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92" r:id="rId14"/>
    <p:sldId id="293" r:id="rId15"/>
    <p:sldId id="294" r:id="rId16"/>
    <p:sldId id="295" r:id="rId17"/>
    <p:sldId id="296" r:id="rId18"/>
    <p:sldId id="297" r:id="rId19"/>
    <p:sldId id="298" r:id="rId20"/>
    <p:sldId id="299" r:id="rId21"/>
    <p:sldId id="300" r:id="rId22"/>
    <p:sldId id="269" r:id="rId23"/>
    <p:sldId id="270" r:id="rId24"/>
    <p:sldId id="271" r:id="rId25"/>
    <p:sldId id="272" r:id="rId26"/>
    <p:sldId id="273" r:id="rId27"/>
    <p:sldId id="274" r:id="rId28"/>
    <p:sldId id="275" r:id="rId29"/>
    <p:sldId id="277"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7623B57-A78B-4172-A984-8E1E1C1755C9}"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300555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623B57-A78B-4172-A984-8E1E1C1755C9}"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141919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623B57-A78B-4172-A984-8E1E1C1755C9}"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33019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52400"/>
            <a:ext cx="6870700" cy="1600200"/>
          </a:xfrm>
        </p:spPr>
        <p:txBody>
          <a:bodyPr/>
          <a:lstStyle/>
          <a:p>
            <a:r>
              <a:rPr lang="en-US"/>
              <a:t>Click to edit Master title style</a:t>
            </a:r>
          </a:p>
        </p:txBody>
      </p:sp>
      <p:sp>
        <p:nvSpPr>
          <p:cNvPr id="3" name="Content Placeholder 2"/>
          <p:cNvSpPr>
            <a:spLocks noGrp="1"/>
          </p:cNvSpPr>
          <p:nvPr>
            <p:ph sz="quarter" idx="1"/>
          </p:nvPr>
        </p:nvSpPr>
        <p:spPr>
          <a:xfrm>
            <a:off x="685800" y="1828800"/>
            <a:ext cx="3771900" cy="17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828800"/>
            <a:ext cx="3771900" cy="17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33800"/>
            <a:ext cx="3771900" cy="17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3733800"/>
            <a:ext cx="3771900" cy="17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6FCDA826-2DA9-43C9-A91C-9CAB303AC54E}" type="slidenum">
              <a:rPr lang="en-US"/>
              <a:pPr>
                <a:defRPr/>
              </a:pPr>
              <a:t>‹#›</a:t>
            </a:fld>
            <a:endParaRPr lang="en-US"/>
          </a:p>
        </p:txBody>
      </p:sp>
    </p:spTree>
    <p:extLst>
      <p:ext uri="{BB962C8B-B14F-4D97-AF65-F5344CB8AC3E}">
        <p14:creationId xmlns:p14="http://schemas.microsoft.com/office/powerpoint/2010/main" val="230316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35324" y="1527513"/>
            <a:ext cx="8713694" cy="482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623B57-A78B-4172-A984-8E1E1C1755C9}"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129968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623B57-A78B-4172-A984-8E1E1C1755C9}"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28774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623B57-A78B-4172-A984-8E1E1C1755C9}"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227251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623B57-A78B-4172-A984-8E1E1C1755C9}"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90013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623B57-A78B-4172-A984-8E1E1C1755C9}"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323346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23B57-A78B-4172-A984-8E1E1C1755C9}"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339487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7623B57-A78B-4172-A984-8E1E1C1755C9}"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171732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7623B57-A78B-4172-A984-8E1E1C1755C9}"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BBB57-654B-43AE-92B7-7BE32FF1A0DD}" type="slidenum">
              <a:rPr lang="en-US" smtClean="0"/>
              <a:t>‹#›</a:t>
            </a:fld>
            <a:endParaRPr lang="en-US"/>
          </a:p>
        </p:txBody>
      </p:sp>
    </p:spTree>
    <p:extLst>
      <p:ext uri="{BB962C8B-B14F-4D97-AF65-F5344CB8AC3E}">
        <p14:creationId xmlns:p14="http://schemas.microsoft.com/office/powerpoint/2010/main" val="191470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1458821"/>
            <a:ext cx="9144000" cy="489752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2" name="Title Placeholder 1"/>
          <p:cNvSpPr>
            <a:spLocks noGrp="1"/>
          </p:cNvSpPr>
          <p:nvPr>
            <p:ph type="title"/>
          </p:nvPr>
        </p:nvSpPr>
        <p:spPr>
          <a:xfrm>
            <a:off x="1909482" y="519953"/>
            <a:ext cx="6605868" cy="8875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7513"/>
            <a:ext cx="7886700" cy="48288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7623B57-A78B-4172-A984-8E1E1C1755C9}" type="datetimeFigureOut">
              <a:rPr lang="en-US" smtClean="0"/>
              <a:t>3/4/2020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1BBB57-654B-43AE-92B7-7BE32FF1A0DD}" type="slidenum">
              <a:rPr lang="en-US" smtClean="0"/>
              <a:t>‹#›</a:t>
            </a:fld>
            <a:endParaRPr lang="en-US"/>
          </a:p>
        </p:txBody>
      </p:sp>
      <p:sp>
        <p:nvSpPr>
          <p:cNvPr id="7" name="Rectangle 6"/>
          <p:cNvSpPr/>
          <p:nvPr/>
        </p:nvSpPr>
        <p:spPr>
          <a:xfrm>
            <a:off x="0" y="1"/>
            <a:ext cx="2891118" cy="4286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p:nvSpPr>
        <p:spPr>
          <a:xfrm>
            <a:off x="3028951" y="15875"/>
            <a:ext cx="611505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17" descr="Logo UBD Baru.JPG"/>
          <p:cNvPicPr>
            <a:picLocks noChangeAspect="1"/>
          </p:cNvPicPr>
          <p:nvPr/>
        </p:nvPicPr>
        <p:blipFill>
          <a:blip r:embed="rId14">
            <a:clrChange>
              <a:clrFrom>
                <a:srgbClr val="F8F6F7"/>
              </a:clrFrom>
              <a:clrTo>
                <a:srgbClr val="F8F6F7">
                  <a:alpha val="0"/>
                </a:srgbClr>
              </a:clrTo>
            </a:clrChange>
          </a:blip>
          <a:srcRect/>
          <a:stretch>
            <a:fillRect/>
          </a:stretch>
        </p:blipFill>
        <p:spPr bwMode="auto">
          <a:xfrm>
            <a:off x="80628" y="548680"/>
            <a:ext cx="1714554" cy="858779"/>
          </a:xfrm>
          <a:prstGeom prst="rect">
            <a:avLst/>
          </a:prstGeom>
          <a:noFill/>
          <a:ln w="9525">
            <a:noFill/>
            <a:miter lim="800000"/>
            <a:headEnd/>
            <a:tailEnd/>
          </a:ln>
        </p:spPr>
      </p:pic>
      <p:sp>
        <p:nvSpPr>
          <p:cNvPr id="10" name="Rectangle 9"/>
          <p:cNvSpPr/>
          <p:nvPr/>
        </p:nvSpPr>
        <p:spPr>
          <a:xfrm>
            <a:off x="0" y="6411446"/>
            <a:ext cx="6595782"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r>
              <a:rPr lang="en-US" sz="1500" dirty="0" err="1"/>
              <a:t>Fakultas</a:t>
            </a:r>
            <a:r>
              <a:rPr lang="en-US" sz="1500" dirty="0"/>
              <a:t> </a:t>
            </a:r>
            <a:r>
              <a:rPr lang="en-US" sz="1500" dirty="0" err="1"/>
              <a:t>Ilmu</a:t>
            </a:r>
            <a:r>
              <a:rPr lang="en-US" sz="1500" dirty="0"/>
              <a:t> </a:t>
            </a:r>
            <a:r>
              <a:rPr lang="en-US" sz="1500" dirty="0" err="1"/>
              <a:t>Komputer</a:t>
            </a:r>
            <a:r>
              <a:rPr lang="en-US" sz="1500" dirty="0"/>
              <a:t> </a:t>
            </a:r>
            <a:r>
              <a:rPr lang="en-US" sz="1500" dirty="0" err="1"/>
              <a:t>Universitas</a:t>
            </a:r>
            <a:r>
              <a:rPr lang="en-US" sz="1500" dirty="0"/>
              <a:t> </a:t>
            </a:r>
            <a:r>
              <a:rPr lang="en-US" sz="1500" dirty="0" err="1"/>
              <a:t>Bina</a:t>
            </a:r>
            <a:r>
              <a:rPr lang="en-US" sz="1500" dirty="0"/>
              <a:t> </a:t>
            </a:r>
            <a:r>
              <a:rPr lang="en-US" sz="1500" dirty="0" err="1"/>
              <a:t>Darma</a:t>
            </a:r>
            <a:endParaRPr lang="en-US" sz="1500" dirty="0"/>
          </a:p>
        </p:txBody>
      </p:sp>
      <p:sp>
        <p:nvSpPr>
          <p:cNvPr id="11" name="Rectangle 10"/>
          <p:cNvSpPr/>
          <p:nvPr/>
        </p:nvSpPr>
        <p:spPr>
          <a:xfrm>
            <a:off x="6757147" y="6407713"/>
            <a:ext cx="2386853" cy="4286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350" b="1" dirty="0"/>
              <a:t>Find us for Quality</a:t>
            </a:r>
          </a:p>
        </p:txBody>
      </p:sp>
    </p:spTree>
    <p:extLst>
      <p:ext uri="{BB962C8B-B14F-4D97-AF65-F5344CB8AC3E}">
        <p14:creationId xmlns:p14="http://schemas.microsoft.com/office/powerpoint/2010/main" val="406876588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defTabSz="6858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685799" y="2070354"/>
            <a:ext cx="7391400" cy="3352800"/>
          </a:xfrm>
          <a:custGeom>
            <a:avLst/>
            <a:gdLst/>
            <a:ahLst/>
            <a:cxnLst/>
            <a:rect l="l" t="t" r="r" b="b"/>
            <a:pathLst>
              <a:path w="7391400" h="3352800">
                <a:moveTo>
                  <a:pt x="558546" y="0"/>
                </a:moveTo>
                <a:lnTo>
                  <a:pt x="512718" y="1850"/>
                </a:lnTo>
                <a:lnTo>
                  <a:pt x="467914" y="7306"/>
                </a:lnTo>
                <a:lnTo>
                  <a:pt x="424277" y="16225"/>
                </a:lnTo>
                <a:lnTo>
                  <a:pt x="381950" y="28462"/>
                </a:lnTo>
                <a:lnTo>
                  <a:pt x="341078" y="43874"/>
                </a:lnTo>
                <a:lnTo>
                  <a:pt x="301803" y="62318"/>
                </a:lnTo>
                <a:lnTo>
                  <a:pt x="264268" y="83651"/>
                </a:lnTo>
                <a:lnTo>
                  <a:pt x="228618" y="107728"/>
                </a:lnTo>
                <a:lnTo>
                  <a:pt x="194995" y="134407"/>
                </a:lnTo>
                <a:lnTo>
                  <a:pt x="163544" y="163544"/>
                </a:lnTo>
                <a:lnTo>
                  <a:pt x="134407" y="194995"/>
                </a:lnTo>
                <a:lnTo>
                  <a:pt x="107728" y="228618"/>
                </a:lnTo>
                <a:lnTo>
                  <a:pt x="83651" y="264268"/>
                </a:lnTo>
                <a:lnTo>
                  <a:pt x="62318" y="301803"/>
                </a:lnTo>
                <a:lnTo>
                  <a:pt x="43874" y="341078"/>
                </a:lnTo>
                <a:lnTo>
                  <a:pt x="28462" y="381950"/>
                </a:lnTo>
                <a:lnTo>
                  <a:pt x="16225" y="424277"/>
                </a:lnTo>
                <a:lnTo>
                  <a:pt x="7306" y="467914"/>
                </a:lnTo>
                <a:lnTo>
                  <a:pt x="1850" y="512718"/>
                </a:lnTo>
                <a:lnTo>
                  <a:pt x="0" y="558546"/>
                </a:lnTo>
                <a:lnTo>
                  <a:pt x="0" y="2793492"/>
                </a:lnTo>
                <a:lnTo>
                  <a:pt x="1850" y="2839325"/>
                </a:lnTo>
                <a:lnTo>
                  <a:pt x="7306" y="2884144"/>
                </a:lnTo>
                <a:lnTo>
                  <a:pt x="16225" y="2927806"/>
                </a:lnTo>
                <a:lnTo>
                  <a:pt x="28462" y="2970166"/>
                </a:lnTo>
                <a:lnTo>
                  <a:pt x="43874" y="3011078"/>
                </a:lnTo>
                <a:lnTo>
                  <a:pt x="62318" y="3050399"/>
                </a:lnTo>
                <a:lnTo>
                  <a:pt x="83651" y="3087984"/>
                </a:lnTo>
                <a:lnTo>
                  <a:pt x="107728" y="3123687"/>
                </a:lnTo>
                <a:lnTo>
                  <a:pt x="134407" y="3157366"/>
                </a:lnTo>
                <a:lnTo>
                  <a:pt x="163544" y="3188874"/>
                </a:lnTo>
                <a:lnTo>
                  <a:pt x="194995" y="3218068"/>
                </a:lnTo>
                <a:lnTo>
                  <a:pt x="228618" y="3244803"/>
                </a:lnTo>
                <a:lnTo>
                  <a:pt x="264268" y="3268934"/>
                </a:lnTo>
                <a:lnTo>
                  <a:pt x="301803" y="3290316"/>
                </a:lnTo>
                <a:lnTo>
                  <a:pt x="341078" y="3308806"/>
                </a:lnTo>
                <a:lnTo>
                  <a:pt x="381950" y="3324258"/>
                </a:lnTo>
                <a:lnTo>
                  <a:pt x="424277" y="3336528"/>
                </a:lnTo>
                <a:lnTo>
                  <a:pt x="467914" y="3345471"/>
                </a:lnTo>
                <a:lnTo>
                  <a:pt x="512718" y="3350943"/>
                </a:lnTo>
                <a:lnTo>
                  <a:pt x="558546" y="3352800"/>
                </a:lnTo>
                <a:lnTo>
                  <a:pt x="6832854" y="3352800"/>
                </a:lnTo>
                <a:lnTo>
                  <a:pt x="6878681" y="3350943"/>
                </a:lnTo>
                <a:lnTo>
                  <a:pt x="6923485" y="3345471"/>
                </a:lnTo>
                <a:lnTo>
                  <a:pt x="6967122" y="3336528"/>
                </a:lnTo>
                <a:lnTo>
                  <a:pt x="7009449" y="3324258"/>
                </a:lnTo>
                <a:lnTo>
                  <a:pt x="7050321" y="3308806"/>
                </a:lnTo>
                <a:lnTo>
                  <a:pt x="7089596" y="3290316"/>
                </a:lnTo>
                <a:lnTo>
                  <a:pt x="7127131" y="3268934"/>
                </a:lnTo>
                <a:lnTo>
                  <a:pt x="7162781" y="3244803"/>
                </a:lnTo>
                <a:lnTo>
                  <a:pt x="7196404" y="3218068"/>
                </a:lnTo>
                <a:lnTo>
                  <a:pt x="7227855" y="3188874"/>
                </a:lnTo>
                <a:lnTo>
                  <a:pt x="7256992" y="3157366"/>
                </a:lnTo>
                <a:lnTo>
                  <a:pt x="7283671" y="3123687"/>
                </a:lnTo>
                <a:lnTo>
                  <a:pt x="7307748" y="3087984"/>
                </a:lnTo>
                <a:lnTo>
                  <a:pt x="7329081" y="3050399"/>
                </a:lnTo>
                <a:lnTo>
                  <a:pt x="7347525" y="3011078"/>
                </a:lnTo>
                <a:lnTo>
                  <a:pt x="7362937" y="2970166"/>
                </a:lnTo>
                <a:lnTo>
                  <a:pt x="7375174" y="2927806"/>
                </a:lnTo>
                <a:lnTo>
                  <a:pt x="7384093" y="2884144"/>
                </a:lnTo>
                <a:lnTo>
                  <a:pt x="7389549" y="2839325"/>
                </a:lnTo>
                <a:lnTo>
                  <a:pt x="7391400" y="2793492"/>
                </a:lnTo>
                <a:lnTo>
                  <a:pt x="7391400" y="558546"/>
                </a:lnTo>
                <a:lnTo>
                  <a:pt x="7389549" y="512718"/>
                </a:lnTo>
                <a:lnTo>
                  <a:pt x="7384093" y="467914"/>
                </a:lnTo>
                <a:lnTo>
                  <a:pt x="7375174" y="424277"/>
                </a:lnTo>
                <a:lnTo>
                  <a:pt x="7362937" y="381950"/>
                </a:lnTo>
                <a:lnTo>
                  <a:pt x="7347525" y="341078"/>
                </a:lnTo>
                <a:lnTo>
                  <a:pt x="7329081" y="301803"/>
                </a:lnTo>
                <a:lnTo>
                  <a:pt x="7307748" y="264268"/>
                </a:lnTo>
                <a:lnTo>
                  <a:pt x="7283671" y="228618"/>
                </a:lnTo>
                <a:lnTo>
                  <a:pt x="7256992" y="194995"/>
                </a:lnTo>
                <a:lnTo>
                  <a:pt x="7227855" y="163544"/>
                </a:lnTo>
                <a:lnTo>
                  <a:pt x="7196404" y="134407"/>
                </a:lnTo>
                <a:lnTo>
                  <a:pt x="7162781" y="107728"/>
                </a:lnTo>
                <a:lnTo>
                  <a:pt x="7127131" y="83651"/>
                </a:lnTo>
                <a:lnTo>
                  <a:pt x="7089596" y="62318"/>
                </a:lnTo>
                <a:lnTo>
                  <a:pt x="7050321" y="43874"/>
                </a:lnTo>
                <a:lnTo>
                  <a:pt x="7009449" y="28462"/>
                </a:lnTo>
                <a:lnTo>
                  <a:pt x="6967122" y="16225"/>
                </a:lnTo>
                <a:lnTo>
                  <a:pt x="6923485" y="7306"/>
                </a:lnTo>
                <a:lnTo>
                  <a:pt x="6878681" y="1850"/>
                </a:lnTo>
                <a:lnTo>
                  <a:pt x="6832854" y="0"/>
                </a:lnTo>
                <a:lnTo>
                  <a:pt x="558546" y="0"/>
                </a:lnTo>
                <a:close/>
              </a:path>
            </a:pathLst>
          </a:custGeom>
          <a:ln w="50800">
            <a:solidFill>
              <a:srgbClr val="659898"/>
            </a:solidFill>
          </a:ln>
        </p:spPr>
        <p:txBody>
          <a:bodyPr wrap="square" lIns="0" tIns="0" rIns="0" bIns="0" rtlCol="0">
            <a:noAutofit/>
          </a:bodyPr>
          <a:lstStyle/>
          <a:p>
            <a:endParaRPr/>
          </a:p>
        </p:txBody>
      </p:sp>
      <p:sp>
        <p:nvSpPr>
          <p:cNvPr id="35" name="object 35"/>
          <p:cNvSpPr/>
          <p:nvPr/>
        </p:nvSpPr>
        <p:spPr>
          <a:xfrm>
            <a:off x="1232916" y="4371593"/>
            <a:ext cx="165354" cy="173736"/>
          </a:xfrm>
          <a:custGeom>
            <a:avLst/>
            <a:gdLst/>
            <a:ahLst/>
            <a:cxnLst/>
            <a:rect l="l" t="t" r="r" b="b"/>
            <a:pathLst>
              <a:path w="165353" h="173736">
                <a:moveTo>
                  <a:pt x="0" y="173736"/>
                </a:moveTo>
                <a:lnTo>
                  <a:pt x="161544" y="12192"/>
                </a:lnTo>
                <a:lnTo>
                  <a:pt x="165354" y="0"/>
                </a:lnTo>
                <a:lnTo>
                  <a:pt x="3809" y="161544"/>
                </a:lnTo>
                <a:lnTo>
                  <a:pt x="0" y="173736"/>
                </a:lnTo>
                <a:close/>
              </a:path>
            </a:pathLst>
          </a:custGeom>
          <a:solidFill>
            <a:srgbClr val="58DDDD"/>
          </a:solidFill>
        </p:spPr>
        <p:txBody>
          <a:bodyPr wrap="square" lIns="0" tIns="0" rIns="0" bIns="0" rtlCol="0">
            <a:noAutofit/>
          </a:bodyPr>
          <a:lstStyle/>
          <a:p>
            <a:endParaRPr/>
          </a:p>
        </p:txBody>
      </p:sp>
      <p:sp>
        <p:nvSpPr>
          <p:cNvPr id="36" name="object 36"/>
          <p:cNvSpPr/>
          <p:nvPr/>
        </p:nvSpPr>
        <p:spPr>
          <a:xfrm>
            <a:off x="1232916" y="4383785"/>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37" name="object 37"/>
          <p:cNvSpPr/>
          <p:nvPr/>
        </p:nvSpPr>
        <p:spPr>
          <a:xfrm>
            <a:off x="1236726" y="4360926"/>
            <a:ext cx="166116" cy="172212"/>
          </a:xfrm>
          <a:custGeom>
            <a:avLst/>
            <a:gdLst/>
            <a:ahLst/>
            <a:cxnLst/>
            <a:rect l="l" t="t" r="r" b="b"/>
            <a:pathLst>
              <a:path w="166115" h="172212">
                <a:moveTo>
                  <a:pt x="0" y="172212"/>
                </a:moveTo>
                <a:lnTo>
                  <a:pt x="161544" y="10668"/>
                </a:lnTo>
                <a:lnTo>
                  <a:pt x="166116" y="0"/>
                </a:lnTo>
                <a:lnTo>
                  <a:pt x="4571" y="161544"/>
                </a:lnTo>
                <a:lnTo>
                  <a:pt x="0" y="172212"/>
                </a:lnTo>
                <a:close/>
              </a:path>
            </a:pathLst>
          </a:custGeom>
          <a:solidFill>
            <a:srgbClr val="58DCDC"/>
          </a:solidFill>
        </p:spPr>
        <p:txBody>
          <a:bodyPr wrap="square" lIns="0" tIns="0" rIns="0" bIns="0" rtlCol="0">
            <a:noAutofit/>
          </a:bodyPr>
          <a:lstStyle/>
          <a:p>
            <a:endParaRPr/>
          </a:p>
        </p:txBody>
      </p:sp>
      <p:sp>
        <p:nvSpPr>
          <p:cNvPr id="38" name="object 38"/>
          <p:cNvSpPr/>
          <p:nvPr/>
        </p:nvSpPr>
        <p:spPr>
          <a:xfrm>
            <a:off x="1236726" y="4371594"/>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39" name="object 39"/>
          <p:cNvSpPr/>
          <p:nvPr/>
        </p:nvSpPr>
        <p:spPr>
          <a:xfrm>
            <a:off x="1236726" y="4366260"/>
            <a:ext cx="163830" cy="166878"/>
          </a:xfrm>
          <a:custGeom>
            <a:avLst/>
            <a:gdLst/>
            <a:ahLst/>
            <a:cxnLst/>
            <a:rect l="l" t="t" r="r" b="b"/>
            <a:pathLst>
              <a:path w="163830" h="166877">
                <a:moveTo>
                  <a:pt x="0" y="166877"/>
                </a:moveTo>
                <a:lnTo>
                  <a:pt x="161544" y="5333"/>
                </a:lnTo>
                <a:lnTo>
                  <a:pt x="163830" y="0"/>
                </a:lnTo>
                <a:lnTo>
                  <a:pt x="2285" y="161543"/>
                </a:lnTo>
                <a:lnTo>
                  <a:pt x="0" y="166877"/>
                </a:lnTo>
                <a:close/>
              </a:path>
            </a:pathLst>
          </a:custGeom>
          <a:solidFill>
            <a:srgbClr val="58DCDC"/>
          </a:solidFill>
        </p:spPr>
        <p:txBody>
          <a:bodyPr wrap="square" lIns="0" tIns="0" rIns="0" bIns="0" rtlCol="0">
            <a:noAutofit/>
          </a:bodyPr>
          <a:lstStyle/>
          <a:p>
            <a:endParaRPr/>
          </a:p>
        </p:txBody>
      </p:sp>
      <p:sp>
        <p:nvSpPr>
          <p:cNvPr id="40" name="object 40"/>
          <p:cNvSpPr/>
          <p:nvPr/>
        </p:nvSpPr>
        <p:spPr>
          <a:xfrm>
            <a:off x="1239011" y="4360926"/>
            <a:ext cx="163830" cy="166878"/>
          </a:xfrm>
          <a:custGeom>
            <a:avLst/>
            <a:gdLst/>
            <a:ahLst/>
            <a:cxnLst/>
            <a:rect l="l" t="t" r="r" b="b"/>
            <a:pathLst>
              <a:path w="163830" h="166877">
                <a:moveTo>
                  <a:pt x="0" y="166877"/>
                </a:moveTo>
                <a:lnTo>
                  <a:pt x="161544" y="5333"/>
                </a:lnTo>
                <a:lnTo>
                  <a:pt x="163830" y="0"/>
                </a:lnTo>
                <a:lnTo>
                  <a:pt x="2285" y="161543"/>
                </a:lnTo>
                <a:lnTo>
                  <a:pt x="0" y="166877"/>
                </a:lnTo>
                <a:close/>
              </a:path>
            </a:pathLst>
          </a:custGeom>
          <a:solidFill>
            <a:srgbClr val="57DBDB"/>
          </a:solidFill>
        </p:spPr>
        <p:txBody>
          <a:bodyPr wrap="square" lIns="0" tIns="0" rIns="0" bIns="0" rtlCol="0">
            <a:noAutofit/>
          </a:bodyPr>
          <a:lstStyle/>
          <a:p>
            <a:endParaRPr/>
          </a:p>
        </p:txBody>
      </p:sp>
      <p:sp>
        <p:nvSpPr>
          <p:cNvPr id="41" name="object 41"/>
          <p:cNvSpPr/>
          <p:nvPr/>
        </p:nvSpPr>
        <p:spPr>
          <a:xfrm>
            <a:off x="1241298" y="4352544"/>
            <a:ext cx="166116" cy="169926"/>
          </a:xfrm>
          <a:custGeom>
            <a:avLst/>
            <a:gdLst/>
            <a:ahLst/>
            <a:cxnLst/>
            <a:rect l="l" t="t" r="r" b="b"/>
            <a:pathLst>
              <a:path w="166115" h="169925">
                <a:moveTo>
                  <a:pt x="0" y="169925"/>
                </a:moveTo>
                <a:lnTo>
                  <a:pt x="161544" y="8381"/>
                </a:lnTo>
                <a:lnTo>
                  <a:pt x="166116" y="0"/>
                </a:lnTo>
                <a:lnTo>
                  <a:pt x="4571" y="161543"/>
                </a:lnTo>
                <a:lnTo>
                  <a:pt x="0" y="169925"/>
                </a:lnTo>
                <a:close/>
              </a:path>
            </a:pathLst>
          </a:custGeom>
          <a:solidFill>
            <a:srgbClr val="57DADA"/>
          </a:solidFill>
        </p:spPr>
        <p:txBody>
          <a:bodyPr wrap="square" lIns="0" tIns="0" rIns="0" bIns="0" rtlCol="0">
            <a:noAutofit/>
          </a:bodyPr>
          <a:lstStyle/>
          <a:p>
            <a:endParaRPr/>
          </a:p>
        </p:txBody>
      </p:sp>
      <p:sp>
        <p:nvSpPr>
          <p:cNvPr id="42" name="object 42"/>
          <p:cNvSpPr/>
          <p:nvPr/>
        </p:nvSpPr>
        <p:spPr>
          <a:xfrm>
            <a:off x="1241298" y="4360926"/>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43" name="object 43"/>
          <p:cNvSpPr/>
          <p:nvPr/>
        </p:nvSpPr>
        <p:spPr>
          <a:xfrm>
            <a:off x="1241298" y="4357116"/>
            <a:ext cx="163830" cy="165354"/>
          </a:xfrm>
          <a:custGeom>
            <a:avLst/>
            <a:gdLst/>
            <a:ahLst/>
            <a:cxnLst/>
            <a:rect l="l" t="t" r="r" b="b"/>
            <a:pathLst>
              <a:path w="163830" h="165353">
                <a:moveTo>
                  <a:pt x="0" y="165353"/>
                </a:moveTo>
                <a:lnTo>
                  <a:pt x="161544" y="3809"/>
                </a:lnTo>
                <a:lnTo>
                  <a:pt x="163830" y="0"/>
                </a:lnTo>
                <a:lnTo>
                  <a:pt x="2285" y="161543"/>
                </a:lnTo>
                <a:lnTo>
                  <a:pt x="0" y="165353"/>
                </a:lnTo>
                <a:close/>
              </a:path>
            </a:pathLst>
          </a:custGeom>
          <a:solidFill>
            <a:srgbClr val="57DADA"/>
          </a:solidFill>
        </p:spPr>
        <p:txBody>
          <a:bodyPr wrap="square" lIns="0" tIns="0" rIns="0" bIns="0" rtlCol="0">
            <a:noAutofit/>
          </a:bodyPr>
          <a:lstStyle/>
          <a:p>
            <a:endParaRPr/>
          </a:p>
        </p:txBody>
      </p:sp>
      <p:sp>
        <p:nvSpPr>
          <p:cNvPr id="44" name="object 44"/>
          <p:cNvSpPr/>
          <p:nvPr/>
        </p:nvSpPr>
        <p:spPr>
          <a:xfrm>
            <a:off x="1243583" y="4352544"/>
            <a:ext cx="163830" cy="166116"/>
          </a:xfrm>
          <a:custGeom>
            <a:avLst/>
            <a:gdLst/>
            <a:ahLst/>
            <a:cxnLst/>
            <a:rect l="l" t="t" r="r" b="b"/>
            <a:pathLst>
              <a:path w="163830" h="166115">
                <a:moveTo>
                  <a:pt x="0" y="166116"/>
                </a:moveTo>
                <a:lnTo>
                  <a:pt x="161544" y="4572"/>
                </a:lnTo>
                <a:lnTo>
                  <a:pt x="163830" y="0"/>
                </a:lnTo>
                <a:lnTo>
                  <a:pt x="2285" y="161544"/>
                </a:lnTo>
                <a:lnTo>
                  <a:pt x="0" y="166116"/>
                </a:lnTo>
                <a:close/>
              </a:path>
            </a:pathLst>
          </a:custGeom>
          <a:solidFill>
            <a:srgbClr val="55D6D6"/>
          </a:solidFill>
        </p:spPr>
        <p:txBody>
          <a:bodyPr wrap="square" lIns="0" tIns="0" rIns="0" bIns="0" rtlCol="0">
            <a:noAutofit/>
          </a:bodyPr>
          <a:lstStyle/>
          <a:p>
            <a:endParaRPr/>
          </a:p>
        </p:txBody>
      </p:sp>
      <p:sp>
        <p:nvSpPr>
          <p:cNvPr id="45" name="object 45"/>
          <p:cNvSpPr/>
          <p:nvPr/>
        </p:nvSpPr>
        <p:spPr>
          <a:xfrm>
            <a:off x="1245870" y="4344924"/>
            <a:ext cx="166878" cy="169164"/>
          </a:xfrm>
          <a:custGeom>
            <a:avLst/>
            <a:gdLst/>
            <a:ahLst/>
            <a:cxnLst/>
            <a:rect l="l" t="t" r="r" b="b"/>
            <a:pathLst>
              <a:path w="166878" h="169163">
                <a:moveTo>
                  <a:pt x="0" y="169163"/>
                </a:moveTo>
                <a:lnTo>
                  <a:pt x="161544" y="7619"/>
                </a:lnTo>
                <a:lnTo>
                  <a:pt x="166878" y="0"/>
                </a:lnTo>
                <a:lnTo>
                  <a:pt x="5333" y="162305"/>
                </a:lnTo>
                <a:lnTo>
                  <a:pt x="0" y="169163"/>
                </a:lnTo>
                <a:close/>
              </a:path>
            </a:pathLst>
          </a:custGeom>
          <a:solidFill>
            <a:srgbClr val="54D4D4"/>
          </a:solidFill>
        </p:spPr>
        <p:txBody>
          <a:bodyPr wrap="square" lIns="0" tIns="0" rIns="0" bIns="0" rtlCol="0">
            <a:noAutofit/>
          </a:bodyPr>
          <a:lstStyle/>
          <a:p>
            <a:endParaRPr/>
          </a:p>
        </p:txBody>
      </p:sp>
      <p:sp>
        <p:nvSpPr>
          <p:cNvPr id="46" name="object 46"/>
          <p:cNvSpPr/>
          <p:nvPr/>
        </p:nvSpPr>
        <p:spPr>
          <a:xfrm>
            <a:off x="1245870" y="4352544"/>
            <a:ext cx="161544" cy="161544"/>
          </a:xfrm>
          <a:custGeom>
            <a:avLst/>
            <a:gdLst/>
            <a:ahLst/>
            <a:cxnLst/>
            <a:rect l="l" t="t" r="r" b="b"/>
            <a:pathLst>
              <a:path w="161544" h="161544">
                <a:moveTo>
                  <a:pt x="0" y="161544"/>
                </a:moveTo>
                <a:lnTo>
                  <a:pt x="161544" y="0"/>
                </a:lnTo>
              </a:path>
            </a:pathLst>
          </a:custGeom>
          <a:ln w="762">
            <a:solidFill>
              <a:srgbClr val="54D4D4"/>
            </a:solidFill>
          </a:ln>
        </p:spPr>
        <p:txBody>
          <a:bodyPr wrap="square" lIns="0" tIns="0" rIns="0" bIns="0" rtlCol="0">
            <a:noAutofit/>
          </a:bodyPr>
          <a:lstStyle/>
          <a:p>
            <a:endParaRPr/>
          </a:p>
        </p:txBody>
      </p:sp>
      <p:sp>
        <p:nvSpPr>
          <p:cNvPr id="47" name="object 47"/>
          <p:cNvSpPr/>
          <p:nvPr/>
        </p:nvSpPr>
        <p:spPr>
          <a:xfrm>
            <a:off x="1446275" y="4319016"/>
            <a:ext cx="169164" cy="168402"/>
          </a:xfrm>
          <a:custGeom>
            <a:avLst/>
            <a:gdLst/>
            <a:ahLst/>
            <a:cxnLst/>
            <a:rect l="l" t="t" r="r" b="b"/>
            <a:pathLst>
              <a:path w="169163" h="168401">
                <a:moveTo>
                  <a:pt x="7619" y="161544"/>
                </a:moveTo>
                <a:lnTo>
                  <a:pt x="169163" y="0"/>
                </a:lnTo>
                <a:lnTo>
                  <a:pt x="161543" y="6858"/>
                </a:lnTo>
                <a:lnTo>
                  <a:pt x="0" y="168402"/>
                </a:lnTo>
                <a:lnTo>
                  <a:pt x="7619" y="161544"/>
                </a:lnTo>
                <a:close/>
              </a:path>
            </a:pathLst>
          </a:custGeom>
          <a:solidFill>
            <a:srgbClr val="51CBCB"/>
          </a:solidFill>
        </p:spPr>
        <p:txBody>
          <a:bodyPr wrap="square" lIns="0" tIns="0" rIns="0" bIns="0" rtlCol="0">
            <a:noAutofit/>
          </a:bodyPr>
          <a:lstStyle/>
          <a:p>
            <a:endParaRPr/>
          </a:p>
        </p:txBody>
      </p:sp>
      <p:sp>
        <p:nvSpPr>
          <p:cNvPr id="48" name="object 48"/>
          <p:cNvSpPr/>
          <p:nvPr/>
        </p:nvSpPr>
        <p:spPr>
          <a:xfrm>
            <a:off x="1453895" y="4319016"/>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49" name="object 49"/>
          <p:cNvSpPr/>
          <p:nvPr/>
        </p:nvSpPr>
        <p:spPr>
          <a:xfrm>
            <a:off x="1437894" y="4325873"/>
            <a:ext cx="169926" cy="166878"/>
          </a:xfrm>
          <a:custGeom>
            <a:avLst/>
            <a:gdLst/>
            <a:ahLst/>
            <a:cxnLst/>
            <a:rect l="l" t="t" r="r" b="b"/>
            <a:pathLst>
              <a:path w="169925" h="166877">
                <a:moveTo>
                  <a:pt x="8381" y="161543"/>
                </a:moveTo>
                <a:lnTo>
                  <a:pt x="169925" y="0"/>
                </a:lnTo>
                <a:lnTo>
                  <a:pt x="161543" y="5333"/>
                </a:lnTo>
                <a:lnTo>
                  <a:pt x="0" y="166877"/>
                </a:lnTo>
                <a:lnTo>
                  <a:pt x="8381" y="161543"/>
                </a:lnTo>
                <a:close/>
              </a:path>
            </a:pathLst>
          </a:custGeom>
          <a:solidFill>
            <a:srgbClr val="4EC4C4"/>
          </a:solidFill>
        </p:spPr>
        <p:txBody>
          <a:bodyPr wrap="square" lIns="0" tIns="0" rIns="0" bIns="0" rtlCol="0">
            <a:noAutofit/>
          </a:bodyPr>
          <a:lstStyle/>
          <a:p>
            <a:endParaRPr/>
          </a:p>
        </p:txBody>
      </p:sp>
      <p:sp>
        <p:nvSpPr>
          <p:cNvPr id="50" name="object 50"/>
          <p:cNvSpPr/>
          <p:nvPr/>
        </p:nvSpPr>
        <p:spPr>
          <a:xfrm>
            <a:off x="1446276" y="4325873"/>
            <a:ext cx="161544" cy="161544"/>
          </a:xfrm>
          <a:custGeom>
            <a:avLst/>
            <a:gdLst/>
            <a:ahLst/>
            <a:cxnLst/>
            <a:rect l="l" t="t" r="r" b="b"/>
            <a:pathLst>
              <a:path w="161544" h="161544">
                <a:moveTo>
                  <a:pt x="0" y="161543"/>
                </a:moveTo>
                <a:lnTo>
                  <a:pt x="161544" y="0"/>
                </a:lnTo>
              </a:path>
            </a:pathLst>
          </a:custGeom>
          <a:ln w="762">
            <a:solidFill>
              <a:srgbClr val="4EC4C4"/>
            </a:solidFill>
          </a:ln>
        </p:spPr>
        <p:txBody>
          <a:bodyPr wrap="square" lIns="0" tIns="0" rIns="0" bIns="0" rtlCol="0">
            <a:noAutofit/>
          </a:bodyPr>
          <a:lstStyle/>
          <a:p>
            <a:endParaRPr/>
          </a:p>
        </p:txBody>
      </p:sp>
      <p:sp>
        <p:nvSpPr>
          <p:cNvPr id="51" name="object 51"/>
          <p:cNvSpPr/>
          <p:nvPr/>
        </p:nvSpPr>
        <p:spPr>
          <a:xfrm>
            <a:off x="1429512" y="4331207"/>
            <a:ext cx="169926" cy="165354"/>
          </a:xfrm>
          <a:custGeom>
            <a:avLst/>
            <a:gdLst/>
            <a:ahLst/>
            <a:cxnLst/>
            <a:rect l="l" t="t" r="r" b="b"/>
            <a:pathLst>
              <a:path w="169925" h="165353">
                <a:moveTo>
                  <a:pt x="8381" y="161543"/>
                </a:moveTo>
                <a:lnTo>
                  <a:pt x="169925" y="0"/>
                </a:lnTo>
                <a:lnTo>
                  <a:pt x="161543" y="3809"/>
                </a:lnTo>
                <a:lnTo>
                  <a:pt x="0" y="165353"/>
                </a:lnTo>
                <a:lnTo>
                  <a:pt x="8381" y="161543"/>
                </a:lnTo>
                <a:close/>
              </a:path>
            </a:pathLst>
          </a:custGeom>
          <a:solidFill>
            <a:srgbClr val="4ABABA"/>
          </a:solidFill>
        </p:spPr>
        <p:txBody>
          <a:bodyPr wrap="square" lIns="0" tIns="0" rIns="0" bIns="0" rtlCol="0">
            <a:noAutofit/>
          </a:bodyPr>
          <a:lstStyle/>
          <a:p>
            <a:endParaRPr/>
          </a:p>
        </p:txBody>
      </p:sp>
      <p:sp>
        <p:nvSpPr>
          <p:cNvPr id="52" name="object 52"/>
          <p:cNvSpPr/>
          <p:nvPr/>
        </p:nvSpPr>
        <p:spPr>
          <a:xfrm>
            <a:off x="1437894" y="4331207"/>
            <a:ext cx="161544" cy="161544"/>
          </a:xfrm>
          <a:custGeom>
            <a:avLst/>
            <a:gdLst/>
            <a:ahLst/>
            <a:cxnLst/>
            <a:rect l="l" t="t" r="r" b="b"/>
            <a:pathLst>
              <a:path w="161544" h="161544">
                <a:moveTo>
                  <a:pt x="0" y="161543"/>
                </a:moveTo>
                <a:lnTo>
                  <a:pt x="161544" y="0"/>
                </a:lnTo>
              </a:path>
            </a:pathLst>
          </a:custGeom>
          <a:ln w="762">
            <a:solidFill>
              <a:srgbClr val="4ABABA"/>
            </a:solidFill>
          </a:ln>
        </p:spPr>
        <p:txBody>
          <a:bodyPr wrap="square" lIns="0" tIns="0" rIns="0" bIns="0" rtlCol="0">
            <a:noAutofit/>
          </a:bodyPr>
          <a:lstStyle/>
          <a:p>
            <a:endParaRPr/>
          </a:p>
        </p:txBody>
      </p:sp>
      <p:sp>
        <p:nvSpPr>
          <p:cNvPr id="53" name="object 53"/>
          <p:cNvSpPr/>
          <p:nvPr/>
        </p:nvSpPr>
        <p:spPr>
          <a:xfrm>
            <a:off x="1434084" y="4331207"/>
            <a:ext cx="165354" cy="163068"/>
          </a:xfrm>
          <a:custGeom>
            <a:avLst/>
            <a:gdLst/>
            <a:ahLst/>
            <a:cxnLst/>
            <a:rect l="l" t="t" r="r" b="b"/>
            <a:pathLst>
              <a:path w="165353" h="163067">
                <a:moveTo>
                  <a:pt x="3809" y="161543"/>
                </a:moveTo>
                <a:lnTo>
                  <a:pt x="165353" y="0"/>
                </a:lnTo>
                <a:lnTo>
                  <a:pt x="161543" y="1523"/>
                </a:lnTo>
                <a:lnTo>
                  <a:pt x="0" y="163067"/>
                </a:lnTo>
                <a:lnTo>
                  <a:pt x="3809" y="161543"/>
                </a:lnTo>
                <a:close/>
              </a:path>
            </a:pathLst>
          </a:custGeom>
          <a:solidFill>
            <a:srgbClr val="4ABABA"/>
          </a:solidFill>
        </p:spPr>
        <p:txBody>
          <a:bodyPr wrap="square" lIns="0" tIns="0" rIns="0" bIns="0" rtlCol="0">
            <a:noAutofit/>
          </a:bodyPr>
          <a:lstStyle/>
          <a:p>
            <a:endParaRPr/>
          </a:p>
        </p:txBody>
      </p:sp>
      <p:sp>
        <p:nvSpPr>
          <p:cNvPr id="54" name="object 54"/>
          <p:cNvSpPr/>
          <p:nvPr/>
        </p:nvSpPr>
        <p:spPr>
          <a:xfrm>
            <a:off x="1429511" y="4332732"/>
            <a:ext cx="166116" cy="163830"/>
          </a:xfrm>
          <a:custGeom>
            <a:avLst/>
            <a:gdLst/>
            <a:ahLst/>
            <a:cxnLst/>
            <a:rect l="l" t="t" r="r" b="b"/>
            <a:pathLst>
              <a:path w="166115" h="163829">
                <a:moveTo>
                  <a:pt x="4571" y="161544"/>
                </a:moveTo>
                <a:lnTo>
                  <a:pt x="166116" y="0"/>
                </a:lnTo>
                <a:lnTo>
                  <a:pt x="161544" y="2286"/>
                </a:lnTo>
                <a:lnTo>
                  <a:pt x="0" y="163830"/>
                </a:lnTo>
                <a:lnTo>
                  <a:pt x="4571" y="161544"/>
                </a:lnTo>
                <a:close/>
              </a:path>
            </a:pathLst>
          </a:custGeom>
          <a:solidFill>
            <a:srgbClr val="48B6B6"/>
          </a:solidFill>
        </p:spPr>
        <p:txBody>
          <a:bodyPr wrap="square" lIns="0" tIns="0" rIns="0" bIns="0" rtlCol="0">
            <a:noAutofit/>
          </a:bodyPr>
          <a:lstStyle/>
          <a:p>
            <a:endParaRPr/>
          </a:p>
        </p:txBody>
      </p:sp>
      <p:sp>
        <p:nvSpPr>
          <p:cNvPr id="55" name="object 55"/>
          <p:cNvSpPr/>
          <p:nvPr/>
        </p:nvSpPr>
        <p:spPr>
          <a:xfrm>
            <a:off x="1420367" y="4335017"/>
            <a:ext cx="170688" cy="164592"/>
          </a:xfrm>
          <a:custGeom>
            <a:avLst/>
            <a:gdLst/>
            <a:ahLst/>
            <a:cxnLst/>
            <a:rect l="l" t="t" r="r" b="b"/>
            <a:pathLst>
              <a:path w="170687" h="164591">
                <a:moveTo>
                  <a:pt x="9143" y="161544"/>
                </a:moveTo>
                <a:lnTo>
                  <a:pt x="170688" y="0"/>
                </a:lnTo>
                <a:lnTo>
                  <a:pt x="161544" y="3048"/>
                </a:lnTo>
                <a:lnTo>
                  <a:pt x="0" y="164592"/>
                </a:lnTo>
                <a:lnTo>
                  <a:pt x="9143" y="161544"/>
                </a:lnTo>
                <a:close/>
              </a:path>
            </a:pathLst>
          </a:custGeom>
          <a:solidFill>
            <a:srgbClr val="46B1B1"/>
          </a:solidFill>
        </p:spPr>
        <p:txBody>
          <a:bodyPr wrap="square" lIns="0" tIns="0" rIns="0" bIns="0" rtlCol="0">
            <a:noAutofit/>
          </a:bodyPr>
          <a:lstStyle/>
          <a:p>
            <a:endParaRPr/>
          </a:p>
        </p:txBody>
      </p:sp>
      <p:sp>
        <p:nvSpPr>
          <p:cNvPr id="56" name="object 56"/>
          <p:cNvSpPr/>
          <p:nvPr/>
        </p:nvSpPr>
        <p:spPr>
          <a:xfrm>
            <a:off x="1429511" y="4335017"/>
            <a:ext cx="161544" cy="161544"/>
          </a:xfrm>
          <a:custGeom>
            <a:avLst/>
            <a:gdLst/>
            <a:ahLst/>
            <a:cxnLst/>
            <a:rect l="l" t="t" r="r" b="b"/>
            <a:pathLst>
              <a:path w="161544" h="161544">
                <a:moveTo>
                  <a:pt x="0" y="161544"/>
                </a:moveTo>
                <a:lnTo>
                  <a:pt x="161544" y="0"/>
                </a:lnTo>
              </a:path>
            </a:pathLst>
          </a:custGeom>
          <a:ln w="762">
            <a:solidFill>
              <a:srgbClr val="46B1B1"/>
            </a:solidFill>
          </a:ln>
        </p:spPr>
        <p:txBody>
          <a:bodyPr wrap="square" lIns="0" tIns="0" rIns="0" bIns="0" rtlCol="0">
            <a:noAutofit/>
          </a:bodyPr>
          <a:lstStyle/>
          <a:p>
            <a:endParaRPr/>
          </a:p>
        </p:txBody>
      </p:sp>
      <p:sp>
        <p:nvSpPr>
          <p:cNvPr id="57" name="object 57"/>
          <p:cNvSpPr/>
          <p:nvPr/>
        </p:nvSpPr>
        <p:spPr>
          <a:xfrm>
            <a:off x="1427225" y="4335017"/>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6B1B1"/>
          </a:solidFill>
        </p:spPr>
        <p:txBody>
          <a:bodyPr wrap="square" lIns="0" tIns="0" rIns="0" bIns="0" rtlCol="0">
            <a:noAutofit/>
          </a:bodyPr>
          <a:lstStyle/>
          <a:p>
            <a:endParaRPr/>
          </a:p>
        </p:txBody>
      </p:sp>
      <p:sp>
        <p:nvSpPr>
          <p:cNvPr id="58" name="object 58"/>
          <p:cNvSpPr/>
          <p:nvPr/>
        </p:nvSpPr>
        <p:spPr>
          <a:xfrm>
            <a:off x="1424940" y="4335779"/>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6AEAE"/>
          </a:solidFill>
        </p:spPr>
        <p:txBody>
          <a:bodyPr wrap="square" lIns="0" tIns="0" rIns="0" bIns="0" rtlCol="0">
            <a:noAutofit/>
          </a:bodyPr>
          <a:lstStyle/>
          <a:p>
            <a:endParaRPr/>
          </a:p>
        </p:txBody>
      </p:sp>
      <p:sp>
        <p:nvSpPr>
          <p:cNvPr id="59" name="object 59"/>
          <p:cNvSpPr/>
          <p:nvPr/>
        </p:nvSpPr>
        <p:spPr>
          <a:xfrm>
            <a:off x="1422653" y="4336541"/>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5ACAC"/>
          </a:solidFill>
        </p:spPr>
        <p:txBody>
          <a:bodyPr wrap="square" lIns="0" tIns="0" rIns="0" bIns="0" rtlCol="0">
            <a:noAutofit/>
          </a:bodyPr>
          <a:lstStyle/>
          <a:p>
            <a:endParaRPr/>
          </a:p>
        </p:txBody>
      </p:sp>
      <p:sp>
        <p:nvSpPr>
          <p:cNvPr id="60" name="object 60"/>
          <p:cNvSpPr/>
          <p:nvPr/>
        </p:nvSpPr>
        <p:spPr>
          <a:xfrm>
            <a:off x="1420368" y="4337304"/>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4ABAB"/>
          </a:solidFill>
        </p:spPr>
        <p:txBody>
          <a:bodyPr wrap="square" lIns="0" tIns="0" rIns="0" bIns="0" rtlCol="0">
            <a:noAutofit/>
          </a:bodyPr>
          <a:lstStyle/>
          <a:p>
            <a:endParaRPr/>
          </a:p>
        </p:txBody>
      </p:sp>
      <p:sp>
        <p:nvSpPr>
          <p:cNvPr id="61" name="object 61"/>
          <p:cNvSpPr/>
          <p:nvPr/>
        </p:nvSpPr>
        <p:spPr>
          <a:xfrm>
            <a:off x="1410461" y="4338066"/>
            <a:ext cx="171450" cy="163068"/>
          </a:xfrm>
          <a:custGeom>
            <a:avLst/>
            <a:gdLst/>
            <a:ahLst/>
            <a:cxnLst/>
            <a:rect l="l" t="t" r="r" b="b"/>
            <a:pathLst>
              <a:path w="171450" h="163067">
                <a:moveTo>
                  <a:pt x="9906" y="161544"/>
                </a:moveTo>
                <a:lnTo>
                  <a:pt x="171450" y="0"/>
                </a:lnTo>
                <a:lnTo>
                  <a:pt x="161544" y="1524"/>
                </a:lnTo>
                <a:lnTo>
                  <a:pt x="0" y="163068"/>
                </a:lnTo>
                <a:lnTo>
                  <a:pt x="9906" y="161544"/>
                </a:lnTo>
                <a:close/>
              </a:path>
            </a:pathLst>
          </a:custGeom>
          <a:solidFill>
            <a:srgbClr val="43A9A9"/>
          </a:solidFill>
        </p:spPr>
        <p:txBody>
          <a:bodyPr wrap="square" lIns="0" tIns="0" rIns="0" bIns="0" rtlCol="0">
            <a:noAutofit/>
          </a:bodyPr>
          <a:lstStyle/>
          <a:p>
            <a:endParaRPr/>
          </a:p>
        </p:txBody>
      </p:sp>
      <p:sp>
        <p:nvSpPr>
          <p:cNvPr id="62" name="object 62"/>
          <p:cNvSpPr/>
          <p:nvPr/>
        </p:nvSpPr>
        <p:spPr>
          <a:xfrm>
            <a:off x="1420367" y="4338066"/>
            <a:ext cx="161544" cy="161544"/>
          </a:xfrm>
          <a:custGeom>
            <a:avLst/>
            <a:gdLst/>
            <a:ahLst/>
            <a:cxnLst/>
            <a:rect l="l" t="t" r="r" b="b"/>
            <a:pathLst>
              <a:path w="161544" h="161544">
                <a:moveTo>
                  <a:pt x="0" y="161544"/>
                </a:moveTo>
                <a:lnTo>
                  <a:pt x="161544" y="0"/>
                </a:lnTo>
              </a:path>
            </a:pathLst>
          </a:custGeom>
          <a:ln w="762">
            <a:solidFill>
              <a:srgbClr val="43A9A9"/>
            </a:solidFill>
          </a:ln>
        </p:spPr>
        <p:txBody>
          <a:bodyPr wrap="square" lIns="0" tIns="0" rIns="0" bIns="0" rtlCol="0">
            <a:noAutofit/>
          </a:bodyPr>
          <a:lstStyle/>
          <a:p>
            <a:endParaRPr/>
          </a:p>
        </p:txBody>
      </p:sp>
      <p:sp>
        <p:nvSpPr>
          <p:cNvPr id="63" name="object 63"/>
          <p:cNvSpPr/>
          <p:nvPr/>
        </p:nvSpPr>
        <p:spPr>
          <a:xfrm>
            <a:off x="1418081" y="4338066"/>
            <a:ext cx="163830" cy="162306"/>
          </a:xfrm>
          <a:custGeom>
            <a:avLst/>
            <a:gdLst/>
            <a:ahLst/>
            <a:cxnLst/>
            <a:rect l="l" t="t" r="r" b="b"/>
            <a:pathLst>
              <a:path w="163830" h="162305">
                <a:moveTo>
                  <a:pt x="2286" y="161544"/>
                </a:moveTo>
                <a:lnTo>
                  <a:pt x="163830" y="0"/>
                </a:lnTo>
                <a:lnTo>
                  <a:pt x="161544" y="0"/>
                </a:lnTo>
                <a:lnTo>
                  <a:pt x="0" y="162306"/>
                </a:lnTo>
                <a:lnTo>
                  <a:pt x="2286" y="161544"/>
                </a:lnTo>
                <a:close/>
              </a:path>
            </a:pathLst>
          </a:custGeom>
          <a:solidFill>
            <a:srgbClr val="43A9A9"/>
          </a:solidFill>
        </p:spPr>
        <p:txBody>
          <a:bodyPr wrap="square" lIns="0" tIns="0" rIns="0" bIns="0" rtlCol="0">
            <a:noAutofit/>
          </a:bodyPr>
          <a:lstStyle/>
          <a:p>
            <a:endParaRPr/>
          </a:p>
        </p:txBody>
      </p:sp>
      <p:sp>
        <p:nvSpPr>
          <p:cNvPr id="64" name="object 64"/>
          <p:cNvSpPr/>
          <p:nvPr/>
        </p:nvSpPr>
        <p:spPr>
          <a:xfrm>
            <a:off x="1415796" y="4338066"/>
            <a:ext cx="163830" cy="162306"/>
          </a:xfrm>
          <a:custGeom>
            <a:avLst/>
            <a:gdLst/>
            <a:ahLst/>
            <a:cxnLst/>
            <a:rect l="l" t="t" r="r" b="b"/>
            <a:pathLst>
              <a:path w="163830" h="162305">
                <a:moveTo>
                  <a:pt x="2286" y="162306"/>
                </a:moveTo>
                <a:lnTo>
                  <a:pt x="163830" y="0"/>
                </a:lnTo>
                <a:lnTo>
                  <a:pt x="162306" y="762"/>
                </a:lnTo>
                <a:lnTo>
                  <a:pt x="0" y="162306"/>
                </a:lnTo>
                <a:lnTo>
                  <a:pt x="2286" y="162306"/>
                </a:lnTo>
                <a:close/>
              </a:path>
            </a:pathLst>
          </a:custGeom>
          <a:solidFill>
            <a:srgbClr val="41A7A6"/>
          </a:solidFill>
        </p:spPr>
        <p:txBody>
          <a:bodyPr wrap="square" lIns="0" tIns="0" rIns="0" bIns="0" rtlCol="0">
            <a:noAutofit/>
          </a:bodyPr>
          <a:lstStyle/>
          <a:p>
            <a:endParaRPr/>
          </a:p>
        </p:txBody>
      </p:sp>
      <p:sp>
        <p:nvSpPr>
          <p:cNvPr id="65" name="object 65"/>
          <p:cNvSpPr/>
          <p:nvPr/>
        </p:nvSpPr>
        <p:spPr>
          <a:xfrm>
            <a:off x="1414271" y="4338828"/>
            <a:ext cx="163829" cy="161544"/>
          </a:xfrm>
          <a:custGeom>
            <a:avLst/>
            <a:gdLst/>
            <a:ahLst/>
            <a:cxnLst/>
            <a:rect l="l" t="t" r="r" b="b"/>
            <a:pathLst>
              <a:path w="163830" h="161544">
                <a:moveTo>
                  <a:pt x="1524" y="161543"/>
                </a:moveTo>
                <a:lnTo>
                  <a:pt x="163830" y="0"/>
                </a:lnTo>
                <a:lnTo>
                  <a:pt x="161544" y="0"/>
                </a:lnTo>
                <a:lnTo>
                  <a:pt x="0" y="161543"/>
                </a:lnTo>
                <a:lnTo>
                  <a:pt x="1524" y="161543"/>
                </a:lnTo>
                <a:close/>
              </a:path>
            </a:pathLst>
          </a:custGeom>
          <a:solidFill>
            <a:srgbClr val="40A4A4"/>
          </a:solidFill>
        </p:spPr>
        <p:txBody>
          <a:bodyPr wrap="square" lIns="0" tIns="0" rIns="0" bIns="0" rtlCol="0">
            <a:noAutofit/>
          </a:bodyPr>
          <a:lstStyle/>
          <a:p>
            <a:endParaRPr/>
          </a:p>
        </p:txBody>
      </p:sp>
      <p:sp>
        <p:nvSpPr>
          <p:cNvPr id="66" name="object 66"/>
          <p:cNvSpPr/>
          <p:nvPr/>
        </p:nvSpPr>
        <p:spPr>
          <a:xfrm>
            <a:off x="1411986" y="4338828"/>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0A2A2"/>
          </a:solidFill>
        </p:spPr>
        <p:txBody>
          <a:bodyPr wrap="square" lIns="0" tIns="0" rIns="0" bIns="0" rtlCol="0">
            <a:noAutofit/>
          </a:bodyPr>
          <a:lstStyle/>
          <a:p>
            <a:endParaRPr/>
          </a:p>
        </p:txBody>
      </p:sp>
      <p:sp>
        <p:nvSpPr>
          <p:cNvPr id="67" name="object 67"/>
          <p:cNvSpPr/>
          <p:nvPr/>
        </p:nvSpPr>
        <p:spPr>
          <a:xfrm>
            <a:off x="1410461" y="4339589"/>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FA0A0"/>
          </a:solidFill>
        </p:spPr>
        <p:txBody>
          <a:bodyPr wrap="square" lIns="0" tIns="0" rIns="0" bIns="0" rtlCol="0">
            <a:noAutofit/>
          </a:bodyPr>
          <a:lstStyle/>
          <a:p>
            <a:endParaRPr/>
          </a:p>
        </p:txBody>
      </p:sp>
      <p:sp>
        <p:nvSpPr>
          <p:cNvPr id="68" name="object 68"/>
          <p:cNvSpPr/>
          <p:nvPr/>
        </p:nvSpPr>
        <p:spPr>
          <a:xfrm>
            <a:off x="1399793" y="4339589"/>
            <a:ext cx="172212" cy="162306"/>
          </a:xfrm>
          <a:custGeom>
            <a:avLst/>
            <a:gdLst/>
            <a:ahLst/>
            <a:cxnLst/>
            <a:rect l="l" t="t" r="r" b="b"/>
            <a:pathLst>
              <a:path w="172212" h="162305">
                <a:moveTo>
                  <a:pt x="10668" y="161544"/>
                </a:moveTo>
                <a:lnTo>
                  <a:pt x="172212" y="0"/>
                </a:lnTo>
                <a:lnTo>
                  <a:pt x="161544" y="762"/>
                </a:lnTo>
                <a:lnTo>
                  <a:pt x="0" y="162306"/>
                </a:lnTo>
                <a:lnTo>
                  <a:pt x="10668" y="161544"/>
                </a:lnTo>
                <a:close/>
              </a:path>
            </a:pathLst>
          </a:custGeom>
          <a:solidFill>
            <a:srgbClr val="3F9F9F"/>
          </a:solidFill>
        </p:spPr>
        <p:txBody>
          <a:bodyPr wrap="square" lIns="0" tIns="0" rIns="0" bIns="0" rtlCol="0">
            <a:noAutofit/>
          </a:bodyPr>
          <a:lstStyle/>
          <a:p>
            <a:endParaRPr/>
          </a:p>
        </p:txBody>
      </p:sp>
      <p:sp>
        <p:nvSpPr>
          <p:cNvPr id="69" name="object 69"/>
          <p:cNvSpPr/>
          <p:nvPr/>
        </p:nvSpPr>
        <p:spPr>
          <a:xfrm>
            <a:off x="1410461" y="4339589"/>
            <a:ext cx="161544" cy="161544"/>
          </a:xfrm>
          <a:custGeom>
            <a:avLst/>
            <a:gdLst/>
            <a:ahLst/>
            <a:cxnLst/>
            <a:rect l="l" t="t" r="r" b="b"/>
            <a:pathLst>
              <a:path w="161544" h="161544">
                <a:moveTo>
                  <a:pt x="0" y="161544"/>
                </a:moveTo>
                <a:lnTo>
                  <a:pt x="161544" y="0"/>
                </a:lnTo>
              </a:path>
            </a:pathLst>
          </a:custGeom>
          <a:ln w="762">
            <a:solidFill>
              <a:srgbClr val="3F9F9F"/>
            </a:solidFill>
          </a:ln>
        </p:spPr>
        <p:txBody>
          <a:bodyPr wrap="square" lIns="0" tIns="0" rIns="0" bIns="0" rtlCol="0">
            <a:noAutofit/>
          </a:bodyPr>
          <a:lstStyle/>
          <a:p>
            <a:endParaRPr/>
          </a:p>
        </p:txBody>
      </p:sp>
      <p:sp>
        <p:nvSpPr>
          <p:cNvPr id="70" name="object 70"/>
          <p:cNvSpPr/>
          <p:nvPr/>
        </p:nvSpPr>
        <p:spPr>
          <a:xfrm>
            <a:off x="1408175" y="4339589"/>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F9F9F"/>
          </a:solidFill>
        </p:spPr>
        <p:txBody>
          <a:bodyPr wrap="square" lIns="0" tIns="0" rIns="0" bIns="0" rtlCol="0">
            <a:noAutofit/>
          </a:bodyPr>
          <a:lstStyle/>
          <a:p>
            <a:endParaRPr/>
          </a:p>
        </p:txBody>
      </p:sp>
      <p:sp>
        <p:nvSpPr>
          <p:cNvPr id="71" name="object 71"/>
          <p:cNvSpPr/>
          <p:nvPr/>
        </p:nvSpPr>
        <p:spPr>
          <a:xfrm>
            <a:off x="1406652" y="4339589"/>
            <a:ext cx="163829" cy="162306"/>
          </a:xfrm>
          <a:custGeom>
            <a:avLst/>
            <a:gdLst/>
            <a:ahLst/>
            <a:cxnLst/>
            <a:rect l="l" t="t" r="r" b="b"/>
            <a:pathLst>
              <a:path w="163830" h="162305">
                <a:moveTo>
                  <a:pt x="1524" y="161544"/>
                </a:moveTo>
                <a:lnTo>
                  <a:pt x="163830" y="0"/>
                </a:lnTo>
                <a:lnTo>
                  <a:pt x="161544" y="0"/>
                </a:lnTo>
                <a:lnTo>
                  <a:pt x="0" y="162306"/>
                </a:lnTo>
                <a:lnTo>
                  <a:pt x="1524" y="161544"/>
                </a:lnTo>
                <a:close/>
              </a:path>
            </a:pathLst>
          </a:custGeom>
          <a:solidFill>
            <a:srgbClr val="3E9E9E"/>
          </a:solidFill>
        </p:spPr>
        <p:txBody>
          <a:bodyPr wrap="square" lIns="0" tIns="0" rIns="0" bIns="0" rtlCol="0">
            <a:noAutofit/>
          </a:bodyPr>
          <a:lstStyle/>
          <a:p>
            <a:endParaRPr/>
          </a:p>
        </p:txBody>
      </p:sp>
      <p:sp>
        <p:nvSpPr>
          <p:cNvPr id="72" name="object 72"/>
          <p:cNvSpPr/>
          <p:nvPr/>
        </p:nvSpPr>
        <p:spPr>
          <a:xfrm>
            <a:off x="1405127" y="4339589"/>
            <a:ext cx="163068" cy="162306"/>
          </a:xfrm>
          <a:custGeom>
            <a:avLst/>
            <a:gdLst/>
            <a:ahLst/>
            <a:cxnLst/>
            <a:rect l="l" t="t" r="r" b="b"/>
            <a:pathLst>
              <a:path w="163068" h="162305">
                <a:moveTo>
                  <a:pt x="1524" y="162305"/>
                </a:moveTo>
                <a:lnTo>
                  <a:pt x="163068" y="0"/>
                </a:lnTo>
                <a:lnTo>
                  <a:pt x="161544" y="761"/>
                </a:lnTo>
                <a:lnTo>
                  <a:pt x="0" y="162305"/>
                </a:lnTo>
                <a:lnTo>
                  <a:pt x="1524" y="162305"/>
                </a:lnTo>
                <a:close/>
              </a:path>
            </a:pathLst>
          </a:custGeom>
          <a:solidFill>
            <a:srgbClr val="3E9D9D"/>
          </a:solidFill>
        </p:spPr>
        <p:txBody>
          <a:bodyPr wrap="square" lIns="0" tIns="0" rIns="0" bIns="0" rtlCol="0">
            <a:noAutofit/>
          </a:bodyPr>
          <a:lstStyle/>
          <a:p>
            <a:endParaRPr/>
          </a:p>
        </p:txBody>
      </p:sp>
      <p:sp>
        <p:nvSpPr>
          <p:cNvPr id="73" name="object 73"/>
          <p:cNvSpPr/>
          <p:nvPr/>
        </p:nvSpPr>
        <p:spPr>
          <a:xfrm>
            <a:off x="1403603" y="4340351"/>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D9C9C"/>
          </a:solidFill>
        </p:spPr>
        <p:txBody>
          <a:bodyPr wrap="square" lIns="0" tIns="0" rIns="0" bIns="0" rtlCol="0">
            <a:noAutofit/>
          </a:bodyPr>
          <a:lstStyle/>
          <a:p>
            <a:endParaRPr/>
          </a:p>
        </p:txBody>
      </p:sp>
      <p:sp>
        <p:nvSpPr>
          <p:cNvPr id="74" name="object 74"/>
          <p:cNvSpPr/>
          <p:nvPr/>
        </p:nvSpPr>
        <p:spPr>
          <a:xfrm>
            <a:off x="1401318" y="4340351"/>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D999A"/>
          </a:solidFill>
        </p:spPr>
        <p:txBody>
          <a:bodyPr wrap="square" lIns="0" tIns="0" rIns="0" bIns="0" rtlCol="0">
            <a:noAutofit/>
          </a:bodyPr>
          <a:lstStyle/>
          <a:p>
            <a:endParaRPr/>
          </a:p>
        </p:txBody>
      </p:sp>
      <p:sp>
        <p:nvSpPr>
          <p:cNvPr id="75" name="object 75"/>
          <p:cNvSpPr/>
          <p:nvPr/>
        </p:nvSpPr>
        <p:spPr>
          <a:xfrm>
            <a:off x="1399793" y="4340351"/>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76" name="object 76"/>
          <p:cNvSpPr/>
          <p:nvPr/>
        </p:nvSpPr>
        <p:spPr>
          <a:xfrm>
            <a:off x="1392936" y="4340351"/>
            <a:ext cx="168402" cy="161544"/>
          </a:xfrm>
          <a:custGeom>
            <a:avLst/>
            <a:gdLst/>
            <a:ahLst/>
            <a:cxnLst/>
            <a:rect l="l" t="t" r="r" b="b"/>
            <a:pathLst>
              <a:path w="168402" h="161544">
                <a:moveTo>
                  <a:pt x="6858" y="161544"/>
                </a:moveTo>
                <a:lnTo>
                  <a:pt x="168402" y="0"/>
                </a:lnTo>
                <a:lnTo>
                  <a:pt x="161544" y="0"/>
                </a:lnTo>
                <a:lnTo>
                  <a:pt x="0" y="161544"/>
                </a:lnTo>
                <a:lnTo>
                  <a:pt x="6858" y="161544"/>
                </a:lnTo>
                <a:close/>
              </a:path>
            </a:pathLst>
          </a:custGeom>
          <a:solidFill>
            <a:srgbClr val="3C9797"/>
          </a:solidFill>
        </p:spPr>
        <p:txBody>
          <a:bodyPr wrap="square" lIns="0" tIns="0" rIns="0" bIns="0" rtlCol="0">
            <a:noAutofit/>
          </a:bodyPr>
          <a:lstStyle/>
          <a:p>
            <a:endParaRPr/>
          </a:p>
        </p:txBody>
      </p:sp>
      <p:sp>
        <p:nvSpPr>
          <p:cNvPr id="77" name="object 77"/>
          <p:cNvSpPr/>
          <p:nvPr/>
        </p:nvSpPr>
        <p:spPr>
          <a:xfrm>
            <a:off x="1399794" y="4340351"/>
            <a:ext cx="161544" cy="161544"/>
          </a:xfrm>
          <a:custGeom>
            <a:avLst/>
            <a:gdLst/>
            <a:ahLst/>
            <a:cxnLst/>
            <a:rect l="l" t="t" r="r" b="b"/>
            <a:pathLst>
              <a:path w="161544" h="161544">
                <a:moveTo>
                  <a:pt x="0" y="161544"/>
                </a:moveTo>
                <a:lnTo>
                  <a:pt x="161544" y="0"/>
                </a:lnTo>
              </a:path>
            </a:pathLst>
          </a:custGeom>
          <a:ln w="762">
            <a:solidFill>
              <a:srgbClr val="3C9797"/>
            </a:solidFill>
          </a:ln>
        </p:spPr>
        <p:txBody>
          <a:bodyPr wrap="square" lIns="0" tIns="0" rIns="0" bIns="0" rtlCol="0">
            <a:noAutofit/>
          </a:bodyPr>
          <a:lstStyle/>
          <a:p>
            <a:endParaRPr/>
          </a:p>
        </p:txBody>
      </p:sp>
      <p:sp>
        <p:nvSpPr>
          <p:cNvPr id="78" name="object 78"/>
          <p:cNvSpPr/>
          <p:nvPr/>
        </p:nvSpPr>
        <p:spPr>
          <a:xfrm>
            <a:off x="1398270" y="4340351"/>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797"/>
          </a:solidFill>
        </p:spPr>
        <p:txBody>
          <a:bodyPr wrap="square" lIns="0" tIns="0" rIns="0" bIns="0" rtlCol="0">
            <a:noAutofit/>
          </a:bodyPr>
          <a:lstStyle/>
          <a:p>
            <a:endParaRPr/>
          </a:p>
        </p:txBody>
      </p:sp>
      <p:sp>
        <p:nvSpPr>
          <p:cNvPr id="79" name="object 79"/>
          <p:cNvSpPr/>
          <p:nvPr/>
        </p:nvSpPr>
        <p:spPr>
          <a:xfrm>
            <a:off x="1396746" y="4340351"/>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80" name="object 80"/>
          <p:cNvSpPr/>
          <p:nvPr/>
        </p:nvSpPr>
        <p:spPr>
          <a:xfrm>
            <a:off x="1394459" y="4340351"/>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D9B9B"/>
          </a:solidFill>
        </p:spPr>
        <p:txBody>
          <a:bodyPr wrap="square" lIns="0" tIns="0" rIns="0" bIns="0" rtlCol="0">
            <a:noAutofit/>
          </a:bodyPr>
          <a:lstStyle/>
          <a:p>
            <a:endParaRPr/>
          </a:p>
        </p:txBody>
      </p:sp>
      <p:sp>
        <p:nvSpPr>
          <p:cNvPr id="81" name="object 81"/>
          <p:cNvSpPr/>
          <p:nvPr/>
        </p:nvSpPr>
        <p:spPr>
          <a:xfrm>
            <a:off x="1392936" y="4340351"/>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D9C9C"/>
          </a:solidFill>
        </p:spPr>
        <p:txBody>
          <a:bodyPr wrap="square" lIns="0" tIns="0" rIns="0" bIns="0" rtlCol="0">
            <a:noAutofit/>
          </a:bodyPr>
          <a:lstStyle/>
          <a:p>
            <a:endParaRPr/>
          </a:p>
        </p:txBody>
      </p:sp>
      <p:sp>
        <p:nvSpPr>
          <p:cNvPr id="82" name="object 82"/>
          <p:cNvSpPr/>
          <p:nvPr/>
        </p:nvSpPr>
        <p:spPr>
          <a:xfrm>
            <a:off x="1386077" y="4339589"/>
            <a:ext cx="168402" cy="162306"/>
          </a:xfrm>
          <a:custGeom>
            <a:avLst/>
            <a:gdLst/>
            <a:ahLst/>
            <a:cxnLst/>
            <a:rect l="l" t="t" r="r" b="b"/>
            <a:pathLst>
              <a:path w="168402" h="162305">
                <a:moveTo>
                  <a:pt x="6858" y="162305"/>
                </a:moveTo>
                <a:lnTo>
                  <a:pt x="168402" y="761"/>
                </a:lnTo>
                <a:lnTo>
                  <a:pt x="161544" y="0"/>
                </a:lnTo>
                <a:lnTo>
                  <a:pt x="0" y="161543"/>
                </a:lnTo>
                <a:lnTo>
                  <a:pt x="6858" y="162305"/>
                </a:lnTo>
                <a:close/>
              </a:path>
            </a:pathLst>
          </a:custGeom>
          <a:solidFill>
            <a:srgbClr val="3E9E9E"/>
          </a:solidFill>
        </p:spPr>
        <p:txBody>
          <a:bodyPr wrap="square" lIns="0" tIns="0" rIns="0" bIns="0" rtlCol="0">
            <a:noAutofit/>
          </a:bodyPr>
          <a:lstStyle/>
          <a:p>
            <a:endParaRPr/>
          </a:p>
        </p:txBody>
      </p:sp>
      <p:sp>
        <p:nvSpPr>
          <p:cNvPr id="83" name="object 83"/>
          <p:cNvSpPr/>
          <p:nvPr/>
        </p:nvSpPr>
        <p:spPr>
          <a:xfrm>
            <a:off x="1392935" y="4340351"/>
            <a:ext cx="161544" cy="161544"/>
          </a:xfrm>
          <a:custGeom>
            <a:avLst/>
            <a:gdLst/>
            <a:ahLst/>
            <a:cxnLst/>
            <a:rect l="l" t="t" r="r" b="b"/>
            <a:pathLst>
              <a:path w="161544" h="161544">
                <a:moveTo>
                  <a:pt x="0" y="161544"/>
                </a:moveTo>
                <a:lnTo>
                  <a:pt x="161544" y="0"/>
                </a:lnTo>
              </a:path>
            </a:pathLst>
          </a:custGeom>
          <a:ln w="762">
            <a:solidFill>
              <a:srgbClr val="3E9E9E"/>
            </a:solidFill>
          </a:ln>
        </p:spPr>
        <p:txBody>
          <a:bodyPr wrap="square" lIns="0" tIns="0" rIns="0" bIns="0" rtlCol="0">
            <a:noAutofit/>
          </a:bodyPr>
          <a:lstStyle/>
          <a:p>
            <a:endParaRPr/>
          </a:p>
        </p:txBody>
      </p:sp>
      <p:sp>
        <p:nvSpPr>
          <p:cNvPr id="84" name="object 84"/>
          <p:cNvSpPr/>
          <p:nvPr/>
        </p:nvSpPr>
        <p:spPr>
          <a:xfrm>
            <a:off x="1391411" y="433958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3E9E9E"/>
          </a:solidFill>
        </p:spPr>
        <p:txBody>
          <a:bodyPr wrap="square" lIns="0" tIns="0" rIns="0" bIns="0" rtlCol="0">
            <a:noAutofit/>
          </a:bodyPr>
          <a:lstStyle/>
          <a:p>
            <a:endParaRPr/>
          </a:p>
        </p:txBody>
      </p:sp>
      <p:sp>
        <p:nvSpPr>
          <p:cNvPr id="85" name="object 85"/>
          <p:cNvSpPr/>
          <p:nvPr/>
        </p:nvSpPr>
        <p:spPr>
          <a:xfrm>
            <a:off x="1389887" y="4339589"/>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86" name="object 86"/>
          <p:cNvSpPr/>
          <p:nvPr/>
        </p:nvSpPr>
        <p:spPr>
          <a:xfrm>
            <a:off x="1387602" y="4339589"/>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FA0A0"/>
          </a:solidFill>
        </p:spPr>
        <p:txBody>
          <a:bodyPr wrap="square" lIns="0" tIns="0" rIns="0" bIns="0" rtlCol="0">
            <a:noAutofit/>
          </a:bodyPr>
          <a:lstStyle/>
          <a:p>
            <a:endParaRPr/>
          </a:p>
        </p:txBody>
      </p:sp>
      <p:sp>
        <p:nvSpPr>
          <p:cNvPr id="87" name="object 87"/>
          <p:cNvSpPr/>
          <p:nvPr/>
        </p:nvSpPr>
        <p:spPr>
          <a:xfrm>
            <a:off x="1386077" y="4339589"/>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FA1A1"/>
          </a:solidFill>
        </p:spPr>
        <p:txBody>
          <a:bodyPr wrap="square" lIns="0" tIns="0" rIns="0" bIns="0" rtlCol="0">
            <a:noAutofit/>
          </a:bodyPr>
          <a:lstStyle/>
          <a:p>
            <a:endParaRPr/>
          </a:p>
        </p:txBody>
      </p:sp>
      <p:sp>
        <p:nvSpPr>
          <p:cNvPr id="88" name="object 88"/>
          <p:cNvSpPr/>
          <p:nvPr/>
        </p:nvSpPr>
        <p:spPr>
          <a:xfrm>
            <a:off x="1379219" y="4338065"/>
            <a:ext cx="168402" cy="163068"/>
          </a:xfrm>
          <a:custGeom>
            <a:avLst/>
            <a:gdLst/>
            <a:ahLst/>
            <a:cxnLst/>
            <a:rect l="l" t="t" r="r" b="b"/>
            <a:pathLst>
              <a:path w="168402" h="163067">
                <a:moveTo>
                  <a:pt x="6858" y="163068"/>
                </a:moveTo>
                <a:lnTo>
                  <a:pt x="168402" y="1524"/>
                </a:lnTo>
                <a:lnTo>
                  <a:pt x="161544" y="0"/>
                </a:lnTo>
                <a:lnTo>
                  <a:pt x="0" y="161544"/>
                </a:lnTo>
                <a:lnTo>
                  <a:pt x="6858" y="163068"/>
                </a:lnTo>
                <a:close/>
              </a:path>
            </a:pathLst>
          </a:custGeom>
          <a:solidFill>
            <a:srgbClr val="40A3A3"/>
          </a:solidFill>
        </p:spPr>
        <p:txBody>
          <a:bodyPr wrap="square" lIns="0" tIns="0" rIns="0" bIns="0" rtlCol="0">
            <a:noAutofit/>
          </a:bodyPr>
          <a:lstStyle/>
          <a:p>
            <a:endParaRPr/>
          </a:p>
        </p:txBody>
      </p:sp>
      <p:sp>
        <p:nvSpPr>
          <p:cNvPr id="89" name="object 89"/>
          <p:cNvSpPr/>
          <p:nvPr/>
        </p:nvSpPr>
        <p:spPr>
          <a:xfrm>
            <a:off x="1386077" y="4339589"/>
            <a:ext cx="161544" cy="161544"/>
          </a:xfrm>
          <a:custGeom>
            <a:avLst/>
            <a:gdLst/>
            <a:ahLst/>
            <a:cxnLst/>
            <a:rect l="l" t="t" r="r" b="b"/>
            <a:pathLst>
              <a:path w="161544" h="161544">
                <a:moveTo>
                  <a:pt x="0" y="161544"/>
                </a:moveTo>
                <a:lnTo>
                  <a:pt x="161544" y="0"/>
                </a:lnTo>
              </a:path>
            </a:pathLst>
          </a:custGeom>
          <a:ln w="762">
            <a:solidFill>
              <a:srgbClr val="40A3A3"/>
            </a:solidFill>
          </a:ln>
        </p:spPr>
        <p:txBody>
          <a:bodyPr wrap="square" lIns="0" tIns="0" rIns="0" bIns="0" rtlCol="0">
            <a:noAutofit/>
          </a:bodyPr>
          <a:lstStyle/>
          <a:p>
            <a:endParaRPr/>
          </a:p>
        </p:txBody>
      </p:sp>
      <p:sp>
        <p:nvSpPr>
          <p:cNvPr id="90" name="object 90"/>
          <p:cNvSpPr/>
          <p:nvPr/>
        </p:nvSpPr>
        <p:spPr>
          <a:xfrm>
            <a:off x="1384553" y="4338827"/>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0A3A3"/>
          </a:solidFill>
        </p:spPr>
        <p:txBody>
          <a:bodyPr wrap="square" lIns="0" tIns="0" rIns="0" bIns="0" rtlCol="0">
            <a:noAutofit/>
          </a:bodyPr>
          <a:lstStyle/>
          <a:p>
            <a:endParaRPr/>
          </a:p>
        </p:txBody>
      </p:sp>
      <p:sp>
        <p:nvSpPr>
          <p:cNvPr id="91" name="object 91"/>
          <p:cNvSpPr/>
          <p:nvPr/>
        </p:nvSpPr>
        <p:spPr>
          <a:xfrm>
            <a:off x="1383792" y="4338828"/>
            <a:ext cx="163068" cy="161544"/>
          </a:xfrm>
          <a:custGeom>
            <a:avLst/>
            <a:gdLst/>
            <a:ahLst/>
            <a:cxnLst/>
            <a:rect l="l" t="t" r="r" b="b"/>
            <a:pathLst>
              <a:path w="163068" h="161544">
                <a:moveTo>
                  <a:pt x="762" y="161543"/>
                </a:moveTo>
                <a:lnTo>
                  <a:pt x="163068" y="0"/>
                </a:lnTo>
                <a:lnTo>
                  <a:pt x="161544" y="0"/>
                </a:lnTo>
                <a:lnTo>
                  <a:pt x="0" y="161543"/>
                </a:lnTo>
                <a:lnTo>
                  <a:pt x="762" y="161543"/>
                </a:lnTo>
                <a:close/>
              </a:path>
            </a:pathLst>
          </a:custGeom>
          <a:solidFill>
            <a:srgbClr val="40A4A4"/>
          </a:solidFill>
        </p:spPr>
        <p:txBody>
          <a:bodyPr wrap="square" lIns="0" tIns="0" rIns="0" bIns="0" rtlCol="0">
            <a:noAutofit/>
          </a:bodyPr>
          <a:lstStyle/>
          <a:p>
            <a:endParaRPr/>
          </a:p>
        </p:txBody>
      </p:sp>
      <p:sp>
        <p:nvSpPr>
          <p:cNvPr id="92" name="object 92"/>
          <p:cNvSpPr/>
          <p:nvPr/>
        </p:nvSpPr>
        <p:spPr>
          <a:xfrm>
            <a:off x="1382268" y="4338066"/>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40A5A5"/>
          </a:solidFill>
        </p:spPr>
        <p:txBody>
          <a:bodyPr wrap="square" lIns="0" tIns="0" rIns="0" bIns="0" rtlCol="0">
            <a:noAutofit/>
          </a:bodyPr>
          <a:lstStyle/>
          <a:p>
            <a:endParaRPr/>
          </a:p>
        </p:txBody>
      </p:sp>
      <p:sp>
        <p:nvSpPr>
          <p:cNvPr id="93" name="object 93"/>
          <p:cNvSpPr/>
          <p:nvPr/>
        </p:nvSpPr>
        <p:spPr>
          <a:xfrm>
            <a:off x="1380743" y="4338066"/>
            <a:ext cx="163068" cy="162306"/>
          </a:xfrm>
          <a:custGeom>
            <a:avLst/>
            <a:gdLst/>
            <a:ahLst/>
            <a:cxnLst/>
            <a:rect l="l" t="t" r="r" b="b"/>
            <a:pathLst>
              <a:path w="163068" h="162305">
                <a:moveTo>
                  <a:pt x="1524" y="162306"/>
                </a:moveTo>
                <a:lnTo>
                  <a:pt x="163068" y="0"/>
                </a:lnTo>
                <a:lnTo>
                  <a:pt x="161544" y="0"/>
                </a:lnTo>
                <a:lnTo>
                  <a:pt x="0" y="161544"/>
                </a:lnTo>
                <a:lnTo>
                  <a:pt x="1524" y="162306"/>
                </a:lnTo>
                <a:close/>
              </a:path>
            </a:pathLst>
          </a:custGeom>
          <a:solidFill>
            <a:srgbClr val="41A7A6"/>
          </a:solidFill>
        </p:spPr>
        <p:txBody>
          <a:bodyPr wrap="square" lIns="0" tIns="0" rIns="0" bIns="0" rtlCol="0">
            <a:noAutofit/>
          </a:bodyPr>
          <a:lstStyle/>
          <a:p>
            <a:endParaRPr/>
          </a:p>
        </p:txBody>
      </p:sp>
      <p:sp>
        <p:nvSpPr>
          <p:cNvPr id="94" name="object 94"/>
          <p:cNvSpPr/>
          <p:nvPr/>
        </p:nvSpPr>
        <p:spPr>
          <a:xfrm>
            <a:off x="1379220" y="4338066"/>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1A8A8"/>
          </a:solidFill>
        </p:spPr>
        <p:txBody>
          <a:bodyPr wrap="square" lIns="0" tIns="0" rIns="0" bIns="0" rtlCol="0">
            <a:noAutofit/>
          </a:bodyPr>
          <a:lstStyle/>
          <a:p>
            <a:endParaRPr/>
          </a:p>
        </p:txBody>
      </p:sp>
      <p:sp>
        <p:nvSpPr>
          <p:cNvPr id="95" name="object 95"/>
          <p:cNvSpPr/>
          <p:nvPr/>
        </p:nvSpPr>
        <p:spPr>
          <a:xfrm>
            <a:off x="1372362" y="4335780"/>
            <a:ext cx="168402" cy="163830"/>
          </a:xfrm>
          <a:custGeom>
            <a:avLst/>
            <a:gdLst/>
            <a:ahLst/>
            <a:cxnLst/>
            <a:rect l="l" t="t" r="r" b="b"/>
            <a:pathLst>
              <a:path w="168402" h="163829">
                <a:moveTo>
                  <a:pt x="6858" y="163829"/>
                </a:moveTo>
                <a:lnTo>
                  <a:pt x="168402" y="2285"/>
                </a:lnTo>
                <a:lnTo>
                  <a:pt x="162306" y="0"/>
                </a:lnTo>
                <a:lnTo>
                  <a:pt x="0" y="161543"/>
                </a:lnTo>
                <a:lnTo>
                  <a:pt x="6858" y="163829"/>
                </a:lnTo>
                <a:close/>
              </a:path>
            </a:pathLst>
          </a:custGeom>
          <a:solidFill>
            <a:srgbClr val="43A9A9"/>
          </a:solidFill>
        </p:spPr>
        <p:txBody>
          <a:bodyPr wrap="square" lIns="0" tIns="0" rIns="0" bIns="0" rtlCol="0">
            <a:noAutofit/>
          </a:bodyPr>
          <a:lstStyle/>
          <a:p>
            <a:endParaRPr/>
          </a:p>
        </p:txBody>
      </p:sp>
      <p:sp>
        <p:nvSpPr>
          <p:cNvPr id="96" name="object 96"/>
          <p:cNvSpPr/>
          <p:nvPr/>
        </p:nvSpPr>
        <p:spPr>
          <a:xfrm>
            <a:off x="1379220" y="4338066"/>
            <a:ext cx="161544" cy="161544"/>
          </a:xfrm>
          <a:custGeom>
            <a:avLst/>
            <a:gdLst/>
            <a:ahLst/>
            <a:cxnLst/>
            <a:rect l="l" t="t" r="r" b="b"/>
            <a:pathLst>
              <a:path w="161544" h="161544">
                <a:moveTo>
                  <a:pt x="0" y="161544"/>
                </a:moveTo>
                <a:lnTo>
                  <a:pt x="161544" y="0"/>
                </a:lnTo>
              </a:path>
            </a:pathLst>
          </a:custGeom>
          <a:ln w="762">
            <a:solidFill>
              <a:srgbClr val="43A9A9"/>
            </a:solidFill>
          </a:ln>
        </p:spPr>
        <p:txBody>
          <a:bodyPr wrap="square" lIns="0" tIns="0" rIns="0" bIns="0" rtlCol="0">
            <a:noAutofit/>
          </a:bodyPr>
          <a:lstStyle/>
          <a:p>
            <a:endParaRPr/>
          </a:p>
        </p:txBody>
      </p:sp>
      <p:sp>
        <p:nvSpPr>
          <p:cNvPr id="97" name="object 97"/>
          <p:cNvSpPr/>
          <p:nvPr/>
        </p:nvSpPr>
        <p:spPr>
          <a:xfrm>
            <a:off x="1378458" y="433730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3A9A9"/>
          </a:solidFill>
        </p:spPr>
        <p:txBody>
          <a:bodyPr wrap="square" lIns="0" tIns="0" rIns="0" bIns="0" rtlCol="0">
            <a:noAutofit/>
          </a:bodyPr>
          <a:lstStyle/>
          <a:p>
            <a:endParaRPr/>
          </a:p>
        </p:txBody>
      </p:sp>
      <p:sp>
        <p:nvSpPr>
          <p:cNvPr id="98" name="object 98"/>
          <p:cNvSpPr/>
          <p:nvPr/>
        </p:nvSpPr>
        <p:spPr>
          <a:xfrm>
            <a:off x="1376933" y="4337304"/>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3AAAA"/>
          </a:solidFill>
        </p:spPr>
        <p:txBody>
          <a:bodyPr wrap="square" lIns="0" tIns="0" rIns="0" bIns="0" rtlCol="0">
            <a:noAutofit/>
          </a:bodyPr>
          <a:lstStyle/>
          <a:p>
            <a:endParaRPr/>
          </a:p>
        </p:txBody>
      </p:sp>
      <p:sp>
        <p:nvSpPr>
          <p:cNvPr id="99" name="object 99"/>
          <p:cNvSpPr/>
          <p:nvPr/>
        </p:nvSpPr>
        <p:spPr>
          <a:xfrm>
            <a:off x="1375409" y="4336542"/>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4ABAB"/>
          </a:solidFill>
        </p:spPr>
        <p:txBody>
          <a:bodyPr wrap="square" lIns="0" tIns="0" rIns="0" bIns="0" rtlCol="0">
            <a:noAutofit/>
          </a:bodyPr>
          <a:lstStyle/>
          <a:p>
            <a:endParaRPr/>
          </a:p>
        </p:txBody>
      </p:sp>
      <p:sp>
        <p:nvSpPr>
          <p:cNvPr id="100" name="object 100"/>
          <p:cNvSpPr/>
          <p:nvPr/>
        </p:nvSpPr>
        <p:spPr>
          <a:xfrm>
            <a:off x="1373886" y="4336541"/>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4ACAC"/>
          </a:solidFill>
        </p:spPr>
        <p:txBody>
          <a:bodyPr wrap="square" lIns="0" tIns="0" rIns="0" bIns="0" rtlCol="0">
            <a:noAutofit/>
          </a:bodyPr>
          <a:lstStyle/>
          <a:p>
            <a:endParaRPr/>
          </a:p>
        </p:txBody>
      </p:sp>
      <p:sp>
        <p:nvSpPr>
          <p:cNvPr id="101" name="object 101"/>
          <p:cNvSpPr/>
          <p:nvPr/>
        </p:nvSpPr>
        <p:spPr>
          <a:xfrm>
            <a:off x="1372361" y="4335779"/>
            <a:ext cx="163068" cy="162306"/>
          </a:xfrm>
          <a:custGeom>
            <a:avLst/>
            <a:gdLst/>
            <a:ahLst/>
            <a:cxnLst/>
            <a:rect l="l" t="t" r="r" b="b"/>
            <a:pathLst>
              <a:path w="163068" h="162305">
                <a:moveTo>
                  <a:pt x="1524" y="162306"/>
                </a:moveTo>
                <a:lnTo>
                  <a:pt x="163068" y="762"/>
                </a:lnTo>
                <a:lnTo>
                  <a:pt x="162306" y="0"/>
                </a:lnTo>
                <a:lnTo>
                  <a:pt x="0" y="161544"/>
                </a:lnTo>
                <a:lnTo>
                  <a:pt x="1524" y="162306"/>
                </a:lnTo>
                <a:close/>
              </a:path>
            </a:pathLst>
          </a:custGeom>
          <a:solidFill>
            <a:srgbClr val="45ACAC"/>
          </a:solidFill>
        </p:spPr>
        <p:txBody>
          <a:bodyPr wrap="square" lIns="0" tIns="0" rIns="0" bIns="0" rtlCol="0">
            <a:noAutofit/>
          </a:bodyPr>
          <a:lstStyle/>
          <a:p>
            <a:endParaRPr/>
          </a:p>
        </p:txBody>
      </p:sp>
      <p:sp>
        <p:nvSpPr>
          <p:cNvPr id="102" name="object 102"/>
          <p:cNvSpPr/>
          <p:nvPr/>
        </p:nvSpPr>
        <p:spPr>
          <a:xfrm>
            <a:off x="1366265" y="4333493"/>
            <a:ext cx="168402" cy="163830"/>
          </a:xfrm>
          <a:custGeom>
            <a:avLst/>
            <a:gdLst/>
            <a:ahLst/>
            <a:cxnLst/>
            <a:rect l="l" t="t" r="r" b="b"/>
            <a:pathLst>
              <a:path w="168402" h="163829">
                <a:moveTo>
                  <a:pt x="6096" y="163829"/>
                </a:moveTo>
                <a:lnTo>
                  <a:pt x="168402" y="2285"/>
                </a:lnTo>
                <a:lnTo>
                  <a:pt x="161544" y="0"/>
                </a:lnTo>
                <a:lnTo>
                  <a:pt x="0" y="161543"/>
                </a:lnTo>
                <a:lnTo>
                  <a:pt x="6096" y="163829"/>
                </a:lnTo>
                <a:close/>
              </a:path>
            </a:pathLst>
          </a:custGeom>
          <a:solidFill>
            <a:srgbClr val="46AEAE"/>
          </a:solidFill>
        </p:spPr>
        <p:txBody>
          <a:bodyPr wrap="square" lIns="0" tIns="0" rIns="0" bIns="0" rtlCol="0">
            <a:noAutofit/>
          </a:bodyPr>
          <a:lstStyle/>
          <a:p>
            <a:endParaRPr/>
          </a:p>
        </p:txBody>
      </p:sp>
      <p:sp>
        <p:nvSpPr>
          <p:cNvPr id="103" name="object 103"/>
          <p:cNvSpPr/>
          <p:nvPr/>
        </p:nvSpPr>
        <p:spPr>
          <a:xfrm>
            <a:off x="1372361" y="4335779"/>
            <a:ext cx="162306" cy="161544"/>
          </a:xfrm>
          <a:custGeom>
            <a:avLst/>
            <a:gdLst/>
            <a:ahLst/>
            <a:cxnLst/>
            <a:rect l="l" t="t" r="r" b="b"/>
            <a:pathLst>
              <a:path w="162306" h="161544">
                <a:moveTo>
                  <a:pt x="0" y="161544"/>
                </a:moveTo>
                <a:lnTo>
                  <a:pt x="162306" y="0"/>
                </a:lnTo>
              </a:path>
            </a:pathLst>
          </a:custGeom>
          <a:ln w="762">
            <a:solidFill>
              <a:srgbClr val="46AEAE"/>
            </a:solidFill>
          </a:ln>
        </p:spPr>
        <p:txBody>
          <a:bodyPr wrap="square" lIns="0" tIns="0" rIns="0" bIns="0" rtlCol="0">
            <a:noAutofit/>
          </a:bodyPr>
          <a:lstStyle/>
          <a:p>
            <a:endParaRPr/>
          </a:p>
        </p:txBody>
      </p:sp>
      <p:sp>
        <p:nvSpPr>
          <p:cNvPr id="104" name="object 104"/>
          <p:cNvSpPr/>
          <p:nvPr/>
        </p:nvSpPr>
        <p:spPr>
          <a:xfrm>
            <a:off x="1371599" y="4335779"/>
            <a:ext cx="163068" cy="161544"/>
          </a:xfrm>
          <a:custGeom>
            <a:avLst/>
            <a:gdLst/>
            <a:ahLst/>
            <a:cxnLst/>
            <a:rect l="l" t="t" r="r" b="b"/>
            <a:pathLst>
              <a:path w="163068" h="161544">
                <a:moveTo>
                  <a:pt x="762" y="161544"/>
                </a:moveTo>
                <a:lnTo>
                  <a:pt x="163068" y="0"/>
                </a:lnTo>
                <a:lnTo>
                  <a:pt x="161544" y="0"/>
                </a:lnTo>
                <a:lnTo>
                  <a:pt x="0" y="161544"/>
                </a:lnTo>
                <a:lnTo>
                  <a:pt x="762" y="161544"/>
                </a:lnTo>
                <a:close/>
              </a:path>
            </a:pathLst>
          </a:custGeom>
          <a:solidFill>
            <a:srgbClr val="46AEAE"/>
          </a:solidFill>
        </p:spPr>
        <p:txBody>
          <a:bodyPr wrap="square" lIns="0" tIns="0" rIns="0" bIns="0" rtlCol="0">
            <a:noAutofit/>
          </a:bodyPr>
          <a:lstStyle/>
          <a:p>
            <a:endParaRPr/>
          </a:p>
        </p:txBody>
      </p:sp>
      <p:sp>
        <p:nvSpPr>
          <p:cNvPr id="105" name="object 105"/>
          <p:cNvSpPr/>
          <p:nvPr/>
        </p:nvSpPr>
        <p:spPr>
          <a:xfrm>
            <a:off x="1370076" y="4335017"/>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AFAF"/>
          </a:solidFill>
        </p:spPr>
        <p:txBody>
          <a:bodyPr wrap="square" lIns="0" tIns="0" rIns="0" bIns="0" rtlCol="0">
            <a:noAutofit/>
          </a:bodyPr>
          <a:lstStyle/>
          <a:p>
            <a:endParaRPr/>
          </a:p>
        </p:txBody>
      </p:sp>
      <p:sp>
        <p:nvSpPr>
          <p:cNvPr id="106" name="object 106"/>
          <p:cNvSpPr/>
          <p:nvPr/>
        </p:nvSpPr>
        <p:spPr>
          <a:xfrm>
            <a:off x="1368552" y="4334255"/>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0B0"/>
          </a:solidFill>
        </p:spPr>
        <p:txBody>
          <a:bodyPr wrap="square" lIns="0" tIns="0" rIns="0" bIns="0" rtlCol="0">
            <a:noAutofit/>
          </a:bodyPr>
          <a:lstStyle/>
          <a:p>
            <a:endParaRPr/>
          </a:p>
        </p:txBody>
      </p:sp>
      <p:sp>
        <p:nvSpPr>
          <p:cNvPr id="107" name="object 107"/>
          <p:cNvSpPr/>
          <p:nvPr/>
        </p:nvSpPr>
        <p:spPr>
          <a:xfrm>
            <a:off x="1367789" y="4334256"/>
            <a:ext cx="162306" cy="161544"/>
          </a:xfrm>
          <a:custGeom>
            <a:avLst/>
            <a:gdLst/>
            <a:ahLst/>
            <a:cxnLst/>
            <a:rect l="l" t="t" r="r" b="b"/>
            <a:pathLst>
              <a:path w="162306" h="161544">
                <a:moveTo>
                  <a:pt x="762" y="161544"/>
                </a:moveTo>
                <a:lnTo>
                  <a:pt x="162306" y="0"/>
                </a:lnTo>
                <a:lnTo>
                  <a:pt x="161544" y="0"/>
                </a:lnTo>
                <a:lnTo>
                  <a:pt x="0" y="161544"/>
                </a:lnTo>
                <a:lnTo>
                  <a:pt x="762" y="161544"/>
                </a:lnTo>
                <a:close/>
              </a:path>
            </a:pathLst>
          </a:custGeom>
          <a:solidFill>
            <a:srgbClr val="46B1B1"/>
          </a:solidFill>
        </p:spPr>
        <p:txBody>
          <a:bodyPr wrap="square" lIns="0" tIns="0" rIns="0" bIns="0" rtlCol="0">
            <a:noAutofit/>
          </a:bodyPr>
          <a:lstStyle/>
          <a:p>
            <a:endParaRPr/>
          </a:p>
        </p:txBody>
      </p:sp>
      <p:sp>
        <p:nvSpPr>
          <p:cNvPr id="108" name="object 108"/>
          <p:cNvSpPr/>
          <p:nvPr/>
        </p:nvSpPr>
        <p:spPr>
          <a:xfrm>
            <a:off x="1366265" y="4333494"/>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2B2"/>
          </a:solidFill>
        </p:spPr>
        <p:txBody>
          <a:bodyPr wrap="square" lIns="0" tIns="0" rIns="0" bIns="0" rtlCol="0">
            <a:noAutofit/>
          </a:bodyPr>
          <a:lstStyle/>
          <a:p>
            <a:endParaRPr/>
          </a:p>
        </p:txBody>
      </p:sp>
      <p:sp>
        <p:nvSpPr>
          <p:cNvPr id="109" name="object 109"/>
          <p:cNvSpPr/>
          <p:nvPr/>
        </p:nvSpPr>
        <p:spPr>
          <a:xfrm>
            <a:off x="1359408" y="4330446"/>
            <a:ext cx="168402" cy="164592"/>
          </a:xfrm>
          <a:custGeom>
            <a:avLst/>
            <a:gdLst/>
            <a:ahLst/>
            <a:cxnLst/>
            <a:rect l="l" t="t" r="r" b="b"/>
            <a:pathLst>
              <a:path w="168402" h="164591">
                <a:moveTo>
                  <a:pt x="6858" y="164592"/>
                </a:moveTo>
                <a:lnTo>
                  <a:pt x="168402" y="3048"/>
                </a:lnTo>
                <a:lnTo>
                  <a:pt x="161544" y="0"/>
                </a:lnTo>
                <a:lnTo>
                  <a:pt x="0" y="161544"/>
                </a:lnTo>
                <a:lnTo>
                  <a:pt x="6858" y="164592"/>
                </a:lnTo>
                <a:close/>
              </a:path>
            </a:pathLst>
          </a:custGeom>
          <a:solidFill>
            <a:srgbClr val="47B4B4"/>
          </a:solidFill>
        </p:spPr>
        <p:txBody>
          <a:bodyPr wrap="square" lIns="0" tIns="0" rIns="0" bIns="0" rtlCol="0">
            <a:noAutofit/>
          </a:bodyPr>
          <a:lstStyle/>
          <a:p>
            <a:endParaRPr/>
          </a:p>
        </p:txBody>
      </p:sp>
      <p:sp>
        <p:nvSpPr>
          <p:cNvPr id="110" name="object 110"/>
          <p:cNvSpPr/>
          <p:nvPr/>
        </p:nvSpPr>
        <p:spPr>
          <a:xfrm>
            <a:off x="1366266" y="4333494"/>
            <a:ext cx="161544" cy="161544"/>
          </a:xfrm>
          <a:custGeom>
            <a:avLst/>
            <a:gdLst/>
            <a:ahLst/>
            <a:cxnLst/>
            <a:rect l="l" t="t" r="r" b="b"/>
            <a:pathLst>
              <a:path w="161544" h="161544">
                <a:moveTo>
                  <a:pt x="0" y="161544"/>
                </a:moveTo>
                <a:lnTo>
                  <a:pt x="161544" y="0"/>
                </a:lnTo>
              </a:path>
            </a:pathLst>
          </a:custGeom>
          <a:ln w="762">
            <a:solidFill>
              <a:srgbClr val="47B4B4"/>
            </a:solidFill>
          </a:ln>
        </p:spPr>
        <p:txBody>
          <a:bodyPr wrap="square" lIns="0" tIns="0" rIns="0" bIns="0" rtlCol="0">
            <a:noAutofit/>
          </a:bodyPr>
          <a:lstStyle/>
          <a:p>
            <a:endParaRPr/>
          </a:p>
        </p:txBody>
      </p:sp>
      <p:sp>
        <p:nvSpPr>
          <p:cNvPr id="111" name="object 111"/>
          <p:cNvSpPr/>
          <p:nvPr/>
        </p:nvSpPr>
        <p:spPr>
          <a:xfrm>
            <a:off x="1364742" y="4332732"/>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7B4B4"/>
          </a:solidFill>
        </p:spPr>
        <p:txBody>
          <a:bodyPr wrap="square" lIns="0" tIns="0" rIns="0" bIns="0" rtlCol="0">
            <a:noAutofit/>
          </a:bodyPr>
          <a:lstStyle/>
          <a:p>
            <a:endParaRPr/>
          </a:p>
        </p:txBody>
      </p:sp>
      <p:sp>
        <p:nvSpPr>
          <p:cNvPr id="112" name="object 112"/>
          <p:cNvSpPr/>
          <p:nvPr/>
        </p:nvSpPr>
        <p:spPr>
          <a:xfrm>
            <a:off x="1363980" y="4332732"/>
            <a:ext cx="162306" cy="161544"/>
          </a:xfrm>
          <a:custGeom>
            <a:avLst/>
            <a:gdLst/>
            <a:ahLst/>
            <a:cxnLst/>
            <a:rect l="l" t="t" r="r" b="b"/>
            <a:pathLst>
              <a:path w="162306" h="161544">
                <a:moveTo>
                  <a:pt x="762" y="161544"/>
                </a:moveTo>
                <a:lnTo>
                  <a:pt x="162306" y="0"/>
                </a:lnTo>
                <a:lnTo>
                  <a:pt x="161544" y="0"/>
                </a:lnTo>
                <a:lnTo>
                  <a:pt x="0" y="161544"/>
                </a:lnTo>
                <a:lnTo>
                  <a:pt x="762" y="161544"/>
                </a:lnTo>
                <a:close/>
              </a:path>
            </a:pathLst>
          </a:custGeom>
          <a:solidFill>
            <a:srgbClr val="47B5B5"/>
          </a:solidFill>
        </p:spPr>
        <p:txBody>
          <a:bodyPr wrap="square" lIns="0" tIns="0" rIns="0" bIns="0" rtlCol="0">
            <a:noAutofit/>
          </a:bodyPr>
          <a:lstStyle/>
          <a:p>
            <a:endParaRPr/>
          </a:p>
        </p:txBody>
      </p:sp>
      <p:sp>
        <p:nvSpPr>
          <p:cNvPr id="113" name="object 113"/>
          <p:cNvSpPr/>
          <p:nvPr/>
        </p:nvSpPr>
        <p:spPr>
          <a:xfrm>
            <a:off x="1362455" y="4331970"/>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7B6B6"/>
          </a:solidFill>
        </p:spPr>
        <p:txBody>
          <a:bodyPr wrap="square" lIns="0" tIns="0" rIns="0" bIns="0" rtlCol="0">
            <a:noAutofit/>
          </a:bodyPr>
          <a:lstStyle/>
          <a:p>
            <a:endParaRPr/>
          </a:p>
        </p:txBody>
      </p:sp>
      <p:sp>
        <p:nvSpPr>
          <p:cNvPr id="114" name="object 114"/>
          <p:cNvSpPr/>
          <p:nvPr/>
        </p:nvSpPr>
        <p:spPr>
          <a:xfrm>
            <a:off x="1361693" y="4331208"/>
            <a:ext cx="163068" cy="162306"/>
          </a:xfrm>
          <a:custGeom>
            <a:avLst/>
            <a:gdLst/>
            <a:ahLst/>
            <a:cxnLst/>
            <a:rect l="l" t="t" r="r" b="b"/>
            <a:pathLst>
              <a:path w="163068" h="162305">
                <a:moveTo>
                  <a:pt x="762" y="162306"/>
                </a:moveTo>
                <a:lnTo>
                  <a:pt x="163068" y="762"/>
                </a:lnTo>
                <a:lnTo>
                  <a:pt x="161544" y="0"/>
                </a:lnTo>
                <a:lnTo>
                  <a:pt x="0" y="161544"/>
                </a:lnTo>
                <a:lnTo>
                  <a:pt x="762" y="162306"/>
                </a:lnTo>
                <a:close/>
              </a:path>
            </a:pathLst>
          </a:custGeom>
          <a:solidFill>
            <a:srgbClr val="48B7B7"/>
          </a:solidFill>
        </p:spPr>
        <p:txBody>
          <a:bodyPr wrap="square" lIns="0" tIns="0" rIns="0" bIns="0" rtlCol="0">
            <a:noAutofit/>
          </a:bodyPr>
          <a:lstStyle/>
          <a:p>
            <a:endParaRPr/>
          </a:p>
        </p:txBody>
      </p:sp>
      <p:sp>
        <p:nvSpPr>
          <p:cNvPr id="115" name="object 115"/>
          <p:cNvSpPr/>
          <p:nvPr/>
        </p:nvSpPr>
        <p:spPr>
          <a:xfrm>
            <a:off x="1360932" y="4331207"/>
            <a:ext cx="162306" cy="161544"/>
          </a:xfrm>
          <a:custGeom>
            <a:avLst/>
            <a:gdLst/>
            <a:ahLst/>
            <a:cxnLst/>
            <a:rect l="l" t="t" r="r" b="b"/>
            <a:pathLst>
              <a:path w="162306" h="161544">
                <a:moveTo>
                  <a:pt x="762" y="161543"/>
                </a:moveTo>
                <a:lnTo>
                  <a:pt x="162306" y="0"/>
                </a:lnTo>
                <a:lnTo>
                  <a:pt x="161544" y="0"/>
                </a:lnTo>
                <a:lnTo>
                  <a:pt x="0" y="161543"/>
                </a:lnTo>
                <a:lnTo>
                  <a:pt x="762" y="161543"/>
                </a:lnTo>
                <a:close/>
              </a:path>
            </a:pathLst>
          </a:custGeom>
          <a:solidFill>
            <a:srgbClr val="48B8B8"/>
          </a:solidFill>
        </p:spPr>
        <p:txBody>
          <a:bodyPr wrap="square" lIns="0" tIns="0" rIns="0" bIns="0" rtlCol="0">
            <a:noAutofit/>
          </a:bodyPr>
          <a:lstStyle/>
          <a:p>
            <a:endParaRPr/>
          </a:p>
        </p:txBody>
      </p:sp>
      <p:sp>
        <p:nvSpPr>
          <p:cNvPr id="116" name="object 116"/>
          <p:cNvSpPr/>
          <p:nvPr/>
        </p:nvSpPr>
        <p:spPr>
          <a:xfrm>
            <a:off x="1359408" y="4330445"/>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8B8B8"/>
          </a:solidFill>
        </p:spPr>
        <p:txBody>
          <a:bodyPr wrap="square" lIns="0" tIns="0" rIns="0" bIns="0" rtlCol="0">
            <a:noAutofit/>
          </a:bodyPr>
          <a:lstStyle/>
          <a:p>
            <a:endParaRPr/>
          </a:p>
        </p:txBody>
      </p:sp>
      <p:sp>
        <p:nvSpPr>
          <p:cNvPr id="117" name="object 117"/>
          <p:cNvSpPr/>
          <p:nvPr/>
        </p:nvSpPr>
        <p:spPr>
          <a:xfrm>
            <a:off x="1346453" y="4322825"/>
            <a:ext cx="174498" cy="169164"/>
          </a:xfrm>
          <a:custGeom>
            <a:avLst/>
            <a:gdLst/>
            <a:ahLst/>
            <a:cxnLst/>
            <a:rect l="l" t="t" r="r" b="b"/>
            <a:pathLst>
              <a:path w="174497" h="169163">
                <a:moveTo>
                  <a:pt x="12953" y="169163"/>
                </a:moveTo>
                <a:lnTo>
                  <a:pt x="174497" y="7619"/>
                </a:lnTo>
                <a:lnTo>
                  <a:pt x="161543" y="0"/>
                </a:lnTo>
                <a:lnTo>
                  <a:pt x="0" y="161543"/>
                </a:lnTo>
                <a:lnTo>
                  <a:pt x="12953" y="169163"/>
                </a:lnTo>
                <a:close/>
              </a:path>
            </a:pathLst>
          </a:custGeom>
          <a:solidFill>
            <a:srgbClr val="49B9B9"/>
          </a:solidFill>
        </p:spPr>
        <p:txBody>
          <a:bodyPr wrap="square" lIns="0" tIns="0" rIns="0" bIns="0" rtlCol="0">
            <a:noAutofit/>
          </a:bodyPr>
          <a:lstStyle/>
          <a:p>
            <a:endParaRPr/>
          </a:p>
        </p:txBody>
      </p:sp>
      <p:sp>
        <p:nvSpPr>
          <p:cNvPr id="118" name="object 118"/>
          <p:cNvSpPr/>
          <p:nvPr/>
        </p:nvSpPr>
        <p:spPr>
          <a:xfrm>
            <a:off x="1359407" y="4330445"/>
            <a:ext cx="161544" cy="161544"/>
          </a:xfrm>
          <a:custGeom>
            <a:avLst/>
            <a:gdLst/>
            <a:ahLst/>
            <a:cxnLst/>
            <a:rect l="l" t="t" r="r" b="b"/>
            <a:pathLst>
              <a:path w="161544" h="161544">
                <a:moveTo>
                  <a:pt x="0" y="161544"/>
                </a:moveTo>
                <a:lnTo>
                  <a:pt x="161544" y="0"/>
                </a:lnTo>
              </a:path>
            </a:pathLst>
          </a:custGeom>
          <a:ln w="762">
            <a:solidFill>
              <a:srgbClr val="49B9B9"/>
            </a:solidFill>
          </a:ln>
        </p:spPr>
        <p:txBody>
          <a:bodyPr wrap="square" lIns="0" tIns="0" rIns="0" bIns="0" rtlCol="0">
            <a:noAutofit/>
          </a:bodyPr>
          <a:lstStyle/>
          <a:p>
            <a:endParaRPr/>
          </a:p>
        </p:txBody>
      </p:sp>
      <p:sp>
        <p:nvSpPr>
          <p:cNvPr id="119" name="object 119"/>
          <p:cNvSpPr/>
          <p:nvPr/>
        </p:nvSpPr>
        <p:spPr>
          <a:xfrm>
            <a:off x="1357883" y="4328921"/>
            <a:ext cx="163068" cy="163068"/>
          </a:xfrm>
          <a:custGeom>
            <a:avLst/>
            <a:gdLst/>
            <a:ahLst/>
            <a:cxnLst/>
            <a:rect l="l" t="t" r="r" b="b"/>
            <a:pathLst>
              <a:path w="163068" h="163067">
                <a:moveTo>
                  <a:pt x="1524" y="163068"/>
                </a:moveTo>
                <a:lnTo>
                  <a:pt x="163068" y="1524"/>
                </a:lnTo>
                <a:lnTo>
                  <a:pt x="161544" y="0"/>
                </a:lnTo>
                <a:lnTo>
                  <a:pt x="0" y="162306"/>
                </a:lnTo>
                <a:lnTo>
                  <a:pt x="1524" y="163068"/>
                </a:lnTo>
                <a:close/>
              </a:path>
            </a:pathLst>
          </a:custGeom>
          <a:solidFill>
            <a:srgbClr val="49B9B9"/>
          </a:solidFill>
        </p:spPr>
        <p:txBody>
          <a:bodyPr wrap="square" lIns="0" tIns="0" rIns="0" bIns="0" rtlCol="0">
            <a:noAutofit/>
          </a:bodyPr>
          <a:lstStyle/>
          <a:p>
            <a:endParaRPr/>
          </a:p>
        </p:txBody>
      </p:sp>
      <p:sp>
        <p:nvSpPr>
          <p:cNvPr id="120" name="object 120"/>
          <p:cNvSpPr/>
          <p:nvPr/>
        </p:nvSpPr>
        <p:spPr>
          <a:xfrm>
            <a:off x="1355597" y="4328159"/>
            <a:ext cx="163830" cy="163068"/>
          </a:xfrm>
          <a:custGeom>
            <a:avLst/>
            <a:gdLst/>
            <a:ahLst/>
            <a:cxnLst/>
            <a:rect l="l" t="t" r="r" b="b"/>
            <a:pathLst>
              <a:path w="163830" h="163067">
                <a:moveTo>
                  <a:pt x="2286" y="163067"/>
                </a:moveTo>
                <a:lnTo>
                  <a:pt x="163830" y="761"/>
                </a:lnTo>
                <a:lnTo>
                  <a:pt x="161544" y="0"/>
                </a:lnTo>
                <a:lnTo>
                  <a:pt x="0" y="161543"/>
                </a:lnTo>
                <a:lnTo>
                  <a:pt x="2286" y="163067"/>
                </a:lnTo>
                <a:close/>
              </a:path>
            </a:pathLst>
          </a:custGeom>
          <a:solidFill>
            <a:srgbClr val="49BABA"/>
          </a:solidFill>
        </p:spPr>
        <p:txBody>
          <a:bodyPr wrap="square" lIns="0" tIns="0" rIns="0" bIns="0" rtlCol="0">
            <a:noAutofit/>
          </a:bodyPr>
          <a:lstStyle/>
          <a:p>
            <a:endParaRPr/>
          </a:p>
        </p:txBody>
      </p:sp>
      <p:sp>
        <p:nvSpPr>
          <p:cNvPr id="121" name="object 121"/>
          <p:cNvSpPr/>
          <p:nvPr/>
        </p:nvSpPr>
        <p:spPr>
          <a:xfrm>
            <a:off x="1354074" y="4327398"/>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9BBBB"/>
          </a:solidFill>
        </p:spPr>
        <p:txBody>
          <a:bodyPr wrap="square" lIns="0" tIns="0" rIns="0" bIns="0" rtlCol="0">
            <a:noAutofit/>
          </a:bodyPr>
          <a:lstStyle/>
          <a:p>
            <a:endParaRPr/>
          </a:p>
        </p:txBody>
      </p:sp>
      <p:sp>
        <p:nvSpPr>
          <p:cNvPr id="122" name="object 122"/>
          <p:cNvSpPr/>
          <p:nvPr/>
        </p:nvSpPr>
        <p:spPr>
          <a:xfrm>
            <a:off x="1351787" y="4325874"/>
            <a:ext cx="163830" cy="163068"/>
          </a:xfrm>
          <a:custGeom>
            <a:avLst/>
            <a:gdLst/>
            <a:ahLst/>
            <a:cxnLst/>
            <a:rect l="l" t="t" r="r" b="b"/>
            <a:pathLst>
              <a:path w="163830" h="163067">
                <a:moveTo>
                  <a:pt x="2286" y="163068"/>
                </a:moveTo>
                <a:lnTo>
                  <a:pt x="163830" y="1524"/>
                </a:lnTo>
                <a:lnTo>
                  <a:pt x="162306" y="0"/>
                </a:lnTo>
                <a:lnTo>
                  <a:pt x="0" y="161544"/>
                </a:lnTo>
                <a:lnTo>
                  <a:pt x="2286" y="163068"/>
                </a:lnTo>
                <a:close/>
              </a:path>
            </a:pathLst>
          </a:custGeom>
          <a:solidFill>
            <a:srgbClr val="4ABCBC"/>
          </a:solidFill>
        </p:spPr>
        <p:txBody>
          <a:bodyPr wrap="square" lIns="0" tIns="0" rIns="0" bIns="0" rtlCol="0">
            <a:noAutofit/>
          </a:bodyPr>
          <a:lstStyle/>
          <a:p>
            <a:endParaRPr/>
          </a:p>
        </p:txBody>
      </p:sp>
      <p:sp>
        <p:nvSpPr>
          <p:cNvPr id="123" name="object 123"/>
          <p:cNvSpPr/>
          <p:nvPr/>
        </p:nvSpPr>
        <p:spPr>
          <a:xfrm>
            <a:off x="1350264" y="4325111"/>
            <a:ext cx="163829" cy="162306"/>
          </a:xfrm>
          <a:custGeom>
            <a:avLst/>
            <a:gdLst/>
            <a:ahLst/>
            <a:cxnLst/>
            <a:rect l="l" t="t" r="r" b="b"/>
            <a:pathLst>
              <a:path w="163830" h="162305">
                <a:moveTo>
                  <a:pt x="1524" y="162306"/>
                </a:moveTo>
                <a:lnTo>
                  <a:pt x="163830" y="762"/>
                </a:lnTo>
                <a:lnTo>
                  <a:pt x="161544" y="0"/>
                </a:lnTo>
                <a:lnTo>
                  <a:pt x="0" y="161544"/>
                </a:lnTo>
                <a:lnTo>
                  <a:pt x="1524" y="162306"/>
                </a:lnTo>
                <a:close/>
              </a:path>
            </a:pathLst>
          </a:custGeom>
          <a:solidFill>
            <a:srgbClr val="4ABDBD"/>
          </a:solidFill>
        </p:spPr>
        <p:txBody>
          <a:bodyPr wrap="square" lIns="0" tIns="0" rIns="0" bIns="0" rtlCol="0">
            <a:noAutofit/>
          </a:bodyPr>
          <a:lstStyle/>
          <a:p>
            <a:endParaRPr/>
          </a:p>
        </p:txBody>
      </p:sp>
      <p:sp>
        <p:nvSpPr>
          <p:cNvPr id="124" name="object 124"/>
          <p:cNvSpPr/>
          <p:nvPr/>
        </p:nvSpPr>
        <p:spPr>
          <a:xfrm>
            <a:off x="1348740" y="4323587"/>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4CBEBE"/>
          </a:solidFill>
        </p:spPr>
        <p:txBody>
          <a:bodyPr wrap="square" lIns="0" tIns="0" rIns="0" bIns="0" rtlCol="0">
            <a:noAutofit/>
          </a:bodyPr>
          <a:lstStyle/>
          <a:p>
            <a:endParaRPr/>
          </a:p>
        </p:txBody>
      </p:sp>
      <p:sp>
        <p:nvSpPr>
          <p:cNvPr id="125" name="object 125"/>
          <p:cNvSpPr/>
          <p:nvPr/>
        </p:nvSpPr>
        <p:spPr>
          <a:xfrm>
            <a:off x="1346453" y="4322826"/>
            <a:ext cx="163830" cy="162306"/>
          </a:xfrm>
          <a:custGeom>
            <a:avLst/>
            <a:gdLst/>
            <a:ahLst/>
            <a:cxnLst/>
            <a:rect l="l" t="t" r="r" b="b"/>
            <a:pathLst>
              <a:path w="163830" h="162305">
                <a:moveTo>
                  <a:pt x="2286" y="162306"/>
                </a:moveTo>
                <a:lnTo>
                  <a:pt x="163830" y="762"/>
                </a:lnTo>
                <a:lnTo>
                  <a:pt x="161544" y="0"/>
                </a:lnTo>
                <a:lnTo>
                  <a:pt x="0" y="161544"/>
                </a:lnTo>
                <a:lnTo>
                  <a:pt x="2286" y="162306"/>
                </a:lnTo>
                <a:close/>
              </a:path>
            </a:pathLst>
          </a:custGeom>
          <a:solidFill>
            <a:srgbClr val="4CBFC0"/>
          </a:solidFill>
        </p:spPr>
        <p:txBody>
          <a:bodyPr wrap="square" lIns="0" tIns="0" rIns="0" bIns="0" rtlCol="0">
            <a:noAutofit/>
          </a:bodyPr>
          <a:lstStyle/>
          <a:p>
            <a:endParaRPr/>
          </a:p>
        </p:txBody>
      </p:sp>
      <p:sp>
        <p:nvSpPr>
          <p:cNvPr id="126" name="object 126"/>
          <p:cNvSpPr/>
          <p:nvPr/>
        </p:nvSpPr>
        <p:spPr>
          <a:xfrm>
            <a:off x="1333500" y="4312920"/>
            <a:ext cx="174498" cy="171450"/>
          </a:xfrm>
          <a:custGeom>
            <a:avLst/>
            <a:gdLst/>
            <a:ahLst/>
            <a:cxnLst/>
            <a:rect l="l" t="t" r="r" b="b"/>
            <a:pathLst>
              <a:path w="174497" h="171450">
                <a:moveTo>
                  <a:pt x="12953" y="171450"/>
                </a:moveTo>
                <a:lnTo>
                  <a:pt x="174497" y="9905"/>
                </a:lnTo>
                <a:lnTo>
                  <a:pt x="162305" y="0"/>
                </a:lnTo>
                <a:lnTo>
                  <a:pt x="0" y="161544"/>
                </a:lnTo>
                <a:lnTo>
                  <a:pt x="12953" y="171450"/>
                </a:lnTo>
                <a:close/>
              </a:path>
            </a:pathLst>
          </a:custGeom>
          <a:solidFill>
            <a:srgbClr val="4DC1C1"/>
          </a:solidFill>
        </p:spPr>
        <p:txBody>
          <a:bodyPr wrap="square" lIns="0" tIns="0" rIns="0" bIns="0" rtlCol="0">
            <a:noAutofit/>
          </a:bodyPr>
          <a:lstStyle/>
          <a:p>
            <a:endParaRPr/>
          </a:p>
        </p:txBody>
      </p:sp>
      <p:sp>
        <p:nvSpPr>
          <p:cNvPr id="127" name="object 127"/>
          <p:cNvSpPr/>
          <p:nvPr/>
        </p:nvSpPr>
        <p:spPr>
          <a:xfrm>
            <a:off x="1346454" y="4322826"/>
            <a:ext cx="161544" cy="161544"/>
          </a:xfrm>
          <a:custGeom>
            <a:avLst/>
            <a:gdLst/>
            <a:ahLst/>
            <a:cxnLst/>
            <a:rect l="l" t="t" r="r" b="b"/>
            <a:pathLst>
              <a:path w="161544" h="161544">
                <a:moveTo>
                  <a:pt x="0" y="161544"/>
                </a:moveTo>
                <a:lnTo>
                  <a:pt x="161544" y="0"/>
                </a:lnTo>
              </a:path>
            </a:pathLst>
          </a:custGeom>
          <a:ln w="762">
            <a:solidFill>
              <a:srgbClr val="4DC1C1"/>
            </a:solidFill>
          </a:ln>
        </p:spPr>
        <p:txBody>
          <a:bodyPr wrap="square" lIns="0" tIns="0" rIns="0" bIns="0" rtlCol="0">
            <a:noAutofit/>
          </a:bodyPr>
          <a:lstStyle/>
          <a:p>
            <a:endParaRPr/>
          </a:p>
        </p:txBody>
      </p:sp>
      <p:sp>
        <p:nvSpPr>
          <p:cNvPr id="128" name="object 128"/>
          <p:cNvSpPr/>
          <p:nvPr/>
        </p:nvSpPr>
        <p:spPr>
          <a:xfrm>
            <a:off x="1344930" y="4321302"/>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4DC1C1"/>
          </a:solidFill>
        </p:spPr>
        <p:txBody>
          <a:bodyPr wrap="square" lIns="0" tIns="0" rIns="0" bIns="0" rtlCol="0">
            <a:noAutofit/>
          </a:bodyPr>
          <a:lstStyle/>
          <a:p>
            <a:endParaRPr/>
          </a:p>
        </p:txBody>
      </p:sp>
      <p:sp>
        <p:nvSpPr>
          <p:cNvPr id="129" name="object 129"/>
          <p:cNvSpPr/>
          <p:nvPr/>
        </p:nvSpPr>
        <p:spPr>
          <a:xfrm>
            <a:off x="1342643" y="4319777"/>
            <a:ext cx="163830" cy="163068"/>
          </a:xfrm>
          <a:custGeom>
            <a:avLst/>
            <a:gdLst/>
            <a:ahLst/>
            <a:cxnLst/>
            <a:rect l="l" t="t" r="r" b="b"/>
            <a:pathLst>
              <a:path w="163830" h="163067">
                <a:moveTo>
                  <a:pt x="2286" y="163068"/>
                </a:moveTo>
                <a:lnTo>
                  <a:pt x="163830" y="1524"/>
                </a:lnTo>
                <a:lnTo>
                  <a:pt x="162306" y="0"/>
                </a:lnTo>
                <a:lnTo>
                  <a:pt x="0" y="161544"/>
                </a:lnTo>
                <a:lnTo>
                  <a:pt x="2286" y="163068"/>
                </a:lnTo>
                <a:close/>
              </a:path>
            </a:pathLst>
          </a:custGeom>
          <a:solidFill>
            <a:srgbClr val="4DC2C2"/>
          </a:solidFill>
        </p:spPr>
        <p:txBody>
          <a:bodyPr wrap="square" lIns="0" tIns="0" rIns="0" bIns="0" rtlCol="0">
            <a:noAutofit/>
          </a:bodyPr>
          <a:lstStyle/>
          <a:p>
            <a:endParaRPr/>
          </a:p>
        </p:txBody>
      </p:sp>
      <p:sp>
        <p:nvSpPr>
          <p:cNvPr id="130" name="object 130"/>
          <p:cNvSpPr/>
          <p:nvPr/>
        </p:nvSpPr>
        <p:spPr>
          <a:xfrm>
            <a:off x="1341120" y="4318254"/>
            <a:ext cx="163829" cy="163068"/>
          </a:xfrm>
          <a:custGeom>
            <a:avLst/>
            <a:gdLst/>
            <a:ahLst/>
            <a:cxnLst/>
            <a:rect l="l" t="t" r="r" b="b"/>
            <a:pathLst>
              <a:path w="163830" h="163067">
                <a:moveTo>
                  <a:pt x="1524" y="163067"/>
                </a:moveTo>
                <a:lnTo>
                  <a:pt x="163830" y="1523"/>
                </a:lnTo>
                <a:lnTo>
                  <a:pt x="161544" y="0"/>
                </a:lnTo>
                <a:lnTo>
                  <a:pt x="0" y="161543"/>
                </a:lnTo>
                <a:lnTo>
                  <a:pt x="1524" y="163067"/>
                </a:lnTo>
                <a:close/>
              </a:path>
            </a:pathLst>
          </a:custGeom>
          <a:solidFill>
            <a:srgbClr val="4DC3C3"/>
          </a:solidFill>
        </p:spPr>
        <p:txBody>
          <a:bodyPr wrap="square" lIns="0" tIns="0" rIns="0" bIns="0" rtlCol="0">
            <a:noAutofit/>
          </a:bodyPr>
          <a:lstStyle/>
          <a:p>
            <a:endParaRPr/>
          </a:p>
        </p:txBody>
      </p:sp>
      <p:sp>
        <p:nvSpPr>
          <p:cNvPr id="131" name="object 131"/>
          <p:cNvSpPr/>
          <p:nvPr/>
        </p:nvSpPr>
        <p:spPr>
          <a:xfrm>
            <a:off x="1339596" y="4316730"/>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4EC4C4"/>
          </a:solidFill>
        </p:spPr>
        <p:txBody>
          <a:bodyPr wrap="square" lIns="0" tIns="0" rIns="0" bIns="0" rtlCol="0">
            <a:noAutofit/>
          </a:bodyPr>
          <a:lstStyle/>
          <a:p>
            <a:endParaRPr/>
          </a:p>
        </p:txBody>
      </p:sp>
      <p:sp>
        <p:nvSpPr>
          <p:cNvPr id="132" name="object 132"/>
          <p:cNvSpPr/>
          <p:nvPr/>
        </p:nvSpPr>
        <p:spPr>
          <a:xfrm>
            <a:off x="1337309" y="4315205"/>
            <a:ext cx="163830" cy="163068"/>
          </a:xfrm>
          <a:custGeom>
            <a:avLst/>
            <a:gdLst/>
            <a:ahLst/>
            <a:cxnLst/>
            <a:rect l="l" t="t" r="r" b="b"/>
            <a:pathLst>
              <a:path w="163830" h="163067">
                <a:moveTo>
                  <a:pt x="2286" y="163068"/>
                </a:moveTo>
                <a:lnTo>
                  <a:pt x="163830" y="1524"/>
                </a:lnTo>
                <a:lnTo>
                  <a:pt x="161544" y="0"/>
                </a:lnTo>
                <a:lnTo>
                  <a:pt x="0" y="161544"/>
                </a:lnTo>
                <a:lnTo>
                  <a:pt x="2286" y="163068"/>
                </a:lnTo>
                <a:close/>
              </a:path>
            </a:pathLst>
          </a:custGeom>
          <a:solidFill>
            <a:srgbClr val="4EC5C5"/>
          </a:solidFill>
        </p:spPr>
        <p:txBody>
          <a:bodyPr wrap="square" lIns="0" tIns="0" rIns="0" bIns="0" rtlCol="0">
            <a:noAutofit/>
          </a:bodyPr>
          <a:lstStyle/>
          <a:p>
            <a:endParaRPr/>
          </a:p>
        </p:txBody>
      </p:sp>
      <p:sp>
        <p:nvSpPr>
          <p:cNvPr id="133" name="object 133"/>
          <p:cNvSpPr/>
          <p:nvPr/>
        </p:nvSpPr>
        <p:spPr>
          <a:xfrm>
            <a:off x="1335786" y="4313682"/>
            <a:ext cx="163068" cy="163068"/>
          </a:xfrm>
          <a:custGeom>
            <a:avLst/>
            <a:gdLst/>
            <a:ahLst/>
            <a:cxnLst/>
            <a:rect l="l" t="t" r="r" b="b"/>
            <a:pathLst>
              <a:path w="163068" h="163067">
                <a:moveTo>
                  <a:pt x="1524" y="163068"/>
                </a:moveTo>
                <a:lnTo>
                  <a:pt x="163068" y="1524"/>
                </a:lnTo>
                <a:lnTo>
                  <a:pt x="161544" y="0"/>
                </a:lnTo>
                <a:lnTo>
                  <a:pt x="0" y="162306"/>
                </a:lnTo>
                <a:lnTo>
                  <a:pt x="1524" y="163068"/>
                </a:lnTo>
                <a:close/>
              </a:path>
            </a:pathLst>
          </a:custGeom>
          <a:solidFill>
            <a:srgbClr val="4FC5C5"/>
          </a:solidFill>
        </p:spPr>
        <p:txBody>
          <a:bodyPr wrap="square" lIns="0" tIns="0" rIns="0" bIns="0" rtlCol="0">
            <a:noAutofit/>
          </a:bodyPr>
          <a:lstStyle/>
          <a:p>
            <a:endParaRPr/>
          </a:p>
        </p:txBody>
      </p:sp>
      <p:sp>
        <p:nvSpPr>
          <p:cNvPr id="134" name="object 134"/>
          <p:cNvSpPr/>
          <p:nvPr/>
        </p:nvSpPr>
        <p:spPr>
          <a:xfrm>
            <a:off x="1333499" y="4312920"/>
            <a:ext cx="163830" cy="163068"/>
          </a:xfrm>
          <a:custGeom>
            <a:avLst/>
            <a:gdLst/>
            <a:ahLst/>
            <a:cxnLst/>
            <a:rect l="l" t="t" r="r" b="b"/>
            <a:pathLst>
              <a:path w="163830" h="163067">
                <a:moveTo>
                  <a:pt x="2286" y="163068"/>
                </a:moveTo>
                <a:lnTo>
                  <a:pt x="163830" y="762"/>
                </a:lnTo>
                <a:lnTo>
                  <a:pt x="162306" y="0"/>
                </a:lnTo>
                <a:lnTo>
                  <a:pt x="0" y="161544"/>
                </a:lnTo>
                <a:lnTo>
                  <a:pt x="2286" y="163068"/>
                </a:lnTo>
                <a:close/>
              </a:path>
            </a:pathLst>
          </a:custGeom>
          <a:solidFill>
            <a:srgbClr val="4FC6C6"/>
          </a:solidFill>
        </p:spPr>
        <p:txBody>
          <a:bodyPr wrap="square" lIns="0" tIns="0" rIns="0" bIns="0" rtlCol="0">
            <a:noAutofit/>
          </a:bodyPr>
          <a:lstStyle/>
          <a:p>
            <a:endParaRPr/>
          </a:p>
        </p:txBody>
      </p:sp>
      <p:sp>
        <p:nvSpPr>
          <p:cNvPr id="135" name="object 135"/>
          <p:cNvSpPr/>
          <p:nvPr/>
        </p:nvSpPr>
        <p:spPr>
          <a:xfrm>
            <a:off x="1321308" y="4299966"/>
            <a:ext cx="174498" cy="174498"/>
          </a:xfrm>
          <a:custGeom>
            <a:avLst/>
            <a:gdLst/>
            <a:ahLst/>
            <a:cxnLst/>
            <a:rect l="l" t="t" r="r" b="b"/>
            <a:pathLst>
              <a:path w="174497" h="174498">
                <a:moveTo>
                  <a:pt x="12191" y="174498"/>
                </a:moveTo>
                <a:lnTo>
                  <a:pt x="174497" y="12954"/>
                </a:lnTo>
                <a:lnTo>
                  <a:pt x="161543" y="0"/>
                </a:lnTo>
                <a:lnTo>
                  <a:pt x="0" y="162306"/>
                </a:lnTo>
                <a:lnTo>
                  <a:pt x="12191" y="174498"/>
                </a:lnTo>
                <a:close/>
              </a:path>
            </a:pathLst>
          </a:custGeom>
          <a:solidFill>
            <a:srgbClr val="50C7C7"/>
          </a:solidFill>
        </p:spPr>
        <p:txBody>
          <a:bodyPr wrap="square" lIns="0" tIns="0" rIns="0" bIns="0" rtlCol="0">
            <a:noAutofit/>
          </a:bodyPr>
          <a:lstStyle/>
          <a:p>
            <a:endParaRPr/>
          </a:p>
        </p:txBody>
      </p:sp>
      <p:sp>
        <p:nvSpPr>
          <p:cNvPr id="136" name="object 136"/>
          <p:cNvSpPr/>
          <p:nvPr/>
        </p:nvSpPr>
        <p:spPr>
          <a:xfrm>
            <a:off x="1333500" y="4312920"/>
            <a:ext cx="162306" cy="161544"/>
          </a:xfrm>
          <a:custGeom>
            <a:avLst/>
            <a:gdLst/>
            <a:ahLst/>
            <a:cxnLst/>
            <a:rect l="l" t="t" r="r" b="b"/>
            <a:pathLst>
              <a:path w="162306" h="161544">
                <a:moveTo>
                  <a:pt x="0" y="161543"/>
                </a:moveTo>
                <a:lnTo>
                  <a:pt x="162306" y="0"/>
                </a:lnTo>
              </a:path>
            </a:pathLst>
          </a:custGeom>
          <a:ln w="762">
            <a:solidFill>
              <a:srgbClr val="50C7C7"/>
            </a:solidFill>
          </a:ln>
        </p:spPr>
        <p:txBody>
          <a:bodyPr wrap="square" lIns="0" tIns="0" rIns="0" bIns="0" rtlCol="0">
            <a:noAutofit/>
          </a:bodyPr>
          <a:lstStyle/>
          <a:p>
            <a:endParaRPr/>
          </a:p>
        </p:txBody>
      </p:sp>
      <p:sp>
        <p:nvSpPr>
          <p:cNvPr id="137" name="object 137"/>
          <p:cNvSpPr/>
          <p:nvPr/>
        </p:nvSpPr>
        <p:spPr>
          <a:xfrm>
            <a:off x="1331214" y="4309872"/>
            <a:ext cx="164592" cy="164592"/>
          </a:xfrm>
          <a:custGeom>
            <a:avLst/>
            <a:gdLst/>
            <a:ahLst/>
            <a:cxnLst/>
            <a:rect l="l" t="t" r="r" b="b"/>
            <a:pathLst>
              <a:path w="164591" h="164591">
                <a:moveTo>
                  <a:pt x="2286" y="164591"/>
                </a:moveTo>
                <a:lnTo>
                  <a:pt x="164592" y="3047"/>
                </a:lnTo>
                <a:lnTo>
                  <a:pt x="161544" y="0"/>
                </a:lnTo>
                <a:lnTo>
                  <a:pt x="0" y="161543"/>
                </a:lnTo>
                <a:lnTo>
                  <a:pt x="2286" y="164591"/>
                </a:lnTo>
                <a:close/>
              </a:path>
            </a:pathLst>
          </a:custGeom>
          <a:solidFill>
            <a:srgbClr val="50C7C7"/>
          </a:solidFill>
        </p:spPr>
        <p:txBody>
          <a:bodyPr wrap="square" lIns="0" tIns="0" rIns="0" bIns="0" rtlCol="0">
            <a:noAutofit/>
          </a:bodyPr>
          <a:lstStyle/>
          <a:p>
            <a:endParaRPr/>
          </a:p>
        </p:txBody>
      </p:sp>
      <p:sp>
        <p:nvSpPr>
          <p:cNvPr id="138" name="object 138"/>
          <p:cNvSpPr/>
          <p:nvPr/>
        </p:nvSpPr>
        <p:spPr>
          <a:xfrm>
            <a:off x="1328928" y="4307586"/>
            <a:ext cx="163830" cy="163830"/>
          </a:xfrm>
          <a:custGeom>
            <a:avLst/>
            <a:gdLst/>
            <a:ahLst/>
            <a:cxnLst/>
            <a:rect l="l" t="t" r="r" b="b"/>
            <a:pathLst>
              <a:path w="163830" h="163829">
                <a:moveTo>
                  <a:pt x="2286" y="163829"/>
                </a:moveTo>
                <a:lnTo>
                  <a:pt x="163830" y="2285"/>
                </a:lnTo>
                <a:lnTo>
                  <a:pt x="161544" y="0"/>
                </a:lnTo>
                <a:lnTo>
                  <a:pt x="0" y="161543"/>
                </a:lnTo>
                <a:lnTo>
                  <a:pt x="2286" y="163829"/>
                </a:lnTo>
                <a:close/>
              </a:path>
            </a:pathLst>
          </a:custGeom>
          <a:solidFill>
            <a:srgbClr val="50C8C8"/>
          </a:solidFill>
        </p:spPr>
        <p:txBody>
          <a:bodyPr wrap="square" lIns="0" tIns="0" rIns="0" bIns="0" rtlCol="0">
            <a:noAutofit/>
          </a:bodyPr>
          <a:lstStyle/>
          <a:p>
            <a:endParaRPr/>
          </a:p>
        </p:txBody>
      </p:sp>
      <p:sp>
        <p:nvSpPr>
          <p:cNvPr id="139" name="object 139"/>
          <p:cNvSpPr/>
          <p:nvPr/>
        </p:nvSpPr>
        <p:spPr>
          <a:xfrm>
            <a:off x="1326641" y="4305299"/>
            <a:ext cx="163830" cy="163830"/>
          </a:xfrm>
          <a:custGeom>
            <a:avLst/>
            <a:gdLst/>
            <a:ahLst/>
            <a:cxnLst/>
            <a:rect l="l" t="t" r="r" b="b"/>
            <a:pathLst>
              <a:path w="163830" h="163829">
                <a:moveTo>
                  <a:pt x="2286" y="163829"/>
                </a:moveTo>
                <a:lnTo>
                  <a:pt x="163830" y="2285"/>
                </a:lnTo>
                <a:lnTo>
                  <a:pt x="161544" y="0"/>
                </a:lnTo>
                <a:lnTo>
                  <a:pt x="0" y="161543"/>
                </a:lnTo>
                <a:lnTo>
                  <a:pt x="2286" y="163829"/>
                </a:lnTo>
                <a:close/>
              </a:path>
            </a:pathLst>
          </a:custGeom>
          <a:solidFill>
            <a:srgbClr val="50C9C9"/>
          </a:solidFill>
        </p:spPr>
        <p:txBody>
          <a:bodyPr wrap="square" lIns="0" tIns="0" rIns="0" bIns="0" rtlCol="0">
            <a:noAutofit/>
          </a:bodyPr>
          <a:lstStyle/>
          <a:p>
            <a:endParaRPr/>
          </a:p>
        </p:txBody>
      </p:sp>
      <p:sp>
        <p:nvSpPr>
          <p:cNvPr id="140" name="object 140"/>
          <p:cNvSpPr/>
          <p:nvPr/>
        </p:nvSpPr>
        <p:spPr>
          <a:xfrm>
            <a:off x="1323594" y="4303014"/>
            <a:ext cx="164592" cy="163830"/>
          </a:xfrm>
          <a:custGeom>
            <a:avLst/>
            <a:gdLst/>
            <a:ahLst/>
            <a:cxnLst/>
            <a:rect l="l" t="t" r="r" b="b"/>
            <a:pathLst>
              <a:path w="164591" h="163829">
                <a:moveTo>
                  <a:pt x="3047" y="163830"/>
                </a:moveTo>
                <a:lnTo>
                  <a:pt x="164591" y="2286"/>
                </a:lnTo>
                <a:lnTo>
                  <a:pt x="162305" y="0"/>
                </a:lnTo>
                <a:lnTo>
                  <a:pt x="0" y="161544"/>
                </a:lnTo>
                <a:lnTo>
                  <a:pt x="3047" y="163830"/>
                </a:lnTo>
                <a:close/>
              </a:path>
            </a:pathLst>
          </a:custGeom>
          <a:solidFill>
            <a:srgbClr val="51CACA"/>
          </a:solidFill>
        </p:spPr>
        <p:txBody>
          <a:bodyPr wrap="square" lIns="0" tIns="0" rIns="0" bIns="0" rtlCol="0">
            <a:noAutofit/>
          </a:bodyPr>
          <a:lstStyle/>
          <a:p>
            <a:endParaRPr/>
          </a:p>
        </p:txBody>
      </p:sp>
      <p:sp>
        <p:nvSpPr>
          <p:cNvPr id="141" name="object 141"/>
          <p:cNvSpPr/>
          <p:nvPr/>
        </p:nvSpPr>
        <p:spPr>
          <a:xfrm>
            <a:off x="1321308" y="4299965"/>
            <a:ext cx="164592" cy="164592"/>
          </a:xfrm>
          <a:custGeom>
            <a:avLst/>
            <a:gdLst/>
            <a:ahLst/>
            <a:cxnLst/>
            <a:rect l="l" t="t" r="r" b="b"/>
            <a:pathLst>
              <a:path w="164591" h="164591">
                <a:moveTo>
                  <a:pt x="2286" y="164592"/>
                </a:moveTo>
                <a:lnTo>
                  <a:pt x="164592" y="3048"/>
                </a:lnTo>
                <a:lnTo>
                  <a:pt x="161544" y="0"/>
                </a:lnTo>
                <a:lnTo>
                  <a:pt x="0" y="162306"/>
                </a:lnTo>
                <a:lnTo>
                  <a:pt x="2286" y="164592"/>
                </a:lnTo>
                <a:close/>
              </a:path>
            </a:pathLst>
          </a:custGeom>
          <a:solidFill>
            <a:srgbClr val="51CBCB"/>
          </a:solidFill>
        </p:spPr>
        <p:txBody>
          <a:bodyPr wrap="square" lIns="0" tIns="0" rIns="0" bIns="0" rtlCol="0">
            <a:noAutofit/>
          </a:bodyPr>
          <a:lstStyle/>
          <a:p>
            <a:endParaRPr/>
          </a:p>
        </p:txBody>
      </p:sp>
      <p:sp>
        <p:nvSpPr>
          <p:cNvPr id="142" name="object 142"/>
          <p:cNvSpPr/>
          <p:nvPr/>
        </p:nvSpPr>
        <p:spPr>
          <a:xfrm>
            <a:off x="1309115" y="4285488"/>
            <a:ext cx="173736" cy="176784"/>
          </a:xfrm>
          <a:custGeom>
            <a:avLst/>
            <a:gdLst/>
            <a:ahLst/>
            <a:cxnLst/>
            <a:rect l="l" t="t" r="r" b="b"/>
            <a:pathLst>
              <a:path w="173736" h="176784">
                <a:moveTo>
                  <a:pt x="12191" y="176784"/>
                </a:moveTo>
                <a:lnTo>
                  <a:pt x="173735" y="14478"/>
                </a:lnTo>
                <a:lnTo>
                  <a:pt x="161543" y="0"/>
                </a:lnTo>
                <a:lnTo>
                  <a:pt x="0" y="161544"/>
                </a:lnTo>
                <a:lnTo>
                  <a:pt x="12191" y="176784"/>
                </a:lnTo>
                <a:close/>
              </a:path>
            </a:pathLst>
          </a:custGeom>
          <a:solidFill>
            <a:srgbClr val="52CDCD"/>
          </a:solidFill>
        </p:spPr>
        <p:txBody>
          <a:bodyPr wrap="square" lIns="0" tIns="0" rIns="0" bIns="0" rtlCol="0">
            <a:noAutofit/>
          </a:bodyPr>
          <a:lstStyle/>
          <a:p>
            <a:endParaRPr/>
          </a:p>
        </p:txBody>
      </p:sp>
      <p:sp>
        <p:nvSpPr>
          <p:cNvPr id="143" name="object 143"/>
          <p:cNvSpPr/>
          <p:nvPr/>
        </p:nvSpPr>
        <p:spPr>
          <a:xfrm>
            <a:off x="1321307" y="4299966"/>
            <a:ext cx="161544" cy="162306"/>
          </a:xfrm>
          <a:custGeom>
            <a:avLst/>
            <a:gdLst/>
            <a:ahLst/>
            <a:cxnLst/>
            <a:rect l="l" t="t" r="r" b="b"/>
            <a:pathLst>
              <a:path w="161544" h="162305">
                <a:moveTo>
                  <a:pt x="0" y="162306"/>
                </a:moveTo>
                <a:lnTo>
                  <a:pt x="161544" y="0"/>
                </a:lnTo>
              </a:path>
            </a:pathLst>
          </a:custGeom>
          <a:ln w="762">
            <a:solidFill>
              <a:srgbClr val="52CDCD"/>
            </a:solidFill>
          </a:ln>
        </p:spPr>
        <p:txBody>
          <a:bodyPr wrap="square" lIns="0" tIns="0" rIns="0" bIns="0" rtlCol="0">
            <a:noAutofit/>
          </a:bodyPr>
          <a:lstStyle/>
          <a:p>
            <a:endParaRPr/>
          </a:p>
        </p:txBody>
      </p:sp>
      <p:sp>
        <p:nvSpPr>
          <p:cNvPr id="144" name="object 144"/>
          <p:cNvSpPr/>
          <p:nvPr/>
        </p:nvSpPr>
        <p:spPr>
          <a:xfrm>
            <a:off x="1319021" y="4297680"/>
            <a:ext cx="163830" cy="164592"/>
          </a:xfrm>
          <a:custGeom>
            <a:avLst/>
            <a:gdLst/>
            <a:ahLst/>
            <a:cxnLst/>
            <a:rect l="l" t="t" r="r" b="b"/>
            <a:pathLst>
              <a:path w="163830" h="164591">
                <a:moveTo>
                  <a:pt x="2286" y="164591"/>
                </a:moveTo>
                <a:lnTo>
                  <a:pt x="163830" y="2285"/>
                </a:lnTo>
                <a:lnTo>
                  <a:pt x="161544" y="0"/>
                </a:lnTo>
                <a:lnTo>
                  <a:pt x="0" y="161543"/>
                </a:lnTo>
                <a:lnTo>
                  <a:pt x="2286" y="164591"/>
                </a:lnTo>
                <a:close/>
              </a:path>
            </a:pathLst>
          </a:custGeom>
          <a:solidFill>
            <a:srgbClr val="52CDCD"/>
          </a:solidFill>
        </p:spPr>
        <p:txBody>
          <a:bodyPr wrap="square" lIns="0" tIns="0" rIns="0" bIns="0" rtlCol="0">
            <a:noAutofit/>
          </a:bodyPr>
          <a:lstStyle/>
          <a:p>
            <a:endParaRPr/>
          </a:p>
        </p:txBody>
      </p:sp>
      <p:sp>
        <p:nvSpPr>
          <p:cNvPr id="145" name="object 145"/>
          <p:cNvSpPr/>
          <p:nvPr/>
        </p:nvSpPr>
        <p:spPr>
          <a:xfrm>
            <a:off x="1316736" y="4294631"/>
            <a:ext cx="163830" cy="164592"/>
          </a:xfrm>
          <a:custGeom>
            <a:avLst/>
            <a:gdLst/>
            <a:ahLst/>
            <a:cxnLst/>
            <a:rect l="l" t="t" r="r" b="b"/>
            <a:pathLst>
              <a:path w="163830" h="164591">
                <a:moveTo>
                  <a:pt x="2286" y="164592"/>
                </a:moveTo>
                <a:lnTo>
                  <a:pt x="163830" y="3048"/>
                </a:lnTo>
                <a:lnTo>
                  <a:pt x="161544" y="0"/>
                </a:lnTo>
                <a:lnTo>
                  <a:pt x="0" y="161544"/>
                </a:lnTo>
                <a:lnTo>
                  <a:pt x="2286" y="164592"/>
                </a:lnTo>
                <a:close/>
              </a:path>
            </a:pathLst>
          </a:custGeom>
          <a:solidFill>
            <a:srgbClr val="52CECE"/>
          </a:solidFill>
        </p:spPr>
        <p:txBody>
          <a:bodyPr wrap="square" lIns="0" tIns="0" rIns="0" bIns="0" rtlCol="0">
            <a:noAutofit/>
          </a:bodyPr>
          <a:lstStyle/>
          <a:p>
            <a:endParaRPr/>
          </a:p>
        </p:txBody>
      </p:sp>
      <p:sp>
        <p:nvSpPr>
          <p:cNvPr id="146" name="object 146"/>
          <p:cNvSpPr/>
          <p:nvPr/>
        </p:nvSpPr>
        <p:spPr>
          <a:xfrm>
            <a:off x="1314449" y="4291584"/>
            <a:ext cx="163830" cy="164592"/>
          </a:xfrm>
          <a:custGeom>
            <a:avLst/>
            <a:gdLst/>
            <a:ahLst/>
            <a:cxnLst/>
            <a:rect l="l" t="t" r="r" b="b"/>
            <a:pathLst>
              <a:path w="163830" h="164591">
                <a:moveTo>
                  <a:pt x="2286" y="164592"/>
                </a:moveTo>
                <a:lnTo>
                  <a:pt x="163830" y="3048"/>
                </a:lnTo>
                <a:lnTo>
                  <a:pt x="161544" y="0"/>
                </a:lnTo>
                <a:lnTo>
                  <a:pt x="0" y="161544"/>
                </a:lnTo>
                <a:lnTo>
                  <a:pt x="2286" y="164592"/>
                </a:lnTo>
                <a:close/>
              </a:path>
            </a:pathLst>
          </a:custGeom>
          <a:solidFill>
            <a:srgbClr val="52CFCF"/>
          </a:solidFill>
        </p:spPr>
        <p:txBody>
          <a:bodyPr wrap="square" lIns="0" tIns="0" rIns="0" bIns="0" rtlCol="0">
            <a:noAutofit/>
          </a:bodyPr>
          <a:lstStyle/>
          <a:p>
            <a:endParaRPr/>
          </a:p>
        </p:txBody>
      </p:sp>
      <p:sp>
        <p:nvSpPr>
          <p:cNvPr id="147" name="object 147"/>
          <p:cNvSpPr/>
          <p:nvPr/>
        </p:nvSpPr>
        <p:spPr>
          <a:xfrm>
            <a:off x="1312164" y="4288535"/>
            <a:ext cx="163830" cy="164592"/>
          </a:xfrm>
          <a:custGeom>
            <a:avLst/>
            <a:gdLst/>
            <a:ahLst/>
            <a:cxnLst/>
            <a:rect l="l" t="t" r="r" b="b"/>
            <a:pathLst>
              <a:path w="163830" h="164591">
                <a:moveTo>
                  <a:pt x="2286" y="164591"/>
                </a:moveTo>
                <a:lnTo>
                  <a:pt x="163830" y="3047"/>
                </a:lnTo>
                <a:lnTo>
                  <a:pt x="161544" y="0"/>
                </a:lnTo>
                <a:lnTo>
                  <a:pt x="0" y="161543"/>
                </a:lnTo>
                <a:lnTo>
                  <a:pt x="2286" y="164591"/>
                </a:lnTo>
                <a:close/>
              </a:path>
            </a:pathLst>
          </a:custGeom>
          <a:solidFill>
            <a:srgbClr val="52D0D0"/>
          </a:solidFill>
        </p:spPr>
        <p:txBody>
          <a:bodyPr wrap="square" lIns="0" tIns="0" rIns="0" bIns="0" rtlCol="0">
            <a:noAutofit/>
          </a:bodyPr>
          <a:lstStyle/>
          <a:p>
            <a:endParaRPr/>
          </a:p>
        </p:txBody>
      </p:sp>
      <p:sp>
        <p:nvSpPr>
          <p:cNvPr id="148" name="object 148"/>
          <p:cNvSpPr/>
          <p:nvPr/>
        </p:nvSpPr>
        <p:spPr>
          <a:xfrm>
            <a:off x="1309116" y="4285487"/>
            <a:ext cx="164592" cy="164592"/>
          </a:xfrm>
          <a:custGeom>
            <a:avLst/>
            <a:gdLst/>
            <a:ahLst/>
            <a:cxnLst/>
            <a:rect l="l" t="t" r="r" b="b"/>
            <a:pathLst>
              <a:path w="164591" h="164591">
                <a:moveTo>
                  <a:pt x="3047" y="164592"/>
                </a:moveTo>
                <a:lnTo>
                  <a:pt x="164591" y="3048"/>
                </a:lnTo>
                <a:lnTo>
                  <a:pt x="161543" y="0"/>
                </a:lnTo>
                <a:lnTo>
                  <a:pt x="0" y="161544"/>
                </a:lnTo>
                <a:lnTo>
                  <a:pt x="3047" y="164592"/>
                </a:lnTo>
                <a:close/>
              </a:path>
            </a:pathLst>
          </a:custGeom>
          <a:solidFill>
            <a:srgbClr val="52D1D1"/>
          </a:solidFill>
        </p:spPr>
        <p:txBody>
          <a:bodyPr wrap="square" lIns="0" tIns="0" rIns="0" bIns="0" rtlCol="0">
            <a:noAutofit/>
          </a:bodyPr>
          <a:lstStyle/>
          <a:p>
            <a:endParaRPr/>
          </a:p>
        </p:txBody>
      </p:sp>
      <p:sp>
        <p:nvSpPr>
          <p:cNvPr id="149" name="object 149"/>
          <p:cNvSpPr/>
          <p:nvPr/>
        </p:nvSpPr>
        <p:spPr>
          <a:xfrm>
            <a:off x="1297686" y="4268724"/>
            <a:ext cx="172974" cy="178308"/>
          </a:xfrm>
          <a:custGeom>
            <a:avLst/>
            <a:gdLst/>
            <a:ahLst/>
            <a:cxnLst/>
            <a:rect l="l" t="t" r="r" b="b"/>
            <a:pathLst>
              <a:path w="172974" h="178308">
                <a:moveTo>
                  <a:pt x="11430" y="178308"/>
                </a:moveTo>
                <a:lnTo>
                  <a:pt x="172974" y="16764"/>
                </a:lnTo>
                <a:lnTo>
                  <a:pt x="161544" y="0"/>
                </a:lnTo>
                <a:lnTo>
                  <a:pt x="0" y="161544"/>
                </a:lnTo>
                <a:lnTo>
                  <a:pt x="11430" y="178308"/>
                </a:lnTo>
                <a:close/>
              </a:path>
            </a:pathLst>
          </a:custGeom>
          <a:solidFill>
            <a:srgbClr val="53D2D2"/>
          </a:solidFill>
        </p:spPr>
        <p:txBody>
          <a:bodyPr wrap="square" lIns="0" tIns="0" rIns="0" bIns="0" rtlCol="0">
            <a:noAutofit/>
          </a:bodyPr>
          <a:lstStyle/>
          <a:p>
            <a:endParaRPr/>
          </a:p>
        </p:txBody>
      </p:sp>
      <p:sp>
        <p:nvSpPr>
          <p:cNvPr id="150" name="object 150"/>
          <p:cNvSpPr/>
          <p:nvPr/>
        </p:nvSpPr>
        <p:spPr>
          <a:xfrm>
            <a:off x="1309116" y="4285488"/>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151" name="object 151"/>
          <p:cNvSpPr/>
          <p:nvPr/>
        </p:nvSpPr>
        <p:spPr>
          <a:xfrm>
            <a:off x="1305306" y="4280154"/>
            <a:ext cx="165354" cy="166878"/>
          </a:xfrm>
          <a:custGeom>
            <a:avLst/>
            <a:gdLst/>
            <a:ahLst/>
            <a:cxnLst/>
            <a:rect l="l" t="t" r="r" b="b"/>
            <a:pathLst>
              <a:path w="165353" h="166877">
                <a:moveTo>
                  <a:pt x="3809" y="166877"/>
                </a:moveTo>
                <a:lnTo>
                  <a:pt x="165353" y="5333"/>
                </a:lnTo>
                <a:lnTo>
                  <a:pt x="161543" y="0"/>
                </a:lnTo>
                <a:lnTo>
                  <a:pt x="0" y="161543"/>
                </a:lnTo>
                <a:lnTo>
                  <a:pt x="3809" y="166877"/>
                </a:lnTo>
                <a:close/>
              </a:path>
            </a:pathLst>
          </a:custGeom>
          <a:solidFill>
            <a:srgbClr val="53D2D2"/>
          </a:solidFill>
        </p:spPr>
        <p:txBody>
          <a:bodyPr wrap="square" lIns="0" tIns="0" rIns="0" bIns="0" rtlCol="0">
            <a:noAutofit/>
          </a:bodyPr>
          <a:lstStyle/>
          <a:p>
            <a:endParaRPr/>
          </a:p>
        </p:txBody>
      </p:sp>
      <p:sp>
        <p:nvSpPr>
          <p:cNvPr id="152" name="object 152"/>
          <p:cNvSpPr/>
          <p:nvPr/>
        </p:nvSpPr>
        <p:spPr>
          <a:xfrm>
            <a:off x="1301495" y="4274820"/>
            <a:ext cx="165354" cy="166878"/>
          </a:xfrm>
          <a:custGeom>
            <a:avLst/>
            <a:gdLst/>
            <a:ahLst/>
            <a:cxnLst/>
            <a:rect l="l" t="t" r="r" b="b"/>
            <a:pathLst>
              <a:path w="165353" h="166877">
                <a:moveTo>
                  <a:pt x="3809" y="166877"/>
                </a:moveTo>
                <a:lnTo>
                  <a:pt x="165353" y="5333"/>
                </a:lnTo>
                <a:lnTo>
                  <a:pt x="161543" y="0"/>
                </a:lnTo>
                <a:lnTo>
                  <a:pt x="0" y="161543"/>
                </a:lnTo>
                <a:lnTo>
                  <a:pt x="3809" y="166877"/>
                </a:lnTo>
                <a:close/>
              </a:path>
            </a:pathLst>
          </a:custGeom>
          <a:solidFill>
            <a:srgbClr val="53D2D2"/>
          </a:solidFill>
        </p:spPr>
        <p:txBody>
          <a:bodyPr wrap="square" lIns="0" tIns="0" rIns="0" bIns="0" rtlCol="0">
            <a:noAutofit/>
          </a:bodyPr>
          <a:lstStyle/>
          <a:p>
            <a:endParaRPr/>
          </a:p>
        </p:txBody>
      </p:sp>
      <p:sp>
        <p:nvSpPr>
          <p:cNvPr id="153" name="object 153"/>
          <p:cNvSpPr/>
          <p:nvPr/>
        </p:nvSpPr>
        <p:spPr>
          <a:xfrm>
            <a:off x="1297685" y="4268724"/>
            <a:ext cx="165354" cy="167640"/>
          </a:xfrm>
          <a:custGeom>
            <a:avLst/>
            <a:gdLst/>
            <a:ahLst/>
            <a:cxnLst/>
            <a:rect l="l" t="t" r="r" b="b"/>
            <a:pathLst>
              <a:path w="165353" h="167639">
                <a:moveTo>
                  <a:pt x="3809" y="167639"/>
                </a:moveTo>
                <a:lnTo>
                  <a:pt x="165353" y="6095"/>
                </a:lnTo>
                <a:lnTo>
                  <a:pt x="161543" y="0"/>
                </a:lnTo>
                <a:lnTo>
                  <a:pt x="0" y="161543"/>
                </a:lnTo>
                <a:lnTo>
                  <a:pt x="3809" y="167639"/>
                </a:lnTo>
                <a:close/>
              </a:path>
            </a:pathLst>
          </a:custGeom>
          <a:solidFill>
            <a:srgbClr val="53D3D3"/>
          </a:solidFill>
        </p:spPr>
        <p:txBody>
          <a:bodyPr wrap="square" lIns="0" tIns="0" rIns="0" bIns="0" rtlCol="0">
            <a:noAutofit/>
          </a:bodyPr>
          <a:lstStyle/>
          <a:p>
            <a:endParaRPr/>
          </a:p>
        </p:txBody>
      </p:sp>
      <p:sp>
        <p:nvSpPr>
          <p:cNvPr id="154" name="object 154"/>
          <p:cNvSpPr/>
          <p:nvPr/>
        </p:nvSpPr>
        <p:spPr>
          <a:xfrm>
            <a:off x="1286255" y="4250435"/>
            <a:ext cx="172974" cy="179832"/>
          </a:xfrm>
          <a:custGeom>
            <a:avLst/>
            <a:gdLst/>
            <a:ahLst/>
            <a:cxnLst/>
            <a:rect l="l" t="t" r="r" b="b"/>
            <a:pathLst>
              <a:path w="172974" h="179832">
                <a:moveTo>
                  <a:pt x="11430" y="179832"/>
                </a:moveTo>
                <a:lnTo>
                  <a:pt x="172974" y="18288"/>
                </a:lnTo>
                <a:lnTo>
                  <a:pt x="161544" y="0"/>
                </a:lnTo>
                <a:lnTo>
                  <a:pt x="0" y="161544"/>
                </a:lnTo>
                <a:lnTo>
                  <a:pt x="11430" y="179832"/>
                </a:lnTo>
                <a:close/>
              </a:path>
            </a:pathLst>
          </a:custGeom>
          <a:solidFill>
            <a:srgbClr val="54D4D4"/>
          </a:solidFill>
        </p:spPr>
        <p:txBody>
          <a:bodyPr wrap="square" lIns="0" tIns="0" rIns="0" bIns="0" rtlCol="0">
            <a:noAutofit/>
          </a:bodyPr>
          <a:lstStyle/>
          <a:p>
            <a:endParaRPr/>
          </a:p>
        </p:txBody>
      </p:sp>
      <p:sp>
        <p:nvSpPr>
          <p:cNvPr id="155" name="object 155"/>
          <p:cNvSpPr/>
          <p:nvPr/>
        </p:nvSpPr>
        <p:spPr>
          <a:xfrm>
            <a:off x="1297685" y="4268723"/>
            <a:ext cx="161544" cy="161544"/>
          </a:xfrm>
          <a:custGeom>
            <a:avLst/>
            <a:gdLst/>
            <a:ahLst/>
            <a:cxnLst/>
            <a:rect l="l" t="t" r="r" b="b"/>
            <a:pathLst>
              <a:path w="161544" h="161544">
                <a:moveTo>
                  <a:pt x="0" y="161543"/>
                </a:moveTo>
                <a:lnTo>
                  <a:pt x="161544" y="0"/>
                </a:lnTo>
              </a:path>
            </a:pathLst>
          </a:custGeom>
          <a:ln w="762">
            <a:solidFill>
              <a:srgbClr val="54D4D4"/>
            </a:solidFill>
          </a:ln>
        </p:spPr>
        <p:txBody>
          <a:bodyPr wrap="square" lIns="0" tIns="0" rIns="0" bIns="0" rtlCol="0">
            <a:noAutofit/>
          </a:bodyPr>
          <a:lstStyle/>
          <a:p>
            <a:endParaRPr/>
          </a:p>
        </p:txBody>
      </p:sp>
      <p:sp>
        <p:nvSpPr>
          <p:cNvPr id="156" name="object 156"/>
          <p:cNvSpPr/>
          <p:nvPr/>
        </p:nvSpPr>
        <p:spPr>
          <a:xfrm>
            <a:off x="1291589" y="4259579"/>
            <a:ext cx="167640" cy="170688"/>
          </a:xfrm>
          <a:custGeom>
            <a:avLst/>
            <a:gdLst/>
            <a:ahLst/>
            <a:cxnLst/>
            <a:rect l="l" t="t" r="r" b="b"/>
            <a:pathLst>
              <a:path w="167640" h="170687">
                <a:moveTo>
                  <a:pt x="6096" y="170687"/>
                </a:moveTo>
                <a:lnTo>
                  <a:pt x="167640" y="9143"/>
                </a:lnTo>
                <a:lnTo>
                  <a:pt x="162306" y="0"/>
                </a:lnTo>
                <a:lnTo>
                  <a:pt x="0" y="161543"/>
                </a:lnTo>
                <a:lnTo>
                  <a:pt x="6096" y="170687"/>
                </a:lnTo>
                <a:close/>
              </a:path>
            </a:pathLst>
          </a:custGeom>
          <a:solidFill>
            <a:srgbClr val="54D4D4"/>
          </a:solidFill>
        </p:spPr>
        <p:txBody>
          <a:bodyPr wrap="square" lIns="0" tIns="0" rIns="0" bIns="0" rtlCol="0">
            <a:noAutofit/>
          </a:bodyPr>
          <a:lstStyle/>
          <a:p>
            <a:endParaRPr/>
          </a:p>
        </p:txBody>
      </p:sp>
      <p:sp>
        <p:nvSpPr>
          <p:cNvPr id="157" name="object 157"/>
          <p:cNvSpPr/>
          <p:nvPr/>
        </p:nvSpPr>
        <p:spPr>
          <a:xfrm>
            <a:off x="1286255" y="4250435"/>
            <a:ext cx="167640" cy="170688"/>
          </a:xfrm>
          <a:custGeom>
            <a:avLst/>
            <a:gdLst/>
            <a:ahLst/>
            <a:cxnLst/>
            <a:rect l="l" t="t" r="r" b="b"/>
            <a:pathLst>
              <a:path w="167640" h="170687">
                <a:moveTo>
                  <a:pt x="5334" y="170687"/>
                </a:moveTo>
                <a:lnTo>
                  <a:pt x="167640" y="9143"/>
                </a:lnTo>
                <a:lnTo>
                  <a:pt x="161544" y="0"/>
                </a:lnTo>
                <a:lnTo>
                  <a:pt x="0" y="161543"/>
                </a:lnTo>
                <a:lnTo>
                  <a:pt x="5334" y="170687"/>
                </a:lnTo>
                <a:close/>
              </a:path>
            </a:pathLst>
          </a:custGeom>
          <a:solidFill>
            <a:srgbClr val="54D5D5"/>
          </a:solidFill>
        </p:spPr>
        <p:txBody>
          <a:bodyPr wrap="square" lIns="0" tIns="0" rIns="0" bIns="0" rtlCol="0">
            <a:noAutofit/>
          </a:bodyPr>
          <a:lstStyle/>
          <a:p>
            <a:endParaRPr/>
          </a:p>
        </p:txBody>
      </p:sp>
      <p:sp>
        <p:nvSpPr>
          <p:cNvPr id="158" name="object 158"/>
          <p:cNvSpPr/>
          <p:nvPr/>
        </p:nvSpPr>
        <p:spPr>
          <a:xfrm>
            <a:off x="1275587" y="4229861"/>
            <a:ext cx="172212" cy="182118"/>
          </a:xfrm>
          <a:custGeom>
            <a:avLst/>
            <a:gdLst/>
            <a:ahLst/>
            <a:cxnLst/>
            <a:rect l="l" t="t" r="r" b="b"/>
            <a:pathLst>
              <a:path w="172212" h="182117">
                <a:moveTo>
                  <a:pt x="10668" y="182118"/>
                </a:moveTo>
                <a:lnTo>
                  <a:pt x="172212" y="20574"/>
                </a:lnTo>
                <a:lnTo>
                  <a:pt x="161544" y="0"/>
                </a:lnTo>
                <a:lnTo>
                  <a:pt x="0" y="161544"/>
                </a:lnTo>
                <a:lnTo>
                  <a:pt x="10668" y="182118"/>
                </a:lnTo>
                <a:close/>
              </a:path>
            </a:pathLst>
          </a:custGeom>
          <a:solidFill>
            <a:srgbClr val="55D6D6"/>
          </a:solidFill>
        </p:spPr>
        <p:txBody>
          <a:bodyPr wrap="square" lIns="0" tIns="0" rIns="0" bIns="0" rtlCol="0">
            <a:noAutofit/>
          </a:bodyPr>
          <a:lstStyle/>
          <a:p>
            <a:endParaRPr/>
          </a:p>
        </p:txBody>
      </p:sp>
      <p:sp>
        <p:nvSpPr>
          <p:cNvPr id="159" name="object 159"/>
          <p:cNvSpPr/>
          <p:nvPr/>
        </p:nvSpPr>
        <p:spPr>
          <a:xfrm>
            <a:off x="1286255" y="4250435"/>
            <a:ext cx="161544" cy="161544"/>
          </a:xfrm>
          <a:custGeom>
            <a:avLst/>
            <a:gdLst/>
            <a:ahLst/>
            <a:cxnLst/>
            <a:rect l="l" t="t" r="r" b="b"/>
            <a:pathLst>
              <a:path w="161544" h="161544">
                <a:moveTo>
                  <a:pt x="0" y="161544"/>
                </a:moveTo>
                <a:lnTo>
                  <a:pt x="161544" y="0"/>
                </a:lnTo>
              </a:path>
            </a:pathLst>
          </a:custGeom>
          <a:ln w="762">
            <a:solidFill>
              <a:srgbClr val="55D6D6"/>
            </a:solidFill>
          </a:ln>
        </p:spPr>
        <p:txBody>
          <a:bodyPr wrap="square" lIns="0" tIns="0" rIns="0" bIns="0" rtlCol="0">
            <a:noAutofit/>
          </a:bodyPr>
          <a:lstStyle/>
          <a:p>
            <a:endParaRPr/>
          </a:p>
        </p:txBody>
      </p:sp>
      <p:sp>
        <p:nvSpPr>
          <p:cNvPr id="160" name="object 160"/>
          <p:cNvSpPr/>
          <p:nvPr/>
        </p:nvSpPr>
        <p:spPr>
          <a:xfrm>
            <a:off x="1282445" y="4243577"/>
            <a:ext cx="165354" cy="168402"/>
          </a:xfrm>
          <a:custGeom>
            <a:avLst/>
            <a:gdLst/>
            <a:ahLst/>
            <a:cxnLst/>
            <a:rect l="l" t="t" r="r" b="b"/>
            <a:pathLst>
              <a:path w="165353" h="168401">
                <a:moveTo>
                  <a:pt x="3809" y="168401"/>
                </a:moveTo>
                <a:lnTo>
                  <a:pt x="165353" y="6857"/>
                </a:lnTo>
                <a:lnTo>
                  <a:pt x="162305" y="0"/>
                </a:lnTo>
                <a:lnTo>
                  <a:pt x="0" y="161543"/>
                </a:lnTo>
                <a:lnTo>
                  <a:pt x="3809" y="168401"/>
                </a:lnTo>
                <a:close/>
              </a:path>
            </a:pathLst>
          </a:custGeom>
          <a:solidFill>
            <a:srgbClr val="55D6D6"/>
          </a:solidFill>
        </p:spPr>
        <p:txBody>
          <a:bodyPr wrap="square" lIns="0" tIns="0" rIns="0" bIns="0" rtlCol="0">
            <a:noAutofit/>
          </a:bodyPr>
          <a:lstStyle/>
          <a:p>
            <a:endParaRPr/>
          </a:p>
        </p:txBody>
      </p:sp>
      <p:sp>
        <p:nvSpPr>
          <p:cNvPr id="161" name="object 161"/>
          <p:cNvSpPr/>
          <p:nvPr/>
        </p:nvSpPr>
        <p:spPr>
          <a:xfrm>
            <a:off x="1279397" y="4236720"/>
            <a:ext cx="165354" cy="168402"/>
          </a:xfrm>
          <a:custGeom>
            <a:avLst/>
            <a:gdLst/>
            <a:ahLst/>
            <a:cxnLst/>
            <a:rect l="l" t="t" r="r" b="b"/>
            <a:pathLst>
              <a:path w="165353" h="168401">
                <a:moveTo>
                  <a:pt x="3047" y="168401"/>
                </a:moveTo>
                <a:lnTo>
                  <a:pt x="165353" y="6857"/>
                </a:lnTo>
                <a:lnTo>
                  <a:pt x="161543" y="0"/>
                </a:lnTo>
                <a:lnTo>
                  <a:pt x="0" y="161543"/>
                </a:lnTo>
                <a:lnTo>
                  <a:pt x="3047" y="168401"/>
                </a:lnTo>
                <a:close/>
              </a:path>
            </a:pathLst>
          </a:custGeom>
          <a:solidFill>
            <a:srgbClr val="55D7D7"/>
          </a:solidFill>
        </p:spPr>
        <p:txBody>
          <a:bodyPr wrap="square" lIns="0" tIns="0" rIns="0" bIns="0" rtlCol="0">
            <a:noAutofit/>
          </a:bodyPr>
          <a:lstStyle/>
          <a:p>
            <a:endParaRPr/>
          </a:p>
        </p:txBody>
      </p:sp>
      <p:sp>
        <p:nvSpPr>
          <p:cNvPr id="162" name="object 162"/>
          <p:cNvSpPr/>
          <p:nvPr/>
        </p:nvSpPr>
        <p:spPr>
          <a:xfrm>
            <a:off x="1275588" y="4229862"/>
            <a:ext cx="165354" cy="168402"/>
          </a:xfrm>
          <a:custGeom>
            <a:avLst/>
            <a:gdLst/>
            <a:ahLst/>
            <a:cxnLst/>
            <a:rect l="l" t="t" r="r" b="b"/>
            <a:pathLst>
              <a:path w="165353" h="168401">
                <a:moveTo>
                  <a:pt x="3809" y="168401"/>
                </a:moveTo>
                <a:lnTo>
                  <a:pt x="165353" y="6857"/>
                </a:lnTo>
                <a:lnTo>
                  <a:pt x="161543" y="0"/>
                </a:lnTo>
                <a:lnTo>
                  <a:pt x="0" y="161543"/>
                </a:lnTo>
                <a:lnTo>
                  <a:pt x="3809" y="168401"/>
                </a:lnTo>
                <a:close/>
              </a:path>
            </a:pathLst>
          </a:custGeom>
          <a:solidFill>
            <a:srgbClr val="56D8D8"/>
          </a:solidFill>
        </p:spPr>
        <p:txBody>
          <a:bodyPr wrap="square" lIns="0" tIns="0" rIns="0" bIns="0" rtlCol="0">
            <a:noAutofit/>
          </a:bodyPr>
          <a:lstStyle/>
          <a:p>
            <a:endParaRPr/>
          </a:p>
        </p:txBody>
      </p:sp>
      <p:sp>
        <p:nvSpPr>
          <p:cNvPr id="163" name="object 163"/>
          <p:cNvSpPr/>
          <p:nvPr/>
        </p:nvSpPr>
        <p:spPr>
          <a:xfrm>
            <a:off x="1266444" y="4207001"/>
            <a:ext cx="170688" cy="184404"/>
          </a:xfrm>
          <a:custGeom>
            <a:avLst/>
            <a:gdLst/>
            <a:ahLst/>
            <a:cxnLst/>
            <a:rect l="l" t="t" r="r" b="b"/>
            <a:pathLst>
              <a:path w="170687" h="184403">
                <a:moveTo>
                  <a:pt x="9143" y="184404"/>
                </a:moveTo>
                <a:lnTo>
                  <a:pt x="170688" y="22860"/>
                </a:lnTo>
                <a:lnTo>
                  <a:pt x="161543" y="0"/>
                </a:lnTo>
                <a:lnTo>
                  <a:pt x="0" y="161544"/>
                </a:lnTo>
                <a:lnTo>
                  <a:pt x="9143" y="184404"/>
                </a:lnTo>
                <a:close/>
              </a:path>
            </a:pathLst>
          </a:custGeom>
          <a:solidFill>
            <a:srgbClr val="57DADA"/>
          </a:solidFill>
        </p:spPr>
        <p:txBody>
          <a:bodyPr wrap="square" lIns="0" tIns="0" rIns="0" bIns="0" rtlCol="0">
            <a:noAutofit/>
          </a:bodyPr>
          <a:lstStyle/>
          <a:p>
            <a:endParaRPr/>
          </a:p>
        </p:txBody>
      </p:sp>
      <p:sp>
        <p:nvSpPr>
          <p:cNvPr id="164" name="object 164"/>
          <p:cNvSpPr/>
          <p:nvPr/>
        </p:nvSpPr>
        <p:spPr>
          <a:xfrm>
            <a:off x="1275588" y="4229861"/>
            <a:ext cx="161544" cy="161544"/>
          </a:xfrm>
          <a:custGeom>
            <a:avLst/>
            <a:gdLst/>
            <a:ahLst/>
            <a:cxnLst/>
            <a:rect l="l" t="t" r="r" b="b"/>
            <a:pathLst>
              <a:path w="161544" h="161544">
                <a:moveTo>
                  <a:pt x="0" y="161543"/>
                </a:moveTo>
                <a:lnTo>
                  <a:pt x="161544" y="0"/>
                </a:lnTo>
              </a:path>
            </a:pathLst>
          </a:custGeom>
          <a:ln w="762">
            <a:solidFill>
              <a:srgbClr val="57DADA"/>
            </a:solidFill>
          </a:ln>
        </p:spPr>
        <p:txBody>
          <a:bodyPr wrap="square" lIns="0" tIns="0" rIns="0" bIns="0" rtlCol="0">
            <a:noAutofit/>
          </a:bodyPr>
          <a:lstStyle/>
          <a:p>
            <a:endParaRPr/>
          </a:p>
        </p:txBody>
      </p:sp>
      <p:sp>
        <p:nvSpPr>
          <p:cNvPr id="165" name="object 165"/>
          <p:cNvSpPr/>
          <p:nvPr/>
        </p:nvSpPr>
        <p:spPr>
          <a:xfrm>
            <a:off x="1271016" y="4218431"/>
            <a:ext cx="166116" cy="172974"/>
          </a:xfrm>
          <a:custGeom>
            <a:avLst/>
            <a:gdLst/>
            <a:ahLst/>
            <a:cxnLst/>
            <a:rect l="l" t="t" r="r" b="b"/>
            <a:pathLst>
              <a:path w="166115" h="172974">
                <a:moveTo>
                  <a:pt x="4571" y="172974"/>
                </a:moveTo>
                <a:lnTo>
                  <a:pt x="166116" y="11430"/>
                </a:lnTo>
                <a:lnTo>
                  <a:pt x="161544" y="0"/>
                </a:lnTo>
                <a:lnTo>
                  <a:pt x="0" y="161544"/>
                </a:lnTo>
                <a:lnTo>
                  <a:pt x="4571" y="172974"/>
                </a:lnTo>
                <a:close/>
              </a:path>
            </a:pathLst>
          </a:custGeom>
          <a:solidFill>
            <a:srgbClr val="57DADA"/>
          </a:solidFill>
        </p:spPr>
        <p:txBody>
          <a:bodyPr wrap="square" lIns="0" tIns="0" rIns="0" bIns="0" rtlCol="0">
            <a:noAutofit/>
          </a:bodyPr>
          <a:lstStyle/>
          <a:p>
            <a:endParaRPr/>
          </a:p>
        </p:txBody>
      </p:sp>
      <p:sp>
        <p:nvSpPr>
          <p:cNvPr id="166" name="object 166"/>
          <p:cNvSpPr/>
          <p:nvPr/>
        </p:nvSpPr>
        <p:spPr>
          <a:xfrm>
            <a:off x="1266444" y="4207002"/>
            <a:ext cx="166116" cy="172974"/>
          </a:xfrm>
          <a:custGeom>
            <a:avLst/>
            <a:gdLst/>
            <a:ahLst/>
            <a:cxnLst/>
            <a:rect l="l" t="t" r="r" b="b"/>
            <a:pathLst>
              <a:path w="166115" h="172974">
                <a:moveTo>
                  <a:pt x="4571" y="172974"/>
                </a:moveTo>
                <a:lnTo>
                  <a:pt x="166116" y="11430"/>
                </a:lnTo>
                <a:lnTo>
                  <a:pt x="161544" y="0"/>
                </a:lnTo>
                <a:lnTo>
                  <a:pt x="0" y="161544"/>
                </a:lnTo>
                <a:lnTo>
                  <a:pt x="4571" y="172974"/>
                </a:lnTo>
                <a:close/>
              </a:path>
            </a:pathLst>
          </a:custGeom>
          <a:solidFill>
            <a:srgbClr val="57DBDB"/>
          </a:solidFill>
        </p:spPr>
        <p:txBody>
          <a:bodyPr wrap="square" lIns="0" tIns="0" rIns="0" bIns="0" rtlCol="0">
            <a:noAutofit/>
          </a:bodyPr>
          <a:lstStyle/>
          <a:p>
            <a:endParaRPr/>
          </a:p>
        </p:txBody>
      </p:sp>
      <p:sp>
        <p:nvSpPr>
          <p:cNvPr id="167" name="object 167"/>
          <p:cNvSpPr/>
          <p:nvPr/>
        </p:nvSpPr>
        <p:spPr>
          <a:xfrm>
            <a:off x="1257300" y="4181855"/>
            <a:ext cx="170688" cy="186690"/>
          </a:xfrm>
          <a:custGeom>
            <a:avLst/>
            <a:gdLst/>
            <a:ahLst/>
            <a:cxnLst/>
            <a:rect l="l" t="t" r="r" b="b"/>
            <a:pathLst>
              <a:path w="170687" h="186689">
                <a:moveTo>
                  <a:pt x="9143" y="186689"/>
                </a:moveTo>
                <a:lnTo>
                  <a:pt x="170688" y="25145"/>
                </a:lnTo>
                <a:lnTo>
                  <a:pt x="162305" y="0"/>
                </a:lnTo>
                <a:lnTo>
                  <a:pt x="0" y="161543"/>
                </a:lnTo>
                <a:lnTo>
                  <a:pt x="9143" y="186689"/>
                </a:lnTo>
                <a:close/>
              </a:path>
            </a:pathLst>
          </a:custGeom>
          <a:solidFill>
            <a:srgbClr val="58DCDC"/>
          </a:solidFill>
        </p:spPr>
        <p:txBody>
          <a:bodyPr wrap="square" lIns="0" tIns="0" rIns="0" bIns="0" rtlCol="0">
            <a:noAutofit/>
          </a:bodyPr>
          <a:lstStyle/>
          <a:p>
            <a:endParaRPr/>
          </a:p>
        </p:txBody>
      </p:sp>
      <p:sp>
        <p:nvSpPr>
          <p:cNvPr id="168" name="object 168"/>
          <p:cNvSpPr/>
          <p:nvPr/>
        </p:nvSpPr>
        <p:spPr>
          <a:xfrm>
            <a:off x="1266444" y="4207001"/>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169" name="object 169"/>
          <p:cNvSpPr/>
          <p:nvPr/>
        </p:nvSpPr>
        <p:spPr>
          <a:xfrm>
            <a:off x="1249680" y="4155186"/>
            <a:ext cx="169926" cy="188214"/>
          </a:xfrm>
          <a:custGeom>
            <a:avLst/>
            <a:gdLst/>
            <a:ahLst/>
            <a:cxnLst/>
            <a:rect l="l" t="t" r="r" b="b"/>
            <a:pathLst>
              <a:path w="169925" h="188213">
                <a:moveTo>
                  <a:pt x="7619" y="188213"/>
                </a:moveTo>
                <a:lnTo>
                  <a:pt x="169925" y="26669"/>
                </a:lnTo>
                <a:lnTo>
                  <a:pt x="162305" y="0"/>
                </a:lnTo>
                <a:lnTo>
                  <a:pt x="0" y="161543"/>
                </a:lnTo>
                <a:lnTo>
                  <a:pt x="7619" y="188213"/>
                </a:lnTo>
                <a:close/>
              </a:path>
            </a:pathLst>
          </a:custGeom>
          <a:solidFill>
            <a:srgbClr val="58DDDD"/>
          </a:solidFill>
        </p:spPr>
        <p:txBody>
          <a:bodyPr wrap="square" lIns="0" tIns="0" rIns="0" bIns="0" rtlCol="0">
            <a:noAutofit/>
          </a:bodyPr>
          <a:lstStyle/>
          <a:p>
            <a:endParaRPr/>
          </a:p>
        </p:txBody>
      </p:sp>
      <p:sp>
        <p:nvSpPr>
          <p:cNvPr id="170" name="object 170"/>
          <p:cNvSpPr/>
          <p:nvPr/>
        </p:nvSpPr>
        <p:spPr>
          <a:xfrm>
            <a:off x="1257300" y="4181855"/>
            <a:ext cx="162306" cy="161544"/>
          </a:xfrm>
          <a:custGeom>
            <a:avLst/>
            <a:gdLst/>
            <a:ahLst/>
            <a:cxnLst/>
            <a:rect l="l" t="t" r="r" b="b"/>
            <a:pathLst>
              <a:path w="162306" h="161544">
                <a:moveTo>
                  <a:pt x="0" y="161544"/>
                </a:moveTo>
                <a:lnTo>
                  <a:pt x="162306" y="0"/>
                </a:lnTo>
              </a:path>
            </a:pathLst>
          </a:custGeom>
          <a:ln w="762">
            <a:solidFill>
              <a:srgbClr val="58DDDD"/>
            </a:solidFill>
          </a:ln>
        </p:spPr>
        <p:txBody>
          <a:bodyPr wrap="square" lIns="0" tIns="0" rIns="0" bIns="0" rtlCol="0">
            <a:noAutofit/>
          </a:bodyPr>
          <a:lstStyle/>
          <a:p>
            <a:endParaRPr/>
          </a:p>
        </p:txBody>
      </p:sp>
      <p:sp>
        <p:nvSpPr>
          <p:cNvPr id="171" name="object 171"/>
          <p:cNvSpPr/>
          <p:nvPr/>
        </p:nvSpPr>
        <p:spPr>
          <a:xfrm>
            <a:off x="1243583" y="4126229"/>
            <a:ext cx="168402" cy="190500"/>
          </a:xfrm>
          <a:custGeom>
            <a:avLst/>
            <a:gdLst/>
            <a:ahLst/>
            <a:cxnLst/>
            <a:rect l="l" t="t" r="r" b="b"/>
            <a:pathLst>
              <a:path w="168402" h="190500">
                <a:moveTo>
                  <a:pt x="6096" y="190500"/>
                </a:moveTo>
                <a:lnTo>
                  <a:pt x="168402" y="28955"/>
                </a:lnTo>
                <a:lnTo>
                  <a:pt x="161544" y="0"/>
                </a:lnTo>
                <a:lnTo>
                  <a:pt x="0" y="162306"/>
                </a:lnTo>
                <a:lnTo>
                  <a:pt x="6096" y="190500"/>
                </a:lnTo>
                <a:close/>
              </a:path>
            </a:pathLst>
          </a:custGeom>
          <a:solidFill>
            <a:srgbClr val="58DEDE"/>
          </a:solidFill>
        </p:spPr>
        <p:txBody>
          <a:bodyPr wrap="square" lIns="0" tIns="0" rIns="0" bIns="0" rtlCol="0">
            <a:noAutofit/>
          </a:bodyPr>
          <a:lstStyle/>
          <a:p>
            <a:endParaRPr/>
          </a:p>
        </p:txBody>
      </p:sp>
      <p:sp>
        <p:nvSpPr>
          <p:cNvPr id="172" name="object 172"/>
          <p:cNvSpPr/>
          <p:nvPr/>
        </p:nvSpPr>
        <p:spPr>
          <a:xfrm>
            <a:off x="1249679" y="4155185"/>
            <a:ext cx="162306" cy="161544"/>
          </a:xfrm>
          <a:custGeom>
            <a:avLst/>
            <a:gdLst/>
            <a:ahLst/>
            <a:cxnLst/>
            <a:rect l="l" t="t" r="r" b="b"/>
            <a:pathLst>
              <a:path w="162306" h="161544">
                <a:moveTo>
                  <a:pt x="0" y="161544"/>
                </a:moveTo>
                <a:lnTo>
                  <a:pt x="162306" y="0"/>
                </a:lnTo>
              </a:path>
            </a:pathLst>
          </a:custGeom>
          <a:ln w="762">
            <a:solidFill>
              <a:srgbClr val="58DEDE"/>
            </a:solidFill>
          </a:ln>
        </p:spPr>
        <p:txBody>
          <a:bodyPr wrap="square" lIns="0" tIns="0" rIns="0" bIns="0" rtlCol="0">
            <a:noAutofit/>
          </a:bodyPr>
          <a:lstStyle/>
          <a:p>
            <a:endParaRPr/>
          </a:p>
        </p:txBody>
      </p:sp>
      <p:sp>
        <p:nvSpPr>
          <p:cNvPr id="173" name="object 173"/>
          <p:cNvSpPr/>
          <p:nvPr/>
        </p:nvSpPr>
        <p:spPr>
          <a:xfrm>
            <a:off x="1237487" y="4095749"/>
            <a:ext cx="167640" cy="192786"/>
          </a:xfrm>
          <a:custGeom>
            <a:avLst/>
            <a:gdLst/>
            <a:ahLst/>
            <a:cxnLst/>
            <a:rect l="l" t="t" r="r" b="b"/>
            <a:pathLst>
              <a:path w="167640" h="192786">
                <a:moveTo>
                  <a:pt x="6096" y="192786"/>
                </a:moveTo>
                <a:lnTo>
                  <a:pt x="167640" y="30480"/>
                </a:lnTo>
                <a:lnTo>
                  <a:pt x="161544" y="0"/>
                </a:lnTo>
                <a:lnTo>
                  <a:pt x="0" y="161544"/>
                </a:lnTo>
                <a:lnTo>
                  <a:pt x="6096" y="192786"/>
                </a:lnTo>
                <a:close/>
              </a:path>
            </a:pathLst>
          </a:custGeom>
          <a:solidFill>
            <a:srgbClr val="58DFDF"/>
          </a:solidFill>
        </p:spPr>
        <p:txBody>
          <a:bodyPr wrap="square" lIns="0" tIns="0" rIns="0" bIns="0" rtlCol="0">
            <a:noAutofit/>
          </a:bodyPr>
          <a:lstStyle/>
          <a:p>
            <a:endParaRPr/>
          </a:p>
        </p:txBody>
      </p:sp>
      <p:sp>
        <p:nvSpPr>
          <p:cNvPr id="174" name="object 174"/>
          <p:cNvSpPr/>
          <p:nvPr/>
        </p:nvSpPr>
        <p:spPr>
          <a:xfrm>
            <a:off x="1243583" y="4126229"/>
            <a:ext cx="161544" cy="162306"/>
          </a:xfrm>
          <a:custGeom>
            <a:avLst/>
            <a:gdLst/>
            <a:ahLst/>
            <a:cxnLst/>
            <a:rect l="l" t="t" r="r" b="b"/>
            <a:pathLst>
              <a:path w="161544" h="162305">
                <a:moveTo>
                  <a:pt x="0" y="162306"/>
                </a:moveTo>
                <a:lnTo>
                  <a:pt x="161544" y="0"/>
                </a:lnTo>
              </a:path>
            </a:pathLst>
          </a:custGeom>
          <a:ln w="762">
            <a:solidFill>
              <a:srgbClr val="58DFDF"/>
            </a:solidFill>
          </a:ln>
        </p:spPr>
        <p:txBody>
          <a:bodyPr wrap="square" lIns="0" tIns="0" rIns="0" bIns="0" rtlCol="0">
            <a:noAutofit/>
          </a:bodyPr>
          <a:lstStyle/>
          <a:p>
            <a:endParaRPr/>
          </a:p>
        </p:txBody>
      </p:sp>
      <p:sp>
        <p:nvSpPr>
          <p:cNvPr id="175" name="object 175"/>
          <p:cNvSpPr/>
          <p:nvPr/>
        </p:nvSpPr>
        <p:spPr>
          <a:xfrm>
            <a:off x="1232916" y="4062984"/>
            <a:ext cx="166116" cy="194310"/>
          </a:xfrm>
          <a:custGeom>
            <a:avLst/>
            <a:gdLst/>
            <a:ahLst/>
            <a:cxnLst/>
            <a:rect l="l" t="t" r="r" b="b"/>
            <a:pathLst>
              <a:path w="166115" h="194310">
                <a:moveTo>
                  <a:pt x="4571" y="194310"/>
                </a:moveTo>
                <a:lnTo>
                  <a:pt x="166116" y="32766"/>
                </a:lnTo>
                <a:lnTo>
                  <a:pt x="161543" y="0"/>
                </a:lnTo>
                <a:lnTo>
                  <a:pt x="0" y="161544"/>
                </a:lnTo>
                <a:lnTo>
                  <a:pt x="4571" y="194310"/>
                </a:lnTo>
                <a:close/>
              </a:path>
            </a:pathLst>
          </a:custGeom>
          <a:solidFill>
            <a:srgbClr val="58DFDF"/>
          </a:solidFill>
        </p:spPr>
        <p:txBody>
          <a:bodyPr wrap="square" lIns="0" tIns="0" rIns="0" bIns="0" rtlCol="0">
            <a:noAutofit/>
          </a:bodyPr>
          <a:lstStyle/>
          <a:p>
            <a:endParaRPr/>
          </a:p>
        </p:txBody>
      </p:sp>
      <p:sp>
        <p:nvSpPr>
          <p:cNvPr id="176" name="object 176"/>
          <p:cNvSpPr/>
          <p:nvPr/>
        </p:nvSpPr>
        <p:spPr>
          <a:xfrm>
            <a:off x="1237488" y="409575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177" name="object 177"/>
          <p:cNvSpPr/>
          <p:nvPr/>
        </p:nvSpPr>
        <p:spPr>
          <a:xfrm>
            <a:off x="1219200" y="4062983"/>
            <a:ext cx="175260" cy="161544"/>
          </a:xfrm>
          <a:custGeom>
            <a:avLst/>
            <a:gdLst/>
            <a:ahLst/>
            <a:cxnLst/>
            <a:rect l="l" t="t" r="r" b="b"/>
            <a:pathLst>
              <a:path w="175259" h="161544">
                <a:moveTo>
                  <a:pt x="13715" y="161543"/>
                </a:moveTo>
                <a:lnTo>
                  <a:pt x="175260" y="0"/>
                </a:lnTo>
                <a:lnTo>
                  <a:pt x="161544" y="0"/>
                </a:lnTo>
                <a:lnTo>
                  <a:pt x="0" y="161543"/>
                </a:lnTo>
                <a:lnTo>
                  <a:pt x="13715" y="161543"/>
                </a:lnTo>
                <a:close/>
              </a:path>
            </a:pathLst>
          </a:custGeom>
          <a:solidFill>
            <a:srgbClr val="3B9797"/>
          </a:solidFill>
        </p:spPr>
        <p:txBody>
          <a:bodyPr wrap="square" lIns="0" tIns="0" rIns="0" bIns="0" rtlCol="0">
            <a:noAutofit/>
          </a:bodyPr>
          <a:lstStyle/>
          <a:p>
            <a:endParaRPr/>
          </a:p>
        </p:txBody>
      </p:sp>
      <p:sp>
        <p:nvSpPr>
          <p:cNvPr id="178" name="object 178"/>
          <p:cNvSpPr/>
          <p:nvPr/>
        </p:nvSpPr>
        <p:spPr>
          <a:xfrm>
            <a:off x="1232916" y="4062983"/>
            <a:ext cx="161544" cy="161544"/>
          </a:xfrm>
          <a:custGeom>
            <a:avLst/>
            <a:gdLst/>
            <a:ahLst/>
            <a:cxnLst/>
            <a:rect l="l" t="t" r="r" b="b"/>
            <a:pathLst>
              <a:path w="161544" h="161544">
                <a:moveTo>
                  <a:pt x="0" y="161543"/>
                </a:moveTo>
                <a:lnTo>
                  <a:pt x="161544" y="0"/>
                </a:lnTo>
              </a:path>
            </a:pathLst>
          </a:custGeom>
          <a:ln w="762">
            <a:solidFill>
              <a:srgbClr val="3B9797"/>
            </a:solidFill>
          </a:ln>
        </p:spPr>
        <p:txBody>
          <a:bodyPr wrap="square" lIns="0" tIns="0" rIns="0" bIns="0" rtlCol="0">
            <a:noAutofit/>
          </a:bodyPr>
          <a:lstStyle/>
          <a:p>
            <a:endParaRPr/>
          </a:p>
        </p:txBody>
      </p:sp>
      <p:sp>
        <p:nvSpPr>
          <p:cNvPr id="179" name="object 179"/>
          <p:cNvSpPr/>
          <p:nvPr/>
        </p:nvSpPr>
        <p:spPr>
          <a:xfrm>
            <a:off x="1502664" y="4333493"/>
            <a:ext cx="168402" cy="169164"/>
          </a:xfrm>
          <a:custGeom>
            <a:avLst/>
            <a:gdLst/>
            <a:ahLst/>
            <a:cxnLst/>
            <a:rect l="l" t="t" r="r" b="b"/>
            <a:pathLst>
              <a:path w="168401" h="169163">
                <a:moveTo>
                  <a:pt x="0" y="169163"/>
                </a:moveTo>
                <a:lnTo>
                  <a:pt x="161544" y="7619"/>
                </a:lnTo>
                <a:lnTo>
                  <a:pt x="168402" y="0"/>
                </a:lnTo>
                <a:lnTo>
                  <a:pt x="6858" y="161543"/>
                </a:lnTo>
                <a:lnTo>
                  <a:pt x="0" y="169163"/>
                </a:lnTo>
                <a:close/>
              </a:path>
            </a:pathLst>
          </a:custGeom>
          <a:solidFill>
            <a:srgbClr val="51CBCB"/>
          </a:solidFill>
        </p:spPr>
        <p:txBody>
          <a:bodyPr wrap="square" lIns="0" tIns="0" rIns="0" bIns="0" rtlCol="0">
            <a:noAutofit/>
          </a:bodyPr>
          <a:lstStyle/>
          <a:p>
            <a:endParaRPr/>
          </a:p>
        </p:txBody>
      </p:sp>
      <p:sp>
        <p:nvSpPr>
          <p:cNvPr id="180" name="object 180"/>
          <p:cNvSpPr/>
          <p:nvPr/>
        </p:nvSpPr>
        <p:spPr>
          <a:xfrm>
            <a:off x="1502664" y="4341113"/>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181" name="object 181"/>
          <p:cNvSpPr/>
          <p:nvPr/>
        </p:nvSpPr>
        <p:spPr>
          <a:xfrm>
            <a:off x="1509522" y="4325112"/>
            <a:ext cx="168402" cy="169926"/>
          </a:xfrm>
          <a:custGeom>
            <a:avLst/>
            <a:gdLst/>
            <a:ahLst/>
            <a:cxnLst/>
            <a:rect l="l" t="t" r="r" b="b"/>
            <a:pathLst>
              <a:path w="168401" h="169925">
                <a:moveTo>
                  <a:pt x="0" y="169925"/>
                </a:moveTo>
                <a:lnTo>
                  <a:pt x="161544" y="8381"/>
                </a:lnTo>
                <a:lnTo>
                  <a:pt x="168402" y="0"/>
                </a:lnTo>
                <a:lnTo>
                  <a:pt x="6858" y="161543"/>
                </a:lnTo>
                <a:lnTo>
                  <a:pt x="0" y="169925"/>
                </a:lnTo>
                <a:close/>
              </a:path>
            </a:pathLst>
          </a:custGeom>
          <a:solidFill>
            <a:srgbClr val="52CECE"/>
          </a:solidFill>
        </p:spPr>
        <p:txBody>
          <a:bodyPr wrap="square" lIns="0" tIns="0" rIns="0" bIns="0" rtlCol="0">
            <a:noAutofit/>
          </a:bodyPr>
          <a:lstStyle/>
          <a:p>
            <a:endParaRPr/>
          </a:p>
        </p:txBody>
      </p:sp>
      <p:sp>
        <p:nvSpPr>
          <p:cNvPr id="182" name="object 182"/>
          <p:cNvSpPr/>
          <p:nvPr/>
        </p:nvSpPr>
        <p:spPr>
          <a:xfrm>
            <a:off x="1509522" y="4333494"/>
            <a:ext cx="161544" cy="161544"/>
          </a:xfrm>
          <a:custGeom>
            <a:avLst/>
            <a:gdLst/>
            <a:ahLst/>
            <a:cxnLst/>
            <a:rect l="l" t="t" r="r" b="b"/>
            <a:pathLst>
              <a:path w="161544" h="161544">
                <a:moveTo>
                  <a:pt x="0" y="161544"/>
                </a:moveTo>
                <a:lnTo>
                  <a:pt x="161544" y="0"/>
                </a:lnTo>
              </a:path>
            </a:pathLst>
          </a:custGeom>
          <a:ln w="762">
            <a:solidFill>
              <a:srgbClr val="52CECE"/>
            </a:solidFill>
          </a:ln>
        </p:spPr>
        <p:txBody>
          <a:bodyPr wrap="square" lIns="0" tIns="0" rIns="0" bIns="0" rtlCol="0">
            <a:noAutofit/>
          </a:bodyPr>
          <a:lstStyle/>
          <a:p>
            <a:endParaRPr/>
          </a:p>
        </p:txBody>
      </p:sp>
      <p:sp>
        <p:nvSpPr>
          <p:cNvPr id="183" name="object 183"/>
          <p:cNvSpPr/>
          <p:nvPr/>
        </p:nvSpPr>
        <p:spPr>
          <a:xfrm>
            <a:off x="1516379" y="4316729"/>
            <a:ext cx="168402" cy="169926"/>
          </a:xfrm>
          <a:custGeom>
            <a:avLst/>
            <a:gdLst/>
            <a:ahLst/>
            <a:cxnLst/>
            <a:rect l="l" t="t" r="r" b="b"/>
            <a:pathLst>
              <a:path w="168401" h="169925">
                <a:moveTo>
                  <a:pt x="0" y="169925"/>
                </a:moveTo>
                <a:lnTo>
                  <a:pt x="161544" y="8381"/>
                </a:lnTo>
                <a:lnTo>
                  <a:pt x="168402" y="0"/>
                </a:lnTo>
                <a:lnTo>
                  <a:pt x="6858" y="161543"/>
                </a:lnTo>
                <a:lnTo>
                  <a:pt x="0" y="169925"/>
                </a:lnTo>
                <a:close/>
              </a:path>
            </a:pathLst>
          </a:custGeom>
          <a:solidFill>
            <a:srgbClr val="52D1D1"/>
          </a:solidFill>
        </p:spPr>
        <p:txBody>
          <a:bodyPr wrap="square" lIns="0" tIns="0" rIns="0" bIns="0" rtlCol="0">
            <a:noAutofit/>
          </a:bodyPr>
          <a:lstStyle/>
          <a:p>
            <a:endParaRPr/>
          </a:p>
        </p:txBody>
      </p:sp>
      <p:sp>
        <p:nvSpPr>
          <p:cNvPr id="184" name="object 184"/>
          <p:cNvSpPr/>
          <p:nvPr/>
        </p:nvSpPr>
        <p:spPr>
          <a:xfrm>
            <a:off x="1516379" y="4325111"/>
            <a:ext cx="161544" cy="161544"/>
          </a:xfrm>
          <a:custGeom>
            <a:avLst/>
            <a:gdLst/>
            <a:ahLst/>
            <a:cxnLst/>
            <a:rect l="l" t="t" r="r" b="b"/>
            <a:pathLst>
              <a:path w="161544" h="161544">
                <a:moveTo>
                  <a:pt x="0" y="161543"/>
                </a:moveTo>
                <a:lnTo>
                  <a:pt x="161544" y="0"/>
                </a:lnTo>
              </a:path>
            </a:pathLst>
          </a:custGeom>
          <a:ln w="762">
            <a:solidFill>
              <a:srgbClr val="52D1D1"/>
            </a:solidFill>
          </a:ln>
        </p:spPr>
        <p:txBody>
          <a:bodyPr wrap="square" lIns="0" tIns="0" rIns="0" bIns="0" rtlCol="0">
            <a:noAutofit/>
          </a:bodyPr>
          <a:lstStyle/>
          <a:p>
            <a:endParaRPr/>
          </a:p>
        </p:txBody>
      </p:sp>
      <p:sp>
        <p:nvSpPr>
          <p:cNvPr id="185" name="object 185"/>
          <p:cNvSpPr/>
          <p:nvPr/>
        </p:nvSpPr>
        <p:spPr>
          <a:xfrm>
            <a:off x="1523238" y="4306823"/>
            <a:ext cx="167640" cy="171450"/>
          </a:xfrm>
          <a:custGeom>
            <a:avLst/>
            <a:gdLst/>
            <a:ahLst/>
            <a:cxnLst/>
            <a:rect l="l" t="t" r="r" b="b"/>
            <a:pathLst>
              <a:path w="167639" h="171450">
                <a:moveTo>
                  <a:pt x="0" y="171450"/>
                </a:moveTo>
                <a:lnTo>
                  <a:pt x="161544" y="9905"/>
                </a:lnTo>
                <a:lnTo>
                  <a:pt x="167640" y="0"/>
                </a:lnTo>
                <a:lnTo>
                  <a:pt x="6095" y="162306"/>
                </a:lnTo>
                <a:lnTo>
                  <a:pt x="0" y="171450"/>
                </a:lnTo>
                <a:close/>
              </a:path>
            </a:pathLst>
          </a:custGeom>
          <a:solidFill>
            <a:srgbClr val="53D2D2"/>
          </a:solidFill>
        </p:spPr>
        <p:txBody>
          <a:bodyPr wrap="square" lIns="0" tIns="0" rIns="0" bIns="0" rtlCol="0">
            <a:noAutofit/>
          </a:bodyPr>
          <a:lstStyle/>
          <a:p>
            <a:endParaRPr/>
          </a:p>
        </p:txBody>
      </p:sp>
      <p:sp>
        <p:nvSpPr>
          <p:cNvPr id="186" name="object 186"/>
          <p:cNvSpPr/>
          <p:nvPr/>
        </p:nvSpPr>
        <p:spPr>
          <a:xfrm>
            <a:off x="1523238" y="4316729"/>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187" name="object 187"/>
          <p:cNvSpPr/>
          <p:nvPr/>
        </p:nvSpPr>
        <p:spPr>
          <a:xfrm>
            <a:off x="1529333" y="4287773"/>
            <a:ext cx="173736" cy="181356"/>
          </a:xfrm>
          <a:custGeom>
            <a:avLst/>
            <a:gdLst/>
            <a:ahLst/>
            <a:cxnLst/>
            <a:rect l="l" t="t" r="r" b="b"/>
            <a:pathLst>
              <a:path w="173736" h="181355">
                <a:moveTo>
                  <a:pt x="0" y="181355"/>
                </a:moveTo>
                <a:lnTo>
                  <a:pt x="161544" y="19049"/>
                </a:lnTo>
                <a:lnTo>
                  <a:pt x="173736" y="0"/>
                </a:lnTo>
                <a:lnTo>
                  <a:pt x="11429" y="161543"/>
                </a:lnTo>
                <a:lnTo>
                  <a:pt x="0" y="181355"/>
                </a:lnTo>
                <a:close/>
              </a:path>
            </a:pathLst>
          </a:custGeom>
          <a:solidFill>
            <a:srgbClr val="54D4D4"/>
          </a:solidFill>
        </p:spPr>
        <p:txBody>
          <a:bodyPr wrap="square" lIns="0" tIns="0" rIns="0" bIns="0" rtlCol="0">
            <a:noAutofit/>
          </a:bodyPr>
          <a:lstStyle/>
          <a:p>
            <a:endParaRPr/>
          </a:p>
        </p:txBody>
      </p:sp>
      <p:sp>
        <p:nvSpPr>
          <p:cNvPr id="188" name="object 188"/>
          <p:cNvSpPr/>
          <p:nvPr/>
        </p:nvSpPr>
        <p:spPr>
          <a:xfrm>
            <a:off x="1529333" y="4306823"/>
            <a:ext cx="161544" cy="162306"/>
          </a:xfrm>
          <a:custGeom>
            <a:avLst/>
            <a:gdLst/>
            <a:ahLst/>
            <a:cxnLst/>
            <a:rect l="l" t="t" r="r" b="b"/>
            <a:pathLst>
              <a:path w="161544" h="162305">
                <a:moveTo>
                  <a:pt x="0" y="162305"/>
                </a:moveTo>
                <a:lnTo>
                  <a:pt x="161544" y="0"/>
                </a:lnTo>
              </a:path>
            </a:pathLst>
          </a:custGeom>
          <a:ln w="762">
            <a:solidFill>
              <a:srgbClr val="54D4D4"/>
            </a:solidFill>
          </a:ln>
        </p:spPr>
        <p:txBody>
          <a:bodyPr wrap="square" lIns="0" tIns="0" rIns="0" bIns="0" rtlCol="0">
            <a:noAutofit/>
          </a:bodyPr>
          <a:lstStyle/>
          <a:p>
            <a:endParaRPr/>
          </a:p>
        </p:txBody>
      </p:sp>
      <p:sp>
        <p:nvSpPr>
          <p:cNvPr id="189" name="object 189"/>
          <p:cNvSpPr/>
          <p:nvPr/>
        </p:nvSpPr>
        <p:spPr>
          <a:xfrm>
            <a:off x="1529333" y="4300727"/>
            <a:ext cx="165354" cy="168402"/>
          </a:xfrm>
          <a:custGeom>
            <a:avLst/>
            <a:gdLst/>
            <a:ahLst/>
            <a:cxnLst/>
            <a:rect l="l" t="t" r="r" b="b"/>
            <a:pathLst>
              <a:path w="165354" h="168401">
                <a:moveTo>
                  <a:pt x="0" y="168401"/>
                </a:moveTo>
                <a:lnTo>
                  <a:pt x="161544" y="6095"/>
                </a:lnTo>
                <a:lnTo>
                  <a:pt x="165354" y="0"/>
                </a:lnTo>
                <a:lnTo>
                  <a:pt x="3809" y="161543"/>
                </a:lnTo>
                <a:lnTo>
                  <a:pt x="0" y="168401"/>
                </a:lnTo>
                <a:close/>
              </a:path>
            </a:pathLst>
          </a:custGeom>
          <a:solidFill>
            <a:srgbClr val="54D4D4"/>
          </a:solidFill>
        </p:spPr>
        <p:txBody>
          <a:bodyPr wrap="square" lIns="0" tIns="0" rIns="0" bIns="0" rtlCol="0">
            <a:noAutofit/>
          </a:bodyPr>
          <a:lstStyle/>
          <a:p>
            <a:endParaRPr/>
          </a:p>
        </p:txBody>
      </p:sp>
      <p:sp>
        <p:nvSpPr>
          <p:cNvPr id="190" name="object 190"/>
          <p:cNvSpPr/>
          <p:nvPr/>
        </p:nvSpPr>
        <p:spPr>
          <a:xfrm>
            <a:off x="1533144" y="4293870"/>
            <a:ext cx="165354" cy="168402"/>
          </a:xfrm>
          <a:custGeom>
            <a:avLst/>
            <a:gdLst/>
            <a:ahLst/>
            <a:cxnLst/>
            <a:rect l="l" t="t" r="r" b="b"/>
            <a:pathLst>
              <a:path w="165354" h="168401">
                <a:moveTo>
                  <a:pt x="0" y="168401"/>
                </a:moveTo>
                <a:lnTo>
                  <a:pt x="161544" y="6857"/>
                </a:lnTo>
                <a:lnTo>
                  <a:pt x="165354" y="0"/>
                </a:lnTo>
                <a:lnTo>
                  <a:pt x="3809" y="161543"/>
                </a:lnTo>
                <a:lnTo>
                  <a:pt x="0" y="168401"/>
                </a:lnTo>
                <a:close/>
              </a:path>
            </a:pathLst>
          </a:custGeom>
          <a:solidFill>
            <a:srgbClr val="54D5D5"/>
          </a:solidFill>
        </p:spPr>
        <p:txBody>
          <a:bodyPr wrap="square" lIns="0" tIns="0" rIns="0" bIns="0" rtlCol="0">
            <a:noAutofit/>
          </a:bodyPr>
          <a:lstStyle/>
          <a:p>
            <a:endParaRPr/>
          </a:p>
        </p:txBody>
      </p:sp>
      <p:sp>
        <p:nvSpPr>
          <p:cNvPr id="191" name="object 191"/>
          <p:cNvSpPr/>
          <p:nvPr/>
        </p:nvSpPr>
        <p:spPr>
          <a:xfrm>
            <a:off x="1536954" y="4287774"/>
            <a:ext cx="166116" cy="167640"/>
          </a:xfrm>
          <a:custGeom>
            <a:avLst/>
            <a:gdLst/>
            <a:ahLst/>
            <a:cxnLst/>
            <a:rect l="l" t="t" r="r" b="b"/>
            <a:pathLst>
              <a:path w="166116" h="167639">
                <a:moveTo>
                  <a:pt x="0" y="167639"/>
                </a:moveTo>
                <a:lnTo>
                  <a:pt x="161544" y="6095"/>
                </a:lnTo>
                <a:lnTo>
                  <a:pt x="166116" y="0"/>
                </a:lnTo>
                <a:lnTo>
                  <a:pt x="3809" y="161543"/>
                </a:lnTo>
                <a:lnTo>
                  <a:pt x="0" y="167639"/>
                </a:lnTo>
                <a:close/>
              </a:path>
            </a:pathLst>
          </a:custGeom>
          <a:solidFill>
            <a:srgbClr val="54D6D6"/>
          </a:solidFill>
        </p:spPr>
        <p:txBody>
          <a:bodyPr wrap="square" lIns="0" tIns="0" rIns="0" bIns="0" rtlCol="0">
            <a:noAutofit/>
          </a:bodyPr>
          <a:lstStyle/>
          <a:p>
            <a:endParaRPr/>
          </a:p>
        </p:txBody>
      </p:sp>
      <p:sp>
        <p:nvSpPr>
          <p:cNvPr id="192" name="object 192"/>
          <p:cNvSpPr/>
          <p:nvPr/>
        </p:nvSpPr>
        <p:spPr>
          <a:xfrm>
            <a:off x="1540764" y="4267199"/>
            <a:ext cx="172212" cy="182118"/>
          </a:xfrm>
          <a:custGeom>
            <a:avLst/>
            <a:gdLst/>
            <a:ahLst/>
            <a:cxnLst/>
            <a:rect l="l" t="t" r="r" b="b"/>
            <a:pathLst>
              <a:path w="172212" h="182117">
                <a:moveTo>
                  <a:pt x="0" y="182117"/>
                </a:moveTo>
                <a:lnTo>
                  <a:pt x="162306" y="20573"/>
                </a:lnTo>
                <a:lnTo>
                  <a:pt x="172212" y="0"/>
                </a:lnTo>
                <a:lnTo>
                  <a:pt x="10667" y="161543"/>
                </a:lnTo>
                <a:lnTo>
                  <a:pt x="0" y="182117"/>
                </a:lnTo>
                <a:close/>
              </a:path>
            </a:pathLst>
          </a:custGeom>
          <a:solidFill>
            <a:srgbClr val="55D7D7"/>
          </a:solidFill>
        </p:spPr>
        <p:txBody>
          <a:bodyPr wrap="square" lIns="0" tIns="0" rIns="0" bIns="0" rtlCol="0">
            <a:noAutofit/>
          </a:bodyPr>
          <a:lstStyle/>
          <a:p>
            <a:endParaRPr/>
          </a:p>
        </p:txBody>
      </p:sp>
      <p:sp>
        <p:nvSpPr>
          <p:cNvPr id="193" name="object 193"/>
          <p:cNvSpPr/>
          <p:nvPr/>
        </p:nvSpPr>
        <p:spPr>
          <a:xfrm>
            <a:off x="1540764" y="4287773"/>
            <a:ext cx="162306" cy="161544"/>
          </a:xfrm>
          <a:custGeom>
            <a:avLst/>
            <a:gdLst/>
            <a:ahLst/>
            <a:cxnLst/>
            <a:rect l="l" t="t" r="r" b="b"/>
            <a:pathLst>
              <a:path w="162306" h="161544">
                <a:moveTo>
                  <a:pt x="0" y="161543"/>
                </a:moveTo>
                <a:lnTo>
                  <a:pt x="162306" y="0"/>
                </a:lnTo>
              </a:path>
            </a:pathLst>
          </a:custGeom>
          <a:ln w="762">
            <a:solidFill>
              <a:srgbClr val="55D7D7"/>
            </a:solidFill>
          </a:ln>
        </p:spPr>
        <p:txBody>
          <a:bodyPr wrap="square" lIns="0" tIns="0" rIns="0" bIns="0" rtlCol="0">
            <a:noAutofit/>
          </a:bodyPr>
          <a:lstStyle/>
          <a:p>
            <a:endParaRPr/>
          </a:p>
        </p:txBody>
      </p:sp>
      <p:sp>
        <p:nvSpPr>
          <p:cNvPr id="194" name="object 194"/>
          <p:cNvSpPr/>
          <p:nvPr/>
        </p:nvSpPr>
        <p:spPr>
          <a:xfrm>
            <a:off x="1540764" y="4277105"/>
            <a:ext cx="166878" cy="172212"/>
          </a:xfrm>
          <a:custGeom>
            <a:avLst/>
            <a:gdLst/>
            <a:ahLst/>
            <a:cxnLst/>
            <a:rect l="l" t="t" r="r" b="b"/>
            <a:pathLst>
              <a:path w="166878" h="172212">
                <a:moveTo>
                  <a:pt x="0" y="172212"/>
                </a:moveTo>
                <a:lnTo>
                  <a:pt x="162306" y="10668"/>
                </a:lnTo>
                <a:lnTo>
                  <a:pt x="166878" y="0"/>
                </a:lnTo>
                <a:lnTo>
                  <a:pt x="5333" y="161544"/>
                </a:lnTo>
                <a:lnTo>
                  <a:pt x="0" y="172212"/>
                </a:lnTo>
                <a:close/>
              </a:path>
            </a:pathLst>
          </a:custGeom>
          <a:solidFill>
            <a:srgbClr val="55D7D7"/>
          </a:solidFill>
        </p:spPr>
        <p:txBody>
          <a:bodyPr wrap="square" lIns="0" tIns="0" rIns="0" bIns="0" rtlCol="0">
            <a:noAutofit/>
          </a:bodyPr>
          <a:lstStyle/>
          <a:p>
            <a:endParaRPr/>
          </a:p>
        </p:txBody>
      </p:sp>
      <p:sp>
        <p:nvSpPr>
          <p:cNvPr id="195" name="object 195"/>
          <p:cNvSpPr/>
          <p:nvPr/>
        </p:nvSpPr>
        <p:spPr>
          <a:xfrm>
            <a:off x="1546098" y="4267200"/>
            <a:ext cx="166878" cy="171450"/>
          </a:xfrm>
          <a:custGeom>
            <a:avLst/>
            <a:gdLst/>
            <a:ahLst/>
            <a:cxnLst/>
            <a:rect l="l" t="t" r="r" b="b"/>
            <a:pathLst>
              <a:path w="166878" h="171450">
                <a:moveTo>
                  <a:pt x="0" y="171450"/>
                </a:moveTo>
                <a:lnTo>
                  <a:pt x="161544" y="9905"/>
                </a:lnTo>
                <a:lnTo>
                  <a:pt x="166878" y="0"/>
                </a:lnTo>
                <a:lnTo>
                  <a:pt x="5333" y="161544"/>
                </a:lnTo>
                <a:lnTo>
                  <a:pt x="0" y="171450"/>
                </a:lnTo>
                <a:close/>
              </a:path>
            </a:pathLst>
          </a:custGeom>
          <a:solidFill>
            <a:srgbClr val="56D8D8"/>
          </a:solidFill>
        </p:spPr>
        <p:txBody>
          <a:bodyPr wrap="square" lIns="0" tIns="0" rIns="0" bIns="0" rtlCol="0">
            <a:noAutofit/>
          </a:bodyPr>
          <a:lstStyle/>
          <a:p>
            <a:endParaRPr/>
          </a:p>
        </p:txBody>
      </p:sp>
      <p:sp>
        <p:nvSpPr>
          <p:cNvPr id="196" name="object 196"/>
          <p:cNvSpPr/>
          <p:nvPr/>
        </p:nvSpPr>
        <p:spPr>
          <a:xfrm>
            <a:off x="1551432" y="4245864"/>
            <a:ext cx="169926" cy="182880"/>
          </a:xfrm>
          <a:custGeom>
            <a:avLst/>
            <a:gdLst/>
            <a:ahLst/>
            <a:cxnLst/>
            <a:rect l="l" t="t" r="r" b="b"/>
            <a:pathLst>
              <a:path w="169925" h="182879">
                <a:moveTo>
                  <a:pt x="0" y="182880"/>
                </a:moveTo>
                <a:lnTo>
                  <a:pt x="161544" y="21336"/>
                </a:lnTo>
                <a:lnTo>
                  <a:pt x="169926" y="0"/>
                </a:lnTo>
                <a:lnTo>
                  <a:pt x="8381" y="161544"/>
                </a:lnTo>
                <a:lnTo>
                  <a:pt x="0" y="182880"/>
                </a:lnTo>
                <a:close/>
              </a:path>
            </a:pathLst>
          </a:custGeom>
          <a:solidFill>
            <a:srgbClr val="57DADA"/>
          </a:solidFill>
        </p:spPr>
        <p:txBody>
          <a:bodyPr wrap="square" lIns="0" tIns="0" rIns="0" bIns="0" rtlCol="0">
            <a:noAutofit/>
          </a:bodyPr>
          <a:lstStyle/>
          <a:p>
            <a:endParaRPr/>
          </a:p>
        </p:txBody>
      </p:sp>
      <p:sp>
        <p:nvSpPr>
          <p:cNvPr id="197" name="object 197"/>
          <p:cNvSpPr/>
          <p:nvPr/>
        </p:nvSpPr>
        <p:spPr>
          <a:xfrm>
            <a:off x="1551432" y="4267200"/>
            <a:ext cx="161544" cy="161544"/>
          </a:xfrm>
          <a:custGeom>
            <a:avLst/>
            <a:gdLst/>
            <a:ahLst/>
            <a:cxnLst/>
            <a:rect l="l" t="t" r="r" b="b"/>
            <a:pathLst>
              <a:path w="161544" h="161544">
                <a:moveTo>
                  <a:pt x="0" y="161543"/>
                </a:moveTo>
                <a:lnTo>
                  <a:pt x="161544" y="0"/>
                </a:lnTo>
              </a:path>
            </a:pathLst>
          </a:custGeom>
          <a:ln w="762">
            <a:solidFill>
              <a:srgbClr val="57DADA"/>
            </a:solidFill>
          </a:ln>
        </p:spPr>
        <p:txBody>
          <a:bodyPr wrap="square" lIns="0" tIns="0" rIns="0" bIns="0" rtlCol="0">
            <a:noAutofit/>
          </a:bodyPr>
          <a:lstStyle/>
          <a:p>
            <a:endParaRPr/>
          </a:p>
        </p:txBody>
      </p:sp>
      <p:sp>
        <p:nvSpPr>
          <p:cNvPr id="198" name="object 198"/>
          <p:cNvSpPr/>
          <p:nvPr/>
        </p:nvSpPr>
        <p:spPr>
          <a:xfrm>
            <a:off x="1551432" y="4256532"/>
            <a:ext cx="165354" cy="172212"/>
          </a:xfrm>
          <a:custGeom>
            <a:avLst/>
            <a:gdLst/>
            <a:ahLst/>
            <a:cxnLst/>
            <a:rect l="l" t="t" r="r" b="b"/>
            <a:pathLst>
              <a:path w="165354" h="172212">
                <a:moveTo>
                  <a:pt x="0" y="172212"/>
                </a:moveTo>
                <a:lnTo>
                  <a:pt x="161544" y="10668"/>
                </a:lnTo>
                <a:lnTo>
                  <a:pt x="165354" y="0"/>
                </a:lnTo>
                <a:lnTo>
                  <a:pt x="3809" y="161544"/>
                </a:lnTo>
                <a:lnTo>
                  <a:pt x="0" y="172212"/>
                </a:lnTo>
                <a:close/>
              </a:path>
            </a:pathLst>
          </a:custGeom>
          <a:solidFill>
            <a:srgbClr val="57DADA"/>
          </a:solidFill>
        </p:spPr>
        <p:txBody>
          <a:bodyPr wrap="square" lIns="0" tIns="0" rIns="0" bIns="0" rtlCol="0">
            <a:noAutofit/>
          </a:bodyPr>
          <a:lstStyle/>
          <a:p>
            <a:endParaRPr/>
          </a:p>
        </p:txBody>
      </p:sp>
      <p:sp>
        <p:nvSpPr>
          <p:cNvPr id="199" name="object 199"/>
          <p:cNvSpPr/>
          <p:nvPr/>
        </p:nvSpPr>
        <p:spPr>
          <a:xfrm>
            <a:off x="1555242" y="4245864"/>
            <a:ext cx="166116" cy="172212"/>
          </a:xfrm>
          <a:custGeom>
            <a:avLst/>
            <a:gdLst/>
            <a:ahLst/>
            <a:cxnLst/>
            <a:rect l="l" t="t" r="r" b="b"/>
            <a:pathLst>
              <a:path w="166116" h="172212">
                <a:moveTo>
                  <a:pt x="0" y="172212"/>
                </a:moveTo>
                <a:lnTo>
                  <a:pt x="161544" y="10668"/>
                </a:lnTo>
                <a:lnTo>
                  <a:pt x="166116" y="0"/>
                </a:lnTo>
                <a:lnTo>
                  <a:pt x="4571" y="161544"/>
                </a:lnTo>
                <a:lnTo>
                  <a:pt x="0" y="172212"/>
                </a:lnTo>
                <a:close/>
              </a:path>
            </a:pathLst>
          </a:custGeom>
          <a:solidFill>
            <a:srgbClr val="57DBDB"/>
          </a:solidFill>
        </p:spPr>
        <p:txBody>
          <a:bodyPr wrap="square" lIns="0" tIns="0" rIns="0" bIns="0" rtlCol="0">
            <a:noAutofit/>
          </a:bodyPr>
          <a:lstStyle/>
          <a:p>
            <a:endParaRPr/>
          </a:p>
        </p:txBody>
      </p:sp>
      <p:sp>
        <p:nvSpPr>
          <p:cNvPr id="200" name="object 200"/>
          <p:cNvSpPr/>
          <p:nvPr/>
        </p:nvSpPr>
        <p:spPr>
          <a:xfrm>
            <a:off x="1559814" y="4223003"/>
            <a:ext cx="168401" cy="184404"/>
          </a:xfrm>
          <a:custGeom>
            <a:avLst/>
            <a:gdLst/>
            <a:ahLst/>
            <a:cxnLst/>
            <a:rect l="l" t="t" r="r" b="b"/>
            <a:pathLst>
              <a:path w="168401" h="184403">
                <a:moveTo>
                  <a:pt x="0" y="184403"/>
                </a:moveTo>
                <a:lnTo>
                  <a:pt x="161544" y="22859"/>
                </a:lnTo>
                <a:lnTo>
                  <a:pt x="168401" y="0"/>
                </a:lnTo>
                <a:lnTo>
                  <a:pt x="6857" y="161543"/>
                </a:lnTo>
                <a:lnTo>
                  <a:pt x="0" y="184403"/>
                </a:lnTo>
                <a:close/>
              </a:path>
            </a:pathLst>
          </a:custGeom>
          <a:solidFill>
            <a:srgbClr val="58DCDC"/>
          </a:solidFill>
        </p:spPr>
        <p:txBody>
          <a:bodyPr wrap="square" lIns="0" tIns="0" rIns="0" bIns="0" rtlCol="0">
            <a:noAutofit/>
          </a:bodyPr>
          <a:lstStyle/>
          <a:p>
            <a:endParaRPr/>
          </a:p>
        </p:txBody>
      </p:sp>
      <p:sp>
        <p:nvSpPr>
          <p:cNvPr id="201" name="object 201"/>
          <p:cNvSpPr/>
          <p:nvPr/>
        </p:nvSpPr>
        <p:spPr>
          <a:xfrm>
            <a:off x="1559814" y="4245863"/>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202" name="object 202"/>
          <p:cNvSpPr/>
          <p:nvPr/>
        </p:nvSpPr>
        <p:spPr>
          <a:xfrm>
            <a:off x="1559814" y="4234433"/>
            <a:ext cx="165354" cy="172974"/>
          </a:xfrm>
          <a:custGeom>
            <a:avLst/>
            <a:gdLst/>
            <a:ahLst/>
            <a:cxnLst/>
            <a:rect l="l" t="t" r="r" b="b"/>
            <a:pathLst>
              <a:path w="165354" h="172974">
                <a:moveTo>
                  <a:pt x="0" y="172974"/>
                </a:moveTo>
                <a:lnTo>
                  <a:pt x="161544" y="11430"/>
                </a:lnTo>
                <a:lnTo>
                  <a:pt x="165354" y="0"/>
                </a:lnTo>
                <a:lnTo>
                  <a:pt x="3809" y="161544"/>
                </a:lnTo>
                <a:lnTo>
                  <a:pt x="0" y="172974"/>
                </a:lnTo>
                <a:close/>
              </a:path>
            </a:pathLst>
          </a:custGeom>
          <a:solidFill>
            <a:srgbClr val="58DCDC"/>
          </a:solidFill>
        </p:spPr>
        <p:txBody>
          <a:bodyPr wrap="square" lIns="0" tIns="0" rIns="0" bIns="0" rtlCol="0">
            <a:noAutofit/>
          </a:bodyPr>
          <a:lstStyle/>
          <a:p>
            <a:endParaRPr/>
          </a:p>
        </p:txBody>
      </p:sp>
      <p:sp>
        <p:nvSpPr>
          <p:cNvPr id="203" name="object 203"/>
          <p:cNvSpPr/>
          <p:nvPr/>
        </p:nvSpPr>
        <p:spPr>
          <a:xfrm>
            <a:off x="1563623" y="4223003"/>
            <a:ext cx="164592" cy="172974"/>
          </a:xfrm>
          <a:custGeom>
            <a:avLst/>
            <a:gdLst/>
            <a:ahLst/>
            <a:cxnLst/>
            <a:rect l="l" t="t" r="r" b="b"/>
            <a:pathLst>
              <a:path w="164592" h="172974">
                <a:moveTo>
                  <a:pt x="0" y="172974"/>
                </a:moveTo>
                <a:lnTo>
                  <a:pt x="161544" y="11430"/>
                </a:lnTo>
                <a:lnTo>
                  <a:pt x="164592" y="0"/>
                </a:lnTo>
                <a:lnTo>
                  <a:pt x="3047" y="161544"/>
                </a:lnTo>
                <a:lnTo>
                  <a:pt x="0" y="172974"/>
                </a:lnTo>
                <a:close/>
              </a:path>
            </a:pathLst>
          </a:custGeom>
          <a:solidFill>
            <a:srgbClr val="58DDDD"/>
          </a:solidFill>
        </p:spPr>
        <p:txBody>
          <a:bodyPr wrap="square" lIns="0" tIns="0" rIns="0" bIns="0" rtlCol="0">
            <a:noAutofit/>
          </a:bodyPr>
          <a:lstStyle/>
          <a:p>
            <a:endParaRPr/>
          </a:p>
        </p:txBody>
      </p:sp>
      <p:sp>
        <p:nvSpPr>
          <p:cNvPr id="204" name="object 204"/>
          <p:cNvSpPr/>
          <p:nvPr/>
        </p:nvSpPr>
        <p:spPr>
          <a:xfrm>
            <a:off x="1566672" y="4200144"/>
            <a:ext cx="166877" cy="184404"/>
          </a:xfrm>
          <a:custGeom>
            <a:avLst/>
            <a:gdLst/>
            <a:ahLst/>
            <a:cxnLst/>
            <a:rect l="l" t="t" r="r" b="b"/>
            <a:pathLst>
              <a:path w="166877" h="184403">
                <a:moveTo>
                  <a:pt x="0" y="184404"/>
                </a:moveTo>
                <a:lnTo>
                  <a:pt x="161544" y="22860"/>
                </a:lnTo>
                <a:lnTo>
                  <a:pt x="166877" y="0"/>
                </a:lnTo>
                <a:lnTo>
                  <a:pt x="5333" y="161544"/>
                </a:lnTo>
                <a:lnTo>
                  <a:pt x="0" y="184404"/>
                </a:lnTo>
                <a:close/>
              </a:path>
            </a:pathLst>
          </a:custGeom>
          <a:solidFill>
            <a:srgbClr val="58DEDE"/>
          </a:solidFill>
        </p:spPr>
        <p:txBody>
          <a:bodyPr wrap="square" lIns="0" tIns="0" rIns="0" bIns="0" rtlCol="0">
            <a:noAutofit/>
          </a:bodyPr>
          <a:lstStyle/>
          <a:p>
            <a:endParaRPr/>
          </a:p>
        </p:txBody>
      </p:sp>
      <p:sp>
        <p:nvSpPr>
          <p:cNvPr id="205" name="object 205"/>
          <p:cNvSpPr/>
          <p:nvPr/>
        </p:nvSpPr>
        <p:spPr>
          <a:xfrm>
            <a:off x="1566672" y="4223004"/>
            <a:ext cx="161544" cy="161544"/>
          </a:xfrm>
          <a:custGeom>
            <a:avLst/>
            <a:gdLst/>
            <a:ahLst/>
            <a:cxnLst/>
            <a:rect l="l" t="t" r="r" b="b"/>
            <a:pathLst>
              <a:path w="161544" h="161544">
                <a:moveTo>
                  <a:pt x="0" y="161543"/>
                </a:moveTo>
                <a:lnTo>
                  <a:pt x="161544" y="0"/>
                </a:lnTo>
              </a:path>
            </a:pathLst>
          </a:custGeom>
          <a:ln w="762">
            <a:solidFill>
              <a:srgbClr val="58DEDE"/>
            </a:solidFill>
          </a:ln>
        </p:spPr>
        <p:txBody>
          <a:bodyPr wrap="square" lIns="0" tIns="0" rIns="0" bIns="0" rtlCol="0">
            <a:noAutofit/>
          </a:bodyPr>
          <a:lstStyle/>
          <a:p>
            <a:endParaRPr/>
          </a:p>
        </p:txBody>
      </p:sp>
      <p:sp>
        <p:nvSpPr>
          <p:cNvPr id="206" name="object 206"/>
          <p:cNvSpPr/>
          <p:nvPr/>
        </p:nvSpPr>
        <p:spPr>
          <a:xfrm>
            <a:off x="1572005" y="4175760"/>
            <a:ext cx="166115" cy="185928"/>
          </a:xfrm>
          <a:custGeom>
            <a:avLst/>
            <a:gdLst/>
            <a:ahLst/>
            <a:cxnLst/>
            <a:rect l="l" t="t" r="r" b="b"/>
            <a:pathLst>
              <a:path w="166116" h="185927">
                <a:moveTo>
                  <a:pt x="0" y="185927"/>
                </a:moveTo>
                <a:lnTo>
                  <a:pt x="161544" y="24383"/>
                </a:lnTo>
                <a:lnTo>
                  <a:pt x="166115" y="0"/>
                </a:lnTo>
                <a:lnTo>
                  <a:pt x="4571" y="161543"/>
                </a:lnTo>
                <a:lnTo>
                  <a:pt x="0" y="185927"/>
                </a:lnTo>
                <a:close/>
              </a:path>
            </a:pathLst>
          </a:custGeom>
          <a:solidFill>
            <a:srgbClr val="58DFDF"/>
          </a:solidFill>
        </p:spPr>
        <p:txBody>
          <a:bodyPr wrap="square" lIns="0" tIns="0" rIns="0" bIns="0" rtlCol="0">
            <a:noAutofit/>
          </a:bodyPr>
          <a:lstStyle/>
          <a:p>
            <a:endParaRPr/>
          </a:p>
        </p:txBody>
      </p:sp>
      <p:sp>
        <p:nvSpPr>
          <p:cNvPr id="207" name="object 207"/>
          <p:cNvSpPr/>
          <p:nvPr/>
        </p:nvSpPr>
        <p:spPr>
          <a:xfrm>
            <a:off x="1572005" y="4200144"/>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08" name="object 208"/>
          <p:cNvSpPr/>
          <p:nvPr/>
        </p:nvSpPr>
        <p:spPr>
          <a:xfrm>
            <a:off x="1576577" y="4150614"/>
            <a:ext cx="163829" cy="186690"/>
          </a:xfrm>
          <a:custGeom>
            <a:avLst/>
            <a:gdLst/>
            <a:ahLst/>
            <a:cxnLst/>
            <a:rect l="l" t="t" r="r" b="b"/>
            <a:pathLst>
              <a:path w="163830" h="186689">
                <a:moveTo>
                  <a:pt x="0" y="186689"/>
                </a:moveTo>
                <a:lnTo>
                  <a:pt x="161544" y="25145"/>
                </a:lnTo>
                <a:lnTo>
                  <a:pt x="163829" y="0"/>
                </a:lnTo>
                <a:lnTo>
                  <a:pt x="2285" y="161543"/>
                </a:lnTo>
                <a:lnTo>
                  <a:pt x="0" y="186689"/>
                </a:lnTo>
                <a:close/>
              </a:path>
            </a:pathLst>
          </a:custGeom>
          <a:solidFill>
            <a:srgbClr val="58DFDF"/>
          </a:solidFill>
        </p:spPr>
        <p:txBody>
          <a:bodyPr wrap="square" lIns="0" tIns="0" rIns="0" bIns="0" rtlCol="0">
            <a:noAutofit/>
          </a:bodyPr>
          <a:lstStyle/>
          <a:p>
            <a:endParaRPr/>
          </a:p>
        </p:txBody>
      </p:sp>
      <p:sp>
        <p:nvSpPr>
          <p:cNvPr id="209" name="object 209"/>
          <p:cNvSpPr/>
          <p:nvPr/>
        </p:nvSpPr>
        <p:spPr>
          <a:xfrm>
            <a:off x="1576577" y="4175760"/>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10" name="object 210"/>
          <p:cNvSpPr/>
          <p:nvPr/>
        </p:nvSpPr>
        <p:spPr>
          <a:xfrm>
            <a:off x="1578864" y="4124705"/>
            <a:ext cx="162305" cy="187452"/>
          </a:xfrm>
          <a:custGeom>
            <a:avLst/>
            <a:gdLst/>
            <a:ahLst/>
            <a:cxnLst/>
            <a:rect l="l" t="t" r="r" b="b"/>
            <a:pathLst>
              <a:path w="162306" h="187451">
                <a:moveTo>
                  <a:pt x="0" y="187451"/>
                </a:moveTo>
                <a:lnTo>
                  <a:pt x="161544" y="25907"/>
                </a:lnTo>
                <a:lnTo>
                  <a:pt x="162305" y="0"/>
                </a:lnTo>
                <a:lnTo>
                  <a:pt x="761" y="161543"/>
                </a:lnTo>
                <a:lnTo>
                  <a:pt x="0" y="187451"/>
                </a:lnTo>
                <a:close/>
              </a:path>
            </a:pathLst>
          </a:custGeom>
          <a:solidFill>
            <a:srgbClr val="58DFDF"/>
          </a:solidFill>
        </p:spPr>
        <p:txBody>
          <a:bodyPr wrap="square" lIns="0" tIns="0" rIns="0" bIns="0" rtlCol="0">
            <a:noAutofit/>
          </a:bodyPr>
          <a:lstStyle/>
          <a:p>
            <a:endParaRPr/>
          </a:p>
        </p:txBody>
      </p:sp>
      <p:sp>
        <p:nvSpPr>
          <p:cNvPr id="211" name="object 211"/>
          <p:cNvSpPr/>
          <p:nvPr/>
        </p:nvSpPr>
        <p:spPr>
          <a:xfrm>
            <a:off x="1578864" y="4150613"/>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12" name="object 212"/>
          <p:cNvSpPr/>
          <p:nvPr/>
        </p:nvSpPr>
        <p:spPr>
          <a:xfrm>
            <a:off x="1578864" y="4103370"/>
            <a:ext cx="162306" cy="182880"/>
          </a:xfrm>
          <a:custGeom>
            <a:avLst/>
            <a:gdLst/>
            <a:ahLst/>
            <a:cxnLst/>
            <a:rect l="l" t="t" r="r" b="b"/>
            <a:pathLst>
              <a:path w="162306" h="182879">
                <a:moveTo>
                  <a:pt x="762" y="182879"/>
                </a:moveTo>
                <a:lnTo>
                  <a:pt x="162306" y="21335"/>
                </a:lnTo>
                <a:lnTo>
                  <a:pt x="161544" y="0"/>
                </a:lnTo>
                <a:lnTo>
                  <a:pt x="0" y="162305"/>
                </a:lnTo>
                <a:lnTo>
                  <a:pt x="762" y="182879"/>
                </a:lnTo>
                <a:close/>
              </a:path>
            </a:pathLst>
          </a:custGeom>
          <a:solidFill>
            <a:srgbClr val="59E0E0"/>
          </a:solidFill>
        </p:spPr>
        <p:txBody>
          <a:bodyPr wrap="square" lIns="0" tIns="0" rIns="0" bIns="0" rtlCol="0">
            <a:noAutofit/>
          </a:bodyPr>
          <a:lstStyle/>
          <a:p>
            <a:endParaRPr/>
          </a:p>
        </p:txBody>
      </p:sp>
      <p:sp>
        <p:nvSpPr>
          <p:cNvPr id="213" name="object 213"/>
          <p:cNvSpPr/>
          <p:nvPr/>
        </p:nvSpPr>
        <p:spPr>
          <a:xfrm>
            <a:off x="1579626" y="4124705"/>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214" name="object 214"/>
          <p:cNvSpPr/>
          <p:nvPr/>
        </p:nvSpPr>
        <p:spPr>
          <a:xfrm>
            <a:off x="1577340" y="4083558"/>
            <a:ext cx="163068" cy="182118"/>
          </a:xfrm>
          <a:custGeom>
            <a:avLst/>
            <a:gdLst/>
            <a:ahLst/>
            <a:cxnLst/>
            <a:rect l="l" t="t" r="r" b="b"/>
            <a:pathLst>
              <a:path w="163068" h="182117">
                <a:moveTo>
                  <a:pt x="1524" y="182118"/>
                </a:moveTo>
                <a:lnTo>
                  <a:pt x="163068" y="19812"/>
                </a:lnTo>
                <a:lnTo>
                  <a:pt x="161544" y="0"/>
                </a:lnTo>
                <a:lnTo>
                  <a:pt x="0" y="161544"/>
                </a:lnTo>
                <a:lnTo>
                  <a:pt x="1524" y="182118"/>
                </a:lnTo>
                <a:close/>
              </a:path>
            </a:pathLst>
          </a:custGeom>
          <a:solidFill>
            <a:srgbClr val="59E0E0"/>
          </a:solidFill>
        </p:spPr>
        <p:txBody>
          <a:bodyPr wrap="square" lIns="0" tIns="0" rIns="0" bIns="0" rtlCol="0">
            <a:noAutofit/>
          </a:bodyPr>
          <a:lstStyle/>
          <a:p>
            <a:endParaRPr/>
          </a:p>
        </p:txBody>
      </p:sp>
      <p:sp>
        <p:nvSpPr>
          <p:cNvPr id="215" name="object 215"/>
          <p:cNvSpPr/>
          <p:nvPr/>
        </p:nvSpPr>
        <p:spPr>
          <a:xfrm>
            <a:off x="1578864" y="4103370"/>
            <a:ext cx="161544" cy="162306"/>
          </a:xfrm>
          <a:custGeom>
            <a:avLst/>
            <a:gdLst/>
            <a:ahLst/>
            <a:cxnLst/>
            <a:rect l="l" t="t" r="r" b="b"/>
            <a:pathLst>
              <a:path w="161544" h="162305">
                <a:moveTo>
                  <a:pt x="0" y="162305"/>
                </a:moveTo>
                <a:lnTo>
                  <a:pt x="161544" y="0"/>
                </a:lnTo>
              </a:path>
            </a:pathLst>
          </a:custGeom>
          <a:ln w="762">
            <a:solidFill>
              <a:srgbClr val="59E0E0"/>
            </a:solidFill>
          </a:ln>
        </p:spPr>
        <p:txBody>
          <a:bodyPr wrap="square" lIns="0" tIns="0" rIns="0" bIns="0" rtlCol="0">
            <a:noAutofit/>
          </a:bodyPr>
          <a:lstStyle/>
          <a:p>
            <a:endParaRPr/>
          </a:p>
        </p:txBody>
      </p:sp>
      <p:sp>
        <p:nvSpPr>
          <p:cNvPr id="216" name="object 216"/>
          <p:cNvSpPr/>
          <p:nvPr/>
        </p:nvSpPr>
        <p:spPr>
          <a:xfrm>
            <a:off x="1575053" y="4064507"/>
            <a:ext cx="163830" cy="180594"/>
          </a:xfrm>
          <a:custGeom>
            <a:avLst/>
            <a:gdLst/>
            <a:ahLst/>
            <a:cxnLst/>
            <a:rect l="l" t="t" r="r" b="b"/>
            <a:pathLst>
              <a:path w="163830" h="180594">
                <a:moveTo>
                  <a:pt x="2286" y="180593"/>
                </a:moveTo>
                <a:lnTo>
                  <a:pt x="163830" y="19049"/>
                </a:lnTo>
                <a:lnTo>
                  <a:pt x="161544" y="0"/>
                </a:lnTo>
                <a:lnTo>
                  <a:pt x="0" y="161543"/>
                </a:lnTo>
                <a:lnTo>
                  <a:pt x="2286" y="180593"/>
                </a:lnTo>
                <a:close/>
              </a:path>
            </a:pathLst>
          </a:custGeom>
          <a:solidFill>
            <a:srgbClr val="58DFDF"/>
          </a:solidFill>
        </p:spPr>
        <p:txBody>
          <a:bodyPr wrap="square" lIns="0" tIns="0" rIns="0" bIns="0" rtlCol="0">
            <a:noAutofit/>
          </a:bodyPr>
          <a:lstStyle/>
          <a:p>
            <a:endParaRPr/>
          </a:p>
        </p:txBody>
      </p:sp>
      <p:sp>
        <p:nvSpPr>
          <p:cNvPr id="217" name="object 217"/>
          <p:cNvSpPr/>
          <p:nvPr/>
        </p:nvSpPr>
        <p:spPr>
          <a:xfrm>
            <a:off x="1577339" y="4083557"/>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18" name="object 218"/>
          <p:cNvSpPr/>
          <p:nvPr/>
        </p:nvSpPr>
        <p:spPr>
          <a:xfrm>
            <a:off x="1571244" y="4045457"/>
            <a:ext cx="165354" cy="180594"/>
          </a:xfrm>
          <a:custGeom>
            <a:avLst/>
            <a:gdLst/>
            <a:ahLst/>
            <a:cxnLst/>
            <a:rect l="l" t="t" r="r" b="b"/>
            <a:pathLst>
              <a:path w="165353" h="180594">
                <a:moveTo>
                  <a:pt x="3809" y="180593"/>
                </a:moveTo>
                <a:lnTo>
                  <a:pt x="165353" y="19049"/>
                </a:lnTo>
                <a:lnTo>
                  <a:pt x="162305" y="0"/>
                </a:lnTo>
                <a:lnTo>
                  <a:pt x="0" y="161543"/>
                </a:lnTo>
                <a:lnTo>
                  <a:pt x="3809" y="180593"/>
                </a:lnTo>
                <a:close/>
              </a:path>
            </a:pathLst>
          </a:custGeom>
          <a:solidFill>
            <a:srgbClr val="58DFDF"/>
          </a:solidFill>
        </p:spPr>
        <p:txBody>
          <a:bodyPr wrap="square" lIns="0" tIns="0" rIns="0" bIns="0" rtlCol="0">
            <a:noAutofit/>
          </a:bodyPr>
          <a:lstStyle/>
          <a:p>
            <a:endParaRPr/>
          </a:p>
        </p:txBody>
      </p:sp>
      <p:sp>
        <p:nvSpPr>
          <p:cNvPr id="219" name="object 219"/>
          <p:cNvSpPr/>
          <p:nvPr/>
        </p:nvSpPr>
        <p:spPr>
          <a:xfrm>
            <a:off x="1575054" y="4064507"/>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20" name="object 220"/>
          <p:cNvSpPr/>
          <p:nvPr/>
        </p:nvSpPr>
        <p:spPr>
          <a:xfrm>
            <a:off x="1567434" y="4027169"/>
            <a:ext cx="166116" cy="179832"/>
          </a:xfrm>
          <a:custGeom>
            <a:avLst/>
            <a:gdLst/>
            <a:ahLst/>
            <a:cxnLst/>
            <a:rect l="l" t="t" r="r" b="b"/>
            <a:pathLst>
              <a:path w="166115" h="179832">
                <a:moveTo>
                  <a:pt x="3809" y="179832"/>
                </a:moveTo>
                <a:lnTo>
                  <a:pt x="166115" y="18288"/>
                </a:lnTo>
                <a:lnTo>
                  <a:pt x="161543" y="0"/>
                </a:lnTo>
                <a:lnTo>
                  <a:pt x="0" y="161544"/>
                </a:lnTo>
                <a:lnTo>
                  <a:pt x="3809" y="179832"/>
                </a:lnTo>
                <a:close/>
              </a:path>
            </a:pathLst>
          </a:custGeom>
          <a:solidFill>
            <a:srgbClr val="58DFDF"/>
          </a:solidFill>
        </p:spPr>
        <p:txBody>
          <a:bodyPr wrap="square" lIns="0" tIns="0" rIns="0" bIns="0" rtlCol="0">
            <a:noAutofit/>
          </a:bodyPr>
          <a:lstStyle/>
          <a:p>
            <a:endParaRPr/>
          </a:p>
        </p:txBody>
      </p:sp>
      <p:sp>
        <p:nvSpPr>
          <p:cNvPr id="221" name="object 221"/>
          <p:cNvSpPr/>
          <p:nvPr/>
        </p:nvSpPr>
        <p:spPr>
          <a:xfrm>
            <a:off x="1571244" y="4045457"/>
            <a:ext cx="162306" cy="161544"/>
          </a:xfrm>
          <a:custGeom>
            <a:avLst/>
            <a:gdLst/>
            <a:ahLst/>
            <a:cxnLst/>
            <a:rect l="l" t="t" r="r" b="b"/>
            <a:pathLst>
              <a:path w="162306" h="161544">
                <a:moveTo>
                  <a:pt x="0" y="161543"/>
                </a:moveTo>
                <a:lnTo>
                  <a:pt x="162306" y="0"/>
                </a:lnTo>
              </a:path>
            </a:pathLst>
          </a:custGeom>
          <a:ln w="762">
            <a:solidFill>
              <a:srgbClr val="58DFDF"/>
            </a:solidFill>
          </a:ln>
        </p:spPr>
        <p:txBody>
          <a:bodyPr wrap="square" lIns="0" tIns="0" rIns="0" bIns="0" rtlCol="0">
            <a:noAutofit/>
          </a:bodyPr>
          <a:lstStyle/>
          <a:p>
            <a:endParaRPr/>
          </a:p>
        </p:txBody>
      </p:sp>
      <p:sp>
        <p:nvSpPr>
          <p:cNvPr id="222" name="object 222"/>
          <p:cNvSpPr/>
          <p:nvPr/>
        </p:nvSpPr>
        <p:spPr>
          <a:xfrm>
            <a:off x="1562099" y="4008882"/>
            <a:ext cx="166878" cy="179832"/>
          </a:xfrm>
          <a:custGeom>
            <a:avLst/>
            <a:gdLst/>
            <a:ahLst/>
            <a:cxnLst/>
            <a:rect l="l" t="t" r="r" b="b"/>
            <a:pathLst>
              <a:path w="166878" h="179832">
                <a:moveTo>
                  <a:pt x="5334" y="179832"/>
                </a:moveTo>
                <a:lnTo>
                  <a:pt x="166878" y="18288"/>
                </a:lnTo>
                <a:lnTo>
                  <a:pt x="161544" y="0"/>
                </a:lnTo>
                <a:lnTo>
                  <a:pt x="0" y="161544"/>
                </a:lnTo>
                <a:lnTo>
                  <a:pt x="5334" y="179832"/>
                </a:lnTo>
                <a:close/>
              </a:path>
            </a:pathLst>
          </a:custGeom>
          <a:solidFill>
            <a:srgbClr val="58DEDE"/>
          </a:solidFill>
        </p:spPr>
        <p:txBody>
          <a:bodyPr wrap="square" lIns="0" tIns="0" rIns="0" bIns="0" rtlCol="0">
            <a:noAutofit/>
          </a:bodyPr>
          <a:lstStyle/>
          <a:p>
            <a:endParaRPr/>
          </a:p>
        </p:txBody>
      </p:sp>
      <p:sp>
        <p:nvSpPr>
          <p:cNvPr id="223" name="object 223"/>
          <p:cNvSpPr/>
          <p:nvPr/>
        </p:nvSpPr>
        <p:spPr>
          <a:xfrm>
            <a:off x="1567433" y="4027170"/>
            <a:ext cx="161544" cy="161544"/>
          </a:xfrm>
          <a:custGeom>
            <a:avLst/>
            <a:gdLst/>
            <a:ahLst/>
            <a:cxnLst/>
            <a:rect l="l" t="t" r="r" b="b"/>
            <a:pathLst>
              <a:path w="161544" h="161544">
                <a:moveTo>
                  <a:pt x="0" y="161543"/>
                </a:moveTo>
                <a:lnTo>
                  <a:pt x="161544" y="0"/>
                </a:lnTo>
              </a:path>
            </a:pathLst>
          </a:custGeom>
          <a:ln w="762">
            <a:solidFill>
              <a:srgbClr val="58DEDE"/>
            </a:solidFill>
          </a:ln>
        </p:spPr>
        <p:txBody>
          <a:bodyPr wrap="square" lIns="0" tIns="0" rIns="0" bIns="0" rtlCol="0">
            <a:noAutofit/>
          </a:bodyPr>
          <a:lstStyle/>
          <a:p>
            <a:endParaRPr/>
          </a:p>
        </p:txBody>
      </p:sp>
      <p:sp>
        <p:nvSpPr>
          <p:cNvPr id="224" name="object 224"/>
          <p:cNvSpPr/>
          <p:nvPr/>
        </p:nvSpPr>
        <p:spPr>
          <a:xfrm>
            <a:off x="1555242" y="3992118"/>
            <a:ext cx="168402" cy="178308"/>
          </a:xfrm>
          <a:custGeom>
            <a:avLst/>
            <a:gdLst/>
            <a:ahLst/>
            <a:cxnLst/>
            <a:rect l="l" t="t" r="r" b="b"/>
            <a:pathLst>
              <a:path w="168402" h="178308">
                <a:moveTo>
                  <a:pt x="6858" y="178307"/>
                </a:moveTo>
                <a:lnTo>
                  <a:pt x="168402" y="16763"/>
                </a:lnTo>
                <a:lnTo>
                  <a:pt x="162306" y="0"/>
                </a:lnTo>
                <a:lnTo>
                  <a:pt x="0" y="161543"/>
                </a:lnTo>
                <a:lnTo>
                  <a:pt x="6858" y="178307"/>
                </a:lnTo>
                <a:close/>
              </a:path>
            </a:pathLst>
          </a:custGeom>
          <a:solidFill>
            <a:srgbClr val="58DDDD"/>
          </a:solidFill>
        </p:spPr>
        <p:txBody>
          <a:bodyPr wrap="square" lIns="0" tIns="0" rIns="0" bIns="0" rtlCol="0">
            <a:noAutofit/>
          </a:bodyPr>
          <a:lstStyle/>
          <a:p>
            <a:endParaRPr/>
          </a:p>
        </p:txBody>
      </p:sp>
      <p:sp>
        <p:nvSpPr>
          <p:cNvPr id="225" name="object 225"/>
          <p:cNvSpPr/>
          <p:nvPr/>
        </p:nvSpPr>
        <p:spPr>
          <a:xfrm>
            <a:off x="1562100" y="4008882"/>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226" name="object 226"/>
          <p:cNvSpPr/>
          <p:nvPr/>
        </p:nvSpPr>
        <p:spPr>
          <a:xfrm>
            <a:off x="1559052" y="4000500"/>
            <a:ext cx="164592" cy="169926"/>
          </a:xfrm>
          <a:custGeom>
            <a:avLst/>
            <a:gdLst/>
            <a:ahLst/>
            <a:cxnLst/>
            <a:rect l="l" t="t" r="r" b="b"/>
            <a:pathLst>
              <a:path w="164591" h="169925">
                <a:moveTo>
                  <a:pt x="3047" y="169925"/>
                </a:moveTo>
                <a:lnTo>
                  <a:pt x="164591" y="8381"/>
                </a:lnTo>
                <a:lnTo>
                  <a:pt x="161543" y="0"/>
                </a:lnTo>
                <a:lnTo>
                  <a:pt x="0" y="161543"/>
                </a:lnTo>
                <a:lnTo>
                  <a:pt x="3047" y="169925"/>
                </a:lnTo>
                <a:close/>
              </a:path>
            </a:pathLst>
          </a:custGeom>
          <a:solidFill>
            <a:srgbClr val="58DDDD"/>
          </a:solidFill>
        </p:spPr>
        <p:txBody>
          <a:bodyPr wrap="square" lIns="0" tIns="0" rIns="0" bIns="0" rtlCol="0">
            <a:noAutofit/>
          </a:bodyPr>
          <a:lstStyle/>
          <a:p>
            <a:endParaRPr/>
          </a:p>
        </p:txBody>
      </p:sp>
      <p:sp>
        <p:nvSpPr>
          <p:cNvPr id="227" name="object 227"/>
          <p:cNvSpPr/>
          <p:nvPr/>
        </p:nvSpPr>
        <p:spPr>
          <a:xfrm>
            <a:off x="1555241" y="3992118"/>
            <a:ext cx="165354" cy="169926"/>
          </a:xfrm>
          <a:custGeom>
            <a:avLst/>
            <a:gdLst/>
            <a:ahLst/>
            <a:cxnLst/>
            <a:rect l="l" t="t" r="r" b="b"/>
            <a:pathLst>
              <a:path w="165353" h="169925">
                <a:moveTo>
                  <a:pt x="3809" y="169925"/>
                </a:moveTo>
                <a:lnTo>
                  <a:pt x="165353" y="8381"/>
                </a:lnTo>
                <a:lnTo>
                  <a:pt x="162305" y="0"/>
                </a:lnTo>
                <a:lnTo>
                  <a:pt x="0" y="161543"/>
                </a:lnTo>
                <a:lnTo>
                  <a:pt x="3809" y="169925"/>
                </a:lnTo>
                <a:close/>
              </a:path>
            </a:pathLst>
          </a:custGeom>
          <a:solidFill>
            <a:srgbClr val="57DCDC"/>
          </a:solidFill>
        </p:spPr>
        <p:txBody>
          <a:bodyPr wrap="square" lIns="0" tIns="0" rIns="0" bIns="0" rtlCol="0">
            <a:noAutofit/>
          </a:bodyPr>
          <a:lstStyle/>
          <a:p>
            <a:endParaRPr/>
          </a:p>
        </p:txBody>
      </p:sp>
      <p:sp>
        <p:nvSpPr>
          <p:cNvPr id="228" name="object 228"/>
          <p:cNvSpPr/>
          <p:nvPr/>
        </p:nvSpPr>
        <p:spPr>
          <a:xfrm>
            <a:off x="1548384" y="3975353"/>
            <a:ext cx="169164" cy="178308"/>
          </a:xfrm>
          <a:custGeom>
            <a:avLst/>
            <a:gdLst/>
            <a:ahLst/>
            <a:cxnLst/>
            <a:rect l="l" t="t" r="r" b="b"/>
            <a:pathLst>
              <a:path w="169164" h="178308">
                <a:moveTo>
                  <a:pt x="6858" y="178307"/>
                </a:moveTo>
                <a:lnTo>
                  <a:pt x="169164" y="16763"/>
                </a:lnTo>
                <a:lnTo>
                  <a:pt x="161544" y="0"/>
                </a:lnTo>
                <a:lnTo>
                  <a:pt x="0" y="161543"/>
                </a:lnTo>
                <a:lnTo>
                  <a:pt x="6858" y="178307"/>
                </a:lnTo>
                <a:close/>
              </a:path>
            </a:pathLst>
          </a:custGeom>
          <a:solidFill>
            <a:srgbClr val="57DBDB"/>
          </a:solidFill>
        </p:spPr>
        <p:txBody>
          <a:bodyPr wrap="square" lIns="0" tIns="0" rIns="0" bIns="0" rtlCol="0">
            <a:noAutofit/>
          </a:bodyPr>
          <a:lstStyle/>
          <a:p>
            <a:endParaRPr/>
          </a:p>
        </p:txBody>
      </p:sp>
      <p:sp>
        <p:nvSpPr>
          <p:cNvPr id="229" name="object 229"/>
          <p:cNvSpPr/>
          <p:nvPr/>
        </p:nvSpPr>
        <p:spPr>
          <a:xfrm>
            <a:off x="1555242" y="3992117"/>
            <a:ext cx="162306" cy="161544"/>
          </a:xfrm>
          <a:custGeom>
            <a:avLst/>
            <a:gdLst/>
            <a:ahLst/>
            <a:cxnLst/>
            <a:rect l="l" t="t" r="r" b="b"/>
            <a:pathLst>
              <a:path w="162306" h="161544">
                <a:moveTo>
                  <a:pt x="0" y="161544"/>
                </a:moveTo>
                <a:lnTo>
                  <a:pt x="162306" y="0"/>
                </a:lnTo>
              </a:path>
            </a:pathLst>
          </a:custGeom>
          <a:ln w="762">
            <a:solidFill>
              <a:srgbClr val="57DBDB"/>
            </a:solidFill>
          </a:ln>
        </p:spPr>
        <p:txBody>
          <a:bodyPr wrap="square" lIns="0" tIns="0" rIns="0" bIns="0" rtlCol="0">
            <a:noAutofit/>
          </a:bodyPr>
          <a:lstStyle/>
          <a:p>
            <a:endParaRPr/>
          </a:p>
        </p:txBody>
      </p:sp>
      <p:sp>
        <p:nvSpPr>
          <p:cNvPr id="230" name="object 230"/>
          <p:cNvSpPr/>
          <p:nvPr/>
        </p:nvSpPr>
        <p:spPr>
          <a:xfrm>
            <a:off x="1552194" y="3983735"/>
            <a:ext cx="165354" cy="169926"/>
          </a:xfrm>
          <a:custGeom>
            <a:avLst/>
            <a:gdLst/>
            <a:ahLst/>
            <a:cxnLst/>
            <a:rect l="l" t="t" r="r" b="b"/>
            <a:pathLst>
              <a:path w="165353" h="169925">
                <a:moveTo>
                  <a:pt x="3047" y="169925"/>
                </a:moveTo>
                <a:lnTo>
                  <a:pt x="165353" y="8381"/>
                </a:lnTo>
                <a:lnTo>
                  <a:pt x="161543" y="0"/>
                </a:lnTo>
                <a:lnTo>
                  <a:pt x="0" y="161543"/>
                </a:lnTo>
                <a:lnTo>
                  <a:pt x="3047" y="169925"/>
                </a:lnTo>
                <a:close/>
              </a:path>
            </a:pathLst>
          </a:custGeom>
          <a:solidFill>
            <a:srgbClr val="57DBDB"/>
          </a:solidFill>
        </p:spPr>
        <p:txBody>
          <a:bodyPr wrap="square" lIns="0" tIns="0" rIns="0" bIns="0" rtlCol="0">
            <a:noAutofit/>
          </a:bodyPr>
          <a:lstStyle/>
          <a:p>
            <a:endParaRPr/>
          </a:p>
        </p:txBody>
      </p:sp>
      <p:sp>
        <p:nvSpPr>
          <p:cNvPr id="231" name="object 231"/>
          <p:cNvSpPr/>
          <p:nvPr/>
        </p:nvSpPr>
        <p:spPr>
          <a:xfrm>
            <a:off x="1548384" y="3975353"/>
            <a:ext cx="165354" cy="169926"/>
          </a:xfrm>
          <a:custGeom>
            <a:avLst/>
            <a:gdLst/>
            <a:ahLst/>
            <a:cxnLst/>
            <a:rect l="l" t="t" r="r" b="b"/>
            <a:pathLst>
              <a:path w="165353" h="169925">
                <a:moveTo>
                  <a:pt x="3809" y="169925"/>
                </a:moveTo>
                <a:lnTo>
                  <a:pt x="165353" y="8381"/>
                </a:lnTo>
                <a:lnTo>
                  <a:pt x="161543" y="0"/>
                </a:lnTo>
                <a:lnTo>
                  <a:pt x="0" y="161543"/>
                </a:lnTo>
                <a:lnTo>
                  <a:pt x="3809" y="169925"/>
                </a:lnTo>
                <a:close/>
              </a:path>
            </a:pathLst>
          </a:custGeom>
          <a:solidFill>
            <a:srgbClr val="57DADA"/>
          </a:solidFill>
        </p:spPr>
        <p:txBody>
          <a:bodyPr wrap="square" lIns="0" tIns="0" rIns="0" bIns="0" rtlCol="0">
            <a:noAutofit/>
          </a:bodyPr>
          <a:lstStyle/>
          <a:p>
            <a:endParaRPr/>
          </a:p>
        </p:txBody>
      </p:sp>
      <p:sp>
        <p:nvSpPr>
          <p:cNvPr id="232" name="object 232"/>
          <p:cNvSpPr/>
          <p:nvPr/>
        </p:nvSpPr>
        <p:spPr>
          <a:xfrm>
            <a:off x="1540001" y="3959352"/>
            <a:ext cx="169926" cy="177546"/>
          </a:xfrm>
          <a:custGeom>
            <a:avLst/>
            <a:gdLst/>
            <a:ahLst/>
            <a:cxnLst/>
            <a:rect l="l" t="t" r="r" b="b"/>
            <a:pathLst>
              <a:path w="169925" h="177546">
                <a:moveTo>
                  <a:pt x="8381" y="177545"/>
                </a:moveTo>
                <a:lnTo>
                  <a:pt x="169925" y="16001"/>
                </a:lnTo>
                <a:lnTo>
                  <a:pt x="161543" y="0"/>
                </a:lnTo>
                <a:lnTo>
                  <a:pt x="0" y="161543"/>
                </a:lnTo>
                <a:lnTo>
                  <a:pt x="8381" y="177545"/>
                </a:lnTo>
                <a:close/>
              </a:path>
            </a:pathLst>
          </a:custGeom>
          <a:solidFill>
            <a:srgbClr val="57D8D8"/>
          </a:solidFill>
        </p:spPr>
        <p:txBody>
          <a:bodyPr wrap="square" lIns="0" tIns="0" rIns="0" bIns="0" rtlCol="0">
            <a:noAutofit/>
          </a:bodyPr>
          <a:lstStyle/>
          <a:p>
            <a:endParaRPr/>
          </a:p>
        </p:txBody>
      </p:sp>
      <p:sp>
        <p:nvSpPr>
          <p:cNvPr id="233" name="object 233"/>
          <p:cNvSpPr/>
          <p:nvPr/>
        </p:nvSpPr>
        <p:spPr>
          <a:xfrm>
            <a:off x="1548383" y="3975354"/>
            <a:ext cx="161544" cy="161544"/>
          </a:xfrm>
          <a:custGeom>
            <a:avLst/>
            <a:gdLst/>
            <a:ahLst/>
            <a:cxnLst/>
            <a:rect l="l" t="t" r="r" b="b"/>
            <a:pathLst>
              <a:path w="161544" h="161544">
                <a:moveTo>
                  <a:pt x="0" y="161543"/>
                </a:moveTo>
                <a:lnTo>
                  <a:pt x="161544" y="0"/>
                </a:lnTo>
              </a:path>
            </a:pathLst>
          </a:custGeom>
          <a:ln w="762">
            <a:solidFill>
              <a:srgbClr val="57D8D8"/>
            </a:solidFill>
          </a:ln>
        </p:spPr>
        <p:txBody>
          <a:bodyPr wrap="square" lIns="0" tIns="0" rIns="0" bIns="0" rtlCol="0">
            <a:noAutofit/>
          </a:bodyPr>
          <a:lstStyle/>
          <a:p>
            <a:endParaRPr/>
          </a:p>
        </p:txBody>
      </p:sp>
      <p:sp>
        <p:nvSpPr>
          <p:cNvPr id="234" name="object 234"/>
          <p:cNvSpPr/>
          <p:nvPr/>
        </p:nvSpPr>
        <p:spPr>
          <a:xfrm>
            <a:off x="1543811" y="3966972"/>
            <a:ext cx="166116" cy="169926"/>
          </a:xfrm>
          <a:custGeom>
            <a:avLst/>
            <a:gdLst/>
            <a:ahLst/>
            <a:cxnLst/>
            <a:rect l="l" t="t" r="r" b="b"/>
            <a:pathLst>
              <a:path w="166115" h="169925">
                <a:moveTo>
                  <a:pt x="4571" y="169925"/>
                </a:moveTo>
                <a:lnTo>
                  <a:pt x="166116" y="8381"/>
                </a:lnTo>
                <a:lnTo>
                  <a:pt x="161544" y="0"/>
                </a:lnTo>
                <a:lnTo>
                  <a:pt x="0" y="161543"/>
                </a:lnTo>
                <a:lnTo>
                  <a:pt x="4571" y="169925"/>
                </a:lnTo>
                <a:close/>
              </a:path>
            </a:pathLst>
          </a:custGeom>
          <a:solidFill>
            <a:srgbClr val="57D8D8"/>
          </a:solidFill>
        </p:spPr>
        <p:txBody>
          <a:bodyPr wrap="square" lIns="0" tIns="0" rIns="0" bIns="0" rtlCol="0">
            <a:noAutofit/>
          </a:bodyPr>
          <a:lstStyle/>
          <a:p>
            <a:endParaRPr/>
          </a:p>
        </p:txBody>
      </p:sp>
      <p:sp>
        <p:nvSpPr>
          <p:cNvPr id="235" name="object 235"/>
          <p:cNvSpPr/>
          <p:nvPr/>
        </p:nvSpPr>
        <p:spPr>
          <a:xfrm>
            <a:off x="1540001" y="3959352"/>
            <a:ext cx="165354" cy="169164"/>
          </a:xfrm>
          <a:custGeom>
            <a:avLst/>
            <a:gdLst/>
            <a:ahLst/>
            <a:cxnLst/>
            <a:rect l="l" t="t" r="r" b="b"/>
            <a:pathLst>
              <a:path w="165353" h="169163">
                <a:moveTo>
                  <a:pt x="3809" y="169163"/>
                </a:moveTo>
                <a:lnTo>
                  <a:pt x="165353" y="7619"/>
                </a:lnTo>
                <a:lnTo>
                  <a:pt x="161543" y="0"/>
                </a:lnTo>
                <a:lnTo>
                  <a:pt x="0" y="161543"/>
                </a:lnTo>
                <a:lnTo>
                  <a:pt x="3809" y="169163"/>
                </a:lnTo>
                <a:close/>
              </a:path>
            </a:pathLst>
          </a:custGeom>
          <a:solidFill>
            <a:srgbClr val="55D7D7"/>
          </a:solidFill>
        </p:spPr>
        <p:txBody>
          <a:bodyPr wrap="square" lIns="0" tIns="0" rIns="0" bIns="0" rtlCol="0">
            <a:noAutofit/>
          </a:bodyPr>
          <a:lstStyle/>
          <a:p>
            <a:endParaRPr/>
          </a:p>
        </p:txBody>
      </p:sp>
      <p:sp>
        <p:nvSpPr>
          <p:cNvPr id="236" name="object 236"/>
          <p:cNvSpPr/>
          <p:nvPr/>
        </p:nvSpPr>
        <p:spPr>
          <a:xfrm>
            <a:off x="1529333" y="3942587"/>
            <a:ext cx="172212" cy="178308"/>
          </a:xfrm>
          <a:custGeom>
            <a:avLst/>
            <a:gdLst/>
            <a:ahLst/>
            <a:cxnLst/>
            <a:rect l="l" t="t" r="r" b="b"/>
            <a:pathLst>
              <a:path w="172212" h="178308">
                <a:moveTo>
                  <a:pt x="10668" y="178307"/>
                </a:moveTo>
                <a:lnTo>
                  <a:pt x="172212" y="16763"/>
                </a:lnTo>
                <a:lnTo>
                  <a:pt x="161544" y="0"/>
                </a:lnTo>
                <a:lnTo>
                  <a:pt x="0" y="161543"/>
                </a:lnTo>
                <a:lnTo>
                  <a:pt x="10668" y="178307"/>
                </a:lnTo>
                <a:close/>
              </a:path>
            </a:pathLst>
          </a:custGeom>
          <a:solidFill>
            <a:srgbClr val="55D6D6"/>
          </a:solidFill>
        </p:spPr>
        <p:txBody>
          <a:bodyPr wrap="square" lIns="0" tIns="0" rIns="0" bIns="0" rtlCol="0">
            <a:noAutofit/>
          </a:bodyPr>
          <a:lstStyle/>
          <a:p>
            <a:endParaRPr/>
          </a:p>
        </p:txBody>
      </p:sp>
      <p:sp>
        <p:nvSpPr>
          <p:cNvPr id="237" name="object 237"/>
          <p:cNvSpPr/>
          <p:nvPr/>
        </p:nvSpPr>
        <p:spPr>
          <a:xfrm>
            <a:off x="1540001" y="3959351"/>
            <a:ext cx="161544" cy="161544"/>
          </a:xfrm>
          <a:custGeom>
            <a:avLst/>
            <a:gdLst/>
            <a:ahLst/>
            <a:cxnLst/>
            <a:rect l="l" t="t" r="r" b="b"/>
            <a:pathLst>
              <a:path w="161544" h="161544">
                <a:moveTo>
                  <a:pt x="0" y="161544"/>
                </a:moveTo>
                <a:lnTo>
                  <a:pt x="161544" y="0"/>
                </a:lnTo>
              </a:path>
            </a:pathLst>
          </a:custGeom>
          <a:ln w="762">
            <a:solidFill>
              <a:srgbClr val="55D6D6"/>
            </a:solidFill>
          </a:ln>
        </p:spPr>
        <p:txBody>
          <a:bodyPr wrap="square" lIns="0" tIns="0" rIns="0" bIns="0" rtlCol="0">
            <a:noAutofit/>
          </a:bodyPr>
          <a:lstStyle/>
          <a:p>
            <a:endParaRPr/>
          </a:p>
        </p:txBody>
      </p:sp>
      <p:sp>
        <p:nvSpPr>
          <p:cNvPr id="238" name="object 238"/>
          <p:cNvSpPr/>
          <p:nvPr/>
        </p:nvSpPr>
        <p:spPr>
          <a:xfrm>
            <a:off x="1536191" y="3953255"/>
            <a:ext cx="165354" cy="167640"/>
          </a:xfrm>
          <a:custGeom>
            <a:avLst/>
            <a:gdLst/>
            <a:ahLst/>
            <a:cxnLst/>
            <a:rect l="l" t="t" r="r" b="b"/>
            <a:pathLst>
              <a:path w="165353" h="167639">
                <a:moveTo>
                  <a:pt x="3809" y="167639"/>
                </a:moveTo>
                <a:lnTo>
                  <a:pt x="165353" y="6095"/>
                </a:lnTo>
                <a:lnTo>
                  <a:pt x="161543" y="0"/>
                </a:lnTo>
                <a:lnTo>
                  <a:pt x="0" y="161543"/>
                </a:lnTo>
                <a:lnTo>
                  <a:pt x="3809" y="167639"/>
                </a:lnTo>
                <a:close/>
              </a:path>
            </a:pathLst>
          </a:custGeom>
          <a:solidFill>
            <a:srgbClr val="55D6D6"/>
          </a:solidFill>
        </p:spPr>
        <p:txBody>
          <a:bodyPr wrap="square" lIns="0" tIns="0" rIns="0" bIns="0" rtlCol="0">
            <a:noAutofit/>
          </a:bodyPr>
          <a:lstStyle/>
          <a:p>
            <a:endParaRPr/>
          </a:p>
        </p:txBody>
      </p:sp>
      <p:sp>
        <p:nvSpPr>
          <p:cNvPr id="239" name="object 239"/>
          <p:cNvSpPr/>
          <p:nvPr/>
        </p:nvSpPr>
        <p:spPr>
          <a:xfrm>
            <a:off x="1532382" y="3947922"/>
            <a:ext cx="165354" cy="166878"/>
          </a:xfrm>
          <a:custGeom>
            <a:avLst/>
            <a:gdLst/>
            <a:ahLst/>
            <a:cxnLst/>
            <a:rect l="l" t="t" r="r" b="b"/>
            <a:pathLst>
              <a:path w="165353" h="166877">
                <a:moveTo>
                  <a:pt x="3809" y="166877"/>
                </a:moveTo>
                <a:lnTo>
                  <a:pt x="165353" y="5333"/>
                </a:lnTo>
                <a:lnTo>
                  <a:pt x="161543" y="0"/>
                </a:lnTo>
                <a:lnTo>
                  <a:pt x="0" y="161543"/>
                </a:lnTo>
                <a:lnTo>
                  <a:pt x="3809" y="166877"/>
                </a:lnTo>
                <a:close/>
              </a:path>
            </a:pathLst>
          </a:custGeom>
          <a:solidFill>
            <a:srgbClr val="54D5D5"/>
          </a:solidFill>
        </p:spPr>
        <p:txBody>
          <a:bodyPr wrap="square" lIns="0" tIns="0" rIns="0" bIns="0" rtlCol="0">
            <a:noAutofit/>
          </a:bodyPr>
          <a:lstStyle/>
          <a:p>
            <a:endParaRPr/>
          </a:p>
        </p:txBody>
      </p:sp>
      <p:sp>
        <p:nvSpPr>
          <p:cNvPr id="240" name="object 240"/>
          <p:cNvSpPr/>
          <p:nvPr/>
        </p:nvSpPr>
        <p:spPr>
          <a:xfrm>
            <a:off x="1529334" y="3942588"/>
            <a:ext cx="164592" cy="166878"/>
          </a:xfrm>
          <a:custGeom>
            <a:avLst/>
            <a:gdLst/>
            <a:ahLst/>
            <a:cxnLst/>
            <a:rect l="l" t="t" r="r" b="b"/>
            <a:pathLst>
              <a:path w="164591" h="166877">
                <a:moveTo>
                  <a:pt x="3047" y="166877"/>
                </a:moveTo>
                <a:lnTo>
                  <a:pt x="164591" y="5333"/>
                </a:lnTo>
                <a:lnTo>
                  <a:pt x="161543" y="0"/>
                </a:lnTo>
                <a:lnTo>
                  <a:pt x="0" y="161543"/>
                </a:lnTo>
                <a:lnTo>
                  <a:pt x="3047" y="166877"/>
                </a:lnTo>
                <a:close/>
              </a:path>
            </a:pathLst>
          </a:custGeom>
          <a:solidFill>
            <a:srgbClr val="53D4D4"/>
          </a:solidFill>
        </p:spPr>
        <p:txBody>
          <a:bodyPr wrap="square" lIns="0" tIns="0" rIns="0" bIns="0" rtlCol="0">
            <a:noAutofit/>
          </a:bodyPr>
          <a:lstStyle/>
          <a:p>
            <a:endParaRPr/>
          </a:p>
        </p:txBody>
      </p:sp>
      <p:sp>
        <p:nvSpPr>
          <p:cNvPr id="241" name="object 241"/>
          <p:cNvSpPr/>
          <p:nvPr/>
        </p:nvSpPr>
        <p:spPr>
          <a:xfrm>
            <a:off x="1516379" y="3925824"/>
            <a:ext cx="174498" cy="178308"/>
          </a:xfrm>
          <a:custGeom>
            <a:avLst/>
            <a:gdLst/>
            <a:ahLst/>
            <a:cxnLst/>
            <a:rect l="l" t="t" r="r" b="b"/>
            <a:pathLst>
              <a:path w="174497" h="178308">
                <a:moveTo>
                  <a:pt x="12953" y="178308"/>
                </a:moveTo>
                <a:lnTo>
                  <a:pt x="174497" y="16764"/>
                </a:lnTo>
                <a:lnTo>
                  <a:pt x="161543" y="0"/>
                </a:lnTo>
                <a:lnTo>
                  <a:pt x="0" y="161544"/>
                </a:lnTo>
                <a:lnTo>
                  <a:pt x="12953" y="178308"/>
                </a:lnTo>
                <a:close/>
              </a:path>
            </a:pathLst>
          </a:custGeom>
          <a:solidFill>
            <a:srgbClr val="53D3D3"/>
          </a:solidFill>
        </p:spPr>
        <p:txBody>
          <a:bodyPr wrap="square" lIns="0" tIns="0" rIns="0" bIns="0" rtlCol="0">
            <a:noAutofit/>
          </a:bodyPr>
          <a:lstStyle/>
          <a:p>
            <a:endParaRPr/>
          </a:p>
        </p:txBody>
      </p:sp>
      <p:sp>
        <p:nvSpPr>
          <p:cNvPr id="242" name="object 242"/>
          <p:cNvSpPr/>
          <p:nvPr/>
        </p:nvSpPr>
        <p:spPr>
          <a:xfrm>
            <a:off x="1529333" y="3942588"/>
            <a:ext cx="161544" cy="161544"/>
          </a:xfrm>
          <a:custGeom>
            <a:avLst/>
            <a:gdLst/>
            <a:ahLst/>
            <a:cxnLst/>
            <a:rect l="l" t="t" r="r" b="b"/>
            <a:pathLst>
              <a:path w="161544" h="161544">
                <a:moveTo>
                  <a:pt x="0" y="161543"/>
                </a:moveTo>
                <a:lnTo>
                  <a:pt x="161544" y="0"/>
                </a:lnTo>
              </a:path>
            </a:pathLst>
          </a:custGeom>
          <a:ln w="762">
            <a:solidFill>
              <a:srgbClr val="53D3D3"/>
            </a:solidFill>
          </a:ln>
        </p:spPr>
        <p:txBody>
          <a:bodyPr wrap="square" lIns="0" tIns="0" rIns="0" bIns="0" rtlCol="0">
            <a:noAutofit/>
          </a:bodyPr>
          <a:lstStyle/>
          <a:p>
            <a:endParaRPr/>
          </a:p>
        </p:txBody>
      </p:sp>
      <p:sp>
        <p:nvSpPr>
          <p:cNvPr id="243" name="object 243"/>
          <p:cNvSpPr/>
          <p:nvPr/>
        </p:nvSpPr>
        <p:spPr>
          <a:xfrm>
            <a:off x="1524761" y="3936492"/>
            <a:ext cx="166116" cy="167640"/>
          </a:xfrm>
          <a:custGeom>
            <a:avLst/>
            <a:gdLst/>
            <a:ahLst/>
            <a:cxnLst/>
            <a:rect l="l" t="t" r="r" b="b"/>
            <a:pathLst>
              <a:path w="166115" h="167639">
                <a:moveTo>
                  <a:pt x="4571" y="167639"/>
                </a:moveTo>
                <a:lnTo>
                  <a:pt x="166116" y="6095"/>
                </a:lnTo>
                <a:lnTo>
                  <a:pt x="161544" y="0"/>
                </a:lnTo>
                <a:lnTo>
                  <a:pt x="0" y="162305"/>
                </a:lnTo>
                <a:lnTo>
                  <a:pt x="4571" y="167639"/>
                </a:lnTo>
                <a:close/>
              </a:path>
            </a:pathLst>
          </a:custGeom>
          <a:solidFill>
            <a:srgbClr val="53D3D3"/>
          </a:solidFill>
        </p:spPr>
        <p:txBody>
          <a:bodyPr wrap="square" lIns="0" tIns="0" rIns="0" bIns="0" rtlCol="0">
            <a:noAutofit/>
          </a:bodyPr>
          <a:lstStyle/>
          <a:p>
            <a:endParaRPr/>
          </a:p>
        </p:txBody>
      </p:sp>
      <p:sp>
        <p:nvSpPr>
          <p:cNvPr id="244" name="object 244"/>
          <p:cNvSpPr/>
          <p:nvPr/>
        </p:nvSpPr>
        <p:spPr>
          <a:xfrm>
            <a:off x="1520951" y="3931158"/>
            <a:ext cx="165354" cy="167640"/>
          </a:xfrm>
          <a:custGeom>
            <a:avLst/>
            <a:gdLst/>
            <a:ahLst/>
            <a:cxnLst/>
            <a:rect l="l" t="t" r="r" b="b"/>
            <a:pathLst>
              <a:path w="165353" h="167639">
                <a:moveTo>
                  <a:pt x="3809" y="167639"/>
                </a:moveTo>
                <a:lnTo>
                  <a:pt x="165353" y="5333"/>
                </a:lnTo>
                <a:lnTo>
                  <a:pt x="161543" y="0"/>
                </a:lnTo>
                <a:lnTo>
                  <a:pt x="0" y="161543"/>
                </a:lnTo>
                <a:lnTo>
                  <a:pt x="3809" y="167639"/>
                </a:lnTo>
                <a:close/>
              </a:path>
            </a:pathLst>
          </a:custGeom>
          <a:solidFill>
            <a:srgbClr val="52D2D2"/>
          </a:solidFill>
        </p:spPr>
        <p:txBody>
          <a:bodyPr wrap="square" lIns="0" tIns="0" rIns="0" bIns="0" rtlCol="0">
            <a:noAutofit/>
          </a:bodyPr>
          <a:lstStyle/>
          <a:p>
            <a:endParaRPr/>
          </a:p>
        </p:txBody>
      </p:sp>
      <p:sp>
        <p:nvSpPr>
          <p:cNvPr id="245" name="object 245"/>
          <p:cNvSpPr/>
          <p:nvPr/>
        </p:nvSpPr>
        <p:spPr>
          <a:xfrm>
            <a:off x="1516379" y="3925823"/>
            <a:ext cx="166116" cy="166878"/>
          </a:xfrm>
          <a:custGeom>
            <a:avLst/>
            <a:gdLst/>
            <a:ahLst/>
            <a:cxnLst/>
            <a:rect l="l" t="t" r="r" b="b"/>
            <a:pathLst>
              <a:path w="166115" h="166877">
                <a:moveTo>
                  <a:pt x="4571" y="166877"/>
                </a:moveTo>
                <a:lnTo>
                  <a:pt x="166116" y="5333"/>
                </a:lnTo>
                <a:lnTo>
                  <a:pt x="161544" y="0"/>
                </a:lnTo>
                <a:lnTo>
                  <a:pt x="0" y="161543"/>
                </a:lnTo>
                <a:lnTo>
                  <a:pt x="4571" y="166877"/>
                </a:lnTo>
                <a:close/>
              </a:path>
            </a:pathLst>
          </a:custGeom>
          <a:solidFill>
            <a:srgbClr val="52D2D2"/>
          </a:solidFill>
        </p:spPr>
        <p:txBody>
          <a:bodyPr wrap="square" lIns="0" tIns="0" rIns="0" bIns="0" rtlCol="0">
            <a:noAutofit/>
          </a:bodyPr>
          <a:lstStyle/>
          <a:p>
            <a:endParaRPr/>
          </a:p>
        </p:txBody>
      </p:sp>
      <p:sp>
        <p:nvSpPr>
          <p:cNvPr id="246" name="object 246"/>
          <p:cNvSpPr/>
          <p:nvPr/>
        </p:nvSpPr>
        <p:spPr>
          <a:xfrm>
            <a:off x="1502663" y="3908297"/>
            <a:ext cx="175260" cy="179070"/>
          </a:xfrm>
          <a:custGeom>
            <a:avLst/>
            <a:gdLst/>
            <a:ahLst/>
            <a:cxnLst/>
            <a:rect l="l" t="t" r="r" b="b"/>
            <a:pathLst>
              <a:path w="175259" h="179070">
                <a:moveTo>
                  <a:pt x="13715" y="179069"/>
                </a:moveTo>
                <a:lnTo>
                  <a:pt x="175260" y="17525"/>
                </a:lnTo>
                <a:lnTo>
                  <a:pt x="161544" y="0"/>
                </a:lnTo>
                <a:lnTo>
                  <a:pt x="0" y="161543"/>
                </a:lnTo>
                <a:lnTo>
                  <a:pt x="13715" y="179069"/>
                </a:lnTo>
                <a:close/>
              </a:path>
            </a:pathLst>
          </a:custGeom>
          <a:solidFill>
            <a:srgbClr val="52D1D1"/>
          </a:solidFill>
        </p:spPr>
        <p:txBody>
          <a:bodyPr wrap="square" lIns="0" tIns="0" rIns="0" bIns="0" rtlCol="0">
            <a:noAutofit/>
          </a:bodyPr>
          <a:lstStyle/>
          <a:p>
            <a:endParaRPr/>
          </a:p>
        </p:txBody>
      </p:sp>
      <p:sp>
        <p:nvSpPr>
          <p:cNvPr id="247" name="object 247"/>
          <p:cNvSpPr/>
          <p:nvPr/>
        </p:nvSpPr>
        <p:spPr>
          <a:xfrm>
            <a:off x="1516379" y="3925823"/>
            <a:ext cx="161544" cy="161544"/>
          </a:xfrm>
          <a:custGeom>
            <a:avLst/>
            <a:gdLst/>
            <a:ahLst/>
            <a:cxnLst/>
            <a:rect l="l" t="t" r="r" b="b"/>
            <a:pathLst>
              <a:path w="161544" h="161544">
                <a:moveTo>
                  <a:pt x="0" y="161543"/>
                </a:moveTo>
                <a:lnTo>
                  <a:pt x="161544" y="0"/>
                </a:lnTo>
              </a:path>
            </a:pathLst>
          </a:custGeom>
          <a:ln w="762">
            <a:solidFill>
              <a:srgbClr val="52D1D1"/>
            </a:solidFill>
          </a:ln>
        </p:spPr>
        <p:txBody>
          <a:bodyPr wrap="square" lIns="0" tIns="0" rIns="0" bIns="0" rtlCol="0">
            <a:noAutofit/>
          </a:bodyPr>
          <a:lstStyle/>
          <a:p>
            <a:endParaRPr/>
          </a:p>
        </p:txBody>
      </p:sp>
      <p:sp>
        <p:nvSpPr>
          <p:cNvPr id="248" name="object 248"/>
          <p:cNvSpPr/>
          <p:nvPr/>
        </p:nvSpPr>
        <p:spPr>
          <a:xfrm>
            <a:off x="1511807" y="3919727"/>
            <a:ext cx="166116" cy="167640"/>
          </a:xfrm>
          <a:custGeom>
            <a:avLst/>
            <a:gdLst/>
            <a:ahLst/>
            <a:cxnLst/>
            <a:rect l="l" t="t" r="r" b="b"/>
            <a:pathLst>
              <a:path w="166115" h="167639">
                <a:moveTo>
                  <a:pt x="4571" y="167639"/>
                </a:moveTo>
                <a:lnTo>
                  <a:pt x="166116" y="6095"/>
                </a:lnTo>
                <a:lnTo>
                  <a:pt x="161544" y="0"/>
                </a:lnTo>
                <a:lnTo>
                  <a:pt x="0" y="161543"/>
                </a:lnTo>
                <a:lnTo>
                  <a:pt x="4571" y="167639"/>
                </a:lnTo>
                <a:close/>
              </a:path>
            </a:pathLst>
          </a:custGeom>
          <a:solidFill>
            <a:srgbClr val="52D1D1"/>
          </a:solidFill>
        </p:spPr>
        <p:txBody>
          <a:bodyPr wrap="square" lIns="0" tIns="0" rIns="0" bIns="0" rtlCol="0">
            <a:noAutofit/>
          </a:bodyPr>
          <a:lstStyle/>
          <a:p>
            <a:endParaRPr/>
          </a:p>
        </p:txBody>
      </p:sp>
      <p:sp>
        <p:nvSpPr>
          <p:cNvPr id="249" name="object 249"/>
          <p:cNvSpPr/>
          <p:nvPr/>
        </p:nvSpPr>
        <p:spPr>
          <a:xfrm>
            <a:off x="1507235" y="3914394"/>
            <a:ext cx="166116" cy="166878"/>
          </a:xfrm>
          <a:custGeom>
            <a:avLst/>
            <a:gdLst/>
            <a:ahLst/>
            <a:cxnLst/>
            <a:rect l="l" t="t" r="r" b="b"/>
            <a:pathLst>
              <a:path w="166115" h="166877">
                <a:moveTo>
                  <a:pt x="4571" y="166877"/>
                </a:moveTo>
                <a:lnTo>
                  <a:pt x="166116" y="5333"/>
                </a:lnTo>
                <a:lnTo>
                  <a:pt x="161544" y="0"/>
                </a:lnTo>
                <a:lnTo>
                  <a:pt x="0" y="161543"/>
                </a:lnTo>
                <a:lnTo>
                  <a:pt x="4571" y="166877"/>
                </a:lnTo>
                <a:close/>
              </a:path>
            </a:pathLst>
          </a:custGeom>
          <a:solidFill>
            <a:srgbClr val="52D0D0"/>
          </a:solidFill>
        </p:spPr>
        <p:txBody>
          <a:bodyPr wrap="square" lIns="0" tIns="0" rIns="0" bIns="0" rtlCol="0">
            <a:noAutofit/>
          </a:bodyPr>
          <a:lstStyle/>
          <a:p>
            <a:endParaRPr/>
          </a:p>
        </p:txBody>
      </p:sp>
      <p:sp>
        <p:nvSpPr>
          <p:cNvPr id="250" name="object 250"/>
          <p:cNvSpPr/>
          <p:nvPr/>
        </p:nvSpPr>
        <p:spPr>
          <a:xfrm>
            <a:off x="1502663" y="3908298"/>
            <a:ext cx="166116" cy="167640"/>
          </a:xfrm>
          <a:custGeom>
            <a:avLst/>
            <a:gdLst/>
            <a:ahLst/>
            <a:cxnLst/>
            <a:rect l="l" t="t" r="r" b="b"/>
            <a:pathLst>
              <a:path w="166115" h="167639">
                <a:moveTo>
                  <a:pt x="4571" y="167639"/>
                </a:moveTo>
                <a:lnTo>
                  <a:pt x="166116" y="6095"/>
                </a:lnTo>
                <a:lnTo>
                  <a:pt x="161544" y="0"/>
                </a:lnTo>
                <a:lnTo>
                  <a:pt x="0" y="161543"/>
                </a:lnTo>
                <a:lnTo>
                  <a:pt x="4571" y="167639"/>
                </a:lnTo>
                <a:close/>
              </a:path>
            </a:pathLst>
          </a:custGeom>
          <a:solidFill>
            <a:srgbClr val="52CFCF"/>
          </a:solidFill>
        </p:spPr>
        <p:txBody>
          <a:bodyPr wrap="square" lIns="0" tIns="0" rIns="0" bIns="0" rtlCol="0">
            <a:noAutofit/>
          </a:bodyPr>
          <a:lstStyle/>
          <a:p>
            <a:endParaRPr/>
          </a:p>
        </p:txBody>
      </p:sp>
      <p:sp>
        <p:nvSpPr>
          <p:cNvPr id="251" name="object 251"/>
          <p:cNvSpPr/>
          <p:nvPr/>
        </p:nvSpPr>
        <p:spPr>
          <a:xfrm>
            <a:off x="1485900" y="3890772"/>
            <a:ext cx="178308" cy="179070"/>
          </a:xfrm>
          <a:custGeom>
            <a:avLst/>
            <a:gdLst/>
            <a:ahLst/>
            <a:cxnLst/>
            <a:rect l="l" t="t" r="r" b="b"/>
            <a:pathLst>
              <a:path w="178307" h="179070">
                <a:moveTo>
                  <a:pt x="16763" y="179070"/>
                </a:moveTo>
                <a:lnTo>
                  <a:pt x="178307" y="17526"/>
                </a:lnTo>
                <a:lnTo>
                  <a:pt x="161543" y="0"/>
                </a:lnTo>
                <a:lnTo>
                  <a:pt x="0" y="162306"/>
                </a:lnTo>
                <a:lnTo>
                  <a:pt x="16763" y="179070"/>
                </a:lnTo>
                <a:close/>
              </a:path>
            </a:pathLst>
          </a:custGeom>
          <a:solidFill>
            <a:srgbClr val="52CECE"/>
          </a:solidFill>
        </p:spPr>
        <p:txBody>
          <a:bodyPr wrap="square" lIns="0" tIns="0" rIns="0" bIns="0" rtlCol="0">
            <a:noAutofit/>
          </a:bodyPr>
          <a:lstStyle/>
          <a:p>
            <a:endParaRPr/>
          </a:p>
        </p:txBody>
      </p:sp>
      <p:sp>
        <p:nvSpPr>
          <p:cNvPr id="252" name="object 252"/>
          <p:cNvSpPr/>
          <p:nvPr/>
        </p:nvSpPr>
        <p:spPr>
          <a:xfrm>
            <a:off x="1502664" y="3908298"/>
            <a:ext cx="161544" cy="161544"/>
          </a:xfrm>
          <a:custGeom>
            <a:avLst/>
            <a:gdLst/>
            <a:ahLst/>
            <a:cxnLst/>
            <a:rect l="l" t="t" r="r" b="b"/>
            <a:pathLst>
              <a:path w="161544" h="161544">
                <a:moveTo>
                  <a:pt x="0" y="161544"/>
                </a:moveTo>
                <a:lnTo>
                  <a:pt x="161544" y="0"/>
                </a:lnTo>
              </a:path>
            </a:pathLst>
          </a:custGeom>
          <a:ln w="762">
            <a:solidFill>
              <a:srgbClr val="52CECE"/>
            </a:solidFill>
          </a:ln>
        </p:spPr>
        <p:txBody>
          <a:bodyPr wrap="square" lIns="0" tIns="0" rIns="0" bIns="0" rtlCol="0">
            <a:noAutofit/>
          </a:bodyPr>
          <a:lstStyle/>
          <a:p>
            <a:endParaRPr/>
          </a:p>
        </p:txBody>
      </p:sp>
      <p:sp>
        <p:nvSpPr>
          <p:cNvPr id="253" name="object 253"/>
          <p:cNvSpPr/>
          <p:nvPr/>
        </p:nvSpPr>
        <p:spPr>
          <a:xfrm>
            <a:off x="1494282" y="3899916"/>
            <a:ext cx="169926" cy="169926"/>
          </a:xfrm>
          <a:custGeom>
            <a:avLst/>
            <a:gdLst/>
            <a:ahLst/>
            <a:cxnLst/>
            <a:rect l="l" t="t" r="r" b="b"/>
            <a:pathLst>
              <a:path w="169925" h="169925">
                <a:moveTo>
                  <a:pt x="8381" y="169925"/>
                </a:moveTo>
                <a:lnTo>
                  <a:pt x="169925" y="8381"/>
                </a:lnTo>
                <a:lnTo>
                  <a:pt x="161543" y="0"/>
                </a:lnTo>
                <a:lnTo>
                  <a:pt x="0" y="161543"/>
                </a:lnTo>
                <a:lnTo>
                  <a:pt x="8381" y="169925"/>
                </a:lnTo>
                <a:close/>
              </a:path>
            </a:pathLst>
          </a:custGeom>
          <a:solidFill>
            <a:srgbClr val="52CECE"/>
          </a:solidFill>
        </p:spPr>
        <p:txBody>
          <a:bodyPr wrap="square" lIns="0" tIns="0" rIns="0" bIns="0" rtlCol="0">
            <a:noAutofit/>
          </a:bodyPr>
          <a:lstStyle/>
          <a:p>
            <a:endParaRPr/>
          </a:p>
        </p:txBody>
      </p:sp>
      <p:sp>
        <p:nvSpPr>
          <p:cNvPr id="254" name="object 254"/>
          <p:cNvSpPr/>
          <p:nvPr/>
        </p:nvSpPr>
        <p:spPr>
          <a:xfrm>
            <a:off x="1485900" y="3890772"/>
            <a:ext cx="169926" cy="170688"/>
          </a:xfrm>
          <a:custGeom>
            <a:avLst/>
            <a:gdLst/>
            <a:ahLst/>
            <a:cxnLst/>
            <a:rect l="l" t="t" r="r" b="b"/>
            <a:pathLst>
              <a:path w="169925" h="170687">
                <a:moveTo>
                  <a:pt x="8381" y="170687"/>
                </a:moveTo>
                <a:lnTo>
                  <a:pt x="169925" y="9143"/>
                </a:lnTo>
                <a:lnTo>
                  <a:pt x="161543" y="0"/>
                </a:lnTo>
                <a:lnTo>
                  <a:pt x="0" y="162305"/>
                </a:lnTo>
                <a:lnTo>
                  <a:pt x="8381" y="170687"/>
                </a:lnTo>
                <a:close/>
              </a:path>
            </a:pathLst>
          </a:custGeom>
          <a:solidFill>
            <a:srgbClr val="51CDCD"/>
          </a:solidFill>
        </p:spPr>
        <p:txBody>
          <a:bodyPr wrap="square" lIns="0" tIns="0" rIns="0" bIns="0" rtlCol="0">
            <a:noAutofit/>
          </a:bodyPr>
          <a:lstStyle/>
          <a:p>
            <a:endParaRPr/>
          </a:p>
        </p:txBody>
      </p:sp>
      <p:sp>
        <p:nvSpPr>
          <p:cNvPr id="255" name="object 255"/>
          <p:cNvSpPr/>
          <p:nvPr/>
        </p:nvSpPr>
        <p:spPr>
          <a:xfrm>
            <a:off x="1468374" y="3873245"/>
            <a:ext cx="179070" cy="179832"/>
          </a:xfrm>
          <a:custGeom>
            <a:avLst/>
            <a:gdLst/>
            <a:ahLst/>
            <a:cxnLst/>
            <a:rect l="l" t="t" r="r" b="b"/>
            <a:pathLst>
              <a:path w="179069" h="179832">
                <a:moveTo>
                  <a:pt x="17525" y="179832"/>
                </a:moveTo>
                <a:lnTo>
                  <a:pt x="179069" y="17526"/>
                </a:lnTo>
                <a:lnTo>
                  <a:pt x="161543" y="0"/>
                </a:lnTo>
                <a:lnTo>
                  <a:pt x="0" y="161544"/>
                </a:lnTo>
                <a:lnTo>
                  <a:pt x="17525" y="179832"/>
                </a:lnTo>
                <a:close/>
              </a:path>
            </a:pathLst>
          </a:custGeom>
          <a:solidFill>
            <a:srgbClr val="51CBCB"/>
          </a:solidFill>
        </p:spPr>
        <p:txBody>
          <a:bodyPr wrap="square" lIns="0" tIns="0" rIns="0" bIns="0" rtlCol="0">
            <a:noAutofit/>
          </a:bodyPr>
          <a:lstStyle/>
          <a:p>
            <a:endParaRPr/>
          </a:p>
        </p:txBody>
      </p:sp>
      <p:sp>
        <p:nvSpPr>
          <p:cNvPr id="256" name="object 256"/>
          <p:cNvSpPr/>
          <p:nvPr/>
        </p:nvSpPr>
        <p:spPr>
          <a:xfrm>
            <a:off x="1485900" y="3890771"/>
            <a:ext cx="161544" cy="162306"/>
          </a:xfrm>
          <a:custGeom>
            <a:avLst/>
            <a:gdLst/>
            <a:ahLst/>
            <a:cxnLst/>
            <a:rect l="l" t="t" r="r" b="b"/>
            <a:pathLst>
              <a:path w="161544" h="162305">
                <a:moveTo>
                  <a:pt x="0" y="162306"/>
                </a:moveTo>
                <a:lnTo>
                  <a:pt x="161544" y="0"/>
                </a:lnTo>
              </a:path>
            </a:pathLst>
          </a:custGeom>
          <a:ln w="762">
            <a:solidFill>
              <a:srgbClr val="51CBCB"/>
            </a:solidFill>
          </a:ln>
        </p:spPr>
        <p:txBody>
          <a:bodyPr wrap="square" lIns="0" tIns="0" rIns="0" bIns="0" rtlCol="0">
            <a:noAutofit/>
          </a:bodyPr>
          <a:lstStyle/>
          <a:p>
            <a:endParaRPr/>
          </a:p>
        </p:txBody>
      </p:sp>
      <p:sp>
        <p:nvSpPr>
          <p:cNvPr id="257" name="object 257"/>
          <p:cNvSpPr/>
          <p:nvPr/>
        </p:nvSpPr>
        <p:spPr>
          <a:xfrm>
            <a:off x="1476756" y="3882389"/>
            <a:ext cx="170688" cy="170688"/>
          </a:xfrm>
          <a:custGeom>
            <a:avLst/>
            <a:gdLst/>
            <a:ahLst/>
            <a:cxnLst/>
            <a:rect l="l" t="t" r="r" b="b"/>
            <a:pathLst>
              <a:path w="170687" h="170687">
                <a:moveTo>
                  <a:pt x="9143" y="170687"/>
                </a:moveTo>
                <a:lnTo>
                  <a:pt x="170688" y="8381"/>
                </a:lnTo>
                <a:lnTo>
                  <a:pt x="162306" y="0"/>
                </a:lnTo>
                <a:lnTo>
                  <a:pt x="0" y="161543"/>
                </a:lnTo>
                <a:lnTo>
                  <a:pt x="9143" y="170687"/>
                </a:lnTo>
                <a:close/>
              </a:path>
            </a:pathLst>
          </a:custGeom>
          <a:solidFill>
            <a:srgbClr val="51CBCB"/>
          </a:solidFill>
        </p:spPr>
        <p:txBody>
          <a:bodyPr wrap="square" lIns="0" tIns="0" rIns="0" bIns="0" rtlCol="0">
            <a:noAutofit/>
          </a:bodyPr>
          <a:lstStyle/>
          <a:p>
            <a:endParaRPr/>
          </a:p>
        </p:txBody>
      </p:sp>
      <p:sp>
        <p:nvSpPr>
          <p:cNvPr id="258" name="object 258"/>
          <p:cNvSpPr/>
          <p:nvPr/>
        </p:nvSpPr>
        <p:spPr>
          <a:xfrm>
            <a:off x="1468373" y="3873245"/>
            <a:ext cx="170688" cy="170688"/>
          </a:xfrm>
          <a:custGeom>
            <a:avLst/>
            <a:gdLst/>
            <a:ahLst/>
            <a:cxnLst/>
            <a:rect l="l" t="t" r="r" b="b"/>
            <a:pathLst>
              <a:path w="170687" h="170687">
                <a:moveTo>
                  <a:pt x="8381" y="170687"/>
                </a:moveTo>
                <a:lnTo>
                  <a:pt x="170687" y="9143"/>
                </a:lnTo>
                <a:lnTo>
                  <a:pt x="161543" y="0"/>
                </a:lnTo>
                <a:lnTo>
                  <a:pt x="0" y="161543"/>
                </a:lnTo>
                <a:lnTo>
                  <a:pt x="8381" y="170687"/>
                </a:lnTo>
                <a:close/>
              </a:path>
            </a:pathLst>
          </a:custGeom>
          <a:solidFill>
            <a:srgbClr val="50CACA"/>
          </a:solidFill>
        </p:spPr>
        <p:txBody>
          <a:bodyPr wrap="square" lIns="0" tIns="0" rIns="0" bIns="0" rtlCol="0">
            <a:noAutofit/>
          </a:bodyPr>
          <a:lstStyle/>
          <a:p>
            <a:endParaRPr/>
          </a:p>
        </p:txBody>
      </p:sp>
      <p:sp>
        <p:nvSpPr>
          <p:cNvPr id="259" name="object 259"/>
          <p:cNvSpPr/>
          <p:nvPr/>
        </p:nvSpPr>
        <p:spPr>
          <a:xfrm>
            <a:off x="1448561" y="3855719"/>
            <a:ext cx="181356" cy="179070"/>
          </a:xfrm>
          <a:custGeom>
            <a:avLst/>
            <a:gdLst/>
            <a:ahLst/>
            <a:cxnLst/>
            <a:rect l="l" t="t" r="r" b="b"/>
            <a:pathLst>
              <a:path w="181356" h="179070">
                <a:moveTo>
                  <a:pt x="19812" y="179070"/>
                </a:moveTo>
                <a:lnTo>
                  <a:pt x="181356" y="17526"/>
                </a:lnTo>
                <a:lnTo>
                  <a:pt x="161544" y="0"/>
                </a:lnTo>
                <a:lnTo>
                  <a:pt x="0" y="161544"/>
                </a:lnTo>
                <a:lnTo>
                  <a:pt x="19812" y="179070"/>
                </a:lnTo>
                <a:close/>
              </a:path>
            </a:pathLst>
          </a:custGeom>
          <a:solidFill>
            <a:srgbClr val="50C9C9"/>
          </a:solidFill>
        </p:spPr>
        <p:txBody>
          <a:bodyPr wrap="square" lIns="0" tIns="0" rIns="0" bIns="0" rtlCol="0">
            <a:noAutofit/>
          </a:bodyPr>
          <a:lstStyle/>
          <a:p>
            <a:endParaRPr/>
          </a:p>
        </p:txBody>
      </p:sp>
      <p:sp>
        <p:nvSpPr>
          <p:cNvPr id="260" name="object 260"/>
          <p:cNvSpPr/>
          <p:nvPr/>
        </p:nvSpPr>
        <p:spPr>
          <a:xfrm>
            <a:off x="1468373" y="3873245"/>
            <a:ext cx="161544" cy="161544"/>
          </a:xfrm>
          <a:custGeom>
            <a:avLst/>
            <a:gdLst/>
            <a:ahLst/>
            <a:cxnLst/>
            <a:rect l="l" t="t" r="r" b="b"/>
            <a:pathLst>
              <a:path w="161544" h="161544">
                <a:moveTo>
                  <a:pt x="0" y="161544"/>
                </a:moveTo>
                <a:lnTo>
                  <a:pt x="161544" y="0"/>
                </a:lnTo>
              </a:path>
            </a:pathLst>
          </a:custGeom>
          <a:ln w="762">
            <a:solidFill>
              <a:srgbClr val="50C9C9"/>
            </a:solidFill>
          </a:ln>
        </p:spPr>
        <p:txBody>
          <a:bodyPr wrap="square" lIns="0" tIns="0" rIns="0" bIns="0" rtlCol="0">
            <a:noAutofit/>
          </a:bodyPr>
          <a:lstStyle/>
          <a:p>
            <a:endParaRPr/>
          </a:p>
        </p:txBody>
      </p:sp>
      <p:sp>
        <p:nvSpPr>
          <p:cNvPr id="261" name="object 261"/>
          <p:cNvSpPr/>
          <p:nvPr/>
        </p:nvSpPr>
        <p:spPr>
          <a:xfrm>
            <a:off x="1458467" y="3864101"/>
            <a:ext cx="171450" cy="170688"/>
          </a:xfrm>
          <a:custGeom>
            <a:avLst/>
            <a:gdLst/>
            <a:ahLst/>
            <a:cxnLst/>
            <a:rect l="l" t="t" r="r" b="b"/>
            <a:pathLst>
              <a:path w="171450" h="170687">
                <a:moveTo>
                  <a:pt x="9906" y="170687"/>
                </a:moveTo>
                <a:lnTo>
                  <a:pt x="171450" y="9143"/>
                </a:lnTo>
                <a:lnTo>
                  <a:pt x="161544" y="0"/>
                </a:lnTo>
                <a:lnTo>
                  <a:pt x="0" y="161543"/>
                </a:lnTo>
                <a:lnTo>
                  <a:pt x="9906" y="170687"/>
                </a:lnTo>
                <a:close/>
              </a:path>
            </a:pathLst>
          </a:custGeom>
          <a:solidFill>
            <a:srgbClr val="50C9C9"/>
          </a:solidFill>
        </p:spPr>
        <p:txBody>
          <a:bodyPr wrap="square" lIns="0" tIns="0" rIns="0" bIns="0" rtlCol="0">
            <a:noAutofit/>
          </a:bodyPr>
          <a:lstStyle/>
          <a:p>
            <a:endParaRPr/>
          </a:p>
        </p:txBody>
      </p:sp>
      <p:sp>
        <p:nvSpPr>
          <p:cNvPr id="262" name="object 262"/>
          <p:cNvSpPr/>
          <p:nvPr/>
        </p:nvSpPr>
        <p:spPr>
          <a:xfrm>
            <a:off x="1448561" y="3855719"/>
            <a:ext cx="171450" cy="169926"/>
          </a:xfrm>
          <a:custGeom>
            <a:avLst/>
            <a:gdLst/>
            <a:ahLst/>
            <a:cxnLst/>
            <a:rect l="l" t="t" r="r" b="b"/>
            <a:pathLst>
              <a:path w="171450" h="169925">
                <a:moveTo>
                  <a:pt x="9906" y="169925"/>
                </a:moveTo>
                <a:lnTo>
                  <a:pt x="171450" y="8381"/>
                </a:lnTo>
                <a:lnTo>
                  <a:pt x="161544" y="0"/>
                </a:lnTo>
                <a:lnTo>
                  <a:pt x="0" y="161543"/>
                </a:lnTo>
                <a:lnTo>
                  <a:pt x="9906" y="169925"/>
                </a:lnTo>
                <a:close/>
              </a:path>
            </a:pathLst>
          </a:custGeom>
          <a:solidFill>
            <a:srgbClr val="50C8C8"/>
          </a:solidFill>
        </p:spPr>
        <p:txBody>
          <a:bodyPr wrap="square" lIns="0" tIns="0" rIns="0" bIns="0" rtlCol="0">
            <a:noAutofit/>
          </a:bodyPr>
          <a:lstStyle/>
          <a:p>
            <a:endParaRPr/>
          </a:p>
        </p:txBody>
      </p:sp>
      <p:sp>
        <p:nvSpPr>
          <p:cNvPr id="263" name="object 263"/>
          <p:cNvSpPr/>
          <p:nvPr/>
        </p:nvSpPr>
        <p:spPr>
          <a:xfrm>
            <a:off x="1426463" y="3836670"/>
            <a:ext cx="183642" cy="180594"/>
          </a:xfrm>
          <a:custGeom>
            <a:avLst/>
            <a:gdLst/>
            <a:ahLst/>
            <a:cxnLst/>
            <a:rect l="l" t="t" r="r" b="b"/>
            <a:pathLst>
              <a:path w="183641" h="180594">
                <a:moveTo>
                  <a:pt x="22097" y="180593"/>
                </a:moveTo>
                <a:lnTo>
                  <a:pt x="183641" y="19049"/>
                </a:lnTo>
                <a:lnTo>
                  <a:pt x="162305" y="0"/>
                </a:lnTo>
                <a:lnTo>
                  <a:pt x="0" y="162305"/>
                </a:lnTo>
                <a:lnTo>
                  <a:pt x="22097" y="180593"/>
                </a:lnTo>
                <a:close/>
              </a:path>
            </a:pathLst>
          </a:custGeom>
          <a:solidFill>
            <a:srgbClr val="50C7C7"/>
          </a:solidFill>
        </p:spPr>
        <p:txBody>
          <a:bodyPr wrap="square" lIns="0" tIns="0" rIns="0" bIns="0" rtlCol="0">
            <a:noAutofit/>
          </a:bodyPr>
          <a:lstStyle/>
          <a:p>
            <a:endParaRPr/>
          </a:p>
        </p:txBody>
      </p:sp>
      <p:sp>
        <p:nvSpPr>
          <p:cNvPr id="264" name="object 264"/>
          <p:cNvSpPr/>
          <p:nvPr/>
        </p:nvSpPr>
        <p:spPr>
          <a:xfrm>
            <a:off x="1448561" y="3855720"/>
            <a:ext cx="161544" cy="161544"/>
          </a:xfrm>
          <a:custGeom>
            <a:avLst/>
            <a:gdLst/>
            <a:ahLst/>
            <a:cxnLst/>
            <a:rect l="l" t="t" r="r" b="b"/>
            <a:pathLst>
              <a:path w="161544" h="161544">
                <a:moveTo>
                  <a:pt x="0" y="161543"/>
                </a:moveTo>
                <a:lnTo>
                  <a:pt x="161544" y="0"/>
                </a:lnTo>
              </a:path>
            </a:pathLst>
          </a:custGeom>
          <a:ln w="762">
            <a:solidFill>
              <a:srgbClr val="50C7C7"/>
            </a:solidFill>
          </a:ln>
        </p:spPr>
        <p:txBody>
          <a:bodyPr wrap="square" lIns="0" tIns="0" rIns="0" bIns="0" rtlCol="0">
            <a:noAutofit/>
          </a:bodyPr>
          <a:lstStyle/>
          <a:p>
            <a:endParaRPr/>
          </a:p>
        </p:txBody>
      </p:sp>
      <p:sp>
        <p:nvSpPr>
          <p:cNvPr id="265" name="object 265"/>
          <p:cNvSpPr/>
          <p:nvPr/>
        </p:nvSpPr>
        <p:spPr>
          <a:xfrm>
            <a:off x="1373886" y="3792474"/>
            <a:ext cx="214884" cy="206502"/>
          </a:xfrm>
          <a:custGeom>
            <a:avLst/>
            <a:gdLst/>
            <a:ahLst/>
            <a:cxnLst/>
            <a:rect l="l" t="t" r="r" b="b"/>
            <a:pathLst>
              <a:path w="214884" h="206501">
                <a:moveTo>
                  <a:pt x="52578" y="206501"/>
                </a:moveTo>
                <a:lnTo>
                  <a:pt x="214884" y="44195"/>
                </a:lnTo>
                <a:lnTo>
                  <a:pt x="161544" y="0"/>
                </a:lnTo>
                <a:lnTo>
                  <a:pt x="0" y="161543"/>
                </a:lnTo>
                <a:lnTo>
                  <a:pt x="52578" y="206501"/>
                </a:lnTo>
                <a:close/>
              </a:path>
            </a:pathLst>
          </a:custGeom>
          <a:solidFill>
            <a:srgbClr val="4FC6C6"/>
          </a:solidFill>
        </p:spPr>
        <p:txBody>
          <a:bodyPr wrap="square" lIns="0" tIns="0" rIns="0" bIns="0" rtlCol="0">
            <a:noAutofit/>
          </a:bodyPr>
          <a:lstStyle/>
          <a:p>
            <a:endParaRPr/>
          </a:p>
        </p:txBody>
      </p:sp>
      <p:sp>
        <p:nvSpPr>
          <p:cNvPr id="266" name="object 266"/>
          <p:cNvSpPr/>
          <p:nvPr/>
        </p:nvSpPr>
        <p:spPr>
          <a:xfrm>
            <a:off x="1426464" y="3836670"/>
            <a:ext cx="162306" cy="162306"/>
          </a:xfrm>
          <a:custGeom>
            <a:avLst/>
            <a:gdLst/>
            <a:ahLst/>
            <a:cxnLst/>
            <a:rect l="l" t="t" r="r" b="b"/>
            <a:pathLst>
              <a:path w="162306" h="162305">
                <a:moveTo>
                  <a:pt x="0" y="162305"/>
                </a:moveTo>
                <a:lnTo>
                  <a:pt x="162306" y="0"/>
                </a:lnTo>
              </a:path>
            </a:pathLst>
          </a:custGeom>
          <a:ln w="762">
            <a:solidFill>
              <a:srgbClr val="4FC6C6"/>
            </a:solidFill>
          </a:ln>
        </p:spPr>
        <p:txBody>
          <a:bodyPr wrap="square" lIns="0" tIns="0" rIns="0" bIns="0" rtlCol="0">
            <a:noAutofit/>
          </a:bodyPr>
          <a:lstStyle/>
          <a:p>
            <a:endParaRPr/>
          </a:p>
        </p:txBody>
      </p:sp>
      <p:sp>
        <p:nvSpPr>
          <p:cNvPr id="267" name="object 267"/>
          <p:cNvSpPr/>
          <p:nvPr/>
        </p:nvSpPr>
        <p:spPr>
          <a:xfrm>
            <a:off x="1356359" y="3776471"/>
            <a:ext cx="179070" cy="177546"/>
          </a:xfrm>
          <a:custGeom>
            <a:avLst/>
            <a:gdLst/>
            <a:ahLst/>
            <a:cxnLst/>
            <a:rect l="l" t="t" r="r" b="b"/>
            <a:pathLst>
              <a:path w="179069" h="177546">
                <a:moveTo>
                  <a:pt x="17525" y="177545"/>
                </a:moveTo>
                <a:lnTo>
                  <a:pt x="179069" y="16001"/>
                </a:lnTo>
                <a:lnTo>
                  <a:pt x="161543" y="0"/>
                </a:lnTo>
                <a:lnTo>
                  <a:pt x="0" y="161543"/>
                </a:lnTo>
                <a:lnTo>
                  <a:pt x="17525" y="177545"/>
                </a:lnTo>
                <a:close/>
              </a:path>
            </a:pathLst>
          </a:custGeom>
          <a:solidFill>
            <a:srgbClr val="50C7C7"/>
          </a:solidFill>
        </p:spPr>
        <p:txBody>
          <a:bodyPr wrap="square" lIns="0" tIns="0" rIns="0" bIns="0" rtlCol="0">
            <a:noAutofit/>
          </a:bodyPr>
          <a:lstStyle/>
          <a:p>
            <a:endParaRPr/>
          </a:p>
        </p:txBody>
      </p:sp>
      <p:sp>
        <p:nvSpPr>
          <p:cNvPr id="268" name="object 268"/>
          <p:cNvSpPr/>
          <p:nvPr/>
        </p:nvSpPr>
        <p:spPr>
          <a:xfrm>
            <a:off x="1373885" y="3792473"/>
            <a:ext cx="161544" cy="161544"/>
          </a:xfrm>
          <a:custGeom>
            <a:avLst/>
            <a:gdLst/>
            <a:ahLst/>
            <a:cxnLst/>
            <a:rect l="l" t="t" r="r" b="b"/>
            <a:pathLst>
              <a:path w="161544" h="161544">
                <a:moveTo>
                  <a:pt x="0" y="161543"/>
                </a:moveTo>
                <a:lnTo>
                  <a:pt x="161544" y="0"/>
                </a:lnTo>
              </a:path>
            </a:pathLst>
          </a:custGeom>
          <a:ln w="762">
            <a:solidFill>
              <a:srgbClr val="50C7C7"/>
            </a:solidFill>
          </a:ln>
        </p:spPr>
        <p:txBody>
          <a:bodyPr wrap="square" lIns="0" tIns="0" rIns="0" bIns="0" rtlCol="0">
            <a:noAutofit/>
          </a:bodyPr>
          <a:lstStyle/>
          <a:p>
            <a:endParaRPr/>
          </a:p>
        </p:txBody>
      </p:sp>
      <p:sp>
        <p:nvSpPr>
          <p:cNvPr id="269" name="object 269"/>
          <p:cNvSpPr/>
          <p:nvPr/>
        </p:nvSpPr>
        <p:spPr>
          <a:xfrm>
            <a:off x="1368551" y="3787139"/>
            <a:ext cx="166878" cy="166878"/>
          </a:xfrm>
          <a:custGeom>
            <a:avLst/>
            <a:gdLst/>
            <a:ahLst/>
            <a:cxnLst/>
            <a:rect l="l" t="t" r="r" b="b"/>
            <a:pathLst>
              <a:path w="166878" h="166877">
                <a:moveTo>
                  <a:pt x="5334" y="166877"/>
                </a:moveTo>
                <a:lnTo>
                  <a:pt x="166878" y="5333"/>
                </a:lnTo>
                <a:lnTo>
                  <a:pt x="161544" y="0"/>
                </a:lnTo>
                <a:lnTo>
                  <a:pt x="0" y="161543"/>
                </a:lnTo>
                <a:lnTo>
                  <a:pt x="5334" y="166877"/>
                </a:lnTo>
                <a:close/>
              </a:path>
            </a:pathLst>
          </a:custGeom>
          <a:solidFill>
            <a:srgbClr val="50C7C7"/>
          </a:solidFill>
        </p:spPr>
        <p:txBody>
          <a:bodyPr wrap="square" lIns="0" tIns="0" rIns="0" bIns="0" rtlCol="0">
            <a:noAutofit/>
          </a:bodyPr>
          <a:lstStyle/>
          <a:p>
            <a:endParaRPr/>
          </a:p>
        </p:txBody>
      </p:sp>
      <p:sp>
        <p:nvSpPr>
          <p:cNvPr id="270" name="object 270"/>
          <p:cNvSpPr/>
          <p:nvPr/>
        </p:nvSpPr>
        <p:spPr>
          <a:xfrm>
            <a:off x="1362455" y="3781805"/>
            <a:ext cx="167640" cy="166878"/>
          </a:xfrm>
          <a:custGeom>
            <a:avLst/>
            <a:gdLst/>
            <a:ahLst/>
            <a:cxnLst/>
            <a:rect l="l" t="t" r="r" b="b"/>
            <a:pathLst>
              <a:path w="167640" h="166877">
                <a:moveTo>
                  <a:pt x="6096" y="166877"/>
                </a:moveTo>
                <a:lnTo>
                  <a:pt x="167640" y="5333"/>
                </a:lnTo>
                <a:lnTo>
                  <a:pt x="161544" y="0"/>
                </a:lnTo>
                <a:lnTo>
                  <a:pt x="0" y="161543"/>
                </a:lnTo>
                <a:lnTo>
                  <a:pt x="6096" y="166877"/>
                </a:lnTo>
                <a:close/>
              </a:path>
            </a:pathLst>
          </a:custGeom>
          <a:solidFill>
            <a:srgbClr val="50C8C8"/>
          </a:solidFill>
        </p:spPr>
        <p:txBody>
          <a:bodyPr wrap="square" lIns="0" tIns="0" rIns="0" bIns="0" rtlCol="0">
            <a:noAutofit/>
          </a:bodyPr>
          <a:lstStyle/>
          <a:p>
            <a:endParaRPr/>
          </a:p>
        </p:txBody>
      </p:sp>
      <p:sp>
        <p:nvSpPr>
          <p:cNvPr id="271" name="object 271"/>
          <p:cNvSpPr/>
          <p:nvPr/>
        </p:nvSpPr>
        <p:spPr>
          <a:xfrm>
            <a:off x="1356359" y="3776472"/>
            <a:ext cx="167640" cy="166878"/>
          </a:xfrm>
          <a:custGeom>
            <a:avLst/>
            <a:gdLst/>
            <a:ahLst/>
            <a:cxnLst/>
            <a:rect l="l" t="t" r="r" b="b"/>
            <a:pathLst>
              <a:path w="167640" h="166877">
                <a:moveTo>
                  <a:pt x="6096" y="166877"/>
                </a:moveTo>
                <a:lnTo>
                  <a:pt x="167640" y="5333"/>
                </a:lnTo>
                <a:lnTo>
                  <a:pt x="161544" y="0"/>
                </a:lnTo>
                <a:lnTo>
                  <a:pt x="0" y="161543"/>
                </a:lnTo>
                <a:lnTo>
                  <a:pt x="6096" y="166877"/>
                </a:lnTo>
                <a:close/>
              </a:path>
            </a:pathLst>
          </a:custGeom>
          <a:solidFill>
            <a:srgbClr val="50C9C9"/>
          </a:solidFill>
        </p:spPr>
        <p:txBody>
          <a:bodyPr wrap="square" lIns="0" tIns="0" rIns="0" bIns="0" rtlCol="0">
            <a:noAutofit/>
          </a:bodyPr>
          <a:lstStyle/>
          <a:p>
            <a:endParaRPr/>
          </a:p>
        </p:txBody>
      </p:sp>
      <p:sp>
        <p:nvSpPr>
          <p:cNvPr id="272" name="object 272"/>
          <p:cNvSpPr/>
          <p:nvPr/>
        </p:nvSpPr>
        <p:spPr>
          <a:xfrm>
            <a:off x="1344930" y="3763518"/>
            <a:ext cx="172974" cy="174498"/>
          </a:xfrm>
          <a:custGeom>
            <a:avLst/>
            <a:gdLst/>
            <a:ahLst/>
            <a:cxnLst/>
            <a:rect l="l" t="t" r="r" b="b"/>
            <a:pathLst>
              <a:path w="172974" h="174498">
                <a:moveTo>
                  <a:pt x="11430" y="174498"/>
                </a:moveTo>
                <a:lnTo>
                  <a:pt x="172974" y="12954"/>
                </a:lnTo>
                <a:lnTo>
                  <a:pt x="161544" y="0"/>
                </a:lnTo>
                <a:lnTo>
                  <a:pt x="0" y="162306"/>
                </a:lnTo>
                <a:lnTo>
                  <a:pt x="11430" y="174498"/>
                </a:lnTo>
                <a:close/>
              </a:path>
            </a:pathLst>
          </a:custGeom>
          <a:solidFill>
            <a:srgbClr val="51CACA"/>
          </a:solidFill>
        </p:spPr>
        <p:txBody>
          <a:bodyPr wrap="square" lIns="0" tIns="0" rIns="0" bIns="0" rtlCol="0">
            <a:noAutofit/>
          </a:bodyPr>
          <a:lstStyle/>
          <a:p>
            <a:endParaRPr/>
          </a:p>
        </p:txBody>
      </p:sp>
      <p:sp>
        <p:nvSpPr>
          <p:cNvPr id="273" name="object 273"/>
          <p:cNvSpPr/>
          <p:nvPr/>
        </p:nvSpPr>
        <p:spPr>
          <a:xfrm>
            <a:off x="1356360" y="3776472"/>
            <a:ext cx="161544" cy="161544"/>
          </a:xfrm>
          <a:custGeom>
            <a:avLst/>
            <a:gdLst/>
            <a:ahLst/>
            <a:cxnLst/>
            <a:rect l="l" t="t" r="r" b="b"/>
            <a:pathLst>
              <a:path w="161544" h="161544">
                <a:moveTo>
                  <a:pt x="0" y="161544"/>
                </a:moveTo>
                <a:lnTo>
                  <a:pt x="161544" y="0"/>
                </a:lnTo>
              </a:path>
            </a:pathLst>
          </a:custGeom>
          <a:ln w="762">
            <a:solidFill>
              <a:srgbClr val="51CACA"/>
            </a:solidFill>
          </a:ln>
        </p:spPr>
        <p:txBody>
          <a:bodyPr wrap="square" lIns="0" tIns="0" rIns="0" bIns="0" rtlCol="0">
            <a:noAutofit/>
          </a:bodyPr>
          <a:lstStyle/>
          <a:p>
            <a:endParaRPr/>
          </a:p>
        </p:txBody>
      </p:sp>
      <p:sp>
        <p:nvSpPr>
          <p:cNvPr id="274" name="object 274"/>
          <p:cNvSpPr/>
          <p:nvPr/>
        </p:nvSpPr>
        <p:spPr>
          <a:xfrm>
            <a:off x="1353312" y="3773424"/>
            <a:ext cx="164592" cy="164592"/>
          </a:xfrm>
          <a:custGeom>
            <a:avLst/>
            <a:gdLst/>
            <a:ahLst/>
            <a:cxnLst/>
            <a:rect l="l" t="t" r="r" b="b"/>
            <a:pathLst>
              <a:path w="164591" h="164591">
                <a:moveTo>
                  <a:pt x="3047" y="164592"/>
                </a:moveTo>
                <a:lnTo>
                  <a:pt x="164591" y="3048"/>
                </a:lnTo>
                <a:lnTo>
                  <a:pt x="161543" y="0"/>
                </a:lnTo>
                <a:lnTo>
                  <a:pt x="0" y="161544"/>
                </a:lnTo>
                <a:lnTo>
                  <a:pt x="3047" y="164592"/>
                </a:lnTo>
                <a:close/>
              </a:path>
            </a:pathLst>
          </a:custGeom>
          <a:solidFill>
            <a:srgbClr val="51CACA"/>
          </a:solidFill>
        </p:spPr>
        <p:txBody>
          <a:bodyPr wrap="square" lIns="0" tIns="0" rIns="0" bIns="0" rtlCol="0">
            <a:noAutofit/>
          </a:bodyPr>
          <a:lstStyle/>
          <a:p>
            <a:endParaRPr/>
          </a:p>
        </p:txBody>
      </p:sp>
      <p:sp>
        <p:nvSpPr>
          <p:cNvPr id="275" name="object 275"/>
          <p:cNvSpPr/>
          <p:nvPr/>
        </p:nvSpPr>
        <p:spPr>
          <a:xfrm>
            <a:off x="1350263" y="3769613"/>
            <a:ext cx="164592" cy="165354"/>
          </a:xfrm>
          <a:custGeom>
            <a:avLst/>
            <a:gdLst/>
            <a:ahLst/>
            <a:cxnLst/>
            <a:rect l="l" t="t" r="r" b="b"/>
            <a:pathLst>
              <a:path w="164591" h="165353">
                <a:moveTo>
                  <a:pt x="3047" y="165354"/>
                </a:moveTo>
                <a:lnTo>
                  <a:pt x="164591" y="3810"/>
                </a:lnTo>
                <a:lnTo>
                  <a:pt x="161543" y="0"/>
                </a:lnTo>
                <a:lnTo>
                  <a:pt x="0" y="162306"/>
                </a:lnTo>
                <a:lnTo>
                  <a:pt x="3047" y="165354"/>
                </a:lnTo>
                <a:close/>
              </a:path>
            </a:pathLst>
          </a:custGeom>
          <a:solidFill>
            <a:srgbClr val="51CBCB"/>
          </a:solidFill>
        </p:spPr>
        <p:txBody>
          <a:bodyPr wrap="square" lIns="0" tIns="0" rIns="0" bIns="0" rtlCol="0">
            <a:noAutofit/>
          </a:bodyPr>
          <a:lstStyle/>
          <a:p>
            <a:endParaRPr/>
          </a:p>
        </p:txBody>
      </p:sp>
      <p:sp>
        <p:nvSpPr>
          <p:cNvPr id="276" name="object 276"/>
          <p:cNvSpPr/>
          <p:nvPr/>
        </p:nvSpPr>
        <p:spPr>
          <a:xfrm>
            <a:off x="1347216" y="3766566"/>
            <a:ext cx="164592" cy="165354"/>
          </a:xfrm>
          <a:custGeom>
            <a:avLst/>
            <a:gdLst/>
            <a:ahLst/>
            <a:cxnLst/>
            <a:rect l="l" t="t" r="r" b="b"/>
            <a:pathLst>
              <a:path w="164591" h="165353">
                <a:moveTo>
                  <a:pt x="3047" y="165353"/>
                </a:moveTo>
                <a:lnTo>
                  <a:pt x="164591" y="3047"/>
                </a:lnTo>
                <a:lnTo>
                  <a:pt x="162305" y="0"/>
                </a:lnTo>
                <a:lnTo>
                  <a:pt x="0" y="162305"/>
                </a:lnTo>
                <a:lnTo>
                  <a:pt x="3047" y="165353"/>
                </a:lnTo>
                <a:close/>
              </a:path>
            </a:pathLst>
          </a:custGeom>
          <a:solidFill>
            <a:srgbClr val="52CDCD"/>
          </a:solidFill>
        </p:spPr>
        <p:txBody>
          <a:bodyPr wrap="square" lIns="0" tIns="0" rIns="0" bIns="0" rtlCol="0">
            <a:noAutofit/>
          </a:bodyPr>
          <a:lstStyle/>
          <a:p>
            <a:endParaRPr/>
          </a:p>
        </p:txBody>
      </p:sp>
      <p:sp>
        <p:nvSpPr>
          <p:cNvPr id="277" name="object 277"/>
          <p:cNvSpPr/>
          <p:nvPr/>
        </p:nvSpPr>
        <p:spPr>
          <a:xfrm>
            <a:off x="1344930" y="3763518"/>
            <a:ext cx="164592" cy="165354"/>
          </a:xfrm>
          <a:custGeom>
            <a:avLst/>
            <a:gdLst/>
            <a:ahLst/>
            <a:cxnLst/>
            <a:rect l="l" t="t" r="r" b="b"/>
            <a:pathLst>
              <a:path w="164591" h="165353">
                <a:moveTo>
                  <a:pt x="2286" y="165354"/>
                </a:moveTo>
                <a:lnTo>
                  <a:pt x="164592" y="3048"/>
                </a:lnTo>
                <a:lnTo>
                  <a:pt x="161544" y="0"/>
                </a:lnTo>
                <a:lnTo>
                  <a:pt x="0" y="162306"/>
                </a:lnTo>
                <a:lnTo>
                  <a:pt x="2286" y="165354"/>
                </a:lnTo>
                <a:close/>
              </a:path>
            </a:pathLst>
          </a:custGeom>
          <a:solidFill>
            <a:srgbClr val="52CECE"/>
          </a:solidFill>
        </p:spPr>
        <p:txBody>
          <a:bodyPr wrap="square" lIns="0" tIns="0" rIns="0" bIns="0" rtlCol="0">
            <a:noAutofit/>
          </a:bodyPr>
          <a:lstStyle/>
          <a:p>
            <a:endParaRPr/>
          </a:p>
        </p:txBody>
      </p:sp>
      <p:sp>
        <p:nvSpPr>
          <p:cNvPr id="278" name="object 278"/>
          <p:cNvSpPr/>
          <p:nvPr/>
        </p:nvSpPr>
        <p:spPr>
          <a:xfrm>
            <a:off x="1333499" y="3749039"/>
            <a:ext cx="172974" cy="176784"/>
          </a:xfrm>
          <a:custGeom>
            <a:avLst/>
            <a:gdLst/>
            <a:ahLst/>
            <a:cxnLst/>
            <a:rect l="l" t="t" r="r" b="b"/>
            <a:pathLst>
              <a:path w="172974" h="176784">
                <a:moveTo>
                  <a:pt x="11430" y="176783"/>
                </a:moveTo>
                <a:lnTo>
                  <a:pt x="172974" y="14477"/>
                </a:lnTo>
                <a:lnTo>
                  <a:pt x="161544" y="0"/>
                </a:lnTo>
                <a:lnTo>
                  <a:pt x="0" y="161543"/>
                </a:lnTo>
                <a:lnTo>
                  <a:pt x="11430" y="176783"/>
                </a:lnTo>
                <a:close/>
              </a:path>
            </a:pathLst>
          </a:custGeom>
          <a:solidFill>
            <a:srgbClr val="52CFCF"/>
          </a:solidFill>
        </p:spPr>
        <p:txBody>
          <a:bodyPr wrap="square" lIns="0" tIns="0" rIns="0" bIns="0" rtlCol="0">
            <a:noAutofit/>
          </a:bodyPr>
          <a:lstStyle/>
          <a:p>
            <a:endParaRPr/>
          </a:p>
        </p:txBody>
      </p:sp>
      <p:sp>
        <p:nvSpPr>
          <p:cNvPr id="279" name="object 279"/>
          <p:cNvSpPr/>
          <p:nvPr/>
        </p:nvSpPr>
        <p:spPr>
          <a:xfrm>
            <a:off x="1344929" y="3763517"/>
            <a:ext cx="161544" cy="162306"/>
          </a:xfrm>
          <a:custGeom>
            <a:avLst/>
            <a:gdLst/>
            <a:ahLst/>
            <a:cxnLst/>
            <a:rect l="l" t="t" r="r" b="b"/>
            <a:pathLst>
              <a:path w="161544" h="162305">
                <a:moveTo>
                  <a:pt x="0" y="162305"/>
                </a:moveTo>
                <a:lnTo>
                  <a:pt x="161544" y="0"/>
                </a:lnTo>
              </a:path>
            </a:pathLst>
          </a:custGeom>
          <a:ln w="762">
            <a:solidFill>
              <a:srgbClr val="52CFCF"/>
            </a:solidFill>
          </a:ln>
        </p:spPr>
        <p:txBody>
          <a:bodyPr wrap="square" lIns="0" tIns="0" rIns="0" bIns="0" rtlCol="0">
            <a:noAutofit/>
          </a:bodyPr>
          <a:lstStyle/>
          <a:p>
            <a:endParaRPr/>
          </a:p>
        </p:txBody>
      </p:sp>
      <p:sp>
        <p:nvSpPr>
          <p:cNvPr id="280" name="object 280"/>
          <p:cNvSpPr/>
          <p:nvPr/>
        </p:nvSpPr>
        <p:spPr>
          <a:xfrm>
            <a:off x="1341881" y="3760469"/>
            <a:ext cx="164592" cy="165354"/>
          </a:xfrm>
          <a:custGeom>
            <a:avLst/>
            <a:gdLst/>
            <a:ahLst/>
            <a:cxnLst/>
            <a:rect l="l" t="t" r="r" b="b"/>
            <a:pathLst>
              <a:path w="164591" h="165353">
                <a:moveTo>
                  <a:pt x="3047" y="165353"/>
                </a:moveTo>
                <a:lnTo>
                  <a:pt x="164591" y="3047"/>
                </a:lnTo>
                <a:lnTo>
                  <a:pt x="161543" y="0"/>
                </a:lnTo>
                <a:lnTo>
                  <a:pt x="0" y="161543"/>
                </a:lnTo>
                <a:lnTo>
                  <a:pt x="3047" y="165353"/>
                </a:lnTo>
                <a:close/>
              </a:path>
            </a:pathLst>
          </a:custGeom>
          <a:solidFill>
            <a:srgbClr val="52CFCF"/>
          </a:solidFill>
        </p:spPr>
        <p:txBody>
          <a:bodyPr wrap="square" lIns="0" tIns="0" rIns="0" bIns="0" rtlCol="0">
            <a:noAutofit/>
          </a:bodyPr>
          <a:lstStyle/>
          <a:p>
            <a:endParaRPr/>
          </a:p>
        </p:txBody>
      </p:sp>
      <p:sp>
        <p:nvSpPr>
          <p:cNvPr id="281" name="object 281"/>
          <p:cNvSpPr/>
          <p:nvPr/>
        </p:nvSpPr>
        <p:spPr>
          <a:xfrm>
            <a:off x="1338834" y="3756660"/>
            <a:ext cx="164592" cy="165354"/>
          </a:xfrm>
          <a:custGeom>
            <a:avLst/>
            <a:gdLst/>
            <a:ahLst/>
            <a:cxnLst/>
            <a:rect l="l" t="t" r="r" b="b"/>
            <a:pathLst>
              <a:path w="164591" h="165353">
                <a:moveTo>
                  <a:pt x="3047" y="165354"/>
                </a:moveTo>
                <a:lnTo>
                  <a:pt x="164591" y="3810"/>
                </a:lnTo>
                <a:lnTo>
                  <a:pt x="161543" y="0"/>
                </a:lnTo>
                <a:lnTo>
                  <a:pt x="0" y="161544"/>
                </a:lnTo>
                <a:lnTo>
                  <a:pt x="3047" y="165354"/>
                </a:lnTo>
                <a:close/>
              </a:path>
            </a:pathLst>
          </a:custGeom>
          <a:solidFill>
            <a:srgbClr val="52D0D0"/>
          </a:solidFill>
        </p:spPr>
        <p:txBody>
          <a:bodyPr wrap="square" lIns="0" tIns="0" rIns="0" bIns="0" rtlCol="0">
            <a:noAutofit/>
          </a:bodyPr>
          <a:lstStyle/>
          <a:p>
            <a:endParaRPr/>
          </a:p>
        </p:txBody>
      </p:sp>
      <p:sp>
        <p:nvSpPr>
          <p:cNvPr id="282" name="object 282"/>
          <p:cNvSpPr/>
          <p:nvPr/>
        </p:nvSpPr>
        <p:spPr>
          <a:xfrm>
            <a:off x="1335785" y="3752850"/>
            <a:ext cx="164592" cy="165354"/>
          </a:xfrm>
          <a:custGeom>
            <a:avLst/>
            <a:gdLst/>
            <a:ahLst/>
            <a:cxnLst/>
            <a:rect l="l" t="t" r="r" b="b"/>
            <a:pathLst>
              <a:path w="164591" h="165353">
                <a:moveTo>
                  <a:pt x="3047" y="165353"/>
                </a:moveTo>
                <a:lnTo>
                  <a:pt x="164591" y="3809"/>
                </a:lnTo>
                <a:lnTo>
                  <a:pt x="162305" y="0"/>
                </a:lnTo>
                <a:lnTo>
                  <a:pt x="0" y="161543"/>
                </a:lnTo>
                <a:lnTo>
                  <a:pt x="3047" y="165353"/>
                </a:lnTo>
                <a:close/>
              </a:path>
            </a:pathLst>
          </a:custGeom>
          <a:solidFill>
            <a:srgbClr val="52D1D1"/>
          </a:solidFill>
        </p:spPr>
        <p:txBody>
          <a:bodyPr wrap="square" lIns="0" tIns="0" rIns="0" bIns="0" rtlCol="0">
            <a:noAutofit/>
          </a:bodyPr>
          <a:lstStyle/>
          <a:p>
            <a:endParaRPr/>
          </a:p>
        </p:txBody>
      </p:sp>
      <p:sp>
        <p:nvSpPr>
          <p:cNvPr id="283" name="object 283"/>
          <p:cNvSpPr/>
          <p:nvPr/>
        </p:nvSpPr>
        <p:spPr>
          <a:xfrm>
            <a:off x="1333499" y="3749040"/>
            <a:ext cx="164592" cy="165354"/>
          </a:xfrm>
          <a:custGeom>
            <a:avLst/>
            <a:gdLst/>
            <a:ahLst/>
            <a:cxnLst/>
            <a:rect l="l" t="t" r="r" b="b"/>
            <a:pathLst>
              <a:path w="164591" h="165353">
                <a:moveTo>
                  <a:pt x="2286" y="165354"/>
                </a:moveTo>
                <a:lnTo>
                  <a:pt x="164592" y="3810"/>
                </a:lnTo>
                <a:lnTo>
                  <a:pt x="161544" y="0"/>
                </a:lnTo>
                <a:lnTo>
                  <a:pt x="0" y="161544"/>
                </a:lnTo>
                <a:lnTo>
                  <a:pt x="2286" y="165354"/>
                </a:lnTo>
                <a:close/>
              </a:path>
            </a:pathLst>
          </a:custGeom>
          <a:solidFill>
            <a:srgbClr val="52D2D2"/>
          </a:solidFill>
        </p:spPr>
        <p:txBody>
          <a:bodyPr wrap="square" lIns="0" tIns="0" rIns="0" bIns="0" rtlCol="0">
            <a:noAutofit/>
          </a:bodyPr>
          <a:lstStyle/>
          <a:p>
            <a:endParaRPr/>
          </a:p>
        </p:txBody>
      </p:sp>
      <p:sp>
        <p:nvSpPr>
          <p:cNvPr id="284" name="object 284"/>
          <p:cNvSpPr/>
          <p:nvPr/>
        </p:nvSpPr>
        <p:spPr>
          <a:xfrm>
            <a:off x="1323594" y="3734561"/>
            <a:ext cx="171450" cy="176022"/>
          </a:xfrm>
          <a:custGeom>
            <a:avLst/>
            <a:gdLst/>
            <a:ahLst/>
            <a:cxnLst/>
            <a:rect l="l" t="t" r="r" b="b"/>
            <a:pathLst>
              <a:path w="171450" h="176022">
                <a:moveTo>
                  <a:pt x="9906" y="176022"/>
                </a:moveTo>
                <a:lnTo>
                  <a:pt x="171450" y="14478"/>
                </a:lnTo>
                <a:lnTo>
                  <a:pt x="161544" y="0"/>
                </a:lnTo>
                <a:lnTo>
                  <a:pt x="0" y="161544"/>
                </a:lnTo>
                <a:lnTo>
                  <a:pt x="9906" y="176022"/>
                </a:lnTo>
                <a:close/>
              </a:path>
            </a:pathLst>
          </a:custGeom>
          <a:solidFill>
            <a:srgbClr val="53D2D2"/>
          </a:solidFill>
        </p:spPr>
        <p:txBody>
          <a:bodyPr wrap="square" lIns="0" tIns="0" rIns="0" bIns="0" rtlCol="0">
            <a:noAutofit/>
          </a:bodyPr>
          <a:lstStyle/>
          <a:p>
            <a:endParaRPr/>
          </a:p>
        </p:txBody>
      </p:sp>
      <p:sp>
        <p:nvSpPr>
          <p:cNvPr id="285" name="object 285"/>
          <p:cNvSpPr/>
          <p:nvPr/>
        </p:nvSpPr>
        <p:spPr>
          <a:xfrm>
            <a:off x="1333500" y="3749039"/>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286" name="object 286"/>
          <p:cNvSpPr/>
          <p:nvPr/>
        </p:nvSpPr>
        <p:spPr>
          <a:xfrm>
            <a:off x="1329690" y="3744467"/>
            <a:ext cx="165354" cy="166116"/>
          </a:xfrm>
          <a:custGeom>
            <a:avLst/>
            <a:gdLst/>
            <a:ahLst/>
            <a:cxnLst/>
            <a:rect l="l" t="t" r="r" b="b"/>
            <a:pathLst>
              <a:path w="165353" h="166115">
                <a:moveTo>
                  <a:pt x="3809" y="166116"/>
                </a:moveTo>
                <a:lnTo>
                  <a:pt x="165353" y="4572"/>
                </a:lnTo>
                <a:lnTo>
                  <a:pt x="162305" y="0"/>
                </a:lnTo>
                <a:lnTo>
                  <a:pt x="0" y="161544"/>
                </a:lnTo>
                <a:lnTo>
                  <a:pt x="3809" y="166116"/>
                </a:lnTo>
                <a:close/>
              </a:path>
            </a:pathLst>
          </a:custGeom>
          <a:solidFill>
            <a:srgbClr val="53D2D2"/>
          </a:solidFill>
        </p:spPr>
        <p:txBody>
          <a:bodyPr wrap="square" lIns="0" tIns="0" rIns="0" bIns="0" rtlCol="0">
            <a:noAutofit/>
          </a:bodyPr>
          <a:lstStyle/>
          <a:p>
            <a:endParaRPr/>
          </a:p>
        </p:txBody>
      </p:sp>
      <p:sp>
        <p:nvSpPr>
          <p:cNvPr id="287" name="object 287"/>
          <p:cNvSpPr/>
          <p:nvPr/>
        </p:nvSpPr>
        <p:spPr>
          <a:xfrm>
            <a:off x="1326641" y="3739133"/>
            <a:ext cx="165354" cy="166878"/>
          </a:xfrm>
          <a:custGeom>
            <a:avLst/>
            <a:gdLst/>
            <a:ahLst/>
            <a:cxnLst/>
            <a:rect l="l" t="t" r="r" b="b"/>
            <a:pathLst>
              <a:path w="165353" h="166877">
                <a:moveTo>
                  <a:pt x="3047" y="166877"/>
                </a:moveTo>
                <a:lnTo>
                  <a:pt x="165353" y="5333"/>
                </a:lnTo>
                <a:lnTo>
                  <a:pt x="161543" y="0"/>
                </a:lnTo>
                <a:lnTo>
                  <a:pt x="0" y="162305"/>
                </a:lnTo>
                <a:lnTo>
                  <a:pt x="3047" y="166877"/>
                </a:lnTo>
                <a:close/>
              </a:path>
            </a:pathLst>
          </a:custGeom>
          <a:solidFill>
            <a:srgbClr val="53D3D3"/>
          </a:solidFill>
        </p:spPr>
        <p:txBody>
          <a:bodyPr wrap="square" lIns="0" tIns="0" rIns="0" bIns="0" rtlCol="0">
            <a:noAutofit/>
          </a:bodyPr>
          <a:lstStyle/>
          <a:p>
            <a:endParaRPr/>
          </a:p>
        </p:txBody>
      </p:sp>
      <p:sp>
        <p:nvSpPr>
          <p:cNvPr id="288" name="object 288"/>
          <p:cNvSpPr/>
          <p:nvPr/>
        </p:nvSpPr>
        <p:spPr>
          <a:xfrm>
            <a:off x="1323594" y="3734561"/>
            <a:ext cx="164592" cy="166878"/>
          </a:xfrm>
          <a:custGeom>
            <a:avLst/>
            <a:gdLst/>
            <a:ahLst/>
            <a:cxnLst/>
            <a:rect l="l" t="t" r="r" b="b"/>
            <a:pathLst>
              <a:path w="164591" h="166877">
                <a:moveTo>
                  <a:pt x="3047" y="166877"/>
                </a:moveTo>
                <a:lnTo>
                  <a:pt x="164591" y="4571"/>
                </a:lnTo>
                <a:lnTo>
                  <a:pt x="161543" y="0"/>
                </a:lnTo>
                <a:lnTo>
                  <a:pt x="0" y="161543"/>
                </a:lnTo>
                <a:lnTo>
                  <a:pt x="3047" y="166877"/>
                </a:lnTo>
                <a:close/>
              </a:path>
            </a:pathLst>
          </a:custGeom>
          <a:solidFill>
            <a:srgbClr val="53D4D4"/>
          </a:solidFill>
        </p:spPr>
        <p:txBody>
          <a:bodyPr wrap="square" lIns="0" tIns="0" rIns="0" bIns="0" rtlCol="0">
            <a:noAutofit/>
          </a:bodyPr>
          <a:lstStyle/>
          <a:p>
            <a:endParaRPr/>
          </a:p>
        </p:txBody>
      </p:sp>
      <p:sp>
        <p:nvSpPr>
          <p:cNvPr id="289" name="object 289"/>
          <p:cNvSpPr/>
          <p:nvPr/>
        </p:nvSpPr>
        <p:spPr>
          <a:xfrm>
            <a:off x="1315212" y="3720083"/>
            <a:ext cx="169926" cy="176022"/>
          </a:xfrm>
          <a:custGeom>
            <a:avLst/>
            <a:gdLst/>
            <a:ahLst/>
            <a:cxnLst/>
            <a:rect l="l" t="t" r="r" b="b"/>
            <a:pathLst>
              <a:path w="169925" h="176022">
                <a:moveTo>
                  <a:pt x="8381" y="176022"/>
                </a:moveTo>
                <a:lnTo>
                  <a:pt x="169925" y="14478"/>
                </a:lnTo>
                <a:lnTo>
                  <a:pt x="162305" y="0"/>
                </a:lnTo>
                <a:lnTo>
                  <a:pt x="0" y="161544"/>
                </a:lnTo>
                <a:lnTo>
                  <a:pt x="8381" y="176022"/>
                </a:lnTo>
                <a:close/>
              </a:path>
            </a:pathLst>
          </a:custGeom>
          <a:solidFill>
            <a:srgbClr val="54D5D5"/>
          </a:solidFill>
        </p:spPr>
        <p:txBody>
          <a:bodyPr wrap="square" lIns="0" tIns="0" rIns="0" bIns="0" rtlCol="0">
            <a:noAutofit/>
          </a:bodyPr>
          <a:lstStyle/>
          <a:p>
            <a:endParaRPr/>
          </a:p>
        </p:txBody>
      </p:sp>
      <p:sp>
        <p:nvSpPr>
          <p:cNvPr id="290" name="object 290"/>
          <p:cNvSpPr/>
          <p:nvPr/>
        </p:nvSpPr>
        <p:spPr>
          <a:xfrm>
            <a:off x="1323594" y="3734561"/>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291" name="object 291"/>
          <p:cNvSpPr/>
          <p:nvPr/>
        </p:nvSpPr>
        <p:spPr>
          <a:xfrm>
            <a:off x="1320546" y="3729989"/>
            <a:ext cx="164592" cy="166116"/>
          </a:xfrm>
          <a:custGeom>
            <a:avLst/>
            <a:gdLst/>
            <a:ahLst/>
            <a:cxnLst/>
            <a:rect l="l" t="t" r="r" b="b"/>
            <a:pathLst>
              <a:path w="164591" h="166115">
                <a:moveTo>
                  <a:pt x="3047" y="166115"/>
                </a:moveTo>
                <a:lnTo>
                  <a:pt x="164591" y="4571"/>
                </a:lnTo>
                <a:lnTo>
                  <a:pt x="162305" y="0"/>
                </a:lnTo>
                <a:lnTo>
                  <a:pt x="0" y="161543"/>
                </a:lnTo>
                <a:lnTo>
                  <a:pt x="3047" y="166115"/>
                </a:lnTo>
                <a:close/>
              </a:path>
            </a:pathLst>
          </a:custGeom>
          <a:solidFill>
            <a:srgbClr val="54D5D5"/>
          </a:solidFill>
        </p:spPr>
        <p:txBody>
          <a:bodyPr wrap="square" lIns="0" tIns="0" rIns="0" bIns="0" rtlCol="0">
            <a:noAutofit/>
          </a:bodyPr>
          <a:lstStyle/>
          <a:p>
            <a:endParaRPr/>
          </a:p>
        </p:txBody>
      </p:sp>
      <p:sp>
        <p:nvSpPr>
          <p:cNvPr id="292" name="object 292"/>
          <p:cNvSpPr/>
          <p:nvPr/>
        </p:nvSpPr>
        <p:spPr>
          <a:xfrm>
            <a:off x="1318259" y="3724655"/>
            <a:ext cx="164592" cy="166878"/>
          </a:xfrm>
          <a:custGeom>
            <a:avLst/>
            <a:gdLst/>
            <a:ahLst/>
            <a:cxnLst/>
            <a:rect l="l" t="t" r="r" b="b"/>
            <a:pathLst>
              <a:path w="164591" h="166877">
                <a:moveTo>
                  <a:pt x="2286" y="166877"/>
                </a:moveTo>
                <a:lnTo>
                  <a:pt x="164592" y="5333"/>
                </a:lnTo>
                <a:lnTo>
                  <a:pt x="161544" y="0"/>
                </a:lnTo>
                <a:lnTo>
                  <a:pt x="0" y="162305"/>
                </a:lnTo>
                <a:lnTo>
                  <a:pt x="2286" y="166877"/>
                </a:lnTo>
                <a:close/>
              </a:path>
            </a:pathLst>
          </a:custGeom>
          <a:solidFill>
            <a:srgbClr val="54D6D6"/>
          </a:solidFill>
        </p:spPr>
        <p:txBody>
          <a:bodyPr wrap="square" lIns="0" tIns="0" rIns="0" bIns="0" rtlCol="0">
            <a:noAutofit/>
          </a:bodyPr>
          <a:lstStyle/>
          <a:p>
            <a:endParaRPr/>
          </a:p>
        </p:txBody>
      </p:sp>
      <p:sp>
        <p:nvSpPr>
          <p:cNvPr id="293" name="object 293"/>
          <p:cNvSpPr/>
          <p:nvPr/>
        </p:nvSpPr>
        <p:spPr>
          <a:xfrm>
            <a:off x="1315212" y="3720083"/>
            <a:ext cx="164592" cy="166878"/>
          </a:xfrm>
          <a:custGeom>
            <a:avLst/>
            <a:gdLst/>
            <a:ahLst/>
            <a:cxnLst/>
            <a:rect l="l" t="t" r="r" b="b"/>
            <a:pathLst>
              <a:path w="164591" h="166877">
                <a:moveTo>
                  <a:pt x="3047" y="166877"/>
                </a:moveTo>
                <a:lnTo>
                  <a:pt x="164591" y="4571"/>
                </a:lnTo>
                <a:lnTo>
                  <a:pt x="162305" y="0"/>
                </a:lnTo>
                <a:lnTo>
                  <a:pt x="0" y="161543"/>
                </a:lnTo>
                <a:lnTo>
                  <a:pt x="3047" y="166877"/>
                </a:lnTo>
                <a:close/>
              </a:path>
            </a:pathLst>
          </a:custGeom>
          <a:solidFill>
            <a:srgbClr val="55D7D7"/>
          </a:solidFill>
        </p:spPr>
        <p:txBody>
          <a:bodyPr wrap="square" lIns="0" tIns="0" rIns="0" bIns="0" rtlCol="0">
            <a:noAutofit/>
          </a:bodyPr>
          <a:lstStyle/>
          <a:p>
            <a:endParaRPr/>
          </a:p>
        </p:txBody>
      </p:sp>
      <p:sp>
        <p:nvSpPr>
          <p:cNvPr id="294" name="object 294"/>
          <p:cNvSpPr/>
          <p:nvPr/>
        </p:nvSpPr>
        <p:spPr>
          <a:xfrm>
            <a:off x="1309115" y="3705605"/>
            <a:ext cx="168402" cy="176022"/>
          </a:xfrm>
          <a:custGeom>
            <a:avLst/>
            <a:gdLst/>
            <a:ahLst/>
            <a:cxnLst/>
            <a:rect l="l" t="t" r="r" b="b"/>
            <a:pathLst>
              <a:path w="168402" h="176022">
                <a:moveTo>
                  <a:pt x="6096" y="176022"/>
                </a:moveTo>
                <a:lnTo>
                  <a:pt x="168402" y="14478"/>
                </a:lnTo>
                <a:lnTo>
                  <a:pt x="161544" y="0"/>
                </a:lnTo>
                <a:lnTo>
                  <a:pt x="0" y="161544"/>
                </a:lnTo>
                <a:lnTo>
                  <a:pt x="6096" y="176022"/>
                </a:lnTo>
                <a:close/>
              </a:path>
            </a:pathLst>
          </a:custGeom>
          <a:solidFill>
            <a:srgbClr val="57D8D8"/>
          </a:solidFill>
        </p:spPr>
        <p:txBody>
          <a:bodyPr wrap="square" lIns="0" tIns="0" rIns="0" bIns="0" rtlCol="0">
            <a:noAutofit/>
          </a:bodyPr>
          <a:lstStyle/>
          <a:p>
            <a:endParaRPr/>
          </a:p>
        </p:txBody>
      </p:sp>
      <p:sp>
        <p:nvSpPr>
          <p:cNvPr id="295" name="object 295"/>
          <p:cNvSpPr/>
          <p:nvPr/>
        </p:nvSpPr>
        <p:spPr>
          <a:xfrm>
            <a:off x="1315211" y="3720083"/>
            <a:ext cx="162306" cy="161544"/>
          </a:xfrm>
          <a:custGeom>
            <a:avLst/>
            <a:gdLst/>
            <a:ahLst/>
            <a:cxnLst/>
            <a:rect l="l" t="t" r="r" b="b"/>
            <a:pathLst>
              <a:path w="162306" h="161544">
                <a:moveTo>
                  <a:pt x="0" y="161543"/>
                </a:moveTo>
                <a:lnTo>
                  <a:pt x="162306" y="0"/>
                </a:lnTo>
              </a:path>
            </a:pathLst>
          </a:custGeom>
          <a:ln w="762">
            <a:solidFill>
              <a:srgbClr val="57D8D8"/>
            </a:solidFill>
          </a:ln>
        </p:spPr>
        <p:txBody>
          <a:bodyPr wrap="square" lIns="0" tIns="0" rIns="0" bIns="0" rtlCol="0">
            <a:noAutofit/>
          </a:bodyPr>
          <a:lstStyle/>
          <a:p>
            <a:endParaRPr/>
          </a:p>
        </p:txBody>
      </p:sp>
      <p:sp>
        <p:nvSpPr>
          <p:cNvPr id="296" name="object 296"/>
          <p:cNvSpPr/>
          <p:nvPr/>
        </p:nvSpPr>
        <p:spPr>
          <a:xfrm>
            <a:off x="1313687" y="3715511"/>
            <a:ext cx="163829" cy="166116"/>
          </a:xfrm>
          <a:custGeom>
            <a:avLst/>
            <a:gdLst/>
            <a:ahLst/>
            <a:cxnLst/>
            <a:rect l="l" t="t" r="r" b="b"/>
            <a:pathLst>
              <a:path w="163830" h="166115">
                <a:moveTo>
                  <a:pt x="1524" y="166115"/>
                </a:moveTo>
                <a:lnTo>
                  <a:pt x="163830" y="4571"/>
                </a:lnTo>
                <a:lnTo>
                  <a:pt x="161544" y="0"/>
                </a:lnTo>
                <a:lnTo>
                  <a:pt x="0" y="161543"/>
                </a:lnTo>
                <a:lnTo>
                  <a:pt x="1524" y="166115"/>
                </a:lnTo>
                <a:close/>
              </a:path>
            </a:pathLst>
          </a:custGeom>
          <a:solidFill>
            <a:srgbClr val="57D8D8"/>
          </a:solidFill>
        </p:spPr>
        <p:txBody>
          <a:bodyPr wrap="square" lIns="0" tIns="0" rIns="0" bIns="0" rtlCol="0">
            <a:noAutofit/>
          </a:bodyPr>
          <a:lstStyle/>
          <a:p>
            <a:endParaRPr/>
          </a:p>
        </p:txBody>
      </p:sp>
      <p:sp>
        <p:nvSpPr>
          <p:cNvPr id="297" name="object 297"/>
          <p:cNvSpPr/>
          <p:nvPr/>
        </p:nvSpPr>
        <p:spPr>
          <a:xfrm>
            <a:off x="1311402" y="3710177"/>
            <a:ext cx="163830" cy="166878"/>
          </a:xfrm>
          <a:custGeom>
            <a:avLst/>
            <a:gdLst/>
            <a:ahLst/>
            <a:cxnLst/>
            <a:rect l="l" t="t" r="r" b="b"/>
            <a:pathLst>
              <a:path w="163830" h="166877">
                <a:moveTo>
                  <a:pt x="2286" y="166877"/>
                </a:moveTo>
                <a:lnTo>
                  <a:pt x="163830" y="5333"/>
                </a:lnTo>
                <a:lnTo>
                  <a:pt x="161544" y="0"/>
                </a:lnTo>
                <a:lnTo>
                  <a:pt x="0" y="161543"/>
                </a:lnTo>
                <a:lnTo>
                  <a:pt x="2286" y="166877"/>
                </a:lnTo>
                <a:close/>
              </a:path>
            </a:pathLst>
          </a:custGeom>
          <a:solidFill>
            <a:srgbClr val="57DADA"/>
          </a:solidFill>
        </p:spPr>
        <p:txBody>
          <a:bodyPr wrap="square" lIns="0" tIns="0" rIns="0" bIns="0" rtlCol="0">
            <a:noAutofit/>
          </a:bodyPr>
          <a:lstStyle/>
          <a:p>
            <a:endParaRPr/>
          </a:p>
        </p:txBody>
      </p:sp>
      <p:sp>
        <p:nvSpPr>
          <p:cNvPr id="298" name="object 298"/>
          <p:cNvSpPr/>
          <p:nvPr/>
        </p:nvSpPr>
        <p:spPr>
          <a:xfrm>
            <a:off x="1309115" y="3705606"/>
            <a:ext cx="163830" cy="166116"/>
          </a:xfrm>
          <a:custGeom>
            <a:avLst/>
            <a:gdLst/>
            <a:ahLst/>
            <a:cxnLst/>
            <a:rect l="l" t="t" r="r" b="b"/>
            <a:pathLst>
              <a:path w="163830" h="166115">
                <a:moveTo>
                  <a:pt x="2286" y="166115"/>
                </a:moveTo>
                <a:lnTo>
                  <a:pt x="163830" y="4571"/>
                </a:lnTo>
                <a:lnTo>
                  <a:pt x="161544" y="0"/>
                </a:lnTo>
                <a:lnTo>
                  <a:pt x="0" y="161543"/>
                </a:lnTo>
                <a:lnTo>
                  <a:pt x="2286" y="166115"/>
                </a:lnTo>
                <a:close/>
              </a:path>
            </a:pathLst>
          </a:custGeom>
          <a:solidFill>
            <a:srgbClr val="57DBDB"/>
          </a:solidFill>
        </p:spPr>
        <p:txBody>
          <a:bodyPr wrap="square" lIns="0" tIns="0" rIns="0" bIns="0" rtlCol="0">
            <a:noAutofit/>
          </a:bodyPr>
          <a:lstStyle/>
          <a:p>
            <a:endParaRPr/>
          </a:p>
        </p:txBody>
      </p:sp>
      <p:sp>
        <p:nvSpPr>
          <p:cNvPr id="299" name="object 299"/>
          <p:cNvSpPr/>
          <p:nvPr/>
        </p:nvSpPr>
        <p:spPr>
          <a:xfrm>
            <a:off x="1306068" y="3694176"/>
            <a:ext cx="164592" cy="172974"/>
          </a:xfrm>
          <a:custGeom>
            <a:avLst/>
            <a:gdLst/>
            <a:ahLst/>
            <a:cxnLst/>
            <a:rect l="l" t="t" r="r" b="b"/>
            <a:pathLst>
              <a:path w="164591" h="172974">
                <a:moveTo>
                  <a:pt x="3047" y="172974"/>
                </a:moveTo>
                <a:lnTo>
                  <a:pt x="164591" y="11430"/>
                </a:lnTo>
                <a:lnTo>
                  <a:pt x="161543" y="0"/>
                </a:lnTo>
                <a:lnTo>
                  <a:pt x="0" y="161544"/>
                </a:lnTo>
                <a:lnTo>
                  <a:pt x="3047" y="172974"/>
                </a:lnTo>
                <a:close/>
              </a:path>
            </a:pathLst>
          </a:custGeom>
          <a:solidFill>
            <a:srgbClr val="58DCDC"/>
          </a:solidFill>
        </p:spPr>
        <p:txBody>
          <a:bodyPr wrap="square" lIns="0" tIns="0" rIns="0" bIns="0" rtlCol="0">
            <a:noAutofit/>
          </a:bodyPr>
          <a:lstStyle/>
          <a:p>
            <a:endParaRPr/>
          </a:p>
        </p:txBody>
      </p:sp>
      <p:sp>
        <p:nvSpPr>
          <p:cNvPr id="300" name="object 300"/>
          <p:cNvSpPr/>
          <p:nvPr/>
        </p:nvSpPr>
        <p:spPr>
          <a:xfrm>
            <a:off x="1309116" y="3705605"/>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301" name="object 301"/>
          <p:cNvSpPr/>
          <p:nvPr/>
        </p:nvSpPr>
        <p:spPr>
          <a:xfrm>
            <a:off x="1307592" y="3700272"/>
            <a:ext cx="163068" cy="166878"/>
          </a:xfrm>
          <a:custGeom>
            <a:avLst/>
            <a:gdLst/>
            <a:ahLst/>
            <a:cxnLst/>
            <a:rect l="l" t="t" r="r" b="b"/>
            <a:pathLst>
              <a:path w="163068" h="166877">
                <a:moveTo>
                  <a:pt x="1524" y="166877"/>
                </a:moveTo>
                <a:lnTo>
                  <a:pt x="163068" y="5333"/>
                </a:lnTo>
                <a:lnTo>
                  <a:pt x="161544" y="0"/>
                </a:lnTo>
                <a:lnTo>
                  <a:pt x="0" y="161543"/>
                </a:lnTo>
                <a:lnTo>
                  <a:pt x="1524" y="166877"/>
                </a:lnTo>
                <a:close/>
              </a:path>
            </a:pathLst>
          </a:custGeom>
          <a:solidFill>
            <a:srgbClr val="58DCDC"/>
          </a:solidFill>
        </p:spPr>
        <p:txBody>
          <a:bodyPr wrap="square" lIns="0" tIns="0" rIns="0" bIns="0" rtlCol="0">
            <a:noAutofit/>
          </a:bodyPr>
          <a:lstStyle/>
          <a:p>
            <a:endParaRPr/>
          </a:p>
        </p:txBody>
      </p:sp>
      <p:sp>
        <p:nvSpPr>
          <p:cNvPr id="302" name="object 302"/>
          <p:cNvSpPr/>
          <p:nvPr/>
        </p:nvSpPr>
        <p:spPr>
          <a:xfrm>
            <a:off x="1306068" y="3694176"/>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8DDDD"/>
          </a:solidFill>
        </p:spPr>
        <p:txBody>
          <a:bodyPr wrap="square" lIns="0" tIns="0" rIns="0" bIns="0" rtlCol="0">
            <a:noAutofit/>
          </a:bodyPr>
          <a:lstStyle/>
          <a:p>
            <a:endParaRPr/>
          </a:p>
        </p:txBody>
      </p:sp>
      <p:sp>
        <p:nvSpPr>
          <p:cNvPr id="303" name="object 303"/>
          <p:cNvSpPr/>
          <p:nvPr/>
        </p:nvSpPr>
        <p:spPr>
          <a:xfrm>
            <a:off x="1303019" y="3681984"/>
            <a:ext cx="164592" cy="173736"/>
          </a:xfrm>
          <a:custGeom>
            <a:avLst/>
            <a:gdLst/>
            <a:ahLst/>
            <a:cxnLst/>
            <a:rect l="l" t="t" r="r" b="b"/>
            <a:pathLst>
              <a:path w="164591" h="173736">
                <a:moveTo>
                  <a:pt x="3047" y="173736"/>
                </a:moveTo>
                <a:lnTo>
                  <a:pt x="164591" y="12192"/>
                </a:lnTo>
                <a:lnTo>
                  <a:pt x="162305" y="0"/>
                </a:lnTo>
                <a:lnTo>
                  <a:pt x="0" y="161544"/>
                </a:lnTo>
                <a:lnTo>
                  <a:pt x="3047" y="173736"/>
                </a:lnTo>
                <a:close/>
              </a:path>
            </a:pathLst>
          </a:custGeom>
          <a:solidFill>
            <a:srgbClr val="58DEDE"/>
          </a:solidFill>
        </p:spPr>
        <p:txBody>
          <a:bodyPr wrap="square" lIns="0" tIns="0" rIns="0" bIns="0" rtlCol="0">
            <a:noAutofit/>
          </a:bodyPr>
          <a:lstStyle/>
          <a:p>
            <a:endParaRPr/>
          </a:p>
        </p:txBody>
      </p:sp>
      <p:sp>
        <p:nvSpPr>
          <p:cNvPr id="304" name="object 304"/>
          <p:cNvSpPr/>
          <p:nvPr/>
        </p:nvSpPr>
        <p:spPr>
          <a:xfrm>
            <a:off x="1306067" y="3694176"/>
            <a:ext cx="161544" cy="161544"/>
          </a:xfrm>
          <a:custGeom>
            <a:avLst/>
            <a:gdLst/>
            <a:ahLst/>
            <a:cxnLst/>
            <a:rect l="l" t="t" r="r" b="b"/>
            <a:pathLst>
              <a:path w="161544" h="161544">
                <a:moveTo>
                  <a:pt x="0" y="161544"/>
                </a:moveTo>
                <a:lnTo>
                  <a:pt x="161544" y="0"/>
                </a:lnTo>
              </a:path>
            </a:pathLst>
          </a:custGeom>
          <a:ln w="762">
            <a:solidFill>
              <a:srgbClr val="58DEDE"/>
            </a:solidFill>
          </a:ln>
        </p:spPr>
        <p:txBody>
          <a:bodyPr wrap="square" lIns="0" tIns="0" rIns="0" bIns="0" rtlCol="0">
            <a:noAutofit/>
          </a:bodyPr>
          <a:lstStyle/>
          <a:p>
            <a:endParaRPr/>
          </a:p>
        </p:txBody>
      </p:sp>
      <p:sp>
        <p:nvSpPr>
          <p:cNvPr id="305" name="object 305"/>
          <p:cNvSpPr/>
          <p:nvPr/>
        </p:nvSpPr>
        <p:spPr>
          <a:xfrm>
            <a:off x="1304543" y="3688080"/>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8DEDE"/>
          </a:solidFill>
        </p:spPr>
        <p:txBody>
          <a:bodyPr wrap="square" lIns="0" tIns="0" rIns="0" bIns="0" rtlCol="0">
            <a:noAutofit/>
          </a:bodyPr>
          <a:lstStyle/>
          <a:p>
            <a:endParaRPr/>
          </a:p>
        </p:txBody>
      </p:sp>
      <p:sp>
        <p:nvSpPr>
          <p:cNvPr id="306" name="object 306"/>
          <p:cNvSpPr/>
          <p:nvPr/>
        </p:nvSpPr>
        <p:spPr>
          <a:xfrm>
            <a:off x="1303020" y="3681983"/>
            <a:ext cx="163068" cy="167640"/>
          </a:xfrm>
          <a:custGeom>
            <a:avLst/>
            <a:gdLst/>
            <a:ahLst/>
            <a:cxnLst/>
            <a:rect l="l" t="t" r="r" b="b"/>
            <a:pathLst>
              <a:path w="163068" h="167639">
                <a:moveTo>
                  <a:pt x="1524" y="167639"/>
                </a:moveTo>
                <a:lnTo>
                  <a:pt x="163068" y="6095"/>
                </a:lnTo>
                <a:lnTo>
                  <a:pt x="162306" y="0"/>
                </a:lnTo>
                <a:lnTo>
                  <a:pt x="0" y="161543"/>
                </a:lnTo>
                <a:lnTo>
                  <a:pt x="1524" y="167639"/>
                </a:lnTo>
                <a:close/>
              </a:path>
            </a:pathLst>
          </a:custGeom>
          <a:solidFill>
            <a:srgbClr val="58DFDF"/>
          </a:solidFill>
        </p:spPr>
        <p:txBody>
          <a:bodyPr wrap="square" lIns="0" tIns="0" rIns="0" bIns="0" rtlCol="0">
            <a:noAutofit/>
          </a:bodyPr>
          <a:lstStyle/>
          <a:p>
            <a:endParaRPr/>
          </a:p>
        </p:txBody>
      </p:sp>
      <p:sp>
        <p:nvSpPr>
          <p:cNvPr id="307" name="object 307"/>
          <p:cNvSpPr/>
          <p:nvPr/>
        </p:nvSpPr>
        <p:spPr>
          <a:xfrm>
            <a:off x="1301496" y="3669029"/>
            <a:ext cx="163829" cy="174498"/>
          </a:xfrm>
          <a:custGeom>
            <a:avLst/>
            <a:gdLst/>
            <a:ahLst/>
            <a:cxnLst/>
            <a:rect l="l" t="t" r="r" b="b"/>
            <a:pathLst>
              <a:path w="163830" h="174498">
                <a:moveTo>
                  <a:pt x="1524" y="174498"/>
                </a:moveTo>
                <a:lnTo>
                  <a:pt x="163830" y="12954"/>
                </a:lnTo>
                <a:lnTo>
                  <a:pt x="162306" y="0"/>
                </a:lnTo>
                <a:lnTo>
                  <a:pt x="0" y="161544"/>
                </a:lnTo>
                <a:lnTo>
                  <a:pt x="1524" y="174498"/>
                </a:lnTo>
                <a:close/>
              </a:path>
            </a:pathLst>
          </a:custGeom>
          <a:solidFill>
            <a:srgbClr val="58DFDF"/>
          </a:solidFill>
        </p:spPr>
        <p:txBody>
          <a:bodyPr wrap="square" lIns="0" tIns="0" rIns="0" bIns="0" rtlCol="0">
            <a:noAutofit/>
          </a:bodyPr>
          <a:lstStyle/>
          <a:p>
            <a:endParaRPr/>
          </a:p>
        </p:txBody>
      </p:sp>
      <p:sp>
        <p:nvSpPr>
          <p:cNvPr id="308" name="object 308"/>
          <p:cNvSpPr/>
          <p:nvPr/>
        </p:nvSpPr>
        <p:spPr>
          <a:xfrm>
            <a:off x="1303020" y="3681983"/>
            <a:ext cx="162306" cy="161544"/>
          </a:xfrm>
          <a:custGeom>
            <a:avLst/>
            <a:gdLst/>
            <a:ahLst/>
            <a:cxnLst/>
            <a:rect l="l" t="t" r="r" b="b"/>
            <a:pathLst>
              <a:path w="162306" h="161544">
                <a:moveTo>
                  <a:pt x="0" y="161543"/>
                </a:moveTo>
                <a:lnTo>
                  <a:pt x="162306" y="0"/>
                </a:lnTo>
              </a:path>
            </a:pathLst>
          </a:custGeom>
          <a:ln w="762">
            <a:solidFill>
              <a:srgbClr val="58DFDF"/>
            </a:solidFill>
          </a:ln>
        </p:spPr>
        <p:txBody>
          <a:bodyPr wrap="square" lIns="0" tIns="0" rIns="0" bIns="0" rtlCol="0">
            <a:noAutofit/>
          </a:bodyPr>
          <a:lstStyle/>
          <a:p>
            <a:endParaRPr/>
          </a:p>
        </p:txBody>
      </p:sp>
      <p:sp>
        <p:nvSpPr>
          <p:cNvPr id="309" name="object 309"/>
          <p:cNvSpPr/>
          <p:nvPr/>
        </p:nvSpPr>
        <p:spPr>
          <a:xfrm>
            <a:off x="1301495" y="3655313"/>
            <a:ext cx="162306" cy="175260"/>
          </a:xfrm>
          <a:custGeom>
            <a:avLst/>
            <a:gdLst/>
            <a:ahLst/>
            <a:cxnLst/>
            <a:rect l="l" t="t" r="r" b="b"/>
            <a:pathLst>
              <a:path w="162306" h="175260">
                <a:moveTo>
                  <a:pt x="0" y="175260"/>
                </a:moveTo>
                <a:lnTo>
                  <a:pt x="162306" y="13716"/>
                </a:lnTo>
                <a:lnTo>
                  <a:pt x="161544" y="0"/>
                </a:lnTo>
                <a:lnTo>
                  <a:pt x="0" y="161544"/>
                </a:lnTo>
                <a:lnTo>
                  <a:pt x="0" y="175260"/>
                </a:lnTo>
                <a:close/>
              </a:path>
            </a:pathLst>
          </a:custGeom>
          <a:solidFill>
            <a:srgbClr val="58DFDF"/>
          </a:solidFill>
        </p:spPr>
        <p:txBody>
          <a:bodyPr wrap="square" lIns="0" tIns="0" rIns="0" bIns="0" rtlCol="0">
            <a:noAutofit/>
          </a:bodyPr>
          <a:lstStyle/>
          <a:p>
            <a:endParaRPr/>
          </a:p>
        </p:txBody>
      </p:sp>
      <p:sp>
        <p:nvSpPr>
          <p:cNvPr id="310" name="object 310"/>
          <p:cNvSpPr/>
          <p:nvPr/>
        </p:nvSpPr>
        <p:spPr>
          <a:xfrm>
            <a:off x="1301495" y="3669029"/>
            <a:ext cx="162306" cy="161544"/>
          </a:xfrm>
          <a:custGeom>
            <a:avLst/>
            <a:gdLst/>
            <a:ahLst/>
            <a:cxnLst/>
            <a:rect l="l" t="t" r="r" b="b"/>
            <a:pathLst>
              <a:path w="162306" h="161544">
                <a:moveTo>
                  <a:pt x="0" y="161544"/>
                </a:moveTo>
                <a:lnTo>
                  <a:pt x="162306" y="0"/>
                </a:lnTo>
              </a:path>
            </a:pathLst>
          </a:custGeom>
          <a:ln w="762">
            <a:solidFill>
              <a:srgbClr val="58DFDF"/>
            </a:solidFill>
          </a:ln>
        </p:spPr>
        <p:txBody>
          <a:bodyPr wrap="square" lIns="0" tIns="0" rIns="0" bIns="0" rtlCol="0">
            <a:noAutofit/>
          </a:bodyPr>
          <a:lstStyle/>
          <a:p>
            <a:endParaRPr/>
          </a:p>
        </p:txBody>
      </p:sp>
      <p:sp>
        <p:nvSpPr>
          <p:cNvPr id="311" name="object 311"/>
          <p:cNvSpPr/>
          <p:nvPr/>
        </p:nvSpPr>
        <p:spPr>
          <a:xfrm>
            <a:off x="1301495" y="3644645"/>
            <a:ext cx="161544" cy="172212"/>
          </a:xfrm>
          <a:custGeom>
            <a:avLst/>
            <a:gdLst/>
            <a:ahLst/>
            <a:cxnLst/>
            <a:rect l="l" t="t" r="r" b="b"/>
            <a:pathLst>
              <a:path w="161544" h="172212">
                <a:moveTo>
                  <a:pt x="0" y="172212"/>
                </a:moveTo>
                <a:lnTo>
                  <a:pt x="161544" y="10668"/>
                </a:lnTo>
                <a:lnTo>
                  <a:pt x="161544" y="0"/>
                </a:lnTo>
                <a:lnTo>
                  <a:pt x="0" y="161544"/>
                </a:lnTo>
                <a:lnTo>
                  <a:pt x="0" y="172212"/>
                </a:lnTo>
                <a:close/>
              </a:path>
            </a:pathLst>
          </a:custGeom>
          <a:solidFill>
            <a:srgbClr val="59E0E0"/>
          </a:solidFill>
        </p:spPr>
        <p:txBody>
          <a:bodyPr wrap="square" lIns="0" tIns="0" rIns="0" bIns="0" rtlCol="0">
            <a:noAutofit/>
          </a:bodyPr>
          <a:lstStyle/>
          <a:p>
            <a:endParaRPr/>
          </a:p>
        </p:txBody>
      </p:sp>
      <p:sp>
        <p:nvSpPr>
          <p:cNvPr id="312" name="object 312"/>
          <p:cNvSpPr/>
          <p:nvPr/>
        </p:nvSpPr>
        <p:spPr>
          <a:xfrm>
            <a:off x="1301495" y="365531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313" name="object 313"/>
          <p:cNvSpPr/>
          <p:nvPr/>
        </p:nvSpPr>
        <p:spPr>
          <a:xfrm>
            <a:off x="1301495" y="3633977"/>
            <a:ext cx="163068" cy="172212"/>
          </a:xfrm>
          <a:custGeom>
            <a:avLst/>
            <a:gdLst/>
            <a:ahLst/>
            <a:cxnLst/>
            <a:rect l="l" t="t" r="r" b="b"/>
            <a:pathLst>
              <a:path w="163068" h="172212">
                <a:moveTo>
                  <a:pt x="0" y="172212"/>
                </a:moveTo>
                <a:lnTo>
                  <a:pt x="161544" y="10668"/>
                </a:lnTo>
                <a:lnTo>
                  <a:pt x="163068" y="0"/>
                </a:lnTo>
                <a:lnTo>
                  <a:pt x="1523" y="161544"/>
                </a:lnTo>
                <a:lnTo>
                  <a:pt x="0" y="172212"/>
                </a:lnTo>
                <a:close/>
              </a:path>
            </a:pathLst>
          </a:custGeom>
          <a:solidFill>
            <a:srgbClr val="58DFDF"/>
          </a:solidFill>
        </p:spPr>
        <p:txBody>
          <a:bodyPr wrap="square" lIns="0" tIns="0" rIns="0" bIns="0" rtlCol="0">
            <a:noAutofit/>
          </a:bodyPr>
          <a:lstStyle/>
          <a:p>
            <a:endParaRPr/>
          </a:p>
        </p:txBody>
      </p:sp>
      <p:sp>
        <p:nvSpPr>
          <p:cNvPr id="314" name="object 314"/>
          <p:cNvSpPr/>
          <p:nvPr/>
        </p:nvSpPr>
        <p:spPr>
          <a:xfrm>
            <a:off x="1301495" y="3644645"/>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15" name="object 315"/>
          <p:cNvSpPr/>
          <p:nvPr/>
        </p:nvSpPr>
        <p:spPr>
          <a:xfrm>
            <a:off x="1303020" y="3624072"/>
            <a:ext cx="163068" cy="171450"/>
          </a:xfrm>
          <a:custGeom>
            <a:avLst/>
            <a:gdLst/>
            <a:ahLst/>
            <a:cxnLst/>
            <a:rect l="l" t="t" r="r" b="b"/>
            <a:pathLst>
              <a:path w="163068" h="171450">
                <a:moveTo>
                  <a:pt x="0" y="171450"/>
                </a:moveTo>
                <a:lnTo>
                  <a:pt x="161544" y="9905"/>
                </a:lnTo>
                <a:lnTo>
                  <a:pt x="163068" y="0"/>
                </a:lnTo>
                <a:lnTo>
                  <a:pt x="1523" y="161544"/>
                </a:lnTo>
                <a:lnTo>
                  <a:pt x="0" y="171450"/>
                </a:lnTo>
                <a:close/>
              </a:path>
            </a:pathLst>
          </a:custGeom>
          <a:solidFill>
            <a:srgbClr val="58DFDF"/>
          </a:solidFill>
        </p:spPr>
        <p:txBody>
          <a:bodyPr wrap="square" lIns="0" tIns="0" rIns="0" bIns="0" rtlCol="0">
            <a:noAutofit/>
          </a:bodyPr>
          <a:lstStyle/>
          <a:p>
            <a:endParaRPr/>
          </a:p>
        </p:txBody>
      </p:sp>
      <p:sp>
        <p:nvSpPr>
          <p:cNvPr id="316" name="object 316"/>
          <p:cNvSpPr/>
          <p:nvPr/>
        </p:nvSpPr>
        <p:spPr>
          <a:xfrm>
            <a:off x="1303020" y="3633978"/>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17" name="object 317"/>
          <p:cNvSpPr/>
          <p:nvPr/>
        </p:nvSpPr>
        <p:spPr>
          <a:xfrm>
            <a:off x="1304544" y="3613404"/>
            <a:ext cx="163830" cy="172212"/>
          </a:xfrm>
          <a:custGeom>
            <a:avLst/>
            <a:gdLst/>
            <a:ahLst/>
            <a:cxnLst/>
            <a:rect l="l" t="t" r="r" b="b"/>
            <a:pathLst>
              <a:path w="163830" h="172212">
                <a:moveTo>
                  <a:pt x="0" y="172212"/>
                </a:moveTo>
                <a:lnTo>
                  <a:pt x="161544" y="10668"/>
                </a:lnTo>
                <a:lnTo>
                  <a:pt x="163830" y="0"/>
                </a:lnTo>
                <a:lnTo>
                  <a:pt x="2285" y="162306"/>
                </a:lnTo>
                <a:lnTo>
                  <a:pt x="0" y="172212"/>
                </a:lnTo>
                <a:close/>
              </a:path>
            </a:pathLst>
          </a:custGeom>
          <a:solidFill>
            <a:srgbClr val="58DFDF"/>
          </a:solidFill>
        </p:spPr>
        <p:txBody>
          <a:bodyPr wrap="square" lIns="0" tIns="0" rIns="0" bIns="0" rtlCol="0">
            <a:noAutofit/>
          </a:bodyPr>
          <a:lstStyle/>
          <a:p>
            <a:endParaRPr/>
          </a:p>
        </p:txBody>
      </p:sp>
      <p:sp>
        <p:nvSpPr>
          <p:cNvPr id="318" name="object 318"/>
          <p:cNvSpPr/>
          <p:nvPr/>
        </p:nvSpPr>
        <p:spPr>
          <a:xfrm>
            <a:off x="1304544" y="3624072"/>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19" name="object 319"/>
          <p:cNvSpPr/>
          <p:nvPr/>
        </p:nvSpPr>
        <p:spPr>
          <a:xfrm>
            <a:off x="1306829" y="3604260"/>
            <a:ext cx="165354" cy="171450"/>
          </a:xfrm>
          <a:custGeom>
            <a:avLst/>
            <a:gdLst/>
            <a:ahLst/>
            <a:cxnLst/>
            <a:rect l="l" t="t" r="r" b="b"/>
            <a:pathLst>
              <a:path w="165353" h="171450">
                <a:moveTo>
                  <a:pt x="0" y="171450"/>
                </a:moveTo>
                <a:lnTo>
                  <a:pt x="161544" y="9144"/>
                </a:lnTo>
                <a:lnTo>
                  <a:pt x="165354" y="0"/>
                </a:lnTo>
                <a:lnTo>
                  <a:pt x="3809" y="161544"/>
                </a:lnTo>
                <a:lnTo>
                  <a:pt x="0" y="171450"/>
                </a:lnTo>
                <a:close/>
              </a:path>
            </a:pathLst>
          </a:custGeom>
          <a:solidFill>
            <a:srgbClr val="57DEDE"/>
          </a:solidFill>
        </p:spPr>
        <p:txBody>
          <a:bodyPr wrap="square" lIns="0" tIns="0" rIns="0" bIns="0" rtlCol="0">
            <a:noAutofit/>
          </a:bodyPr>
          <a:lstStyle/>
          <a:p>
            <a:endParaRPr/>
          </a:p>
        </p:txBody>
      </p:sp>
      <p:sp>
        <p:nvSpPr>
          <p:cNvPr id="320" name="object 320"/>
          <p:cNvSpPr/>
          <p:nvPr/>
        </p:nvSpPr>
        <p:spPr>
          <a:xfrm>
            <a:off x="1306829" y="3613404"/>
            <a:ext cx="161544" cy="162306"/>
          </a:xfrm>
          <a:custGeom>
            <a:avLst/>
            <a:gdLst/>
            <a:ahLst/>
            <a:cxnLst/>
            <a:rect l="l" t="t" r="r" b="b"/>
            <a:pathLst>
              <a:path w="161544" h="162305">
                <a:moveTo>
                  <a:pt x="0" y="162305"/>
                </a:moveTo>
                <a:lnTo>
                  <a:pt x="161544" y="0"/>
                </a:lnTo>
              </a:path>
            </a:pathLst>
          </a:custGeom>
          <a:ln w="762">
            <a:solidFill>
              <a:srgbClr val="57DEDE"/>
            </a:solidFill>
          </a:ln>
        </p:spPr>
        <p:txBody>
          <a:bodyPr wrap="square" lIns="0" tIns="0" rIns="0" bIns="0" rtlCol="0">
            <a:noAutofit/>
          </a:bodyPr>
          <a:lstStyle/>
          <a:p>
            <a:endParaRPr/>
          </a:p>
        </p:txBody>
      </p:sp>
      <p:sp>
        <p:nvSpPr>
          <p:cNvPr id="321" name="object 321"/>
          <p:cNvSpPr/>
          <p:nvPr/>
        </p:nvSpPr>
        <p:spPr>
          <a:xfrm>
            <a:off x="1306829" y="3608832"/>
            <a:ext cx="163830" cy="166878"/>
          </a:xfrm>
          <a:custGeom>
            <a:avLst/>
            <a:gdLst/>
            <a:ahLst/>
            <a:cxnLst/>
            <a:rect l="l" t="t" r="r" b="b"/>
            <a:pathLst>
              <a:path w="163830" h="166877">
                <a:moveTo>
                  <a:pt x="0" y="166877"/>
                </a:moveTo>
                <a:lnTo>
                  <a:pt x="161544" y="4571"/>
                </a:lnTo>
                <a:lnTo>
                  <a:pt x="163830" y="0"/>
                </a:lnTo>
                <a:lnTo>
                  <a:pt x="1523" y="161543"/>
                </a:lnTo>
                <a:lnTo>
                  <a:pt x="0" y="166877"/>
                </a:lnTo>
                <a:close/>
              </a:path>
            </a:pathLst>
          </a:custGeom>
          <a:solidFill>
            <a:srgbClr val="57DEDE"/>
          </a:solidFill>
        </p:spPr>
        <p:txBody>
          <a:bodyPr wrap="square" lIns="0" tIns="0" rIns="0" bIns="0" rtlCol="0">
            <a:noAutofit/>
          </a:bodyPr>
          <a:lstStyle/>
          <a:p>
            <a:endParaRPr/>
          </a:p>
        </p:txBody>
      </p:sp>
      <p:sp>
        <p:nvSpPr>
          <p:cNvPr id="322" name="object 322"/>
          <p:cNvSpPr/>
          <p:nvPr/>
        </p:nvSpPr>
        <p:spPr>
          <a:xfrm>
            <a:off x="1308354" y="3604260"/>
            <a:ext cx="163830" cy="166116"/>
          </a:xfrm>
          <a:custGeom>
            <a:avLst/>
            <a:gdLst/>
            <a:ahLst/>
            <a:cxnLst/>
            <a:rect l="l" t="t" r="r" b="b"/>
            <a:pathLst>
              <a:path w="163830" h="166115">
                <a:moveTo>
                  <a:pt x="0" y="166115"/>
                </a:moveTo>
                <a:lnTo>
                  <a:pt x="162306" y="4571"/>
                </a:lnTo>
                <a:lnTo>
                  <a:pt x="163830" y="0"/>
                </a:lnTo>
                <a:lnTo>
                  <a:pt x="2285" y="161543"/>
                </a:lnTo>
                <a:lnTo>
                  <a:pt x="0" y="166115"/>
                </a:lnTo>
                <a:close/>
              </a:path>
            </a:pathLst>
          </a:custGeom>
          <a:solidFill>
            <a:srgbClr val="58DDDD"/>
          </a:solidFill>
        </p:spPr>
        <p:txBody>
          <a:bodyPr wrap="square" lIns="0" tIns="0" rIns="0" bIns="0" rtlCol="0">
            <a:noAutofit/>
          </a:bodyPr>
          <a:lstStyle/>
          <a:p>
            <a:endParaRPr/>
          </a:p>
        </p:txBody>
      </p:sp>
      <p:sp>
        <p:nvSpPr>
          <p:cNvPr id="323" name="object 323"/>
          <p:cNvSpPr/>
          <p:nvPr/>
        </p:nvSpPr>
        <p:spPr>
          <a:xfrm>
            <a:off x="1310639" y="3594354"/>
            <a:ext cx="165354" cy="171450"/>
          </a:xfrm>
          <a:custGeom>
            <a:avLst/>
            <a:gdLst/>
            <a:ahLst/>
            <a:cxnLst/>
            <a:rect l="l" t="t" r="r" b="b"/>
            <a:pathLst>
              <a:path w="165353" h="171450">
                <a:moveTo>
                  <a:pt x="0" y="171450"/>
                </a:moveTo>
                <a:lnTo>
                  <a:pt x="161544" y="9905"/>
                </a:lnTo>
                <a:lnTo>
                  <a:pt x="165354" y="0"/>
                </a:lnTo>
                <a:lnTo>
                  <a:pt x="3809" y="162306"/>
                </a:lnTo>
                <a:lnTo>
                  <a:pt x="0" y="171450"/>
                </a:lnTo>
                <a:close/>
              </a:path>
            </a:pathLst>
          </a:custGeom>
          <a:solidFill>
            <a:srgbClr val="58DCDC"/>
          </a:solidFill>
        </p:spPr>
        <p:txBody>
          <a:bodyPr wrap="square" lIns="0" tIns="0" rIns="0" bIns="0" rtlCol="0">
            <a:noAutofit/>
          </a:bodyPr>
          <a:lstStyle/>
          <a:p>
            <a:endParaRPr/>
          </a:p>
        </p:txBody>
      </p:sp>
      <p:sp>
        <p:nvSpPr>
          <p:cNvPr id="324" name="object 324"/>
          <p:cNvSpPr/>
          <p:nvPr/>
        </p:nvSpPr>
        <p:spPr>
          <a:xfrm>
            <a:off x="1310639" y="3604260"/>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325" name="object 325"/>
          <p:cNvSpPr/>
          <p:nvPr/>
        </p:nvSpPr>
        <p:spPr>
          <a:xfrm>
            <a:off x="1310639" y="3599688"/>
            <a:ext cx="163068" cy="166116"/>
          </a:xfrm>
          <a:custGeom>
            <a:avLst/>
            <a:gdLst/>
            <a:ahLst/>
            <a:cxnLst/>
            <a:rect l="l" t="t" r="r" b="b"/>
            <a:pathLst>
              <a:path w="163068" h="166115">
                <a:moveTo>
                  <a:pt x="0" y="166115"/>
                </a:moveTo>
                <a:lnTo>
                  <a:pt x="161544" y="4571"/>
                </a:lnTo>
                <a:lnTo>
                  <a:pt x="163068" y="0"/>
                </a:lnTo>
                <a:lnTo>
                  <a:pt x="1523" y="161543"/>
                </a:lnTo>
                <a:lnTo>
                  <a:pt x="0" y="166115"/>
                </a:lnTo>
                <a:close/>
              </a:path>
            </a:pathLst>
          </a:custGeom>
          <a:solidFill>
            <a:srgbClr val="58DCDC"/>
          </a:solidFill>
        </p:spPr>
        <p:txBody>
          <a:bodyPr wrap="square" lIns="0" tIns="0" rIns="0" bIns="0" rtlCol="0">
            <a:noAutofit/>
          </a:bodyPr>
          <a:lstStyle/>
          <a:p>
            <a:endParaRPr/>
          </a:p>
        </p:txBody>
      </p:sp>
      <p:sp>
        <p:nvSpPr>
          <p:cNvPr id="326" name="object 326"/>
          <p:cNvSpPr/>
          <p:nvPr/>
        </p:nvSpPr>
        <p:spPr>
          <a:xfrm>
            <a:off x="1312164" y="3594354"/>
            <a:ext cx="163830" cy="166878"/>
          </a:xfrm>
          <a:custGeom>
            <a:avLst/>
            <a:gdLst/>
            <a:ahLst/>
            <a:cxnLst/>
            <a:rect l="l" t="t" r="r" b="b"/>
            <a:pathLst>
              <a:path w="163830" h="166877">
                <a:moveTo>
                  <a:pt x="0" y="166877"/>
                </a:moveTo>
                <a:lnTo>
                  <a:pt x="161544" y="5333"/>
                </a:lnTo>
                <a:lnTo>
                  <a:pt x="163830" y="0"/>
                </a:lnTo>
                <a:lnTo>
                  <a:pt x="2285" y="162305"/>
                </a:lnTo>
                <a:lnTo>
                  <a:pt x="0" y="166877"/>
                </a:lnTo>
                <a:close/>
              </a:path>
            </a:pathLst>
          </a:custGeom>
          <a:solidFill>
            <a:srgbClr val="57DBDB"/>
          </a:solidFill>
        </p:spPr>
        <p:txBody>
          <a:bodyPr wrap="square" lIns="0" tIns="0" rIns="0" bIns="0" rtlCol="0">
            <a:noAutofit/>
          </a:bodyPr>
          <a:lstStyle/>
          <a:p>
            <a:endParaRPr/>
          </a:p>
        </p:txBody>
      </p:sp>
      <p:sp>
        <p:nvSpPr>
          <p:cNvPr id="327" name="object 327"/>
          <p:cNvSpPr/>
          <p:nvPr/>
        </p:nvSpPr>
        <p:spPr>
          <a:xfrm>
            <a:off x="1314450" y="3585210"/>
            <a:ext cx="166116" cy="171450"/>
          </a:xfrm>
          <a:custGeom>
            <a:avLst/>
            <a:gdLst/>
            <a:ahLst/>
            <a:cxnLst/>
            <a:rect l="l" t="t" r="r" b="b"/>
            <a:pathLst>
              <a:path w="166115" h="171450">
                <a:moveTo>
                  <a:pt x="0" y="171450"/>
                </a:moveTo>
                <a:lnTo>
                  <a:pt x="161544" y="9144"/>
                </a:lnTo>
                <a:lnTo>
                  <a:pt x="166116" y="0"/>
                </a:lnTo>
                <a:lnTo>
                  <a:pt x="4571" y="162306"/>
                </a:lnTo>
                <a:lnTo>
                  <a:pt x="0" y="171450"/>
                </a:lnTo>
                <a:close/>
              </a:path>
            </a:pathLst>
          </a:custGeom>
          <a:solidFill>
            <a:srgbClr val="57DADA"/>
          </a:solidFill>
        </p:spPr>
        <p:txBody>
          <a:bodyPr wrap="square" lIns="0" tIns="0" rIns="0" bIns="0" rtlCol="0">
            <a:noAutofit/>
          </a:bodyPr>
          <a:lstStyle/>
          <a:p>
            <a:endParaRPr/>
          </a:p>
        </p:txBody>
      </p:sp>
      <p:sp>
        <p:nvSpPr>
          <p:cNvPr id="328" name="object 328"/>
          <p:cNvSpPr/>
          <p:nvPr/>
        </p:nvSpPr>
        <p:spPr>
          <a:xfrm>
            <a:off x="1314450" y="3594354"/>
            <a:ext cx="161544" cy="162306"/>
          </a:xfrm>
          <a:custGeom>
            <a:avLst/>
            <a:gdLst/>
            <a:ahLst/>
            <a:cxnLst/>
            <a:rect l="l" t="t" r="r" b="b"/>
            <a:pathLst>
              <a:path w="161544" h="162305">
                <a:moveTo>
                  <a:pt x="0" y="162305"/>
                </a:moveTo>
                <a:lnTo>
                  <a:pt x="161544" y="0"/>
                </a:lnTo>
              </a:path>
            </a:pathLst>
          </a:custGeom>
          <a:ln w="762">
            <a:solidFill>
              <a:srgbClr val="57DADA"/>
            </a:solidFill>
          </a:ln>
        </p:spPr>
        <p:txBody>
          <a:bodyPr wrap="square" lIns="0" tIns="0" rIns="0" bIns="0" rtlCol="0">
            <a:noAutofit/>
          </a:bodyPr>
          <a:lstStyle/>
          <a:p>
            <a:endParaRPr/>
          </a:p>
        </p:txBody>
      </p:sp>
      <p:sp>
        <p:nvSpPr>
          <p:cNvPr id="329" name="object 329"/>
          <p:cNvSpPr/>
          <p:nvPr/>
        </p:nvSpPr>
        <p:spPr>
          <a:xfrm>
            <a:off x="1314450" y="3589782"/>
            <a:ext cx="163830" cy="166878"/>
          </a:xfrm>
          <a:custGeom>
            <a:avLst/>
            <a:gdLst/>
            <a:ahLst/>
            <a:cxnLst/>
            <a:rect l="l" t="t" r="r" b="b"/>
            <a:pathLst>
              <a:path w="163830" h="166877">
                <a:moveTo>
                  <a:pt x="0" y="166877"/>
                </a:moveTo>
                <a:lnTo>
                  <a:pt x="161544" y="4571"/>
                </a:lnTo>
                <a:lnTo>
                  <a:pt x="163830" y="0"/>
                </a:lnTo>
                <a:lnTo>
                  <a:pt x="2285" y="162305"/>
                </a:lnTo>
                <a:lnTo>
                  <a:pt x="0" y="166877"/>
                </a:lnTo>
                <a:close/>
              </a:path>
            </a:pathLst>
          </a:custGeom>
          <a:solidFill>
            <a:srgbClr val="57DADA"/>
          </a:solidFill>
        </p:spPr>
        <p:txBody>
          <a:bodyPr wrap="square" lIns="0" tIns="0" rIns="0" bIns="0" rtlCol="0">
            <a:noAutofit/>
          </a:bodyPr>
          <a:lstStyle/>
          <a:p>
            <a:endParaRPr/>
          </a:p>
        </p:txBody>
      </p:sp>
      <p:sp>
        <p:nvSpPr>
          <p:cNvPr id="330" name="object 330"/>
          <p:cNvSpPr/>
          <p:nvPr/>
        </p:nvSpPr>
        <p:spPr>
          <a:xfrm>
            <a:off x="1316735" y="3585210"/>
            <a:ext cx="163830" cy="166878"/>
          </a:xfrm>
          <a:custGeom>
            <a:avLst/>
            <a:gdLst/>
            <a:ahLst/>
            <a:cxnLst/>
            <a:rect l="l" t="t" r="r" b="b"/>
            <a:pathLst>
              <a:path w="163830" h="166877">
                <a:moveTo>
                  <a:pt x="0" y="166877"/>
                </a:moveTo>
                <a:lnTo>
                  <a:pt x="161544" y="4571"/>
                </a:lnTo>
                <a:lnTo>
                  <a:pt x="163830" y="0"/>
                </a:lnTo>
                <a:lnTo>
                  <a:pt x="2285" y="162305"/>
                </a:lnTo>
                <a:lnTo>
                  <a:pt x="0" y="166877"/>
                </a:lnTo>
                <a:close/>
              </a:path>
            </a:pathLst>
          </a:custGeom>
          <a:solidFill>
            <a:srgbClr val="56D8D8"/>
          </a:solidFill>
        </p:spPr>
        <p:txBody>
          <a:bodyPr wrap="square" lIns="0" tIns="0" rIns="0" bIns="0" rtlCol="0">
            <a:noAutofit/>
          </a:bodyPr>
          <a:lstStyle/>
          <a:p>
            <a:endParaRPr/>
          </a:p>
        </p:txBody>
      </p:sp>
      <p:sp>
        <p:nvSpPr>
          <p:cNvPr id="331" name="object 331"/>
          <p:cNvSpPr/>
          <p:nvPr/>
        </p:nvSpPr>
        <p:spPr>
          <a:xfrm>
            <a:off x="1319022" y="3576828"/>
            <a:ext cx="166878" cy="170688"/>
          </a:xfrm>
          <a:custGeom>
            <a:avLst/>
            <a:gdLst/>
            <a:ahLst/>
            <a:cxnLst/>
            <a:rect l="l" t="t" r="r" b="b"/>
            <a:pathLst>
              <a:path w="166878" h="170687">
                <a:moveTo>
                  <a:pt x="0" y="170687"/>
                </a:moveTo>
                <a:lnTo>
                  <a:pt x="161544" y="8381"/>
                </a:lnTo>
                <a:lnTo>
                  <a:pt x="166878" y="0"/>
                </a:lnTo>
                <a:lnTo>
                  <a:pt x="5333" y="161543"/>
                </a:lnTo>
                <a:lnTo>
                  <a:pt x="0" y="170687"/>
                </a:lnTo>
                <a:close/>
              </a:path>
            </a:pathLst>
          </a:custGeom>
          <a:solidFill>
            <a:srgbClr val="55D7D7"/>
          </a:solidFill>
        </p:spPr>
        <p:txBody>
          <a:bodyPr wrap="square" lIns="0" tIns="0" rIns="0" bIns="0" rtlCol="0">
            <a:noAutofit/>
          </a:bodyPr>
          <a:lstStyle/>
          <a:p>
            <a:endParaRPr/>
          </a:p>
        </p:txBody>
      </p:sp>
      <p:sp>
        <p:nvSpPr>
          <p:cNvPr id="332" name="object 332"/>
          <p:cNvSpPr/>
          <p:nvPr/>
        </p:nvSpPr>
        <p:spPr>
          <a:xfrm>
            <a:off x="1319022" y="3585210"/>
            <a:ext cx="161544" cy="162306"/>
          </a:xfrm>
          <a:custGeom>
            <a:avLst/>
            <a:gdLst/>
            <a:ahLst/>
            <a:cxnLst/>
            <a:rect l="l" t="t" r="r" b="b"/>
            <a:pathLst>
              <a:path w="161544" h="162305">
                <a:moveTo>
                  <a:pt x="0" y="162305"/>
                </a:moveTo>
                <a:lnTo>
                  <a:pt x="161544" y="0"/>
                </a:lnTo>
              </a:path>
            </a:pathLst>
          </a:custGeom>
          <a:ln w="762">
            <a:solidFill>
              <a:srgbClr val="55D7D7"/>
            </a:solidFill>
          </a:ln>
        </p:spPr>
        <p:txBody>
          <a:bodyPr wrap="square" lIns="0" tIns="0" rIns="0" bIns="0" rtlCol="0">
            <a:noAutofit/>
          </a:bodyPr>
          <a:lstStyle/>
          <a:p>
            <a:endParaRPr/>
          </a:p>
        </p:txBody>
      </p:sp>
      <p:sp>
        <p:nvSpPr>
          <p:cNvPr id="333" name="object 333"/>
          <p:cNvSpPr/>
          <p:nvPr/>
        </p:nvSpPr>
        <p:spPr>
          <a:xfrm>
            <a:off x="1319022" y="3581400"/>
            <a:ext cx="163830" cy="166116"/>
          </a:xfrm>
          <a:custGeom>
            <a:avLst/>
            <a:gdLst/>
            <a:ahLst/>
            <a:cxnLst/>
            <a:rect l="l" t="t" r="r" b="b"/>
            <a:pathLst>
              <a:path w="163830" h="166115">
                <a:moveTo>
                  <a:pt x="0" y="166115"/>
                </a:moveTo>
                <a:lnTo>
                  <a:pt x="161544" y="3809"/>
                </a:lnTo>
                <a:lnTo>
                  <a:pt x="163830" y="0"/>
                </a:lnTo>
                <a:lnTo>
                  <a:pt x="2285" y="161543"/>
                </a:lnTo>
                <a:lnTo>
                  <a:pt x="0" y="166115"/>
                </a:lnTo>
                <a:close/>
              </a:path>
            </a:pathLst>
          </a:custGeom>
          <a:solidFill>
            <a:srgbClr val="55D7D7"/>
          </a:solidFill>
        </p:spPr>
        <p:txBody>
          <a:bodyPr wrap="square" lIns="0" tIns="0" rIns="0" bIns="0" rtlCol="0">
            <a:noAutofit/>
          </a:bodyPr>
          <a:lstStyle/>
          <a:p>
            <a:endParaRPr/>
          </a:p>
        </p:txBody>
      </p:sp>
      <p:sp>
        <p:nvSpPr>
          <p:cNvPr id="334" name="object 334"/>
          <p:cNvSpPr/>
          <p:nvPr/>
        </p:nvSpPr>
        <p:spPr>
          <a:xfrm>
            <a:off x="1321307" y="3576828"/>
            <a:ext cx="164592" cy="166116"/>
          </a:xfrm>
          <a:custGeom>
            <a:avLst/>
            <a:gdLst/>
            <a:ahLst/>
            <a:cxnLst/>
            <a:rect l="l" t="t" r="r" b="b"/>
            <a:pathLst>
              <a:path w="164592" h="166115">
                <a:moveTo>
                  <a:pt x="0" y="166115"/>
                </a:moveTo>
                <a:lnTo>
                  <a:pt x="161544" y="4571"/>
                </a:lnTo>
                <a:lnTo>
                  <a:pt x="164592" y="0"/>
                </a:lnTo>
                <a:lnTo>
                  <a:pt x="3047" y="161543"/>
                </a:lnTo>
                <a:lnTo>
                  <a:pt x="0" y="166115"/>
                </a:lnTo>
                <a:close/>
              </a:path>
            </a:pathLst>
          </a:custGeom>
          <a:solidFill>
            <a:srgbClr val="54D5D5"/>
          </a:solidFill>
        </p:spPr>
        <p:txBody>
          <a:bodyPr wrap="square" lIns="0" tIns="0" rIns="0" bIns="0" rtlCol="0">
            <a:noAutofit/>
          </a:bodyPr>
          <a:lstStyle/>
          <a:p>
            <a:endParaRPr/>
          </a:p>
        </p:txBody>
      </p:sp>
      <p:sp>
        <p:nvSpPr>
          <p:cNvPr id="335" name="object 335"/>
          <p:cNvSpPr/>
          <p:nvPr/>
        </p:nvSpPr>
        <p:spPr>
          <a:xfrm>
            <a:off x="1324355" y="3568446"/>
            <a:ext cx="166878" cy="169926"/>
          </a:xfrm>
          <a:custGeom>
            <a:avLst/>
            <a:gdLst/>
            <a:ahLst/>
            <a:cxnLst/>
            <a:rect l="l" t="t" r="r" b="b"/>
            <a:pathLst>
              <a:path w="166878" h="169925">
                <a:moveTo>
                  <a:pt x="0" y="169925"/>
                </a:moveTo>
                <a:lnTo>
                  <a:pt x="161544" y="8381"/>
                </a:lnTo>
                <a:lnTo>
                  <a:pt x="166878" y="0"/>
                </a:lnTo>
                <a:lnTo>
                  <a:pt x="5333" y="161543"/>
                </a:lnTo>
                <a:lnTo>
                  <a:pt x="0" y="169925"/>
                </a:lnTo>
                <a:close/>
              </a:path>
            </a:pathLst>
          </a:custGeom>
          <a:solidFill>
            <a:srgbClr val="54D4D4"/>
          </a:solidFill>
        </p:spPr>
        <p:txBody>
          <a:bodyPr wrap="square" lIns="0" tIns="0" rIns="0" bIns="0" rtlCol="0">
            <a:noAutofit/>
          </a:bodyPr>
          <a:lstStyle/>
          <a:p>
            <a:endParaRPr/>
          </a:p>
        </p:txBody>
      </p:sp>
      <p:sp>
        <p:nvSpPr>
          <p:cNvPr id="336" name="object 336"/>
          <p:cNvSpPr/>
          <p:nvPr/>
        </p:nvSpPr>
        <p:spPr>
          <a:xfrm>
            <a:off x="1324355" y="3576828"/>
            <a:ext cx="161544" cy="161544"/>
          </a:xfrm>
          <a:custGeom>
            <a:avLst/>
            <a:gdLst/>
            <a:ahLst/>
            <a:cxnLst/>
            <a:rect l="l" t="t" r="r" b="b"/>
            <a:pathLst>
              <a:path w="161544" h="161544">
                <a:moveTo>
                  <a:pt x="0" y="161544"/>
                </a:moveTo>
                <a:lnTo>
                  <a:pt x="161544" y="0"/>
                </a:lnTo>
              </a:path>
            </a:pathLst>
          </a:custGeom>
          <a:ln w="762">
            <a:solidFill>
              <a:srgbClr val="54D4D4"/>
            </a:solidFill>
          </a:ln>
        </p:spPr>
        <p:txBody>
          <a:bodyPr wrap="square" lIns="0" tIns="0" rIns="0" bIns="0" rtlCol="0">
            <a:noAutofit/>
          </a:bodyPr>
          <a:lstStyle/>
          <a:p>
            <a:endParaRPr/>
          </a:p>
        </p:txBody>
      </p:sp>
      <p:sp>
        <p:nvSpPr>
          <p:cNvPr id="337" name="object 337"/>
          <p:cNvSpPr/>
          <p:nvPr/>
        </p:nvSpPr>
        <p:spPr>
          <a:xfrm>
            <a:off x="1329689" y="3561587"/>
            <a:ext cx="168402" cy="168402"/>
          </a:xfrm>
          <a:custGeom>
            <a:avLst/>
            <a:gdLst/>
            <a:ahLst/>
            <a:cxnLst/>
            <a:rect l="l" t="t" r="r" b="b"/>
            <a:pathLst>
              <a:path w="168402" h="168401">
                <a:moveTo>
                  <a:pt x="0" y="168401"/>
                </a:moveTo>
                <a:lnTo>
                  <a:pt x="168402" y="0"/>
                </a:lnTo>
                <a:lnTo>
                  <a:pt x="161544" y="6857"/>
                </a:lnTo>
                <a:lnTo>
                  <a:pt x="0" y="168401"/>
                </a:lnTo>
                <a:close/>
              </a:path>
            </a:pathLst>
          </a:custGeom>
          <a:solidFill>
            <a:srgbClr val="52D0D0"/>
          </a:solidFill>
        </p:spPr>
        <p:txBody>
          <a:bodyPr wrap="square" lIns="0" tIns="0" rIns="0" bIns="0" rtlCol="0">
            <a:noAutofit/>
          </a:bodyPr>
          <a:lstStyle/>
          <a:p>
            <a:endParaRPr/>
          </a:p>
        </p:txBody>
      </p:sp>
      <p:sp>
        <p:nvSpPr>
          <p:cNvPr id="338" name="object 338"/>
          <p:cNvSpPr/>
          <p:nvPr/>
        </p:nvSpPr>
        <p:spPr>
          <a:xfrm>
            <a:off x="1329689" y="3568445"/>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339" name="object 339"/>
          <p:cNvSpPr/>
          <p:nvPr/>
        </p:nvSpPr>
        <p:spPr>
          <a:xfrm>
            <a:off x="1514856" y="3548633"/>
            <a:ext cx="165354" cy="164592"/>
          </a:xfrm>
          <a:custGeom>
            <a:avLst/>
            <a:gdLst/>
            <a:ahLst/>
            <a:cxnLst/>
            <a:rect l="l" t="t" r="r" b="b"/>
            <a:pathLst>
              <a:path w="165353" h="164591">
                <a:moveTo>
                  <a:pt x="3809" y="161544"/>
                </a:moveTo>
                <a:lnTo>
                  <a:pt x="165353" y="0"/>
                </a:lnTo>
                <a:lnTo>
                  <a:pt x="161543" y="3048"/>
                </a:lnTo>
                <a:lnTo>
                  <a:pt x="0" y="164592"/>
                </a:lnTo>
                <a:lnTo>
                  <a:pt x="3809" y="161544"/>
                </a:lnTo>
                <a:close/>
              </a:path>
            </a:pathLst>
          </a:custGeom>
          <a:solidFill>
            <a:srgbClr val="51CBCB"/>
          </a:solidFill>
        </p:spPr>
        <p:txBody>
          <a:bodyPr wrap="square" lIns="0" tIns="0" rIns="0" bIns="0" rtlCol="0">
            <a:noAutofit/>
          </a:bodyPr>
          <a:lstStyle/>
          <a:p>
            <a:endParaRPr/>
          </a:p>
        </p:txBody>
      </p:sp>
      <p:sp>
        <p:nvSpPr>
          <p:cNvPr id="340" name="object 340"/>
          <p:cNvSpPr/>
          <p:nvPr/>
        </p:nvSpPr>
        <p:spPr>
          <a:xfrm>
            <a:off x="1518666" y="3548633"/>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341" name="object 341"/>
          <p:cNvSpPr/>
          <p:nvPr/>
        </p:nvSpPr>
        <p:spPr>
          <a:xfrm>
            <a:off x="1510283" y="3551682"/>
            <a:ext cx="166116" cy="163068"/>
          </a:xfrm>
          <a:custGeom>
            <a:avLst/>
            <a:gdLst/>
            <a:ahLst/>
            <a:cxnLst/>
            <a:rect l="l" t="t" r="r" b="b"/>
            <a:pathLst>
              <a:path w="166115" h="163067">
                <a:moveTo>
                  <a:pt x="4571" y="161544"/>
                </a:moveTo>
                <a:lnTo>
                  <a:pt x="166116" y="0"/>
                </a:lnTo>
                <a:lnTo>
                  <a:pt x="161544" y="1524"/>
                </a:lnTo>
                <a:lnTo>
                  <a:pt x="0" y="163068"/>
                </a:lnTo>
                <a:lnTo>
                  <a:pt x="4571" y="161544"/>
                </a:lnTo>
                <a:close/>
              </a:path>
            </a:pathLst>
          </a:custGeom>
          <a:solidFill>
            <a:srgbClr val="4CBDBD"/>
          </a:solidFill>
        </p:spPr>
        <p:txBody>
          <a:bodyPr wrap="square" lIns="0" tIns="0" rIns="0" bIns="0" rtlCol="0">
            <a:noAutofit/>
          </a:bodyPr>
          <a:lstStyle/>
          <a:p>
            <a:endParaRPr/>
          </a:p>
        </p:txBody>
      </p:sp>
      <p:sp>
        <p:nvSpPr>
          <p:cNvPr id="342" name="object 342"/>
          <p:cNvSpPr/>
          <p:nvPr/>
        </p:nvSpPr>
        <p:spPr>
          <a:xfrm>
            <a:off x="1514855" y="3551682"/>
            <a:ext cx="161544" cy="161544"/>
          </a:xfrm>
          <a:custGeom>
            <a:avLst/>
            <a:gdLst/>
            <a:ahLst/>
            <a:cxnLst/>
            <a:rect l="l" t="t" r="r" b="b"/>
            <a:pathLst>
              <a:path w="161544" h="161544">
                <a:moveTo>
                  <a:pt x="0" y="161544"/>
                </a:moveTo>
                <a:lnTo>
                  <a:pt x="161544" y="0"/>
                </a:lnTo>
              </a:path>
            </a:pathLst>
          </a:custGeom>
          <a:ln w="762">
            <a:solidFill>
              <a:srgbClr val="4CBDBD"/>
            </a:solidFill>
          </a:ln>
        </p:spPr>
        <p:txBody>
          <a:bodyPr wrap="square" lIns="0" tIns="0" rIns="0" bIns="0" rtlCol="0">
            <a:noAutofit/>
          </a:bodyPr>
          <a:lstStyle/>
          <a:p>
            <a:endParaRPr/>
          </a:p>
        </p:txBody>
      </p:sp>
      <p:sp>
        <p:nvSpPr>
          <p:cNvPr id="343" name="object 343"/>
          <p:cNvSpPr/>
          <p:nvPr/>
        </p:nvSpPr>
        <p:spPr>
          <a:xfrm>
            <a:off x="1505711" y="3553205"/>
            <a:ext cx="166116" cy="162306"/>
          </a:xfrm>
          <a:custGeom>
            <a:avLst/>
            <a:gdLst/>
            <a:ahLst/>
            <a:cxnLst/>
            <a:rect l="l" t="t" r="r" b="b"/>
            <a:pathLst>
              <a:path w="166115" h="162305">
                <a:moveTo>
                  <a:pt x="4571" y="161544"/>
                </a:moveTo>
                <a:lnTo>
                  <a:pt x="166116" y="0"/>
                </a:lnTo>
                <a:lnTo>
                  <a:pt x="161544" y="762"/>
                </a:lnTo>
                <a:lnTo>
                  <a:pt x="0" y="162306"/>
                </a:lnTo>
                <a:lnTo>
                  <a:pt x="4571" y="161544"/>
                </a:lnTo>
                <a:close/>
              </a:path>
            </a:pathLst>
          </a:custGeom>
          <a:solidFill>
            <a:srgbClr val="44ABAB"/>
          </a:solidFill>
        </p:spPr>
        <p:txBody>
          <a:bodyPr wrap="square" lIns="0" tIns="0" rIns="0" bIns="0" rtlCol="0">
            <a:noAutofit/>
          </a:bodyPr>
          <a:lstStyle/>
          <a:p>
            <a:endParaRPr/>
          </a:p>
        </p:txBody>
      </p:sp>
      <p:sp>
        <p:nvSpPr>
          <p:cNvPr id="344" name="object 344"/>
          <p:cNvSpPr/>
          <p:nvPr/>
        </p:nvSpPr>
        <p:spPr>
          <a:xfrm>
            <a:off x="1510283" y="3553205"/>
            <a:ext cx="161544" cy="161544"/>
          </a:xfrm>
          <a:custGeom>
            <a:avLst/>
            <a:gdLst/>
            <a:ahLst/>
            <a:cxnLst/>
            <a:rect l="l" t="t" r="r" b="b"/>
            <a:pathLst>
              <a:path w="161544" h="161544">
                <a:moveTo>
                  <a:pt x="0" y="161544"/>
                </a:moveTo>
                <a:lnTo>
                  <a:pt x="161544" y="0"/>
                </a:lnTo>
              </a:path>
            </a:pathLst>
          </a:custGeom>
          <a:ln w="762">
            <a:solidFill>
              <a:srgbClr val="44ABAB"/>
            </a:solidFill>
          </a:ln>
        </p:spPr>
        <p:txBody>
          <a:bodyPr wrap="square" lIns="0" tIns="0" rIns="0" bIns="0" rtlCol="0">
            <a:noAutofit/>
          </a:bodyPr>
          <a:lstStyle/>
          <a:p>
            <a:endParaRPr/>
          </a:p>
        </p:txBody>
      </p:sp>
      <p:sp>
        <p:nvSpPr>
          <p:cNvPr id="345" name="object 345"/>
          <p:cNvSpPr/>
          <p:nvPr/>
        </p:nvSpPr>
        <p:spPr>
          <a:xfrm>
            <a:off x="1507997" y="3553205"/>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4ABAB"/>
          </a:solidFill>
        </p:spPr>
        <p:txBody>
          <a:bodyPr wrap="square" lIns="0" tIns="0" rIns="0" bIns="0" rtlCol="0">
            <a:noAutofit/>
          </a:bodyPr>
          <a:lstStyle/>
          <a:p>
            <a:endParaRPr/>
          </a:p>
        </p:txBody>
      </p:sp>
      <p:sp>
        <p:nvSpPr>
          <p:cNvPr id="346" name="object 346"/>
          <p:cNvSpPr/>
          <p:nvPr/>
        </p:nvSpPr>
        <p:spPr>
          <a:xfrm>
            <a:off x="1505712" y="3553967"/>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FA0A0"/>
          </a:solidFill>
        </p:spPr>
        <p:txBody>
          <a:bodyPr wrap="square" lIns="0" tIns="0" rIns="0" bIns="0" rtlCol="0">
            <a:noAutofit/>
          </a:bodyPr>
          <a:lstStyle/>
          <a:p>
            <a:endParaRPr/>
          </a:p>
        </p:txBody>
      </p:sp>
      <p:sp>
        <p:nvSpPr>
          <p:cNvPr id="347" name="object 347"/>
          <p:cNvSpPr/>
          <p:nvPr/>
        </p:nvSpPr>
        <p:spPr>
          <a:xfrm>
            <a:off x="1503425" y="3553967"/>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C9797"/>
          </a:solidFill>
        </p:spPr>
        <p:txBody>
          <a:bodyPr wrap="square" lIns="0" tIns="0" rIns="0" bIns="0" rtlCol="0">
            <a:noAutofit/>
          </a:bodyPr>
          <a:lstStyle/>
          <a:p>
            <a:endParaRPr/>
          </a:p>
        </p:txBody>
      </p:sp>
      <p:sp>
        <p:nvSpPr>
          <p:cNvPr id="348" name="object 348"/>
          <p:cNvSpPr/>
          <p:nvPr/>
        </p:nvSpPr>
        <p:spPr>
          <a:xfrm>
            <a:off x="1505711" y="3553967"/>
            <a:ext cx="161544" cy="161544"/>
          </a:xfrm>
          <a:custGeom>
            <a:avLst/>
            <a:gdLst/>
            <a:ahLst/>
            <a:cxnLst/>
            <a:rect l="l" t="t" r="r" b="b"/>
            <a:pathLst>
              <a:path w="161544" h="161544">
                <a:moveTo>
                  <a:pt x="0" y="161544"/>
                </a:moveTo>
                <a:lnTo>
                  <a:pt x="161544" y="0"/>
                </a:lnTo>
              </a:path>
            </a:pathLst>
          </a:custGeom>
          <a:ln w="762">
            <a:solidFill>
              <a:srgbClr val="3C9797"/>
            </a:solidFill>
          </a:ln>
        </p:spPr>
        <p:txBody>
          <a:bodyPr wrap="square" lIns="0" tIns="0" rIns="0" bIns="0" rtlCol="0">
            <a:noAutofit/>
          </a:bodyPr>
          <a:lstStyle/>
          <a:p>
            <a:endParaRPr/>
          </a:p>
        </p:txBody>
      </p:sp>
      <p:sp>
        <p:nvSpPr>
          <p:cNvPr id="349" name="object 349"/>
          <p:cNvSpPr/>
          <p:nvPr/>
        </p:nvSpPr>
        <p:spPr>
          <a:xfrm>
            <a:off x="1504187" y="3553967"/>
            <a:ext cx="163068" cy="161544"/>
          </a:xfrm>
          <a:custGeom>
            <a:avLst/>
            <a:gdLst/>
            <a:ahLst/>
            <a:cxnLst/>
            <a:rect l="l" t="t" r="r" b="b"/>
            <a:pathLst>
              <a:path w="163068" h="161544">
                <a:moveTo>
                  <a:pt x="1524" y="161544"/>
                </a:moveTo>
                <a:lnTo>
                  <a:pt x="163068" y="0"/>
                </a:lnTo>
                <a:lnTo>
                  <a:pt x="162306" y="0"/>
                </a:lnTo>
                <a:lnTo>
                  <a:pt x="0" y="161544"/>
                </a:lnTo>
                <a:lnTo>
                  <a:pt x="1524" y="161544"/>
                </a:lnTo>
                <a:close/>
              </a:path>
            </a:pathLst>
          </a:custGeom>
          <a:solidFill>
            <a:srgbClr val="3C9797"/>
          </a:solidFill>
        </p:spPr>
        <p:txBody>
          <a:bodyPr wrap="square" lIns="0" tIns="0" rIns="0" bIns="0" rtlCol="0">
            <a:noAutofit/>
          </a:bodyPr>
          <a:lstStyle/>
          <a:p>
            <a:endParaRPr/>
          </a:p>
        </p:txBody>
      </p:sp>
      <p:sp>
        <p:nvSpPr>
          <p:cNvPr id="350" name="object 350"/>
          <p:cNvSpPr/>
          <p:nvPr/>
        </p:nvSpPr>
        <p:spPr>
          <a:xfrm>
            <a:off x="1503426" y="3553967"/>
            <a:ext cx="163068" cy="161544"/>
          </a:xfrm>
          <a:custGeom>
            <a:avLst/>
            <a:gdLst/>
            <a:ahLst/>
            <a:cxnLst/>
            <a:rect l="l" t="t" r="r" b="b"/>
            <a:pathLst>
              <a:path w="163068" h="161544">
                <a:moveTo>
                  <a:pt x="762" y="161544"/>
                </a:moveTo>
                <a:lnTo>
                  <a:pt x="163068" y="0"/>
                </a:lnTo>
                <a:lnTo>
                  <a:pt x="161544" y="0"/>
                </a:lnTo>
                <a:lnTo>
                  <a:pt x="0" y="161544"/>
                </a:lnTo>
                <a:lnTo>
                  <a:pt x="762" y="161544"/>
                </a:lnTo>
                <a:close/>
              </a:path>
            </a:pathLst>
          </a:custGeom>
          <a:solidFill>
            <a:srgbClr val="3E9F9F"/>
          </a:solidFill>
        </p:spPr>
        <p:txBody>
          <a:bodyPr wrap="square" lIns="0" tIns="0" rIns="0" bIns="0" rtlCol="0">
            <a:noAutofit/>
          </a:bodyPr>
          <a:lstStyle/>
          <a:p>
            <a:endParaRPr/>
          </a:p>
        </p:txBody>
      </p:sp>
      <p:sp>
        <p:nvSpPr>
          <p:cNvPr id="351" name="object 351"/>
          <p:cNvSpPr/>
          <p:nvPr/>
        </p:nvSpPr>
        <p:spPr>
          <a:xfrm>
            <a:off x="1499616" y="3552443"/>
            <a:ext cx="165354" cy="163068"/>
          </a:xfrm>
          <a:custGeom>
            <a:avLst/>
            <a:gdLst/>
            <a:ahLst/>
            <a:cxnLst/>
            <a:rect l="l" t="t" r="r" b="b"/>
            <a:pathLst>
              <a:path w="165353" h="163067">
                <a:moveTo>
                  <a:pt x="3809" y="163067"/>
                </a:moveTo>
                <a:lnTo>
                  <a:pt x="165353" y="1523"/>
                </a:lnTo>
                <a:lnTo>
                  <a:pt x="162305" y="0"/>
                </a:lnTo>
                <a:lnTo>
                  <a:pt x="0" y="162305"/>
                </a:lnTo>
                <a:lnTo>
                  <a:pt x="3809" y="163067"/>
                </a:lnTo>
                <a:close/>
              </a:path>
            </a:pathLst>
          </a:custGeom>
          <a:solidFill>
            <a:srgbClr val="41A5A5"/>
          </a:solidFill>
        </p:spPr>
        <p:txBody>
          <a:bodyPr wrap="square" lIns="0" tIns="0" rIns="0" bIns="0" rtlCol="0">
            <a:noAutofit/>
          </a:bodyPr>
          <a:lstStyle/>
          <a:p>
            <a:endParaRPr/>
          </a:p>
        </p:txBody>
      </p:sp>
      <p:sp>
        <p:nvSpPr>
          <p:cNvPr id="352" name="object 352"/>
          <p:cNvSpPr/>
          <p:nvPr/>
        </p:nvSpPr>
        <p:spPr>
          <a:xfrm>
            <a:off x="1503426" y="3553967"/>
            <a:ext cx="161544" cy="161544"/>
          </a:xfrm>
          <a:custGeom>
            <a:avLst/>
            <a:gdLst/>
            <a:ahLst/>
            <a:cxnLst/>
            <a:rect l="l" t="t" r="r" b="b"/>
            <a:pathLst>
              <a:path w="161544" h="161544">
                <a:moveTo>
                  <a:pt x="0" y="161544"/>
                </a:moveTo>
                <a:lnTo>
                  <a:pt x="161544" y="0"/>
                </a:lnTo>
              </a:path>
            </a:pathLst>
          </a:custGeom>
          <a:ln w="762">
            <a:solidFill>
              <a:srgbClr val="41A5A5"/>
            </a:solidFill>
          </a:ln>
        </p:spPr>
        <p:txBody>
          <a:bodyPr wrap="square" lIns="0" tIns="0" rIns="0" bIns="0" rtlCol="0">
            <a:noAutofit/>
          </a:bodyPr>
          <a:lstStyle/>
          <a:p>
            <a:endParaRPr/>
          </a:p>
        </p:txBody>
      </p:sp>
      <p:sp>
        <p:nvSpPr>
          <p:cNvPr id="353" name="object 353"/>
          <p:cNvSpPr/>
          <p:nvPr/>
        </p:nvSpPr>
        <p:spPr>
          <a:xfrm>
            <a:off x="1501902" y="3553205"/>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1A5A5"/>
          </a:solidFill>
        </p:spPr>
        <p:txBody>
          <a:bodyPr wrap="square" lIns="0" tIns="0" rIns="0" bIns="0" rtlCol="0">
            <a:noAutofit/>
          </a:bodyPr>
          <a:lstStyle/>
          <a:p>
            <a:endParaRPr/>
          </a:p>
        </p:txBody>
      </p:sp>
      <p:sp>
        <p:nvSpPr>
          <p:cNvPr id="354" name="object 354"/>
          <p:cNvSpPr/>
          <p:nvPr/>
        </p:nvSpPr>
        <p:spPr>
          <a:xfrm>
            <a:off x="1499615" y="3552444"/>
            <a:ext cx="163830" cy="162306"/>
          </a:xfrm>
          <a:custGeom>
            <a:avLst/>
            <a:gdLst/>
            <a:ahLst/>
            <a:cxnLst/>
            <a:rect l="l" t="t" r="r" b="b"/>
            <a:pathLst>
              <a:path w="163830" h="162305">
                <a:moveTo>
                  <a:pt x="2286" y="162305"/>
                </a:moveTo>
                <a:lnTo>
                  <a:pt x="163830" y="761"/>
                </a:lnTo>
                <a:lnTo>
                  <a:pt x="162306" y="0"/>
                </a:lnTo>
                <a:lnTo>
                  <a:pt x="0" y="162305"/>
                </a:lnTo>
                <a:lnTo>
                  <a:pt x="2286" y="162305"/>
                </a:lnTo>
                <a:close/>
              </a:path>
            </a:pathLst>
          </a:custGeom>
          <a:solidFill>
            <a:srgbClr val="44ACAC"/>
          </a:solidFill>
        </p:spPr>
        <p:txBody>
          <a:bodyPr wrap="square" lIns="0" tIns="0" rIns="0" bIns="0" rtlCol="0">
            <a:noAutofit/>
          </a:bodyPr>
          <a:lstStyle/>
          <a:p>
            <a:endParaRPr/>
          </a:p>
        </p:txBody>
      </p:sp>
      <p:sp>
        <p:nvSpPr>
          <p:cNvPr id="355" name="object 355"/>
          <p:cNvSpPr/>
          <p:nvPr/>
        </p:nvSpPr>
        <p:spPr>
          <a:xfrm>
            <a:off x="1491996" y="3548634"/>
            <a:ext cx="169926" cy="166116"/>
          </a:xfrm>
          <a:custGeom>
            <a:avLst/>
            <a:gdLst/>
            <a:ahLst/>
            <a:cxnLst/>
            <a:rect l="l" t="t" r="r" b="b"/>
            <a:pathLst>
              <a:path w="169925" h="166115">
                <a:moveTo>
                  <a:pt x="7619" y="166115"/>
                </a:moveTo>
                <a:lnTo>
                  <a:pt x="169925" y="3809"/>
                </a:lnTo>
                <a:lnTo>
                  <a:pt x="161543" y="0"/>
                </a:lnTo>
                <a:lnTo>
                  <a:pt x="0" y="162305"/>
                </a:lnTo>
                <a:lnTo>
                  <a:pt x="7619" y="166115"/>
                </a:lnTo>
                <a:close/>
              </a:path>
            </a:pathLst>
          </a:custGeom>
          <a:solidFill>
            <a:srgbClr val="46B1B1"/>
          </a:solidFill>
        </p:spPr>
        <p:txBody>
          <a:bodyPr wrap="square" lIns="0" tIns="0" rIns="0" bIns="0" rtlCol="0">
            <a:noAutofit/>
          </a:bodyPr>
          <a:lstStyle/>
          <a:p>
            <a:endParaRPr/>
          </a:p>
        </p:txBody>
      </p:sp>
      <p:sp>
        <p:nvSpPr>
          <p:cNvPr id="356" name="object 356"/>
          <p:cNvSpPr/>
          <p:nvPr/>
        </p:nvSpPr>
        <p:spPr>
          <a:xfrm>
            <a:off x="1499616" y="3552444"/>
            <a:ext cx="162306" cy="162306"/>
          </a:xfrm>
          <a:custGeom>
            <a:avLst/>
            <a:gdLst/>
            <a:ahLst/>
            <a:cxnLst/>
            <a:rect l="l" t="t" r="r" b="b"/>
            <a:pathLst>
              <a:path w="162306" h="162305">
                <a:moveTo>
                  <a:pt x="0" y="162305"/>
                </a:moveTo>
                <a:lnTo>
                  <a:pt x="162306" y="0"/>
                </a:lnTo>
              </a:path>
            </a:pathLst>
          </a:custGeom>
          <a:ln w="762">
            <a:solidFill>
              <a:srgbClr val="46B1B1"/>
            </a:solidFill>
          </a:ln>
        </p:spPr>
        <p:txBody>
          <a:bodyPr wrap="square" lIns="0" tIns="0" rIns="0" bIns="0" rtlCol="0">
            <a:noAutofit/>
          </a:bodyPr>
          <a:lstStyle/>
          <a:p>
            <a:endParaRPr/>
          </a:p>
        </p:txBody>
      </p:sp>
      <p:sp>
        <p:nvSpPr>
          <p:cNvPr id="357" name="object 357"/>
          <p:cNvSpPr/>
          <p:nvPr/>
        </p:nvSpPr>
        <p:spPr>
          <a:xfrm>
            <a:off x="1498854" y="3552444"/>
            <a:ext cx="163068" cy="162306"/>
          </a:xfrm>
          <a:custGeom>
            <a:avLst/>
            <a:gdLst/>
            <a:ahLst/>
            <a:cxnLst/>
            <a:rect l="l" t="t" r="r" b="b"/>
            <a:pathLst>
              <a:path w="163068" h="162305">
                <a:moveTo>
                  <a:pt x="762" y="162305"/>
                </a:moveTo>
                <a:lnTo>
                  <a:pt x="163068" y="0"/>
                </a:lnTo>
                <a:lnTo>
                  <a:pt x="161544" y="0"/>
                </a:lnTo>
                <a:lnTo>
                  <a:pt x="0" y="161543"/>
                </a:lnTo>
                <a:lnTo>
                  <a:pt x="762" y="162305"/>
                </a:lnTo>
                <a:close/>
              </a:path>
            </a:pathLst>
          </a:custGeom>
          <a:solidFill>
            <a:srgbClr val="46B1B1"/>
          </a:solidFill>
        </p:spPr>
        <p:txBody>
          <a:bodyPr wrap="square" lIns="0" tIns="0" rIns="0" bIns="0" rtlCol="0">
            <a:noAutofit/>
          </a:bodyPr>
          <a:lstStyle/>
          <a:p>
            <a:endParaRPr/>
          </a:p>
        </p:txBody>
      </p:sp>
      <p:sp>
        <p:nvSpPr>
          <p:cNvPr id="358" name="object 358"/>
          <p:cNvSpPr/>
          <p:nvPr/>
        </p:nvSpPr>
        <p:spPr>
          <a:xfrm>
            <a:off x="1497330" y="3551682"/>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6B2B2"/>
          </a:solidFill>
        </p:spPr>
        <p:txBody>
          <a:bodyPr wrap="square" lIns="0" tIns="0" rIns="0" bIns="0" rtlCol="0">
            <a:noAutofit/>
          </a:bodyPr>
          <a:lstStyle/>
          <a:p>
            <a:endParaRPr/>
          </a:p>
        </p:txBody>
      </p:sp>
      <p:sp>
        <p:nvSpPr>
          <p:cNvPr id="359" name="object 359"/>
          <p:cNvSpPr/>
          <p:nvPr/>
        </p:nvSpPr>
        <p:spPr>
          <a:xfrm>
            <a:off x="1496567" y="3550920"/>
            <a:ext cx="163068" cy="162306"/>
          </a:xfrm>
          <a:custGeom>
            <a:avLst/>
            <a:gdLst/>
            <a:ahLst/>
            <a:cxnLst/>
            <a:rect l="l" t="t" r="r" b="b"/>
            <a:pathLst>
              <a:path w="163068" h="162305">
                <a:moveTo>
                  <a:pt x="762" y="162305"/>
                </a:moveTo>
                <a:lnTo>
                  <a:pt x="163068" y="761"/>
                </a:lnTo>
                <a:lnTo>
                  <a:pt x="161544" y="0"/>
                </a:lnTo>
                <a:lnTo>
                  <a:pt x="0" y="161543"/>
                </a:lnTo>
                <a:lnTo>
                  <a:pt x="762" y="162305"/>
                </a:lnTo>
                <a:close/>
              </a:path>
            </a:pathLst>
          </a:custGeom>
          <a:solidFill>
            <a:srgbClr val="47B4B4"/>
          </a:solidFill>
        </p:spPr>
        <p:txBody>
          <a:bodyPr wrap="square" lIns="0" tIns="0" rIns="0" bIns="0" rtlCol="0">
            <a:noAutofit/>
          </a:bodyPr>
          <a:lstStyle/>
          <a:p>
            <a:endParaRPr/>
          </a:p>
        </p:txBody>
      </p:sp>
      <p:sp>
        <p:nvSpPr>
          <p:cNvPr id="360" name="object 360"/>
          <p:cNvSpPr/>
          <p:nvPr/>
        </p:nvSpPr>
        <p:spPr>
          <a:xfrm>
            <a:off x="1495043" y="3550920"/>
            <a:ext cx="163068" cy="161544"/>
          </a:xfrm>
          <a:custGeom>
            <a:avLst/>
            <a:gdLst/>
            <a:ahLst/>
            <a:cxnLst/>
            <a:rect l="l" t="t" r="r" b="b"/>
            <a:pathLst>
              <a:path w="163068" h="161544">
                <a:moveTo>
                  <a:pt x="1524" y="161544"/>
                </a:moveTo>
                <a:lnTo>
                  <a:pt x="163068" y="0"/>
                </a:lnTo>
                <a:lnTo>
                  <a:pt x="162306" y="0"/>
                </a:lnTo>
                <a:lnTo>
                  <a:pt x="0" y="161544"/>
                </a:lnTo>
                <a:lnTo>
                  <a:pt x="1524" y="161544"/>
                </a:lnTo>
                <a:close/>
              </a:path>
            </a:pathLst>
          </a:custGeom>
          <a:solidFill>
            <a:srgbClr val="47B6B6"/>
          </a:solidFill>
        </p:spPr>
        <p:txBody>
          <a:bodyPr wrap="square" lIns="0" tIns="0" rIns="0" bIns="0" rtlCol="0">
            <a:noAutofit/>
          </a:bodyPr>
          <a:lstStyle/>
          <a:p>
            <a:endParaRPr/>
          </a:p>
        </p:txBody>
      </p:sp>
      <p:sp>
        <p:nvSpPr>
          <p:cNvPr id="361" name="object 361"/>
          <p:cNvSpPr/>
          <p:nvPr/>
        </p:nvSpPr>
        <p:spPr>
          <a:xfrm>
            <a:off x="1494282" y="3550158"/>
            <a:ext cx="163068" cy="162306"/>
          </a:xfrm>
          <a:custGeom>
            <a:avLst/>
            <a:gdLst/>
            <a:ahLst/>
            <a:cxnLst/>
            <a:rect l="l" t="t" r="r" b="b"/>
            <a:pathLst>
              <a:path w="163068" h="162305">
                <a:moveTo>
                  <a:pt x="762" y="162305"/>
                </a:moveTo>
                <a:lnTo>
                  <a:pt x="163068" y="761"/>
                </a:lnTo>
                <a:lnTo>
                  <a:pt x="161544" y="0"/>
                </a:lnTo>
                <a:lnTo>
                  <a:pt x="0" y="161543"/>
                </a:lnTo>
                <a:lnTo>
                  <a:pt x="762" y="162305"/>
                </a:lnTo>
                <a:close/>
              </a:path>
            </a:pathLst>
          </a:custGeom>
          <a:solidFill>
            <a:srgbClr val="48B7B7"/>
          </a:solidFill>
        </p:spPr>
        <p:txBody>
          <a:bodyPr wrap="square" lIns="0" tIns="0" rIns="0" bIns="0" rtlCol="0">
            <a:noAutofit/>
          </a:bodyPr>
          <a:lstStyle/>
          <a:p>
            <a:endParaRPr/>
          </a:p>
        </p:txBody>
      </p:sp>
      <p:sp>
        <p:nvSpPr>
          <p:cNvPr id="362" name="object 362"/>
          <p:cNvSpPr/>
          <p:nvPr/>
        </p:nvSpPr>
        <p:spPr>
          <a:xfrm>
            <a:off x="1492758" y="3549395"/>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8B8B8"/>
          </a:solidFill>
        </p:spPr>
        <p:txBody>
          <a:bodyPr wrap="square" lIns="0" tIns="0" rIns="0" bIns="0" rtlCol="0">
            <a:noAutofit/>
          </a:bodyPr>
          <a:lstStyle/>
          <a:p>
            <a:endParaRPr/>
          </a:p>
        </p:txBody>
      </p:sp>
      <p:sp>
        <p:nvSpPr>
          <p:cNvPr id="363" name="object 363"/>
          <p:cNvSpPr/>
          <p:nvPr/>
        </p:nvSpPr>
        <p:spPr>
          <a:xfrm>
            <a:off x="1491995" y="3548633"/>
            <a:ext cx="163068" cy="162306"/>
          </a:xfrm>
          <a:custGeom>
            <a:avLst/>
            <a:gdLst/>
            <a:ahLst/>
            <a:cxnLst/>
            <a:rect l="l" t="t" r="r" b="b"/>
            <a:pathLst>
              <a:path w="163068" h="162305">
                <a:moveTo>
                  <a:pt x="762" y="162305"/>
                </a:moveTo>
                <a:lnTo>
                  <a:pt x="163068" y="761"/>
                </a:lnTo>
                <a:lnTo>
                  <a:pt x="161544" y="0"/>
                </a:lnTo>
                <a:lnTo>
                  <a:pt x="0" y="162305"/>
                </a:lnTo>
                <a:lnTo>
                  <a:pt x="762" y="162305"/>
                </a:lnTo>
                <a:close/>
              </a:path>
            </a:pathLst>
          </a:custGeom>
          <a:solidFill>
            <a:srgbClr val="49B9B9"/>
          </a:solidFill>
        </p:spPr>
        <p:txBody>
          <a:bodyPr wrap="square" lIns="0" tIns="0" rIns="0" bIns="0" rtlCol="0">
            <a:noAutofit/>
          </a:bodyPr>
          <a:lstStyle/>
          <a:p>
            <a:endParaRPr/>
          </a:p>
        </p:txBody>
      </p:sp>
      <p:sp>
        <p:nvSpPr>
          <p:cNvPr id="364" name="object 364"/>
          <p:cNvSpPr/>
          <p:nvPr/>
        </p:nvSpPr>
        <p:spPr>
          <a:xfrm>
            <a:off x="1482089" y="3542537"/>
            <a:ext cx="171450" cy="168402"/>
          </a:xfrm>
          <a:custGeom>
            <a:avLst/>
            <a:gdLst/>
            <a:ahLst/>
            <a:cxnLst/>
            <a:rect l="l" t="t" r="r" b="b"/>
            <a:pathLst>
              <a:path w="171450" h="168401">
                <a:moveTo>
                  <a:pt x="9906" y="168401"/>
                </a:moveTo>
                <a:lnTo>
                  <a:pt x="171450" y="6095"/>
                </a:lnTo>
                <a:lnTo>
                  <a:pt x="161544" y="0"/>
                </a:lnTo>
                <a:lnTo>
                  <a:pt x="0" y="161543"/>
                </a:lnTo>
                <a:lnTo>
                  <a:pt x="9906" y="168401"/>
                </a:lnTo>
                <a:close/>
              </a:path>
            </a:pathLst>
          </a:custGeom>
          <a:solidFill>
            <a:srgbClr val="4ABBBB"/>
          </a:solidFill>
        </p:spPr>
        <p:txBody>
          <a:bodyPr wrap="square" lIns="0" tIns="0" rIns="0" bIns="0" rtlCol="0">
            <a:noAutofit/>
          </a:bodyPr>
          <a:lstStyle/>
          <a:p>
            <a:endParaRPr/>
          </a:p>
        </p:txBody>
      </p:sp>
      <p:sp>
        <p:nvSpPr>
          <p:cNvPr id="365" name="object 365"/>
          <p:cNvSpPr/>
          <p:nvPr/>
        </p:nvSpPr>
        <p:spPr>
          <a:xfrm>
            <a:off x="1491995" y="3548633"/>
            <a:ext cx="161544" cy="162306"/>
          </a:xfrm>
          <a:custGeom>
            <a:avLst/>
            <a:gdLst/>
            <a:ahLst/>
            <a:cxnLst/>
            <a:rect l="l" t="t" r="r" b="b"/>
            <a:pathLst>
              <a:path w="161544" h="162305">
                <a:moveTo>
                  <a:pt x="0" y="162305"/>
                </a:moveTo>
                <a:lnTo>
                  <a:pt x="161544" y="0"/>
                </a:lnTo>
              </a:path>
            </a:pathLst>
          </a:custGeom>
          <a:ln w="762">
            <a:solidFill>
              <a:srgbClr val="4ABBBB"/>
            </a:solidFill>
          </a:ln>
        </p:spPr>
        <p:txBody>
          <a:bodyPr wrap="square" lIns="0" tIns="0" rIns="0" bIns="0" rtlCol="0">
            <a:noAutofit/>
          </a:bodyPr>
          <a:lstStyle/>
          <a:p>
            <a:endParaRPr/>
          </a:p>
        </p:txBody>
      </p:sp>
      <p:sp>
        <p:nvSpPr>
          <p:cNvPr id="366" name="object 366"/>
          <p:cNvSpPr/>
          <p:nvPr/>
        </p:nvSpPr>
        <p:spPr>
          <a:xfrm>
            <a:off x="1490471" y="3547871"/>
            <a:ext cx="163068" cy="163068"/>
          </a:xfrm>
          <a:custGeom>
            <a:avLst/>
            <a:gdLst/>
            <a:ahLst/>
            <a:cxnLst/>
            <a:rect l="l" t="t" r="r" b="b"/>
            <a:pathLst>
              <a:path w="163068" h="163067">
                <a:moveTo>
                  <a:pt x="1524" y="163067"/>
                </a:moveTo>
                <a:lnTo>
                  <a:pt x="163068" y="761"/>
                </a:lnTo>
                <a:lnTo>
                  <a:pt x="161544" y="0"/>
                </a:lnTo>
                <a:lnTo>
                  <a:pt x="0" y="161543"/>
                </a:lnTo>
                <a:lnTo>
                  <a:pt x="1524" y="163067"/>
                </a:lnTo>
                <a:close/>
              </a:path>
            </a:pathLst>
          </a:custGeom>
          <a:solidFill>
            <a:srgbClr val="4ABBBB"/>
          </a:solidFill>
        </p:spPr>
        <p:txBody>
          <a:bodyPr wrap="square" lIns="0" tIns="0" rIns="0" bIns="0" rtlCol="0">
            <a:noAutofit/>
          </a:bodyPr>
          <a:lstStyle/>
          <a:p>
            <a:endParaRPr/>
          </a:p>
        </p:txBody>
      </p:sp>
      <p:sp>
        <p:nvSpPr>
          <p:cNvPr id="367" name="object 367"/>
          <p:cNvSpPr/>
          <p:nvPr/>
        </p:nvSpPr>
        <p:spPr>
          <a:xfrm>
            <a:off x="1488948" y="3547110"/>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ABCBC"/>
          </a:solidFill>
        </p:spPr>
        <p:txBody>
          <a:bodyPr wrap="square" lIns="0" tIns="0" rIns="0" bIns="0" rtlCol="0">
            <a:noAutofit/>
          </a:bodyPr>
          <a:lstStyle/>
          <a:p>
            <a:endParaRPr/>
          </a:p>
        </p:txBody>
      </p:sp>
      <p:sp>
        <p:nvSpPr>
          <p:cNvPr id="368" name="object 368"/>
          <p:cNvSpPr/>
          <p:nvPr/>
        </p:nvSpPr>
        <p:spPr>
          <a:xfrm>
            <a:off x="1486662" y="3545586"/>
            <a:ext cx="163830" cy="163068"/>
          </a:xfrm>
          <a:custGeom>
            <a:avLst/>
            <a:gdLst/>
            <a:ahLst/>
            <a:cxnLst/>
            <a:rect l="l" t="t" r="r" b="b"/>
            <a:pathLst>
              <a:path w="163830" h="163067">
                <a:moveTo>
                  <a:pt x="2286" y="163067"/>
                </a:moveTo>
                <a:lnTo>
                  <a:pt x="163830" y="1523"/>
                </a:lnTo>
                <a:lnTo>
                  <a:pt x="162306" y="0"/>
                </a:lnTo>
                <a:lnTo>
                  <a:pt x="0" y="161543"/>
                </a:lnTo>
                <a:lnTo>
                  <a:pt x="2286" y="163067"/>
                </a:lnTo>
                <a:close/>
              </a:path>
            </a:pathLst>
          </a:custGeom>
          <a:solidFill>
            <a:srgbClr val="4ABDBD"/>
          </a:solidFill>
        </p:spPr>
        <p:txBody>
          <a:bodyPr wrap="square" lIns="0" tIns="0" rIns="0" bIns="0" rtlCol="0">
            <a:noAutofit/>
          </a:bodyPr>
          <a:lstStyle/>
          <a:p>
            <a:endParaRPr/>
          </a:p>
        </p:txBody>
      </p:sp>
      <p:sp>
        <p:nvSpPr>
          <p:cNvPr id="369" name="object 369"/>
          <p:cNvSpPr/>
          <p:nvPr/>
        </p:nvSpPr>
        <p:spPr>
          <a:xfrm>
            <a:off x="1485137" y="3544823"/>
            <a:ext cx="163829" cy="162306"/>
          </a:xfrm>
          <a:custGeom>
            <a:avLst/>
            <a:gdLst/>
            <a:ahLst/>
            <a:cxnLst/>
            <a:rect l="l" t="t" r="r" b="b"/>
            <a:pathLst>
              <a:path w="163830" h="162305">
                <a:moveTo>
                  <a:pt x="1524" y="162305"/>
                </a:moveTo>
                <a:lnTo>
                  <a:pt x="163830" y="761"/>
                </a:lnTo>
                <a:lnTo>
                  <a:pt x="161544" y="0"/>
                </a:lnTo>
                <a:lnTo>
                  <a:pt x="0" y="161543"/>
                </a:lnTo>
                <a:lnTo>
                  <a:pt x="1524" y="162305"/>
                </a:lnTo>
                <a:close/>
              </a:path>
            </a:pathLst>
          </a:custGeom>
          <a:solidFill>
            <a:srgbClr val="4CBEBE"/>
          </a:solidFill>
        </p:spPr>
        <p:txBody>
          <a:bodyPr wrap="square" lIns="0" tIns="0" rIns="0" bIns="0" rtlCol="0">
            <a:noAutofit/>
          </a:bodyPr>
          <a:lstStyle/>
          <a:p>
            <a:endParaRPr/>
          </a:p>
        </p:txBody>
      </p:sp>
      <p:sp>
        <p:nvSpPr>
          <p:cNvPr id="370" name="object 370"/>
          <p:cNvSpPr/>
          <p:nvPr/>
        </p:nvSpPr>
        <p:spPr>
          <a:xfrm>
            <a:off x="1483614" y="3543299"/>
            <a:ext cx="163068" cy="163068"/>
          </a:xfrm>
          <a:custGeom>
            <a:avLst/>
            <a:gdLst/>
            <a:ahLst/>
            <a:cxnLst/>
            <a:rect l="l" t="t" r="r" b="b"/>
            <a:pathLst>
              <a:path w="163068" h="163067">
                <a:moveTo>
                  <a:pt x="1524" y="163067"/>
                </a:moveTo>
                <a:lnTo>
                  <a:pt x="163068" y="1523"/>
                </a:lnTo>
                <a:lnTo>
                  <a:pt x="161544" y="0"/>
                </a:lnTo>
                <a:lnTo>
                  <a:pt x="0" y="162305"/>
                </a:lnTo>
                <a:lnTo>
                  <a:pt x="1524" y="163067"/>
                </a:lnTo>
                <a:close/>
              </a:path>
            </a:pathLst>
          </a:custGeom>
          <a:solidFill>
            <a:srgbClr val="4CBFC0"/>
          </a:solidFill>
        </p:spPr>
        <p:txBody>
          <a:bodyPr wrap="square" lIns="0" tIns="0" rIns="0" bIns="0" rtlCol="0">
            <a:noAutofit/>
          </a:bodyPr>
          <a:lstStyle/>
          <a:p>
            <a:endParaRPr/>
          </a:p>
        </p:txBody>
      </p:sp>
      <p:sp>
        <p:nvSpPr>
          <p:cNvPr id="371" name="object 371"/>
          <p:cNvSpPr/>
          <p:nvPr/>
        </p:nvSpPr>
        <p:spPr>
          <a:xfrm>
            <a:off x="1482090" y="3542537"/>
            <a:ext cx="163068" cy="163068"/>
          </a:xfrm>
          <a:custGeom>
            <a:avLst/>
            <a:gdLst/>
            <a:ahLst/>
            <a:cxnLst/>
            <a:rect l="l" t="t" r="r" b="b"/>
            <a:pathLst>
              <a:path w="163068" h="163067">
                <a:moveTo>
                  <a:pt x="1524" y="163067"/>
                </a:moveTo>
                <a:lnTo>
                  <a:pt x="163068" y="761"/>
                </a:lnTo>
                <a:lnTo>
                  <a:pt x="161544" y="0"/>
                </a:lnTo>
                <a:lnTo>
                  <a:pt x="0" y="161543"/>
                </a:lnTo>
                <a:lnTo>
                  <a:pt x="1524" y="163067"/>
                </a:lnTo>
                <a:close/>
              </a:path>
            </a:pathLst>
          </a:custGeom>
          <a:solidFill>
            <a:srgbClr val="4CC1C1"/>
          </a:solidFill>
        </p:spPr>
        <p:txBody>
          <a:bodyPr wrap="square" lIns="0" tIns="0" rIns="0" bIns="0" rtlCol="0">
            <a:noAutofit/>
          </a:bodyPr>
          <a:lstStyle/>
          <a:p>
            <a:endParaRPr/>
          </a:p>
        </p:txBody>
      </p:sp>
      <p:sp>
        <p:nvSpPr>
          <p:cNvPr id="372" name="object 372"/>
          <p:cNvSpPr/>
          <p:nvPr/>
        </p:nvSpPr>
        <p:spPr>
          <a:xfrm>
            <a:off x="1470659" y="3533394"/>
            <a:ext cx="172974" cy="170688"/>
          </a:xfrm>
          <a:custGeom>
            <a:avLst/>
            <a:gdLst/>
            <a:ahLst/>
            <a:cxnLst/>
            <a:rect l="l" t="t" r="r" b="b"/>
            <a:pathLst>
              <a:path w="172974" h="170687">
                <a:moveTo>
                  <a:pt x="11430" y="170687"/>
                </a:moveTo>
                <a:lnTo>
                  <a:pt x="172974" y="9143"/>
                </a:lnTo>
                <a:lnTo>
                  <a:pt x="161544" y="0"/>
                </a:lnTo>
                <a:lnTo>
                  <a:pt x="0" y="161543"/>
                </a:lnTo>
                <a:lnTo>
                  <a:pt x="11430" y="170687"/>
                </a:lnTo>
                <a:close/>
              </a:path>
            </a:pathLst>
          </a:custGeom>
          <a:solidFill>
            <a:srgbClr val="4DC2C2"/>
          </a:solidFill>
        </p:spPr>
        <p:txBody>
          <a:bodyPr wrap="square" lIns="0" tIns="0" rIns="0" bIns="0" rtlCol="0">
            <a:noAutofit/>
          </a:bodyPr>
          <a:lstStyle/>
          <a:p>
            <a:endParaRPr/>
          </a:p>
        </p:txBody>
      </p:sp>
      <p:sp>
        <p:nvSpPr>
          <p:cNvPr id="373" name="object 373"/>
          <p:cNvSpPr/>
          <p:nvPr/>
        </p:nvSpPr>
        <p:spPr>
          <a:xfrm>
            <a:off x="1482089" y="3542538"/>
            <a:ext cx="161544" cy="161544"/>
          </a:xfrm>
          <a:custGeom>
            <a:avLst/>
            <a:gdLst/>
            <a:ahLst/>
            <a:cxnLst/>
            <a:rect l="l" t="t" r="r" b="b"/>
            <a:pathLst>
              <a:path w="161544" h="161544">
                <a:moveTo>
                  <a:pt x="0" y="161544"/>
                </a:moveTo>
                <a:lnTo>
                  <a:pt x="161544" y="0"/>
                </a:lnTo>
              </a:path>
            </a:pathLst>
          </a:custGeom>
          <a:ln w="762">
            <a:solidFill>
              <a:srgbClr val="4DC2C2"/>
            </a:solidFill>
          </a:ln>
        </p:spPr>
        <p:txBody>
          <a:bodyPr wrap="square" lIns="0" tIns="0" rIns="0" bIns="0" rtlCol="0">
            <a:noAutofit/>
          </a:bodyPr>
          <a:lstStyle/>
          <a:p>
            <a:endParaRPr/>
          </a:p>
        </p:txBody>
      </p:sp>
      <p:sp>
        <p:nvSpPr>
          <p:cNvPr id="374" name="object 374"/>
          <p:cNvSpPr/>
          <p:nvPr/>
        </p:nvSpPr>
        <p:spPr>
          <a:xfrm>
            <a:off x="1475993" y="3537966"/>
            <a:ext cx="167640" cy="166116"/>
          </a:xfrm>
          <a:custGeom>
            <a:avLst/>
            <a:gdLst/>
            <a:ahLst/>
            <a:cxnLst/>
            <a:rect l="l" t="t" r="r" b="b"/>
            <a:pathLst>
              <a:path w="167640" h="166115">
                <a:moveTo>
                  <a:pt x="6096" y="166115"/>
                </a:moveTo>
                <a:lnTo>
                  <a:pt x="167640" y="4571"/>
                </a:lnTo>
                <a:lnTo>
                  <a:pt x="161544" y="0"/>
                </a:lnTo>
                <a:lnTo>
                  <a:pt x="0" y="161543"/>
                </a:lnTo>
                <a:lnTo>
                  <a:pt x="6096" y="166115"/>
                </a:lnTo>
                <a:close/>
              </a:path>
            </a:pathLst>
          </a:custGeom>
          <a:solidFill>
            <a:srgbClr val="4DC2C2"/>
          </a:solidFill>
        </p:spPr>
        <p:txBody>
          <a:bodyPr wrap="square" lIns="0" tIns="0" rIns="0" bIns="0" rtlCol="0">
            <a:noAutofit/>
          </a:bodyPr>
          <a:lstStyle/>
          <a:p>
            <a:endParaRPr/>
          </a:p>
        </p:txBody>
      </p:sp>
      <p:sp>
        <p:nvSpPr>
          <p:cNvPr id="375" name="object 375"/>
          <p:cNvSpPr/>
          <p:nvPr/>
        </p:nvSpPr>
        <p:spPr>
          <a:xfrm>
            <a:off x="1470660" y="3533394"/>
            <a:ext cx="166878" cy="166116"/>
          </a:xfrm>
          <a:custGeom>
            <a:avLst/>
            <a:gdLst/>
            <a:ahLst/>
            <a:cxnLst/>
            <a:rect l="l" t="t" r="r" b="b"/>
            <a:pathLst>
              <a:path w="166878" h="166115">
                <a:moveTo>
                  <a:pt x="5334" y="166115"/>
                </a:moveTo>
                <a:lnTo>
                  <a:pt x="166878" y="4571"/>
                </a:lnTo>
                <a:lnTo>
                  <a:pt x="161544" y="0"/>
                </a:lnTo>
                <a:lnTo>
                  <a:pt x="0" y="161543"/>
                </a:lnTo>
                <a:lnTo>
                  <a:pt x="5334" y="166115"/>
                </a:lnTo>
                <a:close/>
              </a:path>
            </a:pathLst>
          </a:custGeom>
          <a:solidFill>
            <a:srgbClr val="4DC3C3"/>
          </a:solidFill>
        </p:spPr>
        <p:txBody>
          <a:bodyPr wrap="square" lIns="0" tIns="0" rIns="0" bIns="0" rtlCol="0">
            <a:noAutofit/>
          </a:bodyPr>
          <a:lstStyle/>
          <a:p>
            <a:endParaRPr/>
          </a:p>
        </p:txBody>
      </p:sp>
      <p:sp>
        <p:nvSpPr>
          <p:cNvPr id="376" name="object 376"/>
          <p:cNvSpPr/>
          <p:nvPr/>
        </p:nvSpPr>
        <p:spPr>
          <a:xfrm>
            <a:off x="1457706" y="3524250"/>
            <a:ext cx="174498" cy="170688"/>
          </a:xfrm>
          <a:custGeom>
            <a:avLst/>
            <a:gdLst/>
            <a:ahLst/>
            <a:cxnLst/>
            <a:rect l="l" t="t" r="r" b="b"/>
            <a:pathLst>
              <a:path w="174497" h="170687">
                <a:moveTo>
                  <a:pt x="12953" y="170687"/>
                </a:moveTo>
                <a:lnTo>
                  <a:pt x="174497" y="9143"/>
                </a:lnTo>
                <a:lnTo>
                  <a:pt x="162305" y="0"/>
                </a:lnTo>
                <a:lnTo>
                  <a:pt x="0" y="161543"/>
                </a:lnTo>
                <a:lnTo>
                  <a:pt x="12953" y="170687"/>
                </a:lnTo>
                <a:close/>
              </a:path>
            </a:pathLst>
          </a:custGeom>
          <a:solidFill>
            <a:srgbClr val="4EC4C4"/>
          </a:solidFill>
        </p:spPr>
        <p:txBody>
          <a:bodyPr wrap="square" lIns="0" tIns="0" rIns="0" bIns="0" rtlCol="0">
            <a:noAutofit/>
          </a:bodyPr>
          <a:lstStyle/>
          <a:p>
            <a:endParaRPr/>
          </a:p>
        </p:txBody>
      </p:sp>
      <p:sp>
        <p:nvSpPr>
          <p:cNvPr id="377" name="object 377"/>
          <p:cNvSpPr/>
          <p:nvPr/>
        </p:nvSpPr>
        <p:spPr>
          <a:xfrm>
            <a:off x="1470660" y="3533394"/>
            <a:ext cx="161544" cy="161544"/>
          </a:xfrm>
          <a:custGeom>
            <a:avLst/>
            <a:gdLst/>
            <a:ahLst/>
            <a:cxnLst/>
            <a:rect l="l" t="t" r="r" b="b"/>
            <a:pathLst>
              <a:path w="161544" h="161544">
                <a:moveTo>
                  <a:pt x="0" y="161544"/>
                </a:moveTo>
                <a:lnTo>
                  <a:pt x="161544" y="0"/>
                </a:lnTo>
              </a:path>
            </a:pathLst>
          </a:custGeom>
          <a:ln w="762">
            <a:solidFill>
              <a:srgbClr val="4EC4C4"/>
            </a:solidFill>
          </a:ln>
        </p:spPr>
        <p:txBody>
          <a:bodyPr wrap="square" lIns="0" tIns="0" rIns="0" bIns="0" rtlCol="0">
            <a:noAutofit/>
          </a:bodyPr>
          <a:lstStyle/>
          <a:p>
            <a:endParaRPr/>
          </a:p>
        </p:txBody>
      </p:sp>
      <p:sp>
        <p:nvSpPr>
          <p:cNvPr id="378" name="object 378"/>
          <p:cNvSpPr/>
          <p:nvPr/>
        </p:nvSpPr>
        <p:spPr>
          <a:xfrm>
            <a:off x="1463802" y="3528822"/>
            <a:ext cx="168402" cy="166116"/>
          </a:xfrm>
          <a:custGeom>
            <a:avLst/>
            <a:gdLst/>
            <a:ahLst/>
            <a:cxnLst/>
            <a:rect l="l" t="t" r="r" b="b"/>
            <a:pathLst>
              <a:path w="168402" h="166115">
                <a:moveTo>
                  <a:pt x="6858" y="166115"/>
                </a:moveTo>
                <a:lnTo>
                  <a:pt x="168402" y="4571"/>
                </a:lnTo>
                <a:lnTo>
                  <a:pt x="162306" y="0"/>
                </a:lnTo>
                <a:lnTo>
                  <a:pt x="0" y="161543"/>
                </a:lnTo>
                <a:lnTo>
                  <a:pt x="6858" y="166115"/>
                </a:lnTo>
                <a:close/>
              </a:path>
            </a:pathLst>
          </a:custGeom>
          <a:solidFill>
            <a:srgbClr val="4EC4C4"/>
          </a:solidFill>
        </p:spPr>
        <p:txBody>
          <a:bodyPr wrap="square" lIns="0" tIns="0" rIns="0" bIns="0" rtlCol="0">
            <a:noAutofit/>
          </a:bodyPr>
          <a:lstStyle/>
          <a:p>
            <a:endParaRPr/>
          </a:p>
        </p:txBody>
      </p:sp>
      <p:sp>
        <p:nvSpPr>
          <p:cNvPr id="379" name="object 379"/>
          <p:cNvSpPr/>
          <p:nvPr/>
        </p:nvSpPr>
        <p:spPr>
          <a:xfrm>
            <a:off x="1457705" y="3524250"/>
            <a:ext cx="168402" cy="166116"/>
          </a:xfrm>
          <a:custGeom>
            <a:avLst/>
            <a:gdLst/>
            <a:ahLst/>
            <a:cxnLst/>
            <a:rect l="l" t="t" r="r" b="b"/>
            <a:pathLst>
              <a:path w="168402" h="166115">
                <a:moveTo>
                  <a:pt x="6096" y="166115"/>
                </a:moveTo>
                <a:lnTo>
                  <a:pt x="168402" y="4571"/>
                </a:lnTo>
                <a:lnTo>
                  <a:pt x="162306" y="0"/>
                </a:lnTo>
                <a:lnTo>
                  <a:pt x="0" y="161543"/>
                </a:lnTo>
                <a:lnTo>
                  <a:pt x="6096" y="166115"/>
                </a:lnTo>
                <a:close/>
              </a:path>
            </a:pathLst>
          </a:custGeom>
          <a:solidFill>
            <a:srgbClr val="4DC3C3"/>
          </a:solidFill>
        </p:spPr>
        <p:txBody>
          <a:bodyPr wrap="square" lIns="0" tIns="0" rIns="0" bIns="0" rtlCol="0">
            <a:noAutofit/>
          </a:bodyPr>
          <a:lstStyle/>
          <a:p>
            <a:endParaRPr/>
          </a:p>
        </p:txBody>
      </p:sp>
      <p:sp>
        <p:nvSpPr>
          <p:cNvPr id="380" name="object 380"/>
          <p:cNvSpPr/>
          <p:nvPr/>
        </p:nvSpPr>
        <p:spPr>
          <a:xfrm>
            <a:off x="1446275" y="3516630"/>
            <a:ext cx="173736" cy="169164"/>
          </a:xfrm>
          <a:custGeom>
            <a:avLst/>
            <a:gdLst/>
            <a:ahLst/>
            <a:cxnLst/>
            <a:rect l="l" t="t" r="r" b="b"/>
            <a:pathLst>
              <a:path w="173736" h="169163">
                <a:moveTo>
                  <a:pt x="11430" y="169163"/>
                </a:moveTo>
                <a:lnTo>
                  <a:pt x="173736" y="7619"/>
                </a:lnTo>
                <a:lnTo>
                  <a:pt x="162306" y="0"/>
                </a:lnTo>
                <a:lnTo>
                  <a:pt x="0" y="161543"/>
                </a:lnTo>
                <a:lnTo>
                  <a:pt x="11430" y="169163"/>
                </a:lnTo>
                <a:close/>
              </a:path>
            </a:pathLst>
          </a:custGeom>
          <a:solidFill>
            <a:srgbClr val="4DC2C2"/>
          </a:solidFill>
        </p:spPr>
        <p:txBody>
          <a:bodyPr wrap="square" lIns="0" tIns="0" rIns="0" bIns="0" rtlCol="0">
            <a:noAutofit/>
          </a:bodyPr>
          <a:lstStyle/>
          <a:p>
            <a:endParaRPr/>
          </a:p>
        </p:txBody>
      </p:sp>
      <p:sp>
        <p:nvSpPr>
          <p:cNvPr id="381" name="object 381"/>
          <p:cNvSpPr/>
          <p:nvPr/>
        </p:nvSpPr>
        <p:spPr>
          <a:xfrm>
            <a:off x="1457705" y="3524250"/>
            <a:ext cx="162306" cy="161544"/>
          </a:xfrm>
          <a:custGeom>
            <a:avLst/>
            <a:gdLst/>
            <a:ahLst/>
            <a:cxnLst/>
            <a:rect l="l" t="t" r="r" b="b"/>
            <a:pathLst>
              <a:path w="162306" h="161544">
                <a:moveTo>
                  <a:pt x="0" y="161544"/>
                </a:moveTo>
                <a:lnTo>
                  <a:pt x="162306" y="0"/>
                </a:lnTo>
              </a:path>
            </a:pathLst>
          </a:custGeom>
          <a:ln w="762">
            <a:solidFill>
              <a:srgbClr val="4DC2C2"/>
            </a:solidFill>
          </a:ln>
        </p:spPr>
        <p:txBody>
          <a:bodyPr wrap="square" lIns="0" tIns="0" rIns="0" bIns="0" rtlCol="0">
            <a:noAutofit/>
          </a:bodyPr>
          <a:lstStyle/>
          <a:p>
            <a:endParaRPr/>
          </a:p>
        </p:txBody>
      </p:sp>
      <p:sp>
        <p:nvSpPr>
          <p:cNvPr id="382" name="object 382"/>
          <p:cNvSpPr/>
          <p:nvPr/>
        </p:nvSpPr>
        <p:spPr>
          <a:xfrm>
            <a:off x="1455419" y="3521964"/>
            <a:ext cx="164592" cy="163830"/>
          </a:xfrm>
          <a:custGeom>
            <a:avLst/>
            <a:gdLst/>
            <a:ahLst/>
            <a:cxnLst/>
            <a:rect l="l" t="t" r="r" b="b"/>
            <a:pathLst>
              <a:path w="164591" h="163829">
                <a:moveTo>
                  <a:pt x="2286" y="163829"/>
                </a:moveTo>
                <a:lnTo>
                  <a:pt x="164592" y="2285"/>
                </a:lnTo>
                <a:lnTo>
                  <a:pt x="161544" y="0"/>
                </a:lnTo>
                <a:lnTo>
                  <a:pt x="0" y="162305"/>
                </a:lnTo>
                <a:lnTo>
                  <a:pt x="2286" y="163829"/>
                </a:lnTo>
                <a:close/>
              </a:path>
            </a:pathLst>
          </a:custGeom>
          <a:solidFill>
            <a:srgbClr val="4DC2C2"/>
          </a:solidFill>
        </p:spPr>
        <p:txBody>
          <a:bodyPr wrap="square" lIns="0" tIns="0" rIns="0" bIns="0" rtlCol="0">
            <a:noAutofit/>
          </a:bodyPr>
          <a:lstStyle/>
          <a:p>
            <a:endParaRPr/>
          </a:p>
        </p:txBody>
      </p:sp>
      <p:sp>
        <p:nvSpPr>
          <p:cNvPr id="383" name="object 383"/>
          <p:cNvSpPr/>
          <p:nvPr/>
        </p:nvSpPr>
        <p:spPr>
          <a:xfrm>
            <a:off x="1452372" y="3520440"/>
            <a:ext cx="164592" cy="163830"/>
          </a:xfrm>
          <a:custGeom>
            <a:avLst/>
            <a:gdLst/>
            <a:ahLst/>
            <a:cxnLst/>
            <a:rect l="l" t="t" r="r" b="b"/>
            <a:pathLst>
              <a:path w="164591" h="163829">
                <a:moveTo>
                  <a:pt x="3047" y="163829"/>
                </a:moveTo>
                <a:lnTo>
                  <a:pt x="164591" y="1523"/>
                </a:lnTo>
                <a:lnTo>
                  <a:pt x="161543" y="0"/>
                </a:lnTo>
                <a:lnTo>
                  <a:pt x="0" y="161543"/>
                </a:lnTo>
                <a:lnTo>
                  <a:pt x="3047" y="163829"/>
                </a:lnTo>
                <a:close/>
              </a:path>
            </a:pathLst>
          </a:custGeom>
          <a:solidFill>
            <a:srgbClr val="4CC1C1"/>
          </a:solidFill>
        </p:spPr>
        <p:txBody>
          <a:bodyPr wrap="square" lIns="0" tIns="0" rIns="0" bIns="0" rtlCol="0">
            <a:noAutofit/>
          </a:bodyPr>
          <a:lstStyle/>
          <a:p>
            <a:endParaRPr/>
          </a:p>
        </p:txBody>
      </p:sp>
      <p:sp>
        <p:nvSpPr>
          <p:cNvPr id="384" name="object 384"/>
          <p:cNvSpPr/>
          <p:nvPr/>
        </p:nvSpPr>
        <p:spPr>
          <a:xfrm>
            <a:off x="1449324" y="3518153"/>
            <a:ext cx="164592" cy="163830"/>
          </a:xfrm>
          <a:custGeom>
            <a:avLst/>
            <a:gdLst/>
            <a:ahLst/>
            <a:cxnLst/>
            <a:rect l="l" t="t" r="r" b="b"/>
            <a:pathLst>
              <a:path w="164591" h="163829">
                <a:moveTo>
                  <a:pt x="3047" y="163829"/>
                </a:moveTo>
                <a:lnTo>
                  <a:pt x="164591" y="2285"/>
                </a:lnTo>
                <a:lnTo>
                  <a:pt x="161543" y="0"/>
                </a:lnTo>
                <a:lnTo>
                  <a:pt x="0" y="162305"/>
                </a:lnTo>
                <a:lnTo>
                  <a:pt x="3047" y="163829"/>
                </a:lnTo>
                <a:close/>
              </a:path>
            </a:pathLst>
          </a:custGeom>
          <a:solidFill>
            <a:srgbClr val="4CBFC0"/>
          </a:solidFill>
        </p:spPr>
        <p:txBody>
          <a:bodyPr wrap="square" lIns="0" tIns="0" rIns="0" bIns="0" rtlCol="0">
            <a:noAutofit/>
          </a:bodyPr>
          <a:lstStyle/>
          <a:p>
            <a:endParaRPr/>
          </a:p>
        </p:txBody>
      </p:sp>
      <p:sp>
        <p:nvSpPr>
          <p:cNvPr id="385" name="object 385"/>
          <p:cNvSpPr/>
          <p:nvPr/>
        </p:nvSpPr>
        <p:spPr>
          <a:xfrm>
            <a:off x="1446275" y="3516630"/>
            <a:ext cx="164592" cy="163830"/>
          </a:xfrm>
          <a:custGeom>
            <a:avLst/>
            <a:gdLst/>
            <a:ahLst/>
            <a:cxnLst/>
            <a:rect l="l" t="t" r="r" b="b"/>
            <a:pathLst>
              <a:path w="164591" h="163829">
                <a:moveTo>
                  <a:pt x="3047" y="163829"/>
                </a:moveTo>
                <a:lnTo>
                  <a:pt x="164591" y="1523"/>
                </a:lnTo>
                <a:lnTo>
                  <a:pt x="162305" y="0"/>
                </a:lnTo>
                <a:lnTo>
                  <a:pt x="0" y="161543"/>
                </a:lnTo>
                <a:lnTo>
                  <a:pt x="3047" y="163829"/>
                </a:lnTo>
                <a:close/>
              </a:path>
            </a:pathLst>
          </a:custGeom>
          <a:solidFill>
            <a:srgbClr val="4CBEBE"/>
          </a:solidFill>
        </p:spPr>
        <p:txBody>
          <a:bodyPr wrap="square" lIns="0" tIns="0" rIns="0" bIns="0" rtlCol="0">
            <a:noAutofit/>
          </a:bodyPr>
          <a:lstStyle/>
          <a:p>
            <a:endParaRPr/>
          </a:p>
        </p:txBody>
      </p:sp>
      <p:sp>
        <p:nvSpPr>
          <p:cNvPr id="386" name="object 386"/>
          <p:cNvSpPr/>
          <p:nvPr/>
        </p:nvSpPr>
        <p:spPr>
          <a:xfrm>
            <a:off x="1436370" y="3510533"/>
            <a:ext cx="172211" cy="167640"/>
          </a:xfrm>
          <a:custGeom>
            <a:avLst/>
            <a:gdLst/>
            <a:ahLst/>
            <a:cxnLst/>
            <a:rect l="l" t="t" r="r" b="b"/>
            <a:pathLst>
              <a:path w="172212" h="167639">
                <a:moveTo>
                  <a:pt x="9906" y="167639"/>
                </a:moveTo>
                <a:lnTo>
                  <a:pt x="172212" y="6095"/>
                </a:lnTo>
                <a:lnTo>
                  <a:pt x="161544" y="0"/>
                </a:lnTo>
                <a:lnTo>
                  <a:pt x="0" y="161543"/>
                </a:lnTo>
                <a:lnTo>
                  <a:pt x="9906" y="167639"/>
                </a:lnTo>
                <a:close/>
              </a:path>
            </a:pathLst>
          </a:custGeom>
          <a:solidFill>
            <a:srgbClr val="4CBDBD"/>
          </a:solidFill>
        </p:spPr>
        <p:txBody>
          <a:bodyPr wrap="square" lIns="0" tIns="0" rIns="0" bIns="0" rtlCol="0">
            <a:noAutofit/>
          </a:bodyPr>
          <a:lstStyle/>
          <a:p>
            <a:endParaRPr/>
          </a:p>
        </p:txBody>
      </p:sp>
      <p:sp>
        <p:nvSpPr>
          <p:cNvPr id="387" name="object 387"/>
          <p:cNvSpPr/>
          <p:nvPr/>
        </p:nvSpPr>
        <p:spPr>
          <a:xfrm>
            <a:off x="1446276" y="3516629"/>
            <a:ext cx="162306" cy="161544"/>
          </a:xfrm>
          <a:custGeom>
            <a:avLst/>
            <a:gdLst/>
            <a:ahLst/>
            <a:cxnLst/>
            <a:rect l="l" t="t" r="r" b="b"/>
            <a:pathLst>
              <a:path w="162306" h="161544">
                <a:moveTo>
                  <a:pt x="0" y="161544"/>
                </a:moveTo>
                <a:lnTo>
                  <a:pt x="162306" y="0"/>
                </a:lnTo>
              </a:path>
            </a:pathLst>
          </a:custGeom>
          <a:ln w="762">
            <a:solidFill>
              <a:srgbClr val="4CBDBD"/>
            </a:solidFill>
          </a:ln>
        </p:spPr>
        <p:txBody>
          <a:bodyPr wrap="square" lIns="0" tIns="0" rIns="0" bIns="0" rtlCol="0">
            <a:noAutofit/>
          </a:bodyPr>
          <a:lstStyle/>
          <a:p>
            <a:endParaRPr/>
          </a:p>
        </p:txBody>
      </p:sp>
      <p:sp>
        <p:nvSpPr>
          <p:cNvPr id="388" name="object 388"/>
          <p:cNvSpPr/>
          <p:nvPr/>
        </p:nvSpPr>
        <p:spPr>
          <a:xfrm>
            <a:off x="1443990" y="3515105"/>
            <a:ext cx="164592" cy="163068"/>
          </a:xfrm>
          <a:custGeom>
            <a:avLst/>
            <a:gdLst/>
            <a:ahLst/>
            <a:cxnLst/>
            <a:rect l="l" t="t" r="r" b="b"/>
            <a:pathLst>
              <a:path w="164591" h="163067">
                <a:moveTo>
                  <a:pt x="2286" y="163067"/>
                </a:moveTo>
                <a:lnTo>
                  <a:pt x="164592" y="1523"/>
                </a:lnTo>
                <a:lnTo>
                  <a:pt x="161544" y="0"/>
                </a:lnTo>
                <a:lnTo>
                  <a:pt x="0" y="161543"/>
                </a:lnTo>
                <a:lnTo>
                  <a:pt x="2286" y="163067"/>
                </a:lnTo>
                <a:close/>
              </a:path>
            </a:pathLst>
          </a:custGeom>
          <a:solidFill>
            <a:srgbClr val="4CBDBD"/>
          </a:solidFill>
        </p:spPr>
        <p:txBody>
          <a:bodyPr wrap="square" lIns="0" tIns="0" rIns="0" bIns="0" rtlCol="0">
            <a:noAutofit/>
          </a:bodyPr>
          <a:lstStyle/>
          <a:p>
            <a:endParaRPr/>
          </a:p>
        </p:txBody>
      </p:sp>
      <p:sp>
        <p:nvSpPr>
          <p:cNvPr id="389" name="object 389"/>
          <p:cNvSpPr/>
          <p:nvPr/>
        </p:nvSpPr>
        <p:spPr>
          <a:xfrm>
            <a:off x="1441703" y="3513582"/>
            <a:ext cx="163830" cy="163068"/>
          </a:xfrm>
          <a:custGeom>
            <a:avLst/>
            <a:gdLst/>
            <a:ahLst/>
            <a:cxnLst/>
            <a:rect l="l" t="t" r="r" b="b"/>
            <a:pathLst>
              <a:path w="163830" h="163067">
                <a:moveTo>
                  <a:pt x="2286" y="163067"/>
                </a:moveTo>
                <a:lnTo>
                  <a:pt x="163830" y="1523"/>
                </a:lnTo>
                <a:lnTo>
                  <a:pt x="161544" y="0"/>
                </a:lnTo>
                <a:lnTo>
                  <a:pt x="0" y="161543"/>
                </a:lnTo>
                <a:lnTo>
                  <a:pt x="2286" y="163067"/>
                </a:lnTo>
                <a:close/>
              </a:path>
            </a:pathLst>
          </a:custGeom>
          <a:solidFill>
            <a:srgbClr val="4ABCBC"/>
          </a:solidFill>
        </p:spPr>
        <p:txBody>
          <a:bodyPr wrap="square" lIns="0" tIns="0" rIns="0" bIns="0" rtlCol="0">
            <a:noAutofit/>
          </a:bodyPr>
          <a:lstStyle/>
          <a:p>
            <a:endParaRPr/>
          </a:p>
        </p:txBody>
      </p:sp>
      <p:sp>
        <p:nvSpPr>
          <p:cNvPr id="390" name="object 390"/>
          <p:cNvSpPr/>
          <p:nvPr/>
        </p:nvSpPr>
        <p:spPr>
          <a:xfrm>
            <a:off x="1438656" y="3512058"/>
            <a:ext cx="164592" cy="163068"/>
          </a:xfrm>
          <a:custGeom>
            <a:avLst/>
            <a:gdLst/>
            <a:ahLst/>
            <a:cxnLst/>
            <a:rect l="l" t="t" r="r" b="b"/>
            <a:pathLst>
              <a:path w="164591" h="163067">
                <a:moveTo>
                  <a:pt x="3047" y="163067"/>
                </a:moveTo>
                <a:lnTo>
                  <a:pt x="164591" y="1523"/>
                </a:lnTo>
                <a:lnTo>
                  <a:pt x="161543" y="0"/>
                </a:lnTo>
                <a:lnTo>
                  <a:pt x="0" y="161543"/>
                </a:lnTo>
                <a:lnTo>
                  <a:pt x="3047" y="163067"/>
                </a:lnTo>
                <a:close/>
              </a:path>
            </a:pathLst>
          </a:custGeom>
          <a:solidFill>
            <a:srgbClr val="4ABBBB"/>
          </a:solidFill>
        </p:spPr>
        <p:txBody>
          <a:bodyPr wrap="square" lIns="0" tIns="0" rIns="0" bIns="0" rtlCol="0">
            <a:noAutofit/>
          </a:bodyPr>
          <a:lstStyle/>
          <a:p>
            <a:endParaRPr/>
          </a:p>
        </p:txBody>
      </p:sp>
      <p:sp>
        <p:nvSpPr>
          <p:cNvPr id="391" name="object 391"/>
          <p:cNvSpPr/>
          <p:nvPr/>
        </p:nvSpPr>
        <p:spPr>
          <a:xfrm>
            <a:off x="1436369" y="3510533"/>
            <a:ext cx="163830" cy="163068"/>
          </a:xfrm>
          <a:custGeom>
            <a:avLst/>
            <a:gdLst/>
            <a:ahLst/>
            <a:cxnLst/>
            <a:rect l="l" t="t" r="r" b="b"/>
            <a:pathLst>
              <a:path w="163830" h="163067">
                <a:moveTo>
                  <a:pt x="2286" y="163067"/>
                </a:moveTo>
                <a:lnTo>
                  <a:pt x="163830" y="1523"/>
                </a:lnTo>
                <a:lnTo>
                  <a:pt x="161544" y="0"/>
                </a:lnTo>
                <a:lnTo>
                  <a:pt x="0" y="161543"/>
                </a:lnTo>
                <a:lnTo>
                  <a:pt x="2286" y="163067"/>
                </a:lnTo>
                <a:close/>
              </a:path>
            </a:pathLst>
          </a:custGeom>
          <a:solidFill>
            <a:srgbClr val="49BABA"/>
          </a:solidFill>
        </p:spPr>
        <p:txBody>
          <a:bodyPr wrap="square" lIns="0" tIns="0" rIns="0" bIns="0" rtlCol="0">
            <a:noAutofit/>
          </a:bodyPr>
          <a:lstStyle/>
          <a:p>
            <a:endParaRPr/>
          </a:p>
        </p:txBody>
      </p:sp>
      <p:sp>
        <p:nvSpPr>
          <p:cNvPr id="392" name="object 392"/>
          <p:cNvSpPr/>
          <p:nvPr/>
        </p:nvSpPr>
        <p:spPr>
          <a:xfrm>
            <a:off x="1426464" y="3505961"/>
            <a:ext cx="171450" cy="166116"/>
          </a:xfrm>
          <a:custGeom>
            <a:avLst/>
            <a:gdLst/>
            <a:ahLst/>
            <a:cxnLst/>
            <a:rect l="l" t="t" r="r" b="b"/>
            <a:pathLst>
              <a:path w="171450" h="166115">
                <a:moveTo>
                  <a:pt x="9906" y="166115"/>
                </a:moveTo>
                <a:lnTo>
                  <a:pt x="171450" y="4571"/>
                </a:lnTo>
                <a:lnTo>
                  <a:pt x="162306" y="0"/>
                </a:lnTo>
                <a:lnTo>
                  <a:pt x="0" y="161543"/>
                </a:lnTo>
                <a:lnTo>
                  <a:pt x="9906" y="166115"/>
                </a:lnTo>
                <a:close/>
              </a:path>
            </a:pathLst>
          </a:custGeom>
          <a:solidFill>
            <a:srgbClr val="49B9B9"/>
          </a:solidFill>
        </p:spPr>
        <p:txBody>
          <a:bodyPr wrap="square" lIns="0" tIns="0" rIns="0" bIns="0" rtlCol="0">
            <a:noAutofit/>
          </a:bodyPr>
          <a:lstStyle/>
          <a:p>
            <a:endParaRPr/>
          </a:p>
        </p:txBody>
      </p:sp>
      <p:sp>
        <p:nvSpPr>
          <p:cNvPr id="393" name="object 393"/>
          <p:cNvSpPr/>
          <p:nvPr/>
        </p:nvSpPr>
        <p:spPr>
          <a:xfrm>
            <a:off x="1436370" y="3510533"/>
            <a:ext cx="161544" cy="161544"/>
          </a:xfrm>
          <a:custGeom>
            <a:avLst/>
            <a:gdLst/>
            <a:ahLst/>
            <a:cxnLst/>
            <a:rect l="l" t="t" r="r" b="b"/>
            <a:pathLst>
              <a:path w="161544" h="161544">
                <a:moveTo>
                  <a:pt x="0" y="161544"/>
                </a:moveTo>
                <a:lnTo>
                  <a:pt x="161544" y="0"/>
                </a:lnTo>
              </a:path>
            </a:pathLst>
          </a:custGeom>
          <a:ln w="762">
            <a:solidFill>
              <a:srgbClr val="49B9B9"/>
            </a:solidFill>
          </a:ln>
        </p:spPr>
        <p:txBody>
          <a:bodyPr wrap="square" lIns="0" tIns="0" rIns="0" bIns="0" rtlCol="0">
            <a:noAutofit/>
          </a:bodyPr>
          <a:lstStyle/>
          <a:p>
            <a:endParaRPr/>
          </a:p>
        </p:txBody>
      </p:sp>
      <p:sp>
        <p:nvSpPr>
          <p:cNvPr id="394" name="object 394"/>
          <p:cNvSpPr/>
          <p:nvPr/>
        </p:nvSpPr>
        <p:spPr>
          <a:xfrm>
            <a:off x="1434084" y="3509771"/>
            <a:ext cx="163830" cy="162306"/>
          </a:xfrm>
          <a:custGeom>
            <a:avLst/>
            <a:gdLst/>
            <a:ahLst/>
            <a:cxnLst/>
            <a:rect l="l" t="t" r="r" b="b"/>
            <a:pathLst>
              <a:path w="163830" h="162305">
                <a:moveTo>
                  <a:pt x="2286" y="162305"/>
                </a:moveTo>
                <a:lnTo>
                  <a:pt x="163830" y="761"/>
                </a:lnTo>
                <a:lnTo>
                  <a:pt x="161544" y="0"/>
                </a:lnTo>
                <a:lnTo>
                  <a:pt x="0" y="161543"/>
                </a:lnTo>
                <a:lnTo>
                  <a:pt x="2286" y="162305"/>
                </a:lnTo>
                <a:close/>
              </a:path>
            </a:pathLst>
          </a:custGeom>
          <a:solidFill>
            <a:srgbClr val="49B9B9"/>
          </a:solidFill>
        </p:spPr>
        <p:txBody>
          <a:bodyPr wrap="square" lIns="0" tIns="0" rIns="0" bIns="0" rtlCol="0">
            <a:noAutofit/>
          </a:bodyPr>
          <a:lstStyle/>
          <a:p>
            <a:endParaRPr/>
          </a:p>
        </p:txBody>
      </p:sp>
      <p:sp>
        <p:nvSpPr>
          <p:cNvPr id="395" name="object 395"/>
          <p:cNvSpPr/>
          <p:nvPr/>
        </p:nvSpPr>
        <p:spPr>
          <a:xfrm>
            <a:off x="1432559" y="3509010"/>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8B8B8"/>
          </a:solidFill>
        </p:spPr>
        <p:txBody>
          <a:bodyPr wrap="square" lIns="0" tIns="0" rIns="0" bIns="0" rtlCol="0">
            <a:noAutofit/>
          </a:bodyPr>
          <a:lstStyle/>
          <a:p>
            <a:endParaRPr/>
          </a:p>
        </p:txBody>
      </p:sp>
      <p:sp>
        <p:nvSpPr>
          <p:cNvPr id="396" name="object 396"/>
          <p:cNvSpPr/>
          <p:nvPr/>
        </p:nvSpPr>
        <p:spPr>
          <a:xfrm>
            <a:off x="1430274" y="3507486"/>
            <a:ext cx="163830" cy="163068"/>
          </a:xfrm>
          <a:custGeom>
            <a:avLst/>
            <a:gdLst/>
            <a:ahLst/>
            <a:cxnLst/>
            <a:rect l="l" t="t" r="r" b="b"/>
            <a:pathLst>
              <a:path w="163830" h="163067">
                <a:moveTo>
                  <a:pt x="2286" y="163067"/>
                </a:moveTo>
                <a:lnTo>
                  <a:pt x="163830" y="1523"/>
                </a:lnTo>
                <a:lnTo>
                  <a:pt x="161544" y="0"/>
                </a:lnTo>
                <a:lnTo>
                  <a:pt x="0" y="161543"/>
                </a:lnTo>
                <a:lnTo>
                  <a:pt x="2286" y="163067"/>
                </a:lnTo>
                <a:close/>
              </a:path>
            </a:pathLst>
          </a:custGeom>
          <a:solidFill>
            <a:srgbClr val="48B8B8"/>
          </a:solidFill>
        </p:spPr>
        <p:txBody>
          <a:bodyPr wrap="square" lIns="0" tIns="0" rIns="0" bIns="0" rtlCol="0">
            <a:noAutofit/>
          </a:bodyPr>
          <a:lstStyle/>
          <a:p>
            <a:endParaRPr/>
          </a:p>
        </p:txBody>
      </p:sp>
      <p:sp>
        <p:nvSpPr>
          <p:cNvPr id="397" name="object 397"/>
          <p:cNvSpPr/>
          <p:nvPr/>
        </p:nvSpPr>
        <p:spPr>
          <a:xfrm>
            <a:off x="1428749" y="3506723"/>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7B7B7"/>
          </a:solidFill>
        </p:spPr>
        <p:txBody>
          <a:bodyPr wrap="square" lIns="0" tIns="0" rIns="0" bIns="0" rtlCol="0">
            <a:noAutofit/>
          </a:bodyPr>
          <a:lstStyle/>
          <a:p>
            <a:endParaRPr/>
          </a:p>
        </p:txBody>
      </p:sp>
      <p:sp>
        <p:nvSpPr>
          <p:cNvPr id="398" name="object 398"/>
          <p:cNvSpPr/>
          <p:nvPr/>
        </p:nvSpPr>
        <p:spPr>
          <a:xfrm>
            <a:off x="1426464" y="3505961"/>
            <a:ext cx="163830" cy="162306"/>
          </a:xfrm>
          <a:custGeom>
            <a:avLst/>
            <a:gdLst/>
            <a:ahLst/>
            <a:cxnLst/>
            <a:rect l="l" t="t" r="r" b="b"/>
            <a:pathLst>
              <a:path w="163830" h="162305">
                <a:moveTo>
                  <a:pt x="2286" y="162305"/>
                </a:moveTo>
                <a:lnTo>
                  <a:pt x="163830" y="761"/>
                </a:lnTo>
                <a:lnTo>
                  <a:pt x="162306" y="0"/>
                </a:lnTo>
                <a:lnTo>
                  <a:pt x="0" y="161543"/>
                </a:lnTo>
                <a:lnTo>
                  <a:pt x="2286" y="162305"/>
                </a:lnTo>
                <a:close/>
              </a:path>
            </a:pathLst>
          </a:custGeom>
          <a:solidFill>
            <a:srgbClr val="47B6B6"/>
          </a:solidFill>
        </p:spPr>
        <p:txBody>
          <a:bodyPr wrap="square" lIns="0" tIns="0" rIns="0" bIns="0" rtlCol="0">
            <a:noAutofit/>
          </a:bodyPr>
          <a:lstStyle/>
          <a:p>
            <a:endParaRPr/>
          </a:p>
        </p:txBody>
      </p:sp>
      <p:sp>
        <p:nvSpPr>
          <p:cNvPr id="399" name="object 399"/>
          <p:cNvSpPr/>
          <p:nvPr/>
        </p:nvSpPr>
        <p:spPr>
          <a:xfrm>
            <a:off x="1415034" y="3501389"/>
            <a:ext cx="173736" cy="166116"/>
          </a:xfrm>
          <a:custGeom>
            <a:avLst/>
            <a:gdLst/>
            <a:ahLst/>
            <a:cxnLst/>
            <a:rect l="l" t="t" r="r" b="b"/>
            <a:pathLst>
              <a:path w="173736" h="166115">
                <a:moveTo>
                  <a:pt x="11430" y="166115"/>
                </a:moveTo>
                <a:lnTo>
                  <a:pt x="173736" y="4571"/>
                </a:lnTo>
                <a:lnTo>
                  <a:pt x="161544" y="0"/>
                </a:lnTo>
                <a:lnTo>
                  <a:pt x="0" y="161543"/>
                </a:lnTo>
                <a:lnTo>
                  <a:pt x="11430" y="166115"/>
                </a:lnTo>
                <a:close/>
              </a:path>
            </a:pathLst>
          </a:custGeom>
          <a:solidFill>
            <a:srgbClr val="47B5B5"/>
          </a:solidFill>
        </p:spPr>
        <p:txBody>
          <a:bodyPr wrap="square" lIns="0" tIns="0" rIns="0" bIns="0" rtlCol="0">
            <a:noAutofit/>
          </a:bodyPr>
          <a:lstStyle/>
          <a:p>
            <a:endParaRPr/>
          </a:p>
        </p:txBody>
      </p:sp>
      <p:sp>
        <p:nvSpPr>
          <p:cNvPr id="400" name="object 400"/>
          <p:cNvSpPr/>
          <p:nvPr/>
        </p:nvSpPr>
        <p:spPr>
          <a:xfrm>
            <a:off x="1426464" y="3505961"/>
            <a:ext cx="162306" cy="161544"/>
          </a:xfrm>
          <a:custGeom>
            <a:avLst/>
            <a:gdLst/>
            <a:ahLst/>
            <a:cxnLst/>
            <a:rect l="l" t="t" r="r" b="b"/>
            <a:pathLst>
              <a:path w="162306" h="161544">
                <a:moveTo>
                  <a:pt x="0" y="161544"/>
                </a:moveTo>
                <a:lnTo>
                  <a:pt x="162306" y="0"/>
                </a:lnTo>
              </a:path>
            </a:pathLst>
          </a:custGeom>
          <a:ln w="762">
            <a:solidFill>
              <a:srgbClr val="47B5B5"/>
            </a:solidFill>
          </a:ln>
        </p:spPr>
        <p:txBody>
          <a:bodyPr wrap="square" lIns="0" tIns="0" rIns="0" bIns="0" rtlCol="0">
            <a:noAutofit/>
          </a:bodyPr>
          <a:lstStyle/>
          <a:p>
            <a:endParaRPr/>
          </a:p>
        </p:txBody>
      </p:sp>
      <p:sp>
        <p:nvSpPr>
          <p:cNvPr id="401" name="object 401"/>
          <p:cNvSpPr/>
          <p:nvPr/>
        </p:nvSpPr>
        <p:spPr>
          <a:xfrm>
            <a:off x="1424940" y="3505199"/>
            <a:ext cx="163829" cy="162306"/>
          </a:xfrm>
          <a:custGeom>
            <a:avLst/>
            <a:gdLst/>
            <a:ahLst/>
            <a:cxnLst/>
            <a:rect l="l" t="t" r="r" b="b"/>
            <a:pathLst>
              <a:path w="163830" h="162305">
                <a:moveTo>
                  <a:pt x="1524" y="162305"/>
                </a:moveTo>
                <a:lnTo>
                  <a:pt x="163830" y="761"/>
                </a:lnTo>
                <a:lnTo>
                  <a:pt x="161544" y="0"/>
                </a:lnTo>
                <a:lnTo>
                  <a:pt x="0" y="161543"/>
                </a:lnTo>
                <a:lnTo>
                  <a:pt x="1524" y="162305"/>
                </a:lnTo>
                <a:close/>
              </a:path>
            </a:pathLst>
          </a:custGeom>
          <a:solidFill>
            <a:srgbClr val="47B5B5"/>
          </a:solidFill>
        </p:spPr>
        <p:txBody>
          <a:bodyPr wrap="square" lIns="0" tIns="0" rIns="0" bIns="0" rtlCol="0">
            <a:noAutofit/>
          </a:bodyPr>
          <a:lstStyle/>
          <a:p>
            <a:endParaRPr/>
          </a:p>
        </p:txBody>
      </p:sp>
      <p:sp>
        <p:nvSpPr>
          <p:cNvPr id="402" name="object 402"/>
          <p:cNvSpPr/>
          <p:nvPr/>
        </p:nvSpPr>
        <p:spPr>
          <a:xfrm>
            <a:off x="1423415" y="3504438"/>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4B4"/>
          </a:solidFill>
        </p:spPr>
        <p:txBody>
          <a:bodyPr wrap="square" lIns="0" tIns="0" rIns="0" bIns="0" rtlCol="0">
            <a:noAutofit/>
          </a:bodyPr>
          <a:lstStyle/>
          <a:p>
            <a:endParaRPr/>
          </a:p>
        </p:txBody>
      </p:sp>
      <p:sp>
        <p:nvSpPr>
          <p:cNvPr id="403" name="object 403"/>
          <p:cNvSpPr/>
          <p:nvPr/>
        </p:nvSpPr>
        <p:spPr>
          <a:xfrm>
            <a:off x="1421892" y="3503676"/>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2B2"/>
          </a:solidFill>
        </p:spPr>
        <p:txBody>
          <a:bodyPr wrap="square" lIns="0" tIns="0" rIns="0" bIns="0" rtlCol="0">
            <a:noAutofit/>
          </a:bodyPr>
          <a:lstStyle/>
          <a:p>
            <a:endParaRPr/>
          </a:p>
        </p:txBody>
      </p:sp>
      <p:sp>
        <p:nvSpPr>
          <p:cNvPr id="404" name="object 404"/>
          <p:cNvSpPr/>
          <p:nvPr/>
        </p:nvSpPr>
        <p:spPr>
          <a:xfrm>
            <a:off x="1420368" y="3503676"/>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6B1B1"/>
          </a:solidFill>
        </p:spPr>
        <p:txBody>
          <a:bodyPr wrap="square" lIns="0" tIns="0" rIns="0" bIns="0" rtlCol="0">
            <a:noAutofit/>
          </a:bodyPr>
          <a:lstStyle/>
          <a:p>
            <a:endParaRPr/>
          </a:p>
        </p:txBody>
      </p:sp>
      <p:sp>
        <p:nvSpPr>
          <p:cNvPr id="405" name="object 405"/>
          <p:cNvSpPr/>
          <p:nvPr/>
        </p:nvSpPr>
        <p:spPr>
          <a:xfrm>
            <a:off x="1418081" y="3502914"/>
            <a:ext cx="163830" cy="162306"/>
          </a:xfrm>
          <a:custGeom>
            <a:avLst/>
            <a:gdLst/>
            <a:ahLst/>
            <a:cxnLst/>
            <a:rect l="l" t="t" r="r" b="b"/>
            <a:pathLst>
              <a:path w="163830" h="162305">
                <a:moveTo>
                  <a:pt x="2286" y="162305"/>
                </a:moveTo>
                <a:lnTo>
                  <a:pt x="163830" y="761"/>
                </a:lnTo>
                <a:lnTo>
                  <a:pt x="162306" y="0"/>
                </a:lnTo>
                <a:lnTo>
                  <a:pt x="0" y="161543"/>
                </a:lnTo>
                <a:lnTo>
                  <a:pt x="2286" y="162305"/>
                </a:lnTo>
                <a:close/>
              </a:path>
            </a:pathLst>
          </a:custGeom>
          <a:solidFill>
            <a:srgbClr val="46B0B0"/>
          </a:solidFill>
        </p:spPr>
        <p:txBody>
          <a:bodyPr wrap="square" lIns="0" tIns="0" rIns="0" bIns="0" rtlCol="0">
            <a:noAutofit/>
          </a:bodyPr>
          <a:lstStyle/>
          <a:p>
            <a:endParaRPr/>
          </a:p>
        </p:txBody>
      </p:sp>
      <p:sp>
        <p:nvSpPr>
          <p:cNvPr id="406" name="object 406"/>
          <p:cNvSpPr/>
          <p:nvPr/>
        </p:nvSpPr>
        <p:spPr>
          <a:xfrm>
            <a:off x="1416558" y="3502151"/>
            <a:ext cx="163829" cy="162306"/>
          </a:xfrm>
          <a:custGeom>
            <a:avLst/>
            <a:gdLst/>
            <a:ahLst/>
            <a:cxnLst/>
            <a:rect l="l" t="t" r="r" b="b"/>
            <a:pathLst>
              <a:path w="163830" h="162305">
                <a:moveTo>
                  <a:pt x="1524" y="162305"/>
                </a:moveTo>
                <a:lnTo>
                  <a:pt x="163830" y="761"/>
                </a:lnTo>
                <a:lnTo>
                  <a:pt x="161544" y="0"/>
                </a:lnTo>
                <a:lnTo>
                  <a:pt x="0" y="161543"/>
                </a:lnTo>
                <a:lnTo>
                  <a:pt x="1524" y="162305"/>
                </a:lnTo>
                <a:close/>
              </a:path>
            </a:pathLst>
          </a:custGeom>
          <a:solidFill>
            <a:srgbClr val="45AFAF"/>
          </a:solidFill>
        </p:spPr>
        <p:txBody>
          <a:bodyPr wrap="square" lIns="0" tIns="0" rIns="0" bIns="0" rtlCol="0">
            <a:noAutofit/>
          </a:bodyPr>
          <a:lstStyle/>
          <a:p>
            <a:endParaRPr/>
          </a:p>
        </p:txBody>
      </p:sp>
      <p:sp>
        <p:nvSpPr>
          <p:cNvPr id="407" name="object 407"/>
          <p:cNvSpPr/>
          <p:nvPr/>
        </p:nvSpPr>
        <p:spPr>
          <a:xfrm>
            <a:off x="1415033" y="350138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5AEAE"/>
          </a:solidFill>
        </p:spPr>
        <p:txBody>
          <a:bodyPr wrap="square" lIns="0" tIns="0" rIns="0" bIns="0" rtlCol="0">
            <a:noAutofit/>
          </a:bodyPr>
          <a:lstStyle/>
          <a:p>
            <a:endParaRPr/>
          </a:p>
        </p:txBody>
      </p:sp>
      <p:sp>
        <p:nvSpPr>
          <p:cNvPr id="408" name="object 408"/>
          <p:cNvSpPr/>
          <p:nvPr/>
        </p:nvSpPr>
        <p:spPr>
          <a:xfrm>
            <a:off x="1402841" y="3498341"/>
            <a:ext cx="173736" cy="164592"/>
          </a:xfrm>
          <a:custGeom>
            <a:avLst/>
            <a:gdLst/>
            <a:ahLst/>
            <a:cxnLst/>
            <a:rect l="l" t="t" r="r" b="b"/>
            <a:pathLst>
              <a:path w="173735" h="164591">
                <a:moveTo>
                  <a:pt x="12191" y="164591"/>
                </a:moveTo>
                <a:lnTo>
                  <a:pt x="173735" y="3047"/>
                </a:lnTo>
                <a:lnTo>
                  <a:pt x="161543" y="0"/>
                </a:lnTo>
                <a:lnTo>
                  <a:pt x="0" y="161543"/>
                </a:lnTo>
                <a:lnTo>
                  <a:pt x="12191" y="164591"/>
                </a:lnTo>
                <a:close/>
              </a:path>
            </a:pathLst>
          </a:custGeom>
          <a:solidFill>
            <a:srgbClr val="45ADAD"/>
          </a:solidFill>
        </p:spPr>
        <p:txBody>
          <a:bodyPr wrap="square" lIns="0" tIns="0" rIns="0" bIns="0" rtlCol="0">
            <a:noAutofit/>
          </a:bodyPr>
          <a:lstStyle/>
          <a:p>
            <a:endParaRPr/>
          </a:p>
        </p:txBody>
      </p:sp>
      <p:sp>
        <p:nvSpPr>
          <p:cNvPr id="409" name="object 409"/>
          <p:cNvSpPr/>
          <p:nvPr/>
        </p:nvSpPr>
        <p:spPr>
          <a:xfrm>
            <a:off x="1415033" y="3501389"/>
            <a:ext cx="161544" cy="161544"/>
          </a:xfrm>
          <a:custGeom>
            <a:avLst/>
            <a:gdLst/>
            <a:ahLst/>
            <a:cxnLst/>
            <a:rect l="l" t="t" r="r" b="b"/>
            <a:pathLst>
              <a:path w="161544" h="161544">
                <a:moveTo>
                  <a:pt x="0" y="161544"/>
                </a:moveTo>
                <a:lnTo>
                  <a:pt x="161544" y="0"/>
                </a:lnTo>
              </a:path>
            </a:pathLst>
          </a:custGeom>
          <a:ln w="762">
            <a:solidFill>
              <a:srgbClr val="45ADAD"/>
            </a:solidFill>
          </a:ln>
        </p:spPr>
        <p:txBody>
          <a:bodyPr wrap="square" lIns="0" tIns="0" rIns="0" bIns="0" rtlCol="0">
            <a:noAutofit/>
          </a:bodyPr>
          <a:lstStyle/>
          <a:p>
            <a:endParaRPr/>
          </a:p>
        </p:txBody>
      </p:sp>
      <p:sp>
        <p:nvSpPr>
          <p:cNvPr id="410" name="object 410"/>
          <p:cNvSpPr/>
          <p:nvPr/>
        </p:nvSpPr>
        <p:spPr>
          <a:xfrm>
            <a:off x="1413509" y="3500627"/>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5ADAD"/>
          </a:solidFill>
        </p:spPr>
        <p:txBody>
          <a:bodyPr wrap="square" lIns="0" tIns="0" rIns="0" bIns="0" rtlCol="0">
            <a:noAutofit/>
          </a:bodyPr>
          <a:lstStyle/>
          <a:p>
            <a:endParaRPr/>
          </a:p>
        </p:txBody>
      </p:sp>
      <p:sp>
        <p:nvSpPr>
          <p:cNvPr id="411" name="object 411"/>
          <p:cNvSpPr/>
          <p:nvPr/>
        </p:nvSpPr>
        <p:spPr>
          <a:xfrm>
            <a:off x="1411986" y="3500627"/>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44ACAC"/>
          </a:solidFill>
        </p:spPr>
        <p:txBody>
          <a:bodyPr wrap="square" lIns="0" tIns="0" rIns="0" bIns="0" rtlCol="0">
            <a:noAutofit/>
          </a:bodyPr>
          <a:lstStyle/>
          <a:p>
            <a:endParaRPr/>
          </a:p>
        </p:txBody>
      </p:sp>
      <p:sp>
        <p:nvSpPr>
          <p:cNvPr id="412" name="object 412"/>
          <p:cNvSpPr/>
          <p:nvPr/>
        </p:nvSpPr>
        <p:spPr>
          <a:xfrm>
            <a:off x="1410461" y="3499866"/>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4ACAC"/>
          </a:solidFill>
        </p:spPr>
        <p:txBody>
          <a:bodyPr wrap="square" lIns="0" tIns="0" rIns="0" bIns="0" rtlCol="0">
            <a:noAutofit/>
          </a:bodyPr>
          <a:lstStyle/>
          <a:p>
            <a:endParaRPr/>
          </a:p>
        </p:txBody>
      </p:sp>
      <p:sp>
        <p:nvSpPr>
          <p:cNvPr id="413" name="object 413"/>
          <p:cNvSpPr/>
          <p:nvPr/>
        </p:nvSpPr>
        <p:spPr>
          <a:xfrm>
            <a:off x="1408937" y="3499866"/>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43ABAB"/>
          </a:solidFill>
        </p:spPr>
        <p:txBody>
          <a:bodyPr wrap="square" lIns="0" tIns="0" rIns="0" bIns="0" rtlCol="0">
            <a:noAutofit/>
          </a:bodyPr>
          <a:lstStyle/>
          <a:p>
            <a:endParaRPr/>
          </a:p>
        </p:txBody>
      </p:sp>
      <p:sp>
        <p:nvSpPr>
          <p:cNvPr id="414" name="object 414"/>
          <p:cNvSpPr/>
          <p:nvPr/>
        </p:nvSpPr>
        <p:spPr>
          <a:xfrm>
            <a:off x="1407414" y="3499104"/>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3AAAA"/>
          </a:solidFill>
        </p:spPr>
        <p:txBody>
          <a:bodyPr wrap="square" lIns="0" tIns="0" rIns="0" bIns="0" rtlCol="0">
            <a:noAutofit/>
          </a:bodyPr>
          <a:lstStyle/>
          <a:p>
            <a:endParaRPr/>
          </a:p>
        </p:txBody>
      </p:sp>
      <p:sp>
        <p:nvSpPr>
          <p:cNvPr id="415" name="object 415"/>
          <p:cNvSpPr/>
          <p:nvPr/>
        </p:nvSpPr>
        <p:spPr>
          <a:xfrm>
            <a:off x="1405890" y="3499104"/>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43A9A9"/>
          </a:solidFill>
        </p:spPr>
        <p:txBody>
          <a:bodyPr wrap="square" lIns="0" tIns="0" rIns="0" bIns="0" rtlCol="0">
            <a:noAutofit/>
          </a:bodyPr>
          <a:lstStyle/>
          <a:p>
            <a:endParaRPr/>
          </a:p>
        </p:txBody>
      </p:sp>
      <p:sp>
        <p:nvSpPr>
          <p:cNvPr id="416" name="object 416"/>
          <p:cNvSpPr/>
          <p:nvPr/>
        </p:nvSpPr>
        <p:spPr>
          <a:xfrm>
            <a:off x="1404365" y="3498342"/>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1A8A8"/>
          </a:solidFill>
        </p:spPr>
        <p:txBody>
          <a:bodyPr wrap="square" lIns="0" tIns="0" rIns="0" bIns="0" rtlCol="0">
            <a:noAutofit/>
          </a:bodyPr>
          <a:lstStyle/>
          <a:p>
            <a:endParaRPr/>
          </a:p>
        </p:txBody>
      </p:sp>
      <p:sp>
        <p:nvSpPr>
          <p:cNvPr id="417" name="object 417"/>
          <p:cNvSpPr/>
          <p:nvPr/>
        </p:nvSpPr>
        <p:spPr>
          <a:xfrm>
            <a:off x="1402842" y="3498342"/>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41A7A6"/>
          </a:solidFill>
        </p:spPr>
        <p:txBody>
          <a:bodyPr wrap="square" lIns="0" tIns="0" rIns="0" bIns="0" rtlCol="0">
            <a:noAutofit/>
          </a:bodyPr>
          <a:lstStyle/>
          <a:p>
            <a:endParaRPr/>
          </a:p>
        </p:txBody>
      </p:sp>
      <p:sp>
        <p:nvSpPr>
          <p:cNvPr id="418" name="object 418"/>
          <p:cNvSpPr/>
          <p:nvPr/>
        </p:nvSpPr>
        <p:spPr>
          <a:xfrm>
            <a:off x="1390650" y="3496055"/>
            <a:ext cx="173736" cy="163830"/>
          </a:xfrm>
          <a:custGeom>
            <a:avLst/>
            <a:gdLst/>
            <a:ahLst/>
            <a:cxnLst/>
            <a:rect l="l" t="t" r="r" b="b"/>
            <a:pathLst>
              <a:path w="173735" h="163829">
                <a:moveTo>
                  <a:pt x="12191" y="163829"/>
                </a:moveTo>
                <a:lnTo>
                  <a:pt x="173735" y="2285"/>
                </a:lnTo>
                <a:lnTo>
                  <a:pt x="161543" y="0"/>
                </a:lnTo>
                <a:lnTo>
                  <a:pt x="0" y="162305"/>
                </a:lnTo>
                <a:lnTo>
                  <a:pt x="12191" y="163829"/>
                </a:lnTo>
                <a:close/>
              </a:path>
            </a:pathLst>
          </a:custGeom>
          <a:solidFill>
            <a:srgbClr val="41A5A5"/>
          </a:solidFill>
        </p:spPr>
        <p:txBody>
          <a:bodyPr wrap="square" lIns="0" tIns="0" rIns="0" bIns="0" rtlCol="0">
            <a:noAutofit/>
          </a:bodyPr>
          <a:lstStyle/>
          <a:p>
            <a:endParaRPr/>
          </a:p>
        </p:txBody>
      </p:sp>
      <p:sp>
        <p:nvSpPr>
          <p:cNvPr id="419" name="object 419"/>
          <p:cNvSpPr/>
          <p:nvPr/>
        </p:nvSpPr>
        <p:spPr>
          <a:xfrm>
            <a:off x="1402842" y="3498341"/>
            <a:ext cx="161544" cy="161544"/>
          </a:xfrm>
          <a:custGeom>
            <a:avLst/>
            <a:gdLst/>
            <a:ahLst/>
            <a:cxnLst/>
            <a:rect l="l" t="t" r="r" b="b"/>
            <a:pathLst>
              <a:path w="161544" h="161544">
                <a:moveTo>
                  <a:pt x="0" y="161544"/>
                </a:moveTo>
                <a:lnTo>
                  <a:pt x="161544" y="0"/>
                </a:lnTo>
              </a:path>
            </a:pathLst>
          </a:custGeom>
          <a:ln w="762">
            <a:solidFill>
              <a:srgbClr val="41A5A5"/>
            </a:solidFill>
          </a:ln>
        </p:spPr>
        <p:txBody>
          <a:bodyPr wrap="square" lIns="0" tIns="0" rIns="0" bIns="0" rtlCol="0">
            <a:noAutofit/>
          </a:bodyPr>
          <a:lstStyle/>
          <a:p>
            <a:endParaRPr/>
          </a:p>
        </p:txBody>
      </p:sp>
      <p:sp>
        <p:nvSpPr>
          <p:cNvPr id="420" name="object 420"/>
          <p:cNvSpPr/>
          <p:nvPr/>
        </p:nvSpPr>
        <p:spPr>
          <a:xfrm>
            <a:off x="1401318" y="3498341"/>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1A5A5"/>
          </a:solidFill>
        </p:spPr>
        <p:txBody>
          <a:bodyPr wrap="square" lIns="0" tIns="0" rIns="0" bIns="0" rtlCol="0">
            <a:noAutofit/>
          </a:bodyPr>
          <a:lstStyle/>
          <a:p>
            <a:endParaRPr/>
          </a:p>
        </p:txBody>
      </p:sp>
      <p:sp>
        <p:nvSpPr>
          <p:cNvPr id="421" name="object 421"/>
          <p:cNvSpPr/>
          <p:nvPr/>
        </p:nvSpPr>
        <p:spPr>
          <a:xfrm>
            <a:off x="1399793" y="349757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0A4A4"/>
          </a:solidFill>
        </p:spPr>
        <p:txBody>
          <a:bodyPr wrap="square" lIns="0" tIns="0" rIns="0" bIns="0" rtlCol="0">
            <a:noAutofit/>
          </a:bodyPr>
          <a:lstStyle/>
          <a:p>
            <a:endParaRPr/>
          </a:p>
        </p:txBody>
      </p:sp>
      <p:sp>
        <p:nvSpPr>
          <p:cNvPr id="422" name="object 422"/>
          <p:cNvSpPr/>
          <p:nvPr/>
        </p:nvSpPr>
        <p:spPr>
          <a:xfrm>
            <a:off x="1397508" y="3497579"/>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40A3A3"/>
          </a:solidFill>
        </p:spPr>
        <p:txBody>
          <a:bodyPr wrap="square" lIns="0" tIns="0" rIns="0" bIns="0" rtlCol="0">
            <a:noAutofit/>
          </a:bodyPr>
          <a:lstStyle/>
          <a:p>
            <a:endParaRPr/>
          </a:p>
        </p:txBody>
      </p:sp>
      <p:sp>
        <p:nvSpPr>
          <p:cNvPr id="423" name="object 423"/>
          <p:cNvSpPr/>
          <p:nvPr/>
        </p:nvSpPr>
        <p:spPr>
          <a:xfrm>
            <a:off x="1395983" y="3497579"/>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FA2A2"/>
          </a:solidFill>
        </p:spPr>
        <p:txBody>
          <a:bodyPr wrap="square" lIns="0" tIns="0" rIns="0" bIns="0" rtlCol="0">
            <a:noAutofit/>
          </a:bodyPr>
          <a:lstStyle/>
          <a:p>
            <a:endParaRPr/>
          </a:p>
        </p:txBody>
      </p:sp>
      <p:sp>
        <p:nvSpPr>
          <p:cNvPr id="424" name="object 424"/>
          <p:cNvSpPr/>
          <p:nvPr/>
        </p:nvSpPr>
        <p:spPr>
          <a:xfrm>
            <a:off x="1394459" y="3496817"/>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3FA1A1"/>
          </a:solidFill>
        </p:spPr>
        <p:txBody>
          <a:bodyPr wrap="square" lIns="0" tIns="0" rIns="0" bIns="0" rtlCol="0">
            <a:noAutofit/>
          </a:bodyPr>
          <a:lstStyle/>
          <a:p>
            <a:endParaRPr/>
          </a:p>
        </p:txBody>
      </p:sp>
      <p:sp>
        <p:nvSpPr>
          <p:cNvPr id="425" name="object 425"/>
          <p:cNvSpPr/>
          <p:nvPr/>
        </p:nvSpPr>
        <p:spPr>
          <a:xfrm>
            <a:off x="1392174" y="3496817"/>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EA0A0"/>
          </a:solidFill>
        </p:spPr>
        <p:txBody>
          <a:bodyPr wrap="square" lIns="0" tIns="0" rIns="0" bIns="0" rtlCol="0">
            <a:noAutofit/>
          </a:bodyPr>
          <a:lstStyle/>
          <a:p>
            <a:endParaRPr/>
          </a:p>
        </p:txBody>
      </p:sp>
      <p:sp>
        <p:nvSpPr>
          <p:cNvPr id="426" name="object 426"/>
          <p:cNvSpPr/>
          <p:nvPr/>
        </p:nvSpPr>
        <p:spPr>
          <a:xfrm>
            <a:off x="1390649" y="3496055"/>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3E9F9F"/>
          </a:solidFill>
        </p:spPr>
        <p:txBody>
          <a:bodyPr wrap="square" lIns="0" tIns="0" rIns="0" bIns="0" rtlCol="0">
            <a:noAutofit/>
          </a:bodyPr>
          <a:lstStyle/>
          <a:p>
            <a:endParaRPr/>
          </a:p>
        </p:txBody>
      </p:sp>
      <p:sp>
        <p:nvSpPr>
          <p:cNvPr id="427" name="object 427"/>
          <p:cNvSpPr/>
          <p:nvPr/>
        </p:nvSpPr>
        <p:spPr>
          <a:xfrm>
            <a:off x="1378458" y="3496055"/>
            <a:ext cx="173736" cy="162306"/>
          </a:xfrm>
          <a:custGeom>
            <a:avLst/>
            <a:gdLst/>
            <a:ahLst/>
            <a:cxnLst/>
            <a:rect l="l" t="t" r="r" b="b"/>
            <a:pathLst>
              <a:path w="173735" h="162305">
                <a:moveTo>
                  <a:pt x="12191" y="162305"/>
                </a:moveTo>
                <a:lnTo>
                  <a:pt x="173735" y="0"/>
                </a:lnTo>
                <a:lnTo>
                  <a:pt x="161543" y="0"/>
                </a:lnTo>
                <a:lnTo>
                  <a:pt x="0" y="161543"/>
                </a:lnTo>
                <a:lnTo>
                  <a:pt x="12191" y="162305"/>
                </a:lnTo>
                <a:close/>
              </a:path>
            </a:pathLst>
          </a:custGeom>
          <a:solidFill>
            <a:srgbClr val="3E9F9F"/>
          </a:solidFill>
        </p:spPr>
        <p:txBody>
          <a:bodyPr wrap="square" lIns="0" tIns="0" rIns="0" bIns="0" rtlCol="0">
            <a:noAutofit/>
          </a:bodyPr>
          <a:lstStyle/>
          <a:p>
            <a:endParaRPr/>
          </a:p>
        </p:txBody>
      </p:sp>
      <p:sp>
        <p:nvSpPr>
          <p:cNvPr id="428" name="object 428"/>
          <p:cNvSpPr/>
          <p:nvPr/>
        </p:nvSpPr>
        <p:spPr>
          <a:xfrm>
            <a:off x="1390650" y="3496055"/>
            <a:ext cx="161544" cy="162306"/>
          </a:xfrm>
          <a:custGeom>
            <a:avLst/>
            <a:gdLst/>
            <a:ahLst/>
            <a:cxnLst/>
            <a:rect l="l" t="t" r="r" b="b"/>
            <a:pathLst>
              <a:path w="161544" h="162305">
                <a:moveTo>
                  <a:pt x="0" y="162305"/>
                </a:moveTo>
                <a:lnTo>
                  <a:pt x="161544" y="0"/>
                </a:lnTo>
              </a:path>
            </a:pathLst>
          </a:custGeom>
          <a:ln w="762">
            <a:solidFill>
              <a:srgbClr val="3E9F9F"/>
            </a:solidFill>
          </a:ln>
        </p:spPr>
        <p:txBody>
          <a:bodyPr wrap="square" lIns="0" tIns="0" rIns="0" bIns="0" rtlCol="0">
            <a:noAutofit/>
          </a:bodyPr>
          <a:lstStyle/>
          <a:p>
            <a:endParaRPr/>
          </a:p>
        </p:txBody>
      </p:sp>
      <p:sp>
        <p:nvSpPr>
          <p:cNvPr id="429" name="object 429"/>
          <p:cNvSpPr/>
          <p:nvPr/>
        </p:nvSpPr>
        <p:spPr>
          <a:xfrm>
            <a:off x="1389126" y="3496055"/>
            <a:ext cx="163068" cy="162306"/>
          </a:xfrm>
          <a:custGeom>
            <a:avLst/>
            <a:gdLst/>
            <a:ahLst/>
            <a:cxnLst/>
            <a:rect l="l" t="t" r="r" b="b"/>
            <a:pathLst>
              <a:path w="163068" h="162305">
                <a:moveTo>
                  <a:pt x="1524" y="162305"/>
                </a:moveTo>
                <a:lnTo>
                  <a:pt x="163068" y="0"/>
                </a:lnTo>
                <a:lnTo>
                  <a:pt x="161544" y="0"/>
                </a:lnTo>
                <a:lnTo>
                  <a:pt x="0" y="162305"/>
                </a:lnTo>
                <a:lnTo>
                  <a:pt x="1524" y="162305"/>
                </a:lnTo>
                <a:close/>
              </a:path>
            </a:pathLst>
          </a:custGeom>
          <a:solidFill>
            <a:srgbClr val="3E9F9F"/>
          </a:solidFill>
        </p:spPr>
        <p:txBody>
          <a:bodyPr wrap="square" lIns="0" tIns="0" rIns="0" bIns="0" rtlCol="0">
            <a:noAutofit/>
          </a:bodyPr>
          <a:lstStyle/>
          <a:p>
            <a:endParaRPr/>
          </a:p>
        </p:txBody>
      </p:sp>
      <p:sp>
        <p:nvSpPr>
          <p:cNvPr id="430" name="object 430"/>
          <p:cNvSpPr/>
          <p:nvPr/>
        </p:nvSpPr>
        <p:spPr>
          <a:xfrm>
            <a:off x="1386840" y="3496055"/>
            <a:ext cx="163830" cy="162306"/>
          </a:xfrm>
          <a:custGeom>
            <a:avLst/>
            <a:gdLst/>
            <a:ahLst/>
            <a:cxnLst/>
            <a:rect l="l" t="t" r="r" b="b"/>
            <a:pathLst>
              <a:path w="163830" h="162305">
                <a:moveTo>
                  <a:pt x="2286" y="162305"/>
                </a:moveTo>
                <a:lnTo>
                  <a:pt x="163830" y="0"/>
                </a:lnTo>
                <a:lnTo>
                  <a:pt x="162306" y="0"/>
                </a:lnTo>
                <a:lnTo>
                  <a:pt x="0" y="161543"/>
                </a:lnTo>
                <a:lnTo>
                  <a:pt x="2286" y="162305"/>
                </a:lnTo>
                <a:close/>
              </a:path>
            </a:pathLst>
          </a:custGeom>
          <a:solidFill>
            <a:srgbClr val="3D9E9E"/>
          </a:solidFill>
        </p:spPr>
        <p:txBody>
          <a:bodyPr wrap="square" lIns="0" tIns="0" rIns="0" bIns="0" rtlCol="0">
            <a:noAutofit/>
          </a:bodyPr>
          <a:lstStyle/>
          <a:p>
            <a:endParaRPr/>
          </a:p>
        </p:txBody>
      </p:sp>
      <p:sp>
        <p:nvSpPr>
          <p:cNvPr id="431" name="object 431"/>
          <p:cNvSpPr/>
          <p:nvPr/>
        </p:nvSpPr>
        <p:spPr>
          <a:xfrm>
            <a:off x="1385315" y="3496055"/>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D9D9D"/>
          </a:solidFill>
        </p:spPr>
        <p:txBody>
          <a:bodyPr wrap="square" lIns="0" tIns="0" rIns="0" bIns="0" rtlCol="0">
            <a:noAutofit/>
          </a:bodyPr>
          <a:lstStyle/>
          <a:p>
            <a:endParaRPr/>
          </a:p>
        </p:txBody>
      </p:sp>
      <p:sp>
        <p:nvSpPr>
          <p:cNvPr id="432" name="object 432"/>
          <p:cNvSpPr/>
          <p:nvPr/>
        </p:nvSpPr>
        <p:spPr>
          <a:xfrm>
            <a:off x="1383792" y="3496055"/>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D9C9C"/>
          </a:solidFill>
        </p:spPr>
        <p:txBody>
          <a:bodyPr wrap="square" lIns="0" tIns="0" rIns="0" bIns="0" rtlCol="0">
            <a:noAutofit/>
          </a:bodyPr>
          <a:lstStyle/>
          <a:p>
            <a:endParaRPr/>
          </a:p>
        </p:txBody>
      </p:sp>
      <p:sp>
        <p:nvSpPr>
          <p:cNvPr id="433" name="object 433"/>
          <p:cNvSpPr/>
          <p:nvPr/>
        </p:nvSpPr>
        <p:spPr>
          <a:xfrm>
            <a:off x="1381506" y="3496055"/>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C9B9B"/>
          </a:solidFill>
        </p:spPr>
        <p:txBody>
          <a:bodyPr wrap="square" lIns="0" tIns="0" rIns="0" bIns="0" rtlCol="0">
            <a:noAutofit/>
          </a:bodyPr>
          <a:lstStyle/>
          <a:p>
            <a:endParaRPr/>
          </a:p>
        </p:txBody>
      </p:sp>
      <p:sp>
        <p:nvSpPr>
          <p:cNvPr id="434" name="object 434"/>
          <p:cNvSpPr/>
          <p:nvPr/>
        </p:nvSpPr>
        <p:spPr>
          <a:xfrm>
            <a:off x="1379981" y="3496055"/>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C999A"/>
          </a:solidFill>
        </p:spPr>
        <p:txBody>
          <a:bodyPr wrap="square" lIns="0" tIns="0" rIns="0" bIns="0" rtlCol="0">
            <a:noAutofit/>
          </a:bodyPr>
          <a:lstStyle/>
          <a:p>
            <a:endParaRPr/>
          </a:p>
        </p:txBody>
      </p:sp>
      <p:sp>
        <p:nvSpPr>
          <p:cNvPr id="435" name="object 435"/>
          <p:cNvSpPr/>
          <p:nvPr/>
        </p:nvSpPr>
        <p:spPr>
          <a:xfrm>
            <a:off x="1378458" y="3496055"/>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436" name="object 436"/>
          <p:cNvSpPr/>
          <p:nvPr/>
        </p:nvSpPr>
        <p:spPr>
          <a:xfrm>
            <a:off x="1370075" y="3496055"/>
            <a:ext cx="169926" cy="161544"/>
          </a:xfrm>
          <a:custGeom>
            <a:avLst/>
            <a:gdLst/>
            <a:ahLst/>
            <a:cxnLst/>
            <a:rect l="l" t="t" r="r" b="b"/>
            <a:pathLst>
              <a:path w="169925" h="161544">
                <a:moveTo>
                  <a:pt x="8381" y="161544"/>
                </a:moveTo>
                <a:lnTo>
                  <a:pt x="169925" y="0"/>
                </a:lnTo>
                <a:lnTo>
                  <a:pt x="161543" y="0"/>
                </a:lnTo>
                <a:lnTo>
                  <a:pt x="0" y="161544"/>
                </a:lnTo>
                <a:lnTo>
                  <a:pt x="8381" y="161544"/>
                </a:lnTo>
                <a:close/>
              </a:path>
            </a:pathLst>
          </a:custGeom>
          <a:solidFill>
            <a:srgbClr val="3C9797"/>
          </a:solidFill>
        </p:spPr>
        <p:txBody>
          <a:bodyPr wrap="square" lIns="0" tIns="0" rIns="0" bIns="0" rtlCol="0">
            <a:noAutofit/>
          </a:bodyPr>
          <a:lstStyle/>
          <a:p>
            <a:endParaRPr/>
          </a:p>
        </p:txBody>
      </p:sp>
      <p:sp>
        <p:nvSpPr>
          <p:cNvPr id="437" name="object 437"/>
          <p:cNvSpPr/>
          <p:nvPr/>
        </p:nvSpPr>
        <p:spPr>
          <a:xfrm>
            <a:off x="1378457" y="3496055"/>
            <a:ext cx="161544" cy="161544"/>
          </a:xfrm>
          <a:custGeom>
            <a:avLst/>
            <a:gdLst/>
            <a:ahLst/>
            <a:cxnLst/>
            <a:rect l="l" t="t" r="r" b="b"/>
            <a:pathLst>
              <a:path w="161544" h="161544">
                <a:moveTo>
                  <a:pt x="0" y="161544"/>
                </a:moveTo>
                <a:lnTo>
                  <a:pt x="161544" y="0"/>
                </a:lnTo>
              </a:path>
            </a:pathLst>
          </a:custGeom>
          <a:ln w="762">
            <a:solidFill>
              <a:srgbClr val="3C9797"/>
            </a:solidFill>
          </a:ln>
        </p:spPr>
        <p:txBody>
          <a:bodyPr wrap="square" lIns="0" tIns="0" rIns="0" bIns="0" rtlCol="0">
            <a:noAutofit/>
          </a:bodyPr>
          <a:lstStyle/>
          <a:p>
            <a:endParaRPr/>
          </a:p>
        </p:txBody>
      </p:sp>
      <p:sp>
        <p:nvSpPr>
          <p:cNvPr id="438" name="object 438"/>
          <p:cNvSpPr/>
          <p:nvPr/>
        </p:nvSpPr>
        <p:spPr>
          <a:xfrm>
            <a:off x="1376171" y="3496055"/>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C9797"/>
          </a:solidFill>
        </p:spPr>
        <p:txBody>
          <a:bodyPr wrap="square" lIns="0" tIns="0" rIns="0" bIns="0" rtlCol="0">
            <a:noAutofit/>
          </a:bodyPr>
          <a:lstStyle/>
          <a:p>
            <a:endParaRPr/>
          </a:p>
        </p:txBody>
      </p:sp>
      <p:sp>
        <p:nvSpPr>
          <p:cNvPr id="439" name="object 439"/>
          <p:cNvSpPr/>
          <p:nvPr/>
        </p:nvSpPr>
        <p:spPr>
          <a:xfrm>
            <a:off x="1374648" y="3496055"/>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440" name="object 440"/>
          <p:cNvSpPr/>
          <p:nvPr/>
        </p:nvSpPr>
        <p:spPr>
          <a:xfrm>
            <a:off x="1373124" y="3496055"/>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99A"/>
          </a:solidFill>
        </p:spPr>
        <p:txBody>
          <a:bodyPr wrap="square" lIns="0" tIns="0" rIns="0" bIns="0" rtlCol="0">
            <a:noAutofit/>
          </a:bodyPr>
          <a:lstStyle/>
          <a:p>
            <a:endParaRPr/>
          </a:p>
        </p:txBody>
      </p:sp>
      <p:sp>
        <p:nvSpPr>
          <p:cNvPr id="441" name="object 441"/>
          <p:cNvSpPr/>
          <p:nvPr/>
        </p:nvSpPr>
        <p:spPr>
          <a:xfrm>
            <a:off x="1371599" y="3496055"/>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B9B"/>
          </a:solidFill>
        </p:spPr>
        <p:txBody>
          <a:bodyPr wrap="square" lIns="0" tIns="0" rIns="0" bIns="0" rtlCol="0">
            <a:noAutofit/>
          </a:bodyPr>
          <a:lstStyle/>
          <a:p>
            <a:endParaRPr/>
          </a:p>
        </p:txBody>
      </p:sp>
      <p:sp>
        <p:nvSpPr>
          <p:cNvPr id="442" name="object 442"/>
          <p:cNvSpPr/>
          <p:nvPr/>
        </p:nvSpPr>
        <p:spPr>
          <a:xfrm>
            <a:off x="1370076" y="3496055"/>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C9C"/>
          </a:solidFill>
        </p:spPr>
        <p:txBody>
          <a:bodyPr wrap="square" lIns="0" tIns="0" rIns="0" bIns="0" rtlCol="0">
            <a:noAutofit/>
          </a:bodyPr>
          <a:lstStyle/>
          <a:p>
            <a:endParaRPr/>
          </a:p>
        </p:txBody>
      </p:sp>
      <p:sp>
        <p:nvSpPr>
          <p:cNvPr id="443" name="object 443"/>
          <p:cNvSpPr/>
          <p:nvPr/>
        </p:nvSpPr>
        <p:spPr>
          <a:xfrm>
            <a:off x="1361694" y="3496055"/>
            <a:ext cx="169926" cy="162306"/>
          </a:xfrm>
          <a:custGeom>
            <a:avLst/>
            <a:gdLst/>
            <a:ahLst/>
            <a:cxnLst/>
            <a:rect l="l" t="t" r="r" b="b"/>
            <a:pathLst>
              <a:path w="169925" h="162305">
                <a:moveTo>
                  <a:pt x="8381" y="161544"/>
                </a:moveTo>
                <a:lnTo>
                  <a:pt x="169925" y="0"/>
                </a:lnTo>
                <a:lnTo>
                  <a:pt x="161543" y="762"/>
                </a:lnTo>
                <a:lnTo>
                  <a:pt x="0" y="162306"/>
                </a:lnTo>
                <a:lnTo>
                  <a:pt x="8381" y="161544"/>
                </a:lnTo>
                <a:close/>
              </a:path>
            </a:pathLst>
          </a:custGeom>
          <a:solidFill>
            <a:srgbClr val="3D9D9D"/>
          </a:solidFill>
        </p:spPr>
        <p:txBody>
          <a:bodyPr wrap="square" lIns="0" tIns="0" rIns="0" bIns="0" rtlCol="0">
            <a:noAutofit/>
          </a:bodyPr>
          <a:lstStyle/>
          <a:p>
            <a:endParaRPr/>
          </a:p>
        </p:txBody>
      </p:sp>
      <p:sp>
        <p:nvSpPr>
          <p:cNvPr id="444" name="object 444"/>
          <p:cNvSpPr/>
          <p:nvPr/>
        </p:nvSpPr>
        <p:spPr>
          <a:xfrm>
            <a:off x="1370076" y="3496055"/>
            <a:ext cx="161544" cy="161544"/>
          </a:xfrm>
          <a:custGeom>
            <a:avLst/>
            <a:gdLst/>
            <a:ahLst/>
            <a:cxnLst/>
            <a:rect l="l" t="t" r="r" b="b"/>
            <a:pathLst>
              <a:path w="161544" h="161544">
                <a:moveTo>
                  <a:pt x="0" y="161544"/>
                </a:moveTo>
                <a:lnTo>
                  <a:pt x="161544" y="0"/>
                </a:lnTo>
              </a:path>
            </a:pathLst>
          </a:custGeom>
          <a:ln w="762">
            <a:solidFill>
              <a:srgbClr val="3D9D9D"/>
            </a:solidFill>
          </a:ln>
        </p:spPr>
        <p:txBody>
          <a:bodyPr wrap="square" lIns="0" tIns="0" rIns="0" bIns="0" rtlCol="0">
            <a:noAutofit/>
          </a:bodyPr>
          <a:lstStyle/>
          <a:p>
            <a:endParaRPr/>
          </a:p>
        </p:txBody>
      </p:sp>
      <p:sp>
        <p:nvSpPr>
          <p:cNvPr id="445" name="object 445"/>
          <p:cNvSpPr/>
          <p:nvPr/>
        </p:nvSpPr>
        <p:spPr>
          <a:xfrm>
            <a:off x="1367790" y="3496055"/>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D9D9D"/>
          </a:solidFill>
        </p:spPr>
        <p:txBody>
          <a:bodyPr wrap="square" lIns="0" tIns="0" rIns="0" bIns="0" rtlCol="0">
            <a:noAutofit/>
          </a:bodyPr>
          <a:lstStyle/>
          <a:p>
            <a:endParaRPr/>
          </a:p>
        </p:txBody>
      </p:sp>
      <p:sp>
        <p:nvSpPr>
          <p:cNvPr id="446" name="object 446"/>
          <p:cNvSpPr/>
          <p:nvPr/>
        </p:nvSpPr>
        <p:spPr>
          <a:xfrm>
            <a:off x="1365503" y="3496055"/>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3D9E9E"/>
          </a:solidFill>
        </p:spPr>
        <p:txBody>
          <a:bodyPr wrap="square" lIns="0" tIns="0" rIns="0" bIns="0" rtlCol="0">
            <a:noAutofit/>
          </a:bodyPr>
          <a:lstStyle/>
          <a:p>
            <a:endParaRPr/>
          </a:p>
        </p:txBody>
      </p:sp>
      <p:sp>
        <p:nvSpPr>
          <p:cNvPr id="447" name="object 447"/>
          <p:cNvSpPr/>
          <p:nvPr/>
        </p:nvSpPr>
        <p:spPr>
          <a:xfrm>
            <a:off x="1363218" y="3496817"/>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E9F9F"/>
          </a:solidFill>
        </p:spPr>
        <p:txBody>
          <a:bodyPr wrap="square" lIns="0" tIns="0" rIns="0" bIns="0" rtlCol="0">
            <a:noAutofit/>
          </a:bodyPr>
          <a:lstStyle/>
          <a:p>
            <a:endParaRPr/>
          </a:p>
        </p:txBody>
      </p:sp>
      <p:sp>
        <p:nvSpPr>
          <p:cNvPr id="448" name="object 448"/>
          <p:cNvSpPr/>
          <p:nvPr/>
        </p:nvSpPr>
        <p:spPr>
          <a:xfrm>
            <a:off x="1361693" y="3496817"/>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449" name="object 449"/>
          <p:cNvSpPr/>
          <p:nvPr/>
        </p:nvSpPr>
        <p:spPr>
          <a:xfrm>
            <a:off x="1353312" y="3496817"/>
            <a:ext cx="169926" cy="163068"/>
          </a:xfrm>
          <a:custGeom>
            <a:avLst/>
            <a:gdLst/>
            <a:ahLst/>
            <a:cxnLst/>
            <a:rect l="l" t="t" r="r" b="b"/>
            <a:pathLst>
              <a:path w="169925" h="163067">
                <a:moveTo>
                  <a:pt x="8381" y="161544"/>
                </a:moveTo>
                <a:lnTo>
                  <a:pt x="169925" y="0"/>
                </a:lnTo>
                <a:lnTo>
                  <a:pt x="161543" y="1524"/>
                </a:lnTo>
                <a:lnTo>
                  <a:pt x="0" y="163068"/>
                </a:lnTo>
                <a:lnTo>
                  <a:pt x="8381" y="161544"/>
                </a:lnTo>
                <a:close/>
              </a:path>
            </a:pathLst>
          </a:custGeom>
          <a:solidFill>
            <a:srgbClr val="3FA1A1"/>
          </a:solidFill>
        </p:spPr>
        <p:txBody>
          <a:bodyPr wrap="square" lIns="0" tIns="0" rIns="0" bIns="0" rtlCol="0">
            <a:noAutofit/>
          </a:bodyPr>
          <a:lstStyle/>
          <a:p>
            <a:endParaRPr/>
          </a:p>
        </p:txBody>
      </p:sp>
      <p:sp>
        <p:nvSpPr>
          <p:cNvPr id="450" name="object 450"/>
          <p:cNvSpPr/>
          <p:nvPr/>
        </p:nvSpPr>
        <p:spPr>
          <a:xfrm>
            <a:off x="1361694" y="3496817"/>
            <a:ext cx="161544" cy="161544"/>
          </a:xfrm>
          <a:custGeom>
            <a:avLst/>
            <a:gdLst/>
            <a:ahLst/>
            <a:cxnLst/>
            <a:rect l="l" t="t" r="r" b="b"/>
            <a:pathLst>
              <a:path w="161544" h="161544">
                <a:moveTo>
                  <a:pt x="0" y="161544"/>
                </a:moveTo>
                <a:lnTo>
                  <a:pt x="161544" y="0"/>
                </a:lnTo>
              </a:path>
            </a:pathLst>
          </a:custGeom>
          <a:ln w="762">
            <a:solidFill>
              <a:srgbClr val="3FA1A1"/>
            </a:solidFill>
          </a:ln>
        </p:spPr>
        <p:txBody>
          <a:bodyPr wrap="square" lIns="0" tIns="0" rIns="0" bIns="0" rtlCol="0">
            <a:noAutofit/>
          </a:bodyPr>
          <a:lstStyle/>
          <a:p>
            <a:endParaRPr/>
          </a:p>
        </p:txBody>
      </p:sp>
      <p:sp>
        <p:nvSpPr>
          <p:cNvPr id="451" name="object 451"/>
          <p:cNvSpPr/>
          <p:nvPr/>
        </p:nvSpPr>
        <p:spPr>
          <a:xfrm>
            <a:off x="1359408" y="3496817"/>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3FA1A1"/>
          </a:solidFill>
        </p:spPr>
        <p:txBody>
          <a:bodyPr wrap="square" lIns="0" tIns="0" rIns="0" bIns="0" rtlCol="0">
            <a:noAutofit/>
          </a:bodyPr>
          <a:lstStyle/>
          <a:p>
            <a:endParaRPr/>
          </a:p>
        </p:txBody>
      </p:sp>
      <p:sp>
        <p:nvSpPr>
          <p:cNvPr id="452" name="object 452"/>
          <p:cNvSpPr/>
          <p:nvPr/>
        </p:nvSpPr>
        <p:spPr>
          <a:xfrm>
            <a:off x="1357121" y="3497579"/>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FA2A2"/>
          </a:solidFill>
        </p:spPr>
        <p:txBody>
          <a:bodyPr wrap="square" lIns="0" tIns="0" rIns="0" bIns="0" rtlCol="0">
            <a:noAutofit/>
          </a:bodyPr>
          <a:lstStyle/>
          <a:p>
            <a:endParaRPr/>
          </a:p>
        </p:txBody>
      </p:sp>
      <p:sp>
        <p:nvSpPr>
          <p:cNvPr id="453" name="object 453"/>
          <p:cNvSpPr/>
          <p:nvPr/>
        </p:nvSpPr>
        <p:spPr>
          <a:xfrm>
            <a:off x="1355598" y="3497579"/>
            <a:ext cx="163068" cy="162306"/>
          </a:xfrm>
          <a:custGeom>
            <a:avLst/>
            <a:gdLst/>
            <a:ahLst/>
            <a:cxnLst/>
            <a:rect l="l" t="t" r="r" b="b"/>
            <a:pathLst>
              <a:path w="163068" h="162305">
                <a:moveTo>
                  <a:pt x="1524" y="161544"/>
                </a:moveTo>
                <a:lnTo>
                  <a:pt x="163068" y="0"/>
                </a:lnTo>
                <a:lnTo>
                  <a:pt x="161544" y="762"/>
                </a:lnTo>
                <a:lnTo>
                  <a:pt x="0" y="162306"/>
                </a:lnTo>
                <a:lnTo>
                  <a:pt x="1524" y="161544"/>
                </a:lnTo>
                <a:close/>
              </a:path>
            </a:pathLst>
          </a:custGeom>
          <a:solidFill>
            <a:srgbClr val="40A3A3"/>
          </a:solidFill>
        </p:spPr>
        <p:txBody>
          <a:bodyPr wrap="square" lIns="0" tIns="0" rIns="0" bIns="0" rtlCol="0">
            <a:noAutofit/>
          </a:bodyPr>
          <a:lstStyle/>
          <a:p>
            <a:endParaRPr/>
          </a:p>
        </p:txBody>
      </p:sp>
      <p:sp>
        <p:nvSpPr>
          <p:cNvPr id="454" name="object 454"/>
          <p:cNvSpPr/>
          <p:nvPr/>
        </p:nvSpPr>
        <p:spPr>
          <a:xfrm>
            <a:off x="1353312" y="3498341"/>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40A4A4"/>
          </a:solidFill>
        </p:spPr>
        <p:txBody>
          <a:bodyPr wrap="square" lIns="0" tIns="0" rIns="0" bIns="0" rtlCol="0">
            <a:noAutofit/>
          </a:bodyPr>
          <a:lstStyle/>
          <a:p>
            <a:endParaRPr/>
          </a:p>
        </p:txBody>
      </p:sp>
      <p:sp>
        <p:nvSpPr>
          <p:cNvPr id="455" name="object 455"/>
          <p:cNvSpPr/>
          <p:nvPr/>
        </p:nvSpPr>
        <p:spPr>
          <a:xfrm>
            <a:off x="1345691" y="3498341"/>
            <a:ext cx="169164" cy="163830"/>
          </a:xfrm>
          <a:custGeom>
            <a:avLst/>
            <a:gdLst/>
            <a:ahLst/>
            <a:cxnLst/>
            <a:rect l="l" t="t" r="r" b="b"/>
            <a:pathLst>
              <a:path w="169163" h="163829">
                <a:moveTo>
                  <a:pt x="7619" y="161544"/>
                </a:moveTo>
                <a:lnTo>
                  <a:pt x="169163" y="0"/>
                </a:lnTo>
                <a:lnTo>
                  <a:pt x="161543" y="2286"/>
                </a:lnTo>
                <a:lnTo>
                  <a:pt x="0" y="163830"/>
                </a:lnTo>
                <a:lnTo>
                  <a:pt x="7619" y="161544"/>
                </a:lnTo>
                <a:close/>
              </a:path>
            </a:pathLst>
          </a:custGeom>
          <a:solidFill>
            <a:srgbClr val="41A7A6"/>
          </a:solidFill>
        </p:spPr>
        <p:txBody>
          <a:bodyPr wrap="square" lIns="0" tIns="0" rIns="0" bIns="0" rtlCol="0">
            <a:noAutofit/>
          </a:bodyPr>
          <a:lstStyle/>
          <a:p>
            <a:endParaRPr/>
          </a:p>
        </p:txBody>
      </p:sp>
      <p:sp>
        <p:nvSpPr>
          <p:cNvPr id="456" name="object 456"/>
          <p:cNvSpPr/>
          <p:nvPr/>
        </p:nvSpPr>
        <p:spPr>
          <a:xfrm>
            <a:off x="1353311" y="3498341"/>
            <a:ext cx="161544" cy="161544"/>
          </a:xfrm>
          <a:custGeom>
            <a:avLst/>
            <a:gdLst/>
            <a:ahLst/>
            <a:cxnLst/>
            <a:rect l="l" t="t" r="r" b="b"/>
            <a:pathLst>
              <a:path w="161544" h="161544">
                <a:moveTo>
                  <a:pt x="0" y="161544"/>
                </a:moveTo>
                <a:lnTo>
                  <a:pt x="161544" y="0"/>
                </a:lnTo>
              </a:path>
            </a:pathLst>
          </a:custGeom>
          <a:ln w="762">
            <a:solidFill>
              <a:srgbClr val="41A7A6"/>
            </a:solidFill>
          </a:ln>
        </p:spPr>
        <p:txBody>
          <a:bodyPr wrap="square" lIns="0" tIns="0" rIns="0" bIns="0" rtlCol="0">
            <a:noAutofit/>
          </a:bodyPr>
          <a:lstStyle/>
          <a:p>
            <a:endParaRPr/>
          </a:p>
        </p:txBody>
      </p:sp>
      <p:sp>
        <p:nvSpPr>
          <p:cNvPr id="457" name="object 457"/>
          <p:cNvSpPr/>
          <p:nvPr/>
        </p:nvSpPr>
        <p:spPr>
          <a:xfrm>
            <a:off x="1350263" y="3498341"/>
            <a:ext cx="164592" cy="162306"/>
          </a:xfrm>
          <a:custGeom>
            <a:avLst/>
            <a:gdLst/>
            <a:ahLst/>
            <a:cxnLst/>
            <a:rect l="l" t="t" r="r" b="b"/>
            <a:pathLst>
              <a:path w="164591" h="162306">
                <a:moveTo>
                  <a:pt x="3047" y="161544"/>
                </a:moveTo>
                <a:lnTo>
                  <a:pt x="164591" y="0"/>
                </a:lnTo>
                <a:lnTo>
                  <a:pt x="162305" y="762"/>
                </a:lnTo>
                <a:lnTo>
                  <a:pt x="0" y="162306"/>
                </a:lnTo>
                <a:lnTo>
                  <a:pt x="3047" y="161544"/>
                </a:lnTo>
                <a:close/>
              </a:path>
            </a:pathLst>
          </a:custGeom>
          <a:solidFill>
            <a:srgbClr val="41A7A6"/>
          </a:solidFill>
        </p:spPr>
        <p:txBody>
          <a:bodyPr wrap="square" lIns="0" tIns="0" rIns="0" bIns="0" rtlCol="0">
            <a:noAutofit/>
          </a:bodyPr>
          <a:lstStyle/>
          <a:p>
            <a:endParaRPr/>
          </a:p>
        </p:txBody>
      </p:sp>
      <p:sp>
        <p:nvSpPr>
          <p:cNvPr id="458" name="object 458"/>
          <p:cNvSpPr/>
          <p:nvPr/>
        </p:nvSpPr>
        <p:spPr>
          <a:xfrm>
            <a:off x="1347978" y="3499104"/>
            <a:ext cx="164592" cy="162306"/>
          </a:xfrm>
          <a:custGeom>
            <a:avLst/>
            <a:gdLst/>
            <a:ahLst/>
            <a:cxnLst/>
            <a:rect l="l" t="t" r="r" b="b"/>
            <a:pathLst>
              <a:path w="164591" h="162306">
                <a:moveTo>
                  <a:pt x="2286" y="161544"/>
                </a:moveTo>
                <a:lnTo>
                  <a:pt x="164592" y="0"/>
                </a:lnTo>
                <a:lnTo>
                  <a:pt x="161544" y="762"/>
                </a:lnTo>
                <a:lnTo>
                  <a:pt x="0" y="162306"/>
                </a:lnTo>
                <a:lnTo>
                  <a:pt x="2286" y="161544"/>
                </a:lnTo>
                <a:close/>
              </a:path>
            </a:pathLst>
          </a:custGeom>
          <a:solidFill>
            <a:srgbClr val="41A8A8"/>
          </a:solidFill>
        </p:spPr>
        <p:txBody>
          <a:bodyPr wrap="square" lIns="0" tIns="0" rIns="0" bIns="0" rtlCol="0">
            <a:noAutofit/>
          </a:bodyPr>
          <a:lstStyle/>
          <a:p>
            <a:endParaRPr/>
          </a:p>
        </p:txBody>
      </p:sp>
      <p:sp>
        <p:nvSpPr>
          <p:cNvPr id="459" name="object 459"/>
          <p:cNvSpPr/>
          <p:nvPr/>
        </p:nvSpPr>
        <p:spPr>
          <a:xfrm>
            <a:off x="1345691" y="3499866"/>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3AAAA"/>
          </a:solidFill>
        </p:spPr>
        <p:txBody>
          <a:bodyPr wrap="square" lIns="0" tIns="0" rIns="0" bIns="0" rtlCol="0">
            <a:noAutofit/>
          </a:bodyPr>
          <a:lstStyle/>
          <a:p>
            <a:endParaRPr/>
          </a:p>
        </p:txBody>
      </p:sp>
      <p:sp>
        <p:nvSpPr>
          <p:cNvPr id="460" name="object 460"/>
          <p:cNvSpPr/>
          <p:nvPr/>
        </p:nvSpPr>
        <p:spPr>
          <a:xfrm>
            <a:off x="1337310" y="3500628"/>
            <a:ext cx="169926" cy="163830"/>
          </a:xfrm>
          <a:custGeom>
            <a:avLst/>
            <a:gdLst/>
            <a:ahLst/>
            <a:cxnLst/>
            <a:rect l="l" t="t" r="r" b="b"/>
            <a:pathLst>
              <a:path w="169925" h="163829">
                <a:moveTo>
                  <a:pt x="8381" y="161544"/>
                </a:moveTo>
                <a:lnTo>
                  <a:pt x="169925" y="0"/>
                </a:lnTo>
                <a:lnTo>
                  <a:pt x="161543" y="2286"/>
                </a:lnTo>
                <a:lnTo>
                  <a:pt x="0" y="163830"/>
                </a:lnTo>
                <a:lnTo>
                  <a:pt x="8381" y="161544"/>
                </a:lnTo>
                <a:close/>
              </a:path>
            </a:pathLst>
          </a:custGeom>
          <a:solidFill>
            <a:srgbClr val="44ACAC"/>
          </a:solidFill>
        </p:spPr>
        <p:txBody>
          <a:bodyPr wrap="square" lIns="0" tIns="0" rIns="0" bIns="0" rtlCol="0">
            <a:noAutofit/>
          </a:bodyPr>
          <a:lstStyle/>
          <a:p>
            <a:endParaRPr/>
          </a:p>
        </p:txBody>
      </p:sp>
      <p:sp>
        <p:nvSpPr>
          <p:cNvPr id="461" name="object 461"/>
          <p:cNvSpPr/>
          <p:nvPr/>
        </p:nvSpPr>
        <p:spPr>
          <a:xfrm>
            <a:off x="1345692" y="3500628"/>
            <a:ext cx="161544" cy="161544"/>
          </a:xfrm>
          <a:custGeom>
            <a:avLst/>
            <a:gdLst/>
            <a:ahLst/>
            <a:cxnLst/>
            <a:rect l="l" t="t" r="r" b="b"/>
            <a:pathLst>
              <a:path w="161544" h="161544">
                <a:moveTo>
                  <a:pt x="0" y="161544"/>
                </a:moveTo>
                <a:lnTo>
                  <a:pt x="161544" y="0"/>
                </a:lnTo>
              </a:path>
            </a:pathLst>
          </a:custGeom>
          <a:ln w="762">
            <a:solidFill>
              <a:srgbClr val="44ACAC"/>
            </a:solidFill>
          </a:ln>
        </p:spPr>
        <p:txBody>
          <a:bodyPr wrap="square" lIns="0" tIns="0" rIns="0" bIns="0" rtlCol="0">
            <a:noAutofit/>
          </a:bodyPr>
          <a:lstStyle/>
          <a:p>
            <a:endParaRPr/>
          </a:p>
        </p:txBody>
      </p:sp>
      <p:sp>
        <p:nvSpPr>
          <p:cNvPr id="462" name="object 462"/>
          <p:cNvSpPr/>
          <p:nvPr/>
        </p:nvSpPr>
        <p:spPr>
          <a:xfrm>
            <a:off x="1342644" y="3500628"/>
            <a:ext cx="164592" cy="162306"/>
          </a:xfrm>
          <a:custGeom>
            <a:avLst/>
            <a:gdLst/>
            <a:ahLst/>
            <a:cxnLst/>
            <a:rect l="l" t="t" r="r" b="b"/>
            <a:pathLst>
              <a:path w="164591" h="162306">
                <a:moveTo>
                  <a:pt x="3047" y="161544"/>
                </a:moveTo>
                <a:lnTo>
                  <a:pt x="164591" y="0"/>
                </a:lnTo>
                <a:lnTo>
                  <a:pt x="161543" y="762"/>
                </a:lnTo>
                <a:lnTo>
                  <a:pt x="0" y="162306"/>
                </a:lnTo>
                <a:lnTo>
                  <a:pt x="3047" y="161544"/>
                </a:lnTo>
                <a:close/>
              </a:path>
            </a:pathLst>
          </a:custGeom>
          <a:solidFill>
            <a:srgbClr val="44ACAC"/>
          </a:solidFill>
        </p:spPr>
        <p:txBody>
          <a:bodyPr wrap="square" lIns="0" tIns="0" rIns="0" bIns="0" rtlCol="0">
            <a:noAutofit/>
          </a:bodyPr>
          <a:lstStyle/>
          <a:p>
            <a:endParaRPr/>
          </a:p>
        </p:txBody>
      </p:sp>
      <p:sp>
        <p:nvSpPr>
          <p:cNvPr id="463" name="object 463"/>
          <p:cNvSpPr/>
          <p:nvPr/>
        </p:nvSpPr>
        <p:spPr>
          <a:xfrm>
            <a:off x="1340358" y="3501389"/>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4ACAC"/>
          </a:solidFill>
        </p:spPr>
        <p:txBody>
          <a:bodyPr wrap="square" lIns="0" tIns="0" rIns="0" bIns="0" rtlCol="0">
            <a:noAutofit/>
          </a:bodyPr>
          <a:lstStyle/>
          <a:p>
            <a:endParaRPr/>
          </a:p>
        </p:txBody>
      </p:sp>
      <p:sp>
        <p:nvSpPr>
          <p:cNvPr id="464" name="object 464"/>
          <p:cNvSpPr/>
          <p:nvPr/>
        </p:nvSpPr>
        <p:spPr>
          <a:xfrm>
            <a:off x="1337309" y="3502151"/>
            <a:ext cx="164592" cy="162306"/>
          </a:xfrm>
          <a:custGeom>
            <a:avLst/>
            <a:gdLst/>
            <a:ahLst/>
            <a:cxnLst/>
            <a:rect l="l" t="t" r="r" b="b"/>
            <a:pathLst>
              <a:path w="164591" h="162305">
                <a:moveTo>
                  <a:pt x="3047" y="161544"/>
                </a:moveTo>
                <a:lnTo>
                  <a:pt x="164591" y="0"/>
                </a:lnTo>
                <a:lnTo>
                  <a:pt x="161543" y="762"/>
                </a:lnTo>
                <a:lnTo>
                  <a:pt x="0" y="162306"/>
                </a:lnTo>
                <a:lnTo>
                  <a:pt x="3047" y="161544"/>
                </a:lnTo>
                <a:close/>
              </a:path>
            </a:pathLst>
          </a:custGeom>
          <a:solidFill>
            <a:srgbClr val="45AEAE"/>
          </a:solidFill>
        </p:spPr>
        <p:txBody>
          <a:bodyPr wrap="square" lIns="0" tIns="0" rIns="0" bIns="0" rtlCol="0">
            <a:noAutofit/>
          </a:bodyPr>
          <a:lstStyle/>
          <a:p>
            <a:endParaRPr/>
          </a:p>
        </p:txBody>
      </p:sp>
      <p:sp>
        <p:nvSpPr>
          <p:cNvPr id="465" name="object 465"/>
          <p:cNvSpPr/>
          <p:nvPr/>
        </p:nvSpPr>
        <p:spPr>
          <a:xfrm>
            <a:off x="1329690" y="3502913"/>
            <a:ext cx="169164" cy="164592"/>
          </a:xfrm>
          <a:custGeom>
            <a:avLst/>
            <a:gdLst/>
            <a:ahLst/>
            <a:cxnLst/>
            <a:rect l="l" t="t" r="r" b="b"/>
            <a:pathLst>
              <a:path w="169163" h="164591">
                <a:moveTo>
                  <a:pt x="7619" y="161544"/>
                </a:moveTo>
                <a:lnTo>
                  <a:pt x="169163" y="0"/>
                </a:lnTo>
                <a:lnTo>
                  <a:pt x="161543" y="3048"/>
                </a:lnTo>
                <a:lnTo>
                  <a:pt x="0" y="164592"/>
                </a:lnTo>
                <a:lnTo>
                  <a:pt x="7619" y="161544"/>
                </a:lnTo>
                <a:close/>
              </a:path>
            </a:pathLst>
          </a:custGeom>
          <a:solidFill>
            <a:srgbClr val="46B0B0"/>
          </a:solidFill>
        </p:spPr>
        <p:txBody>
          <a:bodyPr wrap="square" lIns="0" tIns="0" rIns="0" bIns="0" rtlCol="0">
            <a:noAutofit/>
          </a:bodyPr>
          <a:lstStyle/>
          <a:p>
            <a:endParaRPr/>
          </a:p>
        </p:txBody>
      </p:sp>
      <p:sp>
        <p:nvSpPr>
          <p:cNvPr id="466" name="object 466"/>
          <p:cNvSpPr/>
          <p:nvPr/>
        </p:nvSpPr>
        <p:spPr>
          <a:xfrm>
            <a:off x="1337310" y="3502913"/>
            <a:ext cx="161544" cy="161544"/>
          </a:xfrm>
          <a:custGeom>
            <a:avLst/>
            <a:gdLst/>
            <a:ahLst/>
            <a:cxnLst/>
            <a:rect l="l" t="t" r="r" b="b"/>
            <a:pathLst>
              <a:path w="161544" h="161544">
                <a:moveTo>
                  <a:pt x="0" y="161544"/>
                </a:moveTo>
                <a:lnTo>
                  <a:pt x="161544" y="0"/>
                </a:lnTo>
              </a:path>
            </a:pathLst>
          </a:custGeom>
          <a:ln w="762">
            <a:solidFill>
              <a:srgbClr val="46B0B0"/>
            </a:solidFill>
          </a:ln>
        </p:spPr>
        <p:txBody>
          <a:bodyPr wrap="square" lIns="0" tIns="0" rIns="0" bIns="0" rtlCol="0">
            <a:noAutofit/>
          </a:bodyPr>
          <a:lstStyle/>
          <a:p>
            <a:endParaRPr/>
          </a:p>
        </p:txBody>
      </p:sp>
      <p:sp>
        <p:nvSpPr>
          <p:cNvPr id="467" name="object 467"/>
          <p:cNvSpPr/>
          <p:nvPr/>
        </p:nvSpPr>
        <p:spPr>
          <a:xfrm>
            <a:off x="1333500" y="3502913"/>
            <a:ext cx="165354" cy="163068"/>
          </a:xfrm>
          <a:custGeom>
            <a:avLst/>
            <a:gdLst/>
            <a:ahLst/>
            <a:cxnLst/>
            <a:rect l="l" t="t" r="r" b="b"/>
            <a:pathLst>
              <a:path w="165353" h="163067">
                <a:moveTo>
                  <a:pt x="3809" y="161544"/>
                </a:moveTo>
                <a:lnTo>
                  <a:pt x="165353" y="0"/>
                </a:lnTo>
                <a:lnTo>
                  <a:pt x="161543" y="1524"/>
                </a:lnTo>
                <a:lnTo>
                  <a:pt x="0" y="163068"/>
                </a:lnTo>
                <a:lnTo>
                  <a:pt x="3809" y="161544"/>
                </a:lnTo>
                <a:close/>
              </a:path>
            </a:pathLst>
          </a:custGeom>
          <a:solidFill>
            <a:srgbClr val="46B0B0"/>
          </a:solidFill>
        </p:spPr>
        <p:txBody>
          <a:bodyPr wrap="square" lIns="0" tIns="0" rIns="0" bIns="0" rtlCol="0">
            <a:noAutofit/>
          </a:bodyPr>
          <a:lstStyle/>
          <a:p>
            <a:endParaRPr/>
          </a:p>
        </p:txBody>
      </p:sp>
      <p:sp>
        <p:nvSpPr>
          <p:cNvPr id="468" name="object 468"/>
          <p:cNvSpPr/>
          <p:nvPr/>
        </p:nvSpPr>
        <p:spPr>
          <a:xfrm>
            <a:off x="1329690" y="3504438"/>
            <a:ext cx="165354" cy="163068"/>
          </a:xfrm>
          <a:custGeom>
            <a:avLst/>
            <a:gdLst/>
            <a:ahLst/>
            <a:cxnLst/>
            <a:rect l="l" t="t" r="r" b="b"/>
            <a:pathLst>
              <a:path w="165353" h="163067">
                <a:moveTo>
                  <a:pt x="3809" y="161544"/>
                </a:moveTo>
                <a:lnTo>
                  <a:pt x="165353" y="0"/>
                </a:lnTo>
                <a:lnTo>
                  <a:pt x="161543" y="1524"/>
                </a:lnTo>
                <a:lnTo>
                  <a:pt x="0" y="163068"/>
                </a:lnTo>
                <a:lnTo>
                  <a:pt x="3809" y="161544"/>
                </a:lnTo>
                <a:close/>
              </a:path>
            </a:pathLst>
          </a:custGeom>
          <a:solidFill>
            <a:srgbClr val="46B2B2"/>
          </a:solidFill>
        </p:spPr>
        <p:txBody>
          <a:bodyPr wrap="square" lIns="0" tIns="0" rIns="0" bIns="0" rtlCol="0">
            <a:noAutofit/>
          </a:bodyPr>
          <a:lstStyle/>
          <a:p>
            <a:endParaRPr/>
          </a:p>
        </p:txBody>
      </p:sp>
      <p:sp>
        <p:nvSpPr>
          <p:cNvPr id="469" name="object 469"/>
          <p:cNvSpPr/>
          <p:nvPr/>
        </p:nvSpPr>
        <p:spPr>
          <a:xfrm>
            <a:off x="1322831" y="3505961"/>
            <a:ext cx="168402" cy="165354"/>
          </a:xfrm>
          <a:custGeom>
            <a:avLst/>
            <a:gdLst/>
            <a:ahLst/>
            <a:cxnLst/>
            <a:rect l="l" t="t" r="r" b="b"/>
            <a:pathLst>
              <a:path w="168402" h="165353">
                <a:moveTo>
                  <a:pt x="6858" y="161544"/>
                </a:moveTo>
                <a:lnTo>
                  <a:pt x="168402" y="0"/>
                </a:lnTo>
                <a:lnTo>
                  <a:pt x="161544" y="3810"/>
                </a:lnTo>
                <a:lnTo>
                  <a:pt x="0" y="165354"/>
                </a:lnTo>
                <a:lnTo>
                  <a:pt x="6858" y="161544"/>
                </a:lnTo>
                <a:close/>
              </a:path>
            </a:pathLst>
          </a:custGeom>
          <a:solidFill>
            <a:srgbClr val="47B5B5"/>
          </a:solidFill>
        </p:spPr>
        <p:txBody>
          <a:bodyPr wrap="square" lIns="0" tIns="0" rIns="0" bIns="0" rtlCol="0">
            <a:noAutofit/>
          </a:bodyPr>
          <a:lstStyle/>
          <a:p>
            <a:endParaRPr/>
          </a:p>
        </p:txBody>
      </p:sp>
      <p:sp>
        <p:nvSpPr>
          <p:cNvPr id="470" name="object 470"/>
          <p:cNvSpPr/>
          <p:nvPr/>
        </p:nvSpPr>
        <p:spPr>
          <a:xfrm>
            <a:off x="1329689" y="3505961"/>
            <a:ext cx="161544" cy="161544"/>
          </a:xfrm>
          <a:custGeom>
            <a:avLst/>
            <a:gdLst/>
            <a:ahLst/>
            <a:cxnLst/>
            <a:rect l="l" t="t" r="r" b="b"/>
            <a:pathLst>
              <a:path w="161544" h="161544">
                <a:moveTo>
                  <a:pt x="0" y="161544"/>
                </a:moveTo>
                <a:lnTo>
                  <a:pt x="161544" y="0"/>
                </a:lnTo>
              </a:path>
            </a:pathLst>
          </a:custGeom>
          <a:ln w="762">
            <a:solidFill>
              <a:srgbClr val="47B5B5"/>
            </a:solidFill>
          </a:ln>
        </p:spPr>
        <p:txBody>
          <a:bodyPr wrap="square" lIns="0" tIns="0" rIns="0" bIns="0" rtlCol="0">
            <a:noAutofit/>
          </a:bodyPr>
          <a:lstStyle/>
          <a:p>
            <a:endParaRPr/>
          </a:p>
        </p:txBody>
      </p:sp>
      <p:sp>
        <p:nvSpPr>
          <p:cNvPr id="471" name="object 471"/>
          <p:cNvSpPr/>
          <p:nvPr/>
        </p:nvSpPr>
        <p:spPr>
          <a:xfrm>
            <a:off x="1325879" y="3505961"/>
            <a:ext cx="165354" cy="163068"/>
          </a:xfrm>
          <a:custGeom>
            <a:avLst/>
            <a:gdLst/>
            <a:ahLst/>
            <a:cxnLst/>
            <a:rect l="l" t="t" r="r" b="b"/>
            <a:pathLst>
              <a:path w="165353" h="163067">
                <a:moveTo>
                  <a:pt x="3809" y="161544"/>
                </a:moveTo>
                <a:lnTo>
                  <a:pt x="165353" y="0"/>
                </a:lnTo>
                <a:lnTo>
                  <a:pt x="162305" y="1524"/>
                </a:lnTo>
                <a:lnTo>
                  <a:pt x="0" y="163068"/>
                </a:lnTo>
                <a:lnTo>
                  <a:pt x="3809" y="161544"/>
                </a:lnTo>
                <a:close/>
              </a:path>
            </a:pathLst>
          </a:custGeom>
          <a:solidFill>
            <a:srgbClr val="47B5B5"/>
          </a:solidFill>
        </p:spPr>
        <p:txBody>
          <a:bodyPr wrap="square" lIns="0" tIns="0" rIns="0" bIns="0" rtlCol="0">
            <a:noAutofit/>
          </a:bodyPr>
          <a:lstStyle/>
          <a:p>
            <a:endParaRPr/>
          </a:p>
        </p:txBody>
      </p:sp>
      <p:sp>
        <p:nvSpPr>
          <p:cNvPr id="472" name="object 472"/>
          <p:cNvSpPr/>
          <p:nvPr/>
        </p:nvSpPr>
        <p:spPr>
          <a:xfrm>
            <a:off x="1322831" y="3507485"/>
            <a:ext cx="165354" cy="163830"/>
          </a:xfrm>
          <a:custGeom>
            <a:avLst/>
            <a:gdLst/>
            <a:ahLst/>
            <a:cxnLst/>
            <a:rect l="l" t="t" r="r" b="b"/>
            <a:pathLst>
              <a:path w="165353" h="163829">
                <a:moveTo>
                  <a:pt x="3047" y="161544"/>
                </a:moveTo>
                <a:lnTo>
                  <a:pt x="165353" y="0"/>
                </a:lnTo>
                <a:lnTo>
                  <a:pt x="161543" y="2286"/>
                </a:lnTo>
                <a:lnTo>
                  <a:pt x="0" y="163830"/>
                </a:lnTo>
                <a:lnTo>
                  <a:pt x="3047" y="161544"/>
                </a:lnTo>
                <a:close/>
              </a:path>
            </a:pathLst>
          </a:custGeom>
          <a:solidFill>
            <a:srgbClr val="48B7B7"/>
          </a:solidFill>
        </p:spPr>
        <p:txBody>
          <a:bodyPr wrap="square" lIns="0" tIns="0" rIns="0" bIns="0" rtlCol="0">
            <a:noAutofit/>
          </a:bodyPr>
          <a:lstStyle/>
          <a:p>
            <a:endParaRPr/>
          </a:p>
        </p:txBody>
      </p:sp>
      <p:sp>
        <p:nvSpPr>
          <p:cNvPr id="473" name="object 473"/>
          <p:cNvSpPr/>
          <p:nvPr/>
        </p:nvSpPr>
        <p:spPr>
          <a:xfrm>
            <a:off x="1315212" y="3509772"/>
            <a:ext cx="169164" cy="165354"/>
          </a:xfrm>
          <a:custGeom>
            <a:avLst/>
            <a:gdLst/>
            <a:ahLst/>
            <a:cxnLst/>
            <a:rect l="l" t="t" r="r" b="b"/>
            <a:pathLst>
              <a:path w="169163" h="165353">
                <a:moveTo>
                  <a:pt x="7619" y="161544"/>
                </a:moveTo>
                <a:lnTo>
                  <a:pt x="169163" y="0"/>
                </a:lnTo>
                <a:lnTo>
                  <a:pt x="161543" y="3810"/>
                </a:lnTo>
                <a:lnTo>
                  <a:pt x="0" y="165354"/>
                </a:lnTo>
                <a:lnTo>
                  <a:pt x="7619" y="161544"/>
                </a:lnTo>
                <a:close/>
              </a:path>
            </a:pathLst>
          </a:custGeom>
          <a:solidFill>
            <a:srgbClr val="49B9B9"/>
          </a:solidFill>
        </p:spPr>
        <p:txBody>
          <a:bodyPr wrap="square" lIns="0" tIns="0" rIns="0" bIns="0" rtlCol="0">
            <a:noAutofit/>
          </a:bodyPr>
          <a:lstStyle/>
          <a:p>
            <a:endParaRPr/>
          </a:p>
        </p:txBody>
      </p:sp>
      <p:sp>
        <p:nvSpPr>
          <p:cNvPr id="474" name="object 474"/>
          <p:cNvSpPr/>
          <p:nvPr/>
        </p:nvSpPr>
        <p:spPr>
          <a:xfrm>
            <a:off x="1322832" y="3509772"/>
            <a:ext cx="161544" cy="161544"/>
          </a:xfrm>
          <a:custGeom>
            <a:avLst/>
            <a:gdLst/>
            <a:ahLst/>
            <a:cxnLst/>
            <a:rect l="l" t="t" r="r" b="b"/>
            <a:pathLst>
              <a:path w="161544" h="161544">
                <a:moveTo>
                  <a:pt x="0" y="161544"/>
                </a:moveTo>
                <a:lnTo>
                  <a:pt x="161544" y="0"/>
                </a:lnTo>
              </a:path>
            </a:pathLst>
          </a:custGeom>
          <a:ln w="762">
            <a:solidFill>
              <a:srgbClr val="49B9B9"/>
            </a:solidFill>
          </a:ln>
        </p:spPr>
        <p:txBody>
          <a:bodyPr wrap="square" lIns="0" tIns="0" rIns="0" bIns="0" rtlCol="0">
            <a:noAutofit/>
          </a:bodyPr>
          <a:lstStyle/>
          <a:p>
            <a:endParaRPr/>
          </a:p>
        </p:txBody>
      </p:sp>
      <p:sp>
        <p:nvSpPr>
          <p:cNvPr id="475" name="object 475"/>
          <p:cNvSpPr/>
          <p:nvPr/>
        </p:nvSpPr>
        <p:spPr>
          <a:xfrm>
            <a:off x="1308353" y="3513582"/>
            <a:ext cx="168402" cy="166116"/>
          </a:xfrm>
          <a:custGeom>
            <a:avLst/>
            <a:gdLst/>
            <a:ahLst/>
            <a:cxnLst/>
            <a:rect l="l" t="t" r="r" b="b"/>
            <a:pathLst>
              <a:path w="168402" h="166115">
                <a:moveTo>
                  <a:pt x="6858" y="161544"/>
                </a:moveTo>
                <a:lnTo>
                  <a:pt x="168402" y="0"/>
                </a:lnTo>
                <a:lnTo>
                  <a:pt x="161544" y="4572"/>
                </a:lnTo>
                <a:lnTo>
                  <a:pt x="0" y="166116"/>
                </a:lnTo>
                <a:lnTo>
                  <a:pt x="6858" y="161544"/>
                </a:lnTo>
                <a:close/>
              </a:path>
            </a:pathLst>
          </a:custGeom>
          <a:solidFill>
            <a:srgbClr val="4CBDBD"/>
          </a:solidFill>
        </p:spPr>
        <p:txBody>
          <a:bodyPr wrap="square" lIns="0" tIns="0" rIns="0" bIns="0" rtlCol="0">
            <a:noAutofit/>
          </a:bodyPr>
          <a:lstStyle/>
          <a:p>
            <a:endParaRPr/>
          </a:p>
        </p:txBody>
      </p:sp>
      <p:sp>
        <p:nvSpPr>
          <p:cNvPr id="476" name="object 476"/>
          <p:cNvSpPr/>
          <p:nvPr/>
        </p:nvSpPr>
        <p:spPr>
          <a:xfrm>
            <a:off x="1315211" y="3513582"/>
            <a:ext cx="161544" cy="161544"/>
          </a:xfrm>
          <a:custGeom>
            <a:avLst/>
            <a:gdLst/>
            <a:ahLst/>
            <a:cxnLst/>
            <a:rect l="l" t="t" r="r" b="b"/>
            <a:pathLst>
              <a:path w="161544" h="161544">
                <a:moveTo>
                  <a:pt x="0" y="161544"/>
                </a:moveTo>
                <a:lnTo>
                  <a:pt x="161544" y="0"/>
                </a:lnTo>
              </a:path>
            </a:pathLst>
          </a:custGeom>
          <a:ln w="762">
            <a:solidFill>
              <a:srgbClr val="4CBDBD"/>
            </a:solidFill>
          </a:ln>
        </p:spPr>
        <p:txBody>
          <a:bodyPr wrap="square" lIns="0" tIns="0" rIns="0" bIns="0" rtlCol="0">
            <a:noAutofit/>
          </a:bodyPr>
          <a:lstStyle/>
          <a:p>
            <a:endParaRPr/>
          </a:p>
        </p:txBody>
      </p:sp>
      <p:sp>
        <p:nvSpPr>
          <p:cNvPr id="477" name="object 477"/>
          <p:cNvSpPr/>
          <p:nvPr/>
        </p:nvSpPr>
        <p:spPr>
          <a:xfrm>
            <a:off x="1301496" y="3518154"/>
            <a:ext cx="168402" cy="166878"/>
          </a:xfrm>
          <a:custGeom>
            <a:avLst/>
            <a:gdLst/>
            <a:ahLst/>
            <a:cxnLst/>
            <a:rect l="l" t="t" r="r" b="b"/>
            <a:pathLst>
              <a:path w="168402" h="166877">
                <a:moveTo>
                  <a:pt x="6858" y="161544"/>
                </a:moveTo>
                <a:lnTo>
                  <a:pt x="168402" y="0"/>
                </a:lnTo>
                <a:lnTo>
                  <a:pt x="161544" y="5334"/>
                </a:lnTo>
                <a:lnTo>
                  <a:pt x="0" y="166878"/>
                </a:lnTo>
                <a:lnTo>
                  <a:pt x="6858" y="161544"/>
                </a:lnTo>
                <a:close/>
              </a:path>
            </a:pathLst>
          </a:custGeom>
          <a:solidFill>
            <a:srgbClr val="4DC2C2"/>
          </a:solidFill>
        </p:spPr>
        <p:txBody>
          <a:bodyPr wrap="square" lIns="0" tIns="0" rIns="0" bIns="0" rtlCol="0">
            <a:noAutofit/>
          </a:bodyPr>
          <a:lstStyle/>
          <a:p>
            <a:endParaRPr/>
          </a:p>
        </p:txBody>
      </p:sp>
      <p:sp>
        <p:nvSpPr>
          <p:cNvPr id="478" name="object 478"/>
          <p:cNvSpPr/>
          <p:nvPr/>
        </p:nvSpPr>
        <p:spPr>
          <a:xfrm>
            <a:off x="1308354" y="3518154"/>
            <a:ext cx="161544" cy="161544"/>
          </a:xfrm>
          <a:custGeom>
            <a:avLst/>
            <a:gdLst/>
            <a:ahLst/>
            <a:cxnLst/>
            <a:rect l="l" t="t" r="r" b="b"/>
            <a:pathLst>
              <a:path w="161544" h="161544">
                <a:moveTo>
                  <a:pt x="0" y="161544"/>
                </a:moveTo>
                <a:lnTo>
                  <a:pt x="161544" y="0"/>
                </a:lnTo>
              </a:path>
            </a:pathLst>
          </a:custGeom>
          <a:ln w="762">
            <a:solidFill>
              <a:srgbClr val="4DC2C2"/>
            </a:solidFill>
          </a:ln>
        </p:spPr>
        <p:txBody>
          <a:bodyPr wrap="square" lIns="0" tIns="0" rIns="0" bIns="0" rtlCol="0">
            <a:noAutofit/>
          </a:bodyPr>
          <a:lstStyle/>
          <a:p>
            <a:endParaRPr/>
          </a:p>
        </p:txBody>
      </p:sp>
      <p:sp>
        <p:nvSpPr>
          <p:cNvPr id="479" name="object 479"/>
          <p:cNvSpPr/>
          <p:nvPr/>
        </p:nvSpPr>
        <p:spPr>
          <a:xfrm>
            <a:off x="1294637" y="3523488"/>
            <a:ext cx="168402" cy="167640"/>
          </a:xfrm>
          <a:custGeom>
            <a:avLst/>
            <a:gdLst/>
            <a:ahLst/>
            <a:cxnLst/>
            <a:rect l="l" t="t" r="r" b="b"/>
            <a:pathLst>
              <a:path w="168402" h="167639">
                <a:moveTo>
                  <a:pt x="6858" y="161544"/>
                </a:moveTo>
                <a:lnTo>
                  <a:pt x="168402" y="0"/>
                </a:lnTo>
                <a:lnTo>
                  <a:pt x="161544" y="6096"/>
                </a:lnTo>
                <a:lnTo>
                  <a:pt x="0" y="167640"/>
                </a:lnTo>
                <a:lnTo>
                  <a:pt x="6858" y="161544"/>
                </a:lnTo>
                <a:close/>
              </a:path>
            </a:pathLst>
          </a:custGeom>
          <a:solidFill>
            <a:srgbClr val="4FC5C5"/>
          </a:solidFill>
        </p:spPr>
        <p:txBody>
          <a:bodyPr wrap="square" lIns="0" tIns="0" rIns="0" bIns="0" rtlCol="0">
            <a:noAutofit/>
          </a:bodyPr>
          <a:lstStyle/>
          <a:p>
            <a:endParaRPr/>
          </a:p>
        </p:txBody>
      </p:sp>
      <p:sp>
        <p:nvSpPr>
          <p:cNvPr id="480" name="object 480"/>
          <p:cNvSpPr/>
          <p:nvPr/>
        </p:nvSpPr>
        <p:spPr>
          <a:xfrm>
            <a:off x="1301495" y="3523488"/>
            <a:ext cx="161544" cy="161544"/>
          </a:xfrm>
          <a:custGeom>
            <a:avLst/>
            <a:gdLst/>
            <a:ahLst/>
            <a:cxnLst/>
            <a:rect l="l" t="t" r="r" b="b"/>
            <a:pathLst>
              <a:path w="161544" h="161544">
                <a:moveTo>
                  <a:pt x="0" y="161544"/>
                </a:moveTo>
                <a:lnTo>
                  <a:pt x="161544" y="0"/>
                </a:lnTo>
              </a:path>
            </a:pathLst>
          </a:custGeom>
          <a:ln w="762">
            <a:solidFill>
              <a:srgbClr val="4FC5C5"/>
            </a:solidFill>
          </a:ln>
        </p:spPr>
        <p:txBody>
          <a:bodyPr wrap="square" lIns="0" tIns="0" rIns="0" bIns="0" rtlCol="0">
            <a:noAutofit/>
          </a:bodyPr>
          <a:lstStyle/>
          <a:p>
            <a:endParaRPr/>
          </a:p>
        </p:txBody>
      </p:sp>
      <p:sp>
        <p:nvSpPr>
          <p:cNvPr id="481" name="object 481"/>
          <p:cNvSpPr/>
          <p:nvPr/>
        </p:nvSpPr>
        <p:spPr>
          <a:xfrm>
            <a:off x="1288542" y="3529583"/>
            <a:ext cx="167640" cy="167640"/>
          </a:xfrm>
          <a:custGeom>
            <a:avLst/>
            <a:gdLst/>
            <a:ahLst/>
            <a:cxnLst/>
            <a:rect l="l" t="t" r="r" b="b"/>
            <a:pathLst>
              <a:path w="167640" h="167639">
                <a:moveTo>
                  <a:pt x="6096" y="161544"/>
                </a:moveTo>
                <a:lnTo>
                  <a:pt x="0" y="167640"/>
                </a:lnTo>
                <a:lnTo>
                  <a:pt x="167640" y="0"/>
                </a:lnTo>
                <a:lnTo>
                  <a:pt x="6096" y="161544"/>
                </a:lnTo>
                <a:close/>
              </a:path>
            </a:pathLst>
          </a:custGeom>
          <a:solidFill>
            <a:srgbClr val="50C9C9"/>
          </a:solidFill>
        </p:spPr>
        <p:txBody>
          <a:bodyPr wrap="square" lIns="0" tIns="0" rIns="0" bIns="0" rtlCol="0">
            <a:noAutofit/>
          </a:bodyPr>
          <a:lstStyle/>
          <a:p>
            <a:endParaRPr/>
          </a:p>
        </p:txBody>
      </p:sp>
      <p:sp>
        <p:nvSpPr>
          <p:cNvPr id="482" name="object 482"/>
          <p:cNvSpPr/>
          <p:nvPr/>
        </p:nvSpPr>
        <p:spPr>
          <a:xfrm>
            <a:off x="1294638" y="3529583"/>
            <a:ext cx="161544" cy="161544"/>
          </a:xfrm>
          <a:custGeom>
            <a:avLst/>
            <a:gdLst/>
            <a:ahLst/>
            <a:cxnLst/>
            <a:rect l="l" t="t" r="r" b="b"/>
            <a:pathLst>
              <a:path w="161544" h="161544">
                <a:moveTo>
                  <a:pt x="0" y="161544"/>
                </a:moveTo>
                <a:lnTo>
                  <a:pt x="161544" y="0"/>
                </a:lnTo>
              </a:path>
            </a:pathLst>
          </a:custGeom>
          <a:ln w="762">
            <a:solidFill>
              <a:srgbClr val="50C9C9"/>
            </a:solidFill>
          </a:ln>
        </p:spPr>
        <p:txBody>
          <a:bodyPr wrap="square" lIns="0" tIns="0" rIns="0" bIns="0" rtlCol="0">
            <a:noAutofit/>
          </a:bodyPr>
          <a:lstStyle/>
          <a:p>
            <a:endParaRPr/>
          </a:p>
        </p:txBody>
      </p:sp>
      <p:sp>
        <p:nvSpPr>
          <p:cNvPr id="483" name="object 483"/>
          <p:cNvSpPr/>
          <p:nvPr/>
        </p:nvSpPr>
        <p:spPr>
          <a:xfrm>
            <a:off x="1532381" y="3496055"/>
            <a:ext cx="172974" cy="161544"/>
          </a:xfrm>
          <a:custGeom>
            <a:avLst/>
            <a:gdLst/>
            <a:ahLst/>
            <a:cxnLst/>
            <a:rect l="l" t="t" r="r" b="b"/>
            <a:pathLst>
              <a:path w="172974" h="161544">
                <a:moveTo>
                  <a:pt x="11430" y="161544"/>
                </a:moveTo>
                <a:lnTo>
                  <a:pt x="172974" y="0"/>
                </a:lnTo>
                <a:lnTo>
                  <a:pt x="161544" y="0"/>
                </a:lnTo>
                <a:lnTo>
                  <a:pt x="0" y="161544"/>
                </a:lnTo>
                <a:lnTo>
                  <a:pt x="11430" y="161544"/>
                </a:lnTo>
                <a:close/>
              </a:path>
            </a:pathLst>
          </a:custGeom>
          <a:solidFill>
            <a:srgbClr val="3B9797"/>
          </a:solidFill>
        </p:spPr>
        <p:txBody>
          <a:bodyPr wrap="square" lIns="0" tIns="0" rIns="0" bIns="0" rtlCol="0">
            <a:noAutofit/>
          </a:bodyPr>
          <a:lstStyle/>
          <a:p>
            <a:endParaRPr/>
          </a:p>
        </p:txBody>
      </p:sp>
      <p:sp>
        <p:nvSpPr>
          <p:cNvPr id="484" name="object 484"/>
          <p:cNvSpPr/>
          <p:nvPr/>
        </p:nvSpPr>
        <p:spPr>
          <a:xfrm>
            <a:off x="1543811" y="3496055"/>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485" name="object 485"/>
          <p:cNvSpPr/>
          <p:nvPr/>
        </p:nvSpPr>
        <p:spPr>
          <a:xfrm>
            <a:off x="1543812" y="3496055"/>
            <a:ext cx="165354" cy="444245"/>
          </a:xfrm>
          <a:custGeom>
            <a:avLst/>
            <a:gdLst/>
            <a:ahLst/>
            <a:cxnLst/>
            <a:rect l="l" t="t" r="r" b="b"/>
            <a:pathLst>
              <a:path w="165353" h="444246">
                <a:moveTo>
                  <a:pt x="3809" y="444246"/>
                </a:moveTo>
                <a:lnTo>
                  <a:pt x="165353" y="282702"/>
                </a:lnTo>
                <a:lnTo>
                  <a:pt x="161543" y="0"/>
                </a:lnTo>
                <a:lnTo>
                  <a:pt x="0" y="161544"/>
                </a:lnTo>
                <a:lnTo>
                  <a:pt x="3809" y="444246"/>
                </a:lnTo>
                <a:close/>
              </a:path>
            </a:pathLst>
          </a:custGeom>
          <a:solidFill>
            <a:srgbClr val="59E0E0"/>
          </a:solidFill>
        </p:spPr>
        <p:txBody>
          <a:bodyPr wrap="square" lIns="0" tIns="0" rIns="0" bIns="0" rtlCol="0">
            <a:noAutofit/>
          </a:bodyPr>
          <a:lstStyle/>
          <a:p>
            <a:endParaRPr/>
          </a:p>
        </p:txBody>
      </p:sp>
      <p:sp>
        <p:nvSpPr>
          <p:cNvPr id="486" name="object 486"/>
          <p:cNvSpPr/>
          <p:nvPr/>
        </p:nvSpPr>
        <p:spPr>
          <a:xfrm>
            <a:off x="1547622" y="3778757"/>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487" name="object 487"/>
          <p:cNvSpPr/>
          <p:nvPr/>
        </p:nvSpPr>
        <p:spPr>
          <a:xfrm>
            <a:off x="1219199" y="3657488"/>
            <a:ext cx="360305" cy="888404"/>
          </a:xfrm>
          <a:custGeom>
            <a:avLst/>
            <a:gdLst/>
            <a:ahLst/>
            <a:cxnLst/>
            <a:rect l="l" t="t" r="r" b="b"/>
            <a:pathLst>
              <a:path w="360305" h="888404">
                <a:moveTo>
                  <a:pt x="328422" y="282813"/>
                </a:moveTo>
                <a:lnTo>
                  <a:pt x="324612" y="111"/>
                </a:lnTo>
                <a:lnTo>
                  <a:pt x="313182" y="111"/>
                </a:lnTo>
                <a:lnTo>
                  <a:pt x="310134" y="17637"/>
                </a:lnTo>
                <a:lnTo>
                  <a:pt x="307848" y="31353"/>
                </a:lnTo>
                <a:lnTo>
                  <a:pt x="304800" y="41259"/>
                </a:lnTo>
                <a:lnTo>
                  <a:pt x="302514" y="48117"/>
                </a:lnTo>
                <a:lnTo>
                  <a:pt x="299466" y="52689"/>
                </a:lnTo>
                <a:lnTo>
                  <a:pt x="295656" y="55737"/>
                </a:lnTo>
                <a:lnTo>
                  <a:pt x="291084" y="57261"/>
                </a:lnTo>
                <a:lnTo>
                  <a:pt x="286512" y="58023"/>
                </a:lnTo>
                <a:lnTo>
                  <a:pt x="284226" y="58023"/>
                </a:lnTo>
                <a:lnTo>
                  <a:pt x="280416" y="57261"/>
                </a:lnTo>
                <a:lnTo>
                  <a:pt x="272796" y="53451"/>
                </a:lnTo>
                <a:lnTo>
                  <a:pt x="262890" y="46593"/>
                </a:lnTo>
                <a:lnTo>
                  <a:pt x="251460" y="37449"/>
                </a:lnTo>
                <a:lnTo>
                  <a:pt x="238506" y="28305"/>
                </a:lnTo>
                <a:lnTo>
                  <a:pt x="227076" y="20685"/>
                </a:lnTo>
                <a:lnTo>
                  <a:pt x="217170" y="14589"/>
                </a:lnTo>
                <a:lnTo>
                  <a:pt x="205816" y="9230"/>
                </a:lnTo>
                <a:lnTo>
                  <a:pt x="194002" y="5078"/>
                </a:lnTo>
                <a:lnTo>
                  <a:pt x="181847" y="2146"/>
                </a:lnTo>
                <a:lnTo>
                  <a:pt x="169469" y="449"/>
                </a:lnTo>
                <a:lnTo>
                  <a:pt x="156986" y="0"/>
                </a:lnTo>
                <a:lnTo>
                  <a:pt x="144517" y="812"/>
                </a:lnTo>
                <a:lnTo>
                  <a:pt x="132180" y="2901"/>
                </a:lnTo>
                <a:lnTo>
                  <a:pt x="120093" y="6279"/>
                </a:lnTo>
                <a:lnTo>
                  <a:pt x="110490" y="10017"/>
                </a:lnTo>
                <a:lnTo>
                  <a:pt x="103632" y="13827"/>
                </a:lnTo>
                <a:lnTo>
                  <a:pt x="96012" y="17637"/>
                </a:lnTo>
                <a:lnTo>
                  <a:pt x="81362" y="29062"/>
                </a:lnTo>
                <a:lnTo>
                  <a:pt x="67992" y="41990"/>
                </a:lnTo>
                <a:lnTo>
                  <a:pt x="55884" y="56287"/>
                </a:lnTo>
                <a:lnTo>
                  <a:pt x="45020" y="71816"/>
                </a:lnTo>
                <a:lnTo>
                  <a:pt x="35382" y="88442"/>
                </a:lnTo>
                <a:lnTo>
                  <a:pt x="26953" y="106029"/>
                </a:lnTo>
                <a:lnTo>
                  <a:pt x="19714" y="124442"/>
                </a:lnTo>
                <a:lnTo>
                  <a:pt x="13649" y="143546"/>
                </a:lnTo>
                <a:lnTo>
                  <a:pt x="8739" y="163204"/>
                </a:lnTo>
                <a:lnTo>
                  <a:pt x="4967" y="183282"/>
                </a:lnTo>
                <a:lnTo>
                  <a:pt x="2314" y="203643"/>
                </a:lnTo>
                <a:lnTo>
                  <a:pt x="764" y="224152"/>
                </a:lnTo>
                <a:lnTo>
                  <a:pt x="298" y="244675"/>
                </a:lnTo>
                <a:lnTo>
                  <a:pt x="899" y="265074"/>
                </a:lnTo>
                <a:lnTo>
                  <a:pt x="2548" y="285215"/>
                </a:lnTo>
                <a:lnTo>
                  <a:pt x="5229" y="304962"/>
                </a:lnTo>
                <a:lnTo>
                  <a:pt x="8923" y="324180"/>
                </a:lnTo>
                <a:lnTo>
                  <a:pt x="13612" y="342733"/>
                </a:lnTo>
                <a:lnTo>
                  <a:pt x="19280" y="360485"/>
                </a:lnTo>
                <a:lnTo>
                  <a:pt x="25908" y="377301"/>
                </a:lnTo>
                <a:lnTo>
                  <a:pt x="37338" y="400161"/>
                </a:lnTo>
                <a:lnTo>
                  <a:pt x="49530" y="421497"/>
                </a:lnTo>
                <a:lnTo>
                  <a:pt x="64008" y="442833"/>
                </a:lnTo>
                <a:lnTo>
                  <a:pt x="78223" y="459526"/>
                </a:lnTo>
                <a:lnTo>
                  <a:pt x="93385" y="475414"/>
                </a:lnTo>
                <a:lnTo>
                  <a:pt x="109256" y="490640"/>
                </a:lnTo>
                <a:lnTo>
                  <a:pt x="125600" y="505346"/>
                </a:lnTo>
                <a:lnTo>
                  <a:pt x="142183" y="519676"/>
                </a:lnTo>
                <a:lnTo>
                  <a:pt x="158767" y="533772"/>
                </a:lnTo>
                <a:lnTo>
                  <a:pt x="175118" y="547776"/>
                </a:lnTo>
                <a:lnTo>
                  <a:pt x="190999" y="561832"/>
                </a:lnTo>
                <a:lnTo>
                  <a:pt x="206174" y="576083"/>
                </a:lnTo>
                <a:lnTo>
                  <a:pt x="220408" y="590671"/>
                </a:lnTo>
                <a:lnTo>
                  <a:pt x="233465" y="605738"/>
                </a:lnTo>
                <a:lnTo>
                  <a:pt x="245108" y="621428"/>
                </a:lnTo>
                <a:lnTo>
                  <a:pt x="255103" y="637884"/>
                </a:lnTo>
                <a:lnTo>
                  <a:pt x="263212" y="655247"/>
                </a:lnTo>
                <a:lnTo>
                  <a:pt x="269201" y="673662"/>
                </a:lnTo>
                <a:lnTo>
                  <a:pt x="272833" y="693270"/>
                </a:lnTo>
                <a:lnTo>
                  <a:pt x="273873" y="714215"/>
                </a:lnTo>
                <a:lnTo>
                  <a:pt x="272085" y="736639"/>
                </a:lnTo>
                <a:lnTo>
                  <a:pt x="267232" y="760684"/>
                </a:lnTo>
                <a:lnTo>
                  <a:pt x="259080" y="786495"/>
                </a:lnTo>
                <a:lnTo>
                  <a:pt x="254508" y="796401"/>
                </a:lnTo>
                <a:lnTo>
                  <a:pt x="248412" y="806307"/>
                </a:lnTo>
                <a:lnTo>
                  <a:pt x="242316" y="815451"/>
                </a:lnTo>
                <a:lnTo>
                  <a:pt x="233057" y="824980"/>
                </a:lnTo>
                <a:lnTo>
                  <a:pt x="222949" y="832599"/>
                </a:lnTo>
                <a:lnTo>
                  <a:pt x="212088" y="838329"/>
                </a:lnTo>
                <a:lnTo>
                  <a:pt x="200573" y="842189"/>
                </a:lnTo>
                <a:lnTo>
                  <a:pt x="188502" y="844201"/>
                </a:lnTo>
                <a:lnTo>
                  <a:pt x="175971" y="844384"/>
                </a:lnTo>
                <a:lnTo>
                  <a:pt x="163080" y="842760"/>
                </a:lnTo>
                <a:lnTo>
                  <a:pt x="153162" y="839835"/>
                </a:lnTo>
                <a:lnTo>
                  <a:pt x="136347" y="832581"/>
                </a:lnTo>
                <a:lnTo>
                  <a:pt x="126025" y="826121"/>
                </a:lnTo>
                <a:lnTo>
                  <a:pt x="116119" y="818338"/>
                </a:lnTo>
                <a:lnTo>
                  <a:pt x="106650" y="809400"/>
                </a:lnTo>
                <a:lnTo>
                  <a:pt x="97638" y="799474"/>
                </a:lnTo>
                <a:lnTo>
                  <a:pt x="89104" y="788729"/>
                </a:lnTo>
                <a:lnTo>
                  <a:pt x="81069" y="777333"/>
                </a:lnTo>
                <a:lnTo>
                  <a:pt x="73552" y="765452"/>
                </a:lnTo>
                <a:lnTo>
                  <a:pt x="66575" y="753257"/>
                </a:lnTo>
                <a:lnTo>
                  <a:pt x="60158" y="740913"/>
                </a:lnTo>
                <a:lnTo>
                  <a:pt x="54321" y="728589"/>
                </a:lnTo>
                <a:lnTo>
                  <a:pt x="49085" y="716454"/>
                </a:lnTo>
                <a:lnTo>
                  <a:pt x="44470" y="704675"/>
                </a:lnTo>
                <a:lnTo>
                  <a:pt x="40497" y="693420"/>
                </a:lnTo>
                <a:lnTo>
                  <a:pt x="30480" y="659241"/>
                </a:lnTo>
                <a:lnTo>
                  <a:pt x="24384" y="631047"/>
                </a:lnTo>
                <a:lnTo>
                  <a:pt x="18288" y="599805"/>
                </a:lnTo>
                <a:lnTo>
                  <a:pt x="13716" y="567039"/>
                </a:lnTo>
                <a:lnTo>
                  <a:pt x="0" y="567039"/>
                </a:lnTo>
                <a:lnTo>
                  <a:pt x="0" y="887841"/>
                </a:lnTo>
                <a:lnTo>
                  <a:pt x="13716" y="887841"/>
                </a:lnTo>
                <a:lnTo>
                  <a:pt x="17526" y="875649"/>
                </a:lnTo>
                <a:lnTo>
                  <a:pt x="22098" y="864981"/>
                </a:lnTo>
                <a:lnTo>
                  <a:pt x="26670" y="856599"/>
                </a:lnTo>
                <a:lnTo>
                  <a:pt x="33014" y="847974"/>
                </a:lnTo>
                <a:lnTo>
                  <a:pt x="39287" y="842040"/>
                </a:lnTo>
                <a:lnTo>
                  <a:pt x="45565" y="838521"/>
                </a:lnTo>
                <a:lnTo>
                  <a:pt x="51928" y="837141"/>
                </a:lnTo>
                <a:lnTo>
                  <a:pt x="58451" y="837624"/>
                </a:lnTo>
                <a:lnTo>
                  <a:pt x="65215" y="839695"/>
                </a:lnTo>
                <a:lnTo>
                  <a:pt x="72295" y="843078"/>
                </a:lnTo>
                <a:lnTo>
                  <a:pt x="79770" y="847498"/>
                </a:lnTo>
                <a:lnTo>
                  <a:pt x="87718" y="852678"/>
                </a:lnTo>
                <a:lnTo>
                  <a:pt x="96216" y="858342"/>
                </a:lnTo>
                <a:lnTo>
                  <a:pt x="105343" y="864216"/>
                </a:lnTo>
                <a:lnTo>
                  <a:pt x="125793" y="875487"/>
                </a:lnTo>
                <a:lnTo>
                  <a:pt x="149690" y="884285"/>
                </a:lnTo>
                <a:lnTo>
                  <a:pt x="177657" y="888404"/>
                </a:lnTo>
                <a:lnTo>
                  <a:pt x="193361" y="888019"/>
                </a:lnTo>
                <a:lnTo>
                  <a:pt x="228600" y="880983"/>
                </a:lnTo>
                <a:lnTo>
                  <a:pt x="261006" y="863579"/>
                </a:lnTo>
                <a:lnTo>
                  <a:pt x="288621" y="839487"/>
                </a:lnTo>
                <a:lnTo>
                  <a:pt x="311481" y="810230"/>
                </a:lnTo>
                <a:lnTo>
                  <a:pt x="321180" y="793989"/>
                </a:lnTo>
                <a:lnTo>
                  <a:pt x="329753" y="776848"/>
                </a:lnTo>
                <a:lnTo>
                  <a:pt x="337220" y="758936"/>
                </a:lnTo>
                <a:lnTo>
                  <a:pt x="343604" y="740384"/>
                </a:lnTo>
                <a:lnTo>
                  <a:pt x="348924" y="721320"/>
                </a:lnTo>
                <a:lnTo>
                  <a:pt x="353202" y="701876"/>
                </a:lnTo>
                <a:lnTo>
                  <a:pt x="356458" y="682182"/>
                </a:lnTo>
                <a:lnTo>
                  <a:pt x="358713" y="662368"/>
                </a:lnTo>
                <a:lnTo>
                  <a:pt x="359988" y="642563"/>
                </a:lnTo>
                <a:lnTo>
                  <a:pt x="360305" y="622898"/>
                </a:lnTo>
                <a:lnTo>
                  <a:pt x="359683" y="603503"/>
                </a:lnTo>
                <a:lnTo>
                  <a:pt x="358144" y="584508"/>
                </a:lnTo>
                <a:lnTo>
                  <a:pt x="352399" y="548239"/>
                </a:lnTo>
                <a:lnTo>
                  <a:pt x="342900" y="512937"/>
                </a:lnTo>
                <a:lnTo>
                  <a:pt x="329184" y="479409"/>
                </a:lnTo>
                <a:lnTo>
                  <a:pt x="310134" y="446643"/>
                </a:lnTo>
                <a:lnTo>
                  <a:pt x="294710" y="425859"/>
                </a:lnTo>
                <a:lnTo>
                  <a:pt x="277897" y="406442"/>
                </a:lnTo>
                <a:lnTo>
                  <a:pt x="259963" y="388127"/>
                </a:lnTo>
                <a:lnTo>
                  <a:pt x="241178" y="370645"/>
                </a:lnTo>
                <a:lnTo>
                  <a:pt x="221813" y="353731"/>
                </a:lnTo>
                <a:lnTo>
                  <a:pt x="202137" y="337118"/>
                </a:lnTo>
                <a:lnTo>
                  <a:pt x="192268" y="328841"/>
                </a:lnTo>
                <a:lnTo>
                  <a:pt x="182421" y="320538"/>
                </a:lnTo>
                <a:lnTo>
                  <a:pt x="172632" y="312178"/>
                </a:lnTo>
                <a:lnTo>
                  <a:pt x="162935" y="303726"/>
                </a:lnTo>
                <a:lnTo>
                  <a:pt x="153362" y="295149"/>
                </a:lnTo>
                <a:lnTo>
                  <a:pt x="143947" y="286414"/>
                </a:lnTo>
                <a:lnTo>
                  <a:pt x="134725" y="277487"/>
                </a:lnTo>
                <a:lnTo>
                  <a:pt x="125730" y="268335"/>
                </a:lnTo>
                <a:lnTo>
                  <a:pt x="114300" y="253095"/>
                </a:lnTo>
                <a:lnTo>
                  <a:pt x="104394" y="238617"/>
                </a:lnTo>
                <a:lnTo>
                  <a:pt x="97865" y="227725"/>
                </a:lnTo>
                <a:lnTo>
                  <a:pt x="92507" y="216298"/>
                </a:lnTo>
                <a:lnTo>
                  <a:pt x="88288" y="204432"/>
                </a:lnTo>
                <a:lnTo>
                  <a:pt x="85175" y="192225"/>
                </a:lnTo>
                <a:lnTo>
                  <a:pt x="83136" y="179773"/>
                </a:lnTo>
                <a:lnTo>
                  <a:pt x="82139" y="167173"/>
                </a:lnTo>
                <a:lnTo>
                  <a:pt x="82152" y="154522"/>
                </a:lnTo>
                <a:lnTo>
                  <a:pt x="83143" y="141917"/>
                </a:lnTo>
                <a:lnTo>
                  <a:pt x="85080" y="129455"/>
                </a:lnTo>
                <a:lnTo>
                  <a:pt x="87630" y="118221"/>
                </a:lnTo>
                <a:lnTo>
                  <a:pt x="91440" y="108315"/>
                </a:lnTo>
                <a:lnTo>
                  <a:pt x="95250" y="99171"/>
                </a:lnTo>
                <a:lnTo>
                  <a:pt x="99822" y="90027"/>
                </a:lnTo>
                <a:lnTo>
                  <a:pt x="106634" y="78057"/>
                </a:lnTo>
                <a:lnTo>
                  <a:pt x="115197" y="67780"/>
                </a:lnTo>
                <a:lnTo>
                  <a:pt x="125301" y="59353"/>
                </a:lnTo>
                <a:lnTo>
                  <a:pt x="136737" y="52927"/>
                </a:lnTo>
                <a:lnTo>
                  <a:pt x="149294" y="48659"/>
                </a:lnTo>
                <a:lnTo>
                  <a:pt x="162763" y="46702"/>
                </a:lnTo>
                <a:lnTo>
                  <a:pt x="166116" y="46593"/>
                </a:lnTo>
                <a:lnTo>
                  <a:pt x="178308" y="48117"/>
                </a:lnTo>
                <a:lnTo>
                  <a:pt x="190500" y="51165"/>
                </a:lnTo>
                <a:lnTo>
                  <a:pt x="201842" y="55504"/>
                </a:lnTo>
                <a:lnTo>
                  <a:pt x="212649" y="61554"/>
                </a:lnTo>
                <a:lnTo>
                  <a:pt x="222909" y="69107"/>
                </a:lnTo>
                <a:lnTo>
                  <a:pt x="232609" y="77959"/>
                </a:lnTo>
                <a:lnTo>
                  <a:pt x="241735" y="87903"/>
                </a:lnTo>
                <a:lnTo>
                  <a:pt x="250275" y="98733"/>
                </a:lnTo>
                <a:lnTo>
                  <a:pt x="258215" y="110244"/>
                </a:lnTo>
                <a:lnTo>
                  <a:pt x="265544" y="122229"/>
                </a:lnTo>
                <a:lnTo>
                  <a:pt x="272248" y="134483"/>
                </a:lnTo>
                <a:lnTo>
                  <a:pt x="278313" y="146799"/>
                </a:lnTo>
                <a:lnTo>
                  <a:pt x="283728" y="158973"/>
                </a:lnTo>
                <a:lnTo>
                  <a:pt x="288480" y="170797"/>
                </a:lnTo>
                <a:lnTo>
                  <a:pt x="292554" y="182066"/>
                </a:lnTo>
                <a:lnTo>
                  <a:pt x="300228" y="208899"/>
                </a:lnTo>
                <a:lnTo>
                  <a:pt x="305562" y="232521"/>
                </a:lnTo>
                <a:lnTo>
                  <a:pt x="309372" y="256905"/>
                </a:lnTo>
                <a:lnTo>
                  <a:pt x="313182" y="282813"/>
                </a:lnTo>
                <a:lnTo>
                  <a:pt x="328422" y="282813"/>
                </a:lnTo>
                <a:close/>
              </a:path>
            </a:pathLst>
          </a:custGeom>
          <a:solidFill>
            <a:srgbClr val="274E75"/>
          </a:solidFill>
        </p:spPr>
        <p:txBody>
          <a:bodyPr wrap="square" lIns="0" tIns="0" rIns="0" bIns="0" rtlCol="0">
            <a:noAutofit/>
          </a:bodyPr>
          <a:lstStyle/>
          <a:p>
            <a:endParaRPr/>
          </a:p>
        </p:txBody>
      </p:sp>
      <p:sp>
        <p:nvSpPr>
          <p:cNvPr id="488" name="object 488"/>
          <p:cNvSpPr/>
          <p:nvPr/>
        </p:nvSpPr>
        <p:spPr>
          <a:xfrm>
            <a:off x="1532381" y="3657600"/>
            <a:ext cx="11430" cy="0"/>
          </a:xfrm>
          <a:custGeom>
            <a:avLst/>
            <a:gdLst/>
            <a:ahLst/>
            <a:cxnLst/>
            <a:rect l="l" t="t" r="r" b="b"/>
            <a:pathLst>
              <a:path w="11430">
                <a:moveTo>
                  <a:pt x="11430" y="0"/>
                </a:moveTo>
                <a:lnTo>
                  <a:pt x="0" y="0"/>
                </a:lnTo>
              </a:path>
            </a:pathLst>
          </a:custGeom>
          <a:ln w="12954">
            <a:solidFill>
              <a:srgbClr val="358092"/>
            </a:solidFill>
          </a:ln>
        </p:spPr>
        <p:txBody>
          <a:bodyPr wrap="square" lIns="0" tIns="0" rIns="0" bIns="0" rtlCol="0">
            <a:noAutofit/>
          </a:bodyPr>
          <a:lstStyle/>
          <a:p>
            <a:endParaRPr/>
          </a:p>
        </p:txBody>
      </p:sp>
      <p:sp>
        <p:nvSpPr>
          <p:cNvPr id="489" name="object 489"/>
          <p:cNvSpPr/>
          <p:nvPr/>
        </p:nvSpPr>
        <p:spPr>
          <a:xfrm>
            <a:off x="1529334" y="3657600"/>
            <a:ext cx="3047" cy="17526"/>
          </a:xfrm>
          <a:custGeom>
            <a:avLst/>
            <a:gdLst/>
            <a:ahLst/>
            <a:cxnLst/>
            <a:rect l="l" t="t" r="r" b="b"/>
            <a:pathLst>
              <a:path w="3047" h="17525">
                <a:moveTo>
                  <a:pt x="3047" y="0"/>
                </a:moveTo>
                <a:lnTo>
                  <a:pt x="0" y="17526"/>
                </a:lnTo>
              </a:path>
            </a:pathLst>
          </a:custGeom>
          <a:ln w="12954">
            <a:solidFill>
              <a:srgbClr val="4094AA"/>
            </a:solidFill>
          </a:ln>
        </p:spPr>
        <p:txBody>
          <a:bodyPr wrap="square" lIns="0" tIns="0" rIns="0" bIns="0" rtlCol="0">
            <a:noAutofit/>
          </a:bodyPr>
          <a:lstStyle/>
          <a:p>
            <a:endParaRPr/>
          </a:p>
        </p:txBody>
      </p:sp>
      <p:sp>
        <p:nvSpPr>
          <p:cNvPr id="490" name="object 490"/>
          <p:cNvSpPr/>
          <p:nvPr/>
        </p:nvSpPr>
        <p:spPr>
          <a:xfrm>
            <a:off x="1527047" y="3675126"/>
            <a:ext cx="2285" cy="13716"/>
          </a:xfrm>
          <a:custGeom>
            <a:avLst/>
            <a:gdLst/>
            <a:ahLst/>
            <a:cxnLst/>
            <a:rect l="l" t="t" r="r" b="b"/>
            <a:pathLst>
              <a:path w="2286" h="13715">
                <a:moveTo>
                  <a:pt x="2286" y="0"/>
                </a:moveTo>
                <a:lnTo>
                  <a:pt x="0" y="13716"/>
                </a:lnTo>
              </a:path>
            </a:pathLst>
          </a:custGeom>
          <a:ln w="12954">
            <a:solidFill>
              <a:srgbClr val="3F94AA"/>
            </a:solidFill>
          </a:ln>
        </p:spPr>
        <p:txBody>
          <a:bodyPr wrap="square" lIns="0" tIns="0" rIns="0" bIns="0" rtlCol="0">
            <a:noAutofit/>
          </a:bodyPr>
          <a:lstStyle/>
          <a:p>
            <a:endParaRPr/>
          </a:p>
        </p:txBody>
      </p:sp>
      <p:sp>
        <p:nvSpPr>
          <p:cNvPr id="491" name="object 491"/>
          <p:cNvSpPr/>
          <p:nvPr/>
        </p:nvSpPr>
        <p:spPr>
          <a:xfrm>
            <a:off x="1524000" y="3688842"/>
            <a:ext cx="3047" cy="9906"/>
          </a:xfrm>
          <a:custGeom>
            <a:avLst/>
            <a:gdLst/>
            <a:ahLst/>
            <a:cxnLst/>
            <a:rect l="l" t="t" r="r" b="b"/>
            <a:pathLst>
              <a:path w="3047" h="9905">
                <a:moveTo>
                  <a:pt x="3047" y="0"/>
                </a:moveTo>
                <a:lnTo>
                  <a:pt x="0" y="9906"/>
                </a:lnTo>
              </a:path>
            </a:pathLst>
          </a:custGeom>
          <a:ln w="12954">
            <a:solidFill>
              <a:srgbClr val="3E93A9"/>
            </a:solidFill>
          </a:ln>
        </p:spPr>
        <p:txBody>
          <a:bodyPr wrap="square" lIns="0" tIns="0" rIns="0" bIns="0" rtlCol="0">
            <a:noAutofit/>
          </a:bodyPr>
          <a:lstStyle/>
          <a:p>
            <a:endParaRPr/>
          </a:p>
        </p:txBody>
      </p:sp>
      <p:sp>
        <p:nvSpPr>
          <p:cNvPr id="492" name="object 492"/>
          <p:cNvSpPr/>
          <p:nvPr/>
        </p:nvSpPr>
        <p:spPr>
          <a:xfrm>
            <a:off x="1521714" y="3698748"/>
            <a:ext cx="2285" cy="6858"/>
          </a:xfrm>
          <a:custGeom>
            <a:avLst/>
            <a:gdLst/>
            <a:ahLst/>
            <a:cxnLst/>
            <a:rect l="l" t="t" r="r" b="b"/>
            <a:pathLst>
              <a:path w="2286" h="6858">
                <a:moveTo>
                  <a:pt x="2286" y="0"/>
                </a:moveTo>
                <a:lnTo>
                  <a:pt x="0" y="6858"/>
                </a:lnTo>
              </a:path>
            </a:pathLst>
          </a:custGeom>
          <a:ln w="12954">
            <a:solidFill>
              <a:srgbClr val="3E92A8"/>
            </a:solidFill>
          </a:ln>
        </p:spPr>
        <p:txBody>
          <a:bodyPr wrap="square" lIns="0" tIns="0" rIns="0" bIns="0" rtlCol="0">
            <a:noAutofit/>
          </a:bodyPr>
          <a:lstStyle/>
          <a:p>
            <a:endParaRPr/>
          </a:p>
        </p:txBody>
      </p:sp>
      <p:sp>
        <p:nvSpPr>
          <p:cNvPr id="493" name="object 493"/>
          <p:cNvSpPr/>
          <p:nvPr/>
        </p:nvSpPr>
        <p:spPr>
          <a:xfrm>
            <a:off x="1518666" y="3705605"/>
            <a:ext cx="3047" cy="4572"/>
          </a:xfrm>
          <a:custGeom>
            <a:avLst/>
            <a:gdLst/>
            <a:ahLst/>
            <a:cxnLst/>
            <a:rect l="l" t="t" r="r" b="b"/>
            <a:pathLst>
              <a:path w="3047" h="4572">
                <a:moveTo>
                  <a:pt x="3047" y="0"/>
                </a:moveTo>
                <a:lnTo>
                  <a:pt x="0" y="4572"/>
                </a:lnTo>
              </a:path>
            </a:pathLst>
          </a:custGeom>
          <a:ln w="12954">
            <a:solidFill>
              <a:srgbClr val="3C8FA2"/>
            </a:solidFill>
          </a:ln>
        </p:spPr>
        <p:txBody>
          <a:bodyPr wrap="square" lIns="0" tIns="0" rIns="0" bIns="0" rtlCol="0">
            <a:noAutofit/>
          </a:bodyPr>
          <a:lstStyle/>
          <a:p>
            <a:endParaRPr/>
          </a:p>
        </p:txBody>
      </p:sp>
      <p:sp>
        <p:nvSpPr>
          <p:cNvPr id="494" name="object 494"/>
          <p:cNvSpPr/>
          <p:nvPr/>
        </p:nvSpPr>
        <p:spPr>
          <a:xfrm>
            <a:off x="1514856" y="3710177"/>
            <a:ext cx="3810" cy="3048"/>
          </a:xfrm>
          <a:custGeom>
            <a:avLst/>
            <a:gdLst/>
            <a:ahLst/>
            <a:cxnLst/>
            <a:rect l="l" t="t" r="r" b="b"/>
            <a:pathLst>
              <a:path w="3809" h="3048">
                <a:moveTo>
                  <a:pt x="3809" y="0"/>
                </a:moveTo>
                <a:lnTo>
                  <a:pt x="0" y="3048"/>
                </a:lnTo>
              </a:path>
            </a:pathLst>
          </a:custGeom>
          <a:ln w="12954">
            <a:solidFill>
              <a:srgbClr val="3A889C"/>
            </a:solidFill>
          </a:ln>
        </p:spPr>
        <p:txBody>
          <a:bodyPr wrap="square" lIns="0" tIns="0" rIns="0" bIns="0" rtlCol="0">
            <a:noAutofit/>
          </a:bodyPr>
          <a:lstStyle/>
          <a:p>
            <a:endParaRPr/>
          </a:p>
        </p:txBody>
      </p:sp>
      <p:sp>
        <p:nvSpPr>
          <p:cNvPr id="495" name="object 495"/>
          <p:cNvSpPr/>
          <p:nvPr/>
        </p:nvSpPr>
        <p:spPr>
          <a:xfrm>
            <a:off x="1510283" y="3713226"/>
            <a:ext cx="4572" cy="1524"/>
          </a:xfrm>
          <a:custGeom>
            <a:avLst/>
            <a:gdLst/>
            <a:ahLst/>
            <a:cxnLst/>
            <a:rect l="l" t="t" r="r" b="b"/>
            <a:pathLst>
              <a:path w="4571" h="1524">
                <a:moveTo>
                  <a:pt x="4571" y="0"/>
                </a:moveTo>
                <a:lnTo>
                  <a:pt x="0" y="1524"/>
                </a:lnTo>
              </a:path>
            </a:pathLst>
          </a:custGeom>
          <a:ln w="12954">
            <a:solidFill>
              <a:srgbClr val="358092"/>
            </a:solidFill>
          </a:ln>
        </p:spPr>
        <p:txBody>
          <a:bodyPr wrap="square" lIns="0" tIns="0" rIns="0" bIns="0" rtlCol="0">
            <a:noAutofit/>
          </a:bodyPr>
          <a:lstStyle/>
          <a:p>
            <a:endParaRPr/>
          </a:p>
        </p:txBody>
      </p:sp>
      <p:sp>
        <p:nvSpPr>
          <p:cNvPr id="496" name="object 496"/>
          <p:cNvSpPr/>
          <p:nvPr/>
        </p:nvSpPr>
        <p:spPr>
          <a:xfrm>
            <a:off x="1505711" y="3714750"/>
            <a:ext cx="4572" cy="762"/>
          </a:xfrm>
          <a:custGeom>
            <a:avLst/>
            <a:gdLst/>
            <a:ahLst/>
            <a:cxnLst/>
            <a:rect l="l" t="t" r="r" b="b"/>
            <a:pathLst>
              <a:path w="4571" h="762">
                <a:moveTo>
                  <a:pt x="4571" y="0"/>
                </a:moveTo>
                <a:lnTo>
                  <a:pt x="0" y="762"/>
                </a:lnTo>
              </a:path>
            </a:pathLst>
          </a:custGeom>
          <a:ln w="12954">
            <a:solidFill>
              <a:srgbClr val="347A8C"/>
            </a:solidFill>
          </a:ln>
        </p:spPr>
        <p:txBody>
          <a:bodyPr wrap="square" lIns="0" tIns="0" rIns="0" bIns="0" rtlCol="0">
            <a:noAutofit/>
          </a:bodyPr>
          <a:lstStyle/>
          <a:p>
            <a:endParaRPr/>
          </a:p>
        </p:txBody>
      </p:sp>
      <p:sp>
        <p:nvSpPr>
          <p:cNvPr id="497" name="object 497"/>
          <p:cNvSpPr/>
          <p:nvPr/>
        </p:nvSpPr>
        <p:spPr>
          <a:xfrm>
            <a:off x="1503425" y="3715511"/>
            <a:ext cx="2286" cy="0"/>
          </a:xfrm>
          <a:custGeom>
            <a:avLst/>
            <a:gdLst/>
            <a:ahLst/>
            <a:cxnLst/>
            <a:rect l="l" t="t" r="r" b="b"/>
            <a:pathLst>
              <a:path w="2286">
                <a:moveTo>
                  <a:pt x="2286" y="0"/>
                </a:moveTo>
                <a:lnTo>
                  <a:pt x="0" y="0"/>
                </a:lnTo>
              </a:path>
            </a:pathLst>
          </a:custGeom>
          <a:ln w="12954">
            <a:solidFill>
              <a:srgbClr val="388496"/>
            </a:solidFill>
          </a:ln>
        </p:spPr>
        <p:txBody>
          <a:bodyPr wrap="square" lIns="0" tIns="0" rIns="0" bIns="0" rtlCol="0">
            <a:noAutofit/>
          </a:bodyPr>
          <a:lstStyle/>
          <a:p>
            <a:endParaRPr/>
          </a:p>
        </p:txBody>
      </p:sp>
      <p:sp>
        <p:nvSpPr>
          <p:cNvPr id="498" name="object 498"/>
          <p:cNvSpPr/>
          <p:nvPr/>
        </p:nvSpPr>
        <p:spPr>
          <a:xfrm>
            <a:off x="1499616" y="3714749"/>
            <a:ext cx="3810" cy="761"/>
          </a:xfrm>
          <a:custGeom>
            <a:avLst/>
            <a:gdLst/>
            <a:ahLst/>
            <a:cxnLst/>
            <a:rect l="l" t="t" r="r" b="b"/>
            <a:pathLst>
              <a:path w="3809" h="762">
                <a:moveTo>
                  <a:pt x="3809" y="762"/>
                </a:moveTo>
                <a:lnTo>
                  <a:pt x="0" y="0"/>
                </a:lnTo>
              </a:path>
            </a:pathLst>
          </a:custGeom>
          <a:ln w="12954">
            <a:solidFill>
              <a:srgbClr val="3A899E"/>
            </a:solidFill>
          </a:ln>
        </p:spPr>
        <p:txBody>
          <a:bodyPr wrap="square" lIns="0" tIns="0" rIns="0" bIns="0" rtlCol="0">
            <a:noAutofit/>
          </a:bodyPr>
          <a:lstStyle/>
          <a:p>
            <a:endParaRPr/>
          </a:p>
        </p:txBody>
      </p:sp>
      <p:sp>
        <p:nvSpPr>
          <p:cNvPr id="499" name="object 499"/>
          <p:cNvSpPr/>
          <p:nvPr/>
        </p:nvSpPr>
        <p:spPr>
          <a:xfrm>
            <a:off x="1491996" y="3710940"/>
            <a:ext cx="7620" cy="3809"/>
          </a:xfrm>
          <a:custGeom>
            <a:avLst/>
            <a:gdLst/>
            <a:ahLst/>
            <a:cxnLst/>
            <a:rect l="l" t="t" r="r" b="b"/>
            <a:pathLst>
              <a:path w="7619" h="3810">
                <a:moveTo>
                  <a:pt x="7619" y="3810"/>
                </a:moveTo>
                <a:lnTo>
                  <a:pt x="0" y="0"/>
                </a:lnTo>
              </a:path>
            </a:pathLst>
          </a:custGeom>
          <a:ln w="12954">
            <a:solidFill>
              <a:srgbClr val="3C8FA3"/>
            </a:solidFill>
          </a:ln>
        </p:spPr>
        <p:txBody>
          <a:bodyPr wrap="square" lIns="0" tIns="0" rIns="0" bIns="0" rtlCol="0">
            <a:noAutofit/>
          </a:bodyPr>
          <a:lstStyle/>
          <a:p>
            <a:endParaRPr/>
          </a:p>
        </p:txBody>
      </p:sp>
      <p:sp>
        <p:nvSpPr>
          <p:cNvPr id="500" name="object 500"/>
          <p:cNvSpPr/>
          <p:nvPr/>
        </p:nvSpPr>
        <p:spPr>
          <a:xfrm>
            <a:off x="1482089" y="3704081"/>
            <a:ext cx="9906" cy="6858"/>
          </a:xfrm>
          <a:custGeom>
            <a:avLst/>
            <a:gdLst/>
            <a:ahLst/>
            <a:cxnLst/>
            <a:rect l="l" t="t" r="r" b="b"/>
            <a:pathLst>
              <a:path w="9906" h="6858">
                <a:moveTo>
                  <a:pt x="9906" y="6857"/>
                </a:moveTo>
                <a:lnTo>
                  <a:pt x="0" y="0"/>
                </a:lnTo>
              </a:path>
            </a:pathLst>
          </a:custGeom>
          <a:ln w="12953">
            <a:solidFill>
              <a:srgbClr val="3E92A9"/>
            </a:solidFill>
          </a:ln>
        </p:spPr>
        <p:txBody>
          <a:bodyPr wrap="square" lIns="0" tIns="0" rIns="0" bIns="0" rtlCol="0">
            <a:noAutofit/>
          </a:bodyPr>
          <a:lstStyle/>
          <a:p>
            <a:endParaRPr/>
          </a:p>
        </p:txBody>
      </p:sp>
      <p:sp>
        <p:nvSpPr>
          <p:cNvPr id="501" name="object 501"/>
          <p:cNvSpPr/>
          <p:nvPr/>
        </p:nvSpPr>
        <p:spPr>
          <a:xfrm>
            <a:off x="1470659" y="3694938"/>
            <a:ext cx="11430" cy="9144"/>
          </a:xfrm>
          <a:custGeom>
            <a:avLst/>
            <a:gdLst/>
            <a:ahLst/>
            <a:cxnLst/>
            <a:rect l="l" t="t" r="r" b="b"/>
            <a:pathLst>
              <a:path w="11430" h="9144">
                <a:moveTo>
                  <a:pt x="11430" y="9143"/>
                </a:moveTo>
                <a:lnTo>
                  <a:pt x="0" y="0"/>
                </a:lnTo>
              </a:path>
            </a:pathLst>
          </a:custGeom>
          <a:ln w="12954">
            <a:solidFill>
              <a:srgbClr val="4095AB"/>
            </a:solidFill>
          </a:ln>
        </p:spPr>
        <p:txBody>
          <a:bodyPr wrap="square" lIns="0" tIns="0" rIns="0" bIns="0" rtlCol="0">
            <a:noAutofit/>
          </a:bodyPr>
          <a:lstStyle/>
          <a:p>
            <a:endParaRPr/>
          </a:p>
        </p:txBody>
      </p:sp>
      <p:sp>
        <p:nvSpPr>
          <p:cNvPr id="502" name="object 502"/>
          <p:cNvSpPr/>
          <p:nvPr/>
        </p:nvSpPr>
        <p:spPr>
          <a:xfrm>
            <a:off x="1457706" y="3685794"/>
            <a:ext cx="12954" cy="9143"/>
          </a:xfrm>
          <a:custGeom>
            <a:avLst/>
            <a:gdLst/>
            <a:ahLst/>
            <a:cxnLst/>
            <a:rect l="l" t="t" r="r" b="b"/>
            <a:pathLst>
              <a:path w="12953" h="9144">
                <a:moveTo>
                  <a:pt x="12953" y="9144"/>
                </a:moveTo>
                <a:lnTo>
                  <a:pt x="0" y="0"/>
                </a:lnTo>
              </a:path>
            </a:pathLst>
          </a:custGeom>
          <a:ln w="12954">
            <a:solidFill>
              <a:srgbClr val="4094AB"/>
            </a:solidFill>
          </a:ln>
        </p:spPr>
        <p:txBody>
          <a:bodyPr wrap="square" lIns="0" tIns="0" rIns="0" bIns="0" rtlCol="0">
            <a:noAutofit/>
          </a:bodyPr>
          <a:lstStyle/>
          <a:p>
            <a:endParaRPr/>
          </a:p>
        </p:txBody>
      </p:sp>
      <p:sp>
        <p:nvSpPr>
          <p:cNvPr id="503" name="object 503"/>
          <p:cNvSpPr/>
          <p:nvPr/>
        </p:nvSpPr>
        <p:spPr>
          <a:xfrm>
            <a:off x="1446275" y="3678174"/>
            <a:ext cx="11430" cy="7620"/>
          </a:xfrm>
          <a:custGeom>
            <a:avLst/>
            <a:gdLst/>
            <a:ahLst/>
            <a:cxnLst/>
            <a:rect l="l" t="t" r="r" b="b"/>
            <a:pathLst>
              <a:path w="11430" h="7620">
                <a:moveTo>
                  <a:pt x="11430" y="7619"/>
                </a:moveTo>
                <a:lnTo>
                  <a:pt x="0" y="0"/>
                </a:lnTo>
              </a:path>
            </a:pathLst>
          </a:custGeom>
          <a:ln w="12954">
            <a:solidFill>
              <a:srgbClr val="3E93A9"/>
            </a:solidFill>
          </a:ln>
        </p:spPr>
        <p:txBody>
          <a:bodyPr wrap="square" lIns="0" tIns="0" rIns="0" bIns="0" rtlCol="0">
            <a:noAutofit/>
          </a:bodyPr>
          <a:lstStyle/>
          <a:p>
            <a:endParaRPr/>
          </a:p>
        </p:txBody>
      </p:sp>
      <p:sp>
        <p:nvSpPr>
          <p:cNvPr id="504" name="object 504"/>
          <p:cNvSpPr/>
          <p:nvPr/>
        </p:nvSpPr>
        <p:spPr>
          <a:xfrm>
            <a:off x="1436370" y="3672077"/>
            <a:ext cx="9906" cy="6095"/>
          </a:xfrm>
          <a:custGeom>
            <a:avLst/>
            <a:gdLst/>
            <a:ahLst/>
            <a:cxnLst/>
            <a:rect l="l" t="t" r="r" b="b"/>
            <a:pathLst>
              <a:path w="9906" h="6096">
                <a:moveTo>
                  <a:pt x="9906" y="6096"/>
                </a:moveTo>
                <a:lnTo>
                  <a:pt x="0" y="0"/>
                </a:lnTo>
              </a:path>
            </a:pathLst>
          </a:custGeom>
          <a:ln w="12954">
            <a:solidFill>
              <a:srgbClr val="3D92A6"/>
            </a:solidFill>
          </a:ln>
        </p:spPr>
        <p:txBody>
          <a:bodyPr wrap="square" lIns="0" tIns="0" rIns="0" bIns="0" rtlCol="0">
            <a:noAutofit/>
          </a:bodyPr>
          <a:lstStyle/>
          <a:p>
            <a:endParaRPr/>
          </a:p>
        </p:txBody>
      </p:sp>
      <p:sp>
        <p:nvSpPr>
          <p:cNvPr id="505" name="object 505"/>
          <p:cNvSpPr/>
          <p:nvPr/>
        </p:nvSpPr>
        <p:spPr>
          <a:xfrm>
            <a:off x="1426464" y="3667505"/>
            <a:ext cx="9906" cy="4571"/>
          </a:xfrm>
          <a:custGeom>
            <a:avLst/>
            <a:gdLst/>
            <a:ahLst/>
            <a:cxnLst/>
            <a:rect l="l" t="t" r="r" b="b"/>
            <a:pathLst>
              <a:path w="9906" h="4572">
                <a:moveTo>
                  <a:pt x="9906" y="4572"/>
                </a:moveTo>
                <a:lnTo>
                  <a:pt x="0" y="0"/>
                </a:lnTo>
              </a:path>
            </a:pathLst>
          </a:custGeom>
          <a:ln w="12954">
            <a:solidFill>
              <a:srgbClr val="3C90A3"/>
            </a:solidFill>
          </a:ln>
        </p:spPr>
        <p:txBody>
          <a:bodyPr wrap="square" lIns="0" tIns="0" rIns="0" bIns="0" rtlCol="0">
            <a:noAutofit/>
          </a:bodyPr>
          <a:lstStyle/>
          <a:p>
            <a:endParaRPr/>
          </a:p>
        </p:txBody>
      </p:sp>
      <p:sp>
        <p:nvSpPr>
          <p:cNvPr id="506" name="object 506"/>
          <p:cNvSpPr/>
          <p:nvPr/>
        </p:nvSpPr>
        <p:spPr>
          <a:xfrm>
            <a:off x="1415034" y="3662933"/>
            <a:ext cx="11430" cy="4571"/>
          </a:xfrm>
          <a:custGeom>
            <a:avLst/>
            <a:gdLst/>
            <a:ahLst/>
            <a:cxnLst/>
            <a:rect l="l" t="t" r="r" b="b"/>
            <a:pathLst>
              <a:path w="11430" h="4572">
                <a:moveTo>
                  <a:pt x="11430" y="4572"/>
                </a:moveTo>
                <a:lnTo>
                  <a:pt x="0" y="0"/>
                </a:lnTo>
              </a:path>
            </a:pathLst>
          </a:custGeom>
          <a:ln w="12954">
            <a:solidFill>
              <a:srgbClr val="3B8DA0"/>
            </a:solidFill>
          </a:ln>
        </p:spPr>
        <p:txBody>
          <a:bodyPr wrap="square" lIns="0" tIns="0" rIns="0" bIns="0" rtlCol="0">
            <a:noAutofit/>
          </a:bodyPr>
          <a:lstStyle/>
          <a:p>
            <a:endParaRPr/>
          </a:p>
        </p:txBody>
      </p:sp>
      <p:sp>
        <p:nvSpPr>
          <p:cNvPr id="507" name="object 507"/>
          <p:cNvSpPr/>
          <p:nvPr/>
        </p:nvSpPr>
        <p:spPr>
          <a:xfrm>
            <a:off x="1402841" y="3659885"/>
            <a:ext cx="12192" cy="3047"/>
          </a:xfrm>
          <a:custGeom>
            <a:avLst/>
            <a:gdLst/>
            <a:ahLst/>
            <a:cxnLst/>
            <a:rect l="l" t="t" r="r" b="b"/>
            <a:pathLst>
              <a:path w="12191" h="3048">
                <a:moveTo>
                  <a:pt x="12191" y="3048"/>
                </a:moveTo>
                <a:lnTo>
                  <a:pt x="0" y="0"/>
                </a:lnTo>
              </a:path>
            </a:pathLst>
          </a:custGeom>
          <a:ln w="12954">
            <a:solidFill>
              <a:srgbClr val="3A889C"/>
            </a:solidFill>
          </a:ln>
        </p:spPr>
        <p:txBody>
          <a:bodyPr wrap="square" lIns="0" tIns="0" rIns="0" bIns="0" rtlCol="0">
            <a:noAutofit/>
          </a:bodyPr>
          <a:lstStyle/>
          <a:p>
            <a:endParaRPr/>
          </a:p>
        </p:txBody>
      </p:sp>
      <p:sp>
        <p:nvSpPr>
          <p:cNvPr id="508" name="object 508"/>
          <p:cNvSpPr/>
          <p:nvPr/>
        </p:nvSpPr>
        <p:spPr>
          <a:xfrm>
            <a:off x="1390650" y="3658361"/>
            <a:ext cx="12192" cy="1523"/>
          </a:xfrm>
          <a:custGeom>
            <a:avLst/>
            <a:gdLst/>
            <a:ahLst/>
            <a:cxnLst/>
            <a:rect l="l" t="t" r="r" b="b"/>
            <a:pathLst>
              <a:path w="12191" h="1524">
                <a:moveTo>
                  <a:pt x="12191" y="1524"/>
                </a:moveTo>
                <a:lnTo>
                  <a:pt x="0" y="0"/>
                </a:lnTo>
              </a:path>
            </a:pathLst>
          </a:custGeom>
          <a:ln w="12954">
            <a:solidFill>
              <a:srgbClr val="398597"/>
            </a:solidFill>
          </a:ln>
        </p:spPr>
        <p:txBody>
          <a:bodyPr wrap="square" lIns="0" tIns="0" rIns="0" bIns="0" rtlCol="0">
            <a:noAutofit/>
          </a:bodyPr>
          <a:lstStyle/>
          <a:p>
            <a:endParaRPr/>
          </a:p>
        </p:txBody>
      </p:sp>
      <p:sp>
        <p:nvSpPr>
          <p:cNvPr id="509" name="object 509"/>
          <p:cNvSpPr/>
          <p:nvPr/>
        </p:nvSpPr>
        <p:spPr>
          <a:xfrm>
            <a:off x="1378458" y="3657599"/>
            <a:ext cx="12192" cy="761"/>
          </a:xfrm>
          <a:custGeom>
            <a:avLst/>
            <a:gdLst/>
            <a:ahLst/>
            <a:cxnLst/>
            <a:rect l="l" t="t" r="r" b="b"/>
            <a:pathLst>
              <a:path w="12191" h="762">
                <a:moveTo>
                  <a:pt x="12191" y="762"/>
                </a:moveTo>
                <a:lnTo>
                  <a:pt x="0" y="0"/>
                </a:lnTo>
              </a:path>
            </a:pathLst>
          </a:custGeom>
          <a:ln w="12953">
            <a:solidFill>
              <a:srgbClr val="378193"/>
            </a:solidFill>
          </a:ln>
        </p:spPr>
        <p:txBody>
          <a:bodyPr wrap="square" lIns="0" tIns="0" rIns="0" bIns="0" rtlCol="0">
            <a:noAutofit/>
          </a:bodyPr>
          <a:lstStyle/>
          <a:p>
            <a:endParaRPr/>
          </a:p>
        </p:txBody>
      </p:sp>
      <p:sp>
        <p:nvSpPr>
          <p:cNvPr id="510" name="object 510"/>
          <p:cNvSpPr/>
          <p:nvPr/>
        </p:nvSpPr>
        <p:spPr>
          <a:xfrm>
            <a:off x="1370075" y="3657600"/>
            <a:ext cx="8382" cy="0"/>
          </a:xfrm>
          <a:custGeom>
            <a:avLst/>
            <a:gdLst/>
            <a:ahLst/>
            <a:cxnLst/>
            <a:rect l="l" t="t" r="r" b="b"/>
            <a:pathLst>
              <a:path w="8381">
                <a:moveTo>
                  <a:pt x="8381" y="0"/>
                </a:moveTo>
                <a:lnTo>
                  <a:pt x="0" y="0"/>
                </a:lnTo>
              </a:path>
            </a:pathLst>
          </a:custGeom>
          <a:ln w="12954">
            <a:solidFill>
              <a:srgbClr val="357E91"/>
            </a:solidFill>
          </a:ln>
        </p:spPr>
        <p:txBody>
          <a:bodyPr wrap="square" lIns="0" tIns="0" rIns="0" bIns="0" rtlCol="0">
            <a:noAutofit/>
          </a:bodyPr>
          <a:lstStyle/>
          <a:p>
            <a:endParaRPr/>
          </a:p>
        </p:txBody>
      </p:sp>
      <p:sp>
        <p:nvSpPr>
          <p:cNvPr id="511" name="object 511"/>
          <p:cNvSpPr/>
          <p:nvPr/>
        </p:nvSpPr>
        <p:spPr>
          <a:xfrm>
            <a:off x="1361694" y="3657600"/>
            <a:ext cx="8382" cy="762"/>
          </a:xfrm>
          <a:custGeom>
            <a:avLst/>
            <a:gdLst/>
            <a:ahLst/>
            <a:cxnLst/>
            <a:rect l="l" t="t" r="r" b="b"/>
            <a:pathLst>
              <a:path w="8381" h="762">
                <a:moveTo>
                  <a:pt x="8381" y="0"/>
                </a:moveTo>
                <a:lnTo>
                  <a:pt x="0" y="762"/>
                </a:lnTo>
              </a:path>
            </a:pathLst>
          </a:custGeom>
          <a:ln w="12954">
            <a:solidFill>
              <a:srgbClr val="347B8E"/>
            </a:solidFill>
          </a:ln>
        </p:spPr>
        <p:txBody>
          <a:bodyPr wrap="square" lIns="0" tIns="0" rIns="0" bIns="0" rtlCol="0">
            <a:noAutofit/>
          </a:bodyPr>
          <a:lstStyle/>
          <a:p>
            <a:endParaRPr/>
          </a:p>
        </p:txBody>
      </p:sp>
      <p:sp>
        <p:nvSpPr>
          <p:cNvPr id="512" name="object 512"/>
          <p:cNvSpPr/>
          <p:nvPr/>
        </p:nvSpPr>
        <p:spPr>
          <a:xfrm>
            <a:off x="1345692" y="3658361"/>
            <a:ext cx="16002" cy="3810"/>
          </a:xfrm>
          <a:custGeom>
            <a:avLst/>
            <a:gdLst/>
            <a:ahLst/>
            <a:cxnLst/>
            <a:rect l="l" t="t" r="r" b="b"/>
            <a:pathLst>
              <a:path w="16002" h="3810">
                <a:moveTo>
                  <a:pt x="16002" y="0"/>
                </a:moveTo>
                <a:lnTo>
                  <a:pt x="7620" y="1524"/>
                </a:lnTo>
                <a:lnTo>
                  <a:pt x="0" y="3810"/>
                </a:lnTo>
              </a:path>
            </a:pathLst>
          </a:custGeom>
          <a:ln w="12953">
            <a:solidFill>
              <a:srgbClr val="33798A"/>
            </a:solidFill>
          </a:ln>
        </p:spPr>
        <p:txBody>
          <a:bodyPr wrap="square" lIns="0" tIns="0" rIns="0" bIns="0" rtlCol="0">
            <a:noAutofit/>
          </a:bodyPr>
          <a:lstStyle/>
          <a:p>
            <a:endParaRPr/>
          </a:p>
        </p:txBody>
      </p:sp>
      <p:sp>
        <p:nvSpPr>
          <p:cNvPr id="513" name="object 513"/>
          <p:cNvSpPr/>
          <p:nvPr/>
        </p:nvSpPr>
        <p:spPr>
          <a:xfrm>
            <a:off x="1337310" y="3662172"/>
            <a:ext cx="8382" cy="2286"/>
          </a:xfrm>
          <a:custGeom>
            <a:avLst/>
            <a:gdLst/>
            <a:ahLst/>
            <a:cxnLst/>
            <a:rect l="l" t="t" r="r" b="b"/>
            <a:pathLst>
              <a:path w="8381" h="2286">
                <a:moveTo>
                  <a:pt x="8381" y="0"/>
                </a:moveTo>
                <a:lnTo>
                  <a:pt x="0" y="2286"/>
                </a:lnTo>
              </a:path>
            </a:pathLst>
          </a:custGeom>
          <a:ln w="12954">
            <a:solidFill>
              <a:srgbClr val="347B8E"/>
            </a:solidFill>
          </a:ln>
        </p:spPr>
        <p:txBody>
          <a:bodyPr wrap="square" lIns="0" tIns="0" rIns="0" bIns="0" rtlCol="0">
            <a:noAutofit/>
          </a:bodyPr>
          <a:lstStyle/>
          <a:p>
            <a:endParaRPr/>
          </a:p>
        </p:txBody>
      </p:sp>
      <p:sp>
        <p:nvSpPr>
          <p:cNvPr id="514" name="object 514"/>
          <p:cNvSpPr/>
          <p:nvPr/>
        </p:nvSpPr>
        <p:spPr>
          <a:xfrm>
            <a:off x="1329690" y="3664457"/>
            <a:ext cx="7620" cy="3048"/>
          </a:xfrm>
          <a:custGeom>
            <a:avLst/>
            <a:gdLst/>
            <a:ahLst/>
            <a:cxnLst/>
            <a:rect l="l" t="t" r="r" b="b"/>
            <a:pathLst>
              <a:path w="7619" h="3048">
                <a:moveTo>
                  <a:pt x="7619" y="0"/>
                </a:moveTo>
                <a:lnTo>
                  <a:pt x="0" y="3048"/>
                </a:lnTo>
              </a:path>
            </a:pathLst>
          </a:custGeom>
          <a:ln w="12954">
            <a:solidFill>
              <a:srgbClr val="357E91"/>
            </a:solidFill>
          </a:ln>
        </p:spPr>
        <p:txBody>
          <a:bodyPr wrap="square" lIns="0" tIns="0" rIns="0" bIns="0" rtlCol="0">
            <a:noAutofit/>
          </a:bodyPr>
          <a:lstStyle/>
          <a:p>
            <a:endParaRPr/>
          </a:p>
        </p:txBody>
      </p:sp>
      <p:sp>
        <p:nvSpPr>
          <p:cNvPr id="515" name="object 515"/>
          <p:cNvSpPr/>
          <p:nvPr/>
        </p:nvSpPr>
        <p:spPr>
          <a:xfrm>
            <a:off x="1322831" y="3667505"/>
            <a:ext cx="6858" cy="3810"/>
          </a:xfrm>
          <a:custGeom>
            <a:avLst/>
            <a:gdLst/>
            <a:ahLst/>
            <a:cxnLst/>
            <a:rect l="l" t="t" r="r" b="b"/>
            <a:pathLst>
              <a:path w="6858" h="3810">
                <a:moveTo>
                  <a:pt x="6858" y="0"/>
                </a:moveTo>
                <a:lnTo>
                  <a:pt x="0" y="3810"/>
                </a:lnTo>
              </a:path>
            </a:pathLst>
          </a:custGeom>
          <a:ln w="12954">
            <a:solidFill>
              <a:srgbClr val="378193"/>
            </a:solidFill>
          </a:ln>
        </p:spPr>
        <p:txBody>
          <a:bodyPr wrap="square" lIns="0" tIns="0" rIns="0" bIns="0" rtlCol="0">
            <a:noAutofit/>
          </a:bodyPr>
          <a:lstStyle/>
          <a:p>
            <a:endParaRPr/>
          </a:p>
        </p:txBody>
      </p:sp>
      <p:sp>
        <p:nvSpPr>
          <p:cNvPr id="516" name="object 516"/>
          <p:cNvSpPr/>
          <p:nvPr/>
        </p:nvSpPr>
        <p:spPr>
          <a:xfrm>
            <a:off x="1315212" y="3671316"/>
            <a:ext cx="7620" cy="3810"/>
          </a:xfrm>
          <a:custGeom>
            <a:avLst/>
            <a:gdLst/>
            <a:ahLst/>
            <a:cxnLst/>
            <a:rect l="l" t="t" r="r" b="b"/>
            <a:pathLst>
              <a:path w="7619" h="3810">
                <a:moveTo>
                  <a:pt x="7619" y="0"/>
                </a:moveTo>
                <a:lnTo>
                  <a:pt x="0" y="3810"/>
                </a:lnTo>
              </a:path>
            </a:pathLst>
          </a:custGeom>
          <a:ln w="12954">
            <a:solidFill>
              <a:srgbClr val="388395"/>
            </a:solidFill>
          </a:ln>
        </p:spPr>
        <p:txBody>
          <a:bodyPr wrap="square" lIns="0" tIns="0" rIns="0" bIns="0" rtlCol="0">
            <a:noAutofit/>
          </a:bodyPr>
          <a:lstStyle/>
          <a:p>
            <a:endParaRPr/>
          </a:p>
        </p:txBody>
      </p:sp>
      <p:sp>
        <p:nvSpPr>
          <p:cNvPr id="517" name="object 517"/>
          <p:cNvSpPr/>
          <p:nvPr/>
        </p:nvSpPr>
        <p:spPr>
          <a:xfrm>
            <a:off x="1308353" y="3675126"/>
            <a:ext cx="6858" cy="4572"/>
          </a:xfrm>
          <a:custGeom>
            <a:avLst/>
            <a:gdLst/>
            <a:ahLst/>
            <a:cxnLst/>
            <a:rect l="l" t="t" r="r" b="b"/>
            <a:pathLst>
              <a:path w="6858" h="4572">
                <a:moveTo>
                  <a:pt x="6858" y="0"/>
                </a:moveTo>
                <a:lnTo>
                  <a:pt x="0" y="4572"/>
                </a:lnTo>
              </a:path>
            </a:pathLst>
          </a:custGeom>
          <a:ln w="12954">
            <a:solidFill>
              <a:srgbClr val="398598"/>
            </a:solidFill>
          </a:ln>
        </p:spPr>
        <p:txBody>
          <a:bodyPr wrap="square" lIns="0" tIns="0" rIns="0" bIns="0" rtlCol="0">
            <a:noAutofit/>
          </a:bodyPr>
          <a:lstStyle/>
          <a:p>
            <a:endParaRPr/>
          </a:p>
        </p:txBody>
      </p:sp>
      <p:sp>
        <p:nvSpPr>
          <p:cNvPr id="518" name="object 518"/>
          <p:cNvSpPr/>
          <p:nvPr/>
        </p:nvSpPr>
        <p:spPr>
          <a:xfrm>
            <a:off x="1301496" y="3679698"/>
            <a:ext cx="6858" cy="5334"/>
          </a:xfrm>
          <a:custGeom>
            <a:avLst/>
            <a:gdLst/>
            <a:ahLst/>
            <a:cxnLst/>
            <a:rect l="l" t="t" r="r" b="b"/>
            <a:pathLst>
              <a:path w="6858" h="5334">
                <a:moveTo>
                  <a:pt x="6858" y="0"/>
                </a:moveTo>
                <a:lnTo>
                  <a:pt x="0" y="5334"/>
                </a:lnTo>
              </a:path>
            </a:pathLst>
          </a:custGeom>
          <a:ln w="12953">
            <a:solidFill>
              <a:srgbClr val="39869B"/>
            </a:solidFill>
          </a:ln>
        </p:spPr>
        <p:txBody>
          <a:bodyPr wrap="square" lIns="0" tIns="0" rIns="0" bIns="0" rtlCol="0">
            <a:noAutofit/>
          </a:bodyPr>
          <a:lstStyle/>
          <a:p>
            <a:endParaRPr/>
          </a:p>
        </p:txBody>
      </p:sp>
      <p:sp>
        <p:nvSpPr>
          <p:cNvPr id="519" name="object 519"/>
          <p:cNvSpPr/>
          <p:nvPr/>
        </p:nvSpPr>
        <p:spPr>
          <a:xfrm>
            <a:off x="1294637" y="3685032"/>
            <a:ext cx="6858" cy="6096"/>
          </a:xfrm>
          <a:custGeom>
            <a:avLst/>
            <a:gdLst/>
            <a:ahLst/>
            <a:cxnLst/>
            <a:rect l="l" t="t" r="r" b="b"/>
            <a:pathLst>
              <a:path w="6858" h="6096">
                <a:moveTo>
                  <a:pt x="6858" y="0"/>
                </a:moveTo>
                <a:lnTo>
                  <a:pt x="0" y="6096"/>
                </a:lnTo>
              </a:path>
            </a:pathLst>
          </a:custGeom>
          <a:ln w="12954">
            <a:solidFill>
              <a:srgbClr val="3A889D"/>
            </a:solidFill>
          </a:ln>
        </p:spPr>
        <p:txBody>
          <a:bodyPr wrap="square" lIns="0" tIns="0" rIns="0" bIns="0" rtlCol="0">
            <a:noAutofit/>
          </a:bodyPr>
          <a:lstStyle/>
          <a:p>
            <a:endParaRPr/>
          </a:p>
        </p:txBody>
      </p:sp>
      <p:sp>
        <p:nvSpPr>
          <p:cNvPr id="520" name="object 520"/>
          <p:cNvSpPr/>
          <p:nvPr/>
        </p:nvSpPr>
        <p:spPr>
          <a:xfrm>
            <a:off x="1288542" y="3691127"/>
            <a:ext cx="6095" cy="6096"/>
          </a:xfrm>
          <a:custGeom>
            <a:avLst/>
            <a:gdLst/>
            <a:ahLst/>
            <a:cxnLst/>
            <a:rect l="l" t="t" r="r" b="b"/>
            <a:pathLst>
              <a:path w="6096" h="6096">
                <a:moveTo>
                  <a:pt x="6096" y="0"/>
                </a:moveTo>
                <a:lnTo>
                  <a:pt x="0" y="6096"/>
                </a:lnTo>
              </a:path>
            </a:pathLst>
          </a:custGeom>
          <a:ln w="12954">
            <a:solidFill>
              <a:srgbClr val="3A8A9F"/>
            </a:solidFill>
          </a:ln>
        </p:spPr>
        <p:txBody>
          <a:bodyPr wrap="square" lIns="0" tIns="0" rIns="0" bIns="0" rtlCol="0">
            <a:noAutofit/>
          </a:bodyPr>
          <a:lstStyle/>
          <a:p>
            <a:endParaRPr/>
          </a:p>
        </p:txBody>
      </p:sp>
      <p:sp>
        <p:nvSpPr>
          <p:cNvPr id="521" name="object 521"/>
          <p:cNvSpPr/>
          <p:nvPr/>
        </p:nvSpPr>
        <p:spPr>
          <a:xfrm>
            <a:off x="1276350" y="3697223"/>
            <a:ext cx="12191" cy="15240"/>
          </a:xfrm>
          <a:custGeom>
            <a:avLst/>
            <a:gdLst/>
            <a:ahLst/>
            <a:cxnLst/>
            <a:rect l="l" t="t" r="r" b="b"/>
            <a:pathLst>
              <a:path w="12191" h="15239">
                <a:moveTo>
                  <a:pt x="12191" y="0"/>
                </a:moveTo>
                <a:lnTo>
                  <a:pt x="0" y="15240"/>
                </a:lnTo>
              </a:path>
            </a:pathLst>
          </a:custGeom>
          <a:ln w="12954">
            <a:solidFill>
              <a:srgbClr val="3B8DA0"/>
            </a:solidFill>
          </a:ln>
        </p:spPr>
        <p:txBody>
          <a:bodyPr wrap="square" lIns="0" tIns="0" rIns="0" bIns="0" rtlCol="0">
            <a:noAutofit/>
          </a:bodyPr>
          <a:lstStyle/>
          <a:p>
            <a:endParaRPr/>
          </a:p>
        </p:txBody>
      </p:sp>
      <p:sp>
        <p:nvSpPr>
          <p:cNvPr id="522" name="object 522"/>
          <p:cNvSpPr/>
          <p:nvPr/>
        </p:nvSpPr>
        <p:spPr>
          <a:xfrm>
            <a:off x="1264920" y="3712464"/>
            <a:ext cx="11429" cy="16764"/>
          </a:xfrm>
          <a:custGeom>
            <a:avLst/>
            <a:gdLst/>
            <a:ahLst/>
            <a:cxnLst/>
            <a:rect l="l" t="t" r="r" b="b"/>
            <a:pathLst>
              <a:path w="11430" h="16763">
                <a:moveTo>
                  <a:pt x="11430" y="0"/>
                </a:moveTo>
                <a:lnTo>
                  <a:pt x="0" y="16764"/>
                </a:lnTo>
              </a:path>
            </a:pathLst>
          </a:custGeom>
          <a:ln w="12954">
            <a:solidFill>
              <a:srgbClr val="3C8FA3"/>
            </a:solidFill>
          </a:ln>
        </p:spPr>
        <p:txBody>
          <a:bodyPr wrap="square" lIns="0" tIns="0" rIns="0" bIns="0" rtlCol="0">
            <a:noAutofit/>
          </a:bodyPr>
          <a:lstStyle/>
          <a:p>
            <a:endParaRPr/>
          </a:p>
        </p:txBody>
      </p:sp>
      <p:sp>
        <p:nvSpPr>
          <p:cNvPr id="523" name="object 523"/>
          <p:cNvSpPr/>
          <p:nvPr/>
        </p:nvSpPr>
        <p:spPr>
          <a:xfrm>
            <a:off x="1254252" y="3729227"/>
            <a:ext cx="10667" cy="18288"/>
          </a:xfrm>
          <a:custGeom>
            <a:avLst/>
            <a:gdLst/>
            <a:ahLst/>
            <a:cxnLst/>
            <a:rect l="l" t="t" r="r" b="b"/>
            <a:pathLst>
              <a:path w="10668" h="18287">
                <a:moveTo>
                  <a:pt x="10668" y="0"/>
                </a:moveTo>
                <a:lnTo>
                  <a:pt x="0" y="18288"/>
                </a:lnTo>
              </a:path>
            </a:pathLst>
          </a:custGeom>
          <a:ln w="12954">
            <a:solidFill>
              <a:srgbClr val="3D91A4"/>
            </a:solidFill>
          </a:ln>
        </p:spPr>
        <p:txBody>
          <a:bodyPr wrap="square" lIns="0" tIns="0" rIns="0" bIns="0" rtlCol="0">
            <a:noAutofit/>
          </a:bodyPr>
          <a:lstStyle/>
          <a:p>
            <a:endParaRPr/>
          </a:p>
        </p:txBody>
      </p:sp>
      <p:sp>
        <p:nvSpPr>
          <p:cNvPr id="524" name="object 524"/>
          <p:cNvSpPr/>
          <p:nvPr/>
        </p:nvSpPr>
        <p:spPr>
          <a:xfrm>
            <a:off x="1245107" y="3747516"/>
            <a:ext cx="9143" cy="19050"/>
          </a:xfrm>
          <a:custGeom>
            <a:avLst/>
            <a:gdLst/>
            <a:ahLst/>
            <a:cxnLst/>
            <a:rect l="l" t="t" r="r" b="b"/>
            <a:pathLst>
              <a:path w="9143" h="19050">
                <a:moveTo>
                  <a:pt x="9143" y="0"/>
                </a:moveTo>
                <a:lnTo>
                  <a:pt x="0" y="19050"/>
                </a:lnTo>
              </a:path>
            </a:pathLst>
          </a:custGeom>
          <a:ln w="12954">
            <a:solidFill>
              <a:srgbClr val="3D92A6"/>
            </a:solidFill>
          </a:ln>
        </p:spPr>
        <p:txBody>
          <a:bodyPr wrap="square" lIns="0" tIns="0" rIns="0" bIns="0" rtlCol="0">
            <a:noAutofit/>
          </a:bodyPr>
          <a:lstStyle/>
          <a:p>
            <a:endParaRPr/>
          </a:p>
        </p:txBody>
      </p:sp>
      <p:sp>
        <p:nvSpPr>
          <p:cNvPr id="525" name="object 525"/>
          <p:cNvSpPr/>
          <p:nvPr/>
        </p:nvSpPr>
        <p:spPr>
          <a:xfrm>
            <a:off x="1237487" y="3766566"/>
            <a:ext cx="7619" cy="19812"/>
          </a:xfrm>
          <a:custGeom>
            <a:avLst/>
            <a:gdLst/>
            <a:ahLst/>
            <a:cxnLst/>
            <a:rect l="l" t="t" r="r" b="b"/>
            <a:pathLst>
              <a:path w="7619" h="19812">
                <a:moveTo>
                  <a:pt x="7619" y="0"/>
                </a:moveTo>
                <a:lnTo>
                  <a:pt x="0" y="19812"/>
                </a:lnTo>
              </a:path>
            </a:pathLst>
          </a:custGeom>
          <a:ln w="12954">
            <a:solidFill>
              <a:srgbClr val="3E92A8"/>
            </a:solidFill>
          </a:ln>
        </p:spPr>
        <p:txBody>
          <a:bodyPr wrap="square" lIns="0" tIns="0" rIns="0" bIns="0" rtlCol="0">
            <a:noAutofit/>
          </a:bodyPr>
          <a:lstStyle/>
          <a:p>
            <a:endParaRPr/>
          </a:p>
        </p:txBody>
      </p:sp>
      <p:sp>
        <p:nvSpPr>
          <p:cNvPr id="526" name="object 526"/>
          <p:cNvSpPr/>
          <p:nvPr/>
        </p:nvSpPr>
        <p:spPr>
          <a:xfrm>
            <a:off x="1230630" y="3786377"/>
            <a:ext cx="6857" cy="21336"/>
          </a:xfrm>
          <a:custGeom>
            <a:avLst/>
            <a:gdLst/>
            <a:ahLst/>
            <a:cxnLst/>
            <a:rect l="l" t="t" r="r" b="b"/>
            <a:pathLst>
              <a:path w="6858" h="21336">
                <a:moveTo>
                  <a:pt x="6858" y="0"/>
                </a:moveTo>
                <a:lnTo>
                  <a:pt x="0" y="21336"/>
                </a:lnTo>
              </a:path>
            </a:pathLst>
          </a:custGeom>
          <a:ln w="12954">
            <a:solidFill>
              <a:srgbClr val="3E93A9"/>
            </a:solidFill>
          </a:ln>
        </p:spPr>
        <p:txBody>
          <a:bodyPr wrap="square" lIns="0" tIns="0" rIns="0" bIns="0" rtlCol="0">
            <a:noAutofit/>
          </a:bodyPr>
          <a:lstStyle/>
          <a:p>
            <a:endParaRPr/>
          </a:p>
        </p:txBody>
      </p:sp>
      <p:sp>
        <p:nvSpPr>
          <p:cNvPr id="527" name="object 527"/>
          <p:cNvSpPr/>
          <p:nvPr/>
        </p:nvSpPr>
        <p:spPr>
          <a:xfrm>
            <a:off x="1226057" y="3807714"/>
            <a:ext cx="4571" cy="22098"/>
          </a:xfrm>
          <a:custGeom>
            <a:avLst/>
            <a:gdLst/>
            <a:ahLst/>
            <a:cxnLst/>
            <a:rect l="l" t="t" r="r" b="b"/>
            <a:pathLst>
              <a:path w="4571" h="22098">
                <a:moveTo>
                  <a:pt x="4571" y="0"/>
                </a:moveTo>
                <a:lnTo>
                  <a:pt x="0" y="22098"/>
                </a:lnTo>
              </a:path>
            </a:pathLst>
          </a:custGeom>
          <a:ln w="12954">
            <a:solidFill>
              <a:srgbClr val="3E93AA"/>
            </a:solidFill>
          </a:ln>
        </p:spPr>
        <p:txBody>
          <a:bodyPr wrap="square" lIns="0" tIns="0" rIns="0" bIns="0" rtlCol="0">
            <a:noAutofit/>
          </a:bodyPr>
          <a:lstStyle/>
          <a:p>
            <a:endParaRPr/>
          </a:p>
        </p:txBody>
      </p:sp>
      <p:sp>
        <p:nvSpPr>
          <p:cNvPr id="528" name="object 528"/>
          <p:cNvSpPr/>
          <p:nvPr/>
        </p:nvSpPr>
        <p:spPr>
          <a:xfrm>
            <a:off x="1222247" y="3829811"/>
            <a:ext cx="3809" cy="22860"/>
          </a:xfrm>
          <a:custGeom>
            <a:avLst/>
            <a:gdLst/>
            <a:ahLst/>
            <a:cxnLst/>
            <a:rect l="l" t="t" r="r" b="b"/>
            <a:pathLst>
              <a:path w="3809" h="22860">
                <a:moveTo>
                  <a:pt x="3809" y="0"/>
                </a:moveTo>
                <a:lnTo>
                  <a:pt x="0" y="22860"/>
                </a:lnTo>
              </a:path>
            </a:pathLst>
          </a:custGeom>
          <a:ln w="12954">
            <a:solidFill>
              <a:srgbClr val="4094AA"/>
            </a:solidFill>
          </a:ln>
        </p:spPr>
        <p:txBody>
          <a:bodyPr wrap="square" lIns="0" tIns="0" rIns="0" bIns="0" rtlCol="0">
            <a:noAutofit/>
          </a:bodyPr>
          <a:lstStyle/>
          <a:p>
            <a:endParaRPr/>
          </a:p>
        </p:txBody>
      </p:sp>
      <p:sp>
        <p:nvSpPr>
          <p:cNvPr id="529" name="object 529"/>
          <p:cNvSpPr/>
          <p:nvPr/>
        </p:nvSpPr>
        <p:spPr>
          <a:xfrm>
            <a:off x="1219200" y="3852672"/>
            <a:ext cx="3048" cy="92202"/>
          </a:xfrm>
          <a:custGeom>
            <a:avLst/>
            <a:gdLst/>
            <a:ahLst/>
            <a:cxnLst/>
            <a:rect l="l" t="t" r="r" b="b"/>
            <a:pathLst>
              <a:path w="3047" h="92201">
                <a:moveTo>
                  <a:pt x="3047" y="0"/>
                </a:moveTo>
                <a:lnTo>
                  <a:pt x="761" y="24384"/>
                </a:lnTo>
                <a:lnTo>
                  <a:pt x="0" y="48768"/>
                </a:lnTo>
                <a:lnTo>
                  <a:pt x="761" y="63246"/>
                </a:lnTo>
                <a:lnTo>
                  <a:pt x="1523" y="77724"/>
                </a:lnTo>
                <a:lnTo>
                  <a:pt x="3047" y="92202"/>
                </a:lnTo>
              </a:path>
            </a:pathLst>
          </a:custGeom>
          <a:ln w="12953">
            <a:solidFill>
              <a:srgbClr val="4094AB"/>
            </a:solidFill>
          </a:ln>
        </p:spPr>
        <p:txBody>
          <a:bodyPr wrap="square" lIns="0" tIns="0" rIns="0" bIns="0" rtlCol="0">
            <a:noAutofit/>
          </a:bodyPr>
          <a:lstStyle/>
          <a:p>
            <a:endParaRPr/>
          </a:p>
        </p:txBody>
      </p:sp>
      <p:sp>
        <p:nvSpPr>
          <p:cNvPr id="530" name="object 530"/>
          <p:cNvSpPr/>
          <p:nvPr/>
        </p:nvSpPr>
        <p:spPr>
          <a:xfrm>
            <a:off x="1222248" y="3944873"/>
            <a:ext cx="1524" cy="13716"/>
          </a:xfrm>
          <a:custGeom>
            <a:avLst/>
            <a:gdLst/>
            <a:ahLst/>
            <a:cxnLst/>
            <a:rect l="l" t="t" r="r" b="b"/>
            <a:pathLst>
              <a:path w="1524" h="13715">
                <a:moveTo>
                  <a:pt x="0" y="0"/>
                </a:moveTo>
                <a:lnTo>
                  <a:pt x="1524" y="13716"/>
                </a:lnTo>
              </a:path>
            </a:pathLst>
          </a:custGeom>
          <a:ln w="12954">
            <a:solidFill>
              <a:srgbClr val="4094AA"/>
            </a:solidFill>
          </a:ln>
        </p:spPr>
        <p:txBody>
          <a:bodyPr wrap="square" lIns="0" tIns="0" rIns="0" bIns="0" rtlCol="0">
            <a:noAutofit/>
          </a:bodyPr>
          <a:lstStyle/>
          <a:p>
            <a:endParaRPr/>
          </a:p>
        </p:txBody>
      </p:sp>
      <p:sp>
        <p:nvSpPr>
          <p:cNvPr id="531" name="object 531"/>
          <p:cNvSpPr/>
          <p:nvPr/>
        </p:nvSpPr>
        <p:spPr>
          <a:xfrm>
            <a:off x="1223772" y="3958589"/>
            <a:ext cx="5334" cy="26670"/>
          </a:xfrm>
          <a:custGeom>
            <a:avLst/>
            <a:gdLst/>
            <a:ahLst/>
            <a:cxnLst/>
            <a:rect l="l" t="t" r="r" b="b"/>
            <a:pathLst>
              <a:path w="5334" h="26670">
                <a:moveTo>
                  <a:pt x="0" y="0"/>
                </a:moveTo>
                <a:lnTo>
                  <a:pt x="2286" y="12954"/>
                </a:lnTo>
                <a:lnTo>
                  <a:pt x="5334" y="26670"/>
                </a:lnTo>
              </a:path>
            </a:pathLst>
          </a:custGeom>
          <a:ln w="12954">
            <a:solidFill>
              <a:srgbClr val="3F94AA"/>
            </a:solidFill>
          </a:ln>
        </p:spPr>
        <p:txBody>
          <a:bodyPr wrap="square" lIns="0" tIns="0" rIns="0" bIns="0" rtlCol="0">
            <a:noAutofit/>
          </a:bodyPr>
          <a:lstStyle/>
          <a:p>
            <a:endParaRPr/>
          </a:p>
        </p:txBody>
      </p:sp>
      <p:sp>
        <p:nvSpPr>
          <p:cNvPr id="532" name="object 532"/>
          <p:cNvSpPr/>
          <p:nvPr/>
        </p:nvSpPr>
        <p:spPr>
          <a:xfrm>
            <a:off x="1229105" y="3985260"/>
            <a:ext cx="6858" cy="25146"/>
          </a:xfrm>
          <a:custGeom>
            <a:avLst/>
            <a:gdLst/>
            <a:ahLst/>
            <a:cxnLst/>
            <a:rect l="l" t="t" r="r" b="b"/>
            <a:pathLst>
              <a:path w="6858" h="25146">
                <a:moveTo>
                  <a:pt x="0" y="0"/>
                </a:moveTo>
                <a:lnTo>
                  <a:pt x="3048" y="12954"/>
                </a:lnTo>
                <a:lnTo>
                  <a:pt x="6858" y="25146"/>
                </a:lnTo>
              </a:path>
            </a:pathLst>
          </a:custGeom>
          <a:ln w="12954">
            <a:solidFill>
              <a:srgbClr val="3E93A9"/>
            </a:solidFill>
          </a:ln>
        </p:spPr>
        <p:txBody>
          <a:bodyPr wrap="square" lIns="0" tIns="0" rIns="0" bIns="0" rtlCol="0">
            <a:noAutofit/>
          </a:bodyPr>
          <a:lstStyle/>
          <a:p>
            <a:endParaRPr/>
          </a:p>
        </p:txBody>
      </p:sp>
      <p:sp>
        <p:nvSpPr>
          <p:cNvPr id="533" name="object 533"/>
          <p:cNvSpPr/>
          <p:nvPr/>
        </p:nvSpPr>
        <p:spPr>
          <a:xfrm>
            <a:off x="1235964" y="4010405"/>
            <a:ext cx="9144" cy="24384"/>
          </a:xfrm>
          <a:custGeom>
            <a:avLst/>
            <a:gdLst/>
            <a:ahLst/>
            <a:cxnLst/>
            <a:rect l="l" t="t" r="r" b="b"/>
            <a:pathLst>
              <a:path w="9143" h="24384">
                <a:moveTo>
                  <a:pt x="0" y="0"/>
                </a:moveTo>
                <a:lnTo>
                  <a:pt x="4572" y="12192"/>
                </a:lnTo>
                <a:lnTo>
                  <a:pt x="9144" y="24384"/>
                </a:lnTo>
              </a:path>
            </a:pathLst>
          </a:custGeom>
          <a:ln w="12954">
            <a:solidFill>
              <a:srgbClr val="3E92A8"/>
            </a:solidFill>
          </a:ln>
        </p:spPr>
        <p:txBody>
          <a:bodyPr wrap="square" lIns="0" tIns="0" rIns="0" bIns="0" rtlCol="0">
            <a:noAutofit/>
          </a:bodyPr>
          <a:lstStyle/>
          <a:p>
            <a:endParaRPr/>
          </a:p>
        </p:txBody>
      </p:sp>
      <p:sp>
        <p:nvSpPr>
          <p:cNvPr id="534" name="object 534"/>
          <p:cNvSpPr/>
          <p:nvPr/>
        </p:nvSpPr>
        <p:spPr>
          <a:xfrm>
            <a:off x="1245107" y="4034789"/>
            <a:ext cx="5334" cy="11430"/>
          </a:xfrm>
          <a:custGeom>
            <a:avLst/>
            <a:gdLst/>
            <a:ahLst/>
            <a:cxnLst/>
            <a:rect l="l" t="t" r="r" b="b"/>
            <a:pathLst>
              <a:path w="5334" h="11429">
                <a:moveTo>
                  <a:pt x="0" y="0"/>
                </a:moveTo>
                <a:lnTo>
                  <a:pt x="5334" y="11430"/>
                </a:lnTo>
              </a:path>
            </a:pathLst>
          </a:custGeom>
          <a:ln w="12954">
            <a:solidFill>
              <a:srgbClr val="3D92A6"/>
            </a:solidFill>
          </a:ln>
        </p:spPr>
        <p:txBody>
          <a:bodyPr wrap="square" lIns="0" tIns="0" rIns="0" bIns="0" rtlCol="0">
            <a:noAutofit/>
          </a:bodyPr>
          <a:lstStyle/>
          <a:p>
            <a:endParaRPr/>
          </a:p>
        </p:txBody>
      </p:sp>
      <p:sp>
        <p:nvSpPr>
          <p:cNvPr id="535" name="object 535"/>
          <p:cNvSpPr/>
          <p:nvPr/>
        </p:nvSpPr>
        <p:spPr>
          <a:xfrm>
            <a:off x="1250442" y="4046220"/>
            <a:ext cx="6096" cy="11430"/>
          </a:xfrm>
          <a:custGeom>
            <a:avLst/>
            <a:gdLst/>
            <a:ahLst/>
            <a:cxnLst/>
            <a:rect l="l" t="t" r="r" b="b"/>
            <a:pathLst>
              <a:path w="6096" h="11429">
                <a:moveTo>
                  <a:pt x="0" y="0"/>
                </a:moveTo>
                <a:lnTo>
                  <a:pt x="6096" y="11430"/>
                </a:lnTo>
              </a:path>
            </a:pathLst>
          </a:custGeom>
          <a:ln w="12954">
            <a:solidFill>
              <a:srgbClr val="3D92A5"/>
            </a:solidFill>
          </a:ln>
        </p:spPr>
        <p:txBody>
          <a:bodyPr wrap="square" lIns="0" tIns="0" rIns="0" bIns="0" rtlCol="0">
            <a:noAutofit/>
          </a:bodyPr>
          <a:lstStyle/>
          <a:p>
            <a:endParaRPr/>
          </a:p>
        </p:txBody>
      </p:sp>
      <p:sp>
        <p:nvSpPr>
          <p:cNvPr id="536" name="object 536"/>
          <p:cNvSpPr/>
          <p:nvPr/>
        </p:nvSpPr>
        <p:spPr>
          <a:xfrm>
            <a:off x="1256538" y="4057650"/>
            <a:ext cx="12192" cy="21336"/>
          </a:xfrm>
          <a:custGeom>
            <a:avLst/>
            <a:gdLst/>
            <a:ahLst/>
            <a:cxnLst/>
            <a:rect l="l" t="t" r="r" b="b"/>
            <a:pathLst>
              <a:path w="12191" h="21336">
                <a:moveTo>
                  <a:pt x="0" y="0"/>
                </a:moveTo>
                <a:lnTo>
                  <a:pt x="12192" y="21336"/>
                </a:lnTo>
              </a:path>
            </a:pathLst>
          </a:custGeom>
          <a:ln w="12954">
            <a:solidFill>
              <a:srgbClr val="3D90A4"/>
            </a:solidFill>
          </a:ln>
        </p:spPr>
        <p:txBody>
          <a:bodyPr wrap="square" lIns="0" tIns="0" rIns="0" bIns="0" rtlCol="0">
            <a:noAutofit/>
          </a:bodyPr>
          <a:lstStyle/>
          <a:p>
            <a:endParaRPr/>
          </a:p>
        </p:txBody>
      </p:sp>
      <p:sp>
        <p:nvSpPr>
          <p:cNvPr id="537" name="object 537"/>
          <p:cNvSpPr/>
          <p:nvPr/>
        </p:nvSpPr>
        <p:spPr>
          <a:xfrm>
            <a:off x="1268729" y="4078985"/>
            <a:ext cx="14478" cy="21336"/>
          </a:xfrm>
          <a:custGeom>
            <a:avLst/>
            <a:gdLst/>
            <a:ahLst/>
            <a:cxnLst/>
            <a:rect l="l" t="t" r="r" b="b"/>
            <a:pathLst>
              <a:path w="14478" h="21336">
                <a:moveTo>
                  <a:pt x="0" y="0"/>
                </a:moveTo>
                <a:lnTo>
                  <a:pt x="14478" y="21336"/>
                </a:lnTo>
              </a:path>
            </a:pathLst>
          </a:custGeom>
          <a:ln w="12954">
            <a:solidFill>
              <a:srgbClr val="3C8FA2"/>
            </a:solidFill>
          </a:ln>
        </p:spPr>
        <p:txBody>
          <a:bodyPr wrap="square" lIns="0" tIns="0" rIns="0" bIns="0" rtlCol="0">
            <a:noAutofit/>
          </a:bodyPr>
          <a:lstStyle/>
          <a:p>
            <a:endParaRPr/>
          </a:p>
        </p:txBody>
      </p:sp>
      <p:sp>
        <p:nvSpPr>
          <p:cNvPr id="538" name="object 538"/>
          <p:cNvSpPr/>
          <p:nvPr/>
        </p:nvSpPr>
        <p:spPr>
          <a:xfrm>
            <a:off x="1283207" y="4100322"/>
            <a:ext cx="8382" cy="9906"/>
          </a:xfrm>
          <a:custGeom>
            <a:avLst/>
            <a:gdLst/>
            <a:ahLst/>
            <a:cxnLst/>
            <a:rect l="l" t="t" r="r" b="b"/>
            <a:pathLst>
              <a:path w="8381" h="9905">
                <a:moveTo>
                  <a:pt x="0" y="0"/>
                </a:moveTo>
                <a:lnTo>
                  <a:pt x="8382" y="9906"/>
                </a:lnTo>
              </a:path>
            </a:pathLst>
          </a:custGeom>
          <a:ln w="12954">
            <a:solidFill>
              <a:srgbClr val="3B8EA1"/>
            </a:solidFill>
          </a:ln>
        </p:spPr>
        <p:txBody>
          <a:bodyPr wrap="square" lIns="0" tIns="0" rIns="0" bIns="0" rtlCol="0">
            <a:noAutofit/>
          </a:bodyPr>
          <a:lstStyle/>
          <a:p>
            <a:endParaRPr/>
          </a:p>
        </p:txBody>
      </p:sp>
      <p:sp>
        <p:nvSpPr>
          <p:cNvPr id="539" name="object 539"/>
          <p:cNvSpPr/>
          <p:nvPr/>
        </p:nvSpPr>
        <p:spPr>
          <a:xfrm>
            <a:off x="1291589" y="4110227"/>
            <a:ext cx="9144" cy="10668"/>
          </a:xfrm>
          <a:custGeom>
            <a:avLst/>
            <a:gdLst/>
            <a:ahLst/>
            <a:cxnLst/>
            <a:rect l="l" t="t" r="r" b="b"/>
            <a:pathLst>
              <a:path w="9143" h="10667">
                <a:moveTo>
                  <a:pt x="0" y="0"/>
                </a:moveTo>
                <a:lnTo>
                  <a:pt x="9144" y="10668"/>
                </a:lnTo>
              </a:path>
            </a:pathLst>
          </a:custGeom>
          <a:ln w="12954">
            <a:solidFill>
              <a:srgbClr val="3B8B9F"/>
            </a:solidFill>
          </a:ln>
        </p:spPr>
        <p:txBody>
          <a:bodyPr wrap="square" lIns="0" tIns="0" rIns="0" bIns="0" rtlCol="0">
            <a:noAutofit/>
          </a:bodyPr>
          <a:lstStyle/>
          <a:p>
            <a:endParaRPr/>
          </a:p>
        </p:txBody>
      </p:sp>
      <p:sp>
        <p:nvSpPr>
          <p:cNvPr id="540" name="object 540"/>
          <p:cNvSpPr/>
          <p:nvPr/>
        </p:nvSpPr>
        <p:spPr>
          <a:xfrm>
            <a:off x="1300733" y="4120895"/>
            <a:ext cx="10668" cy="11430"/>
          </a:xfrm>
          <a:custGeom>
            <a:avLst/>
            <a:gdLst/>
            <a:ahLst/>
            <a:cxnLst/>
            <a:rect l="l" t="t" r="r" b="b"/>
            <a:pathLst>
              <a:path w="10668" h="11429">
                <a:moveTo>
                  <a:pt x="0" y="0"/>
                </a:moveTo>
                <a:lnTo>
                  <a:pt x="10668" y="11430"/>
                </a:lnTo>
              </a:path>
            </a:pathLst>
          </a:custGeom>
          <a:ln w="12953">
            <a:solidFill>
              <a:srgbClr val="3A8A9F"/>
            </a:solidFill>
          </a:ln>
        </p:spPr>
        <p:txBody>
          <a:bodyPr wrap="square" lIns="0" tIns="0" rIns="0" bIns="0" rtlCol="0">
            <a:noAutofit/>
          </a:bodyPr>
          <a:lstStyle/>
          <a:p>
            <a:endParaRPr/>
          </a:p>
        </p:txBody>
      </p:sp>
      <p:sp>
        <p:nvSpPr>
          <p:cNvPr id="541" name="object 541"/>
          <p:cNvSpPr/>
          <p:nvPr/>
        </p:nvSpPr>
        <p:spPr>
          <a:xfrm>
            <a:off x="1311401" y="4132326"/>
            <a:ext cx="12192" cy="12191"/>
          </a:xfrm>
          <a:custGeom>
            <a:avLst/>
            <a:gdLst/>
            <a:ahLst/>
            <a:cxnLst/>
            <a:rect l="l" t="t" r="r" b="b"/>
            <a:pathLst>
              <a:path w="12191" h="12191">
                <a:moveTo>
                  <a:pt x="0" y="0"/>
                </a:moveTo>
                <a:lnTo>
                  <a:pt x="12192" y="12191"/>
                </a:lnTo>
              </a:path>
            </a:pathLst>
          </a:custGeom>
          <a:ln w="12954">
            <a:solidFill>
              <a:srgbClr val="3A899E"/>
            </a:solidFill>
          </a:ln>
        </p:spPr>
        <p:txBody>
          <a:bodyPr wrap="square" lIns="0" tIns="0" rIns="0" bIns="0" rtlCol="0">
            <a:noAutofit/>
          </a:bodyPr>
          <a:lstStyle/>
          <a:p>
            <a:endParaRPr/>
          </a:p>
        </p:txBody>
      </p:sp>
      <p:sp>
        <p:nvSpPr>
          <p:cNvPr id="542" name="object 542"/>
          <p:cNvSpPr/>
          <p:nvPr/>
        </p:nvSpPr>
        <p:spPr>
          <a:xfrm>
            <a:off x="1323594" y="4144517"/>
            <a:ext cx="28194" cy="25145"/>
          </a:xfrm>
          <a:custGeom>
            <a:avLst/>
            <a:gdLst/>
            <a:ahLst/>
            <a:cxnLst/>
            <a:rect l="l" t="t" r="r" b="b"/>
            <a:pathLst>
              <a:path w="28193" h="25146">
                <a:moveTo>
                  <a:pt x="0" y="0"/>
                </a:moveTo>
                <a:lnTo>
                  <a:pt x="28194" y="25145"/>
                </a:lnTo>
              </a:path>
            </a:pathLst>
          </a:custGeom>
          <a:ln w="12953">
            <a:solidFill>
              <a:srgbClr val="3B899D"/>
            </a:solidFill>
          </a:ln>
        </p:spPr>
        <p:txBody>
          <a:bodyPr wrap="square" lIns="0" tIns="0" rIns="0" bIns="0" rtlCol="0">
            <a:noAutofit/>
          </a:bodyPr>
          <a:lstStyle/>
          <a:p>
            <a:endParaRPr/>
          </a:p>
        </p:txBody>
      </p:sp>
      <p:sp>
        <p:nvSpPr>
          <p:cNvPr id="543" name="object 543"/>
          <p:cNvSpPr/>
          <p:nvPr/>
        </p:nvSpPr>
        <p:spPr>
          <a:xfrm>
            <a:off x="1351788" y="4169664"/>
            <a:ext cx="54864" cy="46481"/>
          </a:xfrm>
          <a:custGeom>
            <a:avLst/>
            <a:gdLst/>
            <a:ahLst/>
            <a:cxnLst/>
            <a:rect l="l" t="t" r="r" b="b"/>
            <a:pathLst>
              <a:path w="54863" h="46482">
                <a:moveTo>
                  <a:pt x="0" y="0"/>
                </a:moveTo>
                <a:lnTo>
                  <a:pt x="32004" y="27432"/>
                </a:lnTo>
                <a:lnTo>
                  <a:pt x="54864" y="46481"/>
                </a:lnTo>
              </a:path>
            </a:pathLst>
          </a:custGeom>
          <a:ln w="12954">
            <a:solidFill>
              <a:srgbClr val="3A889C"/>
            </a:solidFill>
          </a:ln>
        </p:spPr>
        <p:txBody>
          <a:bodyPr wrap="square" lIns="0" tIns="0" rIns="0" bIns="0" rtlCol="0">
            <a:noAutofit/>
          </a:bodyPr>
          <a:lstStyle/>
          <a:p>
            <a:endParaRPr/>
          </a:p>
        </p:txBody>
      </p:sp>
      <p:sp>
        <p:nvSpPr>
          <p:cNvPr id="544" name="object 544"/>
          <p:cNvSpPr/>
          <p:nvPr/>
        </p:nvSpPr>
        <p:spPr>
          <a:xfrm>
            <a:off x="1406651" y="4216145"/>
            <a:ext cx="19812" cy="17526"/>
          </a:xfrm>
          <a:custGeom>
            <a:avLst/>
            <a:gdLst/>
            <a:ahLst/>
            <a:cxnLst/>
            <a:rect l="l" t="t" r="r" b="b"/>
            <a:pathLst>
              <a:path w="19812" h="17525">
                <a:moveTo>
                  <a:pt x="0" y="0"/>
                </a:moveTo>
                <a:lnTo>
                  <a:pt x="19812" y="17526"/>
                </a:lnTo>
              </a:path>
            </a:pathLst>
          </a:custGeom>
          <a:ln w="12953">
            <a:solidFill>
              <a:srgbClr val="3A889D"/>
            </a:solidFill>
          </a:ln>
        </p:spPr>
        <p:txBody>
          <a:bodyPr wrap="square" lIns="0" tIns="0" rIns="0" bIns="0" rtlCol="0">
            <a:noAutofit/>
          </a:bodyPr>
          <a:lstStyle/>
          <a:p>
            <a:endParaRPr/>
          </a:p>
        </p:txBody>
      </p:sp>
      <p:sp>
        <p:nvSpPr>
          <p:cNvPr id="545" name="object 545"/>
          <p:cNvSpPr/>
          <p:nvPr/>
        </p:nvSpPr>
        <p:spPr>
          <a:xfrm>
            <a:off x="1426464" y="4233672"/>
            <a:ext cx="15240" cy="15240"/>
          </a:xfrm>
          <a:custGeom>
            <a:avLst/>
            <a:gdLst/>
            <a:ahLst/>
            <a:cxnLst/>
            <a:rect l="l" t="t" r="r" b="b"/>
            <a:pathLst>
              <a:path w="15240" h="15239">
                <a:moveTo>
                  <a:pt x="0" y="0"/>
                </a:moveTo>
                <a:lnTo>
                  <a:pt x="15240" y="15240"/>
                </a:lnTo>
              </a:path>
            </a:pathLst>
          </a:custGeom>
          <a:ln w="12954">
            <a:solidFill>
              <a:srgbClr val="3A8A9F"/>
            </a:solidFill>
          </a:ln>
        </p:spPr>
        <p:txBody>
          <a:bodyPr wrap="square" lIns="0" tIns="0" rIns="0" bIns="0" rtlCol="0">
            <a:noAutofit/>
          </a:bodyPr>
          <a:lstStyle/>
          <a:p>
            <a:endParaRPr/>
          </a:p>
        </p:txBody>
      </p:sp>
      <p:sp>
        <p:nvSpPr>
          <p:cNvPr id="546" name="object 546"/>
          <p:cNvSpPr/>
          <p:nvPr/>
        </p:nvSpPr>
        <p:spPr>
          <a:xfrm>
            <a:off x="1441704" y="4248911"/>
            <a:ext cx="12192" cy="13716"/>
          </a:xfrm>
          <a:custGeom>
            <a:avLst/>
            <a:gdLst/>
            <a:ahLst/>
            <a:cxnLst/>
            <a:rect l="l" t="t" r="r" b="b"/>
            <a:pathLst>
              <a:path w="12191" h="13715">
                <a:moveTo>
                  <a:pt x="0" y="0"/>
                </a:moveTo>
                <a:lnTo>
                  <a:pt x="12192" y="13716"/>
                </a:lnTo>
              </a:path>
            </a:pathLst>
          </a:custGeom>
          <a:ln w="12954">
            <a:solidFill>
              <a:srgbClr val="3B8DA0"/>
            </a:solidFill>
          </a:ln>
        </p:spPr>
        <p:txBody>
          <a:bodyPr wrap="square" lIns="0" tIns="0" rIns="0" bIns="0" rtlCol="0">
            <a:noAutofit/>
          </a:bodyPr>
          <a:lstStyle/>
          <a:p>
            <a:endParaRPr/>
          </a:p>
        </p:txBody>
      </p:sp>
      <p:sp>
        <p:nvSpPr>
          <p:cNvPr id="547" name="object 547"/>
          <p:cNvSpPr/>
          <p:nvPr/>
        </p:nvSpPr>
        <p:spPr>
          <a:xfrm>
            <a:off x="1453895" y="4262627"/>
            <a:ext cx="9144" cy="12954"/>
          </a:xfrm>
          <a:custGeom>
            <a:avLst/>
            <a:gdLst/>
            <a:ahLst/>
            <a:cxnLst/>
            <a:rect l="l" t="t" r="r" b="b"/>
            <a:pathLst>
              <a:path w="9143" h="12953">
                <a:moveTo>
                  <a:pt x="0" y="0"/>
                </a:moveTo>
                <a:lnTo>
                  <a:pt x="9144" y="12954"/>
                </a:lnTo>
              </a:path>
            </a:pathLst>
          </a:custGeom>
          <a:ln w="12954">
            <a:solidFill>
              <a:srgbClr val="3C8FA2"/>
            </a:solidFill>
          </a:ln>
        </p:spPr>
        <p:txBody>
          <a:bodyPr wrap="square" lIns="0" tIns="0" rIns="0" bIns="0" rtlCol="0">
            <a:noAutofit/>
          </a:bodyPr>
          <a:lstStyle/>
          <a:p>
            <a:endParaRPr/>
          </a:p>
        </p:txBody>
      </p:sp>
      <p:sp>
        <p:nvSpPr>
          <p:cNvPr id="548" name="object 548"/>
          <p:cNvSpPr/>
          <p:nvPr/>
        </p:nvSpPr>
        <p:spPr>
          <a:xfrm>
            <a:off x="1463039" y="4275582"/>
            <a:ext cx="7620" cy="13716"/>
          </a:xfrm>
          <a:custGeom>
            <a:avLst/>
            <a:gdLst/>
            <a:ahLst/>
            <a:cxnLst/>
            <a:rect l="l" t="t" r="r" b="b"/>
            <a:pathLst>
              <a:path w="7619" h="13715">
                <a:moveTo>
                  <a:pt x="0" y="0"/>
                </a:moveTo>
                <a:lnTo>
                  <a:pt x="7620" y="13716"/>
                </a:lnTo>
              </a:path>
            </a:pathLst>
          </a:custGeom>
          <a:ln w="12954">
            <a:solidFill>
              <a:srgbClr val="3C90A4"/>
            </a:solidFill>
          </a:ln>
        </p:spPr>
        <p:txBody>
          <a:bodyPr wrap="square" lIns="0" tIns="0" rIns="0" bIns="0" rtlCol="0">
            <a:noAutofit/>
          </a:bodyPr>
          <a:lstStyle/>
          <a:p>
            <a:endParaRPr/>
          </a:p>
        </p:txBody>
      </p:sp>
      <p:sp>
        <p:nvSpPr>
          <p:cNvPr id="549" name="object 549"/>
          <p:cNvSpPr/>
          <p:nvPr/>
        </p:nvSpPr>
        <p:spPr>
          <a:xfrm>
            <a:off x="1470660" y="4289298"/>
            <a:ext cx="6858" cy="13716"/>
          </a:xfrm>
          <a:custGeom>
            <a:avLst/>
            <a:gdLst/>
            <a:ahLst/>
            <a:cxnLst/>
            <a:rect l="l" t="t" r="r" b="b"/>
            <a:pathLst>
              <a:path w="6858" h="13715">
                <a:moveTo>
                  <a:pt x="0" y="0"/>
                </a:moveTo>
                <a:lnTo>
                  <a:pt x="6858" y="13716"/>
                </a:lnTo>
              </a:path>
            </a:pathLst>
          </a:custGeom>
          <a:ln w="12954">
            <a:solidFill>
              <a:srgbClr val="3D92A5"/>
            </a:solidFill>
          </a:ln>
        </p:spPr>
        <p:txBody>
          <a:bodyPr wrap="square" lIns="0" tIns="0" rIns="0" bIns="0" rtlCol="0">
            <a:noAutofit/>
          </a:bodyPr>
          <a:lstStyle/>
          <a:p>
            <a:endParaRPr/>
          </a:p>
        </p:txBody>
      </p:sp>
      <p:sp>
        <p:nvSpPr>
          <p:cNvPr id="550" name="object 550"/>
          <p:cNvSpPr/>
          <p:nvPr/>
        </p:nvSpPr>
        <p:spPr>
          <a:xfrm>
            <a:off x="1477517" y="4303014"/>
            <a:ext cx="6096" cy="13716"/>
          </a:xfrm>
          <a:custGeom>
            <a:avLst/>
            <a:gdLst/>
            <a:ahLst/>
            <a:cxnLst/>
            <a:rect l="l" t="t" r="r" b="b"/>
            <a:pathLst>
              <a:path w="6096" h="13715">
                <a:moveTo>
                  <a:pt x="0" y="0"/>
                </a:moveTo>
                <a:lnTo>
                  <a:pt x="6096" y="13716"/>
                </a:lnTo>
              </a:path>
            </a:pathLst>
          </a:custGeom>
          <a:ln w="12953">
            <a:solidFill>
              <a:srgbClr val="3E92A8"/>
            </a:solidFill>
          </a:ln>
        </p:spPr>
        <p:txBody>
          <a:bodyPr wrap="square" lIns="0" tIns="0" rIns="0" bIns="0" rtlCol="0">
            <a:noAutofit/>
          </a:bodyPr>
          <a:lstStyle/>
          <a:p>
            <a:endParaRPr/>
          </a:p>
        </p:txBody>
      </p:sp>
      <p:sp>
        <p:nvSpPr>
          <p:cNvPr id="551" name="object 551"/>
          <p:cNvSpPr/>
          <p:nvPr/>
        </p:nvSpPr>
        <p:spPr>
          <a:xfrm>
            <a:off x="1483614" y="4316729"/>
            <a:ext cx="3810" cy="14478"/>
          </a:xfrm>
          <a:custGeom>
            <a:avLst/>
            <a:gdLst/>
            <a:ahLst/>
            <a:cxnLst/>
            <a:rect l="l" t="t" r="r" b="b"/>
            <a:pathLst>
              <a:path w="3809" h="14477">
                <a:moveTo>
                  <a:pt x="0" y="0"/>
                </a:moveTo>
                <a:lnTo>
                  <a:pt x="3810" y="14478"/>
                </a:lnTo>
              </a:path>
            </a:pathLst>
          </a:custGeom>
          <a:ln w="12954">
            <a:solidFill>
              <a:srgbClr val="3E93A9"/>
            </a:solidFill>
          </a:ln>
        </p:spPr>
        <p:txBody>
          <a:bodyPr wrap="square" lIns="0" tIns="0" rIns="0" bIns="0" rtlCol="0">
            <a:noAutofit/>
          </a:bodyPr>
          <a:lstStyle/>
          <a:p>
            <a:endParaRPr/>
          </a:p>
        </p:txBody>
      </p:sp>
      <p:sp>
        <p:nvSpPr>
          <p:cNvPr id="552" name="object 552"/>
          <p:cNvSpPr/>
          <p:nvPr/>
        </p:nvSpPr>
        <p:spPr>
          <a:xfrm>
            <a:off x="1487423" y="4331207"/>
            <a:ext cx="3048" cy="14478"/>
          </a:xfrm>
          <a:custGeom>
            <a:avLst/>
            <a:gdLst/>
            <a:ahLst/>
            <a:cxnLst/>
            <a:rect l="l" t="t" r="r" b="b"/>
            <a:pathLst>
              <a:path w="3047" h="14477">
                <a:moveTo>
                  <a:pt x="0" y="0"/>
                </a:moveTo>
                <a:lnTo>
                  <a:pt x="3048" y="14478"/>
                </a:lnTo>
              </a:path>
            </a:pathLst>
          </a:custGeom>
          <a:ln w="12953">
            <a:solidFill>
              <a:srgbClr val="3F94AA"/>
            </a:solidFill>
          </a:ln>
        </p:spPr>
        <p:txBody>
          <a:bodyPr wrap="square" lIns="0" tIns="0" rIns="0" bIns="0" rtlCol="0">
            <a:noAutofit/>
          </a:bodyPr>
          <a:lstStyle/>
          <a:p>
            <a:endParaRPr/>
          </a:p>
        </p:txBody>
      </p:sp>
      <p:sp>
        <p:nvSpPr>
          <p:cNvPr id="553" name="object 553"/>
          <p:cNvSpPr/>
          <p:nvPr/>
        </p:nvSpPr>
        <p:spPr>
          <a:xfrm>
            <a:off x="1490472" y="4345685"/>
            <a:ext cx="1524" cy="14478"/>
          </a:xfrm>
          <a:custGeom>
            <a:avLst/>
            <a:gdLst/>
            <a:ahLst/>
            <a:cxnLst/>
            <a:rect l="l" t="t" r="r" b="b"/>
            <a:pathLst>
              <a:path w="1524" h="14477">
                <a:moveTo>
                  <a:pt x="0" y="0"/>
                </a:moveTo>
                <a:lnTo>
                  <a:pt x="1524" y="14478"/>
                </a:lnTo>
              </a:path>
            </a:pathLst>
          </a:custGeom>
          <a:ln w="12954">
            <a:solidFill>
              <a:srgbClr val="4094AA"/>
            </a:solidFill>
          </a:ln>
        </p:spPr>
        <p:txBody>
          <a:bodyPr wrap="square" lIns="0" tIns="0" rIns="0" bIns="0" rtlCol="0">
            <a:noAutofit/>
          </a:bodyPr>
          <a:lstStyle/>
          <a:p>
            <a:endParaRPr/>
          </a:p>
        </p:txBody>
      </p:sp>
      <p:sp>
        <p:nvSpPr>
          <p:cNvPr id="554" name="object 554"/>
          <p:cNvSpPr/>
          <p:nvPr/>
        </p:nvSpPr>
        <p:spPr>
          <a:xfrm>
            <a:off x="1491233" y="4360164"/>
            <a:ext cx="1523" cy="38862"/>
          </a:xfrm>
          <a:custGeom>
            <a:avLst/>
            <a:gdLst/>
            <a:ahLst/>
            <a:cxnLst/>
            <a:rect l="l" t="t" r="r" b="b"/>
            <a:pathLst>
              <a:path w="1524" h="38862">
                <a:moveTo>
                  <a:pt x="762" y="0"/>
                </a:moveTo>
                <a:lnTo>
                  <a:pt x="1524" y="14478"/>
                </a:lnTo>
                <a:lnTo>
                  <a:pt x="762" y="27432"/>
                </a:lnTo>
                <a:lnTo>
                  <a:pt x="0" y="38862"/>
                </a:lnTo>
              </a:path>
            </a:pathLst>
          </a:custGeom>
          <a:ln w="12954">
            <a:solidFill>
              <a:srgbClr val="4094AB"/>
            </a:solidFill>
          </a:ln>
        </p:spPr>
        <p:txBody>
          <a:bodyPr wrap="square" lIns="0" tIns="0" rIns="0" bIns="0" rtlCol="0">
            <a:noAutofit/>
          </a:bodyPr>
          <a:lstStyle/>
          <a:p>
            <a:endParaRPr/>
          </a:p>
        </p:txBody>
      </p:sp>
      <p:sp>
        <p:nvSpPr>
          <p:cNvPr id="555" name="object 555"/>
          <p:cNvSpPr/>
          <p:nvPr/>
        </p:nvSpPr>
        <p:spPr>
          <a:xfrm>
            <a:off x="1488947" y="4399026"/>
            <a:ext cx="2285" cy="12192"/>
          </a:xfrm>
          <a:custGeom>
            <a:avLst/>
            <a:gdLst/>
            <a:ahLst/>
            <a:cxnLst/>
            <a:rect l="l" t="t" r="r" b="b"/>
            <a:pathLst>
              <a:path w="2286" h="12191">
                <a:moveTo>
                  <a:pt x="2286" y="0"/>
                </a:moveTo>
                <a:lnTo>
                  <a:pt x="0" y="12192"/>
                </a:lnTo>
              </a:path>
            </a:pathLst>
          </a:custGeom>
          <a:ln w="12954">
            <a:solidFill>
              <a:srgbClr val="4094AA"/>
            </a:solidFill>
          </a:ln>
        </p:spPr>
        <p:txBody>
          <a:bodyPr wrap="square" lIns="0" tIns="0" rIns="0" bIns="0" rtlCol="0">
            <a:noAutofit/>
          </a:bodyPr>
          <a:lstStyle/>
          <a:p>
            <a:endParaRPr/>
          </a:p>
        </p:txBody>
      </p:sp>
      <p:sp>
        <p:nvSpPr>
          <p:cNvPr id="556" name="object 556"/>
          <p:cNvSpPr/>
          <p:nvPr/>
        </p:nvSpPr>
        <p:spPr>
          <a:xfrm>
            <a:off x="1486662" y="4411217"/>
            <a:ext cx="2285" cy="11430"/>
          </a:xfrm>
          <a:custGeom>
            <a:avLst/>
            <a:gdLst/>
            <a:ahLst/>
            <a:cxnLst/>
            <a:rect l="l" t="t" r="r" b="b"/>
            <a:pathLst>
              <a:path w="2286" h="11429">
                <a:moveTo>
                  <a:pt x="2286" y="0"/>
                </a:moveTo>
                <a:lnTo>
                  <a:pt x="0" y="11430"/>
                </a:lnTo>
              </a:path>
            </a:pathLst>
          </a:custGeom>
          <a:ln w="12954">
            <a:solidFill>
              <a:srgbClr val="3E93AA"/>
            </a:solidFill>
          </a:ln>
        </p:spPr>
        <p:txBody>
          <a:bodyPr wrap="square" lIns="0" tIns="0" rIns="0" bIns="0" rtlCol="0">
            <a:noAutofit/>
          </a:bodyPr>
          <a:lstStyle/>
          <a:p>
            <a:endParaRPr/>
          </a:p>
        </p:txBody>
      </p:sp>
      <p:sp>
        <p:nvSpPr>
          <p:cNvPr id="557" name="object 557"/>
          <p:cNvSpPr/>
          <p:nvPr/>
        </p:nvSpPr>
        <p:spPr>
          <a:xfrm>
            <a:off x="1482851" y="4422648"/>
            <a:ext cx="3809" cy="10668"/>
          </a:xfrm>
          <a:custGeom>
            <a:avLst/>
            <a:gdLst/>
            <a:ahLst/>
            <a:cxnLst/>
            <a:rect l="l" t="t" r="r" b="b"/>
            <a:pathLst>
              <a:path w="3809" h="10667">
                <a:moveTo>
                  <a:pt x="3809" y="0"/>
                </a:moveTo>
                <a:lnTo>
                  <a:pt x="0" y="10668"/>
                </a:lnTo>
              </a:path>
            </a:pathLst>
          </a:custGeom>
          <a:ln w="12954">
            <a:solidFill>
              <a:srgbClr val="3E93A9"/>
            </a:solidFill>
          </a:ln>
        </p:spPr>
        <p:txBody>
          <a:bodyPr wrap="square" lIns="0" tIns="0" rIns="0" bIns="0" rtlCol="0">
            <a:noAutofit/>
          </a:bodyPr>
          <a:lstStyle/>
          <a:p>
            <a:endParaRPr/>
          </a:p>
        </p:txBody>
      </p:sp>
      <p:sp>
        <p:nvSpPr>
          <p:cNvPr id="558" name="object 558"/>
          <p:cNvSpPr/>
          <p:nvPr/>
        </p:nvSpPr>
        <p:spPr>
          <a:xfrm>
            <a:off x="1478279" y="4433316"/>
            <a:ext cx="4571" cy="10668"/>
          </a:xfrm>
          <a:custGeom>
            <a:avLst/>
            <a:gdLst/>
            <a:ahLst/>
            <a:cxnLst/>
            <a:rect l="l" t="t" r="r" b="b"/>
            <a:pathLst>
              <a:path w="4571" h="10667">
                <a:moveTo>
                  <a:pt x="4571" y="0"/>
                </a:moveTo>
                <a:lnTo>
                  <a:pt x="0" y="10668"/>
                </a:lnTo>
              </a:path>
            </a:pathLst>
          </a:custGeom>
          <a:ln w="12954">
            <a:solidFill>
              <a:srgbClr val="3E92A8"/>
            </a:solidFill>
          </a:ln>
        </p:spPr>
        <p:txBody>
          <a:bodyPr wrap="square" lIns="0" tIns="0" rIns="0" bIns="0" rtlCol="0">
            <a:noAutofit/>
          </a:bodyPr>
          <a:lstStyle/>
          <a:p>
            <a:endParaRPr/>
          </a:p>
        </p:txBody>
      </p:sp>
      <p:sp>
        <p:nvSpPr>
          <p:cNvPr id="559" name="object 559"/>
          <p:cNvSpPr/>
          <p:nvPr/>
        </p:nvSpPr>
        <p:spPr>
          <a:xfrm>
            <a:off x="1473707" y="4443983"/>
            <a:ext cx="4571" cy="9906"/>
          </a:xfrm>
          <a:custGeom>
            <a:avLst/>
            <a:gdLst/>
            <a:ahLst/>
            <a:cxnLst/>
            <a:rect l="l" t="t" r="r" b="b"/>
            <a:pathLst>
              <a:path w="4571" h="9905">
                <a:moveTo>
                  <a:pt x="4571" y="0"/>
                </a:moveTo>
                <a:lnTo>
                  <a:pt x="0" y="9906"/>
                </a:lnTo>
              </a:path>
            </a:pathLst>
          </a:custGeom>
          <a:ln w="12954">
            <a:solidFill>
              <a:srgbClr val="3D92A5"/>
            </a:solidFill>
          </a:ln>
        </p:spPr>
        <p:txBody>
          <a:bodyPr wrap="square" lIns="0" tIns="0" rIns="0" bIns="0" rtlCol="0">
            <a:noAutofit/>
          </a:bodyPr>
          <a:lstStyle/>
          <a:p>
            <a:endParaRPr/>
          </a:p>
        </p:txBody>
      </p:sp>
      <p:sp>
        <p:nvSpPr>
          <p:cNvPr id="560" name="object 560"/>
          <p:cNvSpPr/>
          <p:nvPr/>
        </p:nvSpPr>
        <p:spPr>
          <a:xfrm>
            <a:off x="1467611" y="4453889"/>
            <a:ext cx="6095" cy="9906"/>
          </a:xfrm>
          <a:custGeom>
            <a:avLst/>
            <a:gdLst/>
            <a:ahLst/>
            <a:cxnLst/>
            <a:rect l="l" t="t" r="r" b="b"/>
            <a:pathLst>
              <a:path w="6096" h="9905">
                <a:moveTo>
                  <a:pt x="6096" y="0"/>
                </a:moveTo>
                <a:lnTo>
                  <a:pt x="0" y="9906"/>
                </a:lnTo>
              </a:path>
            </a:pathLst>
          </a:custGeom>
          <a:ln w="12954">
            <a:solidFill>
              <a:srgbClr val="3D90A4"/>
            </a:solidFill>
          </a:ln>
        </p:spPr>
        <p:txBody>
          <a:bodyPr wrap="square" lIns="0" tIns="0" rIns="0" bIns="0" rtlCol="0">
            <a:noAutofit/>
          </a:bodyPr>
          <a:lstStyle/>
          <a:p>
            <a:endParaRPr/>
          </a:p>
        </p:txBody>
      </p:sp>
      <p:sp>
        <p:nvSpPr>
          <p:cNvPr id="561" name="object 561"/>
          <p:cNvSpPr/>
          <p:nvPr/>
        </p:nvSpPr>
        <p:spPr>
          <a:xfrm>
            <a:off x="1461515" y="4463795"/>
            <a:ext cx="6095" cy="9144"/>
          </a:xfrm>
          <a:custGeom>
            <a:avLst/>
            <a:gdLst/>
            <a:ahLst/>
            <a:cxnLst/>
            <a:rect l="l" t="t" r="r" b="b"/>
            <a:pathLst>
              <a:path w="6096" h="9144">
                <a:moveTo>
                  <a:pt x="6096" y="0"/>
                </a:moveTo>
                <a:lnTo>
                  <a:pt x="0" y="9144"/>
                </a:lnTo>
              </a:path>
            </a:pathLst>
          </a:custGeom>
          <a:ln w="12954">
            <a:solidFill>
              <a:srgbClr val="3C8EA2"/>
            </a:solidFill>
          </a:ln>
        </p:spPr>
        <p:txBody>
          <a:bodyPr wrap="square" lIns="0" tIns="0" rIns="0" bIns="0" rtlCol="0">
            <a:noAutofit/>
          </a:bodyPr>
          <a:lstStyle/>
          <a:p>
            <a:endParaRPr/>
          </a:p>
        </p:txBody>
      </p:sp>
      <p:sp>
        <p:nvSpPr>
          <p:cNvPr id="562" name="object 562"/>
          <p:cNvSpPr/>
          <p:nvPr/>
        </p:nvSpPr>
        <p:spPr>
          <a:xfrm>
            <a:off x="1453896" y="4472939"/>
            <a:ext cx="7620" cy="7620"/>
          </a:xfrm>
          <a:custGeom>
            <a:avLst/>
            <a:gdLst/>
            <a:ahLst/>
            <a:cxnLst/>
            <a:rect l="l" t="t" r="r" b="b"/>
            <a:pathLst>
              <a:path w="7619" h="7620">
                <a:moveTo>
                  <a:pt x="7619" y="0"/>
                </a:moveTo>
                <a:lnTo>
                  <a:pt x="0" y="7620"/>
                </a:lnTo>
              </a:path>
            </a:pathLst>
          </a:custGeom>
          <a:ln w="12954">
            <a:solidFill>
              <a:srgbClr val="3B8B9F"/>
            </a:solidFill>
          </a:ln>
        </p:spPr>
        <p:txBody>
          <a:bodyPr wrap="square" lIns="0" tIns="0" rIns="0" bIns="0" rtlCol="0">
            <a:noAutofit/>
          </a:bodyPr>
          <a:lstStyle/>
          <a:p>
            <a:endParaRPr/>
          </a:p>
        </p:txBody>
      </p:sp>
      <p:sp>
        <p:nvSpPr>
          <p:cNvPr id="563" name="object 563"/>
          <p:cNvSpPr/>
          <p:nvPr/>
        </p:nvSpPr>
        <p:spPr>
          <a:xfrm>
            <a:off x="1446275" y="4480560"/>
            <a:ext cx="7620" cy="6858"/>
          </a:xfrm>
          <a:custGeom>
            <a:avLst/>
            <a:gdLst/>
            <a:ahLst/>
            <a:cxnLst/>
            <a:rect l="l" t="t" r="r" b="b"/>
            <a:pathLst>
              <a:path w="7619" h="6858">
                <a:moveTo>
                  <a:pt x="7619" y="0"/>
                </a:moveTo>
                <a:lnTo>
                  <a:pt x="0" y="6858"/>
                </a:lnTo>
              </a:path>
            </a:pathLst>
          </a:custGeom>
          <a:ln w="12954">
            <a:solidFill>
              <a:srgbClr val="3A889C"/>
            </a:solidFill>
          </a:ln>
        </p:spPr>
        <p:txBody>
          <a:bodyPr wrap="square" lIns="0" tIns="0" rIns="0" bIns="0" rtlCol="0">
            <a:noAutofit/>
          </a:bodyPr>
          <a:lstStyle/>
          <a:p>
            <a:endParaRPr/>
          </a:p>
        </p:txBody>
      </p:sp>
      <p:sp>
        <p:nvSpPr>
          <p:cNvPr id="564" name="object 564"/>
          <p:cNvSpPr/>
          <p:nvPr/>
        </p:nvSpPr>
        <p:spPr>
          <a:xfrm>
            <a:off x="1437894" y="4487417"/>
            <a:ext cx="8382" cy="5334"/>
          </a:xfrm>
          <a:custGeom>
            <a:avLst/>
            <a:gdLst/>
            <a:ahLst/>
            <a:cxnLst/>
            <a:rect l="l" t="t" r="r" b="b"/>
            <a:pathLst>
              <a:path w="8381" h="5334">
                <a:moveTo>
                  <a:pt x="8381" y="0"/>
                </a:moveTo>
                <a:lnTo>
                  <a:pt x="0" y="5334"/>
                </a:lnTo>
              </a:path>
            </a:pathLst>
          </a:custGeom>
          <a:ln w="12953">
            <a:solidFill>
              <a:srgbClr val="398597"/>
            </a:solidFill>
          </a:ln>
        </p:spPr>
        <p:txBody>
          <a:bodyPr wrap="square" lIns="0" tIns="0" rIns="0" bIns="0" rtlCol="0">
            <a:noAutofit/>
          </a:bodyPr>
          <a:lstStyle/>
          <a:p>
            <a:endParaRPr/>
          </a:p>
        </p:txBody>
      </p:sp>
      <p:sp>
        <p:nvSpPr>
          <p:cNvPr id="565" name="object 565"/>
          <p:cNvSpPr/>
          <p:nvPr/>
        </p:nvSpPr>
        <p:spPr>
          <a:xfrm>
            <a:off x="1429512" y="4492751"/>
            <a:ext cx="8382" cy="3810"/>
          </a:xfrm>
          <a:custGeom>
            <a:avLst/>
            <a:gdLst/>
            <a:ahLst/>
            <a:cxnLst/>
            <a:rect l="l" t="t" r="r" b="b"/>
            <a:pathLst>
              <a:path w="8381" h="3810">
                <a:moveTo>
                  <a:pt x="8381" y="0"/>
                </a:moveTo>
                <a:lnTo>
                  <a:pt x="0" y="3810"/>
                </a:lnTo>
              </a:path>
            </a:pathLst>
          </a:custGeom>
          <a:ln w="12954">
            <a:solidFill>
              <a:srgbClr val="378192"/>
            </a:solidFill>
          </a:ln>
        </p:spPr>
        <p:txBody>
          <a:bodyPr wrap="square" lIns="0" tIns="0" rIns="0" bIns="0" rtlCol="0">
            <a:noAutofit/>
          </a:bodyPr>
          <a:lstStyle/>
          <a:p>
            <a:endParaRPr/>
          </a:p>
        </p:txBody>
      </p:sp>
      <p:sp>
        <p:nvSpPr>
          <p:cNvPr id="566" name="object 566"/>
          <p:cNvSpPr/>
          <p:nvPr/>
        </p:nvSpPr>
        <p:spPr>
          <a:xfrm>
            <a:off x="1420367" y="4496561"/>
            <a:ext cx="9144" cy="3048"/>
          </a:xfrm>
          <a:custGeom>
            <a:avLst/>
            <a:gdLst/>
            <a:ahLst/>
            <a:cxnLst/>
            <a:rect l="l" t="t" r="r" b="b"/>
            <a:pathLst>
              <a:path w="9143" h="3048">
                <a:moveTo>
                  <a:pt x="9143" y="0"/>
                </a:moveTo>
                <a:lnTo>
                  <a:pt x="0" y="3048"/>
                </a:lnTo>
              </a:path>
            </a:pathLst>
          </a:custGeom>
          <a:ln w="12954">
            <a:solidFill>
              <a:srgbClr val="347B8E"/>
            </a:solidFill>
          </a:ln>
        </p:spPr>
        <p:txBody>
          <a:bodyPr wrap="square" lIns="0" tIns="0" rIns="0" bIns="0" rtlCol="0">
            <a:noAutofit/>
          </a:bodyPr>
          <a:lstStyle/>
          <a:p>
            <a:endParaRPr/>
          </a:p>
        </p:txBody>
      </p:sp>
      <p:sp>
        <p:nvSpPr>
          <p:cNvPr id="567" name="object 567"/>
          <p:cNvSpPr/>
          <p:nvPr/>
        </p:nvSpPr>
        <p:spPr>
          <a:xfrm>
            <a:off x="1410461" y="4499610"/>
            <a:ext cx="9906" cy="1524"/>
          </a:xfrm>
          <a:custGeom>
            <a:avLst/>
            <a:gdLst/>
            <a:ahLst/>
            <a:cxnLst/>
            <a:rect l="l" t="t" r="r" b="b"/>
            <a:pathLst>
              <a:path w="9906" h="1524">
                <a:moveTo>
                  <a:pt x="9906" y="0"/>
                </a:moveTo>
                <a:lnTo>
                  <a:pt x="0" y="1524"/>
                </a:lnTo>
              </a:path>
            </a:pathLst>
          </a:custGeom>
          <a:ln w="12954">
            <a:solidFill>
              <a:srgbClr val="33798A"/>
            </a:solidFill>
          </a:ln>
        </p:spPr>
        <p:txBody>
          <a:bodyPr wrap="square" lIns="0" tIns="0" rIns="0" bIns="0" rtlCol="0">
            <a:noAutofit/>
          </a:bodyPr>
          <a:lstStyle/>
          <a:p>
            <a:endParaRPr/>
          </a:p>
        </p:txBody>
      </p:sp>
      <p:sp>
        <p:nvSpPr>
          <p:cNvPr id="568" name="object 568"/>
          <p:cNvSpPr/>
          <p:nvPr/>
        </p:nvSpPr>
        <p:spPr>
          <a:xfrm>
            <a:off x="1399793" y="4501133"/>
            <a:ext cx="10668" cy="762"/>
          </a:xfrm>
          <a:custGeom>
            <a:avLst/>
            <a:gdLst/>
            <a:ahLst/>
            <a:cxnLst/>
            <a:rect l="l" t="t" r="r" b="b"/>
            <a:pathLst>
              <a:path w="10668" h="762">
                <a:moveTo>
                  <a:pt x="10668" y="0"/>
                </a:moveTo>
                <a:lnTo>
                  <a:pt x="0" y="762"/>
                </a:lnTo>
              </a:path>
            </a:pathLst>
          </a:custGeom>
          <a:ln w="12954">
            <a:solidFill>
              <a:srgbClr val="357D90"/>
            </a:solidFill>
          </a:ln>
        </p:spPr>
        <p:txBody>
          <a:bodyPr wrap="square" lIns="0" tIns="0" rIns="0" bIns="0" rtlCol="0">
            <a:noAutofit/>
          </a:bodyPr>
          <a:lstStyle/>
          <a:p>
            <a:endParaRPr/>
          </a:p>
        </p:txBody>
      </p:sp>
      <p:sp>
        <p:nvSpPr>
          <p:cNvPr id="569" name="object 569"/>
          <p:cNvSpPr/>
          <p:nvPr/>
        </p:nvSpPr>
        <p:spPr>
          <a:xfrm>
            <a:off x="1392936" y="4501895"/>
            <a:ext cx="6858" cy="0"/>
          </a:xfrm>
          <a:custGeom>
            <a:avLst/>
            <a:gdLst/>
            <a:ahLst/>
            <a:cxnLst/>
            <a:rect l="l" t="t" r="r" b="b"/>
            <a:pathLst>
              <a:path w="6858">
                <a:moveTo>
                  <a:pt x="6858" y="0"/>
                </a:moveTo>
                <a:lnTo>
                  <a:pt x="0" y="0"/>
                </a:lnTo>
              </a:path>
            </a:pathLst>
          </a:custGeom>
          <a:ln w="12954">
            <a:solidFill>
              <a:srgbClr val="378193"/>
            </a:solidFill>
          </a:ln>
        </p:spPr>
        <p:txBody>
          <a:bodyPr wrap="square" lIns="0" tIns="0" rIns="0" bIns="0" rtlCol="0">
            <a:noAutofit/>
          </a:bodyPr>
          <a:lstStyle/>
          <a:p>
            <a:endParaRPr/>
          </a:p>
        </p:txBody>
      </p:sp>
      <p:sp>
        <p:nvSpPr>
          <p:cNvPr id="570" name="object 570"/>
          <p:cNvSpPr/>
          <p:nvPr/>
        </p:nvSpPr>
        <p:spPr>
          <a:xfrm>
            <a:off x="1386077" y="4501133"/>
            <a:ext cx="6858" cy="761"/>
          </a:xfrm>
          <a:custGeom>
            <a:avLst/>
            <a:gdLst/>
            <a:ahLst/>
            <a:cxnLst/>
            <a:rect l="l" t="t" r="r" b="b"/>
            <a:pathLst>
              <a:path w="6858" h="762">
                <a:moveTo>
                  <a:pt x="6858" y="762"/>
                </a:moveTo>
                <a:lnTo>
                  <a:pt x="0" y="0"/>
                </a:lnTo>
              </a:path>
            </a:pathLst>
          </a:custGeom>
          <a:ln w="12954">
            <a:solidFill>
              <a:srgbClr val="388496"/>
            </a:solidFill>
          </a:ln>
        </p:spPr>
        <p:txBody>
          <a:bodyPr wrap="square" lIns="0" tIns="0" rIns="0" bIns="0" rtlCol="0">
            <a:noAutofit/>
          </a:bodyPr>
          <a:lstStyle/>
          <a:p>
            <a:endParaRPr/>
          </a:p>
        </p:txBody>
      </p:sp>
      <p:sp>
        <p:nvSpPr>
          <p:cNvPr id="571" name="object 571"/>
          <p:cNvSpPr/>
          <p:nvPr/>
        </p:nvSpPr>
        <p:spPr>
          <a:xfrm>
            <a:off x="1379219" y="4499609"/>
            <a:ext cx="6858" cy="1523"/>
          </a:xfrm>
          <a:custGeom>
            <a:avLst/>
            <a:gdLst/>
            <a:ahLst/>
            <a:cxnLst/>
            <a:rect l="l" t="t" r="r" b="b"/>
            <a:pathLst>
              <a:path w="6858" h="1524">
                <a:moveTo>
                  <a:pt x="6858" y="1524"/>
                </a:moveTo>
                <a:lnTo>
                  <a:pt x="0" y="0"/>
                </a:lnTo>
              </a:path>
            </a:pathLst>
          </a:custGeom>
          <a:ln w="12954">
            <a:solidFill>
              <a:srgbClr val="398699"/>
            </a:solidFill>
          </a:ln>
        </p:spPr>
        <p:txBody>
          <a:bodyPr wrap="square" lIns="0" tIns="0" rIns="0" bIns="0" rtlCol="0">
            <a:noAutofit/>
          </a:bodyPr>
          <a:lstStyle/>
          <a:p>
            <a:endParaRPr/>
          </a:p>
        </p:txBody>
      </p:sp>
      <p:sp>
        <p:nvSpPr>
          <p:cNvPr id="572" name="object 572"/>
          <p:cNvSpPr/>
          <p:nvPr/>
        </p:nvSpPr>
        <p:spPr>
          <a:xfrm>
            <a:off x="1372362" y="4497324"/>
            <a:ext cx="6858" cy="2285"/>
          </a:xfrm>
          <a:custGeom>
            <a:avLst/>
            <a:gdLst/>
            <a:ahLst/>
            <a:cxnLst/>
            <a:rect l="l" t="t" r="r" b="b"/>
            <a:pathLst>
              <a:path w="6858" h="2286">
                <a:moveTo>
                  <a:pt x="6858" y="2286"/>
                </a:moveTo>
                <a:lnTo>
                  <a:pt x="0" y="0"/>
                </a:lnTo>
              </a:path>
            </a:pathLst>
          </a:custGeom>
          <a:ln w="12954">
            <a:solidFill>
              <a:srgbClr val="3A899E"/>
            </a:solidFill>
          </a:ln>
        </p:spPr>
        <p:txBody>
          <a:bodyPr wrap="square" lIns="0" tIns="0" rIns="0" bIns="0" rtlCol="0">
            <a:noAutofit/>
          </a:bodyPr>
          <a:lstStyle/>
          <a:p>
            <a:endParaRPr/>
          </a:p>
        </p:txBody>
      </p:sp>
      <p:sp>
        <p:nvSpPr>
          <p:cNvPr id="573" name="object 573"/>
          <p:cNvSpPr/>
          <p:nvPr/>
        </p:nvSpPr>
        <p:spPr>
          <a:xfrm>
            <a:off x="1366265" y="4495037"/>
            <a:ext cx="6096" cy="2285"/>
          </a:xfrm>
          <a:custGeom>
            <a:avLst/>
            <a:gdLst/>
            <a:ahLst/>
            <a:cxnLst/>
            <a:rect l="l" t="t" r="r" b="b"/>
            <a:pathLst>
              <a:path w="6096" h="2286">
                <a:moveTo>
                  <a:pt x="6096" y="2286"/>
                </a:moveTo>
                <a:lnTo>
                  <a:pt x="0" y="0"/>
                </a:lnTo>
              </a:path>
            </a:pathLst>
          </a:custGeom>
          <a:ln w="12954">
            <a:solidFill>
              <a:srgbClr val="3B8BA0"/>
            </a:solidFill>
          </a:ln>
        </p:spPr>
        <p:txBody>
          <a:bodyPr wrap="square" lIns="0" tIns="0" rIns="0" bIns="0" rtlCol="0">
            <a:noAutofit/>
          </a:bodyPr>
          <a:lstStyle/>
          <a:p>
            <a:endParaRPr/>
          </a:p>
        </p:txBody>
      </p:sp>
      <p:sp>
        <p:nvSpPr>
          <p:cNvPr id="574" name="object 574"/>
          <p:cNvSpPr/>
          <p:nvPr/>
        </p:nvSpPr>
        <p:spPr>
          <a:xfrm>
            <a:off x="1359408" y="4491990"/>
            <a:ext cx="6858" cy="3047"/>
          </a:xfrm>
          <a:custGeom>
            <a:avLst/>
            <a:gdLst/>
            <a:ahLst/>
            <a:cxnLst/>
            <a:rect l="l" t="t" r="r" b="b"/>
            <a:pathLst>
              <a:path w="6858" h="3048">
                <a:moveTo>
                  <a:pt x="6858" y="3048"/>
                </a:moveTo>
                <a:lnTo>
                  <a:pt x="0" y="0"/>
                </a:lnTo>
              </a:path>
            </a:pathLst>
          </a:custGeom>
          <a:ln w="12954">
            <a:solidFill>
              <a:srgbClr val="3C8FA2"/>
            </a:solidFill>
          </a:ln>
        </p:spPr>
        <p:txBody>
          <a:bodyPr wrap="square" lIns="0" tIns="0" rIns="0" bIns="0" rtlCol="0">
            <a:noAutofit/>
          </a:bodyPr>
          <a:lstStyle/>
          <a:p>
            <a:endParaRPr/>
          </a:p>
        </p:txBody>
      </p:sp>
      <p:sp>
        <p:nvSpPr>
          <p:cNvPr id="575" name="object 575"/>
          <p:cNvSpPr/>
          <p:nvPr/>
        </p:nvSpPr>
        <p:spPr>
          <a:xfrm>
            <a:off x="1346453" y="4484369"/>
            <a:ext cx="12954" cy="7619"/>
          </a:xfrm>
          <a:custGeom>
            <a:avLst/>
            <a:gdLst/>
            <a:ahLst/>
            <a:cxnLst/>
            <a:rect l="l" t="t" r="r" b="b"/>
            <a:pathLst>
              <a:path w="12953" h="7620">
                <a:moveTo>
                  <a:pt x="12953" y="7620"/>
                </a:moveTo>
                <a:lnTo>
                  <a:pt x="0" y="0"/>
                </a:lnTo>
              </a:path>
            </a:pathLst>
          </a:custGeom>
          <a:ln w="12953">
            <a:solidFill>
              <a:srgbClr val="3D92A6"/>
            </a:solidFill>
          </a:ln>
        </p:spPr>
        <p:txBody>
          <a:bodyPr wrap="square" lIns="0" tIns="0" rIns="0" bIns="0" rtlCol="0">
            <a:noAutofit/>
          </a:bodyPr>
          <a:lstStyle/>
          <a:p>
            <a:endParaRPr/>
          </a:p>
        </p:txBody>
      </p:sp>
      <p:sp>
        <p:nvSpPr>
          <p:cNvPr id="576" name="object 576"/>
          <p:cNvSpPr/>
          <p:nvPr/>
        </p:nvSpPr>
        <p:spPr>
          <a:xfrm>
            <a:off x="1333500" y="4474464"/>
            <a:ext cx="12954" cy="9905"/>
          </a:xfrm>
          <a:custGeom>
            <a:avLst/>
            <a:gdLst/>
            <a:ahLst/>
            <a:cxnLst/>
            <a:rect l="l" t="t" r="r" b="b"/>
            <a:pathLst>
              <a:path w="12953" h="9905">
                <a:moveTo>
                  <a:pt x="12953" y="9905"/>
                </a:moveTo>
                <a:lnTo>
                  <a:pt x="0" y="0"/>
                </a:lnTo>
              </a:path>
            </a:pathLst>
          </a:custGeom>
          <a:ln w="12954">
            <a:solidFill>
              <a:srgbClr val="4095AC"/>
            </a:solidFill>
          </a:ln>
        </p:spPr>
        <p:txBody>
          <a:bodyPr wrap="square" lIns="0" tIns="0" rIns="0" bIns="0" rtlCol="0">
            <a:noAutofit/>
          </a:bodyPr>
          <a:lstStyle/>
          <a:p>
            <a:endParaRPr/>
          </a:p>
        </p:txBody>
      </p:sp>
      <p:sp>
        <p:nvSpPr>
          <p:cNvPr id="577" name="object 577"/>
          <p:cNvSpPr/>
          <p:nvPr/>
        </p:nvSpPr>
        <p:spPr>
          <a:xfrm>
            <a:off x="1321308" y="4462272"/>
            <a:ext cx="12192" cy="12191"/>
          </a:xfrm>
          <a:custGeom>
            <a:avLst/>
            <a:gdLst/>
            <a:ahLst/>
            <a:cxnLst/>
            <a:rect l="l" t="t" r="r" b="b"/>
            <a:pathLst>
              <a:path w="12191" h="12191">
                <a:moveTo>
                  <a:pt x="12191" y="12191"/>
                </a:moveTo>
                <a:lnTo>
                  <a:pt x="0" y="0"/>
                </a:lnTo>
              </a:path>
            </a:pathLst>
          </a:custGeom>
          <a:ln w="12954">
            <a:solidFill>
              <a:srgbClr val="4198AE"/>
            </a:solidFill>
          </a:ln>
        </p:spPr>
        <p:txBody>
          <a:bodyPr wrap="square" lIns="0" tIns="0" rIns="0" bIns="0" rtlCol="0">
            <a:noAutofit/>
          </a:bodyPr>
          <a:lstStyle/>
          <a:p>
            <a:endParaRPr/>
          </a:p>
        </p:txBody>
      </p:sp>
      <p:sp>
        <p:nvSpPr>
          <p:cNvPr id="578" name="object 578"/>
          <p:cNvSpPr/>
          <p:nvPr/>
        </p:nvSpPr>
        <p:spPr>
          <a:xfrm>
            <a:off x="1309115" y="4447032"/>
            <a:ext cx="12192" cy="15240"/>
          </a:xfrm>
          <a:custGeom>
            <a:avLst/>
            <a:gdLst/>
            <a:ahLst/>
            <a:cxnLst/>
            <a:rect l="l" t="t" r="r" b="b"/>
            <a:pathLst>
              <a:path w="12191" h="15239">
                <a:moveTo>
                  <a:pt x="12191" y="15239"/>
                </a:moveTo>
                <a:lnTo>
                  <a:pt x="0" y="0"/>
                </a:lnTo>
              </a:path>
            </a:pathLst>
          </a:custGeom>
          <a:ln w="12954">
            <a:solidFill>
              <a:srgbClr val="429BB1"/>
            </a:solidFill>
          </a:ln>
        </p:spPr>
        <p:txBody>
          <a:bodyPr wrap="square" lIns="0" tIns="0" rIns="0" bIns="0" rtlCol="0">
            <a:noAutofit/>
          </a:bodyPr>
          <a:lstStyle/>
          <a:p>
            <a:endParaRPr/>
          </a:p>
        </p:txBody>
      </p:sp>
      <p:sp>
        <p:nvSpPr>
          <p:cNvPr id="579" name="object 579"/>
          <p:cNvSpPr/>
          <p:nvPr/>
        </p:nvSpPr>
        <p:spPr>
          <a:xfrm>
            <a:off x="1297686" y="4430268"/>
            <a:ext cx="11430" cy="16764"/>
          </a:xfrm>
          <a:custGeom>
            <a:avLst/>
            <a:gdLst/>
            <a:ahLst/>
            <a:cxnLst/>
            <a:rect l="l" t="t" r="r" b="b"/>
            <a:pathLst>
              <a:path w="11430" h="16763">
                <a:moveTo>
                  <a:pt x="11430" y="16763"/>
                </a:moveTo>
                <a:lnTo>
                  <a:pt x="0" y="0"/>
                </a:lnTo>
              </a:path>
            </a:pathLst>
          </a:custGeom>
          <a:ln w="12954">
            <a:solidFill>
              <a:srgbClr val="439DB4"/>
            </a:solidFill>
          </a:ln>
        </p:spPr>
        <p:txBody>
          <a:bodyPr wrap="square" lIns="0" tIns="0" rIns="0" bIns="0" rtlCol="0">
            <a:noAutofit/>
          </a:bodyPr>
          <a:lstStyle/>
          <a:p>
            <a:endParaRPr/>
          </a:p>
        </p:txBody>
      </p:sp>
      <p:sp>
        <p:nvSpPr>
          <p:cNvPr id="580" name="object 580"/>
          <p:cNvSpPr/>
          <p:nvPr/>
        </p:nvSpPr>
        <p:spPr>
          <a:xfrm>
            <a:off x="1286255" y="4411979"/>
            <a:ext cx="11430" cy="18288"/>
          </a:xfrm>
          <a:custGeom>
            <a:avLst/>
            <a:gdLst/>
            <a:ahLst/>
            <a:cxnLst/>
            <a:rect l="l" t="t" r="r" b="b"/>
            <a:pathLst>
              <a:path w="11430" h="18287">
                <a:moveTo>
                  <a:pt x="11430" y="18287"/>
                </a:moveTo>
                <a:lnTo>
                  <a:pt x="0" y="0"/>
                </a:lnTo>
              </a:path>
            </a:pathLst>
          </a:custGeom>
          <a:ln w="12954">
            <a:solidFill>
              <a:srgbClr val="449FB5"/>
            </a:solidFill>
          </a:ln>
        </p:spPr>
        <p:txBody>
          <a:bodyPr wrap="square" lIns="0" tIns="0" rIns="0" bIns="0" rtlCol="0">
            <a:noAutofit/>
          </a:bodyPr>
          <a:lstStyle/>
          <a:p>
            <a:endParaRPr/>
          </a:p>
        </p:txBody>
      </p:sp>
      <p:sp>
        <p:nvSpPr>
          <p:cNvPr id="581" name="object 581"/>
          <p:cNvSpPr/>
          <p:nvPr/>
        </p:nvSpPr>
        <p:spPr>
          <a:xfrm>
            <a:off x="1275587" y="4391405"/>
            <a:ext cx="10668" cy="20574"/>
          </a:xfrm>
          <a:custGeom>
            <a:avLst/>
            <a:gdLst/>
            <a:ahLst/>
            <a:cxnLst/>
            <a:rect l="l" t="t" r="r" b="b"/>
            <a:pathLst>
              <a:path w="10668" h="20574">
                <a:moveTo>
                  <a:pt x="10668" y="20574"/>
                </a:moveTo>
                <a:lnTo>
                  <a:pt x="0" y="0"/>
                </a:lnTo>
              </a:path>
            </a:pathLst>
          </a:custGeom>
          <a:ln w="12954">
            <a:solidFill>
              <a:srgbClr val="449FB7"/>
            </a:solidFill>
          </a:ln>
        </p:spPr>
        <p:txBody>
          <a:bodyPr wrap="square" lIns="0" tIns="0" rIns="0" bIns="0" rtlCol="0">
            <a:noAutofit/>
          </a:bodyPr>
          <a:lstStyle/>
          <a:p>
            <a:endParaRPr/>
          </a:p>
        </p:txBody>
      </p:sp>
      <p:sp>
        <p:nvSpPr>
          <p:cNvPr id="582" name="object 582"/>
          <p:cNvSpPr/>
          <p:nvPr/>
        </p:nvSpPr>
        <p:spPr>
          <a:xfrm>
            <a:off x="1266444" y="4368545"/>
            <a:ext cx="9144" cy="22860"/>
          </a:xfrm>
          <a:custGeom>
            <a:avLst/>
            <a:gdLst/>
            <a:ahLst/>
            <a:cxnLst/>
            <a:rect l="l" t="t" r="r" b="b"/>
            <a:pathLst>
              <a:path w="9143" h="22860">
                <a:moveTo>
                  <a:pt x="9143" y="22860"/>
                </a:moveTo>
                <a:lnTo>
                  <a:pt x="0" y="0"/>
                </a:lnTo>
              </a:path>
            </a:pathLst>
          </a:custGeom>
          <a:ln w="12954">
            <a:solidFill>
              <a:srgbClr val="45A0B8"/>
            </a:solidFill>
          </a:ln>
        </p:spPr>
        <p:txBody>
          <a:bodyPr wrap="square" lIns="0" tIns="0" rIns="0" bIns="0" rtlCol="0">
            <a:noAutofit/>
          </a:bodyPr>
          <a:lstStyle/>
          <a:p>
            <a:endParaRPr/>
          </a:p>
        </p:txBody>
      </p:sp>
      <p:sp>
        <p:nvSpPr>
          <p:cNvPr id="583" name="object 583"/>
          <p:cNvSpPr/>
          <p:nvPr/>
        </p:nvSpPr>
        <p:spPr>
          <a:xfrm>
            <a:off x="1257300" y="4343399"/>
            <a:ext cx="9144" cy="25146"/>
          </a:xfrm>
          <a:custGeom>
            <a:avLst/>
            <a:gdLst/>
            <a:ahLst/>
            <a:cxnLst/>
            <a:rect l="l" t="t" r="r" b="b"/>
            <a:pathLst>
              <a:path w="9143" h="25146">
                <a:moveTo>
                  <a:pt x="9143" y="25146"/>
                </a:moveTo>
                <a:lnTo>
                  <a:pt x="0" y="0"/>
                </a:lnTo>
              </a:path>
            </a:pathLst>
          </a:custGeom>
          <a:ln w="12954">
            <a:solidFill>
              <a:srgbClr val="45A1B8"/>
            </a:solidFill>
          </a:ln>
        </p:spPr>
        <p:txBody>
          <a:bodyPr wrap="square" lIns="0" tIns="0" rIns="0" bIns="0" rtlCol="0">
            <a:noAutofit/>
          </a:bodyPr>
          <a:lstStyle/>
          <a:p>
            <a:endParaRPr/>
          </a:p>
        </p:txBody>
      </p:sp>
      <p:sp>
        <p:nvSpPr>
          <p:cNvPr id="584" name="object 584"/>
          <p:cNvSpPr/>
          <p:nvPr/>
        </p:nvSpPr>
        <p:spPr>
          <a:xfrm>
            <a:off x="1249680" y="4316730"/>
            <a:ext cx="7620" cy="26670"/>
          </a:xfrm>
          <a:custGeom>
            <a:avLst/>
            <a:gdLst/>
            <a:ahLst/>
            <a:cxnLst/>
            <a:rect l="l" t="t" r="r" b="b"/>
            <a:pathLst>
              <a:path w="7619" h="26670">
                <a:moveTo>
                  <a:pt x="7619" y="26670"/>
                </a:moveTo>
                <a:lnTo>
                  <a:pt x="0" y="0"/>
                </a:lnTo>
              </a:path>
            </a:pathLst>
          </a:custGeom>
          <a:ln w="12953">
            <a:solidFill>
              <a:srgbClr val="45A1B9"/>
            </a:solidFill>
          </a:ln>
        </p:spPr>
        <p:txBody>
          <a:bodyPr wrap="square" lIns="0" tIns="0" rIns="0" bIns="0" rtlCol="0">
            <a:noAutofit/>
          </a:bodyPr>
          <a:lstStyle/>
          <a:p>
            <a:endParaRPr/>
          </a:p>
        </p:txBody>
      </p:sp>
      <p:sp>
        <p:nvSpPr>
          <p:cNvPr id="585" name="object 585"/>
          <p:cNvSpPr/>
          <p:nvPr/>
        </p:nvSpPr>
        <p:spPr>
          <a:xfrm>
            <a:off x="1243583" y="4288535"/>
            <a:ext cx="6096" cy="28194"/>
          </a:xfrm>
          <a:custGeom>
            <a:avLst/>
            <a:gdLst/>
            <a:ahLst/>
            <a:cxnLst/>
            <a:rect l="l" t="t" r="r" b="b"/>
            <a:pathLst>
              <a:path w="6096" h="28194">
                <a:moveTo>
                  <a:pt x="6096" y="28194"/>
                </a:moveTo>
                <a:lnTo>
                  <a:pt x="0" y="0"/>
                </a:lnTo>
              </a:path>
            </a:pathLst>
          </a:custGeom>
          <a:ln w="12953">
            <a:solidFill>
              <a:srgbClr val="46A2B9"/>
            </a:solidFill>
          </a:ln>
        </p:spPr>
        <p:txBody>
          <a:bodyPr wrap="square" lIns="0" tIns="0" rIns="0" bIns="0" rtlCol="0">
            <a:noAutofit/>
          </a:bodyPr>
          <a:lstStyle/>
          <a:p>
            <a:endParaRPr/>
          </a:p>
        </p:txBody>
      </p:sp>
      <p:sp>
        <p:nvSpPr>
          <p:cNvPr id="586" name="object 586"/>
          <p:cNvSpPr/>
          <p:nvPr/>
        </p:nvSpPr>
        <p:spPr>
          <a:xfrm>
            <a:off x="1232915" y="4224527"/>
            <a:ext cx="10668" cy="64008"/>
          </a:xfrm>
          <a:custGeom>
            <a:avLst/>
            <a:gdLst/>
            <a:ahLst/>
            <a:cxnLst/>
            <a:rect l="l" t="t" r="r" b="b"/>
            <a:pathLst>
              <a:path w="10668" h="64008">
                <a:moveTo>
                  <a:pt x="10668" y="64008"/>
                </a:moveTo>
                <a:lnTo>
                  <a:pt x="4572" y="32766"/>
                </a:lnTo>
                <a:lnTo>
                  <a:pt x="0" y="0"/>
                </a:lnTo>
              </a:path>
            </a:pathLst>
          </a:custGeom>
          <a:ln w="12954">
            <a:solidFill>
              <a:srgbClr val="46A2BA"/>
            </a:solidFill>
          </a:ln>
        </p:spPr>
        <p:txBody>
          <a:bodyPr wrap="square" lIns="0" tIns="0" rIns="0" bIns="0" rtlCol="0">
            <a:noAutofit/>
          </a:bodyPr>
          <a:lstStyle/>
          <a:p>
            <a:endParaRPr/>
          </a:p>
        </p:txBody>
      </p:sp>
      <p:sp>
        <p:nvSpPr>
          <p:cNvPr id="587" name="object 587"/>
          <p:cNvSpPr/>
          <p:nvPr/>
        </p:nvSpPr>
        <p:spPr>
          <a:xfrm>
            <a:off x="1219200" y="4224527"/>
            <a:ext cx="13716" cy="0"/>
          </a:xfrm>
          <a:custGeom>
            <a:avLst/>
            <a:gdLst/>
            <a:ahLst/>
            <a:cxnLst/>
            <a:rect l="l" t="t" r="r" b="b"/>
            <a:pathLst>
              <a:path w="13715">
                <a:moveTo>
                  <a:pt x="13715" y="0"/>
                </a:moveTo>
                <a:lnTo>
                  <a:pt x="0" y="0"/>
                </a:lnTo>
              </a:path>
            </a:pathLst>
          </a:custGeom>
          <a:ln w="12954">
            <a:solidFill>
              <a:srgbClr val="358092"/>
            </a:solidFill>
          </a:ln>
        </p:spPr>
        <p:txBody>
          <a:bodyPr wrap="square" lIns="0" tIns="0" rIns="0" bIns="0" rtlCol="0">
            <a:noAutofit/>
          </a:bodyPr>
          <a:lstStyle/>
          <a:p>
            <a:endParaRPr/>
          </a:p>
        </p:txBody>
      </p:sp>
      <p:sp>
        <p:nvSpPr>
          <p:cNvPr id="588" name="object 588"/>
          <p:cNvSpPr/>
          <p:nvPr/>
        </p:nvSpPr>
        <p:spPr>
          <a:xfrm>
            <a:off x="1219200" y="4224527"/>
            <a:ext cx="0" cy="320802"/>
          </a:xfrm>
          <a:custGeom>
            <a:avLst/>
            <a:gdLst/>
            <a:ahLst/>
            <a:cxnLst/>
            <a:rect l="l" t="t" r="r" b="b"/>
            <a:pathLst>
              <a:path h="320801">
                <a:moveTo>
                  <a:pt x="0" y="0"/>
                </a:moveTo>
                <a:lnTo>
                  <a:pt x="0" y="320802"/>
                </a:lnTo>
              </a:path>
            </a:pathLst>
          </a:custGeom>
          <a:ln w="12954">
            <a:solidFill>
              <a:srgbClr val="4094AB"/>
            </a:solidFill>
          </a:ln>
        </p:spPr>
        <p:txBody>
          <a:bodyPr wrap="square" lIns="0" tIns="0" rIns="0" bIns="0" rtlCol="0">
            <a:noAutofit/>
          </a:bodyPr>
          <a:lstStyle/>
          <a:p>
            <a:endParaRPr/>
          </a:p>
        </p:txBody>
      </p:sp>
      <p:sp>
        <p:nvSpPr>
          <p:cNvPr id="589" name="object 589"/>
          <p:cNvSpPr/>
          <p:nvPr/>
        </p:nvSpPr>
        <p:spPr>
          <a:xfrm>
            <a:off x="1219200" y="4545329"/>
            <a:ext cx="13716" cy="0"/>
          </a:xfrm>
          <a:custGeom>
            <a:avLst/>
            <a:gdLst/>
            <a:ahLst/>
            <a:cxnLst/>
            <a:rect l="l" t="t" r="r" b="b"/>
            <a:pathLst>
              <a:path w="13715">
                <a:moveTo>
                  <a:pt x="0" y="0"/>
                </a:moveTo>
                <a:lnTo>
                  <a:pt x="13716" y="0"/>
                </a:lnTo>
              </a:path>
            </a:pathLst>
          </a:custGeom>
          <a:ln w="12954">
            <a:solidFill>
              <a:srgbClr val="358092"/>
            </a:solidFill>
          </a:ln>
        </p:spPr>
        <p:txBody>
          <a:bodyPr wrap="square" lIns="0" tIns="0" rIns="0" bIns="0" rtlCol="0">
            <a:noAutofit/>
          </a:bodyPr>
          <a:lstStyle/>
          <a:p>
            <a:endParaRPr/>
          </a:p>
        </p:txBody>
      </p:sp>
      <p:sp>
        <p:nvSpPr>
          <p:cNvPr id="590" name="object 590"/>
          <p:cNvSpPr/>
          <p:nvPr/>
        </p:nvSpPr>
        <p:spPr>
          <a:xfrm>
            <a:off x="1232916" y="4533137"/>
            <a:ext cx="3809" cy="12192"/>
          </a:xfrm>
          <a:custGeom>
            <a:avLst/>
            <a:gdLst/>
            <a:ahLst/>
            <a:cxnLst/>
            <a:rect l="l" t="t" r="r" b="b"/>
            <a:pathLst>
              <a:path w="3809" h="12191">
                <a:moveTo>
                  <a:pt x="0" y="12192"/>
                </a:moveTo>
                <a:lnTo>
                  <a:pt x="3809" y="0"/>
                </a:lnTo>
              </a:path>
            </a:pathLst>
          </a:custGeom>
          <a:ln w="12954">
            <a:solidFill>
              <a:srgbClr val="45A1B8"/>
            </a:solidFill>
          </a:ln>
        </p:spPr>
        <p:txBody>
          <a:bodyPr wrap="square" lIns="0" tIns="0" rIns="0" bIns="0" rtlCol="0">
            <a:noAutofit/>
          </a:bodyPr>
          <a:lstStyle/>
          <a:p>
            <a:endParaRPr/>
          </a:p>
        </p:txBody>
      </p:sp>
      <p:sp>
        <p:nvSpPr>
          <p:cNvPr id="591" name="object 591"/>
          <p:cNvSpPr/>
          <p:nvPr/>
        </p:nvSpPr>
        <p:spPr>
          <a:xfrm>
            <a:off x="1236726" y="4522470"/>
            <a:ext cx="4571" cy="10668"/>
          </a:xfrm>
          <a:custGeom>
            <a:avLst/>
            <a:gdLst/>
            <a:ahLst/>
            <a:cxnLst/>
            <a:rect l="l" t="t" r="r" b="b"/>
            <a:pathLst>
              <a:path w="4571" h="10667">
                <a:moveTo>
                  <a:pt x="0" y="10668"/>
                </a:moveTo>
                <a:lnTo>
                  <a:pt x="4571" y="0"/>
                </a:lnTo>
              </a:path>
            </a:pathLst>
          </a:custGeom>
          <a:ln w="12954">
            <a:solidFill>
              <a:srgbClr val="45A0B8"/>
            </a:solidFill>
          </a:ln>
        </p:spPr>
        <p:txBody>
          <a:bodyPr wrap="square" lIns="0" tIns="0" rIns="0" bIns="0" rtlCol="0">
            <a:noAutofit/>
          </a:bodyPr>
          <a:lstStyle/>
          <a:p>
            <a:endParaRPr/>
          </a:p>
        </p:txBody>
      </p:sp>
      <p:sp>
        <p:nvSpPr>
          <p:cNvPr id="592" name="object 592"/>
          <p:cNvSpPr/>
          <p:nvPr/>
        </p:nvSpPr>
        <p:spPr>
          <a:xfrm>
            <a:off x="1241298" y="4514088"/>
            <a:ext cx="4571" cy="8382"/>
          </a:xfrm>
          <a:custGeom>
            <a:avLst/>
            <a:gdLst/>
            <a:ahLst/>
            <a:cxnLst/>
            <a:rect l="l" t="t" r="r" b="b"/>
            <a:pathLst>
              <a:path w="4571" h="8382">
                <a:moveTo>
                  <a:pt x="0" y="8381"/>
                </a:moveTo>
                <a:lnTo>
                  <a:pt x="4571" y="0"/>
                </a:lnTo>
              </a:path>
            </a:pathLst>
          </a:custGeom>
          <a:ln w="12954">
            <a:solidFill>
              <a:srgbClr val="449FB6"/>
            </a:solidFill>
          </a:ln>
        </p:spPr>
        <p:txBody>
          <a:bodyPr wrap="square" lIns="0" tIns="0" rIns="0" bIns="0" rtlCol="0">
            <a:noAutofit/>
          </a:bodyPr>
          <a:lstStyle/>
          <a:p>
            <a:endParaRPr/>
          </a:p>
        </p:txBody>
      </p:sp>
      <p:sp>
        <p:nvSpPr>
          <p:cNvPr id="593" name="object 593"/>
          <p:cNvSpPr/>
          <p:nvPr/>
        </p:nvSpPr>
        <p:spPr>
          <a:xfrm>
            <a:off x="1245870" y="4507230"/>
            <a:ext cx="5333" cy="6858"/>
          </a:xfrm>
          <a:custGeom>
            <a:avLst/>
            <a:gdLst/>
            <a:ahLst/>
            <a:cxnLst/>
            <a:rect l="l" t="t" r="r" b="b"/>
            <a:pathLst>
              <a:path w="5334" h="6858">
                <a:moveTo>
                  <a:pt x="0" y="6857"/>
                </a:moveTo>
                <a:lnTo>
                  <a:pt x="5333" y="0"/>
                </a:lnTo>
              </a:path>
            </a:pathLst>
          </a:custGeom>
          <a:ln w="12954">
            <a:solidFill>
              <a:srgbClr val="439DB2"/>
            </a:solidFill>
          </a:ln>
        </p:spPr>
        <p:txBody>
          <a:bodyPr wrap="square" lIns="0" tIns="0" rIns="0" bIns="0" rtlCol="0">
            <a:noAutofit/>
          </a:bodyPr>
          <a:lstStyle/>
          <a:p>
            <a:endParaRPr/>
          </a:p>
        </p:txBody>
      </p:sp>
      <p:sp>
        <p:nvSpPr>
          <p:cNvPr id="594" name="object 594"/>
          <p:cNvSpPr/>
          <p:nvPr/>
        </p:nvSpPr>
        <p:spPr>
          <a:xfrm>
            <a:off x="1251204" y="4501895"/>
            <a:ext cx="5334" cy="5334"/>
          </a:xfrm>
          <a:custGeom>
            <a:avLst/>
            <a:gdLst/>
            <a:ahLst/>
            <a:cxnLst/>
            <a:rect l="l" t="t" r="r" b="b"/>
            <a:pathLst>
              <a:path w="5334" h="5334">
                <a:moveTo>
                  <a:pt x="0" y="5333"/>
                </a:moveTo>
                <a:lnTo>
                  <a:pt x="5334" y="0"/>
                </a:lnTo>
              </a:path>
            </a:pathLst>
          </a:custGeom>
          <a:ln w="12954">
            <a:solidFill>
              <a:srgbClr val="4198AE"/>
            </a:solidFill>
          </a:ln>
        </p:spPr>
        <p:txBody>
          <a:bodyPr wrap="square" lIns="0" tIns="0" rIns="0" bIns="0" rtlCol="0">
            <a:noAutofit/>
          </a:bodyPr>
          <a:lstStyle/>
          <a:p>
            <a:endParaRPr/>
          </a:p>
        </p:txBody>
      </p:sp>
      <p:sp>
        <p:nvSpPr>
          <p:cNvPr id="595" name="object 595"/>
          <p:cNvSpPr/>
          <p:nvPr/>
        </p:nvSpPr>
        <p:spPr>
          <a:xfrm>
            <a:off x="1256538" y="4497323"/>
            <a:ext cx="5334" cy="4572"/>
          </a:xfrm>
          <a:custGeom>
            <a:avLst/>
            <a:gdLst/>
            <a:ahLst/>
            <a:cxnLst/>
            <a:rect l="l" t="t" r="r" b="b"/>
            <a:pathLst>
              <a:path w="5334" h="4572">
                <a:moveTo>
                  <a:pt x="0" y="4572"/>
                </a:moveTo>
                <a:lnTo>
                  <a:pt x="5334" y="0"/>
                </a:lnTo>
              </a:path>
            </a:pathLst>
          </a:custGeom>
          <a:ln w="12954">
            <a:solidFill>
              <a:srgbClr val="4094AA"/>
            </a:solidFill>
          </a:ln>
        </p:spPr>
        <p:txBody>
          <a:bodyPr wrap="square" lIns="0" tIns="0" rIns="0" bIns="0" rtlCol="0">
            <a:noAutofit/>
          </a:bodyPr>
          <a:lstStyle/>
          <a:p>
            <a:endParaRPr/>
          </a:p>
        </p:txBody>
      </p:sp>
      <p:sp>
        <p:nvSpPr>
          <p:cNvPr id="596" name="object 596"/>
          <p:cNvSpPr/>
          <p:nvPr/>
        </p:nvSpPr>
        <p:spPr>
          <a:xfrm>
            <a:off x="1261872" y="4495037"/>
            <a:ext cx="4572" cy="2286"/>
          </a:xfrm>
          <a:custGeom>
            <a:avLst/>
            <a:gdLst/>
            <a:ahLst/>
            <a:cxnLst/>
            <a:rect l="l" t="t" r="r" b="b"/>
            <a:pathLst>
              <a:path w="4571" h="2286">
                <a:moveTo>
                  <a:pt x="0" y="2286"/>
                </a:moveTo>
                <a:lnTo>
                  <a:pt x="4572" y="0"/>
                </a:lnTo>
              </a:path>
            </a:pathLst>
          </a:custGeom>
          <a:ln w="12954">
            <a:solidFill>
              <a:srgbClr val="3C8FA2"/>
            </a:solidFill>
          </a:ln>
        </p:spPr>
        <p:txBody>
          <a:bodyPr wrap="square" lIns="0" tIns="0" rIns="0" bIns="0" rtlCol="0">
            <a:noAutofit/>
          </a:bodyPr>
          <a:lstStyle/>
          <a:p>
            <a:endParaRPr/>
          </a:p>
        </p:txBody>
      </p:sp>
      <p:sp>
        <p:nvSpPr>
          <p:cNvPr id="597" name="object 597"/>
          <p:cNvSpPr/>
          <p:nvPr/>
        </p:nvSpPr>
        <p:spPr>
          <a:xfrm>
            <a:off x="1266444" y="4494276"/>
            <a:ext cx="5334" cy="762"/>
          </a:xfrm>
          <a:custGeom>
            <a:avLst/>
            <a:gdLst/>
            <a:ahLst/>
            <a:cxnLst/>
            <a:rect l="l" t="t" r="r" b="b"/>
            <a:pathLst>
              <a:path w="5334" h="762">
                <a:moveTo>
                  <a:pt x="0" y="762"/>
                </a:moveTo>
                <a:lnTo>
                  <a:pt x="5334" y="0"/>
                </a:lnTo>
              </a:path>
            </a:pathLst>
          </a:custGeom>
          <a:ln w="12954">
            <a:solidFill>
              <a:srgbClr val="398598"/>
            </a:solidFill>
          </a:ln>
        </p:spPr>
        <p:txBody>
          <a:bodyPr wrap="square" lIns="0" tIns="0" rIns="0" bIns="0" rtlCol="0">
            <a:noAutofit/>
          </a:bodyPr>
          <a:lstStyle/>
          <a:p>
            <a:endParaRPr/>
          </a:p>
        </p:txBody>
      </p:sp>
      <p:sp>
        <p:nvSpPr>
          <p:cNvPr id="598" name="object 598"/>
          <p:cNvSpPr/>
          <p:nvPr/>
        </p:nvSpPr>
        <p:spPr>
          <a:xfrm>
            <a:off x="1271777" y="4494276"/>
            <a:ext cx="6096" cy="761"/>
          </a:xfrm>
          <a:custGeom>
            <a:avLst/>
            <a:gdLst/>
            <a:ahLst/>
            <a:cxnLst/>
            <a:rect l="l" t="t" r="r" b="b"/>
            <a:pathLst>
              <a:path w="6096" h="762">
                <a:moveTo>
                  <a:pt x="0" y="0"/>
                </a:moveTo>
                <a:lnTo>
                  <a:pt x="6096" y="761"/>
                </a:lnTo>
              </a:path>
            </a:pathLst>
          </a:custGeom>
          <a:ln w="12954">
            <a:solidFill>
              <a:srgbClr val="347A8C"/>
            </a:solidFill>
          </a:ln>
        </p:spPr>
        <p:txBody>
          <a:bodyPr wrap="square" lIns="0" tIns="0" rIns="0" bIns="0" rtlCol="0">
            <a:noAutofit/>
          </a:bodyPr>
          <a:lstStyle/>
          <a:p>
            <a:endParaRPr/>
          </a:p>
        </p:txBody>
      </p:sp>
      <p:sp>
        <p:nvSpPr>
          <p:cNvPr id="599" name="object 599"/>
          <p:cNvSpPr/>
          <p:nvPr/>
        </p:nvSpPr>
        <p:spPr>
          <a:xfrm>
            <a:off x="1277873" y="4495038"/>
            <a:ext cx="7620" cy="2285"/>
          </a:xfrm>
          <a:custGeom>
            <a:avLst/>
            <a:gdLst/>
            <a:ahLst/>
            <a:cxnLst/>
            <a:rect l="l" t="t" r="r" b="b"/>
            <a:pathLst>
              <a:path w="7619" h="2286">
                <a:moveTo>
                  <a:pt x="0" y="0"/>
                </a:moveTo>
                <a:lnTo>
                  <a:pt x="7620" y="2285"/>
                </a:lnTo>
              </a:path>
            </a:pathLst>
          </a:custGeom>
          <a:ln w="12954">
            <a:solidFill>
              <a:srgbClr val="347C8F"/>
            </a:solidFill>
          </a:ln>
        </p:spPr>
        <p:txBody>
          <a:bodyPr wrap="square" lIns="0" tIns="0" rIns="0" bIns="0" rtlCol="0">
            <a:noAutofit/>
          </a:bodyPr>
          <a:lstStyle/>
          <a:p>
            <a:endParaRPr/>
          </a:p>
        </p:txBody>
      </p:sp>
      <p:sp>
        <p:nvSpPr>
          <p:cNvPr id="600" name="object 600"/>
          <p:cNvSpPr/>
          <p:nvPr/>
        </p:nvSpPr>
        <p:spPr>
          <a:xfrm>
            <a:off x="1285494" y="4497323"/>
            <a:ext cx="7620" cy="4571"/>
          </a:xfrm>
          <a:custGeom>
            <a:avLst/>
            <a:gdLst/>
            <a:ahLst/>
            <a:cxnLst/>
            <a:rect l="l" t="t" r="r" b="b"/>
            <a:pathLst>
              <a:path w="7619" h="4572">
                <a:moveTo>
                  <a:pt x="0" y="0"/>
                </a:moveTo>
                <a:lnTo>
                  <a:pt x="7620" y="4571"/>
                </a:lnTo>
              </a:path>
            </a:pathLst>
          </a:custGeom>
          <a:ln w="12954">
            <a:solidFill>
              <a:srgbClr val="378193"/>
            </a:solidFill>
          </a:ln>
        </p:spPr>
        <p:txBody>
          <a:bodyPr wrap="square" lIns="0" tIns="0" rIns="0" bIns="0" rtlCol="0">
            <a:noAutofit/>
          </a:bodyPr>
          <a:lstStyle/>
          <a:p>
            <a:endParaRPr/>
          </a:p>
        </p:txBody>
      </p:sp>
      <p:sp>
        <p:nvSpPr>
          <p:cNvPr id="601" name="object 601"/>
          <p:cNvSpPr/>
          <p:nvPr/>
        </p:nvSpPr>
        <p:spPr>
          <a:xfrm>
            <a:off x="1293114" y="4501895"/>
            <a:ext cx="8382" cy="5333"/>
          </a:xfrm>
          <a:custGeom>
            <a:avLst/>
            <a:gdLst/>
            <a:ahLst/>
            <a:cxnLst/>
            <a:rect l="l" t="t" r="r" b="b"/>
            <a:pathLst>
              <a:path w="8381" h="5334">
                <a:moveTo>
                  <a:pt x="0" y="0"/>
                </a:moveTo>
                <a:lnTo>
                  <a:pt x="8382" y="5333"/>
                </a:lnTo>
              </a:path>
            </a:pathLst>
          </a:custGeom>
          <a:ln w="12954">
            <a:solidFill>
              <a:srgbClr val="388496"/>
            </a:solidFill>
          </a:ln>
        </p:spPr>
        <p:txBody>
          <a:bodyPr wrap="square" lIns="0" tIns="0" rIns="0" bIns="0" rtlCol="0">
            <a:noAutofit/>
          </a:bodyPr>
          <a:lstStyle/>
          <a:p>
            <a:endParaRPr/>
          </a:p>
        </p:txBody>
      </p:sp>
      <p:sp>
        <p:nvSpPr>
          <p:cNvPr id="602" name="object 602"/>
          <p:cNvSpPr/>
          <p:nvPr/>
        </p:nvSpPr>
        <p:spPr>
          <a:xfrm>
            <a:off x="1301495" y="4507229"/>
            <a:ext cx="16002" cy="9905"/>
          </a:xfrm>
          <a:custGeom>
            <a:avLst/>
            <a:gdLst/>
            <a:ahLst/>
            <a:cxnLst/>
            <a:rect l="l" t="t" r="r" b="b"/>
            <a:pathLst>
              <a:path w="16002" h="9905">
                <a:moveTo>
                  <a:pt x="0" y="0"/>
                </a:moveTo>
                <a:lnTo>
                  <a:pt x="16002" y="9905"/>
                </a:lnTo>
              </a:path>
            </a:pathLst>
          </a:custGeom>
          <a:ln w="12954">
            <a:solidFill>
              <a:srgbClr val="398598"/>
            </a:solidFill>
          </a:ln>
        </p:spPr>
        <p:txBody>
          <a:bodyPr wrap="square" lIns="0" tIns="0" rIns="0" bIns="0" rtlCol="0">
            <a:noAutofit/>
          </a:bodyPr>
          <a:lstStyle/>
          <a:p>
            <a:endParaRPr/>
          </a:p>
        </p:txBody>
      </p:sp>
      <p:sp>
        <p:nvSpPr>
          <p:cNvPr id="603" name="object 603"/>
          <p:cNvSpPr/>
          <p:nvPr/>
        </p:nvSpPr>
        <p:spPr>
          <a:xfrm>
            <a:off x="1317498" y="4517135"/>
            <a:ext cx="13716" cy="8381"/>
          </a:xfrm>
          <a:custGeom>
            <a:avLst/>
            <a:gdLst/>
            <a:ahLst/>
            <a:cxnLst/>
            <a:rect l="l" t="t" r="r" b="b"/>
            <a:pathLst>
              <a:path w="13715" h="8382">
                <a:moveTo>
                  <a:pt x="0" y="0"/>
                </a:moveTo>
                <a:lnTo>
                  <a:pt x="13716" y="8381"/>
                </a:lnTo>
              </a:path>
            </a:pathLst>
          </a:custGeom>
          <a:ln w="12954">
            <a:solidFill>
              <a:srgbClr val="388496"/>
            </a:solidFill>
          </a:ln>
        </p:spPr>
        <p:txBody>
          <a:bodyPr wrap="square" lIns="0" tIns="0" rIns="0" bIns="0" rtlCol="0">
            <a:noAutofit/>
          </a:bodyPr>
          <a:lstStyle/>
          <a:p>
            <a:endParaRPr/>
          </a:p>
        </p:txBody>
      </p:sp>
      <p:sp>
        <p:nvSpPr>
          <p:cNvPr id="604" name="object 604"/>
          <p:cNvSpPr/>
          <p:nvPr/>
        </p:nvSpPr>
        <p:spPr>
          <a:xfrm>
            <a:off x="1331214" y="4525517"/>
            <a:ext cx="12954" cy="6857"/>
          </a:xfrm>
          <a:custGeom>
            <a:avLst/>
            <a:gdLst/>
            <a:ahLst/>
            <a:cxnLst/>
            <a:rect l="l" t="t" r="r" b="b"/>
            <a:pathLst>
              <a:path w="12953" h="6858">
                <a:moveTo>
                  <a:pt x="0" y="0"/>
                </a:moveTo>
                <a:lnTo>
                  <a:pt x="12954" y="6857"/>
                </a:lnTo>
              </a:path>
            </a:pathLst>
          </a:custGeom>
          <a:ln w="12954">
            <a:solidFill>
              <a:srgbClr val="378294"/>
            </a:solidFill>
          </a:ln>
        </p:spPr>
        <p:txBody>
          <a:bodyPr wrap="square" lIns="0" tIns="0" rIns="0" bIns="0" rtlCol="0">
            <a:noAutofit/>
          </a:bodyPr>
          <a:lstStyle/>
          <a:p>
            <a:endParaRPr/>
          </a:p>
        </p:txBody>
      </p:sp>
      <p:sp>
        <p:nvSpPr>
          <p:cNvPr id="605" name="object 605"/>
          <p:cNvSpPr/>
          <p:nvPr/>
        </p:nvSpPr>
        <p:spPr>
          <a:xfrm>
            <a:off x="1344167" y="4532376"/>
            <a:ext cx="11430" cy="5333"/>
          </a:xfrm>
          <a:custGeom>
            <a:avLst/>
            <a:gdLst/>
            <a:ahLst/>
            <a:cxnLst/>
            <a:rect l="l" t="t" r="r" b="b"/>
            <a:pathLst>
              <a:path w="11430" h="5334">
                <a:moveTo>
                  <a:pt x="0" y="0"/>
                </a:moveTo>
                <a:lnTo>
                  <a:pt x="11430" y="5333"/>
                </a:lnTo>
              </a:path>
            </a:pathLst>
          </a:custGeom>
          <a:ln w="12954">
            <a:solidFill>
              <a:srgbClr val="368092"/>
            </a:solidFill>
          </a:ln>
        </p:spPr>
        <p:txBody>
          <a:bodyPr wrap="square" lIns="0" tIns="0" rIns="0" bIns="0" rtlCol="0">
            <a:noAutofit/>
          </a:bodyPr>
          <a:lstStyle/>
          <a:p>
            <a:endParaRPr/>
          </a:p>
        </p:txBody>
      </p:sp>
      <p:sp>
        <p:nvSpPr>
          <p:cNvPr id="606" name="object 606"/>
          <p:cNvSpPr/>
          <p:nvPr/>
        </p:nvSpPr>
        <p:spPr>
          <a:xfrm>
            <a:off x="1355598" y="4537710"/>
            <a:ext cx="11430" cy="3809"/>
          </a:xfrm>
          <a:custGeom>
            <a:avLst/>
            <a:gdLst/>
            <a:ahLst/>
            <a:cxnLst/>
            <a:rect l="l" t="t" r="r" b="b"/>
            <a:pathLst>
              <a:path w="11430" h="3810">
                <a:moveTo>
                  <a:pt x="0" y="0"/>
                </a:moveTo>
                <a:lnTo>
                  <a:pt x="11430" y="3809"/>
                </a:lnTo>
              </a:path>
            </a:pathLst>
          </a:custGeom>
          <a:ln w="12954">
            <a:solidFill>
              <a:srgbClr val="347C8F"/>
            </a:solidFill>
          </a:ln>
        </p:spPr>
        <p:txBody>
          <a:bodyPr wrap="square" lIns="0" tIns="0" rIns="0" bIns="0" rtlCol="0">
            <a:noAutofit/>
          </a:bodyPr>
          <a:lstStyle/>
          <a:p>
            <a:endParaRPr/>
          </a:p>
        </p:txBody>
      </p:sp>
      <p:sp>
        <p:nvSpPr>
          <p:cNvPr id="607" name="object 607"/>
          <p:cNvSpPr/>
          <p:nvPr/>
        </p:nvSpPr>
        <p:spPr>
          <a:xfrm>
            <a:off x="1367027" y="4541520"/>
            <a:ext cx="11430" cy="2285"/>
          </a:xfrm>
          <a:custGeom>
            <a:avLst/>
            <a:gdLst/>
            <a:ahLst/>
            <a:cxnLst/>
            <a:rect l="l" t="t" r="r" b="b"/>
            <a:pathLst>
              <a:path w="11430" h="2286">
                <a:moveTo>
                  <a:pt x="0" y="0"/>
                </a:moveTo>
                <a:lnTo>
                  <a:pt x="11430" y="2285"/>
                </a:lnTo>
              </a:path>
            </a:pathLst>
          </a:custGeom>
          <a:ln w="12954">
            <a:solidFill>
              <a:srgbClr val="33798A"/>
            </a:solidFill>
          </a:ln>
        </p:spPr>
        <p:txBody>
          <a:bodyPr wrap="square" lIns="0" tIns="0" rIns="0" bIns="0" rtlCol="0">
            <a:noAutofit/>
          </a:bodyPr>
          <a:lstStyle/>
          <a:p>
            <a:endParaRPr/>
          </a:p>
        </p:txBody>
      </p:sp>
      <p:sp>
        <p:nvSpPr>
          <p:cNvPr id="608" name="object 608"/>
          <p:cNvSpPr/>
          <p:nvPr/>
        </p:nvSpPr>
        <p:spPr>
          <a:xfrm>
            <a:off x="1378457" y="4543805"/>
            <a:ext cx="11430" cy="1523"/>
          </a:xfrm>
          <a:custGeom>
            <a:avLst/>
            <a:gdLst/>
            <a:ahLst/>
            <a:cxnLst/>
            <a:rect l="l" t="t" r="r" b="b"/>
            <a:pathLst>
              <a:path w="11430" h="1524">
                <a:moveTo>
                  <a:pt x="0" y="0"/>
                </a:moveTo>
                <a:lnTo>
                  <a:pt x="11430" y="1523"/>
                </a:lnTo>
              </a:path>
            </a:pathLst>
          </a:custGeom>
          <a:ln w="12954">
            <a:solidFill>
              <a:srgbClr val="347A8C"/>
            </a:solidFill>
          </a:ln>
        </p:spPr>
        <p:txBody>
          <a:bodyPr wrap="square" lIns="0" tIns="0" rIns="0" bIns="0" rtlCol="0">
            <a:noAutofit/>
          </a:bodyPr>
          <a:lstStyle/>
          <a:p>
            <a:endParaRPr/>
          </a:p>
        </p:txBody>
      </p:sp>
      <p:sp>
        <p:nvSpPr>
          <p:cNvPr id="609" name="object 609"/>
          <p:cNvSpPr/>
          <p:nvPr/>
        </p:nvSpPr>
        <p:spPr>
          <a:xfrm>
            <a:off x="1389888" y="4545329"/>
            <a:ext cx="12192" cy="761"/>
          </a:xfrm>
          <a:custGeom>
            <a:avLst/>
            <a:gdLst/>
            <a:ahLst/>
            <a:cxnLst/>
            <a:rect l="l" t="t" r="r" b="b"/>
            <a:pathLst>
              <a:path w="12191" h="762">
                <a:moveTo>
                  <a:pt x="0" y="0"/>
                </a:moveTo>
                <a:lnTo>
                  <a:pt x="12192" y="761"/>
                </a:lnTo>
              </a:path>
            </a:pathLst>
          </a:custGeom>
          <a:ln w="12953">
            <a:solidFill>
              <a:srgbClr val="357D90"/>
            </a:solidFill>
          </a:ln>
        </p:spPr>
        <p:txBody>
          <a:bodyPr wrap="square" lIns="0" tIns="0" rIns="0" bIns="0" rtlCol="0">
            <a:noAutofit/>
          </a:bodyPr>
          <a:lstStyle/>
          <a:p>
            <a:endParaRPr/>
          </a:p>
        </p:txBody>
      </p:sp>
      <p:sp>
        <p:nvSpPr>
          <p:cNvPr id="610" name="object 610"/>
          <p:cNvSpPr/>
          <p:nvPr/>
        </p:nvSpPr>
        <p:spPr>
          <a:xfrm>
            <a:off x="1402079" y="4545330"/>
            <a:ext cx="9144" cy="762"/>
          </a:xfrm>
          <a:custGeom>
            <a:avLst/>
            <a:gdLst/>
            <a:ahLst/>
            <a:cxnLst/>
            <a:rect l="l" t="t" r="r" b="b"/>
            <a:pathLst>
              <a:path w="9143" h="762">
                <a:moveTo>
                  <a:pt x="0" y="762"/>
                </a:moveTo>
                <a:lnTo>
                  <a:pt x="9144" y="0"/>
                </a:lnTo>
              </a:path>
            </a:pathLst>
          </a:custGeom>
          <a:ln w="12953">
            <a:solidFill>
              <a:srgbClr val="378192"/>
            </a:solidFill>
          </a:ln>
        </p:spPr>
        <p:txBody>
          <a:bodyPr wrap="square" lIns="0" tIns="0" rIns="0" bIns="0" rtlCol="0">
            <a:noAutofit/>
          </a:bodyPr>
          <a:lstStyle/>
          <a:p>
            <a:endParaRPr/>
          </a:p>
        </p:txBody>
      </p:sp>
      <p:sp>
        <p:nvSpPr>
          <p:cNvPr id="611" name="object 611"/>
          <p:cNvSpPr/>
          <p:nvPr/>
        </p:nvSpPr>
        <p:spPr>
          <a:xfrm>
            <a:off x="1411223" y="4544567"/>
            <a:ext cx="9144" cy="762"/>
          </a:xfrm>
          <a:custGeom>
            <a:avLst/>
            <a:gdLst/>
            <a:ahLst/>
            <a:cxnLst/>
            <a:rect l="l" t="t" r="r" b="b"/>
            <a:pathLst>
              <a:path w="9143" h="762">
                <a:moveTo>
                  <a:pt x="0" y="762"/>
                </a:moveTo>
                <a:lnTo>
                  <a:pt x="9144" y="0"/>
                </a:lnTo>
              </a:path>
            </a:pathLst>
          </a:custGeom>
          <a:ln w="12953">
            <a:solidFill>
              <a:srgbClr val="388395"/>
            </a:solidFill>
          </a:ln>
        </p:spPr>
        <p:txBody>
          <a:bodyPr wrap="square" lIns="0" tIns="0" rIns="0" bIns="0" rtlCol="0">
            <a:noAutofit/>
          </a:bodyPr>
          <a:lstStyle/>
          <a:p>
            <a:endParaRPr/>
          </a:p>
        </p:txBody>
      </p:sp>
      <p:sp>
        <p:nvSpPr>
          <p:cNvPr id="612" name="object 612"/>
          <p:cNvSpPr/>
          <p:nvPr/>
        </p:nvSpPr>
        <p:spPr>
          <a:xfrm>
            <a:off x="1420367" y="4543043"/>
            <a:ext cx="9144" cy="1524"/>
          </a:xfrm>
          <a:custGeom>
            <a:avLst/>
            <a:gdLst/>
            <a:ahLst/>
            <a:cxnLst/>
            <a:rect l="l" t="t" r="r" b="b"/>
            <a:pathLst>
              <a:path w="9143" h="1524">
                <a:moveTo>
                  <a:pt x="0" y="1524"/>
                </a:moveTo>
                <a:lnTo>
                  <a:pt x="9144" y="0"/>
                </a:lnTo>
              </a:path>
            </a:pathLst>
          </a:custGeom>
          <a:ln w="12954">
            <a:solidFill>
              <a:srgbClr val="398598"/>
            </a:solidFill>
          </a:ln>
        </p:spPr>
        <p:txBody>
          <a:bodyPr wrap="square" lIns="0" tIns="0" rIns="0" bIns="0" rtlCol="0">
            <a:noAutofit/>
          </a:bodyPr>
          <a:lstStyle/>
          <a:p>
            <a:endParaRPr/>
          </a:p>
        </p:txBody>
      </p:sp>
      <p:sp>
        <p:nvSpPr>
          <p:cNvPr id="613" name="object 613"/>
          <p:cNvSpPr/>
          <p:nvPr/>
        </p:nvSpPr>
        <p:spPr>
          <a:xfrm>
            <a:off x="1429511" y="4540758"/>
            <a:ext cx="9144" cy="2286"/>
          </a:xfrm>
          <a:custGeom>
            <a:avLst/>
            <a:gdLst/>
            <a:ahLst/>
            <a:cxnLst/>
            <a:rect l="l" t="t" r="r" b="b"/>
            <a:pathLst>
              <a:path w="9143" h="2286">
                <a:moveTo>
                  <a:pt x="0" y="2286"/>
                </a:moveTo>
                <a:lnTo>
                  <a:pt x="9144" y="0"/>
                </a:lnTo>
              </a:path>
            </a:pathLst>
          </a:custGeom>
          <a:ln w="12954">
            <a:solidFill>
              <a:srgbClr val="3A879B"/>
            </a:solidFill>
          </a:ln>
        </p:spPr>
        <p:txBody>
          <a:bodyPr wrap="square" lIns="0" tIns="0" rIns="0" bIns="0" rtlCol="0">
            <a:noAutofit/>
          </a:bodyPr>
          <a:lstStyle/>
          <a:p>
            <a:endParaRPr/>
          </a:p>
        </p:txBody>
      </p:sp>
      <p:sp>
        <p:nvSpPr>
          <p:cNvPr id="614" name="object 614"/>
          <p:cNvSpPr/>
          <p:nvPr/>
        </p:nvSpPr>
        <p:spPr>
          <a:xfrm>
            <a:off x="1438655" y="4538471"/>
            <a:ext cx="9144" cy="2286"/>
          </a:xfrm>
          <a:custGeom>
            <a:avLst/>
            <a:gdLst/>
            <a:ahLst/>
            <a:cxnLst/>
            <a:rect l="l" t="t" r="r" b="b"/>
            <a:pathLst>
              <a:path w="9143" h="2286">
                <a:moveTo>
                  <a:pt x="0" y="2286"/>
                </a:moveTo>
                <a:lnTo>
                  <a:pt x="9144" y="0"/>
                </a:lnTo>
              </a:path>
            </a:pathLst>
          </a:custGeom>
          <a:ln w="12954">
            <a:solidFill>
              <a:srgbClr val="3A899E"/>
            </a:solidFill>
          </a:ln>
        </p:spPr>
        <p:txBody>
          <a:bodyPr wrap="square" lIns="0" tIns="0" rIns="0" bIns="0" rtlCol="0">
            <a:noAutofit/>
          </a:bodyPr>
          <a:lstStyle/>
          <a:p>
            <a:endParaRPr/>
          </a:p>
        </p:txBody>
      </p:sp>
      <p:sp>
        <p:nvSpPr>
          <p:cNvPr id="615" name="object 615"/>
          <p:cNvSpPr/>
          <p:nvPr/>
        </p:nvSpPr>
        <p:spPr>
          <a:xfrm>
            <a:off x="1447800" y="4534662"/>
            <a:ext cx="8382" cy="3810"/>
          </a:xfrm>
          <a:custGeom>
            <a:avLst/>
            <a:gdLst/>
            <a:ahLst/>
            <a:cxnLst/>
            <a:rect l="l" t="t" r="r" b="b"/>
            <a:pathLst>
              <a:path w="8381" h="3810">
                <a:moveTo>
                  <a:pt x="0" y="3810"/>
                </a:moveTo>
                <a:lnTo>
                  <a:pt x="8382" y="0"/>
                </a:lnTo>
              </a:path>
            </a:pathLst>
          </a:custGeom>
          <a:ln w="12954">
            <a:solidFill>
              <a:srgbClr val="3B8DA0"/>
            </a:solidFill>
          </a:ln>
        </p:spPr>
        <p:txBody>
          <a:bodyPr wrap="square" lIns="0" tIns="0" rIns="0" bIns="0" rtlCol="0">
            <a:noAutofit/>
          </a:bodyPr>
          <a:lstStyle/>
          <a:p>
            <a:endParaRPr/>
          </a:p>
        </p:txBody>
      </p:sp>
      <p:sp>
        <p:nvSpPr>
          <p:cNvPr id="616" name="object 616"/>
          <p:cNvSpPr/>
          <p:nvPr/>
        </p:nvSpPr>
        <p:spPr>
          <a:xfrm>
            <a:off x="1456182" y="4530851"/>
            <a:ext cx="8382" cy="3810"/>
          </a:xfrm>
          <a:custGeom>
            <a:avLst/>
            <a:gdLst/>
            <a:ahLst/>
            <a:cxnLst/>
            <a:rect l="l" t="t" r="r" b="b"/>
            <a:pathLst>
              <a:path w="8381" h="3810">
                <a:moveTo>
                  <a:pt x="0" y="3810"/>
                </a:moveTo>
                <a:lnTo>
                  <a:pt x="8382" y="0"/>
                </a:lnTo>
              </a:path>
            </a:pathLst>
          </a:custGeom>
          <a:ln w="12954">
            <a:solidFill>
              <a:srgbClr val="3C8FA3"/>
            </a:solidFill>
          </a:ln>
        </p:spPr>
        <p:txBody>
          <a:bodyPr wrap="square" lIns="0" tIns="0" rIns="0" bIns="0" rtlCol="0">
            <a:noAutofit/>
          </a:bodyPr>
          <a:lstStyle/>
          <a:p>
            <a:endParaRPr/>
          </a:p>
        </p:txBody>
      </p:sp>
      <p:sp>
        <p:nvSpPr>
          <p:cNvPr id="617" name="object 617"/>
          <p:cNvSpPr/>
          <p:nvPr/>
        </p:nvSpPr>
        <p:spPr>
          <a:xfrm>
            <a:off x="1464564" y="4526279"/>
            <a:ext cx="7620" cy="4572"/>
          </a:xfrm>
          <a:custGeom>
            <a:avLst/>
            <a:gdLst/>
            <a:ahLst/>
            <a:cxnLst/>
            <a:rect l="l" t="t" r="r" b="b"/>
            <a:pathLst>
              <a:path w="7619" h="4572">
                <a:moveTo>
                  <a:pt x="0" y="4572"/>
                </a:moveTo>
                <a:lnTo>
                  <a:pt x="7620" y="0"/>
                </a:lnTo>
              </a:path>
            </a:pathLst>
          </a:custGeom>
          <a:ln w="12954">
            <a:solidFill>
              <a:srgbClr val="3D91A5"/>
            </a:solidFill>
          </a:ln>
        </p:spPr>
        <p:txBody>
          <a:bodyPr wrap="square" lIns="0" tIns="0" rIns="0" bIns="0" rtlCol="0">
            <a:noAutofit/>
          </a:bodyPr>
          <a:lstStyle/>
          <a:p>
            <a:endParaRPr/>
          </a:p>
        </p:txBody>
      </p:sp>
      <p:sp>
        <p:nvSpPr>
          <p:cNvPr id="618" name="object 618"/>
          <p:cNvSpPr/>
          <p:nvPr/>
        </p:nvSpPr>
        <p:spPr>
          <a:xfrm>
            <a:off x="1472183" y="4521707"/>
            <a:ext cx="8382" cy="4572"/>
          </a:xfrm>
          <a:custGeom>
            <a:avLst/>
            <a:gdLst/>
            <a:ahLst/>
            <a:cxnLst/>
            <a:rect l="l" t="t" r="r" b="b"/>
            <a:pathLst>
              <a:path w="8381" h="4572">
                <a:moveTo>
                  <a:pt x="0" y="4572"/>
                </a:moveTo>
                <a:lnTo>
                  <a:pt x="8382" y="0"/>
                </a:lnTo>
              </a:path>
            </a:pathLst>
          </a:custGeom>
          <a:ln w="12954">
            <a:solidFill>
              <a:srgbClr val="3E92A8"/>
            </a:solidFill>
          </a:ln>
        </p:spPr>
        <p:txBody>
          <a:bodyPr wrap="square" lIns="0" tIns="0" rIns="0" bIns="0" rtlCol="0">
            <a:noAutofit/>
          </a:bodyPr>
          <a:lstStyle/>
          <a:p>
            <a:endParaRPr/>
          </a:p>
        </p:txBody>
      </p:sp>
      <p:sp>
        <p:nvSpPr>
          <p:cNvPr id="619" name="object 619"/>
          <p:cNvSpPr/>
          <p:nvPr/>
        </p:nvSpPr>
        <p:spPr>
          <a:xfrm>
            <a:off x="1480566" y="4515611"/>
            <a:ext cx="7620" cy="6096"/>
          </a:xfrm>
          <a:custGeom>
            <a:avLst/>
            <a:gdLst/>
            <a:ahLst/>
            <a:cxnLst/>
            <a:rect l="l" t="t" r="r" b="b"/>
            <a:pathLst>
              <a:path w="7619" h="6096">
                <a:moveTo>
                  <a:pt x="0" y="6096"/>
                </a:moveTo>
                <a:lnTo>
                  <a:pt x="7620" y="0"/>
                </a:lnTo>
              </a:path>
            </a:pathLst>
          </a:custGeom>
          <a:ln w="12954">
            <a:solidFill>
              <a:srgbClr val="4094AB"/>
            </a:solidFill>
          </a:ln>
        </p:spPr>
        <p:txBody>
          <a:bodyPr wrap="square" lIns="0" tIns="0" rIns="0" bIns="0" rtlCol="0">
            <a:noAutofit/>
          </a:bodyPr>
          <a:lstStyle/>
          <a:p>
            <a:endParaRPr/>
          </a:p>
        </p:txBody>
      </p:sp>
      <p:sp>
        <p:nvSpPr>
          <p:cNvPr id="620" name="object 620"/>
          <p:cNvSpPr/>
          <p:nvPr/>
        </p:nvSpPr>
        <p:spPr>
          <a:xfrm>
            <a:off x="1488185" y="4509515"/>
            <a:ext cx="7620" cy="6096"/>
          </a:xfrm>
          <a:custGeom>
            <a:avLst/>
            <a:gdLst/>
            <a:ahLst/>
            <a:cxnLst/>
            <a:rect l="l" t="t" r="r" b="b"/>
            <a:pathLst>
              <a:path w="7619" h="6096">
                <a:moveTo>
                  <a:pt x="0" y="6096"/>
                </a:moveTo>
                <a:lnTo>
                  <a:pt x="7620" y="0"/>
                </a:lnTo>
              </a:path>
            </a:pathLst>
          </a:custGeom>
          <a:ln w="12954">
            <a:solidFill>
              <a:srgbClr val="4096AC"/>
            </a:solidFill>
          </a:ln>
        </p:spPr>
        <p:txBody>
          <a:bodyPr wrap="square" lIns="0" tIns="0" rIns="0" bIns="0" rtlCol="0">
            <a:noAutofit/>
          </a:bodyPr>
          <a:lstStyle/>
          <a:p>
            <a:endParaRPr/>
          </a:p>
        </p:txBody>
      </p:sp>
      <p:sp>
        <p:nvSpPr>
          <p:cNvPr id="621" name="object 621"/>
          <p:cNvSpPr/>
          <p:nvPr/>
        </p:nvSpPr>
        <p:spPr>
          <a:xfrm>
            <a:off x="1495805" y="4502658"/>
            <a:ext cx="6858" cy="6858"/>
          </a:xfrm>
          <a:custGeom>
            <a:avLst/>
            <a:gdLst/>
            <a:ahLst/>
            <a:cxnLst/>
            <a:rect l="l" t="t" r="r" b="b"/>
            <a:pathLst>
              <a:path w="6858" h="6858">
                <a:moveTo>
                  <a:pt x="0" y="6857"/>
                </a:moveTo>
                <a:lnTo>
                  <a:pt x="6858" y="0"/>
                </a:lnTo>
              </a:path>
            </a:pathLst>
          </a:custGeom>
          <a:ln w="12954">
            <a:solidFill>
              <a:srgbClr val="4198AE"/>
            </a:solidFill>
          </a:ln>
        </p:spPr>
        <p:txBody>
          <a:bodyPr wrap="square" lIns="0" tIns="0" rIns="0" bIns="0" rtlCol="0">
            <a:noAutofit/>
          </a:bodyPr>
          <a:lstStyle/>
          <a:p>
            <a:endParaRPr/>
          </a:p>
        </p:txBody>
      </p:sp>
      <p:sp>
        <p:nvSpPr>
          <p:cNvPr id="622" name="object 622"/>
          <p:cNvSpPr/>
          <p:nvPr/>
        </p:nvSpPr>
        <p:spPr>
          <a:xfrm>
            <a:off x="1502664" y="4495037"/>
            <a:ext cx="6858" cy="7620"/>
          </a:xfrm>
          <a:custGeom>
            <a:avLst/>
            <a:gdLst/>
            <a:ahLst/>
            <a:cxnLst/>
            <a:rect l="l" t="t" r="r" b="b"/>
            <a:pathLst>
              <a:path w="6858" h="7620">
                <a:moveTo>
                  <a:pt x="0" y="7620"/>
                </a:moveTo>
                <a:lnTo>
                  <a:pt x="6858" y="0"/>
                </a:lnTo>
              </a:path>
            </a:pathLst>
          </a:custGeom>
          <a:ln w="12954">
            <a:solidFill>
              <a:srgbClr val="4299AF"/>
            </a:solidFill>
          </a:ln>
        </p:spPr>
        <p:txBody>
          <a:bodyPr wrap="square" lIns="0" tIns="0" rIns="0" bIns="0" rtlCol="0">
            <a:noAutofit/>
          </a:bodyPr>
          <a:lstStyle/>
          <a:p>
            <a:endParaRPr/>
          </a:p>
        </p:txBody>
      </p:sp>
      <p:sp>
        <p:nvSpPr>
          <p:cNvPr id="623" name="object 623"/>
          <p:cNvSpPr/>
          <p:nvPr/>
        </p:nvSpPr>
        <p:spPr>
          <a:xfrm>
            <a:off x="1509522" y="4486656"/>
            <a:ext cx="6858" cy="8382"/>
          </a:xfrm>
          <a:custGeom>
            <a:avLst/>
            <a:gdLst/>
            <a:ahLst/>
            <a:cxnLst/>
            <a:rect l="l" t="t" r="r" b="b"/>
            <a:pathLst>
              <a:path w="6858" h="8382">
                <a:moveTo>
                  <a:pt x="0" y="8381"/>
                </a:moveTo>
                <a:lnTo>
                  <a:pt x="6858" y="0"/>
                </a:lnTo>
              </a:path>
            </a:pathLst>
          </a:custGeom>
          <a:ln w="12954">
            <a:solidFill>
              <a:srgbClr val="429BB1"/>
            </a:solidFill>
          </a:ln>
        </p:spPr>
        <p:txBody>
          <a:bodyPr wrap="square" lIns="0" tIns="0" rIns="0" bIns="0" rtlCol="0">
            <a:noAutofit/>
          </a:bodyPr>
          <a:lstStyle/>
          <a:p>
            <a:endParaRPr/>
          </a:p>
        </p:txBody>
      </p:sp>
      <p:sp>
        <p:nvSpPr>
          <p:cNvPr id="624" name="object 624"/>
          <p:cNvSpPr/>
          <p:nvPr/>
        </p:nvSpPr>
        <p:spPr>
          <a:xfrm>
            <a:off x="1516379" y="4478273"/>
            <a:ext cx="6858" cy="8382"/>
          </a:xfrm>
          <a:custGeom>
            <a:avLst/>
            <a:gdLst/>
            <a:ahLst/>
            <a:cxnLst/>
            <a:rect l="l" t="t" r="r" b="b"/>
            <a:pathLst>
              <a:path w="6858" h="8382">
                <a:moveTo>
                  <a:pt x="0" y="8382"/>
                </a:moveTo>
                <a:lnTo>
                  <a:pt x="6858" y="0"/>
                </a:lnTo>
              </a:path>
            </a:pathLst>
          </a:custGeom>
          <a:ln w="12954">
            <a:solidFill>
              <a:srgbClr val="439DB2"/>
            </a:solidFill>
          </a:ln>
        </p:spPr>
        <p:txBody>
          <a:bodyPr wrap="square" lIns="0" tIns="0" rIns="0" bIns="0" rtlCol="0">
            <a:noAutofit/>
          </a:bodyPr>
          <a:lstStyle/>
          <a:p>
            <a:endParaRPr/>
          </a:p>
        </p:txBody>
      </p:sp>
      <p:sp>
        <p:nvSpPr>
          <p:cNvPr id="625" name="object 625"/>
          <p:cNvSpPr/>
          <p:nvPr/>
        </p:nvSpPr>
        <p:spPr>
          <a:xfrm>
            <a:off x="1523238" y="4469129"/>
            <a:ext cx="6095" cy="9144"/>
          </a:xfrm>
          <a:custGeom>
            <a:avLst/>
            <a:gdLst/>
            <a:ahLst/>
            <a:cxnLst/>
            <a:rect l="l" t="t" r="r" b="b"/>
            <a:pathLst>
              <a:path w="6096" h="9144">
                <a:moveTo>
                  <a:pt x="0" y="9144"/>
                </a:moveTo>
                <a:lnTo>
                  <a:pt x="6095" y="0"/>
                </a:lnTo>
              </a:path>
            </a:pathLst>
          </a:custGeom>
          <a:ln w="12954">
            <a:solidFill>
              <a:srgbClr val="439EB4"/>
            </a:solidFill>
          </a:ln>
        </p:spPr>
        <p:txBody>
          <a:bodyPr wrap="square" lIns="0" tIns="0" rIns="0" bIns="0" rtlCol="0">
            <a:noAutofit/>
          </a:bodyPr>
          <a:lstStyle/>
          <a:p>
            <a:endParaRPr/>
          </a:p>
        </p:txBody>
      </p:sp>
      <p:sp>
        <p:nvSpPr>
          <p:cNvPr id="626" name="object 626"/>
          <p:cNvSpPr/>
          <p:nvPr/>
        </p:nvSpPr>
        <p:spPr>
          <a:xfrm>
            <a:off x="1529333" y="4449317"/>
            <a:ext cx="11429" cy="19812"/>
          </a:xfrm>
          <a:custGeom>
            <a:avLst/>
            <a:gdLst/>
            <a:ahLst/>
            <a:cxnLst/>
            <a:rect l="l" t="t" r="r" b="b"/>
            <a:pathLst>
              <a:path w="11430" h="19812">
                <a:moveTo>
                  <a:pt x="0" y="19812"/>
                </a:moveTo>
                <a:lnTo>
                  <a:pt x="11429" y="0"/>
                </a:lnTo>
              </a:path>
            </a:pathLst>
          </a:custGeom>
          <a:ln w="12954">
            <a:solidFill>
              <a:srgbClr val="449FB6"/>
            </a:solidFill>
          </a:ln>
        </p:spPr>
        <p:txBody>
          <a:bodyPr wrap="square" lIns="0" tIns="0" rIns="0" bIns="0" rtlCol="0">
            <a:noAutofit/>
          </a:bodyPr>
          <a:lstStyle/>
          <a:p>
            <a:endParaRPr/>
          </a:p>
        </p:txBody>
      </p:sp>
      <p:sp>
        <p:nvSpPr>
          <p:cNvPr id="627" name="object 627"/>
          <p:cNvSpPr/>
          <p:nvPr/>
        </p:nvSpPr>
        <p:spPr>
          <a:xfrm>
            <a:off x="1540764" y="4428743"/>
            <a:ext cx="10667" cy="20574"/>
          </a:xfrm>
          <a:custGeom>
            <a:avLst/>
            <a:gdLst/>
            <a:ahLst/>
            <a:cxnLst/>
            <a:rect l="l" t="t" r="r" b="b"/>
            <a:pathLst>
              <a:path w="10668" h="20574">
                <a:moveTo>
                  <a:pt x="0" y="20574"/>
                </a:moveTo>
                <a:lnTo>
                  <a:pt x="10667" y="0"/>
                </a:lnTo>
              </a:path>
            </a:pathLst>
          </a:custGeom>
          <a:ln w="12954">
            <a:solidFill>
              <a:srgbClr val="449FB7"/>
            </a:solidFill>
          </a:ln>
        </p:spPr>
        <p:txBody>
          <a:bodyPr wrap="square" lIns="0" tIns="0" rIns="0" bIns="0" rtlCol="0">
            <a:noAutofit/>
          </a:bodyPr>
          <a:lstStyle/>
          <a:p>
            <a:endParaRPr/>
          </a:p>
        </p:txBody>
      </p:sp>
      <p:sp>
        <p:nvSpPr>
          <p:cNvPr id="628" name="object 628"/>
          <p:cNvSpPr/>
          <p:nvPr/>
        </p:nvSpPr>
        <p:spPr>
          <a:xfrm>
            <a:off x="1551432" y="4407408"/>
            <a:ext cx="8381" cy="21336"/>
          </a:xfrm>
          <a:custGeom>
            <a:avLst/>
            <a:gdLst/>
            <a:ahLst/>
            <a:cxnLst/>
            <a:rect l="l" t="t" r="r" b="b"/>
            <a:pathLst>
              <a:path w="8381" h="21336">
                <a:moveTo>
                  <a:pt x="0" y="21336"/>
                </a:moveTo>
                <a:lnTo>
                  <a:pt x="8381" y="0"/>
                </a:lnTo>
              </a:path>
            </a:pathLst>
          </a:custGeom>
          <a:ln w="12953">
            <a:solidFill>
              <a:srgbClr val="45A0B8"/>
            </a:solidFill>
          </a:ln>
        </p:spPr>
        <p:txBody>
          <a:bodyPr wrap="square" lIns="0" tIns="0" rIns="0" bIns="0" rtlCol="0">
            <a:noAutofit/>
          </a:bodyPr>
          <a:lstStyle/>
          <a:p>
            <a:endParaRPr/>
          </a:p>
        </p:txBody>
      </p:sp>
      <p:sp>
        <p:nvSpPr>
          <p:cNvPr id="629" name="object 629"/>
          <p:cNvSpPr/>
          <p:nvPr/>
        </p:nvSpPr>
        <p:spPr>
          <a:xfrm>
            <a:off x="1559814" y="4384547"/>
            <a:ext cx="6857" cy="22860"/>
          </a:xfrm>
          <a:custGeom>
            <a:avLst/>
            <a:gdLst/>
            <a:ahLst/>
            <a:cxnLst/>
            <a:rect l="l" t="t" r="r" b="b"/>
            <a:pathLst>
              <a:path w="6858" h="22860">
                <a:moveTo>
                  <a:pt x="0" y="22860"/>
                </a:moveTo>
                <a:lnTo>
                  <a:pt x="6857" y="0"/>
                </a:lnTo>
              </a:path>
            </a:pathLst>
          </a:custGeom>
          <a:ln w="12954">
            <a:solidFill>
              <a:srgbClr val="45A1B8"/>
            </a:solidFill>
          </a:ln>
        </p:spPr>
        <p:txBody>
          <a:bodyPr wrap="square" lIns="0" tIns="0" rIns="0" bIns="0" rtlCol="0">
            <a:noAutofit/>
          </a:bodyPr>
          <a:lstStyle/>
          <a:p>
            <a:endParaRPr/>
          </a:p>
        </p:txBody>
      </p:sp>
      <p:sp>
        <p:nvSpPr>
          <p:cNvPr id="630" name="object 630"/>
          <p:cNvSpPr/>
          <p:nvPr/>
        </p:nvSpPr>
        <p:spPr>
          <a:xfrm>
            <a:off x="1566672" y="4361688"/>
            <a:ext cx="5333" cy="22860"/>
          </a:xfrm>
          <a:custGeom>
            <a:avLst/>
            <a:gdLst/>
            <a:ahLst/>
            <a:cxnLst/>
            <a:rect l="l" t="t" r="r" b="b"/>
            <a:pathLst>
              <a:path w="5334" h="22860">
                <a:moveTo>
                  <a:pt x="0" y="22860"/>
                </a:moveTo>
                <a:lnTo>
                  <a:pt x="5333" y="0"/>
                </a:lnTo>
              </a:path>
            </a:pathLst>
          </a:custGeom>
          <a:ln w="12953">
            <a:solidFill>
              <a:srgbClr val="45A2B9"/>
            </a:solidFill>
          </a:ln>
        </p:spPr>
        <p:txBody>
          <a:bodyPr wrap="square" lIns="0" tIns="0" rIns="0" bIns="0" rtlCol="0">
            <a:noAutofit/>
          </a:bodyPr>
          <a:lstStyle/>
          <a:p>
            <a:endParaRPr/>
          </a:p>
        </p:txBody>
      </p:sp>
      <p:sp>
        <p:nvSpPr>
          <p:cNvPr id="631" name="object 631"/>
          <p:cNvSpPr/>
          <p:nvPr/>
        </p:nvSpPr>
        <p:spPr>
          <a:xfrm>
            <a:off x="1572005" y="4337304"/>
            <a:ext cx="4571" cy="24384"/>
          </a:xfrm>
          <a:custGeom>
            <a:avLst/>
            <a:gdLst/>
            <a:ahLst/>
            <a:cxnLst/>
            <a:rect l="l" t="t" r="r" b="b"/>
            <a:pathLst>
              <a:path w="4571" h="24384">
                <a:moveTo>
                  <a:pt x="0" y="24383"/>
                </a:moveTo>
                <a:lnTo>
                  <a:pt x="4571" y="0"/>
                </a:lnTo>
              </a:path>
            </a:pathLst>
          </a:custGeom>
          <a:ln w="12954">
            <a:solidFill>
              <a:srgbClr val="46A2BA"/>
            </a:solidFill>
          </a:ln>
        </p:spPr>
        <p:txBody>
          <a:bodyPr wrap="square" lIns="0" tIns="0" rIns="0" bIns="0" rtlCol="0">
            <a:noAutofit/>
          </a:bodyPr>
          <a:lstStyle/>
          <a:p>
            <a:endParaRPr/>
          </a:p>
        </p:txBody>
      </p:sp>
      <p:sp>
        <p:nvSpPr>
          <p:cNvPr id="632" name="object 632"/>
          <p:cNvSpPr/>
          <p:nvPr/>
        </p:nvSpPr>
        <p:spPr>
          <a:xfrm>
            <a:off x="1576577" y="4245102"/>
            <a:ext cx="3047" cy="92202"/>
          </a:xfrm>
          <a:custGeom>
            <a:avLst/>
            <a:gdLst/>
            <a:ahLst/>
            <a:cxnLst/>
            <a:rect l="l" t="t" r="r" b="b"/>
            <a:pathLst>
              <a:path w="3047" h="92201">
                <a:moveTo>
                  <a:pt x="0" y="92201"/>
                </a:moveTo>
                <a:lnTo>
                  <a:pt x="2285" y="67055"/>
                </a:lnTo>
                <a:lnTo>
                  <a:pt x="3047" y="41147"/>
                </a:lnTo>
                <a:lnTo>
                  <a:pt x="2285" y="20573"/>
                </a:lnTo>
                <a:lnTo>
                  <a:pt x="761" y="0"/>
                </a:lnTo>
              </a:path>
            </a:pathLst>
          </a:custGeom>
          <a:ln w="12953">
            <a:solidFill>
              <a:srgbClr val="46A3BA"/>
            </a:solidFill>
          </a:ln>
        </p:spPr>
        <p:txBody>
          <a:bodyPr wrap="square" lIns="0" tIns="0" rIns="0" bIns="0" rtlCol="0">
            <a:noAutofit/>
          </a:bodyPr>
          <a:lstStyle/>
          <a:p>
            <a:endParaRPr/>
          </a:p>
        </p:txBody>
      </p:sp>
      <p:sp>
        <p:nvSpPr>
          <p:cNvPr id="633" name="object 633"/>
          <p:cNvSpPr/>
          <p:nvPr/>
        </p:nvSpPr>
        <p:spPr>
          <a:xfrm>
            <a:off x="1571243" y="4207001"/>
            <a:ext cx="6096" cy="38100"/>
          </a:xfrm>
          <a:custGeom>
            <a:avLst/>
            <a:gdLst/>
            <a:ahLst/>
            <a:cxnLst/>
            <a:rect l="l" t="t" r="r" b="b"/>
            <a:pathLst>
              <a:path w="6096" h="38100">
                <a:moveTo>
                  <a:pt x="6096" y="38100"/>
                </a:moveTo>
                <a:lnTo>
                  <a:pt x="3810" y="19050"/>
                </a:lnTo>
                <a:lnTo>
                  <a:pt x="0" y="0"/>
                </a:lnTo>
              </a:path>
            </a:pathLst>
          </a:custGeom>
          <a:ln w="12954">
            <a:solidFill>
              <a:srgbClr val="46A2BA"/>
            </a:solidFill>
          </a:ln>
        </p:spPr>
        <p:txBody>
          <a:bodyPr wrap="square" lIns="0" tIns="0" rIns="0" bIns="0" rtlCol="0">
            <a:noAutofit/>
          </a:bodyPr>
          <a:lstStyle/>
          <a:p>
            <a:endParaRPr/>
          </a:p>
        </p:txBody>
      </p:sp>
      <p:sp>
        <p:nvSpPr>
          <p:cNvPr id="634" name="object 634"/>
          <p:cNvSpPr/>
          <p:nvPr/>
        </p:nvSpPr>
        <p:spPr>
          <a:xfrm>
            <a:off x="1567434" y="4188713"/>
            <a:ext cx="3810" cy="18288"/>
          </a:xfrm>
          <a:custGeom>
            <a:avLst/>
            <a:gdLst/>
            <a:ahLst/>
            <a:cxnLst/>
            <a:rect l="l" t="t" r="r" b="b"/>
            <a:pathLst>
              <a:path w="3809" h="18287">
                <a:moveTo>
                  <a:pt x="3809" y="18287"/>
                </a:moveTo>
                <a:lnTo>
                  <a:pt x="0" y="0"/>
                </a:lnTo>
              </a:path>
            </a:pathLst>
          </a:custGeom>
          <a:ln w="12954">
            <a:solidFill>
              <a:srgbClr val="45A2B9"/>
            </a:solidFill>
          </a:ln>
        </p:spPr>
        <p:txBody>
          <a:bodyPr wrap="square" lIns="0" tIns="0" rIns="0" bIns="0" rtlCol="0">
            <a:noAutofit/>
          </a:bodyPr>
          <a:lstStyle/>
          <a:p>
            <a:endParaRPr/>
          </a:p>
        </p:txBody>
      </p:sp>
      <p:sp>
        <p:nvSpPr>
          <p:cNvPr id="635" name="object 635"/>
          <p:cNvSpPr/>
          <p:nvPr/>
        </p:nvSpPr>
        <p:spPr>
          <a:xfrm>
            <a:off x="1562099" y="4170426"/>
            <a:ext cx="5334" cy="18288"/>
          </a:xfrm>
          <a:custGeom>
            <a:avLst/>
            <a:gdLst/>
            <a:ahLst/>
            <a:cxnLst/>
            <a:rect l="l" t="t" r="r" b="b"/>
            <a:pathLst>
              <a:path w="5334" h="18287">
                <a:moveTo>
                  <a:pt x="5334" y="18287"/>
                </a:moveTo>
                <a:lnTo>
                  <a:pt x="0" y="0"/>
                </a:lnTo>
              </a:path>
            </a:pathLst>
          </a:custGeom>
          <a:ln w="12954">
            <a:solidFill>
              <a:srgbClr val="45A1B9"/>
            </a:solidFill>
          </a:ln>
        </p:spPr>
        <p:txBody>
          <a:bodyPr wrap="square" lIns="0" tIns="0" rIns="0" bIns="0" rtlCol="0">
            <a:noAutofit/>
          </a:bodyPr>
          <a:lstStyle/>
          <a:p>
            <a:endParaRPr/>
          </a:p>
        </p:txBody>
      </p:sp>
      <p:sp>
        <p:nvSpPr>
          <p:cNvPr id="636" name="object 636"/>
          <p:cNvSpPr/>
          <p:nvPr/>
        </p:nvSpPr>
        <p:spPr>
          <a:xfrm>
            <a:off x="1555242" y="4153662"/>
            <a:ext cx="6858" cy="16764"/>
          </a:xfrm>
          <a:custGeom>
            <a:avLst/>
            <a:gdLst/>
            <a:ahLst/>
            <a:cxnLst/>
            <a:rect l="l" t="t" r="r" b="b"/>
            <a:pathLst>
              <a:path w="6858" h="16763">
                <a:moveTo>
                  <a:pt x="6858" y="16763"/>
                </a:moveTo>
                <a:lnTo>
                  <a:pt x="0" y="0"/>
                </a:lnTo>
              </a:path>
            </a:pathLst>
          </a:custGeom>
          <a:ln w="12954">
            <a:solidFill>
              <a:srgbClr val="45A1B8"/>
            </a:solidFill>
          </a:ln>
        </p:spPr>
        <p:txBody>
          <a:bodyPr wrap="square" lIns="0" tIns="0" rIns="0" bIns="0" rtlCol="0">
            <a:noAutofit/>
          </a:bodyPr>
          <a:lstStyle/>
          <a:p>
            <a:endParaRPr/>
          </a:p>
        </p:txBody>
      </p:sp>
      <p:sp>
        <p:nvSpPr>
          <p:cNvPr id="637" name="object 637"/>
          <p:cNvSpPr/>
          <p:nvPr/>
        </p:nvSpPr>
        <p:spPr>
          <a:xfrm>
            <a:off x="1548384" y="4136897"/>
            <a:ext cx="6858" cy="16764"/>
          </a:xfrm>
          <a:custGeom>
            <a:avLst/>
            <a:gdLst/>
            <a:ahLst/>
            <a:cxnLst/>
            <a:rect l="l" t="t" r="r" b="b"/>
            <a:pathLst>
              <a:path w="6858" h="16763">
                <a:moveTo>
                  <a:pt x="6858" y="16763"/>
                </a:moveTo>
                <a:lnTo>
                  <a:pt x="0" y="0"/>
                </a:lnTo>
              </a:path>
            </a:pathLst>
          </a:custGeom>
          <a:ln w="12954">
            <a:solidFill>
              <a:srgbClr val="45A0B8"/>
            </a:solidFill>
          </a:ln>
        </p:spPr>
        <p:txBody>
          <a:bodyPr wrap="square" lIns="0" tIns="0" rIns="0" bIns="0" rtlCol="0">
            <a:noAutofit/>
          </a:bodyPr>
          <a:lstStyle/>
          <a:p>
            <a:endParaRPr/>
          </a:p>
        </p:txBody>
      </p:sp>
      <p:sp>
        <p:nvSpPr>
          <p:cNvPr id="638" name="object 638"/>
          <p:cNvSpPr/>
          <p:nvPr/>
        </p:nvSpPr>
        <p:spPr>
          <a:xfrm>
            <a:off x="1540001" y="4120896"/>
            <a:ext cx="8382" cy="16002"/>
          </a:xfrm>
          <a:custGeom>
            <a:avLst/>
            <a:gdLst/>
            <a:ahLst/>
            <a:cxnLst/>
            <a:rect l="l" t="t" r="r" b="b"/>
            <a:pathLst>
              <a:path w="8381" h="16001">
                <a:moveTo>
                  <a:pt x="8381" y="16001"/>
                </a:moveTo>
                <a:lnTo>
                  <a:pt x="0" y="0"/>
                </a:lnTo>
              </a:path>
            </a:pathLst>
          </a:custGeom>
          <a:ln w="12954">
            <a:solidFill>
              <a:srgbClr val="449FB6"/>
            </a:solidFill>
          </a:ln>
        </p:spPr>
        <p:txBody>
          <a:bodyPr wrap="square" lIns="0" tIns="0" rIns="0" bIns="0" rtlCol="0">
            <a:noAutofit/>
          </a:bodyPr>
          <a:lstStyle/>
          <a:p>
            <a:endParaRPr/>
          </a:p>
        </p:txBody>
      </p:sp>
      <p:sp>
        <p:nvSpPr>
          <p:cNvPr id="639" name="object 639"/>
          <p:cNvSpPr/>
          <p:nvPr/>
        </p:nvSpPr>
        <p:spPr>
          <a:xfrm>
            <a:off x="1529333" y="4104131"/>
            <a:ext cx="10668" cy="16764"/>
          </a:xfrm>
          <a:custGeom>
            <a:avLst/>
            <a:gdLst/>
            <a:ahLst/>
            <a:cxnLst/>
            <a:rect l="l" t="t" r="r" b="b"/>
            <a:pathLst>
              <a:path w="10668" h="16763">
                <a:moveTo>
                  <a:pt x="10668" y="16763"/>
                </a:moveTo>
                <a:lnTo>
                  <a:pt x="0" y="0"/>
                </a:lnTo>
              </a:path>
            </a:pathLst>
          </a:custGeom>
          <a:ln w="12953">
            <a:solidFill>
              <a:srgbClr val="439EB5"/>
            </a:solidFill>
          </a:ln>
        </p:spPr>
        <p:txBody>
          <a:bodyPr wrap="square" lIns="0" tIns="0" rIns="0" bIns="0" rtlCol="0">
            <a:noAutofit/>
          </a:bodyPr>
          <a:lstStyle/>
          <a:p>
            <a:endParaRPr/>
          </a:p>
        </p:txBody>
      </p:sp>
      <p:sp>
        <p:nvSpPr>
          <p:cNvPr id="640" name="object 640"/>
          <p:cNvSpPr/>
          <p:nvPr/>
        </p:nvSpPr>
        <p:spPr>
          <a:xfrm>
            <a:off x="1516379" y="4087368"/>
            <a:ext cx="12954" cy="16764"/>
          </a:xfrm>
          <a:custGeom>
            <a:avLst/>
            <a:gdLst/>
            <a:ahLst/>
            <a:cxnLst/>
            <a:rect l="l" t="t" r="r" b="b"/>
            <a:pathLst>
              <a:path w="12953" h="16763">
                <a:moveTo>
                  <a:pt x="12953" y="16763"/>
                </a:moveTo>
                <a:lnTo>
                  <a:pt x="0" y="0"/>
                </a:lnTo>
              </a:path>
            </a:pathLst>
          </a:custGeom>
          <a:ln w="12954">
            <a:solidFill>
              <a:srgbClr val="439DB2"/>
            </a:solidFill>
          </a:ln>
        </p:spPr>
        <p:txBody>
          <a:bodyPr wrap="square" lIns="0" tIns="0" rIns="0" bIns="0" rtlCol="0">
            <a:noAutofit/>
          </a:bodyPr>
          <a:lstStyle/>
          <a:p>
            <a:endParaRPr/>
          </a:p>
        </p:txBody>
      </p:sp>
      <p:sp>
        <p:nvSpPr>
          <p:cNvPr id="641" name="object 641"/>
          <p:cNvSpPr/>
          <p:nvPr/>
        </p:nvSpPr>
        <p:spPr>
          <a:xfrm>
            <a:off x="1502663" y="4069841"/>
            <a:ext cx="13716" cy="17526"/>
          </a:xfrm>
          <a:custGeom>
            <a:avLst/>
            <a:gdLst/>
            <a:ahLst/>
            <a:cxnLst/>
            <a:rect l="l" t="t" r="r" b="b"/>
            <a:pathLst>
              <a:path w="13715" h="17525">
                <a:moveTo>
                  <a:pt x="13715" y="17525"/>
                </a:moveTo>
                <a:lnTo>
                  <a:pt x="0" y="0"/>
                </a:lnTo>
              </a:path>
            </a:pathLst>
          </a:custGeom>
          <a:ln w="12954">
            <a:solidFill>
              <a:srgbClr val="429BB1"/>
            </a:solidFill>
          </a:ln>
        </p:spPr>
        <p:txBody>
          <a:bodyPr wrap="square" lIns="0" tIns="0" rIns="0" bIns="0" rtlCol="0">
            <a:noAutofit/>
          </a:bodyPr>
          <a:lstStyle/>
          <a:p>
            <a:endParaRPr/>
          </a:p>
        </p:txBody>
      </p:sp>
      <p:sp>
        <p:nvSpPr>
          <p:cNvPr id="642" name="object 642"/>
          <p:cNvSpPr/>
          <p:nvPr/>
        </p:nvSpPr>
        <p:spPr>
          <a:xfrm>
            <a:off x="1485900" y="4053078"/>
            <a:ext cx="16764" cy="16764"/>
          </a:xfrm>
          <a:custGeom>
            <a:avLst/>
            <a:gdLst/>
            <a:ahLst/>
            <a:cxnLst/>
            <a:rect l="l" t="t" r="r" b="b"/>
            <a:pathLst>
              <a:path w="16763" h="16763">
                <a:moveTo>
                  <a:pt x="16763" y="16763"/>
                </a:moveTo>
                <a:lnTo>
                  <a:pt x="0" y="0"/>
                </a:lnTo>
              </a:path>
            </a:pathLst>
          </a:custGeom>
          <a:ln w="12954">
            <a:solidFill>
              <a:srgbClr val="4299AF"/>
            </a:solidFill>
          </a:ln>
        </p:spPr>
        <p:txBody>
          <a:bodyPr wrap="square" lIns="0" tIns="0" rIns="0" bIns="0" rtlCol="0">
            <a:noAutofit/>
          </a:bodyPr>
          <a:lstStyle/>
          <a:p>
            <a:endParaRPr/>
          </a:p>
        </p:txBody>
      </p:sp>
      <p:sp>
        <p:nvSpPr>
          <p:cNvPr id="643" name="object 643"/>
          <p:cNvSpPr/>
          <p:nvPr/>
        </p:nvSpPr>
        <p:spPr>
          <a:xfrm>
            <a:off x="1468374" y="4034789"/>
            <a:ext cx="17526" cy="18288"/>
          </a:xfrm>
          <a:custGeom>
            <a:avLst/>
            <a:gdLst/>
            <a:ahLst/>
            <a:cxnLst/>
            <a:rect l="l" t="t" r="r" b="b"/>
            <a:pathLst>
              <a:path w="17525" h="18287">
                <a:moveTo>
                  <a:pt x="17525" y="18287"/>
                </a:moveTo>
                <a:lnTo>
                  <a:pt x="0" y="0"/>
                </a:lnTo>
              </a:path>
            </a:pathLst>
          </a:custGeom>
          <a:ln w="12954">
            <a:solidFill>
              <a:srgbClr val="4198AE"/>
            </a:solidFill>
          </a:ln>
        </p:spPr>
        <p:txBody>
          <a:bodyPr wrap="square" lIns="0" tIns="0" rIns="0" bIns="0" rtlCol="0">
            <a:noAutofit/>
          </a:bodyPr>
          <a:lstStyle/>
          <a:p>
            <a:endParaRPr/>
          </a:p>
        </p:txBody>
      </p:sp>
      <p:sp>
        <p:nvSpPr>
          <p:cNvPr id="644" name="object 644"/>
          <p:cNvSpPr/>
          <p:nvPr/>
        </p:nvSpPr>
        <p:spPr>
          <a:xfrm>
            <a:off x="1448561" y="4017263"/>
            <a:ext cx="19812" cy="17526"/>
          </a:xfrm>
          <a:custGeom>
            <a:avLst/>
            <a:gdLst/>
            <a:ahLst/>
            <a:cxnLst/>
            <a:rect l="l" t="t" r="r" b="b"/>
            <a:pathLst>
              <a:path w="19812" h="17525">
                <a:moveTo>
                  <a:pt x="19812" y="17525"/>
                </a:moveTo>
                <a:lnTo>
                  <a:pt x="0" y="0"/>
                </a:lnTo>
              </a:path>
            </a:pathLst>
          </a:custGeom>
          <a:ln w="12953">
            <a:solidFill>
              <a:srgbClr val="4197AD"/>
            </a:solidFill>
          </a:ln>
        </p:spPr>
        <p:txBody>
          <a:bodyPr wrap="square" lIns="0" tIns="0" rIns="0" bIns="0" rtlCol="0">
            <a:noAutofit/>
          </a:bodyPr>
          <a:lstStyle/>
          <a:p>
            <a:endParaRPr/>
          </a:p>
        </p:txBody>
      </p:sp>
      <p:sp>
        <p:nvSpPr>
          <p:cNvPr id="645" name="object 645"/>
          <p:cNvSpPr/>
          <p:nvPr/>
        </p:nvSpPr>
        <p:spPr>
          <a:xfrm>
            <a:off x="1373885" y="3954018"/>
            <a:ext cx="74676" cy="63246"/>
          </a:xfrm>
          <a:custGeom>
            <a:avLst/>
            <a:gdLst/>
            <a:ahLst/>
            <a:cxnLst/>
            <a:rect l="l" t="t" r="r" b="b"/>
            <a:pathLst>
              <a:path w="74675" h="63246">
                <a:moveTo>
                  <a:pt x="74675" y="63245"/>
                </a:moveTo>
                <a:lnTo>
                  <a:pt x="52577" y="44957"/>
                </a:lnTo>
                <a:lnTo>
                  <a:pt x="0" y="0"/>
                </a:lnTo>
              </a:path>
            </a:pathLst>
          </a:custGeom>
          <a:ln w="12954">
            <a:solidFill>
              <a:srgbClr val="4096AC"/>
            </a:solidFill>
          </a:ln>
        </p:spPr>
        <p:txBody>
          <a:bodyPr wrap="square" lIns="0" tIns="0" rIns="0" bIns="0" rtlCol="0">
            <a:noAutofit/>
          </a:bodyPr>
          <a:lstStyle/>
          <a:p>
            <a:endParaRPr/>
          </a:p>
        </p:txBody>
      </p:sp>
      <p:sp>
        <p:nvSpPr>
          <p:cNvPr id="646" name="object 646"/>
          <p:cNvSpPr/>
          <p:nvPr/>
        </p:nvSpPr>
        <p:spPr>
          <a:xfrm>
            <a:off x="1356359" y="3938015"/>
            <a:ext cx="17526" cy="16002"/>
          </a:xfrm>
          <a:custGeom>
            <a:avLst/>
            <a:gdLst/>
            <a:ahLst/>
            <a:cxnLst/>
            <a:rect l="l" t="t" r="r" b="b"/>
            <a:pathLst>
              <a:path w="17525" h="16001">
                <a:moveTo>
                  <a:pt x="17525" y="16001"/>
                </a:moveTo>
                <a:lnTo>
                  <a:pt x="0" y="0"/>
                </a:lnTo>
              </a:path>
            </a:pathLst>
          </a:custGeom>
          <a:ln w="12954">
            <a:solidFill>
              <a:srgbClr val="4197AD"/>
            </a:solidFill>
          </a:ln>
        </p:spPr>
        <p:txBody>
          <a:bodyPr wrap="square" lIns="0" tIns="0" rIns="0" bIns="0" rtlCol="0">
            <a:noAutofit/>
          </a:bodyPr>
          <a:lstStyle/>
          <a:p>
            <a:endParaRPr/>
          </a:p>
        </p:txBody>
      </p:sp>
      <p:sp>
        <p:nvSpPr>
          <p:cNvPr id="647" name="object 647"/>
          <p:cNvSpPr/>
          <p:nvPr/>
        </p:nvSpPr>
        <p:spPr>
          <a:xfrm>
            <a:off x="1344930" y="3925824"/>
            <a:ext cx="11430" cy="12192"/>
          </a:xfrm>
          <a:custGeom>
            <a:avLst/>
            <a:gdLst/>
            <a:ahLst/>
            <a:cxnLst/>
            <a:rect l="l" t="t" r="r" b="b"/>
            <a:pathLst>
              <a:path w="11430" h="12191">
                <a:moveTo>
                  <a:pt x="11430" y="12192"/>
                </a:moveTo>
                <a:lnTo>
                  <a:pt x="0" y="0"/>
                </a:lnTo>
              </a:path>
            </a:pathLst>
          </a:custGeom>
          <a:ln w="12954">
            <a:solidFill>
              <a:srgbClr val="4299AF"/>
            </a:solidFill>
          </a:ln>
        </p:spPr>
        <p:txBody>
          <a:bodyPr wrap="square" lIns="0" tIns="0" rIns="0" bIns="0" rtlCol="0">
            <a:noAutofit/>
          </a:bodyPr>
          <a:lstStyle/>
          <a:p>
            <a:endParaRPr/>
          </a:p>
        </p:txBody>
      </p:sp>
      <p:sp>
        <p:nvSpPr>
          <p:cNvPr id="648" name="object 648"/>
          <p:cNvSpPr/>
          <p:nvPr/>
        </p:nvSpPr>
        <p:spPr>
          <a:xfrm>
            <a:off x="1333499" y="3910583"/>
            <a:ext cx="11430" cy="15240"/>
          </a:xfrm>
          <a:custGeom>
            <a:avLst/>
            <a:gdLst/>
            <a:ahLst/>
            <a:cxnLst/>
            <a:rect l="l" t="t" r="r" b="b"/>
            <a:pathLst>
              <a:path w="11430" h="15239">
                <a:moveTo>
                  <a:pt x="11430" y="15239"/>
                </a:moveTo>
                <a:lnTo>
                  <a:pt x="0" y="0"/>
                </a:lnTo>
              </a:path>
            </a:pathLst>
          </a:custGeom>
          <a:ln w="12954">
            <a:solidFill>
              <a:srgbClr val="439CB2"/>
            </a:solidFill>
          </a:ln>
        </p:spPr>
        <p:txBody>
          <a:bodyPr wrap="square" lIns="0" tIns="0" rIns="0" bIns="0" rtlCol="0">
            <a:noAutofit/>
          </a:bodyPr>
          <a:lstStyle/>
          <a:p>
            <a:endParaRPr/>
          </a:p>
        </p:txBody>
      </p:sp>
      <p:sp>
        <p:nvSpPr>
          <p:cNvPr id="649" name="object 649"/>
          <p:cNvSpPr/>
          <p:nvPr/>
        </p:nvSpPr>
        <p:spPr>
          <a:xfrm>
            <a:off x="1323594" y="3896105"/>
            <a:ext cx="9906" cy="14478"/>
          </a:xfrm>
          <a:custGeom>
            <a:avLst/>
            <a:gdLst/>
            <a:ahLst/>
            <a:cxnLst/>
            <a:rect l="l" t="t" r="r" b="b"/>
            <a:pathLst>
              <a:path w="9906" h="14477">
                <a:moveTo>
                  <a:pt x="9906" y="14477"/>
                </a:moveTo>
                <a:lnTo>
                  <a:pt x="0" y="0"/>
                </a:lnTo>
              </a:path>
            </a:pathLst>
          </a:custGeom>
          <a:ln w="12954">
            <a:solidFill>
              <a:srgbClr val="439EB4"/>
            </a:solidFill>
          </a:ln>
        </p:spPr>
        <p:txBody>
          <a:bodyPr wrap="square" lIns="0" tIns="0" rIns="0" bIns="0" rtlCol="0">
            <a:noAutofit/>
          </a:bodyPr>
          <a:lstStyle/>
          <a:p>
            <a:endParaRPr/>
          </a:p>
        </p:txBody>
      </p:sp>
      <p:sp>
        <p:nvSpPr>
          <p:cNvPr id="650" name="object 650"/>
          <p:cNvSpPr/>
          <p:nvPr/>
        </p:nvSpPr>
        <p:spPr>
          <a:xfrm>
            <a:off x="1315212" y="3881627"/>
            <a:ext cx="8382" cy="14478"/>
          </a:xfrm>
          <a:custGeom>
            <a:avLst/>
            <a:gdLst/>
            <a:ahLst/>
            <a:cxnLst/>
            <a:rect l="l" t="t" r="r" b="b"/>
            <a:pathLst>
              <a:path w="8381" h="14477">
                <a:moveTo>
                  <a:pt x="8381" y="14477"/>
                </a:moveTo>
                <a:lnTo>
                  <a:pt x="0" y="0"/>
                </a:lnTo>
              </a:path>
            </a:pathLst>
          </a:custGeom>
          <a:ln w="12954">
            <a:solidFill>
              <a:srgbClr val="449FB6"/>
            </a:solidFill>
          </a:ln>
        </p:spPr>
        <p:txBody>
          <a:bodyPr wrap="square" lIns="0" tIns="0" rIns="0" bIns="0" rtlCol="0">
            <a:noAutofit/>
          </a:bodyPr>
          <a:lstStyle/>
          <a:p>
            <a:endParaRPr/>
          </a:p>
        </p:txBody>
      </p:sp>
      <p:sp>
        <p:nvSpPr>
          <p:cNvPr id="651" name="object 651"/>
          <p:cNvSpPr/>
          <p:nvPr/>
        </p:nvSpPr>
        <p:spPr>
          <a:xfrm>
            <a:off x="1309115" y="3867149"/>
            <a:ext cx="6096" cy="14478"/>
          </a:xfrm>
          <a:custGeom>
            <a:avLst/>
            <a:gdLst/>
            <a:ahLst/>
            <a:cxnLst/>
            <a:rect l="l" t="t" r="r" b="b"/>
            <a:pathLst>
              <a:path w="6096" h="14477">
                <a:moveTo>
                  <a:pt x="6096" y="14477"/>
                </a:moveTo>
                <a:lnTo>
                  <a:pt x="0" y="0"/>
                </a:lnTo>
              </a:path>
            </a:pathLst>
          </a:custGeom>
          <a:ln w="12954">
            <a:solidFill>
              <a:srgbClr val="45A0B8"/>
            </a:solidFill>
          </a:ln>
        </p:spPr>
        <p:txBody>
          <a:bodyPr wrap="square" lIns="0" tIns="0" rIns="0" bIns="0" rtlCol="0">
            <a:noAutofit/>
          </a:bodyPr>
          <a:lstStyle/>
          <a:p>
            <a:endParaRPr/>
          </a:p>
        </p:txBody>
      </p:sp>
      <p:sp>
        <p:nvSpPr>
          <p:cNvPr id="652" name="object 652"/>
          <p:cNvSpPr/>
          <p:nvPr/>
        </p:nvSpPr>
        <p:spPr>
          <a:xfrm>
            <a:off x="1306068" y="3855720"/>
            <a:ext cx="3048" cy="11430"/>
          </a:xfrm>
          <a:custGeom>
            <a:avLst/>
            <a:gdLst/>
            <a:ahLst/>
            <a:cxnLst/>
            <a:rect l="l" t="t" r="r" b="b"/>
            <a:pathLst>
              <a:path w="3047" h="11429">
                <a:moveTo>
                  <a:pt x="3047" y="11429"/>
                </a:moveTo>
                <a:lnTo>
                  <a:pt x="0" y="0"/>
                </a:lnTo>
              </a:path>
            </a:pathLst>
          </a:custGeom>
          <a:ln w="12954">
            <a:solidFill>
              <a:srgbClr val="45A1B8"/>
            </a:solidFill>
          </a:ln>
        </p:spPr>
        <p:txBody>
          <a:bodyPr wrap="square" lIns="0" tIns="0" rIns="0" bIns="0" rtlCol="0">
            <a:noAutofit/>
          </a:bodyPr>
          <a:lstStyle/>
          <a:p>
            <a:endParaRPr/>
          </a:p>
        </p:txBody>
      </p:sp>
      <p:sp>
        <p:nvSpPr>
          <p:cNvPr id="653" name="object 653"/>
          <p:cNvSpPr/>
          <p:nvPr/>
        </p:nvSpPr>
        <p:spPr>
          <a:xfrm>
            <a:off x="1303019" y="3843528"/>
            <a:ext cx="3048" cy="12192"/>
          </a:xfrm>
          <a:custGeom>
            <a:avLst/>
            <a:gdLst/>
            <a:ahLst/>
            <a:cxnLst/>
            <a:rect l="l" t="t" r="r" b="b"/>
            <a:pathLst>
              <a:path w="3047" h="12191">
                <a:moveTo>
                  <a:pt x="3047" y="12192"/>
                </a:moveTo>
                <a:lnTo>
                  <a:pt x="0" y="0"/>
                </a:lnTo>
              </a:path>
            </a:pathLst>
          </a:custGeom>
          <a:ln w="12954">
            <a:solidFill>
              <a:srgbClr val="46A2B9"/>
            </a:solidFill>
          </a:ln>
        </p:spPr>
        <p:txBody>
          <a:bodyPr wrap="square" lIns="0" tIns="0" rIns="0" bIns="0" rtlCol="0">
            <a:noAutofit/>
          </a:bodyPr>
          <a:lstStyle/>
          <a:p>
            <a:endParaRPr/>
          </a:p>
        </p:txBody>
      </p:sp>
      <p:sp>
        <p:nvSpPr>
          <p:cNvPr id="654" name="object 654"/>
          <p:cNvSpPr/>
          <p:nvPr/>
        </p:nvSpPr>
        <p:spPr>
          <a:xfrm>
            <a:off x="1301496" y="3795521"/>
            <a:ext cx="1524" cy="48006"/>
          </a:xfrm>
          <a:custGeom>
            <a:avLst/>
            <a:gdLst/>
            <a:ahLst/>
            <a:cxnLst/>
            <a:rect l="l" t="t" r="r" b="b"/>
            <a:pathLst>
              <a:path w="1524" h="48005">
                <a:moveTo>
                  <a:pt x="1524" y="48006"/>
                </a:moveTo>
                <a:lnTo>
                  <a:pt x="0" y="35052"/>
                </a:lnTo>
                <a:lnTo>
                  <a:pt x="0" y="21336"/>
                </a:lnTo>
                <a:lnTo>
                  <a:pt x="0" y="10668"/>
                </a:lnTo>
                <a:lnTo>
                  <a:pt x="1524" y="0"/>
                </a:lnTo>
              </a:path>
            </a:pathLst>
          </a:custGeom>
          <a:ln w="12954">
            <a:solidFill>
              <a:srgbClr val="46A3BA"/>
            </a:solidFill>
          </a:ln>
        </p:spPr>
        <p:txBody>
          <a:bodyPr wrap="square" lIns="0" tIns="0" rIns="0" bIns="0" rtlCol="0">
            <a:noAutofit/>
          </a:bodyPr>
          <a:lstStyle/>
          <a:p>
            <a:endParaRPr/>
          </a:p>
        </p:txBody>
      </p:sp>
      <p:sp>
        <p:nvSpPr>
          <p:cNvPr id="655" name="object 655"/>
          <p:cNvSpPr/>
          <p:nvPr/>
        </p:nvSpPr>
        <p:spPr>
          <a:xfrm>
            <a:off x="1303020" y="3785616"/>
            <a:ext cx="1523" cy="9906"/>
          </a:xfrm>
          <a:custGeom>
            <a:avLst/>
            <a:gdLst/>
            <a:ahLst/>
            <a:cxnLst/>
            <a:rect l="l" t="t" r="r" b="b"/>
            <a:pathLst>
              <a:path w="1524" h="9905">
                <a:moveTo>
                  <a:pt x="0" y="9906"/>
                </a:moveTo>
                <a:lnTo>
                  <a:pt x="1523" y="0"/>
                </a:lnTo>
              </a:path>
            </a:pathLst>
          </a:custGeom>
          <a:ln w="12954">
            <a:solidFill>
              <a:srgbClr val="46A2BA"/>
            </a:solidFill>
          </a:ln>
        </p:spPr>
        <p:txBody>
          <a:bodyPr wrap="square" lIns="0" tIns="0" rIns="0" bIns="0" rtlCol="0">
            <a:noAutofit/>
          </a:bodyPr>
          <a:lstStyle/>
          <a:p>
            <a:endParaRPr/>
          </a:p>
        </p:txBody>
      </p:sp>
      <p:sp>
        <p:nvSpPr>
          <p:cNvPr id="656" name="object 656"/>
          <p:cNvSpPr/>
          <p:nvPr/>
        </p:nvSpPr>
        <p:spPr>
          <a:xfrm>
            <a:off x="1304544" y="3775710"/>
            <a:ext cx="2285" cy="9906"/>
          </a:xfrm>
          <a:custGeom>
            <a:avLst/>
            <a:gdLst/>
            <a:ahLst/>
            <a:cxnLst/>
            <a:rect l="l" t="t" r="r" b="b"/>
            <a:pathLst>
              <a:path w="2286" h="9905">
                <a:moveTo>
                  <a:pt x="0" y="9905"/>
                </a:moveTo>
                <a:lnTo>
                  <a:pt x="2285" y="0"/>
                </a:lnTo>
              </a:path>
            </a:pathLst>
          </a:custGeom>
          <a:ln w="12954">
            <a:solidFill>
              <a:srgbClr val="45A2B9"/>
            </a:solidFill>
          </a:ln>
        </p:spPr>
        <p:txBody>
          <a:bodyPr wrap="square" lIns="0" tIns="0" rIns="0" bIns="0" rtlCol="0">
            <a:noAutofit/>
          </a:bodyPr>
          <a:lstStyle/>
          <a:p>
            <a:endParaRPr/>
          </a:p>
        </p:txBody>
      </p:sp>
      <p:sp>
        <p:nvSpPr>
          <p:cNvPr id="657" name="object 657"/>
          <p:cNvSpPr/>
          <p:nvPr/>
        </p:nvSpPr>
        <p:spPr>
          <a:xfrm>
            <a:off x="1306829" y="3765804"/>
            <a:ext cx="3809" cy="9906"/>
          </a:xfrm>
          <a:custGeom>
            <a:avLst/>
            <a:gdLst/>
            <a:ahLst/>
            <a:cxnLst/>
            <a:rect l="l" t="t" r="r" b="b"/>
            <a:pathLst>
              <a:path w="3809" h="9905">
                <a:moveTo>
                  <a:pt x="0" y="9905"/>
                </a:moveTo>
                <a:lnTo>
                  <a:pt x="3809" y="0"/>
                </a:lnTo>
              </a:path>
            </a:pathLst>
          </a:custGeom>
          <a:ln w="12954">
            <a:solidFill>
              <a:srgbClr val="45A1B8"/>
            </a:solidFill>
          </a:ln>
        </p:spPr>
        <p:txBody>
          <a:bodyPr wrap="square" lIns="0" tIns="0" rIns="0" bIns="0" rtlCol="0">
            <a:noAutofit/>
          </a:bodyPr>
          <a:lstStyle/>
          <a:p>
            <a:endParaRPr/>
          </a:p>
        </p:txBody>
      </p:sp>
      <p:sp>
        <p:nvSpPr>
          <p:cNvPr id="658" name="object 658"/>
          <p:cNvSpPr/>
          <p:nvPr/>
        </p:nvSpPr>
        <p:spPr>
          <a:xfrm>
            <a:off x="1310639" y="3756660"/>
            <a:ext cx="3809" cy="9144"/>
          </a:xfrm>
          <a:custGeom>
            <a:avLst/>
            <a:gdLst/>
            <a:ahLst/>
            <a:cxnLst/>
            <a:rect l="l" t="t" r="r" b="b"/>
            <a:pathLst>
              <a:path w="3809" h="9144">
                <a:moveTo>
                  <a:pt x="0" y="9144"/>
                </a:moveTo>
                <a:lnTo>
                  <a:pt x="3809" y="0"/>
                </a:lnTo>
              </a:path>
            </a:pathLst>
          </a:custGeom>
          <a:ln w="12954">
            <a:solidFill>
              <a:srgbClr val="45A0B8"/>
            </a:solidFill>
          </a:ln>
        </p:spPr>
        <p:txBody>
          <a:bodyPr wrap="square" lIns="0" tIns="0" rIns="0" bIns="0" rtlCol="0">
            <a:noAutofit/>
          </a:bodyPr>
          <a:lstStyle/>
          <a:p>
            <a:endParaRPr/>
          </a:p>
        </p:txBody>
      </p:sp>
      <p:sp>
        <p:nvSpPr>
          <p:cNvPr id="659" name="object 659"/>
          <p:cNvSpPr/>
          <p:nvPr/>
        </p:nvSpPr>
        <p:spPr>
          <a:xfrm>
            <a:off x="1314450" y="3747516"/>
            <a:ext cx="4571" cy="9144"/>
          </a:xfrm>
          <a:custGeom>
            <a:avLst/>
            <a:gdLst/>
            <a:ahLst/>
            <a:cxnLst/>
            <a:rect l="l" t="t" r="r" b="b"/>
            <a:pathLst>
              <a:path w="4571" h="9144">
                <a:moveTo>
                  <a:pt x="0" y="9144"/>
                </a:moveTo>
                <a:lnTo>
                  <a:pt x="4571" y="0"/>
                </a:lnTo>
              </a:path>
            </a:pathLst>
          </a:custGeom>
          <a:ln w="12954">
            <a:solidFill>
              <a:srgbClr val="449FB7"/>
            </a:solidFill>
          </a:ln>
        </p:spPr>
        <p:txBody>
          <a:bodyPr wrap="square" lIns="0" tIns="0" rIns="0" bIns="0" rtlCol="0">
            <a:noAutofit/>
          </a:bodyPr>
          <a:lstStyle/>
          <a:p>
            <a:endParaRPr/>
          </a:p>
        </p:txBody>
      </p:sp>
      <p:sp>
        <p:nvSpPr>
          <p:cNvPr id="660" name="object 660"/>
          <p:cNvSpPr/>
          <p:nvPr/>
        </p:nvSpPr>
        <p:spPr>
          <a:xfrm>
            <a:off x="1319022" y="3738372"/>
            <a:ext cx="5333" cy="9144"/>
          </a:xfrm>
          <a:custGeom>
            <a:avLst/>
            <a:gdLst/>
            <a:ahLst/>
            <a:cxnLst/>
            <a:rect l="l" t="t" r="r" b="b"/>
            <a:pathLst>
              <a:path w="5334" h="9144">
                <a:moveTo>
                  <a:pt x="0" y="9144"/>
                </a:moveTo>
                <a:lnTo>
                  <a:pt x="5333" y="0"/>
                </a:lnTo>
              </a:path>
            </a:pathLst>
          </a:custGeom>
          <a:ln w="12954">
            <a:solidFill>
              <a:srgbClr val="449FB5"/>
            </a:solidFill>
          </a:ln>
        </p:spPr>
        <p:txBody>
          <a:bodyPr wrap="square" lIns="0" tIns="0" rIns="0" bIns="0" rtlCol="0">
            <a:noAutofit/>
          </a:bodyPr>
          <a:lstStyle/>
          <a:p>
            <a:endParaRPr/>
          </a:p>
        </p:txBody>
      </p:sp>
      <p:sp>
        <p:nvSpPr>
          <p:cNvPr id="661" name="object 661"/>
          <p:cNvSpPr/>
          <p:nvPr/>
        </p:nvSpPr>
        <p:spPr>
          <a:xfrm>
            <a:off x="1324355" y="3729990"/>
            <a:ext cx="5333" cy="8382"/>
          </a:xfrm>
          <a:custGeom>
            <a:avLst/>
            <a:gdLst/>
            <a:ahLst/>
            <a:cxnLst/>
            <a:rect l="l" t="t" r="r" b="b"/>
            <a:pathLst>
              <a:path w="5334" h="8382">
                <a:moveTo>
                  <a:pt x="0" y="8382"/>
                </a:moveTo>
                <a:lnTo>
                  <a:pt x="5333" y="0"/>
                </a:lnTo>
              </a:path>
            </a:pathLst>
          </a:custGeom>
          <a:ln w="12954">
            <a:solidFill>
              <a:srgbClr val="439DB2"/>
            </a:solidFill>
          </a:ln>
        </p:spPr>
        <p:txBody>
          <a:bodyPr wrap="square" lIns="0" tIns="0" rIns="0" bIns="0" rtlCol="0">
            <a:noAutofit/>
          </a:bodyPr>
          <a:lstStyle/>
          <a:p>
            <a:endParaRPr/>
          </a:p>
        </p:txBody>
      </p:sp>
      <p:sp>
        <p:nvSpPr>
          <p:cNvPr id="662" name="object 662"/>
          <p:cNvSpPr/>
          <p:nvPr/>
        </p:nvSpPr>
        <p:spPr>
          <a:xfrm>
            <a:off x="1329689" y="3723131"/>
            <a:ext cx="6858" cy="6858"/>
          </a:xfrm>
          <a:custGeom>
            <a:avLst/>
            <a:gdLst/>
            <a:ahLst/>
            <a:cxnLst/>
            <a:rect l="l" t="t" r="r" b="b"/>
            <a:pathLst>
              <a:path w="6858" h="6858">
                <a:moveTo>
                  <a:pt x="0" y="6857"/>
                </a:moveTo>
                <a:lnTo>
                  <a:pt x="6858" y="0"/>
                </a:lnTo>
              </a:path>
            </a:pathLst>
          </a:custGeom>
          <a:ln w="12954">
            <a:solidFill>
              <a:srgbClr val="4299AF"/>
            </a:solidFill>
          </a:ln>
        </p:spPr>
        <p:txBody>
          <a:bodyPr wrap="square" lIns="0" tIns="0" rIns="0" bIns="0" rtlCol="0">
            <a:noAutofit/>
          </a:bodyPr>
          <a:lstStyle/>
          <a:p>
            <a:endParaRPr/>
          </a:p>
        </p:txBody>
      </p:sp>
      <p:sp>
        <p:nvSpPr>
          <p:cNvPr id="663" name="object 663"/>
          <p:cNvSpPr/>
          <p:nvPr/>
        </p:nvSpPr>
        <p:spPr>
          <a:xfrm>
            <a:off x="1336548" y="3717798"/>
            <a:ext cx="6858" cy="5334"/>
          </a:xfrm>
          <a:custGeom>
            <a:avLst/>
            <a:gdLst/>
            <a:ahLst/>
            <a:cxnLst/>
            <a:rect l="l" t="t" r="r" b="b"/>
            <a:pathLst>
              <a:path w="6858" h="5334">
                <a:moveTo>
                  <a:pt x="0" y="5334"/>
                </a:moveTo>
                <a:lnTo>
                  <a:pt x="6858" y="0"/>
                </a:lnTo>
              </a:path>
            </a:pathLst>
          </a:custGeom>
          <a:ln w="12953">
            <a:solidFill>
              <a:srgbClr val="4096AC"/>
            </a:solidFill>
          </a:ln>
        </p:spPr>
        <p:txBody>
          <a:bodyPr wrap="square" lIns="0" tIns="0" rIns="0" bIns="0" rtlCol="0">
            <a:noAutofit/>
          </a:bodyPr>
          <a:lstStyle/>
          <a:p>
            <a:endParaRPr/>
          </a:p>
        </p:txBody>
      </p:sp>
      <p:sp>
        <p:nvSpPr>
          <p:cNvPr id="664" name="object 664"/>
          <p:cNvSpPr/>
          <p:nvPr/>
        </p:nvSpPr>
        <p:spPr>
          <a:xfrm>
            <a:off x="1343405" y="3713226"/>
            <a:ext cx="6858" cy="4572"/>
          </a:xfrm>
          <a:custGeom>
            <a:avLst/>
            <a:gdLst/>
            <a:ahLst/>
            <a:cxnLst/>
            <a:rect l="l" t="t" r="r" b="b"/>
            <a:pathLst>
              <a:path w="6858" h="4572">
                <a:moveTo>
                  <a:pt x="0" y="4572"/>
                </a:moveTo>
                <a:lnTo>
                  <a:pt x="6858" y="0"/>
                </a:lnTo>
              </a:path>
            </a:pathLst>
          </a:custGeom>
          <a:ln w="12954">
            <a:solidFill>
              <a:srgbClr val="3E92A8"/>
            </a:solidFill>
          </a:ln>
        </p:spPr>
        <p:txBody>
          <a:bodyPr wrap="square" lIns="0" tIns="0" rIns="0" bIns="0" rtlCol="0">
            <a:noAutofit/>
          </a:bodyPr>
          <a:lstStyle/>
          <a:p>
            <a:endParaRPr/>
          </a:p>
        </p:txBody>
      </p:sp>
      <p:sp>
        <p:nvSpPr>
          <p:cNvPr id="665" name="object 665"/>
          <p:cNvSpPr/>
          <p:nvPr/>
        </p:nvSpPr>
        <p:spPr>
          <a:xfrm>
            <a:off x="1350264" y="3709416"/>
            <a:ext cx="8382" cy="3810"/>
          </a:xfrm>
          <a:custGeom>
            <a:avLst/>
            <a:gdLst/>
            <a:ahLst/>
            <a:cxnLst/>
            <a:rect l="l" t="t" r="r" b="b"/>
            <a:pathLst>
              <a:path w="8381" h="3810">
                <a:moveTo>
                  <a:pt x="0" y="3810"/>
                </a:moveTo>
                <a:lnTo>
                  <a:pt x="8382" y="0"/>
                </a:lnTo>
              </a:path>
            </a:pathLst>
          </a:custGeom>
          <a:ln w="12954">
            <a:solidFill>
              <a:srgbClr val="3C8FA2"/>
            </a:solidFill>
          </a:ln>
        </p:spPr>
        <p:txBody>
          <a:bodyPr wrap="square" lIns="0" tIns="0" rIns="0" bIns="0" rtlCol="0">
            <a:noAutofit/>
          </a:bodyPr>
          <a:lstStyle/>
          <a:p>
            <a:endParaRPr/>
          </a:p>
        </p:txBody>
      </p:sp>
      <p:sp>
        <p:nvSpPr>
          <p:cNvPr id="666" name="object 666"/>
          <p:cNvSpPr/>
          <p:nvPr/>
        </p:nvSpPr>
        <p:spPr>
          <a:xfrm>
            <a:off x="1358645" y="3706368"/>
            <a:ext cx="8382" cy="3048"/>
          </a:xfrm>
          <a:custGeom>
            <a:avLst/>
            <a:gdLst/>
            <a:ahLst/>
            <a:cxnLst/>
            <a:rect l="l" t="t" r="r" b="b"/>
            <a:pathLst>
              <a:path w="8381" h="3048">
                <a:moveTo>
                  <a:pt x="0" y="3048"/>
                </a:moveTo>
                <a:lnTo>
                  <a:pt x="8382" y="0"/>
                </a:lnTo>
              </a:path>
            </a:pathLst>
          </a:custGeom>
          <a:ln w="12953">
            <a:solidFill>
              <a:srgbClr val="3A899E"/>
            </a:solidFill>
          </a:ln>
        </p:spPr>
        <p:txBody>
          <a:bodyPr wrap="square" lIns="0" tIns="0" rIns="0" bIns="0" rtlCol="0">
            <a:noAutofit/>
          </a:bodyPr>
          <a:lstStyle/>
          <a:p>
            <a:endParaRPr/>
          </a:p>
        </p:txBody>
      </p:sp>
      <p:sp>
        <p:nvSpPr>
          <p:cNvPr id="667" name="object 667"/>
          <p:cNvSpPr/>
          <p:nvPr/>
        </p:nvSpPr>
        <p:spPr>
          <a:xfrm>
            <a:off x="1367027" y="3704843"/>
            <a:ext cx="8382" cy="1524"/>
          </a:xfrm>
          <a:custGeom>
            <a:avLst/>
            <a:gdLst/>
            <a:ahLst/>
            <a:cxnLst/>
            <a:rect l="l" t="t" r="r" b="b"/>
            <a:pathLst>
              <a:path w="8381" h="1524">
                <a:moveTo>
                  <a:pt x="0" y="1524"/>
                </a:moveTo>
                <a:lnTo>
                  <a:pt x="8382" y="0"/>
                </a:lnTo>
              </a:path>
            </a:pathLst>
          </a:custGeom>
          <a:ln w="12954">
            <a:solidFill>
              <a:srgbClr val="398598"/>
            </a:solidFill>
          </a:ln>
        </p:spPr>
        <p:txBody>
          <a:bodyPr wrap="square" lIns="0" tIns="0" rIns="0" bIns="0" rtlCol="0">
            <a:noAutofit/>
          </a:bodyPr>
          <a:lstStyle/>
          <a:p>
            <a:endParaRPr/>
          </a:p>
        </p:txBody>
      </p:sp>
      <p:sp>
        <p:nvSpPr>
          <p:cNvPr id="668" name="object 668"/>
          <p:cNvSpPr/>
          <p:nvPr/>
        </p:nvSpPr>
        <p:spPr>
          <a:xfrm>
            <a:off x="1375410" y="3704082"/>
            <a:ext cx="9906" cy="762"/>
          </a:xfrm>
          <a:custGeom>
            <a:avLst/>
            <a:gdLst/>
            <a:ahLst/>
            <a:cxnLst/>
            <a:rect l="l" t="t" r="r" b="b"/>
            <a:pathLst>
              <a:path w="9906" h="762">
                <a:moveTo>
                  <a:pt x="0" y="762"/>
                </a:moveTo>
                <a:lnTo>
                  <a:pt x="9906" y="0"/>
                </a:lnTo>
              </a:path>
            </a:pathLst>
          </a:custGeom>
          <a:ln w="12953">
            <a:solidFill>
              <a:srgbClr val="378293"/>
            </a:solidFill>
          </a:ln>
        </p:spPr>
        <p:txBody>
          <a:bodyPr wrap="square" lIns="0" tIns="0" rIns="0" bIns="0" rtlCol="0">
            <a:noAutofit/>
          </a:bodyPr>
          <a:lstStyle/>
          <a:p>
            <a:endParaRPr/>
          </a:p>
        </p:txBody>
      </p:sp>
      <p:sp>
        <p:nvSpPr>
          <p:cNvPr id="669" name="object 669"/>
          <p:cNvSpPr/>
          <p:nvPr/>
        </p:nvSpPr>
        <p:spPr>
          <a:xfrm>
            <a:off x="1385316" y="3704082"/>
            <a:ext cx="12192" cy="1523"/>
          </a:xfrm>
          <a:custGeom>
            <a:avLst/>
            <a:gdLst/>
            <a:ahLst/>
            <a:cxnLst/>
            <a:rect l="l" t="t" r="r" b="b"/>
            <a:pathLst>
              <a:path w="12191" h="1524">
                <a:moveTo>
                  <a:pt x="0" y="0"/>
                </a:moveTo>
                <a:lnTo>
                  <a:pt x="12192" y="1523"/>
                </a:lnTo>
              </a:path>
            </a:pathLst>
          </a:custGeom>
          <a:ln w="12954">
            <a:solidFill>
              <a:srgbClr val="347C8F"/>
            </a:solidFill>
          </a:ln>
        </p:spPr>
        <p:txBody>
          <a:bodyPr wrap="square" lIns="0" tIns="0" rIns="0" bIns="0" rtlCol="0">
            <a:noAutofit/>
          </a:bodyPr>
          <a:lstStyle/>
          <a:p>
            <a:endParaRPr/>
          </a:p>
        </p:txBody>
      </p:sp>
      <p:sp>
        <p:nvSpPr>
          <p:cNvPr id="670" name="object 670"/>
          <p:cNvSpPr/>
          <p:nvPr/>
        </p:nvSpPr>
        <p:spPr>
          <a:xfrm>
            <a:off x="1397507" y="3705605"/>
            <a:ext cx="12192" cy="3047"/>
          </a:xfrm>
          <a:custGeom>
            <a:avLst/>
            <a:gdLst/>
            <a:ahLst/>
            <a:cxnLst/>
            <a:rect l="l" t="t" r="r" b="b"/>
            <a:pathLst>
              <a:path w="12191" h="3048">
                <a:moveTo>
                  <a:pt x="0" y="0"/>
                </a:moveTo>
                <a:lnTo>
                  <a:pt x="12192" y="3047"/>
                </a:lnTo>
              </a:path>
            </a:pathLst>
          </a:custGeom>
          <a:ln w="12954">
            <a:solidFill>
              <a:srgbClr val="33798A"/>
            </a:solidFill>
          </a:ln>
        </p:spPr>
        <p:txBody>
          <a:bodyPr wrap="square" lIns="0" tIns="0" rIns="0" bIns="0" rtlCol="0">
            <a:noAutofit/>
          </a:bodyPr>
          <a:lstStyle/>
          <a:p>
            <a:endParaRPr/>
          </a:p>
        </p:txBody>
      </p:sp>
      <p:sp>
        <p:nvSpPr>
          <p:cNvPr id="671" name="object 671"/>
          <p:cNvSpPr/>
          <p:nvPr/>
        </p:nvSpPr>
        <p:spPr>
          <a:xfrm>
            <a:off x="1409700" y="3708654"/>
            <a:ext cx="12192" cy="4571"/>
          </a:xfrm>
          <a:custGeom>
            <a:avLst/>
            <a:gdLst/>
            <a:ahLst/>
            <a:cxnLst/>
            <a:rect l="l" t="t" r="r" b="b"/>
            <a:pathLst>
              <a:path w="12191" h="4572">
                <a:moveTo>
                  <a:pt x="0" y="0"/>
                </a:moveTo>
                <a:lnTo>
                  <a:pt x="12192" y="4571"/>
                </a:lnTo>
              </a:path>
            </a:pathLst>
          </a:custGeom>
          <a:ln w="12954">
            <a:solidFill>
              <a:srgbClr val="357E91"/>
            </a:solidFill>
          </a:ln>
        </p:spPr>
        <p:txBody>
          <a:bodyPr wrap="square" lIns="0" tIns="0" rIns="0" bIns="0" rtlCol="0">
            <a:noAutofit/>
          </a:bodyPr>
          <a:lstStyle/>
          <a:p>
            <a:endParaRPr/>
          </a:p>
        </p:txBody>
      </p:sp>
      <p:sp>
        <p:nvSpPr>
          <p:cNvPr id="672" name="object 672"/>
          <p:cNvSpPr/>
          <p:nvPr/>
        </p:nvSpPr>
        <p:spPr>
          <a:xfrm>
            <a:off x="1421892" y="3713226"/>
            <a:ext cx="11430" cy="6858"/>
          </a:xfrm>
          <a:custGeom>
            <a:avLst/>
            <a:gdLst/>
            <a:ahLst/>
            <a:cxnLst/>
            <a:rect l="l" t="t" r="r" b="b"/>
            <a:pathLst>
              <a:path w="11430" h="6858">
                <a:moveTo>
                  <a:pt x="0" y="0"/>
                </a:moveTo>
                <a:lnTo>
                  <a:pt x="11430" y="6858"/>
                </a:lnTo>
              </a:path>
            </a:pathLst>
          </a:custGeom>
          <a:ln w="12954">
            <a:solidFill>
              <a:srgbClr val="388496"/>
            </a:solidFill>
          </a:ln>
        </p:spPr>
        <p:txBody>
          <a:bodyPr wrap="square" lIns="0" tIns="0" rIns="0" bIns="0" rtlCol="0">
            <a:noAutofit/>
          </a:bodyPr>
          <a:lstStyle/>
          <a:p>
            <a:endParaRPr/>
          </a:p>
        </p:txBody>
      </p:sp>
      <p:sp>
        <p:nvSpPr>
          <p:cNvPr id="673" name="object 673"/>
          <p:cNvSpPr/>
          <p:nvPr/>
        </p:nvSpPr>
        <p:spPr>
          <a:xfrm>
            <a:off x="1433322" y="3720083"/>
            <a:ext cx="12192" cy="9143"/>
          </a:xfrm>
          <a:custGeom>
            <a:avLst/>
            <a:gdLst/>
            <a:ahLst/>
            <a:cxnLst/>
            <a:rect l="l" t="t" r="r" b="b"/>
            <a:pathLst>
              <a:path w="12191" h="9144">
                <a:moveTo>
                  <a:pt x="0" y="0"/>
                </a:moveTo>
                <a:lnTo>
                  <a:pt x="12192" y="9143"/>
                </a:lnTo>
              </a:path>
            </a:pathLst>
          </a:custGeom>
          <a:ln w="12954">
            <a:solidFill>
              <a:srgbClr val="3A879B"/>
            </a:solidFill>
          </a:ln>
        </p:spPr>
        <p:txBody>
          <a:bodyPr wrap="square" lIns="0" tIns="0" rIns="0" bIns="0" rtlCol="0">
            <a:noAutofit/>
          </a:bodyPr>
          <a:lstStyle/>
          <a:p>
            <a:endParaRPr/>
          </a:p>
        </p:txBody>
      </p:sp>
      <p:sp>
        <p:nvSpPr>
          <p:cNvPr id="674" name="object 674"/>
          <p:cNvSpPr/>
          <p:nvPr/>
        </p:nvSpPr>
        <p:spPr>
          <a:xfrm>
            <a:off x="1445514" y="3729227"/>
            <a:ext cx="10668" cy="11430"/>
          </a:xfrm>
          <a:custGeom>
            <a:avLst/>
            <a:gdLst/>
            <a:ahLst/>
            <a:cxnLst/>
            <a:rect l="l" t="t" r="r" b="b"/>
            <a:pathLst>
              <a:path w="10668" h="11429">
                <a:moveTo>
                  <a:pt x="0" y="0"/>
                </a:moveTo>
                <a:lnTo>
                  <a:pt x="10668" y="11430"/>
                </a:lnTo>
              </a:path>
            </a:pathLst>
          </a:custGeom>
          <a:ln w="12953">
            <a:solidFill>
              <a:srgbClr val="3A8A9E"/>
            </a:solidFill>
          </a:ln>
        </p:spPr>
        <p:txBody>
          <a:bodyPr wrap="square" lIns="0" tIns="0" rIns="0" bIns="0" rtlCol="0">
            <a:noAutofit/>
          </a:bodyPr>
          <a:lstStyle/>
          <a:p>
            <a:endParaRPr/>
          </a:p>
        </p:txBody>
      </p:sp>
      <p:sp>
        <p:nvSpPr>
          <p:cNvPr id="675" name="object 675"/>
          <p:cNvSpPr/>
          <p:nvPr/>
        </p:nvSpPr>
        <p:spPr>
          <a:xfrm>
            <a:off x="1456182" y="3740657"/>
            <a:ext cx="11430" cy="12954"/>
          </a:xfrm>
          <a:custGeom>
            <a:avLst/>
            <a:gdLst/>
            <a:ahLst/>
            <a:cxnLst/>
            <a:rect l="l" t="t" r="r" b="b"/>
            <a:pathLst>
              <a:path w="11430" h="12953">
                <a:moveTo>
                  <a:pt x="0" y="0"/>
                </a:moveTo>
                <a:lnTo>
                  <a:pt x="11430" y="12954"/>
                </a:lnTo>
              </a:path>
            </a:pathLst>
          </a:custGeom>
          <a:ln w="12954">
            <a:solidFill>
              <a:srgbClr val="3B8DA0"/>
            </a:solidFill>
          </a:ln>
        </p:spPr>
        <p:txBody>
          <a:bodyPr wrap="square" lIns="0" tIns="0" rIns="0" bIns="0" rtlCol="0">
            <a:noAutofit/>
          </a:bodyPr>
          <a:lstStyle/>
          <a:p>
            <a:endParaRPr/>
          </a:p>
        </p:txBody>
      </p:sp>
      <p:sp>
        <p:nvSpPr>
          <p:cNvPr id="676" name="object 676"/>
          <p:cNvSpPr/>
          <p:nvPr/>
        </p:nvSpPr>
        <p:spPr>
          <a:xfrm>
            <a:off x="1467611" y="3753611"/>
            <a:ext cx="10668" cy="15240"/>
          </a:xfrm>
          <a:custGeom>
            <a:avLst/>
            <a:gdLst/>
            <a:ahLst/>
            <a:cxnLst/>
            <a:rect l="l" t="t" r="r" b="b"/>
            <a:pathLst>
              <a:path w="10668" h="15239">
                <a:moveTo>
                  <a:pt x="0" y="0"/>
                </a:moveTo>
                <a:lnTo>
                  <a:pt x="10668" y="15240"/>
                </a:lnTo>
              </a:path>
            </a:pathLst>
          </a:custGeom>
          <a:ln w="12954">
            <a:solidFill>
              <a:srgbClr val="3C8FA2"/>
            </a:solidFill>
          </a:ln>
        </p:spPr>
        <p:txBody>
          <a:bodyPr wrap="square" lIns="0" tIns="0" rIns="0" bIns="0" rtlCol="0">
            <a:noAutofit/>
          </a:bodyPr>
          <a:lstStyle/>
          <a:p>
            <a:endParaRPr/>
          </a:p>
        </p:txBody>
      </p:sp>
      <p:sp>
        <p:nvSpPr>
          <p:cNvPr id="677" name="object 677"/>
          <p:cNvSpPr/>
          <p:nvPr/>
        </p:nvSpPr>
        <p:spPr>
          <a:xfrm>
            <a:off x="1478279" y="3768851"/>
            <a:ext cx="9906" cy="16764"/>
          </a:xfrm>
          <a:custGeom>
            <a:avLst/>
            <a:gdLst/>
            <a:ahLst/>
            <a:cxnLst/>
            <a:rect l="l" t="t" r="r" b="b"/>
            <a:pathLst>
              <a:path w="9906" h="16763">
                <a:moveTo>
                  <a:pt x="0" y="0"/>
                </a:moveTo>
                <a:lnTo>
                  <a:pt x="9906" y="16764"/>
                </a:lnTo>
              </a:path>
            </a:pathLst>
          </a:custGeom>
          <a:ln w="12954">
            <a:solidFill>
              <a:srgbClr val="3D90A4"/>
            </a:solidFill>
          </a:ln>
        </p:spPr>
        <p:txBody>
          <a:bodyPr wrap="square" lIns="0" tIns="0" rIns="0" bIns="0" rtlCol="0">
            <a:noAutofit/>
          </a:bodyPr>
          <a:lstStyle/>
          <a:p>
            <a:endParaRPr/>
          </a:p>
        </p:txBody>
      </p:sp>
      <p:sp>
        <p:nvSpPr>
          <p:cNvPr id="678" name="object 678"/>
          <p:cNvSpPr/>
          <p:nvPr/>
        </p:nvSpPr>
        <p:spPr>
          <a:xfrm>
            <a:off x="1488185" y="3785616"/>
            <a:ext cx="9144" cy="18288"/>
          </a:xfrm>
          <a:custGeom>
            <a:avLst/>
            <a:gdLst/>
            <a:ahLst/>
            <a:cxnLst/>
            <a:rect l="l" t="t" r="r" b="b"/>
            <a:pathLst>
              <a:path w="9143" h="18287">
                <a:moveTo>
                  <a:pt x="0" y="0"/>
                </a:moveTo>
                <a:lnTo>
                  <a:pt x="9144" y="18288"/>
                </a:lnTo>
              </a:path>
            </a:pathLst>
          </a:custGeom>
          <a:ln w="12954">
            <a:solidFill>
              <a:srgbClr val="3D92A5"/>
            </a:solidFill>
          </a:ln>
        </p:spPr>
        <p:txBody>
          <a:bodyPr wrap="square" lIns="0" tIns="0" rIns="0" bIns="0" rtlCol="0">
            <a:noAutofit/>
          </a:bodyPr>
          <a:lstStyle/>
          <a:p>
            <a:endParaRPr/>
          </a:p>
        </p:txBody>
      </p:sp>
      <p:sp>
        <p:nvSpPr>
          <p:cNvPr id="679" name="object 679"/>
          <p:cNvSpPr/>
          <p:nvPr/>
        </p:nvSpPr>
        <p:spPr>
          <a:xfrm>
            <a:off x="1497329" y="3803904"/>
            <a:ext cx="16002" cy="40386"/>
          </a:xfrm>
          <a:custGeom>
            <a:avLst/>
            <a:gdLst/>
            <a:ahLst/>
            <a:cxnLst/>
            <a:rect l="l" t="t" r="r" b="b"/>
            <a:pathLst>
              <a:path w="16002" h="40386">
                <a:moveTo>
                  <a:pt x="0" y="0"/>
                </a:moveTo>
                <a:lnTo>
                  <a:pt x="8382" y="19812"/>
                </a:lnTo>
                <a:lnTo>
                  <a:pt x="16002" y="40386"/>
                </a:lnTo>
              </a:path>
            </a:pathLst>
          </a:custGeom>
          <a:ln w="12954">
            <a:solidFill>
              <a:srgbClr val="3E92A8"/>
            </a:solidFill>
          </a:ln>
        </p:spPr>
        <p:txBody>
          <a:bodyPr wrap="square" lIns="0" tIns="0" rIns="0" bIns="0" rtlCol="0">
            <a:noAutofit/>
          </a:bodyPr>
          <a:lstStyle/>
          <a:p>
            <a:endParaRPr/>
          </a:p>
        </p:txBody>
      </p:sp>
      <p:sp>
        <p:nvSpPr>
          <p:cNvPr id="680" name="object 680"/>
          <p:cNvSpPr/>
          <p:nvPr/>
        </p:nvSpPr>
        <p:spPr>
          <a:xfrm>
            <a:off x="1513332" y="3844289"/>
            <a:ext cx="6096" cy="22098"/>
          </a:xfrm>
          <a:custGeom>
            <a:avLst/>
            <a:gdLst/>
            <a:ahLst/>
            <a:cxnLst/>
            <a:rect l="l" t="t" r="r" b="b"/>
            <a:pathLst>
              <a:path w="6096" h="22098">
                <a:moveTo>
                  <a:pt x="0" y="0"/>
                </a:moveTo>
                <a:lnTo>
                  <a:pt x="6096" y="22098"/>
                </a:lnTo>
              </a:path>
            </a:pathLst>
          </a:custGeom>
          <a:ln w="12954">
            <a:solidFill>
              <a:srgbClr val="3E93A9"/>
            </a:solidFill>
          </a:ln>
        </p:spPr>
        <p:txBody>
          <a:bodyPr wrap="square" lIns="0" tIns="0" rIns="0" bIns="0" rtlCol="0">
            <a:noAutofit/>
          </a:bodyPr>
          <a:lstStyle/>
          <a:p>
            <a:endParaRPr/>
          </a:p>
        </p:txBody>
      </p:sp>
      <p:sp>
        <p:nvSpPr>
          <p:cNvPr id="681" name="object 681"/>
          <p:cNvSpPr/>
          <p:nvPr/>
        </p:nvSpPr>
        <p:spPr>
          <a:xfrm>
            <a:off x="1519427" y="3866388"/>
            <a:ext cx="5334" cy="23622"/>
          </a:xfrm>
          <a:custGeom>
            <a:avLst/>
            <a:gdLst/>
            <a:ahLst/>
            <a:cxnLst/>
            <a:rect l="l" t="t" r="r" b="b"/>
            <a:pathLst>
              <a:path w="5334" h="23622">
                <a:moveTo>
                  <a:pt x="0" y="0"/>
                </a:moveTo>
                <a:lnTo>
                  <a:pt x="5334" y="23622"/>
                </a:lnTo>
              </a:path>
            </a:pathLst>
          </a:custGeom>
          <a:ln w="12954">
            <a:solidFill>
              <a:srgbClr val="3E93AA"/>
            </a:solidFill>
          </a:ln>
        </p:spPr>
        <p:txBody>
          <a:bodyPr wrap="square" lIns="0" tIns="0" rIns="0" bIns="0" rtlCol="0">
            <a:noAutofit/>
          </a:bodyPr>
          <a:lstStyle/>
          <a:p>
            <a:endParaRPr/>
          </a:p>
        </p:txBody>
      </p:sp>
      <p:sp>
        <p:nvSpPr>
          <p:cNvPr id="682" name="object 682"/>
          <p:cNvSpPr/>
          <p:nvPr/>
        </p:nvSpPr>
        <p:spPr>
          <a:xfrm>
            <a:off x="1524761" y="3890010"/>
            <a:ext cx="7620" cy="50292"/>
          </a:xfrm>
          <a:custGeom>
            <a:avLst/>
            <a:gdLst/>
            <a:ahLst/>
            <a:cxnLst/>
            <a:rect l="l" t="t" r="r" b="b"/>
            <a:pathLst>
              <a:path w="7619" h="50291">
                <a:moveTo>
                  <a:pt x="0" y="0"/>
                </a:moveTo>
                <a:lnTo>
                  <a:pt x="3810" y="24384"/>
                </a:lnTo>
                <a:lnTo>
                  <a:pt x="7620" y="50292"/>
                </a:lnTo>
              </a:path>
            </a:pathLst>
          </a:custGeom>
          <a:ln w="12954">
            <a:solidFill>
              <a:srgbClr val="4094AA"/>
            </a:solidFill>
          </a:ln>
        </p:spPr>
        <p:txBody>
          <a:bodyPr wrap="square" lIns="0" tIns="0" rIns="0" bIns="0" rtlCol="0">
            <a:noAutofit/>
          </a:bodyPr>
          <a:lstStyle/>
          <a:p>
            <a:endParaRPr/>
          </a:p>
        </p:txBody>
      </p:sp>
      <p:sp>
        <p:nvSpPr>
          <p:cNvPr id="683" name="object 683"/>
          <p:cNvSpPr/>
          <p:nvPr/>
        </p:nvSpPr>
        <p:spPr>
          <a:xfrm>
            <a:off x="1532382" y="3940301"/>
            <a:ext cx="15240" cy="0"/>
          </a:xfrm>
          <a:custGeom>
            <a:avLst/>
            <a:gdLst/>
            <a:ahLst/>
            <a:cxnLst/>
            <a:rect l="l" t="t" r="r" b="b"/>
            <a:pathLst>
              <a:path w="15240">
                <a:moveTo>
                  <a:pt x="0" y="0"/>
                </a:moveTo>
                <a:lnTo>
                  <a:pt x="15240" y="0"/>
                </a:lnTo>
              </a:path>
            </a:pathLst>
          </a:custGeom>
          <a:ln w="12954">
            <a:solidFill>
              <a:srgbClr val="358092"/>
            </a:solidFill>
          </a:ln>
        </p:spPr>
        <p:txBody>
          <a:bodyPr wrap="square" lIns="0" tIns="0" rIns="0" bIns="0" rtlCol="0">
            <a:noAutofit/>
          </a:bodyPr>
          <a:lstStyle/>
          <a:p>
            <a:endParaRPr/>
          </a:p>
        </p:txBody>
      </p:sp>
      <p:sp>
        <p:nvSpPr>
          <p:cNvPr id="684" name="object 684"/>
          <p:cNvSpPr/>
          <p:nvPr/>
        </p:nvSpPr>
        <p:spPr>
          <a:xfrm>
            <a:off x="1543812" y="3657599"/>
            <a:ext cx="3810" cy="282702"/>
          </a:xfrm>
          <a:custGeom>
            <a:avLst/>
            <a:gdLst/>
            <a:ahLst/>
            <a:cxnLst/>
            <a:rect l="l" t="t" r="r" b="b"/>
            <a:pathLst>
              <a:path w="3809" h="282701">
                <a:moveTo>
                  <a:pt x="3809" y="282701"/>
                </a:moveTo>
                <a:lnTo>
                  <a:pt x="0" y="0"/>
                </a:lnTo>
              </a:path>
            </a:pathLst>
          </a:custGeom>
          <a:ln w="12954">
            <a:solidFill>
              <a:srgbClr val="46A3BA"/>
            </a:solidFill>
          </a:ln>
        </p:spPr>
        <p:txBody>
          <a:bodyPr wrap="square" lIns="0" tIns="0" rIns="0" bIns="0" rtlCol="0">
            <a:noAutofit/>
          </a:bodyPr>
          <a:lstStyle/>
          <a:p>
            <a:endParaRPr/>
          </a:p>
        </p:txBody>
      </p:sp>
      <p:sp>
        <p:nvSpPr>
          <p:cNvPr id="685" name="object 685"/>
          <p:cNvSpPr/>
          <p:nvPr/>
        </p:nvSpPr>
        <p:spPr>
          <a:xfrm>
            <a:off x="1727453" y="3564635"/>
            <a:ext cx="174498" cy="161544"/>
          </a:xfrm>
          <a:custGeom>
            <a:avLst/>
            <a:gdLst/>
            <a:ahLst/>
            <a:cxnLst/>
            <a:rect l="l" t="t" r="r" b="b"/>
            <a:pathLst>
              <a:path w="174498" h="161544">
                <a:moveTo>
                  <a:pt x="12954" y="161544"/>
                </a:moveTo>
                <a:lnTo>
                  <a:pt x="174498" y="0"/>
                </a:lnTo>
                <a:lnTo>
                  <a:pt x="161544" y="0"/>
                </a:lnTo>
                <a:lnTo>
                  <a:pt x="0" y="161544"/>
                </a:lnTo>
                <a:lnTo>
                  <a:pt x="12954" y="161544"/>
                </a:lnTo>
                <a:close/>
              </a:path>
            </a:pathLst>
          </a:custGeom>
          <a:solidFill>
            <a:srgbClr val="3B9797"/>
          </a:solidFill>
        </p:spPr>
        <p:txBody>
          <a:bodyPr wrap="square" lIns="0" tIns="0" rIns="0" bIns="0" rtlCol="0">
            <a:noAutofit/>
          </a:bodyPr>
          <a:lstStyle/>
          <a:p>
            <a:endParaRPr/>
          </a:p>
        </p:txBody>
      </p:sp>
      <p:sp>
        <p:nvSpPr>
          <p:cNvPr id="686" name="object 686"/>
          <p:cNvSpPr/>
          <p:nvPr/>
        </p:nvSpPr>
        <p:spPr>
          <a:xfrm>
            <a:off x="1740407" y="3564635"/>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687" name="object 687"/>
          <p:cNvSpPr/>
          <p:nvPr/>
        </p:nvSpPr>
        <p:spPr>
          <a:xfrm>
            <a:off x="1778508" y="4291583"/>
            <a:ext cx="167640" cy="166116"/>
          </a:xfrm>
          <a:custGeom>
            <a:avLst/>
            <a:gdLst/>
            <a:ahLst/>
            <a:cxnLst/>
            <a:rect l="l" t="t" r="r" b="b"/>
            <a:pathLst>
              <a:path w="167639" h="166115">
                <a:moveTo>
                  <a:pt x="6095" y="161543"/>
                </a:moveTo>
                <a:lnTo>
                  <a:pt x="167639" y="0"/>
                </a:lnTo>
                <a:lnTo>
                  <a:pt x="161543" y="4571"/>
                </a:lnTo>
                <a:lnTo>
                  <a:pt x="0" y="166115"/>
                </a:lnTo>
                <a:lnTo>
                  <a:pt x="6095" y="161543"/>
                </a:lnTo>
                <a:close/>
              </a:path>
            </a:pathLst>
          </a:custGeom>
          <a:solidFill>
            <a:srgbClr val="51CBCB"/>
          </a:solidFill>
        </p:spPr>
        <p:txBody>
          <a:bodyPr wrap="square" lIns="0" tIns="0" rIns="0" bIns="0" rtlCol="0">
            <a:noAutofit/>
          </a:bodyPr>
          <a:lstStyle/>
          <a:p>
            <a:endParaRPr/>
          </a:p>
        </p:txBody>
      </p:sp>
      <p:sp>
        <p:nvSpPr>
          <p:cNvPr id="688" name="object 688"/>
          <p:cNvSpPr/>
          <p:nvPr/>
        </p:nvSpPr>
        <p:spPr>
          <a:xfrm>
            <a:off x="1784604" y="4291583"/>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689" name="object 689"/>
          <p:cNvSpPr/>
          <p:nvPr/>
        </p:nvSpPr>
        <p:spPr>
          <a:xfrm>
            <a:off x="1772411" y="4296156"/>
            <a:ext cx="167640" cy="164592"/>
          </a:xfrm>
          <a:custGeom>
            <a:avLst/>
            <a:gdLst/>
            <a:ahLst/>
            <a:cxnLst/>
            <a:rect l="l" t="t" r="r" b="b"/>
            <a:pathLst>
              <a:path w="167639" h="164591">
                <a:moveTo>
                  <a:pt x="6095" y="161544"/>
                </a:moveTo>
                <a:lnTo>
                  <a:pt x="167639" y="0"/>
                </a:lnTo>
                <a:lnTo>
                  <a:pt x="161543" y="3048"/>
                </a:lnTo>
                <a:lnTo>
                  <a:pt x="0" y="164592"/>
                </a:lnTo>
                <a:lnTo>
                  <a:pt x="6095" y="161544"/>
                </a:lnTo>
                <a:close/>
              </a:path>
            </a:pathLst>
          </a:custGeom>
          <a:solidFill>
            <a:srgbClr val="4CBEBE"/>
          </a:solidFill>
        </p:spPr>
        <p:txBody>
          <a:bodyPr wrap="square" lIns="0" tIns="0" rIns="0" bIns="0" rtlCol="0">
            <a:noAutofit/>
          </a:bodyPr>
          <a:lstStyle/>
          <a:p>
            <a:endParaRPr/>
          </a:p>
        </p:txBody>
      </p:sp>
      <p:sp>
        <p:nvSpPr>
          <p:cNvPr id="690" name="object 690"/>
          <p:cNvSpPr/>
          <p:nvPr/>
        </p:nvSpPr>
        <p:spPr>
          <a:xfrm>
            <a:off x="1778507" y="4296156"/>
            <a:ext cx="161544" cy="161544"/>
          </a:xfrm>
          <a:custGeom>
            <a:avLst/>
            <a:gdLst/>
            <a:ahLst/>
            <a:cxnLst/>
            <a:rect l="l" t="t" r="r" b="b"/>
            <a:pathLst>
              <a:path w="161544" h="161544">
                <a:moveTo>
                  <a:pt x="0" y="161544"/>
                </a:moveTo>
                <a:lnTo>
                  <a:pt x="161544" y="0"/>
                </a:lnTo>
              </a:path>
            </a:pathLst>
          </a:custGeom>
          <a:ln w="762">
            <a:solidFill>
              <a:srgbClr val="4CBEBE"/>
            </a:solidFill>
          </a:ln>
        </p:spPr>
        <p:txBody>
          <a:bodyPr wrap="square" lIns="0" tIns="0" rIns="0" bIns="0" rtlCol="0">
            <a:noAutofit/>
          </a:bodyPr>
          <a:lstStyle/>
          <a:p>
            <a:endParaRPr/>
          </a:p>
        </p:txBody>
      </p:sp>
      <p:sp>
        <p:nvSpPr>
          <p:cNvPr id="691" name="object 691"/>
          <p:cNvSpPr/>
          <p:nvPr/>
        </p:nvSpPr>
        <p:spPr>
          <a:xfrm>
            <a:off x="1775459" y="4296156"/>
            <a:ext cx="164592" cy="163068"/>
          </a:xfrm>
          <a:custGeom>
            <a:avLst/>
            <a:gdLst/>
            <a:ahLst/>
            <a:cxnLst/>
            <a:rect l="l" t="t" r="r" b="b"/>
            <a:pathLst>
              <a:path w="164592" h="163067">
                <a:moveTo>
                  <a:pt x="3048" y="161544"/>
                </a:moveTo>
                <a:lnTo>
                  <a:pt x="164592" y="0"/>
                </a:lnTo>
                <a:lnTo>
                  <a:pt x="161544" y="1524"/>
                </a:lnTo>
                <a:lnTo>
                  <a:pt x="0" y="163068"/>
                </a:lnTo>
                <a:lnTo>
                  <a:pt x="3048" y="161544"/>
                </a:lnTo>
                <a:close/>
              </a:path>
            </a:pathLst>
          </a:custGeom>
          <a:solidFill>
            <a:srgbClr val="4CBEBE"/>
          </a:solidFill>
        </p:spPr>
        <p:txBody>
          <a:bodyPr wrap="square" lIns="0" tIns="0" rIns="0" bIns="0" rtlCol="0">
            <a:noAutofit/>
          </a:bodyPr>
          <a:lstStyle/>
          <a:p>
            <a:endParaRPr/>
          </a:p>
        </p:txBody>
      </p:sp>
      <p:sp>
        <p:nvSpPr>
          <p:cNvPr id="692" name="object 692"/>
          <p:cNvSpPr/>
          <p:nvPr/>
        </p:nvSpPr>
        <p:spPr>
          <a:xfrm>
            <a:off x="1772412" y="4297679"/>
            <a:ext cx="164592" cy="163068"/>
          </a:xfrm>
          <a:custGeom>
            <a:avLst/>
            <a:gdLst/>
            <a:ahLst/>
            <a:cxnLst/>
            <a:rect l="l" t="t" r="r" b="b"/>
            <a:pathLst>
              <a:path w="164592" h="163067">
                <a:moveTo>
                  <a:pt x="3048" y="161544"/>
                </a:moveTo>
                <a:lnTo>
                  <a:pt x="164592" y="0"/>
                </a:lnTo>
                <a:lnTo>
                  <a:pt x="161544" y="1524"/>
                </a:lnTo>
                <a:lnTo>
                  <a:pt x="0" y="163068"/>
                </a:lnTo>
                <a:lnTo>
                  <a:pt x="3048" y="161544"/>
                </a:lnTo>
                <a:close/>
              </a:path>
            </a:pathLst>
          </a:custGeom>
          <a:solidFill>
            <a:srgbClr val="47B6B6"/>
          </a:solidFill>
        </p:spPr>
        <p:txBody>
          <a:bodyPr wrap="square" lIns="0" tIns="0" rIns="0" bIns="0" rtlCol="0">
            <a:noAutofit/>
          </a:bodyPr>
          <a:lstStyle/>
          <a:p>
            <a:endParaRPr/>
          </a:p>
        </p:txBody>
      </p:sp>
      <p:sp>
        <p:nvSpPr>
          <p:cNvPr id="693" name="object 693"/>
          <p:cNvSpPr/>
          <p:nvPr/>
        </p:nvSpPr>
        <p:spPr>
          <a:xfrm>
            <a:off x="1766315" y="4299204"/>
            <a:ext cx="167640" cy="163068"/>
          </a:xfrm>
          <a:custGeom>
            <a:avLst/>
            <a:gdLst/>
            <a:ahLst/>
            <a:cxnLst/>
            <a:rect l="l" t="t" r="r" b="b"/>
            <a:pathLst>
              <a:path w="167639" h="163067">
                <a:moveTo>
                  <a:pt x="6095" y="161543"/>
                </a:moveTo>
                <a:lnTo>
                  <a:pt x="167639" y="0"/>
                </a:lnTo>
                <a:lnTo>
                  <a:pt x="161543" y="761"/>
                </a:lnTo>
                <a:lnTo>
                  <a:pt x="0" y="163067"/>
                </a:lnTo>
                <a:lnTo>
                  <a:pt x="6095" y="161543"/>
                </a:lnTo>
                <a:close/>
              </a:path>
            </a:pathLst>
          </a:custGeom>
          <a:solidFill>
            <a:srgbClr val="45ADAD"/>
          </a:solidFill>
        </p:spPr>
        <p:txBody>
          <a:bodyPr wrap="square" lIns="0" tIns="0" rIns="0" bIns="0" rtlCol="0">
            <a:noAutofit/>
          </a:bodyPr>
          <a:lstStyle/>
          <a:p>
            <a:endParaRPr/>
          </a:p>
        </p:txBody>
      </p:sp>
      <p:sp>
        <p:nvSpPr>
          <p:cNvPr id="694" name="object 694"/>
          <p:cNvSpPr/>
          <p:nvPr/>
        </p:nvSpPr>
        <p:spPr>
          <a:xfrm>
            <a:off x="1772411" y="4299204"/>
            <a:ext cx="161544" cy="161544"/>
          </a:xfrm>
          <a:custGeom>
            <a:avLst/>
            <a:gdLst/>
            <a:ahLst/>
            <a:cxnLst/>
            <a:rect l="l" t="t" r="r" b="b"/>
            <a:pathLst>
              <a:path w="161544" h="161544">
                <a:moveTo>
                  <a:pt x="0" y="161543"/>
                </a:moveTo>
                <a:lnTo>
                  <a:pt x="161544" y="0"/>
                </a:lnTo>
              </a:path>
            </a:pathLst>
          </a:custGeom>
          <a:ln w="762">
            <a:solidFill>
              <a:srgbClr val="45ADAD"/>
            </a:solidFill>
          </a:ln>
        </p:spPr>
        <p:txBody>
          <a:bodyPr wrap="square" lIns="0" tIns="0" rIns="0" bIns="0" rtlCol="0">
            <a:noAutofit/>
          </a:bodyPr>
          <a:lstStyle/>
          <a:p>
            <a:endParaRPr/>
          </a:p>
        </p:txBody>
      </p:sp>
      <p:sp>
        <p:nvSpPr>
          <p:cNvPr id="695" name="object 695"/>
          <p:cNvSpPr/>
          <p:nvPr/>
        </p:nvSpPr>
        <p:spPr>
          <a:xfrm>
            <a:off x="1770125" y="4299204"/>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5ADAD"/>
          </a:solidFill>
        </p:spPr>
        <p:txBody>
          <a:bodyPr wrap="square" lIns="0" tIns="0" rIns="0" bIns="0" rtlCol="0">
            <a:noAutofit/>
          </a:bodyPr>
          <a:lstStyle/>
          <a:p>
            <a:endParaRPr/>
          </a:p>
        </p:txBody>
      </p:sp>
      <p:sp>
        <p:nvSpPr>
          <p:cNvPr id="696" name="object 696"/>
          <p:cNvSpPr/>
          <p:nvPr/>
        </p:nvSpPr>
        <p:spPr>
          <a:xfrm>
            <a:off x="1768602" y="4299966"/>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1A7A6"/>
          </a:solidFill>
        </p:spPr>
        <p:txBody>
          <a:bodyPr wrap="square" lIns="0" tIns="0" rIns="0" bIns="0" rtlCol="0">
            <a:noAutofit/>
          </a:bodyPr>
          <a:lstStyle/>
          <a:p>
            <a:endParaRPr/>
          </a:p>
        </p:txBody>
      </p:sp>
      <p:sp>
        <p:nvSpPr>
          <p:cNvPr id="697" name="object 697"/>
          <p:cNvSpPr/>
          <p:nvPr/>
        </p:nvSpPr>
        <p:spPr>
          <a:xfrm>
            <a:off x="1766315" y="4299966"/>
            <a:ext cx="163830" cy="162306"/>
          </a:xfrm>
          <a:custGeom>
            <a:avLst/>
            <a:gdLst/>
            <a:ahLst/>
            <a:cxnLst/>
            <a:rect l="l" t="t" r="r" b="b"/>
            <a:pathLst>
              <a:path w="163830" h="162305">
                <a:moveTo>
                  <a:pt x="2286" y="161544"/>
                </a:moveTo>
                <a:lnTo>
                  <a:pt x="163830" y="0"/>
                </a:lnTo>
                <a:lnTo>
                  <a:pt x="161544" y="0"/>
                </a:lnTo>
                <a:lnTo>
                  <a:pt x="0" y="162306"/>
                </a:lnTo>
                <a:lnTo>
                  <a:pt x="2286" y="161544"/>
                </a:lnTo>
                <a:close/>
              </a:path>
            </a:pathLst>
          </a:custGeom>
          <a:solidFill>
            <a:srgbClr val="3E9F9F"/>
          </a:solidFill>
        </p:spPr>
        <p:txBody>
          <a:bodyPr wrap="square" lIns="0" tIns="0" rIns="0" bIns="0" rtlCol="0">
            <a:noAutofit/>
          </a:bodyPr>
          <a:lstStyle/>
          <a:p>
            <a:endParaRPr/>
          </a:p>
        </p:txBody>
      </p:sp>
      <p:sp>
        <p:nvSpPr>
          <p:cNvPr id="698" name="object 698"/>
          <p:cNvSpPr/>
          <p:nvPr/>
        </p:nvSpPr>
        <p:spPr>
          <a:xfrm>
            <a:off x="1763268" y="4299966"/>
            <a:ext cx="164592" cy="162306"/>
          </a:xfrm>
          <a:custGeom>
            <a:avLst/>
            <a:gdLst/>
            <a:ahLst/>
            <a:cxnLst/>
            <a:rect l="l" t="t" r="r" b="b"/>
            <a:pathLst>
              <a:path w="164592" h="162305">
                <a:moveTo>
                  <a:pt x="3048" y="162306"/>
                </a:moveTo>
                <a:lnTo>
                  <a:pt x="164592" y="0"/>
                </a:lnTo>
                <a:lnTo>
                  <a:pt x="161544" y="0"/>
                </a:lnTo>
                <a:lnTo>
                  <a:pt x="0" y="161544"/>
                </a:lnTo>
                <a:lnTo>
                  <a:pt x="3048" y="162306"/>
                </a:lnTo>
                <a:close/>
              </a:path>
            </a:pathLst>
          </a:custGeom>
          <a:solidFill>
            <a:srgbClr val="3C9898"/>
          </a:solidFill>
        </p:spPr>
        <p:txBody>
          <a:bodyPr wrap="square" lIns="0" tIns="0" rIns="0" bIns="0" rtlCol="0">
            <a:noAutofit/>
          </a:bodyPr>
          <a:lstStyle/>
          <a:p>
            <a:endParaRPr/>
          </a:p>
        </p:txBody>
      </p:sp>
      <p:sp>
        <p:nvSpPr>
          <p:cNvPr id="699" name="object 699"/>
          <p:cNvSpPr/>
          <p:nvPr/>
        </p:nvSpPr>
        <p:spPr>
          <a:xfrm>
            <a:off x="1766316" y="4299966"/>
            <a:ext cx="161544" cy="162306"/>
          </a:xfrm>
          <a:custGeom>
            <a:avLst/>
            <a:gdLst/>
            <a:ahLst/>
            <a:cxnLst/>
            <a:rect l="l" t="t" r="r" b="b"/>
            <a:pathLst>
              <a:path w="161544" h="162305">
                <a:moveTo>
                  <a:pt x="0" y="162306"/>
                </a:moveTo>
                <a:lnTo>
                  <a:pt x="161544" y="0"/>
                </a:lnTo>
              </a:path>
            </a:pathLst>
          </a:custGeom>
          <a:ln w="762">
            <a:solidFill>
              <a:srgbClr val="3C9898"/>
            </a:solidFill>
          </a:ln>
        </p:spPr>
        <p:txBody>
          <a:bodyPr wrap="square" lIns="0" tIns="0" rIns="0" bIns="0" rtlCol="0">
            <a:noAutofit/>
          </a:bodyPr>
          <a:lstStyle/>
          <a:p>
            <a:endParaRPr/>
          </a:p>
        </p:txBody>
      </p:sp>
      <p:sp>
        <p:nvSpPr>
          <p:cNvPr id="700" name="object 700"/>
          <p:cNvSpPr/>
          <p:nvPr/>
        </p:nvSpPr>
        <p:spPr>
          <a:xfrm>
            <a:off x="1764792" y="4299966"/>
            <a:ext cx="163068" cy="162306"/>
          </a:xfrm>
          <a:custGeom>
            <a:avLst/>
            <a:gdLst/>
            <a:ahLst/>
            <a:cxnLst/>
            <a:rect l="l" t="t" r="r" b="b"/>
            <a:pathLst>
              <a:path w="163068" h="162305">
                <a:moveTo>
                  <a:pt x="1524" y="162306"/>
                </a:moveTo>
                <a:lnTo>
                  <a:pt x="163068" y="0"/>
                </a:lnTo>
                <a:lnTo>
                  <a:pt x="161544" y="0"/>
                </a:lnTo>
                <a:lnTo>
                  <a:pt x="0" y="161544"/>
                </a:lnTo>
                <a:lnTo>
                  <a:pt x="1524" y="162306"/>
                </a:lnTo>
                <a:close/>
              </a:path>
            </a:pathLst>
          </a:custGeom>
          <a:solidFill>
            <a:srgbClr val="3C9898"/>
          </a:solidFill>
        </p:spPr>
        <p:txBody>
          <a:bodyPr wrap="square" lIns="0" tIns="0" rIns="0" bIns="0" rtlCol="0">
            <a:noAutofit/>
          </a:bodyPr>
          <a:lstStyle/>
          <a:p>
            <a:endParaRPr/>
          </a:p>
        </p:txBody>
      </p:sp>
      <p:sp>
        <p:nvSpPr>
          <p:cNvPr id="701" name="object 701"/>
          <p:cNvSpPr/>
          <p:nvPr/>
        </p:nvSpPr>
        <p:spPr>
          <a:xfrm>
            <a:off x="1763268" y="4299966"/>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0A3A3"/>
          </a:solidFill>
        </p:spPr>
        <p:txBody>
          <a:bodyPr wrap="square" lIns="0" tIns="0" rIns="0" bIns="0" rtlCol="0">
            <a:noAutofit/>
          </a:bodyPr>
          <a:lstStyle/>
          <a:p>
            <a:endParaRPr/>
          </a:p>
        </p:txBody>
      </p:sp>
      <p:sp>
        <p:nvSpPr>
          <p:cNvPr id="702" name="object 702"/>
          <p:cNvSpPr/>
          <p:nvPr/>
        </p:nvSpPr>
        <p:spPr>
          <a:xfrm>
            <a:off x="1760219" y="4297680"/>
            <a:ext cx="164592" cy="163830"/>
          </a:xfrm>
          <a:custGeom>
            <a:avLst/>
            <a:gdLst/>
            <a:ahLst/>
            <a:cxnLst/>
            <a:rect l="l" t="t" r="r" b="b"/>
            <a:pathLst>
              <a:path w="164592" h="163829">
                <a:moveTo>
                  <a:pt x="3048" y="163829"/>
                </a:moveTo>
                <a:lnTo>
                  <a:pt x="164592" y="2285"/>
                </a:lnTo>
                <a:lnTo>
                  <a:pt x="161544" y="0"/>
                </a:lnTo>
                <a:lnTo>
                  <a:pt x="0" y="161543"/>
                </a:lnTo>
                <a:lnTo>
                  <a:pt x="3048" y="163829"/>
                </a:lnTo>
                <a:close/>
              </a:path>
            </a:pathLst>
          </a:custGeom>
          <a:solidFill>
            <a:srgbClr val="46AFAF"/>
          </a:solidFill>
        </p:spPr>
        <p:txBody>
          <a:bodyPr wrap="square" lIns="0" tIns="0" rIns="0" bIns="0" rtlCol="0">
            <a:noAutofit/>
          </a:bodyPr>
          <a:lstStyle/>
          <a:p>
            <a:endParaRPr/>
          </a:p>
        </p:txBody>
      </p:sp>
      <p:sp>
        <p:nvSpPr>
          <p:cNvPr id="703" name="object 703"/>
          <p:cNvSpPr/>
          <p:nvPr/>
        </p:nvSpPr>
        <p:spPr>
          <a:xfrm>
            <a:off x="1763267" y="4299966"/>
            <a:ext cx="161544" cy="161544"/>
          </a:xfrm>
          <a:custGeom>
            <a:avLst/>
            <a:gdLst/>
            <a:ahLst/>
            <a:cxnLst/>
            <a:rect l="l" t="t" r="r" b="b"/>
            <a:pathLst>
              <a:path w="161544" h="161544">
                <a:moveTo>
                  <a:pt x="0" y="161544"/>
                </a:moveTo>
                <a:lnTo>
                  <a:pt x="161544" y="0"/>
                </a:lnTo>
              </a:path>
            </a:pathLst>
          </a:custGeom>
          <a:ln w="762">
            <a:solidFill>
              <a:srgbClr val="46AFAF"/>
            </a:solidFill>
          </a:ln>
        </p:spPr>
        <p:txBody>
          <a:bodyPr wrap="square" lIns="0" tIns="0" rIns="0" bIns="0" rtlCol="0">
            <a:noAutofit/>
          </a:bodyPr>
          <a:lstStyle/>
          <a:p>
            <a:endParaRPr/>
          </a:p>
        </p:txBody>
      </p:sp>
      <p:sp>
        <p:nvSpPr>
          <p:cNvPr id="704" name="object 704"/>
          <p:cNvSpPr/>
          <p:nvPr/>
        </p:nvSpPr>
        <p:spPr>
          <a:xfrm>
            <a:off x="1761743" y="4299204"/>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6AFAF"/>
          </a:solidFill>
        </p:spPr>
        <p:txBody>
          <a:bodyPr wrap="square" lIns="0" tIns="0" rIns="0" bIns="0" rtlCol="0">
            <a:noAutofit/>
          </a:bodyPr>
          <a:lstStyle/>
          <a:p>
            <a:endParaRPr/>
          </a:p>
        </p:txBody>
      </p:sp>
      <p:sp>
        <p:nvSpPr>
          <p:cNvPr id="705" name="object 705"/>
          <p:cNvSpPr/>
          <p:nvPr/>
        </p:nvSpPr>
        <p:spPr>
          <a:xfrm>
            <a:off x="1760982" y="4298442"/>
            <a:ext cx="163068" cy="162306"/>
          </a:xfrm>
          <a:custGeom>
            <a:avLst/>
            <a:gdLst/>
            <a:ahLst/>
            <a:cxnLst/>
            <a:rect l="l" t="t" r="r" b="b"/>
            <a:pathLst>
              <a:path w="163068" h="162305">
                <a:moveTo>
                  <a:pt x="762" y="162306"/>
                </a:moveTo>
                <a:lnTo>
                  <a:pt x="163068" y="762"/>
                </a:lnTo>
                <a:lnTo>
                  <a:pt x="161544" y="0"/>
                </a:lnTo>
                <a:lnTo>
                  <a:pt x="0" y="161544"/>
                </a:lnTo>
                <a:lnTo>
                  <a:pt x="762" y="162306"/>
                </a:lnTo>
                <a:close/>
              </a:path>
            </a:pathLst>
          </a:custGeom>
          <a:solidFill>
            <a:srgbClr val="47B5B5"/>
          </a:solidFill>
        </p:spPr>
        <p:txBody>
          <a:bodyPr wrap="square" lIns="0" tIns="0" rIns="0" bIns="0" rtlCol="0">
            <a:noAutofit/>
          </a:bodyPr>
          <a:lstStyle/>
          <a:p>
            <a:endParaRPr/>
          </a:p>
        </p:txBody>
      </p:sp>
      <p:sp>
        <p:nvSpPr>
          <p:cNvPr id="706" name="object 706"/>
          <p:cNvSpPr/>
          <p:nvPr/>
        </p:nvSpPr>
        <p:spPr>
          <a:xfrm>
            <a:off x="1760220" y="429767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9BABA"/>
          </a:solidFill>
        </p:spPr>
        <p:txBody>
          <a:bodyPr wrap="square" lIns="0" tIns="0" rIns="0" bIns="0" rtlCol="0">
            <a:noAutofit/>
          </a:bodyPr>
          <a:lstStyle/>
          <a:p>
            <a:endParaRPr/>
          </a:p>
        </p:txBody>
      </p:sp>
      <p:sp>
        <p:nvSpPr>
          <p:cNvPr id="707" name="object 707"/>
          <p:cNvSpPr/>
          <p:nvPr/>
        </p:nvSpPr>
        <p:spPr>
          <a:xfrm>
            <a:off x="1756410" y="4294631"/>
            <a:ext cx="165354" cy="164592"/>
          </a:xfrm>
          <a:custGeom>
            <a:avLst/>
            <a:gdLst/>
            <a:ahLst/>
            <a:cxnLst/>
            <a:rect l="l" t="t" r="r" b="b"/>
            <a:pathLst>
              <a:path w="165354" h="164591">
                <a:moveTo>
                  <a:pt x="3810" y="164592"/>
                </a:moveTo>
                <a:lnTo>
                  <a:pt x="165354" y="3048"/>
                </a:lnTo>
                <a:lnTo>
                  <a:pt x="161544" y="0"/>
                </a:lnTo>
                <a:lnTo>
                  <a:pt x="0" y="162306"/>
                </a:lnTo>
                <a:lnTo>
                  <a:pt x="3810" y="164592"/>
                </a:lnTo>
                <a:close/>
              </a:path>
            </a:pathLst>
          </a:custGeom>
          <a:solidFill>
            <a:srgbClr val="4DC1C1"/>
          </a:solidFill>
        </p:spPr>
        <p:txBody>
          <a:bodyPr wrap="square" lIns="0" tIns="0" rIns="0" bIns="0" rtlCol="0">
            <a:noAutofit/>
          </a:bodyPr>
          <a:lstStyle/>
          <a:p>
            <a:endParaRPr/>
          </a:p>
        </p:txBody>
      </p:sp>
      <p:sp>
        <p:nvSpPr>
          <p:cNvPr id="708" name="object 708"/>
          <p:cNvSpPr/>
          <p:nvPr/>
        </p:nvSpPr>
        <p:spPr>
          <a:xfrm>
            <a:off x="1760220" y="4297679"/>
            <a:ext cx="161544" cy="161544"/>
          </a:xfrm>
          <a:custGeom>
            <a:avLst/>
            <a:gdLst/>
            <a:ahLst/>
            <a:cxnLst/>
            <a:rect l="l" t="t" r="r" b="b"/>
            <a:pathLst>
              <a:path w="161544" h="161544">
                <a:moveTo>
                  <a:pt x="0" y="161544"/>
                </a:moveTo>
                <a:lnTo>
                  <a:pt x="161544" y="0"/>
                </a:lnTo>
              </a:path>
            </a:pathLst>
          </a:custGeom>
          <a:ln w="762">
            <a:solidFill>
              <a:srgbClr val="4DC1C1"/>
            </a:solidFill>
          </a:ln>
        </p:spPr>
        <p:txBody>
          <a:bodyPr wrap="square" lIns="0" tIns="0" rIns="0" bIns="0" rtlCol="0">
            <a:noAutofit/>
          </a:bodyPr>
          <a:lstStyle/>
          <a:p>
            <a:endParaRPr/>
          </a:p>
        </p:txBody>
      </p:sp>
      <p:sp>
        <p:nvSpPr>
          <p:cNvPr id="709" name="object 709"/>
          <p:cNvSpPr/>
          <p:nvPr/>
        </p:nvSpPr>
        <p:spPr>
          <a:xfrm>
            <a:off x="1758696" y="4296917"/>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DC1C1"/>
          </a:solidFill>
        </p:spPr>
        <p:txBody>
          <a:bodyPr wrap="square" lIns="0" tIns="0" rIns="0" bIns="0" rtlCol="0">
            <a:noAutofit/>
          </a:bodyPr>
          <a:lstStyle/>
          <a:p>
            <a:endParaRPr/>
          </a:p>
        </p:txBody>
      </p:sp>
      <p:sp>
        <p:nvSpPr>
          <p:cNvPr id="710" name="object 710"/>
          <p:cNvSpPr/>
          <p:nvPr/>
        </p:nvSpPr>
        <p:spPr>
          <a:xfrm>
            <a:off x="1757933" y="4296155"/>
            <a:ext cx="163068" cy="162306"/>
          </a:xfrm>
          <a:custGeom>
            <a:avLst/>
            <a:gdLst/>
            <a:ahLst/>
            <a:cxnLst/>
            <a:rect l="l" t="t" r="r" b="b"/>
            <a:pathLst>
              <a:path w="163068" h="162305">
                <a:moveTo>
                  <a:pt x="762" y="162305"/>
                </a:moveTo>
                <a:lnTo>
                  <a:pt x="163068" y="761"/>
                </a:lnTo>
                <a:lnTo>
                  <a:pt x="162306" y="0"/>
                </a:lnTo>
                <a:lnTo>
                  <a:pt x="0" y="162305"/>
                </a:lnTo>
                <a:lnTo>
                  <a:pt x="762" y="162305"/>
                </a:lnTo>
                <a:close/>
              </a:path>
            </a:pathLst>
          </a:custGeom>
          <a:solidFill>
            <a:srgbClr val="4EC3C3"/>
          </a:solidFill>
        </p:spPr>
        <p:txBody>
          <a:bodyPr wrap="square" lIns="0" tIns="0" rIns="0" bIns="0" rtlCol="0">
            <a:noAutofit/>
          </a:bodyPr>
          <a:lstStyle/>
          <a:p>
            <a:endParaRPr/>
          </a:p>
        </p:txBody>
      </p:sp>
      <p:sp>
        <p:nvSpPr>
          <p:cNvPr id="711" name="object 711"/>
          <p:cNvSpPr/>
          <p:nvPr/>
        </p:nvSpPr>
        <p:spPr>
          <a:xfrm>
            <a:off x="1757171" y="4295393"/>
            <a:ext cx="163068" cy="163068"/>
          </a:xfrm>
          <a:custGeom>
            <a:avLst/>
            <a:gdLst/>
            <a:ahLst/>
            <a:cxnLst/>
            <a:rect l="l" t="t" r="r" b="b"/>
            <a:pathLst>
              <a:path w="163068" h="163067">
                <a:moveTo>
                  <a:pt x="762" y="163068"/>
                </a:moveTo>
                <a:lnTo>
                  <a:pt x="163068" y="762"/>
                </a:lnTo>
                <a:lnTo>
                  <a:pt x="161544" y="0"/>
                </a:lnTo>
                <a:lnTo>
                  <a:pt x="0" y="162306"/>
                </a:lnTo>
                <a:lnTo>
                  <a:pt x="762" y="163068"/>
                </a:lnTo>
                <a:close/>
              </a:path>
            </a:pathLst>
          </a:custGeom>
          <a:solidFill>
            <a:srgbClr val="4FC5C5"/>
          </a:solidFill>
        </p:spPr>
        <p:txBody>
          <a:bodyPr wrap="square" lIns="0" tIns="0" rIns="0" bIns="0" rtlCol="0">
            <a:noAutofit/>
          </a:bodyPr>
          <a:lstStyle/>
          <a:p>
            <a:endParaRPr/>
          </a:p>
        </p:txBody>
      </p:sp>
      <p:sp>
        <p:nvSpPr>
          <p:cNvPr id="712" name="object 712"/>
          <p:cNvSpPr/>
          <p:nvPr/>
        </p:nvSpPr>
        <p:spPr>
          <a:xfrm>
            <a:off x="1756410" y="4294632"/>
            <a:ext cx="162306" cy="163068"/>
          </a:xfrm>
          <a:custGeom>
            <a:avLst/>
            <a:gdLst/>
            <a:ahLst/>
            <a:cxnLst/>
            <a:rect l="l" t="t" r="r" b="b"/>
            <a:pathLst>
              <a:path w="162306" h="163067">
                <a:moveTo>
                  <a:pt x="762" y="163068"/>
                </a:moveTo>
                <a:lnTo>
                  <a:pt x="162306" y="762"/>
                </a:lnTo>
                <a:lnTo>
                  <a:pt x="161544" y="0"/>
                </a:lnTo>
                <a:lnTo>
                  <a:pt x="0" y="162306"/>
                </a:lnTo>
                <a:lnTo>
                  <a:pt x="762" y="163068"/>
                </a:lnTo>
                <a:close/>
              </a:path>
            </a:pathLst>
          </a:custGeom>
          <a:solidFill>
            <a:srgbClr val="50C8C8"/>
          </a:solidFill>
        </p:spPr>
        <p:txBody>
          <a:bodyPr wrap="square" lIns="0" tIns="0" rIns="0" bIns="0" rtlCol="0">
            <a:noAutofit/>
          </a:bodyPr>
          <a:lstStyle/>
          <a:p>
            <a:endParaRPr/>
          </a:p>
        </p:txBody>
      </p:sp>
      <p:sp>
        <p:nvSpPr>
          <p:cNvPr id="713" name="object 713"/>
          <p:cNvSpPr/>
          <p:nvPr/>
        </p:nvSpPr>
        <p:spPr>
          <a:xfrm>
            <a:off x="1753362" y="4290822"/>
            <a:ext cx="164592" cy="166116"/>
          </a:xfrm>
          <a:custGeom>
            <a:avLst/>
            <a:gdLst/>
            <a:ahLst/>
            <a:cxnLst/>
            <a:rect l="l" t="t" r="r" b="b"/>
            <a:pathLst>
              <a:path w="164592" h="166115">
                <a:moveTo>
                  <a:pt x="3048" y="166116"/>
                </a:moveTo>
                <a:lnTo>
                  <a:pt x="164592" y="3810"/>
                </a:lnTo>
                <a:lnTo>
                  <a:pt x="161544" y="0"/>
                </a:lnTo>
                <a:lnTo>
                  <a:pt x="0" y="161544"/>
                </a:lnTo>
                <a:lnTo>
                  <a:pt x="3048" y="166116"/>
                </a:lnTo>
                <a:close/>
              </a:path>
            </a:pathLst>
          </a:custGeom>
          <a:solidFill>
            <a:srgbClr val="51CBCB"/>
          </a:solidFill>
        </p:spPr>
        <p:txBody>
          <a:bodyPr wrap="square" lIns="0" tIns="0" rIns="0" bIns="0" rtlCol="0">
            <a:noAutofit/>
          </a:bodyPr>
          <a:lstStyle/>
          <a:p>
            <a:endParaRPr/>
          </a:p>
        </p:txBody>
      </p:sp>
      <p:sp>
        <p:nvSpPr>
          <p:cNvPr id="714" name="object 714"/>
          <p:cNvSpPr/>
          <p:nvPr/>
        </p:nvSpPr>
        <p:spPr>
          <a:xfrm>
            <a:off x="1756410" y="4294632"/>
            <a:ext cx="161544" cy="162306"/>
          </a:xfrm>
          <a:custGeom>
            <a:avLst/>
            <a:gdLst/>
            <a:ahLst/>
            <a:cxnLst/>
            <a:rect l="l" t="t" r="r" b="b"/>
            <a:pathLst>
              <a:path w="161544" h="162305">
                <a:moveTo>
                  <a:pt x="0" y="162305"/>
                </a:moveTo>
                <a:lnTo>
                  <a:pt x="161544" y="0"/>
                </a:lnTo>
              </a:path>
            </a:pathLst>
          </a:custGeom>
          <a:ln w="762">
            <a:solidFill>
              <a:srgbClr val="51CBCB"/>
            </a:solidFill>
          </a:ln>
        </p:spPr>
        <p:txBody>
          <a:bodyPr wrap="square" lIns="0" tIns="0" rIns="0" bIns="0" rtlCol="0">
            <a:noAutofit/>
          </a:bodyPr>
          <a:lstStyle/>
          <a:p>
            <a:endParaRPr/>
          </a:p>
        </p:txBody>
      </p:sp>
      <p:sp>
        <p:nvSpPr>
          <p:cNvPr id="715" name="object 715"/>
          <p:cNvSpPr/>
          <p:nvPr/>
        </p:nvSpPr>
        <p:spPr>
          <a:xfrm>
            <a:off x="1755648" y="4293870"/>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1CBCB"/>
          </a:solidFill>
        </p:spPr>
        <p:txBody>
          <a:bodyPr wrap="square" lIns="0" tIns="0" rIns="0" bIns="0" rtlCol="0">
            <a:noAutofit/>
          </a:bodyPr>
          <a:lstStyle/>
          <a:p>
            <a:endParaRPr/>
          </a:p>
        </p:txBody>
      </p:sp>
      <p:sp>
        <p:nvSpPr>
          <p:cNvPr id="716" name="object 716"/>
          <p:cNvSpPr/>
          <p:nvPr/>
        </p:nvSpPr>
        <p:spPr>
          <a:xfrm>
            <a:off x="1754886" y="429310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1CDCD"/>
          </a:solidFill>
        </p:spPr>
        <p:txBody>
          <a:bodyPr wrap="square" lIns="0" tIns="0" rIns="0" bIns="0" rtlCol="0">
            <a:noAutofit/>
          </a:bodyPr>
          <a:lstStyle/>
          <a:p>
            <a:endParaRPr/>
          </a:p>
        </p:txBody>
      </p:sp>
      <p:sp>
        <p:nvSpPr>
          <p:cNvPr id="717" name="object 717"/>
          <p:cNvSpPr/>
          <p:nvPr/>
        </p:nvSpPr>
        <p:spPr>
          <a:xfrm>
            <a:off x="1754123" y="4291583"/>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52CECE"/>
          </a:solidFill>
        </p:spPr>
        <p:txBody>
          <a:bodyPr wrap="square" lIns="0" tIns="0" rIns="0" bIns="0" rtlCol="0">
            <a:noAutofit/>
          </a:bodyPr>
          <a:lstStyle/>
          <a:p>
            <a:endParaRPr/>
          </a:p>
        </p:txBody>
      </p:sp>
      <p:sp>
        <p:nvSpPr>
          <p:cNvPr id="718" name="object 718"/>
          <p:cNvSpPr/>
          <p:nvPr/>
        </p:nvSpPr>
        <p:spPr>
          <a:xfrm>
            <a:off x="1753361" y="4290821"/>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2CFCF"/>
          </a:solidFill>
        </p:spPr>
        <p:txBody>
          <a:bodyPr wrap="square" lIns="0" tIns="0" rIns="0" bIns="0" rtlCol="0">
            <a:noAutofit/>
          </a:bodyPr>
          <a:lstStyle/>
          <a:p>
            <a:endParaRPr/>
          </a:p>
        </p:txBody>
      </p:sp>
      <p:sp>
        <p:nvSpPr>
          <p:cNvPr id="719" name="object 719"/>
          <p:cNvSpPr/>
          <p:nvPr/>
        </p:nvSpPr>
        <p:spPr>
          <a:xfrm>
            <a:off x="1749551" y="4286250"/>
            <a:ext cx="165354" cy="166116"/>
          </a:xfrm>
          <a:custGeom>
            <a:avLst/>
            <a:gdLst/>
            <a:ahLst/>
            <a:cxnLst/>
            <a:rect l="l" t="t" r="r" b="b"/>
            <a:pathLst>
              <a:path w="165354" h="166115">
                <a:moveTo>
                  <a:pt x="3810" y="166116"/>
                </a:moveTo>
                <a:lnTo>
                  <a:pt x="165354" y="4572"/>
                </a:lnTo>
                <a:lnTo>
                  <a:pt x="161544" y="0"/>
                </a:lnTo>
                <a:lnTo>
                  <a:pt x="0" y="161544"/>
                </a:lnTo>
                <a:lnTo>
                  <a:pt x="3810" y="166116"/>
                </a:lnTo>
                <a:close/>
              </a:path>
            </a:pathLst>
          </a:custGeom>
          <a:solidFill>
            <a:srgbClr val="52D1D1"/>
          </a:solidFill>
        </p:spPr>
        <p:txBody>
          <a:bodyPr wrap="square" lIns="0" tIns="0" rIns="0" bIns="0" rtlCol="0">
            <a:noAutofit/>
          </a:bodyPr>
          <a:lstStyle/>
          <a:p>
            <a:endParaRPr/>
          </a:p>
        </p:txBody>
      </p:sp>
      <p:sp>
        <p:nvSpPr>
          <p:cNvPr id="720" name="object 720"/>
          <p:cNvSpPr/>
          <p:nvPr/>
        </p:nvSpPr>
        <p:spPr>
          <a:xfrm>
            <a:off x="1753361" y="4290822"/>
            <a:ext cx="161544" cy="161544"/>
          </a:xfrm>
          <a:custGeom>
            <a:avLst/>
            <a:gdLst/>
            <a:ahLst/>
            <a:cxnLst/>
            <a:rect l="l" t="t" r="r" b="b"/>
            <a:pathLst>
              <a:path w="161544" h="161544">
                <a:moveTo>
                  <a:pt x="0" y="161544"/>
                </a:moveTo>
                <a:lnTo>
                  <a:pt x="161544" y="0"/>
                </a:lnTo>
              </a:path>
            </a:pathLst>
          </a:custGeom>
          <a:ln w="762">
            <a:solidFill>
              <a:srgbClr val="52D1D1"/>
            </a:solidFill>
          </a:ln>
        </p:spPr>
        <p:txBody>
          <a:bodyPr wrap="square" lIns="0" tIns="0" rIns="0" bIns="0" rtlCol="0">
            <a:noAutofit/>
          </a:bodyPr>
          <a:lstStyle/>
          <a:p>
            <a:endParaRPr/>
          </a:p>
        </p:txBody>
      </p:sp>
      <p:sp>
        <p:nvSpPr>
          <p:cNvPr id="721" name="object 721"/>
          <p:cNvSpPr/>
          <p:nvPr/>
        </p:nvSpPr>
        <p:spPr>
          <a:xfrm>
            <a:off x="1752599" y="429006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2D1D1"/>
          </a:solidFill>
        </p:spPr>
        <p:txBody>
          <a:bodyPr wrap="square" lIns="0" tIns="0" rIns="0" bIns="0" rtlCol="0">
            <a:noAutofit/>
          </a:bodyPr>
          <a:lstStyle/>
          <a:p>
            <a:endParaRPr/>
          </a:p>
        </p:txBody>
      </p:sp>
      <p:sp>
        <p:nvSpPr>
          <p:cNvPr id="722" name="object 722"/>
          <p:cNvSpPr/>
          <p:nvPr/>
        </p:nvSpPr>
        <p:spPr>
          <a:xfrm>
            <a:off x="1751838" y="4289298"/>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2D2D2"/>
          </a:solidFill>
        </p:spPr>
        <p:txBody>
          <a:bodyPr wrap="square" lIns="0" tIns="0" rIns="0" bIns="0" rtlCol="0">
            <a:noAutofit/>
          </a:bodyPr>
          <a:lstStyle/>
          <a:p>
            <a:endParaRPr/>
          </a:p>
        </p:txBody>
      </p:sp>
      <p:sp>
        <p:nvSpPr>
          <p:cNvPr id="723" name="object 723"/>
          <p:cNvSpPr/>
          <p:nvPr/>
        </p:nvSpPr>
        <p:spPr>
          <a:xfrm>
            <a:off x="1751076" y="4287774"/>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2D2D2"/>
          </a:solidFill>
        </p:spPr>
        <p:txBody>
          <a:bodyPr wrap="square" lIns="0" tIns="0" rIns="0" bIns="0" rtlCol="0">
            <a:noAutofit/>
          </a:bodyPr>
          <a:lstStyle/>
          <a:p>
            <a:endParaRPr/>
          </a:p>
        </p:txBody>
      </p:sp>
      <p:sp>
        <p:nvSpPr>
          <p:cNvPr id="724" name="object 724"/>
          <p:cNvSpPr/>
          <p:nvPr/>
        </p:nvSpPr>
        <p:spPr>
          <a:xfrm>
            <a:off x="1750314" y="428701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3D3"/>
          </a:solidFill>
        </p:spPr>
        <p:txBody>
          <a:bodyPr wrap="square" lIns="0" tIns="0" rIns="0" bIns="0" rtlCol="0">
            <a:noAutofit/>
          </a:bodyPr>
          <a:lstStyle/>
          <a:p>
            <a:endParaRPr/>
          </a:p>
        </p:txBody>
      </p:sp>
      <p:sp>
        <p:nvSpPr>
          <p:cNvPr id="725" name="object 725"/>
          <p:cNvSpPr/>
          <p:nvPr/>
        </p:nvSpPr>
        <p:spPr>
          <a:xfrm>
            <a:off x="1749552" y="428624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4D4"/>
          </a:solidFill>
        </p:spPr>
        <p:txBody>
          <a:bodyPr wrap="square" lIns="0" tIns="0" rIns="0" bIns="0" rtlCol="0">
            <a:noAutofit/>
          </a:bodyPr>
          <a:lstStyle/>
          <a:p>
            <a:endParaRPr/>
          </a:p>
        </p:txBody>
      </p:sp>
      <p:sp>
        <p:nvSpPr>
          <p:cNvPr id="726" name="object 726"/>
          <p:cNvSpPr/>
          <p:nvPr/>
        </p:nvSpPr>
        <p:spPr>
          <a:xfrm>
            <a:off x="1747265" y="4280916"/>
            <a:ext cx="163830" cy="166878"/>
          </a:xfrm>
          <a:custGeom>
            <a:avLst/>
            <a:gdLst/>
            <a:ahLst/>
            <a:cxnLst/>
            <a:rect l="l" t="t" r="r" b="b"/>
            <a:pathLst>
              <a:path w="163830" h="166877">
                <a:moveTo>
                  <a:pt x="2286" y="166877"/>
                </a:moveTo>
                <a:lnTo>
                  <a:pt x="163830" y="5333"/>
                </a:lnTo>
                <a:lnTo>
                  <a:pt x="161544" y="0"/>
                </a:lnTo>
                <a:lnTo>
                  <a:pt x="0" y="161543"/>
                </a:lnTo>
                <a:lnTo>
                  <a:pt x="2286" y="166877"/>
                </a:lnTo>
                <a:close/>
              </a:path>
            </a:pathLst>
          </a:custGeom>
          <a:solidFill>
            <a:srgbClr val="54D5D5"/>
          </a:solidFill>
        </p:spPr>
        <p:txBody>
          <a:bodyPr wrap="square" lIns="0" tIns="0" rIns="0" bIns="0" rtlCol="0">
            <a:noAutofit/>
          </a:bodyPr>
          <a:lstStyle/>
          <a:p>
            <a:endParaRPr/>
          </a:p>
        </p:txBody>
      </p:sp>
      <p:sp>
        <p:nvSpPr>
          <p:cNvPr id="727" name="object 727"/>
          <p:cNvSpPr/>
          <p:nvPr/>
        </p:nvSpPr>
        <p:spPr>
          <a:xfrm>
            <a:off x="1749551" y="4286250"/>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728" name="object 728"/>
          <p:cNvSpPr/>
          <p:nvPr/>
        </p:nvSpPr>
        <p:spPr>
          <a:xfrm>
            <a:off x="1748789" y="4284726"/>
            <a:ext cx="162306" cy="163068"/>
          </a:xfrm>
          <a:custGeom>
            <a:avLst/>
            <a:gdLst/>
            <a:ahLst/>
            <a:cxnLst/>
            <a:rect l="l" t="t" r="r" b="b"/>
            <a:pathLst>
              <a:path w="162306" h="163067">
                <a:moveTo>
                  <a:pt x="762" y="163067"/>
                </a:moveTo>
                <a:lnTo>
                  <a:pt x="162306" y="1523"/>
                </a:lnTo>
                <a:lnTo>
                  <a:pt x="162306" y="0"/>
                </a:lnTo>
                <a:lnTo>
                  <a:pt x="0" y="162305"/>
                </a:lnTo>
                <a:lnTo>
                  <a:pt x="762" y="163067"/>
                </a:lnTo>
                <a:close/>
              </a:path>
            </a:pathLst>
          </a:custGeom>
          <a:solidFill>
            <a:srgbClr val="54D5D5"/>
          </a:solidFill>
        </p:spPr>
        <p:txBody>
          <a:bodyPr wrap="square" lIns="0" tIns="0" rIns="0" bIns="0" rtlCol="0">
            <a:noAutofit/>
          </a:bodyPr>
          <a:lstStyle/>
          <a:p>
            <a:endParaRPr/>
          </a:p>
        </p:txBody>
      </p:sp>
      <p:sp>
        <p:nvSpPr>
          <p:cNvPr id="729" name="object 729"/>
          <p:cNvSpPr/>
          <p:nvPr/>
        </p:nvSpPr>
        <p:spPr>
          <a:xfrm>
            <a:off x="1748789" y="4283964"/>
            <a:ext cx="162306" cy="163068"/>
          </a:xfrm>
          <a:custGeom>
            <a:avLst/>
            <a:gdLst/>
            <a:ahLst/>
            <a:cxnLst/>
            <a:rect l="l" t="t" r="r" b="b"/>
            <a:pathLst>
              <a:path w="162306" h="163067">
                <a:moveTo>
                  <a:pt x="0" y="163067"/>
                </a:moveTo>
                <a:lnTo>
                  <a:pt x="162306" y="761"/>
                </a:lnTo>
                <a:lnTo>
                  <a:pt x="161544" y="0"/>
                </a:lnTo>
                <a:lnTo>
                  <a:pt x="0" y="161543"/>
                </a:lnTo>
                <a:lnTo>
                  <a:pt x="0" y="163067"/>
                </a:lnTo>
                <a:close/>
              </a:path>
            </a:pathLst>
          </a:custGeom>
          <a:solidFill>
            <a:srgbClr val="54D6D6"/>
          </a:solidFill>
        </p:spPr>
        <p:txBody>
          <a:bodyPr wrap="square" lIns="0" tIns="0" rIns="0" bIns="0" rtlCol="0">
            <a:noAutofit/>
          </a:bodyPr>
          <a:lstStyle/>
          <a:p>
            <a:endParaRPr/>
          </a:p>
        </p:txBody>
      </p:sp>
      <p:sp>
        <p:nvSpPr>
          <p:cNvPr id="730" name="object 730"/>
          <p:cNvSpPr/>
          <p:nvPr/>
        </p:nvSpPr>
        <p:spPr>
          <a:xfrm>
            <a:off x="1748027" y="4282439"/>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4D7D7"/>
          </a:solidFill>
        </p:spPr>
        <p:txBody>
          <a:bodyPr wrap="square" lIns="0" tIns="0" rIns="0" bIns="0" rtlCol="0">
            <a:noAutofit/>
          </a:bodyPr>
          <a:lstStyle/>
          <a:p>
            <a:endParaRPr/>
          </a:p>
        </p:txBody>
      </p:sp>
      <p:sp>
        <p:nvSpPr>
          <p:cNvPr id="731" name="object 731"/>
          <p:cNvSpPr/>
          <p:nvPr/>
        </p:nvSpPr>
        <p:spPr>
          <a:xfrm>
            <a:off x="1747265" y="4281677"/>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6D8D8"/>
          </a:solidFill>
        </p:spPr>
        <p:txBody>
          <a:bodyPr wrap="square" lIns="0" tIns="0" rIns="0" bIns="0" rtlCol="0">
            <a:noAutofit/>
          </a:bodyPr>
          <a:lstStyle/>
          <a:p>
            <a:endParaRPr/>
          </a:p>
        </p:txBody>
      </p:sp>
      <p:sp>
        <p:nvSpPr>
          <p:cNvPr id="732" name="object 732"/>
          <p:cNvSpPr/>
          <p:nvPr/>
        </p:nvSpPr>
        <p:spPr>
          <a:xfrm>
            <a:off x="1747266" y="4280916"/>
            <a:ext cx="161544" cy="162306"/>
          </a:xfrm>
          <a:custGeom>
            <a:avLst/>
            <a:gdLst/>
            <a:ahLst/>
            <a:cxnLst/>
            <a:rect l="l" t="t" r="r" b="b"/>
            <a:pathLst>
              <a:path w="161544" h="162305">
                <a:moveTo>
                  <a:pt x="0" y="162306"/>
                </a:moveTo>
                <a:lnTo>
                  <a:pt x="161544" y="762"/>
                </a:lnTo>
                <a:lnTo>
                  <a:pt x="161544" y="0"/>
                </a:lnTo>
                <a:lnTo>
                  <a:pt x="0" y="161544"/>
                </a:lnTo>
                <a:lnTo>
                  <a:pt x="0" y="162306"/>
                </a:lnTo>
                <a:close/>
              </a:path>
            </a:pathLst>
          </a:custGeom>
          <a:solidFill>
            <a:srgbClr val="56DAD9"/>
          </a:solidFill>
        </p:spPr>
        <p:txBody>
          <a:bodyPr wrap="square" lIns="0" tIns="0" rIns="0" bIns="0" rtlCol="0">
            <a:noAutofit/>
          </a:bodyPr>
          <a:lstStyle/>
          <a:p>
            <a:endParaRPr/>
          </a:p>
        </p:txBody>
      </p:sp>
      <p:sp>
        <p:nvSpPr>
          <p:cNvPr id="733" name="object 733"/>
          <p:cNvSpPr/>
          <p:nvPr/>
        </p:nvSpPr>
        <p:spPr>
          <a:xfrm>
            <a:off x="1744980" y="4274058"/>
            <a:ext cx="163830" cy="168402"/>
          </a:xfrm>
          <a:custGeom>
            <a:avLst/>
            <a:gdLst/>
            <a:ahLst/>
            <a:cxnLst/>
            <a:rect l="l" t="t" r="r" b="b"/>
            <a:pathLst>
              <a:path w="163830" h="168401">
                <a:moveTo>
                  <a:pt x="2286" y="168401"/>
                </a:moveTo>
                <a:lnTo>
                  <a:pt x="163830" y="6857"/>
                </a:lnTo>
                <a:lnTo>
                  <a:pt x="161544" y="0"/>
                </a:lnTo>
                <a:lnTo>
                  <a:pt x="0" y="161543"/>
                </a:lnTo>
                <a:lnTo>
                  <a:pt x="2286" y="168401"/>
                </a:lnTo>
                <a:close/>
              </a:path>
            </a:pathLst>
          </a:custGeom>
          <a:solidFill>
            <a:srgbClr val="57DBDB"/>
          </a:solidFill>
        </p:spPr>
        <p:txBody>
          <a:bodyPr wrap="square" lIns="0" tIns="0" rIns="0" bIns="0" rtlCol="0">
            <a:noAutofit/>
          </a:bodyPr>
          <a:lstStyle/>
          <a:p>
            <a:endParaRPr/>
          </a:p>
        </p:txBody>
      </p:sp>
      <p:sp>
        <p:nvSpPr>
          <p:cNvPr id="734" name="object 734"/>
          <p:cNvSpPr/>
          <p:nvPr/>
        </p:nvSpPr>
        <p:spPr>
          <a:xfrm>
            <a:off x="1747266" y="4280916"/>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735" name="object 735"/>
          <p:cNvSpPr/>
          <p:nvPr/>
        </p:nvSpPr>
        <p:spPr>
          <a:xfrm>
            <a:off x="1746504" y="4278630"/>
            <a:ext cx="162306" cy="163830"/>
          </a:xfrm>
          <a:custGeom>
            <a:avLst/>
            <a:gdLst/>
            <a:ahLst/>
            <a:cxnLst/>
            <a:rect l="l" t="t" r="r" b="b"/>
            <a:pathLst>
              <a:path w="162306" h="163829">
                <a:moveTo>
                  <a:pt x="762" y="163829"/>
                </a:moveTo>
                <a:lnTo>
                  <a:pt x="162306" y="2285"/>
                </a:lnTo>
                <a:lnTo>
                  <a:pt x="161544" y="0"/>
                </a:lnTo>
                <a:lnTo>
                  <a:pt x="0" y="161543"/>
                </a:lnTo>
                <a:lnTo>
                  <a:pt x="762" y="163829"/>
                </a:lnTo>
                <a:close/>
              </a:path>
            </a:pathLst>
          </a:custGeom>
          <a:solidFill>
            <a:srgbClr val="57DBDB"/>
          </a:solidFill>
        </p:spPr>
        <p:txBody>
          <a:bodyPr wrap="square" lIns="0" tIns="0" rIns="0" bIns="0" rtlCol="0">
            <a:noAutofit/>
          </a:bodyPr>
          <a:lstStyle/>
          <a:p>
            <a:endParaRPr/>
          </a:p>
        </p:txBody>
      </p:sp>
      <p:sp>
        <p:nvSpPr>
          <p:cNvPr id="736" name="object 736"/>
          <p:cNvSpPr/>
          <p:nvPr/>
        </p:nvSpPr>
        <p:spPr>
          <a:xfrm>
            <a:off x="1745742" y="4276343"/>
            <a:ext cx="162306" cy="163830"/>
          </a:xfrm>
          <a:custGeom>
            <a:avLst/>
            <a:gdLst/>
            <a:ahLst/>
            <a:cxnLst/>
            <a:rect l="l" t="t" r="r" b="b"/>
            <a:pathLst>
              <a:path w="162306" h="163829">
                <a:moveTo>
                  <a:pt x="762" y="163829"/>
                </a:moveTo>
                <a:lnTo>
                  <a:pt x="162306" y="2285"/>
                </a:lnTo>
                <a:lnTo>
                  <a:pt x="161544" y="0"/>
                </a:lnTo>
                <a:lnTo>
                  <a:pt x="0" y="161543"/>
                </a:lnTo>
                <a:lnTo>
                  <a:pt x="762" y="163829"/>
                </a:lnTo>
                <a:close/>
              </a:path>
            </a:pathLst>
          </a:custGeom>
          <a:solidFill>
            <a:srgbClr val="57DCDC"/>
          </a:solidFill>
        </p:spPr>
        <p:txBody>
          <a:bodyPr wrap="square" lIns="0" tIns="0" rIns="0" bIns="0" rtlCol="0">
            <a:noAutofit/>
          </a:bodyPr>
          <a:lstStyle/>
          <a:p>
            <a:endParaRPr/>
          </a:p>
        </p:txBody>
      </p:sp>
      <p:sp>
        <p:nvSpPr>
          <p:cNvPr id="737" name="object 737"/>
          <p:cNvSpPr/>
          <p:nvPr/>
        </p:nvSpPr>
        <p:spPr>
          <a:xfrm>
            <a:off x="1744980" y="4274058"/>
            <a:ext cx="162306" cy="163830"/>
          </a:xfrm>
          <a:custGeom>
            <a:avLst/>
            <a:gdLst/>
            <a:ahLst/>
            <a:cxnLst/>
            <a:rect l="l" t="t" r="r" b="b"/>
            <a:pathLst>
              <a:path w="162306" h="163829">
                <a:moveTo>
                  <a:pt x="762" y="163829"/>
                </a:moveTo>
                <a:lnTo>
                  <a:pt x="162306" y="2285"/>
                </a:lnTo>
                <a:lnTo>
                  <a:pt x="161544" y="0"/>
                </a:lnTo>
                <a:lnTo>
                  <a:pt x="0" y="161543"/>
                </a:lnTo>
                <a:lnTo>
                  <a:pt x="762" y="163829"/>
                </a:lnTo>
                <a:close/>
              </a:path>
            </a:pathLst>
          </a:custGeom>
          <a:solidFill>
            <a:srgbClr val="56DDDD"/>
          </a:solidFill>
        </p:spPr>
        <p:txBody>
          <a:bodyPr wrap="square" lIns="0" tIns="0" rIns="0" bIns="0" rtlCol="0">
            <a:noAutofit/>
          </a:bodyPr>
          <a:lstStyle/>
          <a:p>
            <a:endParaRPr/>
          </a:p>
        </p:txBody>
      </p:sp>
      <p:sp>
        <p:nvSpPr>
          <p:cNvPr id="738" name="object 738"/>
          <p:cNvSpPr/>
          <p:nvPr/>
        </p:nvSpPr>
        <p:spPr>
          <a:xfrm>
            <a:off x="1743455" y="4267199"/>
            <a:ext cx="163068" cy="168402"/>
          </a:xfrm>
          <a:custGeom>
            <a:avLst/>
            <a:gdLst/>
            <a:ahLst/>
            <a:cxnLst/>
            <a:rect l="l" t="t" r="r" b="b"/>
            <a:pathLst>
              <a:path w="163068" h="168401">
                <a:moveTo>
                  <a:pt x="1524" y="168401"/>
                </a:moveTo>
                <a:lnTo>
                  <a:pt x="163068" y="6857"/>
                </a:lnTo>
                <a:lnTo>
                  <a:pt x="161544" y="0"/>
                </a:lnTo>
                <a:lnTo>
                  <a:pt x="0" y="161543"/>
                </a:lnTo>
                <a:lnTo>
                  <a:pt x="1524" y="168401"/>
                </a:lnTo>
                <a:close/>
              </a:path>
            </a:pathLst>
          </a:custGeom>
          <a:solidFill>
            <a:srgbClr val="57DEDE"/>
          </a:solidFill>
        </p:spPr>
        <p:txBody>
          <a:bodyPr wrap="square" lIns="0" tIns="0" rIns="0" bIns="0" rtlCol="0">
            <a:noAutofit/>
          </a:bodyPr>
          <a:lstStyle/>
          <a:p>
            <a:endParaRPr/>
          </a:p>
        </p:txBody>
      </p:sp>
      <p:sp>
        <p:nvSpPr>
          <p:cNvPr id="739" name="object 739"/>
          <p:cNvSpPr/>
          <p:nvPr/>
        </p:nvSpPr>
        <p:spPr>
          <a:xfrm>
            <a:off x="1744979" y="4274057"/>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740" name="object 740"/>
          <p:cNvSpPr/>
          <p:nvPr/>
        </p:nvSpPr>
        <p:spPr>
          <a:xfrm>
            <a:off x="1741931" y="4257294"/>
            <a:ext cx="163068" cy="171450"/>
          </a:xfrm>
          <a:custGeom>
            <a:avLst/>
            <a:gdLst/>
            <a:ahLst/>
            <a:cxnLst/>
            <a:rect l="l" t="t" r="r" b="b"/>
            <a:pathLst>
              <a:path w="163068" h="171450">
                <a:moveTo>
                  <a:pt x="1524" y="171450"/>
                </a:moveTo>
                <a:lnTo>
                  <a:pt x="163068" y="9905"/>
                </a:lnTo>
                <a:lnTo>
                  <a:pt x="161544" y="0"/>
                </a:lnTo>
                <a:lnTo>
                  <a:pt x="0" y="162306"/>
                </a:lnTo>
                <a:lnTo>
                  <a:pt x="1524" y="171450"/>
                </a:lnTo>
                <a:close/>
              </a:path>
            </a:pathLst>
          </a:custGeom>
          <a:solidFill>
            <a:srgbClr val="58DFDF"/>
          </a:solidFill>
        </p:spPr>
        <p:txBody>
          <a:bodyPr wrap="square" lIns="0" tIns="0" rIns="0" bIns="0" rtlCol="0">
            <a:noAutofit/>
          </a:bodyPr>
          <a:lstStyle/>
          <a:p>
            <a:endParaRPr/>
          </a:p>
        </p:txBody>
      </p:sp>
      <p:sp>
        <p:nvSpPr>
          <p:cNvPr id="741" name="object 741"/>
          <p:cNvSpPr/>
          <p:nvPr/>
        </p:nvSpPr>
        <p:spPr>
          <a:xfrm>
            <a:off x="1743455" y="426720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742" name="object 742"/>
          <p:cNvSpPr/>
          <p:nvPr/>
        </p:nvSpPr>
        <p:spPr>
          <a:xfrm>
            <a:off x="1741170" y="4243578"/>
            <a:ext cx="162306" cy="176022"/>
          </a:xfrm>
          <a:custGeom>
            <a:avLst/>
            <a:gdLst/>
            <a:ahLst/>
            <a:cxnLst/>
            <a:rect l="l" t="t" r="r" b="b"/>
            <a:pathLst>
              <a:path w="162306" h="176022">
                <a:moveTo>
                  <a:pt x="762" y="176022"/>
                </a:moveTo>
                <a:lnTo>
                  <a:pt x="162306" y="13716"/>
                </a:lnTo>
                <a:lnTo>
                  <a:pt x="161544" y="0"/>
                </a:lnTo>
                <a:lnTo>
                  <a:pt x="0" y="161544"/>
                </a:lnTo>
                <a:lnTo>
                  <a:pt x="762" y="176022"/>
                </a:lnTo>
                <a:close/>
              </a:path>
            </a:pathLst>
          </a:custGeom>
          <a:solidFill>
            <a:srgbClr val="58DFDF"/>
          </a:solidFill>
        </p:spPr>
        <p:txBody>
          <a:bodyPr wrap="square" lIns="0" tIns="0" rIns="0" bIns="0" rtlCol="0">
            <a:noAutofit/>
          </a:bodyPr>
          <a:lstStyle/>
          <a:p>
            <a:endParaRPr/>
          </a:p>
        </p:txBody>
      </p:sp>
      <p:sp>
        <p:nvSpPr>
          <p:cNvPr id="743" name="object 743"/>
          <p:cNvSpPr/>
          <p:nvPr/>
        </p:nvSpPr>
        <p:spPr>
          <a:xfrm>
            <a:off x="1741932" y="4257294"/>
            <a:ext cx="161544" cy="162306"/>
          </a:xfrm>
          <a:custGeom>
            <a:avLst/>
            <a:gdLst/>
            <a:ahLst/>
            <a:cxnLst/>
            <a:rect l="l" t="t" r="r" b="b"/>
            <a:pathLst>
              <a:path w="161544" h="162305">
                <a:moveTo>
                  <a:pt x="0" y="162305"/>
                </a:moveTo>
                <a:lnTo>
                  <a:pt x="161544" y="0"/>
                </a:lnTo>
              </a:path>
            </a:pathLst>
          </a:custGeom>
          <a:ln w="762">
            <a:solidFill>
              <a:srgbClr val="58DFDF"/>
            </a:solidFill>
          </a:ln>
        </p:spPr>
        <p:txBody>
          <a:bodyPr wrap="square" lIns="0" tIns="0" rIns="0" bIns="0" rtlCol="0">
            <a:noAutofit/>
          </a:bodyPr>
          <a:lstStyle/>
          <a:p>
            <a:endParaRPr/>
          </a:p>
        </p:txBody>
      </p:sp>
      <p:sp>
        <p:nvSpPr>
          <p:cNvPr id="744" name="object 744"/>
          <p:cNvSpPr/>
          <p:nvPr/>
        </p:nvSpPr>
        <p:spPr>
          <a:xfrm>
            <a:off x="1740408" y="4201668"/>
            <a:ext cx="162306" cy="203454"/>
          </a:xfrm>
          <a:custGeom>
            <a:avLst/>
            <a:gdLst/>
            <a:ahLst/>
            <a:cxnLst/>
            <a:rect l="l" t="t" r="r" b="b"/>
            <a:pathLst>
              <a:path w="162306" h="203453">
                <a:moveTo>
                  <a:pt x="762" y="203454"/>
                </a:moveTo>
                <a:lnTo>
                  <a:pt x="162306" y="41910"/>
                </a:lnTo>
                <a:lnTo>
                  <a:pt x="161544" y="0"/>
                </a:lnTo>
                <a:lnTo>
                  <a:pt x="0" y="161544"/>
                </a:lnTo>
                <a:lnTo>
                  <a:pt x="762" y="203454"/>
                </a:lnTo>
                <a:close/>
              </a:path>
            </a:pathLst>
          </a:custGeom>
          <a:solidFill>
            <a:srgbClr val="59E0E0"/>
          </a:solidFill>
        </p:spPr>
        <p:txBody>
          <a:bodyPr wrap="square" lIns="0" tIns="0" rIns="0" bIns="0" rtlCol="0">
            <a:noAutofit/>
          </a:bodyPr>
          <a:lstStyle/>
          <a:p>
            <a:endParaRPr/>
          </a:p>
        </p:txBody>
      </p:sp>
      <p:sp>
        <p:nvSpPr>
          <p:cNvPr id="745" name="object 745"/>
          <p:cNvSpPr/>
          <p:nvPr/>
        </p:nvSpPr>
        <p:spPr>
          <a:xfrm>
            <a:off x="1741170" y="4243578"/>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746" name="object 746"/>
          <p:cNvSpPr/>
          <p:nvPr/>
        </p:nvSpPr>
        <p:spPr>
          <a:xfrm>
            <a:off x="1740407" y="3840479"/>
            <a:ext cx="161544" cy="522731"/>
          </a:xfrm>
          <a:custGeom>
            <a:avLst/>
            <a:gdLst/>
            <a:ahLst/>
            <a:cxnLst/>
            <a:rect l="l" t="t" r="r" b="b"/>
            <a:pathLst>
              <a:path w="161544" h="522731">
                <a:moveTo>
                  <a:pt x="0" y="522731"/>
                </a:moveTo>
                <a:lnTo>
                  <a:pt x="161544" y="361187"/>
                </a:lnTo>
                <a:lnTo>
                  <a:pt x="161544" y="0"/>
                </a:lnTo>
                <a:lnTo>
                  <a:pt x="0" y="161543"/>
                </a:lnTo>
                <a:lnTo>
                  <a:pt x="0" y="522731"/>
                </a:lnTo>
                <a:close/>
              </a:path>
            </a:pathLst>
          </a:custGeom>
          <a:solidFill>
            <a:srgbClr val="59E0E0"/>
          </a:solidFill>
        </p:spPr>
        <p:txBody>
          <a:bodyPr wrap="square" lIns="0" tIns="0" rIns="0" bIns="0" rtlCol="0">
            <a:noAutofit/>
          </a:bodyPr>
          <a:lstStyle/>
          <a:p>
            <a:endParaRPr/>
          </a:p>
        </p:txBody>
      </p:sp>
      <p:sp>
        <p:nvSpPr>
          <p:cNvPr id="747" name="object 747"/>
          <p:cNvSpPr/>
          <p:nvPr/>
        </p:nvSpPr>
        <p:spPr>
          <a:xfrm>
            <a:off x="1740407" y="4201667"/>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748" name="object 748"/>
          <p:cNvSpPr/>
          <p:nvPr/>
        </p:nvSpPr>
        <p:spPr>
          <a:xfrm>
            <a:off x="1777745" y="4341875"/>
            <a:ext cx="167640" cy="169164"/>
          </a:xfrm>
          <a:custGeom>
            <a:avLst/>
            <a:gdLst/>
            <a:ahLst/>
            <a:cxnLst/>
            <a:rect l="l" t="t" r="r" b="b"/>
            <a:pathLst>
              <a:path w="167639" h="169163">
                <a:moveTo>
                  <a:pt x="0" y="169163"/>
                </a:moveTo>
                <a:lnTo>
                  <a:pt x="161544" y="7619"/>
                </a:lnTo>
                <a:lnTo>
                  <a:pt x="167640" y="0"/>
                </a:lnTo>
                <a:lnTo>
                  <a:pt x="6095" y="162305"/>
                </a:lnTo>
                <a:lnTo>
                  <a:pt x="0" y="169163"/>
                </a:lnTo>
                <a:close/>
              </a:path>
            </a:pathLst>
          </a:custGeom>
          <a:solidFill>
            <a:srgbClr val="51CBCB"/>
          </a:solidFill>
        </p:spPr>
        <p:txBody>
          <a:bodyPr wrap="square" lIns="0" tIns="0" rIns="0" bIns="0" rtlCol="0">
            <a:noAutofit/>
          </a:bodyPr>
          <a:lstStyle/>
          <a:p>
            <a:endParaRPr/>
          </a:p>
        </p:txBody>
      </p:sp>
      <p:sp>
        <p:nvSpPr>
          <p:cNvPr id="749" name="object 749"/>
          <p:cNvSpPr/>
          <p:nvPr/>
        </p:nvSpPr>
        <p:spPr>
          <a:xfrm>
            <a:off x="1777745" y="4349495"/>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750" name="object 750"/>
          <p:cNvSpPr/>
          <p:nvPr/>
        </p:nvSpPr>
        <p:spPr>
          <a:xfrm>
            <a:off x="1783842" y="4334256"/>
            <a:ext cx="167640" cy="169926"/>
          </a:xfrm>
          <a:custGeom>
            <a:avLst/>
            <a:gdLst/>
            <a:ahLst/>
            <a:cxnLst/>
            <a:rect l="l" t="t" r="r" b="b"/>
            <a:pathLst>
              <a:path w="167639" h="169925">
                <a:moveTo>
                  <a:pt x="0" y="169925"/>
                </a:moveTo>
                <a:lnTo>
                  <a:pt x="161544" y="7619"/>
                </a:lnTo>
                <a:lnTo>
                  <a:pt x="167640" y="0"/>
                </a:lnTo>
                <a:lnTo>
                  <a:pt x="6095" y="161543"/>
                </a:lnTo>
                <a:lnTo>
                  <a:pt x="0" y="169925"/>
                </a:lnTo>
                <a:close/>
              </a:path>
            </a:pathLst>
          </a:custGeom>
          <a:solidFill>
            <a:srgbClr val="52D0D0"/>
          </a:solidFill>
        </p:spPr>
        <p:txBody>
          <a:bodyPr wrap="square" lIns="0" tIns="0" rIns="0" bIns="0" rtlCol="0">
            <a:noAutofit/>
          </a:bodyPr>
          <a:lstStyle/>
          <a:p>
            <a:endParaRPr/>
          </a:p>
        </p:txBody>
      </p:sp>
      <p:sp>
        <p:nvSpPr>
          <p:cNvPr id="751" name="object 751"/>
          <p:cNvSpPr/>
          <p:nvPr/>
        </p:nvSpPr>
        <p:spPr>
          <a:xfrm>
            <a:off x="1783842" y="4341876"/>
            <a:ext cx="161544" cy="162306"/>
          </a:xfrm>
          <a:custGeom>
            <a:avLst/>
            <a:gdLst/>
            <a:ahLst/>
            <a:cxnLst/>
            <a:rect l="l" t="t" r="r" b="b"/>
            <a:pathLst>
              <a:path w="161544" h="162305">
                <a:moveTo>
                  <a:pt x="0" y="162306"/>
                </a:moveTo>
                <a:lnTo>
                  <a:pt x="161544" y="0"/>
                </a:lnTo>
              </a:path>
            </a:pathLst>
          </a:custGeom>
          <a:ln w="762">
            <a:solidFill>
              <a:srgbClr val="52D0D0"/>
            </a:solidFill>
          </a:ln>
        </p:spPr>
        <p:txBody>
          <a:bodyPr wrap="square" lIns="0" tIns="0" rIns="0" bIns="0" rtlCol="0">
            <a:noAutofit/>
          </a:bodyPr>
          <a:lstStyle/>
          <a:p>
            <a:endParaRPr/>
          </a:p>
        </p:txBody>
      </p:sp>
      <p:sp>
        <p:nvSpPr>
          <p:cNvPr id="752" name="object 752"/>
          <p:cNvSpPr/>
          <p:nvPr/>
        </p:nvSpPr>
        <p:spPr>
          <a:xfrm>
            <a:off x="1789938" y="4325112"/>
            <a:ext cx="167640" cy="170688"/>
          </a:xfrm>
          <a:custGeom>
            <a:avLst/>
            <a:gdLst/>
            <a:ahLst/>
            <a:cxnLst/>
            <a:rect l="l" t="t" r="r" b="b"/>
            <a:pathLst>
              <a:path w="167639" h="170687">
                <a:moveTo>
                  <a:pt x="0" y="170687"/>
                </a:moveTo>
                <a:lnTo>
                  <a:pt x="161544" y="9143"/>
                </a:lnTo>
                <a:lnTo>
                  <a:pt x="167640" y="0"/>
                </a:lnTo>
                <a:lnTo>
                  <a:pt x="6095" y="161543"/>
                </a:lnTo>
                <a:lnTo>
                  <a:pt x="0" y="170687"/>
                </a:lnTo>
                <a:close/>
              </a:path>
            </a:pathLst>
          </a:custGeom>
          <a:solidFill>
            <a:srgbClr val="53D2D2"/>
          </a:solidFill>
        </p:spPr>
        <p:txBody>
          <a:bodyPr wrap="square" lIns="0" tIns="0" rIns="0" bIns="0" rtlCol="0">
            <a:noAutofit/>
          </a:bodyPr>
          <a:lstStyle/>
          <a:p>
            <a:endParaRPr/>
          </a:p>
        </p:txBody>
      </p:sp>
      <p:sp>
        <p:nvSpPr>
          <p:cNvPr id="753" name="object 753"/>
          <p:cNvSpPr/>
          <p:nvPr/>
        </p:nvSpPr>
        <p:spPr>
          <a:xfrm>
            <a:off x="1789938" y="4334256"/>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754" name="object 754"/>
          <p:cNvSpPr/>
          <p:nvPr/>
        </p:nvSpPr>
        <p:spPr>
          <a:xfrm>
            <a:off x="1789938" y="4329683"/>
            <a:ext cx="164592" cy="166116"/>
          </a:xfrm>
          <a:custGeom>
            <a:avLst/>
            <a:gdLst/>
            <a:ahLst/>
            <a:cxnLst/>
            <a:rect l="l" t="t" r="r" b="b"/>
            <a:pathLst>
              <a:path w="164592" h="166115">
                <a:moveTo>
                  <a:pt x="0" y="166116"/>
                </a:moveTo>
                <a:lnTo>
                  <a:pt x="161544" y="4572"/>
                </a:lnTo>
                <a:lnTo>
                  <a:pt x="164592" y="0"/>
                </a:lnTo>
                <a:lnTo>
                  <a:pt x="3047" y="161544"/>
                </a:lnTo>
                <a:lnTo>
                  <a:pt x="0" y="166116"/>
                </a:lnTo>
                <a:close/>
              </a:path>
            </a:pathLst>
          </a:custGeom>
          <a:solidFill>
            <a:srgbClr val="53D2D2"/>
          </a:solidFill>
        </p:spPr>
        <p:txBody>
          <a:bodyPr wrap="square" lIns="0" tIns="0" rIns="0" bIns="0" rtlCol="0">
            <a:noAutofit/>
          </a:bodyPr>
          <a:lstStyle/>
          <a:p>
            <a:endParaRPr/>
          </a:p>
        </p:txBody>
      </p:sp>
      <p:sp>
        <p:nvSpPr>
          <p:cNvPr id="755" name="object 755"/>
          <p:cNvSpPr/>
          <p:nvPr/>
        </p:nvSpPr>
        <p:spPr>
          <a:xfrm>
            <a:off x="1792985" y="4325111"/>
            <a:ext cx="164592" cy="166116"/>
          </a:xfrm>
          <a:custGeom>
            <a:avLst/>
            <a:gdLst/>
            <a:ahLst/>
            <a:cxnLst/>
            <a:rect l="l" t="t" r="r" b="b"/>
            <a:pathLst>
              <a:path w="164592" h="166115">
                <a:moveTo>
                  <a:pt x="0" y="166115"/>
                </a:moveTo>
                <a:lnTo>
                  <a:pt x="161544" y="4571"/>
                </a:lnTo>
                <a:lnTo>
                  <a:pt x="164592" y="0"/>
                </a:lnTo>
                <a:lnTo>
                  <a:pt x="3047" y="161543"/>
                </a:lnTo>
                <a:lnTo>
                  <a:pt x="0" y="166115"/>
                </a:lnTo>
                <a:close/>
              </a:path>
            </a:pathLst>
          </a:custGeom>
          <a:solidFill>
            <a:srgbClr val="53D3D3"/>
          </a:solidFill>
        </p:spPr>
        <p:txBody>
          <a:bodyPr wrap="square" lIns="0" tIns="0" rIns="0" bIns="0" rtlCol="0">
            <a:noAutofit/>
          </a:bodyPr>
          <a:lstStyle/>
          <a:p>
            <a:endParaRPr/>
          </a:p>
        </p:txBody>
      </p:sp>
      <p:sp>
        <p:nvSpPr>
          <p:cNvPr id="756" name="object 756"/>
          <p:cNvSpPr/>
          <p:nvPr/>
        </p:nvSpPr>
        <p:spPr>
          <a:xfrm>
            <a:off x="1796033" y="4315205"/>
            <a:ext cx="166878" cy="171450"/>
          </a:xfrm>
          <a:custGeom>
            <a:avLst/>
            <a:gdLst/>
            <a:ahLst/>
            <a:cxnLst/>
            <a:rect l="l" t="t" r="r" b="b"/>
            <a:pathLst>
              <a:path w="166878" h="171450">
                <a:moveTo>
                  <a:pt x="0" y="171450"/>
                </a:moveTo>
                <a:lnTo>
                  <a:pt x="161544" y="9905"/>
                </a:lnTo>
                <a:lnTo>
                  <a:pt x="166878" y="0"/>
                </a:lnTo>
                <a:lnTo>
                  <a:pt x="5333" y="161544"/>
                </a:lnTo>
                <a:lnTo>
                  <a:pt x="0" y="171450"/>
                </a:lnTo>
                <a:close/>
              </a:path>
            </a:pathLst>
          </a:custGeom>
          <a:solidFill>
            <a:srgbClr val="54D5D5"/>
          </a:solidFill>
        </p:spPr>
        <p:txBody>
          <a:bodyPr wrap="square" lIns="0" tIns="0" rIns="0" bIns="0" rtlCol="0">
            <a:noAutofit/>
          </a:bodyPr>
          <a:lstStyle/>
          <a:p>
            <a:endParaRPr/>
          </a:p>
        </p:txBody>
      </p:sp>
      <p:sp>
        <p:nvSpPr>
          <p:cNvPr id="757" name="object 757"/>
          <p:cNvSpPr/>
          <p:nvPr/>
        </p:nvSpPr>
        <p:spPr>
          <a:xfrm>
            <a:off x="1796033" y="4325111"/>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758" name="object 758"/>
          <p:cNvSpPr/>
          <p:nvPr/>
        </p:nvSpPr>
        <p:spPr>
          <a:xfrm>
            <a:off x="1796033" y="4320539"/>
            <a:ext cx="164592" cy="166116"/>
          </a:xfrm>
          <a:custGeom>
            <a:avLst/>
            <a:gdLst/>
            <a:ahLst/>
            <a:cxnLst/>
            <a:rect l="l" t="t" r="r" b="b"/>
            <a:pathLst>
              <a:path w="164592" h="166115">
                <a:moveTo>
                  <a:pt x="0" y="166115"/>
                </a:moveTo>
                <a:lnTo>
                  <a:pt x="161544" y="4571"/>
                </a:lnTo>
                <a:lnTo>
                  <a:pt x="164592" y="0"/>
                </a:lnTo>
                <a:lnTo>
                  <a:pt x="3047" y="161543"/>
                </a:lnTo>
                <a:lnTo>
                  <a:pt x="0" y="166115"/>
                </a:lnTo>
                <a:close/>
              </a:path>
            </a:pathLst>
          </a:custGeom>
          <a:solidFill>
            <a:srgbClr val="54D5D5"/>
          </a:solidFill>
        </p:spPr>
        <p:txBody>
          <a:bodyPr wrap="square" lIns="0" tIns="0" rIns="0" bIns="0" rtlCol="0">
            <a:noAutofit/>
          </a:bodyPr>
          <a:lstStyle/>
          <a:p>
            <a:endParaRPr/>
          </a:p>
        </p:txBody>
      </p:sp>
      <p:sp>
        <p:nvSpPr>
          <p:cNvPr id="759" name="object 759"/>
          <p:cNvSpPr/>
          <p:nvPr/>
        </p:nvSpPr>
        <p:spPr>
          <a:xfrm>
            <a:off x="1799082" y="4315205"/>
            <a:ext cx="163830" cy="166878"/>
          </a:xfrm>
          <a:custGeom>
            <a:avLst/>
            <a:gdLst/>
            <a:ahLst/>
            <a:cxnLst/>
            <a:rect l="l" t="t" r="r" b="b"/>
            <a:pathLst>
              <a:path w="163830" h="166877">
                <a:moveTo>
                  <a:pt x="0" y="166877"/>
                </a:moveTo>
                <a:lnTo>
                  <a:pt x="161544" y="5333"/>
                </a:lnTo>
                <a:lnTo>
                  <a:pt x="163830" y="0"/>
                </a:lnTo>
                <a:lnTo>
                  <a:pt x="2285" y="161543"/>
                </a:lnTo>
                <a:lnTo>
                  <a:pt x="0" y="166877"/>
                </a:lnTo>
                <a:close/>
              </a:path>
            </a:pathLst>
          </a:custGeom>
          <a:solidFill>
            <a:srgbClr val="54D6D6"/>
          </a:solidFill>
        </p:spPr>
        <p:txBody>
          <a:bodyPr wrap="square" lIns="0" tIns="0" rIns="0" bIns="0" rtlCol="0">
            <a:noAutofit/>
          </a:bodyPr>
          <a:lstStyle/>
          <a:p>
            <a:endParaRPr/>
          </a:p>
        </p:txBody>
      </p:sp>
      <p:sp>
        <p:nvSpPr>
          <p:cNvPr id="760" name="object 760"/>
          <p:cNvSpPr/>
          <p:nvPr/>
        </p:nvSpPr>
        <p:spPr>
          <a:xfrm>
            <a:off x="1801367" y="4304538"/>
            <a:ext cx="166878" cy="172212"/>
          </a:xfrm>
          <a:custGeom>
            <a:avLst/>
            <a:gdLst/>
            <a:ahLst/>
            <a:cxnLst/>
            <a:rect l="l" t="t" r="r" b="b"/>
            <a:pathLst>
              <a:path w="166878" h="172212">
                <a:moveTo>
                  <a:pt x="0" y="172212"/>
                </a:moveTo>
                <a:lnTo>
                  <a:pt x="161544" y="10668"/>
                </a:lnTo>
                <a:lnTo>
                  <a:pt x="166878" y="0"/>
                </a:lnTo>
                <a:lnTo>
                  <a:pt x="5333" y="161544"/>
                </a:lnTo>
                <a:lnTo>
                  <a:pt x="0" y="172212"/>
                </a:lnTo>
                <a:close/>
              </a:path>
            </a:pathLst>
          </a:custGeom>
          <a:solidFill>
            <a:srgbClr val="55D7D7"/>
          </a:solidFill>
        </p:spPr>
        <p:txBody>
          <a:bodyPr wrap="square" lIns="0" tIns="0" rIns="0" bIns="0" rtlCol="0">
            <a:noAutofit/>
          </a:bodyPr>
          <a:lstStyle/>
          <a:p>
            <a:endParaRPr/>
          </a:p>
        </p:txBody>
      </p:sp>
      <p:sp>
        <p:nvSpPr>
          <p:cNvPr id="761" name="object 761"/>
          <p:cNvSpPr/>
          <p:nvPr/>
        </p:nvSpPr>
        <p:spPr>
          <a:xfrm>
            <a:off x="1801367" y="4315206"/>
            <a:ext cx="161544" cy="161544"/>
          </a:xfrm>
          <a:custGeom>
            <a:avLst/>
            <a:gdLst/>
            <a:ahLst/>
            <a:cxnLst/>
            <a:rect l="l" t="t" r="r" b="b"/>
            <a:pathLst>
              <a:path w="161544" h="161544">
                <a:moveTo>
                  <a:pt x="0" y="161544"/>
                </a:moveTo>
                <a:lnTo>
                  <a:pt x="161544" y="0"/>
                </a:lnTo>
              </a:path>
            </a:pathLst>
          </a:custGeom>
          <a:ln w="762">
            <a:solidFill>
              <a:srgbClr val="55D7D7"/>
            </a:solidFill>
          </a:ln>
        </p:spPr>
        <p:txBody>
          <a:bodyPr wrap="square" lIns="0" tIns="0" rIns="0" bIns="0" rtlCol="0">
            <a:noAutofit/>
          </a:bodyPr>
          <a:lstStyle/>
          <a:p>
            <a:endParaRPr/>
          </a:p>
        </p:txBody>
      </p:sp>
      <p:sp>
        <p:nvSpPr>
          <p:cNvPr id="762" name="object 762"/>
          <p:cNvSpPr/>
          <p:nvPr/>
        </p:nvSpPr>
        <p:spPr>
          <a:xfrm>
            <a:off x="1801367" y="4309872"/>
            <a:ext cx="164592" cy="166878"/>
          </a:xfrm>
          <a:custGeom>
            <a:avLst/>
            <a:gdLst/>
            <a:ahLst/>
            <a:cxnLst/>
            <a:rect l="l" t="t" r="r" b="b"/>
            <a:pathLst>
              <a:path w="164592" h="166877">
                <a:moveTo>
                  <a:pt x="0" y="166877"/>
                </a:moveTo>
                <a:lnTo>
                  <a:pt x="161544" y="5333"/>
                </a:lnTo>
                <a:lnTo>
                  <a:pt x="164592" y="0"/>
                </a:lnTo>
                <a:lnTo>
                  <a:pt x="3047" y="161543"/>
                </a:lnTo>
                <a:lnTo>
                  <a:pt x="0" y="166877"/>
                </a:lnTo>
                <a:close/>
              </a:path>
            </a:pathLst>
          </a:custGeom>
          <a:solidFill>
            <a:srgbClr val="55D7D7"/>
          </a:solidFill>
        </p:spPr>
        <p:txBody>
          <a:bodyPr wrap="square" lIns="0" tIns="0" rIns="0" bIns="0" rtlCol="0">
            <a:noAutofit/>
          </a:bodyPr>
          <a:lstStyle/>
          <a:p>
            <a:endParaRPr/>
          </a:p>
        </p:txBody>
      </p:sp>
      <p:sp>
        <p:nvSpPr>
          <p:cNvPr id="763" name="object 763"/>
          <p:cNvSpPr/>
          <p:nvPr/>
        </p:nvSpPr>
        <p:spPr>
          <a:xfrm>
            <a:off x="1804416" y="4304538"/>
            <a:ext cx="163830" cy="166878"/>
          </a:xfrm>
          <a:custGeom>
            <a:avLst/>
            <a:gdLst/>
            <a:ahLst/>
            <a:cxnLst/>
            <a:rect l="l" t="t" r="r" b="b"/>
            <a:pathLst>
              <a:path w="163830" h="166877">
                <a:moveTo>
                  <a:pt x="0" y="166877"/>
                </a:moveTo>
                <a:lnTo>
                  <a:pt x="161544" y="5333"/>
                </a:lnTo>
                <a:lnTo>
                  <a:pt x="163830" y="0"/>
                </a:lnTo>
                <a:lnTo>
                  <a:pt x="2285" y="161543"/>
                </a:lnTo>
                <a:lnTo>
                  <a:pt x="0" y="166877"/>
                </a:lnTo>
                <a:close/>
              </a:path>
            </a:pathLst>
          </a:custGeom>
          <a:solidFill>
            <a:srgbClr val="56D8D8"/>
          </a:solidFill>
        </p:spPr>
        <p:txBody>
          <a:bodyPr wrap="square" lIns="0" tIns="0" rIns="0" bIns="0" rtlCol="0">
            <a:noAutofit/>
          </a:bodyPr>
          <a:lstStyle/>
          <a:p>
            <a:endParaRPr/>
          </a:p>
        </p:txBody>
      </p:sp>
      <p:sp>
        <p:nvSpPr>
          <p:cNvPr id="764" name="object 764"/>
          <p:cNvSpPr/>
          <p:nvPr/>
        </p:nvSpPr>
        <p:spPr>
          <a:xfrm>
            <a:off x="1806701" y="4293108"/>
            <a:ext cx="166116" cy="172974"/>
          </a:xfrm>
          <a:custGeom>
            <a:avLst/>
            <a:gdLst/>
            <a:ahLst/>
            <a:cxnLst/>
            <a:rect l="l" t="t" r="r" b="b"/>
            <a:pathLst>
              <a:path w="166116" h="172974">
                <a:moveTo>
                  <a:pt x="0" y="172974"/>
                </a:moveTo>
                <a:lnTo>
                  <a:pt x="161544" y="11430"/>
                </a:lnTo>
                <a:lnTo>
                  <a:pt x="166116" y="0"/>
                </a:lnTo>
                <a:lnTo>
                  <a:pt x="4571" y="161544"/>
                </a:lnTo>
                <a:lnTo>
                  <a:pt x="0" y="172974"/>
                </a:lnTo>
                <a:close/>
              </a:path>
            </a:pathLst>
          </a:custGeom>
          <a:solidFill>
            <a:srgbClr val="57DADA"/>
          </a:solidFill>
        </p:spPr>
        <p:txBody>
          <a:bodyPr wrap="square" lIns="0" tIns="0" rIns="0" bIns="0" rtlCol="0">
            <a:noAutofit/>
          </a:bodyPr>
          <a:lstStyle/>
          <a:p>
            <a:endParaRPr/>
          </a:p>
        </p:txBody>
      </p:sp>
      <p:sp>
        <p:nvSpPr>
          <p:cNvPr id="765" name="object 765"/>
          <p:cNvSpPr/>
          <p:nvPr/>
        </p:nvSpPr>
        <p:spPr>
          <a:xfrm>
            <a:off x="1806701" y="4304538"/>
            <a:ext cx="161544" cy="161544"/>
          </a:xfrm>
          <a:custGeom>
            <a:avLst/>
            <a:gdLst/>
            <a:ahLst/>
            <a:cxnLst/>
            <a:rect l="l" t="t" r="r" b="b"/>
            <a:pathLst>
              <a:path w="161544" h="161544">
                <a:moveTo>
                  <a:pt x="0" y="161543"/>
                </a:moveTo>
                <a:lnTo>
                  <a:pt x="161544" y="0"/>
                </a:lnTo>
              </a:path>
            </a:pathLst>
          </a:custGeom>
          <a:ln w="762">
            <a:solidFill>
              <a:srgbClr val="57DADA"/>
            </a:solidFill>
          </a:ln>
        </p:spPr>
        <p:txBody>
          <a:bodyPr wrap="square" lIns="0" tIns="0" rIns="0" bIns="0" rtlCol="0">
            <a:noAutofit/>
          </a:bodyPr>
          <a:lstStyle/>
          <a:p>
            <a:endParaRPr/>
          </a:p>
        </p:txBody>
      </p:sp>
      <p:sp>
        <p:nvSpPr>
          <p:cNvPr id="766" name="object 766"/>
          <p:cNvSpPr/>
          <p:nvPr/>
        </p:nvSpPr>
        <p:spPr>
          <a:xfrm>
            <a:off x="1806701" y="4298442"/>
            <a:ext cx="163830" cy="167640"/>
          </a:xfrm>
          <a:custGeom>
            <a:avLst/>
            <a:gdLst/>
            <a:ahLst/>
            <a:cxnLst/>
            <a:rect l="l" t="t" r="r" b="b"/>
            <a:pathLst>
              <a:path w="163830" h="167639">
                <a:moveTo>
                  <a:pt x="0" y="167639"/>
                </a:moveTo>
                <a:lnTo>
                  <a:pt x="161544" y="6095"/>
                </a:lnTo>
                <a:lnTo>
                  <a:pt x="163830" y="0"/>
                </a:lnTo>
                <a:lnTo>
                  <a:pt x="2285" y="162305"/>
                </a:lnTo>
                <a:lnTo>
                  <a:pt x="0" y="167639"/>
                </a:lnTo>
                <a:close/>
              </a:path>
            </a:pathLst>
          </a:custGeom>
          <a:solidFill>
            <a:srgbClr val="57DADA"/>
          </a:solidFill>
        </p:spPr>
        <p:txBody>
          <a:bodyPr wrap="square" lIns="0" tIns="0" rIns="0" bIns="0" rtlCol="0">
            <a:noAutofit/>
          </a:bodyPr>
          <a:lstStyle/>
          <a:p>
            <a:endParaRPr/>
          </a:p>
        </p:txBody>
      </p:sp>
      <p:sp>
        <p:nvSpPr>
          <p:cNvPr id="767" name="object 767"/>
          <p:cNvSpPr/>
          <p:nvPr/>
        </p:nvSpPr>
        <p:spPr>
          <a:xfrm>
            <a:off x="1808988" y="4293108"/>
            <a:ext cx="163830" cy="167640"/>
          </a:xfrm>
          <a:custGeom>
            <a:avLst/>
            <a:gdLst/>
            <a:ahLst/>
            <a:cxnLst/>
            <a:rect l="l" t="t" r="r" b="b"/>
            <a:pathLst>
              <a:path w="163830" h="167639">
                <a:moveTo>
                  <a:pt x="0" y="167639"/>
                </a:moveTo>
                <a:lnTo>
                  <a:pt x="161544" y="5333"/>
                </a:lnTo>
                <a:lnTo>
                  <a:pt x="163830" y="0"/>
                </a:lnTo>
                <a:lnTo>
                  <a:pt x="2285" y="161543"/>
                </a:lnTo>
                <a:lnTo>
                  <a:pt x="0" y="167639"/>
                </a:lnTo>
                <a:close/>
              </a:path>
            </a:pathLst>
          </a:custGeom>
          <a:solidFill>
            <a:srgbClr val="57DBDB"/>
          </a:solidFill>
        </p:spPr>
        <p:txBody>
          <a:bodyPr wrap="square" lIns="0" tIns="0" rIns="0" bIns="0" rtlCol="0">
            <a:noAutofit/>
          </a:bodyPr>
          <a:lstStyle/>
          <a:p>
            <a:endParaRPr/>
          </a:p>
        </p:txBody>
      </p:sp>
      <p:sp>
        <p:nvSpPr>
          <p:cNvPr id="768" name="object 768"/>
          <p:cNvSpPr/>
          <p:nvPr/>
        </p:nvSpPr>
        <p:spPr>
          <a:xfrm>
            <a:off x="1811273" y="4280153"/>
            <a:ext cx="166116" cy="174498"/>
          </a:xfrm>
          <a:custGeom>
            <a:avLst/>
            <a:gdLst/>
            <a:ahLst/>
            <a:cxnLst/>
            <a:rect l="l" t="t" r="r" b="b"/>
            <a:pathLst>
              <a:path w="166116" h="174498">
                <a:moveTo>
                  <a:pt x="0" y="174498"/>
                </a:moveTo>
                <a:lnTo>
                  <a:pt x="161544" y="12954"/>
                </a:lnTo>
                <a:lnTo>
                  <a:pt x="166116" y="0"/>
                </a:lnTo>
                <a:lnTo>
                  <a:pt x="4571" y="161544"/>
                </a:lnTo>
                <a:lnTo>
                  <a:pt x="0" y="174498"/>
                </a:lnTo>
                <a:close/>
              </a:path>
            </a:pathLst>
          </a:custGeom>
          <a:solidFill>
            <a:srgbClr val="58DCDC"/>
          </a:solidFill>
        </p:spPr>
        <p:txBody>
          <a:bodyPr wrap="square" lIns="0" tIns="0" rIns="0" bIns="0" rtlCol="0">
            <a:noAutofit/>
          </a:bodyPr>
          <a:lstStyle/>
          <a:p>
            <a:endParaRPr/>
          </a:p>
        </p:txBody>
      </p:sp>
      <p:sp>
        <p:nvSpPr>
          <p:cNvPr id="769" name="object 769"/>
          <p:cNvSpPr/>
          <p:nvPr/>
        </p:nvSpPr>
        <p:spPr>
          <a:xfrm>
            <a:off x="1811273" y="4293107"/>
            <a:ext cx="161544" cy="161544"/>
          </a:xfrm>
          <a:custGeom>
            <a:avLst/>
            <a:gdLst/>
            <a:ahLst/>
            <a:cxnLst/>
            <a:rect l="l" t="t" r="r" b="b"/>
            <a:pathLst>
              <a:path w="161544" h="161544">
                <a:moveTo>
                  <a:pt x="0" y="161543"/>
                </a:moveTo>
                <a:lnTo>
                  <a:pt x="161544" y="0"/>
                </a:lnTo>
              </a:path>
            </a:pathLst>
          </a:custGeom>
          <a:ln w="762">
            <a:solidFill>
              <a:srgbClr val="58DCDC"/>
            </a:solidFill>
          </a:ln>
        </p:spPr>
        <p:txBody>
          <a:bodyPr wrap="square" lIns="0" tIns="0" rIns="0" bIns="0" rtlCol="0">
            <a:noAutofit/>
          </a:bodyPr>
          <a:lstStyle/>
          <a:p>
            <a:endParaRPr/>
          </a:p>
        </p:txBody>
      </p:sp>
      <p:sp>
        <p:nvSpPr>
          <p:cNvPr id="770" name="object 770"/>
          <p:cNvSpPr/>
          <p:nvPr/>
        </p:nvSpPr>
        <p:spPr>
          <a:xfrm>
            <a:off x="1815845" y="4266438"/>
            <a:ext cx="166116" cy="175260"/>
          </a:xfrm>
          <a:custGeom>
            <a:avLst/>
            <a:gdLst/>
            <a:ahLst/>
            <a:cxnLst/>
            <a:rect l="l" t="t" r="r" b="b"/>
            <a:pathLst>
              <a:path w="166116" h="175260">
                <a:moveTo>
                  <a:pt x="0" y="175260"/>
                </a:moveTo>
                <a:lnTo>
                  <a:pt x="161544" y="13716"/>
                </a:lnTo>
                <a:lnTo>
                  <a:pt x="166116" y="0"/>
                </a:lnTo>
                <a:lnTo>
                  <a:pt x="4571" y="161544"/>
                </a:lnTo>
                <a:lnTo>
                  <a:pt x="0" y="175260"/>
                </a:lnTo>
                <a:close/>
              </a:path>
            </a:pathLst>
          </a:custGeom>
          <a:solidFill>
            <a:srgbClr val="58DDDD"/>
          </a:solidFill>
        </p:spPr>
        <p:txBody>
          <a:bodyPr wrap="square" lIns="0" tIns="0" rIns="0" bIns="0" rtlCol="0">
            <a:noAutofit/>
          </a:bodyPr>
          <a:lstStyle/>
          <a:p>
            <a:endParaRPr/>
          </a:p>
        </p:txBody>
      </p:sp>
      <p:sp>
        <p:nvSpPr>
          <p:cNvPr id="771" name="object 771"/>
          <p:cNvSpPr/>
          <p:nvPr/>
        </p:nvSpPr>
        <p:spPr>
          <a:xfrm>
            <a:off x="1815845" y="4280154"/>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772" name="object 772"/>
          <p:cNvSpPr/>
          <p:nvPr/>
        </p:nvSpPr>
        <p:spPr>
          <a:xfrm>
            <a:off x="1820417" y="4251960"/>
            <a:ext cx="165354" cy="176022"/>
          </a:xfrm>
          <a:custGeom>
            <a:avLst/>
            <a:gdLst/>
            <a:ahLst/>
            <a:cxnLst/>
            <a:rect l="l" t="t" r="r" b="b"/>
            <a:pathLst>
              <a:path w="165354" h="176022">
                <a:moveTo>
                  <a:pt x="0" y="176022"/>
                </a:moveTo>
                <a:lnTo>
                  <a:pt x="161544" y="14478"/>
                </a:lnTo>
                <a:lnTo>
                  <a:pt x="165354" y="0"/>
                </a:lnTo>
                <a:lnTo>
                  <a:pt x="3809" y="161544"/>
                </a:lnTo>
                <a:lnTo>
                  <a:pt x="0" y="176022"/>
                </a:lnTo>
                <a:close/>
              </a:path>
            </a:pathLst>
          </a:custGeom>
          <a:solidFill>
            <a:srgbClr val="57DEDE"/>
          </a:solidFill>
        </p:spPr>
        <p:txBody>
          <a:bodyPr wrap="square" lIns="0" tIns="0" rIns="0" bIns="0" rtlCol="0">
            <a:noAutofit/>
          </a:bodyPr>
          <a:lstStyle/>
          <a:p>
            <a:endParaRPr/>
          </a:p>
        </p:txBody>
      </p:sp>
      <p:sp>
        <p:nvSpPr>
          <p:cNvPr id="773" name="object 773"/>
          <p:cNvSpPr/>
          <p:nvPr/>
        </p:nvSpPr>
        <p:spPr>
          <a:xfrm>
            <a:off x="1820417" y="4266438"/>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774" name="object 774"/>
          <p:cNvSpPr/>
          <p:nvPr/>
        </p:nvSpPr>
        <p:spPr>
          <a:xfrm>
            <a:off x="1812797" y="4238244"/>
            <a:ext cx="172974" cy="175260"/>
          </a:xfrm>
          <a:custGeom>
            <a:avLst/>
            <a:gdLst/>
            <a:ahLst/>
            <a:cxnLst/>
            <a:rect l="l" t="t" r="r" b="b"/>
            <a:pathLst>
              <a:path w="172974" h="175260">
                <a:moveTo>
                  <a:pt x="11430" y="175260"/>
                </a:moveTo>
                <a:lnTo>
                  <a:pt x="172974" y="13716"/>
                </a:lnTo>
                <a:lnTo>
                  <a:pt x="161544" y="0"/>
                </a:lnTo>
                <a:lnTo>
                  <a:pt x="0" y="161544"/>
                </a:lnTo>
                <a:lnTo>
                  <a:pt x="11430" y="175260"/>
                </a:lnTo>
                <a:close/>
              </a:path>
            </a:pathLst>
          </a:custGeom>
          <a:solidFill>
            <a:srgbClr val="52D0D0"/>
          </a:solidFill>
        </p:spPr>
        <p:txBody>
          <a:bodyPr wrap="square" lIns="0" tIns="0" rIns="0" bIns="0" rtlCol="0">
            <a:noAutofit/>
          </a:bodyPr>
          <a:lstStyle/>
          <a:p>
            <a:endParaRPr/>
          </a:p>
        </p:txBody>
      </p:sp>
      <p:sp>
        <p:nvSpPr>
          <p:cNvPr id="775" name="object 775"/>
          <p:cNvSpPr/>
          <p:nvPr/>
        </p:nvSpPr>
        <p:spPr>
          <a:xfrm>
            <a:off x="1824227" y="4251960"/>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776" name="object 776"/>
          <p:cNvSpPr/>
          <p:nvPr/>
        </p:nvSpPr>
        <p:spPr>
          <a:xfrm>
            <a:off x="1824227" y="3778757"/>
            <a:ext cx="161544" cy="223265"/>
          </a:xfrm>
          <a:custGeom>
            <a:avLst/>
            <a:gdLst/>
            <a:ahLst/>
            <a:cxnLst/>
            <a:rect l="l" t="t" r="r" b="b"/>
            <a:pathLst>
              <a:path w="161544" h="223265">
                <a:moveTo>
                  <a:pt x="0" y="223265"/>
                </a:moveTo>
                <a:lnTo>
                  <a:pt x="161544" y="61721"/>
                </a:lnTo>
                <a:lnTo>
                  <a:pt x="161544" y="0"/>
                </a:lnTo>
                <a:lnTo>
                  <a:pt x="0" y="161543"/>
                </a:lnTo>
                <a:lnTo>
                  <a:pt x="0" y="223265"/>
                </a:lnTo>
                <a:close/>
              </a:path>
            </a:pathLst>
          </a:custGeom>
          <a:solidFill>
            <a:srgbClr val="59E0E0"/>
          </a:solidFill>
        </p:spPr>
        <p:txBody>
          <a:bodyPr wrap="square" lIns="0" tIns="0" rIns="0" bIns="0" rtlCol="0">
            <a:noAutofit/>
          </a:bodyPr>
          <a:lstStyle/>
          <a:p>
            <a:endParaRPr/>
          </a:p>
        </p:txBody>
      </p:sp>
      <p:sp>
        <p:nvSpPr>
          <p:cNvPr id="777" name="object 777"/>
          <p:cNvSpPr/>
          <p:nvPr/>
        </p:nvSpPr>
        <p:spPr>
          <a:xfrm>
            <a:off x="1824227" y="3840479"/>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778" name="object 778"/>
          <p:cNvSpPr/>
          <p:nvPr/>
        </p:nvSpPr>
        <p:spPr>
          <a:xfrm>
            <a:off x="1740407" y="3778757"/>
            <a:ext cx="245364" cy="161544"/>
          </a:xfrm>
          <a:custGeom>
            <a:avLst/>
            <a:gdLst/>
            <a:ahLst/>
            <a:cxnLst/>
            <a:rect l="l" t="t" r="r" b="b"/>
            <a:pathLst>
              <a:path w="245363" h="161544">
                <a:moveTo>
                  <a:pt x="83819" y="161543"/>
                </a:moveTo>
                <a:lnTo>
                  <a:pt x="245363" y="0"/>
                </a:lnTo>
                <a:lnTo>
                  <a:pt x="161543" y="0"/>
                </a:lnTo>
                <a:lnTo>
                  <a:pt x="0" y="161543"/>
                </a:lnTo>
                <a:lnTo>
                  <a:pt x="83819" y="161543"/>
                </a:lnTo>
                <a:close/>
              </a:path>
            </a:pathLst>
          </a:custGeom>
          <a:solidFill>
            <a:srgbClr val="3B9797"/>
          </a:solidFill>
        </p:spPr>
        <p:txBody>
          <a:bodyPr wrap="square" lIns="0" tIns="0" rIns="0" bIns="0" rtlCol="0">
            <a:noAutofit/>
          </a:bodyPr>
          <a:lstStyle/>
          <a:p>
            <a:endParaRPr/>
          </a:p>
        </p:txBody>
      </p:sp>
      <p:sp>
        <p:nvSpPr>
          <p:cNvPr id="779" name="object 779"/>
          <p:cNvSpPr/>
          <p:nvPr/>
        </p:nvSpPr>
        <p:spPr>
          <a:xfrm>
            <a:off x="1824227" y="3778757"/>
            <a:ext cx="161544" cy="161544"/>
          </a:xfrm>
          <a:custGeom>
            <a:avLst/>
            <a:gdLst/>
            <a:ahLst/>
            <a:cxnLst/>
            <a:rect l="l" t="t" r="r" b="b"/>
            <a:pathLst>
              <a:path w="161544" h="161544">
                <a:moveTo>
                  <a:pt x="0" y="161543"/>
                </a:moveTo>
                <a:lnTo>
                  <a:pt x="161544" y="0"/>
                </a:lnTo>
              </a:path>
            </a:pathLst>
          </a:custGeom>
          <a:ln w="762">
            <a:solidFill>
              <a:srgbClr val="3B9797"/>
            </a:solidFill>
          </a:ln>
        </p:spPr>
        <p:txBody>
          <a:bodyPr wrap="square" lIns="0" tIns="0" rIns="0" bIns="0" rtlCol="0">
            <a:noAutofit/>
          </a:bodyPr>
          <a:lstStyle/>
          <a:p>
            <a:endParaRPr/>
          </a:p>
        </p:txBody>
      </p:sp>
      <p:sp>
        <p:nvSpPr>
          <p:cNvPr id="780" name="object 780"/>
          <p:cNvSpPr/>
          <p:nvPr/>
        </p:nvSpPr>
        <p:spPr>
          <a:xfrm>
            <a:off x="1740407" y="3564635"/>
            <a:ext cx="161544" cy="375666"/>
          </a:xfrm>
          <a:custGeom>
            <a:avLst/>
            <a:gdLst/>
            <a:ahLst/>
            <a:cxnLst/>
            <a:rect l="l" t="t" r="r" b="b"/>
            <a:pathLst>
              <a:path w="161544" h="375665">
                <a:moveTo>
                  <a:pt x="0" y="375665"/>
                </a:moveTo>
                <a:lnTo>
                  <a:pt x="161544" y="214121"/>
                </a:lnTo>
                <a:lnTo>
                  <a:pt x="161544" y="0"/>
                </a:lnTo>
                <a:lnTo>
                  <a:pt x="0" y="161543"/>
                </a:lnTo>
                <a:lnTo>
                  <a:pt x="0" y="375665"/>
                </a:lnTo>
                <a:close/>
              </a:path>
            </a:pathLst>
          </a:custGeom>
          <a:solidFill>
            <a:srgbClr val="59E0E0"/>
          </a:solidFill>
        </p:spPr>
        <p:txBody>
          <a:bodyPr wrap="square" lIns="0" tIns="0" rIns="0" bIns="0" rtlCol="0">
            <a:noAutofit/>
          </a:bodyPr>
          <a:lstStyle/>
          <a:p>
            <a:endParaRPr/>
          </a:p>
        </p:txBody>
      </p:sp>
      <p:sp>
        <p:nvSpPr>
          <p:cNvPr id="781" name="object 781"/>
          <p:cNvSpPr/>
          <p:nvPr/>
        </p:nvSpPr>
        <p:spPr>
          <a:xfrm>
            <a:off x="1740407" y="3778757"/>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782" name="object 782"/>
          <p:cNvSpPr/>
          <p:nvPr/>
        </p:nvSpPr>
        <p:spPr>
          <a:xfrm>
            <a:off x="1588007" y="3726179"/>
            <a:ext cx="236220" cy="807605"/>
          </a:xfrm>
          <a:custGeom>
            <a:avLst/>
            <a:gdLst/>
            <a:ahLst/>
            <a:cxnLst/>
            <a:rect l="l" t="t" r="r" b="b"/>
            <a:pathLst>
              <a:path w="236219" h="807605">
                <a:moveTo>
                  <a:pt x="175260" y="735330"/>
                </a:moveTo>
                <a:lnTo>
                  <a:pt x="172212" y="733044"/>
                </a:lnTo>
                <a:lnTo>
                  <a:pt x="168402" y="730758"/>
                </a:lnTo>
                <a:lnTo>
                  <a:pt x="161081" y="720057"/>
                </a:lnTo>
                <a:lnTo>
                  <a:pt x="154182" y="695182"/>
                </a:lnTo>
                <a:lnTo>
                  <a:pt x="153162" y="678942"/>
                </a:lnTo>
                <a:lnTo>
                  <a:pt x="152400" y="637032"/>
                </a:lnTo>
                <a:lnTo>
                  <a:pt x="152400" y="275844"/>
                </a:lnTo>
                <a:lnTo>
                  <a:pt x="236220" y="275844"/>
                </a:lnTo>
                <a:lnTo>
                  <a:pt x="236220" y="214122"/>
                </a:lnTo>
                <a:lnTo>
                  <a:pt x="152400" y="214122"/>
                </a:lnTo>
                <a:lnTo>
                  <a:pt x="152400" y="0"/>
                </a:lnTo>
                <a:lnTo>
                  <a:pt x="139446" y="0"/>
                </a:lnTo>
                <a:lnTo>
                  <a:pt x="126492" y="37338"/>
                </a:lnTo>
                <a:lnTo>
                  <a:pt x="122094" y="49159"/>
                </a:lnTo>
                <a:lnTo>
                  <a:pt x="117468" y="60949"/>
                </a:lnTo>
                <a:lnTo>
                  <a:pt x="112615" y="72696"/>
                </a:lnTo>
                <a:lnTo>
                  <a:pt x="107539" y="84389"/>
                </a:lnTo>
                <a:lnTo>
                  <a:pt x="102242" y="96019"/>
                </a:lnTo>
                <a:lnTo>
                  <a:pt x="96728" y="107573"/>
                </a:lnTo>
                <a:lnTo>
                  <a:pt x="91001" y="119041"/>
                </a:lnTo>
                <a:lnTo>
                  <a:pt x="85062" y="130413"/>
                </a:lnTo>
                <a:lnTo>
                  <a:pt x="78915" y="141676"/>
                </a:lnTo>
                <a:lnTo>
                  <a:pt x="72564" y="152821"/>
                </a:lnTo>
                <a:lnTo>
                  <a:pt x="66011" y="163837"/>
                </a:lnTo>
                <a:lnTo>
                  <a:pt x="59260" y="174712"/>
                </a:lnTo>
                <a:lnTo>
                  <a:pt x="52312" y="185436"/>
                </a:lnTo>
                <a:lnTo>
                  <a:pt x="45173" y="195999"/>
                </a:lnTo>
                <a:lnTo>
                  <a:pt x="37844" y="206388"/>
                </a:lnTo>
                <a:lnTo>
                  <a:pt x="30329" y="216594"/>
                </a:lnTo>
                <a:lnTo>
                  <a:pt x="22860" y="226314"/>
                </a:lnTo>
                <a:lnTo>
                  <a:pt x="0" y="254508"/>
                </a:lnTo>
                <a:lnTo>
                  <a:pt x="0" y="275844"/>
                </a:lnTo>
                <a:lnTo>
                  <a:pt x="45720" y="275844"/>
                </a:lnTo>
                <a:lnTo>
                  <a:pt x="45720" y="592074"/>
                </a:lnTo>
                <a:lnTo>
                  <a:pt x="46482" y="634746"/>
                </a:lnTo>
                <a:lnTo>
                  <a:pt x="45987" y="647309"/>
                </a:lnTo>
                <a:lnTo>
                  <a:pt x="45930" y="660324"/>
                </a:lnTo>
                <a:lnTo>
                  <a:pt x="46387" y="673651"/>
                </a:lnTo>
                <a:lnTo>
                  <a:pt x="47436" y="687147"/>
                </a:lnTo>
                <a:lnTo>
                  <a:pt x="49153" y="700670"/>
                </a:lnTo>
                <a:lnTo>
                  <a:pt x="51613" y="714080"/>
                </a:lnTo>
                <a:lnTo>
                  <a:pt x="54895" y="727234"/>
                </a:lnTo>
                <a:lnTo>
                  <a:pt x="59074" y="739991"/>
                </a:lnTo>
                <a:lnTo>
                  <a:pt x="64227" y="752209"/>
                </a:lnTo>
                <a:lnTo>
                  <a:pt x="70431" y="763747"/>
                </a:lnTo>
                <a:lnTo>
                  <a:pt x="77763" y="774463"/>
                </a:lnTo>
                <a:lnTo>
                  <a:pt x="86298" y="784215"/>
                </a:lnTo>
                <a:lnTo>
                  <a:pt x="96114" y="792862"/>
                </a:lnTo>
                <a:lnTo>
                  <a:pt x="107286" y="800263"/>
                </a:lnTo>
                <a:lnTo>
                  <a:pt x="112776" y="803148"/>
                </a:lnTo>
                <a:lnTo>
                  <a:pt x="120396" y="805434"/>
                </a:lnTo>
                <a:lnTo>
                  <a:pt x="128016" y="806958"/>
                </a:lnTo>
                <a:lnTo>
                  <a:pt x="141651" y="807605"/>
                </a:lnTo>
                <a:lnTo>
                  <a:pt x="154291" y="805709"/>
                </a:lnTo>
                <a:lnTo>
                  <a:pt x="165950" y="801556"/>
                </a:lnTo>
                <a:lnTo>
                  <a:pt x="176646" y="795434"/>
                </a:lnTo>
                <a:lnTo>
                  <a:pt x="186394" y="787630"/>
                </a:lnTo>
                <a:lnTo>
                  <a:pt x="195211" y="778430"/>
                </a:lnTo>
                <a:lnTo>
                  <a:pt x="203113" y="768122"/>
                </a:lnTo>
                <a:lnTo>
                  <a:pt x="210115" y="756992"/>
                </a:lnTo>
                <a:lnTo>
                  <a:pt x="216235" y="745328"/>
                </a:lnTo>
                <a:lnTo>
                  <a:pt x="221488" y="733417"/>
                </a:lnTo>
                <a:lnTo>
                  <a:pt x="225890" y="721546"/>
                </a:lnTo>
                <a:lnTo>
                  <a:pt x="227838" y="715518"/>
                </a:lnTo>
                <a:lnTo>
                  <a:pt x="232410" y="701802"/>
                </a:lnTo>
                <a:lnTo>
                  <a:pt x="236220" y="687324"/>
                </a:lnTo>
                <a:lnTo>
                  <a:pt x="224790" y="673608"/>
                </a:lnTo>
                <a:lnTo>
                  <a:pt x="219456" y="688086"/>
                </a:lnTo>
                <a:lnTo>
                  <a:pt x="214122" y="701040"/>
                </a:lnTo>
                <a:lnTo>
                  <a:pt x="208729" y="710568"/>
                </a:lnTo>
                <a:lnTo>
                  <a:pt x="201097" y="721433"/>
                </a:lnTo>
                <a:lnTo>
                  <a:pt x="191760" y="730739"/>
                </a:lnTo>
                <a:lnTo>
                  <a:pt x="181251" y="735588"/>
                </a:lnTo>
                <a:lnTo>
                  <a:pt x="175260" y="735330"/>
                </a:lnTo>
                <a:close/>
              </a:path>
            </a:pathLst>
          </a:custGeom>
          <a:solidFill>
            <a:srgbClr val="274E75"/>
          </a:solidFill>
        </p:spPr>
        <p:txBody>
          <a:bodyPr wrap="square" lIns="0" tIns="0" rIns="0" bIns="0" rtlCol="0">
            <a:noAutofit/>
          </a:bodyPr>
          <a:lstStyle/>
          <a:p>
            <a:endParaRPr/>
          </a:p>
        </p:txBody>
      </p:sp>
      <p:sp>
        <p:nvSpPr>
          <p:cNvPr id="783" name="object 783"/>
          <p:cNvSpPr/>
          <p:nvPr/>
        </p:nvSpPr>
        <p:spPr>
          <a:xfrm>
            <a:off x="1727453" y="3726179"/>
            <a:ext cx="12954" cy="0"/>
          </a:xfrm>
          <a:custGeom>
            <a:avLst/>
            <a:gdLst/>
            <a:ahLst/>
            <a:cxnLst/>
            <a:rect l="l" t="t" r="r" b="b"/>
            <a:pathLst>
              <a:path w="12954">
                <a:moveTo>
                  <a:pt x="12954" y="0"/>
                </a:moveTo>
                <a:lnTo>
                  <a:pt x="0" y="0"/>
                </a:lnTo>
              </a:path>
            </a:pathLst>
          </a:custGeom>
          <a:ln w="12954">
            <a:solidFill>
              <a:srgbClr val="358092"/>
            </a:solidFill>
          </a:ln>
        </p:spPr>
        <p:txBody>
          <a:bodyPr wrap="square" lIns="0" tIns="0" rIns="0" bIns="0" rtlCol="0">
            <a:noAutofit/>
          </a:bodyPr>
          <a:lstStyle/>
          <a:p>
            <a:endParaRPr/>
          </a:p>
        </p:txBody>
      </p:sp>
      <p:sp>
        <p:nvSpPr>
          <p:cNvPr id="784" name="object 784"/>
          <p:cNvSpPr/>
          <p:nvPr/>
        </p:nvSpPr>
        <p:spPr>
          <a:xfrm>
            <a:off x="1700784" y="3726179"/>
            <a:ext cx="26669" cy="72390"/>
          </a:xfrm>
          <a:custGeom>
            <a:avLst/>
            <a:gdLst/>
            <a:ahLst/>
            <a:cxnLst/>
            <a:rect l="l" t="t" r="r" b="b"/>
            <a:pathLst>
              <a:path w="26669" h="72389">
                <a:moveTo>
                  <a:pt x="26669" y="0"/>
                </a:moveTo>
                <a:lnTo>
                  <a:pt x="13715" y="37338"/>
                </a:lnTo>
                <a:lnTo>
                  <a:pt x="0" y="72390"/>
                </a:lnTo>
              </a:path>
            </a:pathLst>
          </a:custGeom>
          <a:ln w="12954">
            <a:solidFill>
              <a:srgbClr val="3E92A8"/>
            </a:solidFill>
          </a:ln>
        </p:spPr>
        <p:txBody>
          <a:bodyPr wrap="square" lIns="0" tIns="0" rIns="0" bIns="0" rtlCol="0">
            <a:noAutofit/>
          </a:bodyPr>
          <a:lstStyle/>
          <a:p>
            <a:endParaRPr/>
          </a:p>
        </p:txBody>
      </p:sp>
      <p:sp>
        <p:nvSpPr>
          <p:cNvPr id="785" name="object 785"/>
          <p:cNvSpPr/>
          <p:nvPr/>
        </p:nvSpPr>
        <p:spPr>
          <a:xfrm>
            <a:off x="1685543" y="3798570"/>
            <a:ext cx="15239" cy="33528"/>
          </a:xfrm>
          <a:custGeom>
            <a:avLst/>
            <a:gdLst/>
            <a:ahLst/>
            <a:cxnLst/>
            <a:rect l="l" t="t" r="r" b="b"/>
            <a:pathLst>
              <a:path w="15239" h="33527">
                <a:moveTo>
                  <a:pt x="15239" y="0"/>
                </a:moveTo>
                <a:lnTo>
                  <a:pt x="0" y="33528"/>
                </a:lnTo>
              </a:path>
            </a:pathLst>
          </a:custGeom>
          <a:ln w="12954">
            <a:solidFill>
              <a:srgbClr val="3D92A6"/>
            </a:solidFill>
          </a:ln>
        </p:spPr>
        <p:txBody>
          <a:bodyPr wrap="square" lIns="0" tIns="0" rIns="0" bIns="0" rtlCol="0">
            <a:noAutofit/>
          </a:bodyPr>
          <a:lstStyle/>
          <a:p>
            <a:endParaRPr/>
          </a:p>
        </p:txBody>
      </p:sp>
      <p:sp>
        <p:nvSpPr>
          <p:cNvPr id="786" name="object 786"/>
          <p:cNvSpPr/>
          <p:nvPr/>
        </p:nvSpPr>
        <p:spPr>
          <a:xfrm>
            <a:off x="1660398" y="3832098"/>
            <a:ext cx="25145" cy="46482"/>
          </a:xfrm>
          <a:custGeom>
            <a:avLst/>
            <a:gdLst/>
            <a:ahLst/>
            <a:cxnLst/>
            <a:rect l="l" t="t" r="r" b="b"/>
            <a:pathLst>
              <a:path w="25145" h="46482">
                <a:moveTo>
                  <a:pt x="25145" y="0"/>
                </a:moveTo>
                <a:lnTo>
                  <a:pt x="9143" y="31242"/>
                </a:lnTo>
                <a:lnTo>
                  <a:pt x="0" y="46482"/>
                </a:lnTo>
              </a:path>
            </a:pathLst>
          </a:custGeom>
          <a:ln w="12953">
            <a:solidFill>
              <a:srgbClr val="3D91A5"/>
            </a:solidFill>
          </a:ln>
        </p:spPr>
        <p:txBody>
          <a:bodyPr wrap="square" lIns="0" tIns="0" rIns="0" bIns="0" rtlCol="0">
            <a:noAutofit/>
          </a:bodyPr>
          <a:lstStyle/>
          <a:p>
            <a:endParaRPr/>
          </a:p>
        </p:txBody>
      </p:sp>
      <p:sp>
        <p:nvSpPr>
          <p:cNvPr id="787" name="object 787"/>
          <p:cNvSpPr/>
          <p:nvPr/>
        </p:nvSpPr>
        <p:spPr>
          <a:xfrm>
            <a:off x="1652016" y="3878579"/>
            <a:ext cx="8381" cy="15240"/>
          </a:xfrm>
          <a:custGeom>
            <a:avLst/>
            <a:gdLst/>
            <a:ahLst/>
            <a:cxnLst/>
            <a:rect l="l" t="t" r="r" b="b"/>
            <a:pathLst>
              <a:path w="8381" h="15239">
                <a:moveTo>
                  <a:pt x="8381" y="0"/>
                </a:moveTo>
                <a:lnTo>
                  <a:pt x="0" y="15240"/>
                </a:lnTo>
              </a:path>
            </a:pathLst>
          </a:custGeom>
          <a:ln w="12954">
            <a:solidFill>
              <a:srgbClr val="3D90A4"/>
            </a:solidFill>
          </a:ln>
        </p:spPr>
        <p:txBody>
          <a:bodyPr wrap="square" lIns="0" tIns="0" rIns="0" bIns="0" rtlCol="0">
            <a:noAutofit/>
          </a:bodyPr>
          <a:lstStyle/>
          <a:p>
            <a:endParaRPr/>
          </a:p>
        </p:txBody>
      </p:sp>
      <p:sp>
        <p:nvSpPr>
          <p:cNvPr id="788" name="object 788"/>
          <p:cNvSpPr/>
          <p:nvPr/>
        </p:nvSpPr>
        <p:spPr>
          <a:xfrm>
            <a:off x="1632204" y="3893820"/>
            <a:ext cx="19811" cy="29718"/>
          </a:xfrm>
          <a:custGeom>
            <a:avLst/>
            <a:gdLst/>
            <a:ahLst/>
            <a:cxnLst/>
            <a:rect l="l" t="t" r="r" b="b"/>
            <a:pathLst>
              <a:path w="19812" h="29717">
                <a:moveTo>
                  <a:pt x="19812" y="0"/>
                </a:moveTo>
                <a:lnTo>
                  <a:pt x="0" y="29718"/>
                </a:lnTo>
              </a:path>
            </a:pathLst>
          </a:custGeom>
          <a:ln w="12954">
            <a:solidFill>
              <a:srgbClr val="3C8FA3"/>
            </a:solidFill>
          </a:ln>
        </p:spPr>
        <p:txBody>
          <a:bodyPr wrap="square" lIns="0" tIns="0" rIns="0" bIns="0" rtlCol="0">
            <a:noAutofit/>
          </a:bodyPr>
          <a:lstStyle/>
          <a:p>
            <a:endParaRPr/>
          </a:p>
        </p:txBody>
      </p:sp>
      <p:sp>
        <p:nvSpPr>
          <p:cNvPr id="789" name="object 789"/>
          <p:cNvSpPr/>
          <p:nvPr/>
        </p:nvSpPr>
        <p:spPr>
          <a:xfrm>
            <a:off x="1610868" y="3923538"/>
            <a:ext cx="21336" cy="28956"/>
          </a:xfrm>
          <a:custGeom>
            <a:avLst/>
            <a:gdLst/>
            <a:ahLst/>
            <a:cxnLst/>
            <a:rect l="l" t="t" r="r" b="b"/>
            <a:pathLst>
              <a:path w="21336" h="28955">
                <a:moveTo>
                  <a:pt x="21336" y="0"/>
                </a:moveTo>
                <a:lnTo>
                  <a:pt x="0" y="28956"/>
                </a:lnTo>
              </a:path>
            </a:pathLst>
          </a:custGeom>
          <a:ln w="12954">
            <a:solidFill>
              <a:srgbClr val="3C8EA2"/>
            </a:solidFill>
          </a:ln>
        </p:spPr>
        <p:txBody>
          <a:bodyPr wrap="square" lIns="0" tIns="0" rIns="0" bIns="0" rtlCol="0">
            <a:noAutofit/>
          </a:bodyPr>
          <a:lstStyle/>
          <a:p>
            <a:endParaRPr/>
          </a:p>
        </p:txBody>
      </p:sp>
      <p:sp>
        <p:nvSpPr>
          <p:cNvPr id="790" name="object 790"/>
          <p:cNvSpPr/>
          <p:nvPr/>
        </p:nvSpPr>
        <p:spPr>
          <a:xfrm>
            <a:off x="1588007" y="3952494"/>
            <a:ext cx="22859" cy="28194"/>
          </a:xfrm>
          <a:custGeom>
            <a:avLst/>
            <a:gdLst/>
            <a:ahLst/>
            <a:cxnLst/>
            <a:rect l="l" t="t" r="r" b="b"/>
            <a:pathLst>
              <a:path w="22859" h="28194">
                <a:moveTo>
                  <a:pt x="22859" y="0"/>
                </a:moveTo>
                <a:lnTo>
                  <a:pt x="0" y="28194"/>
                </a:lnTo>
              </a:path>
            </a:pathLst>
          </a:custGeom>
          <a:ln w="12954">
            <a:solidFill>
              <a:srgbClr val="3B8DA1"/>
            </a:solidFill>
          </a:ln>
        </p:spPr>
        <p:txBody>
          <a:bodyPr wrap="square" lIns="0" tIns="0" rIns="0" bIns="0" rtlCol="0">
            <a:noAutofit/>
          </a:bodyPr>
          <a:lstStyle/>
          <a:p>
            <a:endParaRPr/>
          </a:p>
        </p:txBody>
      </p:sp>
      <p:sp>
        <p:nvSpPr>
          <p:cNvPr id="791" name="object 791"/>
          <p:cNvSpPr/>
          <p:nvPr/>
        </p:nvSpPr>
        <p:spPr>
          <a:xfrm>
            <a:off x="1588007" y="3980688"/>
            <a:ext cx="0" cy="21336"/>
          </a:xfrm>
          <a:custGeom>
            <a:avLst/>
            <a:gdLst/>
            <a:ahLst/>
            <a:cxnLst/>
            <a:rect l="l" t="t" r="r" b="b"/>
            <a:pathLst>
              <a:path h="21336">
                <a:moveTo>
                  <a:pt x="0" y="0"/>
                </a:moveTo>
                <a:lnTo>
                  <a:pt x="0" y="21336"/>
                </a:lnTo>
              </a:path>
            </a:pathLst>
          </a:custGeom>
          <a:ln w="12954">
            <a:solidFill>
              <a:srgbClr val="4094AB"/>
            </a:solidFill>
          </a:ln>
        </p:spPr>
        <p:txBody>
          <a:bodyPr wrap="square" lIns="0" tIns="0" rIns="0" bIns="0" rtlCol="0">
            <a:noAutofit/>
          </a:bodyPr>
          <a:lstStyle/>
          <a:p>
            <a:endParaRPr/>
          </a:p>
        </p:txBody>
      </p:sp>
      <p:sp>
        <p:nvSpPr>
          <p:cNvPr id="792" name="object 792"/>
          <p:cNvSpPr/>
          <p:nvPr/>
        </p:nvSpPr>
        <p:spPr>
          <a:xfrm>
            <a:off x="1588007" y="4002023"/>
            <a:ext cx="45720" cy="0"/>
          </a:xfrm>
          <a:custGeom>
            <a:avLst/>
            <a:gdLst/>
            <a:ahLst/>
            <a:cxnLst/>
            <a:rect l="l" t="t" r="r" b="b"/>
            <a:pathLst>
              <a:path w="45719">
                <a:moveTo>
                  <a:pt x="0" y="0"/>
                </a:moveTo>
                <a:lnTo>
                  <a:pt x="45720" y="0"/>
                </a:lnTo>
              </a:path>
            </a:pathLst>
          </a:custGeom>
          <a:ln w="12954">
            <a:solidFill>
              <a:srgbClr val="358092"/>
            </a:solidFill>
          </a:ln>
        </p:spPr>
        <p:txBody>
          <a:bodyPr wrap="square" lIns="0" tIns="0" rIns="0" bIns="0" rtlCol="0">
            <a:noAutofit/>
          </a:bodyPr>
          <a:lstStyle/>
          <a:p>
            <a:endParaRPr/>
          </a:p>
        </p:txBody>
      </p:sp>
      <p:sp>
        <p:nvSpPr>
          <p:cNvPr id="793" name="object 793"/>
          <p:cNvSpPr/>
          <p:nvPr/>
        </p:nvSpPr>
        <p:spPr>
          <a:xfrm>
            <a:off x="1633727" y="4002023"/>
            <a:ext cx="3810" cy="432054"/>
          </a:xfrm>
          <a:custGeom>
            <a:avLst/>
            <a:gdLst/>
            <a:ahLst/>
            <a:cxnLst/>
            <a:rect l="l" t="t" r="r" b="b"/>
            <a:pathLst>
              <a:path w="3810" h="432053">
                <a:moveTo>
                  <a:pt x="0" y="0"/>
                </a:moveTo>
                <a:lnTo>
                  <a:pt x="0" y="316230"/>
                </a:lnTo>
                <a:lnTo>
                  <a:pt x="762" y="358902"/>
                </a:lnTo>
                <a:lnTo>
                  <a:pt x="1524" y="392430"/>
                </a:lnTo>
                <a:lnTo>
                  <a:pt x="2286" y="416052"/>
                </a:lnTo>
                <a:lnTo>
                  <a:pt x="3810" y="432054"/>
                </a:lnTo>
              </a:path>
            </a:pathLst>
          </a:custGeom>
          <a:ln w="12954">
            <a:solidFill>
              <a:srgbClr val="4094AB"/>
            </a:solidFill>
          </a:ln>
        </p:spPr>
        <p:txBody>
          <a:bodyPr wrap="square" lIns="0" tIns="0" rIns="0" bIns="0" rtlCol="0">
            <a:noAutofit/>
          </a:bodyPr>
          <a:lstStyle/>
          <a:p>
            <a:endParaRPr/>
          </a:p>
        </p:txBody>
      </p:sp>
      <p:sp>
        <p:nvSpPr>
          <p:cNvPr id="794" name="object 794"/>
          <p:cNvSpPr/>
          <p:nvPr/>
        </p:nvSpPr>
        <p:spPr>
          <a:xfrm>
            <a:off x="1637538" y="4434077"/>
            <a:ext cx="2286" cy="9144"/>
          </a:xfrm>
          <a:custGeom>
            <a:avLst/>
            <a:gdLst/>
            <a:ahLst/>
            <a:cxnLst/>
            <a:rect l="l" t="t" r="r" b="b"/>
            <a:pathLst>
              <a:path w="2286" h="9144">
                <a:moveTo>
                  <a:pt x="0" y="0"/>
                </a:moveTo>
                <a:lnTo>
                  <a:pt x="2286" y="9144"/>
                </a:lnTo>
              </a:path>
            </a:pathLst>
          </a:custGeom>
          <a:ln w="12954">
            <a:solidFill>
              <a:srgbClr val="3F94AA"/>
            </a:solidFill>
          </a:ln>
        </p:spPr>
        <p:txBody>
          <a:bodyPr wrap="square" lIns="0" tIns="0" rIns="0" bIns="0" rtlCol="0">
            <a:noAutofit/>
          </a:bodyPr>
          <a:lstStyle/>
          <a:p>
            <a:endParaRPr/>
          </a:p>
        </p:txBody>
      </p:sp>
      <p:sp>
        <p:nvSpPr>
          <p:cNvPr id="795" name="object 795"/>
          <p:cNvSpPr/>
          <p:nvPr/>
        </p:nvSpPr>
        <p:spPr>
          <a:xfrm>
            <a:off x="1639823" y="4443222"/>
            <a:ext cx="5334" cy="18288"/>
          </a:xfrm>
          <a:custGeom>
            <a:avLst/>
            <a:gdLst/>
            <a:ahLst/>
            <a:cxnLst/>
            <a:rect l="l" t="t" r="r" b="b"/>
            <a:pathLst>
              <a:path w="5333" h="18287">
                <a:moveTo>
                  <a:pt x="0" y="0"/>
                </a:moveTo>
                <a:lnTo>
                  <a:pt x="2286" y="9144"/>
                </a:lnTo>
                <a:lnTo>
                  <a:pt x="5334" y="18288"/>
                </a:lnTo>
              </a:path>
            </a:pathLst>
          </a:custGeom>
          <a:ln w="12954">
            <a:solidFill>
              <a:srgbClr val="3E93A9"/>
            </a:solidFill>
          </a:ln>
        </p:spPr>
        <p:txBody>
          <a:bodyPr wrap="square" lIns="0" tIns="0" rIns="0" bIns="0" rtlCol="0">
            <a:noAutofit/>
          </a:bodyPr>
          <a:lstStyle/>
          <a:p>
            <a:endParaRPr/>
          </a:p>
        </p:txBody>
      </p:sp>
      <p:sp>
        <p:nvSpPr>
          <p:cNvPr id="796" name="object 796"/>
          <p:cNvSpPr/>
          <p:nvPr/>
        </p:nvSpPr>
        <p:spPr>
          <a:xfrm>
            <a:off x="1645157" y="4461510"/>
            <a:ext cx="3810" cy="8382"/>
          </a:xfrm>
          <a:custGeom>
            <a:avLst/>
            <a:gdLst/>
            <a:ahLst/>
            <a:cxnLst/>
            <a:rect l="l" t="t" r="r" b="b"/>
            <a:pathLst>
              <a:path w="3810" h="8382">
                <a:moveTo>
                  <a:pt x="0" y="0"/>
                </a:moveTo>
                <a:lnTo>
                  <a:pt x="3810" y="8382"/>
                </a:lnTo>
              </a:path>
            </a:pathLst>
          </a:custGeom>
          <a:ln w="12954">
            <a:solidFill>
              <a:srgbClr val="3E92A8"/>
            </a:solidFill>
          </a:ln>
        </p:spPr>
        <p:txBody>
          <a:bodyPr wrap="square" lIns="0" tIns="0" rIns="0" bIns="0" rtlCol="0">
            <a:noAutofit/>
          </a:bodyPr>
          <a:lstStyle/>
          <a:p>
            <a:endParaRPr/>
          </a:p>
        </p:txBody>
      </p:sp>
      <p:sp>
        <p:nvSpPr>
          <p:cNvPr id="797" name="object 797"/>
          <p:cNvSpPr/>
          <p:nvPr/>
        </p:nvSpPr>
        <p:spPr>
          <a:xfrm>
            <a:off x="1648967" y="4469892"/>
            <a:ext cx="3810" cy="8382"/>
          </a:xfrm>
          <a:custGeom>
            <a:avLst/>
            <a:gdLst/>
            <a:ahLst/>
            <a:cxnLst/>
            <a:rect l="l" t="t" r="r" b="b"/>
            <a:pathLst>
              <a:path w="3810" h="8382">
                <a:moveTo>
                  <a:pt x="0" y="0"/>
                </a:moveTo>
                <a:lnTo>
                  <a:pt x="3810" y="8382"/>
                </a:lnTo>
              </a:path>
            </a:pathLst>
          </a:custGeom>
          <a:ln w="12954">
            <a:solidFill>
              <a:srgbClr val="3D92A6"/>
            </a:solidFill>
          </a:ln>
        </p:spPr>
        <p:txBody>
          <a:bodyPr wrap="square" lIns="0" tIns="0" rIns="0" bIns="0" rtlCol="0">
            <a:noAutofit/>
          </a:bodyPr>
          <a:lstStyle/>
          <a:p>
            <a:endParaRPr/>
          </a:p>
        </p:txBody>
      </p:sp>
      <p:sp>
        <p:nvSpPr>
          <p:cNvPr id="798" name="object 798"/>
          <p:cNvSpPr/>
          <p:nvPr/>
        </p:nvSpPr>
        <p:spPr>
          <a:xfrm>
            <a:off x="1652777" y="4478273"/>
            <a:ext cx="4572" cy="8382"/>
          </a:xfrm>
          <a:custGeom>
            <a:avLst/>
            <a:gdLst/>
            <a:ahLst/>
            <a:cxnLst/>
            <a:rect l="l" t="t" r="r" b="b"/>
            <a:pathLst>
              <a:path w="4572" h="8382">
                <a:moveTo>
                  <a:pt x="0" y="0"/>
                </a:moveTo>
                <a:lnTo>
                  <a:pt x="4572" y="8382"/>
                </a:lnTo>
              </a:path>
            </a:pathLst>
          </a:custGeom>
          <a:ln w="12954">
            <a:solidFill>
              <a:srgbClr val="3D91A5"/>
            </a:solidFill>
          </a:ln>
        </p:spPr>
        <p:txBody>
          <a:bodyPr wrap="square" lIns="0" tIns="0" rIns="0" bIns="0" rtlCol="0">
            <a:noAutofit/>
          </a:bodyPr>
          <a:lstStyle/>
          <a:p>
            <a:endParaRPr/>
          </a:p>
        </p:txBody>
      </p:sp>
      <p:sp>
        <p:nvSpPr>
          <p:cNvPr id="799" name="object 799"/>
          <p:cNvSpPr/>
          <p:nvPr/>
        </p:nvSpPr>
        <p:spPr>
          <a:xfrm>
            <a:off x="1657350" y="4486655"/>
            <a:ext cx="10668" cy="16002"/>
          </a:xfrm>
          <a:custGeom>
            <a:avLst/>
            <a:gdLst/>
            <a:ahLst/>
            <a:cxnLst/>
            <a:rect l="l" t="t" r="r" b="b"/>
            <a:pathLst>
              <a:path w="10668" h="16001">
                <a:moveTo>
                  <a:pt x="0" y="0"/>
                </a:moveTo>
                <a:lnTo>
                  <a:pt x="10668" y="16002"/>
                </a:lnTo>
              </a:path>
            </a:pathLst>
          </a:custGeom>
          <a:ln w="12954">
            <a:solidFill>
              <a:srgbClr val="3C8FA3"/>
            </a:solidFill>
          </a:ln>
        </p:spPr>
        <p:txBody>
          <a:bodyPr wrap="square" lIns="0" tIns="0" rIns="0" bIns="0" rtlCol="0">
            <a:noAutofit/>
          </a:bodyPr>
          <a:lstStyle/>
          <a:p>
            <a:endParaRPr/>
          </a:p>
        </p:txBody>
      </p:sp>
      <p:sp>
        <p:nvSpPr>
          <p:cNvPr id="800" name="object 800"/>
          <p:cNvSpPr/>
          <p:nvPr/>
        </p:nvSpPr>
        <p:spPr>
          <a:xfrm>
            <a:off x="1668017" y="4502657"/>
            <a:ext cx="5334" cy="6858"/>
          </a:xfrm>
          <a:custGeom>
            <a:avLst/>
            <a:gdLst/>
            <a:ahLst/>
            <a:cxnLst/>
            <a:rect l="l" t="t" r="r" b="b"/>
            <a:pathLst>
              <a:path w="5333" h="6858">
                <a:moveTo>
                  <a:pt x="0" y="0"/>
                </a:moveTo>
                <a:lnTo>
                  <a:pt x="5334" y="6858"/>
                </a:lnTo>
              </a:path>
            </a:pathLst>
          </a:custGeom>
          <a:ln w="12953">
            <a:solidFill>
              <a:srgbClr val="3B8DA1"/>
            </a:solidFill>
          </a:ln>
        </p:spPr>
        <p:txBody>
          <a:bodyPr wrap="square" lIns="0" tIns="0" rIns="0" bIns="0" rtlCol="0">
            <a:noAutofit/>
          </a:bodyPr>
          <a:lstStyle/>
          <a:p>
            <a:endParaRPr/>
          </a:p>
        </p:txBody>
      </p:sp>
      <p:sp>
        <p:nvSpPr>
          <p:cNvPr id="801" name="object 801"/>
          <p:cNvSpPr/>
          <p:nvPr/>
        </p:nvSpPr>
        <p:spPr>
          <a:xfrm>
            <a:off x="1673351" y="4509516"/>
            <a:ext cx="6858" cy="6858"/>
          </a:xfrm>
          <a:custGeom>
            <a:avLst/>
            <a:gdLst/>
            <a:ahLst/>
            <a:cxnLst/>
            <a:rect l="l" t="t" r="r" b="b"/>
            <a:pathLst>
              <a:path w="6857" h="6858">
                <a:moveTo>
                  <a:pt x="0" y="0"/>
                </a:moveTo>
                <a:lnTo>
                  <a:pt x="6858" y="6858"/>
                </a:lnTo>
              </a:path>
            </a:pathLst>
          </a:custGeom>
          <a:ln w="12954">
            <a:solidFill>
              <a:srgbClr val="3A8A9F"/>
            </a:solidFill>
          </a:ln>
        </p:spPr>
        <p:txBody>
          <a:bodyPr wrap="square" lIns="0" tIns="0" rIns="0" bIns="0" rtlCol="0">
            <a:noAutofit/>
          </a:bodyPr>
          <a:lstStyle/>
          <a:p>
            <a:endParaRPr/>
          </a:p>
        </p:txBody>
      </p:sp>
      <p:sp>
        <p:nvSpPr>
          <p:cNvPr id="802" name="object 802"/>
          <p:cNvSpPr/>
          <p:nvPr/>
        </p:nvSpPr>
        <p:spPr>
          <a:xfrm>
            <a:off x="1680210" y="4516373"/>
            <a:ext cx="6096" cy="5333"/>
          </a:xfrm>
          <a:custGeom>
            <a:avLst/>
            <a:gdLst/>
            <a:ahLst/>
            <a:cxnLst/>
            <a:rect l="l" t="t" r="r" b="b"/>
            <a:pathLst>
              <a:path w="6095" h="5334">
                <a:moveTo>
                  <a:pt x="0" y="0"/>
                </a:moveTo>
                <a:lnTo>
                  <a:pt x="6096" y="5333"/>
                </a:lnTo>
              </a:path>
            </a:pathLst>
          </a:custGeom>
          <a:ln w="12954">
            <a:solidFill>
              <a:srgbClr val="3A879C"/>
            </a:solidFill>
          </a:ln>
        </p:spPr>
        <p:txBody>
          <a:bodyPr wrap="square" lIns="0" tIns="0" rIns="0" bIns="0" rtlCol="0">
            <a:noAutofit/>
          </a:bodyPr>
          <a:lstStyle/>
          <a:p>
            <a:endParaRPr/>
          </a:p>
        </p:txBody>
      </p:sp>
      <p:sp>
        <p:nvSpPr>
          <p:cNvPr id="803" name="object 803"/>
          <p:cNvSpPr/>
          <p:nvPr/>
        </p:nvSpPr>
        <p:spPr>
          <a:xfrm>
            <a:off x="1686305" y="4521707"/>
            <a:ext cx="6858" cy="4571"/>
          </a:xfrm>
          <a:custGeom>
            <a:avLst/>
            <a:gdLst/>
            <a:ahLst/>
            <a:cxnLst/>
            <a:rect l="l" t="t" r="r" b="b"/>
            <a:pathLst>
              <a:path w="6857" h="4572">
                <a:moveTo>
                  <a:pt x="0" y="0"/>
                </a:moveTo>
                <a:lnTo>
                  <a:pt x="6858" y="4571"/>
                </a:lnTo>
              </a:path>
            </a:pathLst>
          </a:custGeom>
          <a:ln w="12954">
            <a:solidFill>
              <a:srgbClr val="398597"/>
            </a:solidFill>
          </a:ln>
        </p:spPr>
        <p:txBody>
          <a:bodyPr wrap="square" lIns="0" tIns="0" rIns="0" bIns="0" rtlCol="0">
            <a:noAutofit/>
          </a:bodyPr>
          <a:lstStyle/>
          <a:p>
            <a:endParaRPr/>
          </a:p>
        </p:txBody>
      </p:sp>
      <p:sp>
        <p:nvSpPr>
          <p:cNvPr id="804" name="object 804"/>
          <p:cNvSpPr/>
          <p:nvPr/>
        </p:nvSpPr>
        <p:spPr>
          <a:xfrm>
            <a:off x="1693164" y="4526279"/>
            <a:ext cx="7620" cy="3047"/>
          </a:xfrm>
          <a:custGeom>
            <a:avLst/>
            <a:gdLst/>
            <a:ahLst/>
            <a:cxnLst/>
            <a:rect l="l" t="t" r="r" b="b"/>
            <a:pathLst>
              <a:path w="7619" h="3048">
                <a:moveTo>
                  <a:pt x="0" y="0"/>
                </a:moveTo>
                <a:lnTo>
                  <a:pt x="7620" y="3047"/>
                </a:lnTo>
              </a:path>
            </a:pathLst>
          </a:custGeom>
          <a:ln w="12954">
            <a:solidFill>
              <a:srgbClr val="378192"/>
            </a:solidFill>
          </a:ln>
        </p:spPr>
        <p:txBody>
          <a:bodyPr wrap="square" lIns="0" tIns="0" rIns="0" bIns="0" rtlCol="0">
            <a:noAutofit/>
          </a:bodyPr>
          <a:lstStyle/>
          <a:p>
            <a:endParaRPr/>
          </a:p>
        </p:txBody>
      </p:sp>
      <p:sp>
        <p:nvSpPr>
          <p:cNvPr id="805" name="object 805"/>
          <p:cNvSpPr/>
          <p:nvPr/>
        </p:nvSpPr>
        <p:spPr>
          <a:xfrm>
            <a:off x="1700783" y="4529327"/>
            <a:ext cx="7620" cy="2285"/>
          </a:xfrm>
          <a:custGeom>
            <a:avLst/>
            <a:gdLst/>
            <a:ahLst/>
            <a:cxnLst/>
            <a:rect l="l" t="t" r="r" b="b"/>
            <a:pathLst>
              <a:path w="7619" h="2286">
                <a:moveTo>
                  <a:pt x="0" y="0"/>
                </a:moveTo>
                <a:lnTo>
                  <a:pt x="7620" y="2285"/>
                </a:lnTo>
              </a:path>
            </a:pathLst>
          </a:custGeom>
          <a:ln w="12954">
            <a:solidFill>
              <a:srgbClr val="347B8E"/>
            </a:solidFill>
          </a:ln>
        </p:spPr>
        <p:txBody>
          <a:bodyPr wrap="square" lIns="0" tIns="0" rIns="0" bIns="0" rtlCol="0">
            <a:noAutofit/>
          </a:bodyPr>
          <a:lstStyle/>
          <a:p>
            <a:endParaRPr/>
          </a:p>
        </p:txBody>
      </p:sp>
      <p:sp>
        <p:nvSpPr>
          <p:cNvPr id="806" name="object 806"/>
          <p:cNvSpPr/>
          <p:nvPr/>
        </p:nvSpPr>
        <p:spPr>
          <a:xfrm>
            <a:off x="1708404" y="4531614"/>
            <a:ext cx="7620" cy="1523"/>
          </a:xfrm>
          <a:custGeom>
            <a:avLst/>
            <a:gdLst/>
            <a:ahLst/>
            <a:cxnLst/>
            <a:rect l="l" t="t" r="r" b="b"/>
            <a:pathLst>
              <a:path w="7619" h="1524">
                <a:moveTo>
                  <a:pt x="0" y="0"/>
                </a:moveTo>
                <a:lnTo>
                  <a:pt x="7620" y="1523"/>
                </a:lnTo>
              </a:path>
            </a:pathLst>
          </a:custGeom>
          <a:ln w="12954">
            <a:solidFill>
              <a:srgbClr val="33798A"/>
            </a:solidFill>
          </a:ln>
        </p:spPr>
        <p:txBody>
          <a:bodyPr wrap="square" lIns="0" tIns="0" rIns="0" bIns="0" rtlCol="0">
            <a:noAutofit/>
          </a:bodyPr>
          <a:lstStyle/>
          <a:p>
            <a:endParaRPr/>
          </a:p>
        </p:txBody>
      </p:sp>
      <p:sp>
        <p:nvSpPr>
          <p:cNvPr id="807" name="object 807"/>
          <p:cNvSpPr/>
          <p:nvPr/>
        </p:nvSpPr>
        <p:spPr>
          <a:xfrm>
            <a:off x="1716023" y="4533138"/>
            <a:ext cx="8382" cy="761"/>
          </a:xfrm>
          <a:custGeom>
            <a:avLst/>
            <a:gdLst/>
            <a:ahLst/>
            <a:cxnLst/>
            <a:rect l="l" t="t" r="r" b="b"/>
            <a:pathLst>
              <a:path w="8381" h="762">
                <a:moveTo>
                  <a:pt x="0" y="0"/>
                </a:moveTo>
                <a:lnTo>
                  <a:pt x="8382" y="761"/>
                </a:lnTo>
              </a:path>
            </a:pathLst>
          </a:custGeom>
          <a:ln w="12954">
            <a:solidFill>
              <a:srgbClr val="357D90"/>
            </a:solidFill>
          </a:ln>
        </p:spPr>
        <p:txBody>
          <a:bodyPr wrap="square" lIns="0" tIns="0" rIns="0" bIns="0" rtlCol="0">
            <a:noAutofit/>
          </a:bodyPr>
          <a:lstStyle/>
          <a:p>
            <a:endParaRPr/>
          </a:p>
        </p:txBody>
      </p:sp>
      <p:sp>
        <p:nvSpPr>
          <p:cNvPr id="808" name="object 808"/>
          <p:cNvSpPr/>
          <p:nvPr/>
        </p:nvSpPr>
        <p:spPr>
          <a:xfrm>
            <a:off x="1724405" y="4533138"/>
            <a:ext cx="8382" cy="762"/>
          </a:xfrm>
          <a:custGeom>
            <a:avLst/>
            <a:gdLst/>
            <a:ahLst/>
            <a:cxnLst/>
            <a:rect l="l" t="t" r="r" b="b"/>
            <a:pathLst>
              <a:path w="8381" h="762">
                <a:moveTo>
                  <a:pt x="0" y="762"/>
                </a:moveTo>
                <a:lnTo>
                  <a:pt x="8382" y="0"/>
                </a:lnTo>
              </a:path>
            </a:pathLst>
          </a:custGeom>
          <a:ln w="12954">
            <a:solidFill>
              <a:srgbClr val="378293"/>
            </a:solidFill>
          </a:ln>
        </p:spPr>
        <p:txBody>
          <a:bodyPr wrap="square" lIns="0" tIns="0" rIns="0" bIns="0" rtlCol="0">
            <a:noAutofit/>
          </a:bodyPr>
          <a:lstStyle/>
          <a:p>
            <a:endParaRPr/>
          </a:p>
        </p:txBody>
      </p:sp>
      <p:sp>
        <p:nvSpPr>
          <p:cNvPr id="809" name="object 809"/>
          <p:cNvSpPr/>
          <p:nvPr/>
        </p:nvSpPr>
        <p:spPr>
          <a:xfrm>
            <a:off x="1732788" y="4532376"/>
            <a:ext cx="8382" cy="762"/>
          </a:xfrm>
          <a:custGeom>
            <a:avLst/>
            <a:gdLst/>
            <a:ahLst/>
            <a:cxnLst/>
            <a:rect l="l" t="t" r="r" b="b"/>
            <a:pathLst>
              <a:path w="8381" h="762">
                <a:moveTo>
                  <a:pt x="0" y="762"/>
                </a:moveTo>
                <a:lnTo>
                  <a:pt x="8382" y="0"/>
                </a:lnTo>
              </a:path>
            </a:pathLst>
          </a:custGeom>
          <a:ln w="12954">
            <a:solidFill>
              <a:srgbClr val="398598"/>
            </a:solidFill>
          </a:ln>
        </p:spPr>
        <p:txBody>
          <a:bodyPr wrap="square" lIns="0" tIns="0" rIns="0" bIns="0" rtlCol="0">
            <a:noAutofit/>
          </a:bodyPr>
          <a:lstStyle/>
          <a:p>
            <a:endParaRPr/>
          </a:p>
        </p:txBody>
      </p:sp>
      <p:sp>
        <p:nvSpPr>
          <p:cNvPr id="810" name="object 810"/>
          <p:cNvSpPr/>
          <p:nvPr/>
        </p:nvSpPr>
        <p:spPr>
          <a:xfrm>
            <a:off x="1741170" y="4529328"/>
            <a:ext cx="7620" cy="3048"/>
          </a:xfrm>
          <a:custGeom>
            <a:avLst/>
            <a:gdLst/>
            <a:ahLst/>
            <a:cxnLst/>
            <a:rect l="l" t="t" r="r" b="b"/>
            <a:pathLst>
              <a:path w="7619" h="3048">
                <a:moveTo>
                  <a:pt x="0" y="3048"/>
                </a:moveTo>
                <a:lnTo>
                  <a:pt x="7620" y="0"/>
                </a:lnTo>
              </a:path>
            </a:pathLst>
          </a:custGeom>
          <a:ln w="12954">
            <a:solidFill>
              <a:srgbClr val="3A899E"/>
            </a:solidFill>
          </a:ln>
        </p:spPr>
        <p:txBody>
          <a:bodyPr wrap="square" lIns="0" tIns="0" rIns="0" bIns="0" rtlCol="0">
            <a:noAutofit/>
          </a:bodyPr>
          <a:lstStyle/>
          <a:p>
            <a:endParaRPr/>
          </a:p>
        </p:txBody>
      </p:sp>
      <p:sp>
        <p:nvSpPr>
          <p:cNvPr id="811" name="object 811"/>
          <p:cNvSpPr/>
          <p:nvPr/>
        </p:nvSpPr>
        <p:spPr>
          <a:xfrm>
            <a:off x="1748789" y="4526279"/>
            <a:ext cx="7620" cy="3048"/>
          </a:xfrm>
          <a:custGeom>
            <a:avLst/>
            <a:gdLst/>
            <a:ahLst/>
            <a:cxnLst/>
            <a:rect l="l" t="t" r="r" b="b"/>
            <a:pathLst>
              <a:path w="7619" h="3048">
                <a:moveTo>
                  <a:pt x="0" y="3048"/>
                </a:moveTo>
                <a:lnTo>
                  <a:pt x="7620" y="0"/>
                </a:lnTo>
              </a:path>
            </a:pathLst>
          </a:custGeom>
          <a:ln w="12954">
            <a:solidFill>
              <a:srgbClr val="3C8EA1"/>
            </a:solidFill>
          </a:ln>
        </p:spPr>
        <p:txBody>
          <a:bodyPr wrap="square" lIns="0" tIns="0" rIns="0" bIns="0" rtlCol="0">
            <a:noAutofit/>
          </a:bodyPr>
          <a:lstStyle/>
          <a:p>
            <a:endParaRPr/>
          </a:p>
        </p:txBody>
      </p:sp>
      <p:sp>
        <p:nvSpPr>
          <p:cNvPr id="812" name="object 812"/>
          <p:cNvSpPr/>
          <p:nvPr/>
        </p:nvSpPr>
        <p:spPr>
          <a:xfrm>
            <a:off x="1756410" y="4522469"/>
            <a:ext cx="7620" cy="3810"/>
          </a:xfrm>
          <a:custGeom>
            <a:avLst/>
            <a:gdLst/>
            <a:ahLst/>
            <a:cxnLst/>
            <a:rect l="l" t="t" r="r" b="b"/>
            <a:pathLst>
              <a:path w="7619" h="3810">
                <a:moveTo>
                  <a:pt x="0" y="3810"/>
                </a:moveTo>
                <a:lnTo>
                  <a:pt x="7620" y="0"/>
                </a:lnTo>
              </a:path>
            </a:pathLst>
          </a:custGeom>
          <a:ln w="12954">
            <a:solidFill>
              <a:srgbClr val="3D92A6"/>
            </a:solidFill>
          </a:ln>
        </p:spPr>
        <p:txBody>
          <a:bodyPr wrap="square" lIns="0" tIns="0" rIns="0" bIns="0" rtlCol="0">
            <a:noAutofit/>
          </a:bodyPr>
          <a:lstStyle/>
          <a:p>
            <a:endParaRPr/>
          </a:p>
        </p:txBody>
      </p:sp>
      <p:sp>
        <p:nvSpPr>
          <p:cNvPr id="813" name="object 813"/>
          <p:cNvSpPr/>
          <p:nvPr/>
        </p:nvSpPr>
        <p:spPr>
          <a:xfrm>
            <a:off x="1764029" y="4517136"/>
            <a:ext cx="6858" cy="5334"/>
          </a:xfrm>
          <a:custGeom>
            <a:avLst/>
            <a:gdLst/>
            <a:ahLst/>
            <a:cxnLst/>
            <a:rect l="l" t="t" r="r" b="b"/>
            <a:pathLst>
              <a:path w="6857" h="5334">
                <a:moveTo>
                  <a:pt x="0" y="5333"/>
                </a:moveTo>
                <a:lnTo>
                  <a:pt x="6858" y="0"/>
                </a:lnTo>
              </a:path>
            </a:pathLst>
          </a:custGeom>
          <a:ln w="12953">
            <a:solidFill>
              <a:srgbClr val="4094AB"/>
            </a:solidFill>
          </a:ln>
        </p:spPr>
        <p:txBody>
          <a:bodyPr wrap="square" lIns="0" tIns="0" rIns="0" bIns="0" rtlCol="0">
            <a:noAutofit/>
          </a:bodyPr>
          <a:lstStyle/>
          <a:p>
            <a:endParaRPr/>
          </a:p>
        </p:txBody>
      </p:sp>
      <p:sp>
        <p:nvSpPr>
          <p:cNvPr id="814" name="object 814"/>
          <p:cNvSpPr/>
          <p:nvPr/>
        </p:nvSpPr>
        <p:spPr>
          <a:xfrm>
            <a:off x="1770888" y="4511039"/>
            <a:ext cx="6858" cy="6096"/>
          </a:xfrm>
          <a:custGeom>
            <a:avLst/>
            <a:gdLst/>
            <a:ahLst/>
            <a:cxnLst/>
            <a:rect l="l" t="t" r="r" b="b"/>
            <a:pathLst>
              <a:path w="6857" h="6096">
                <a:moveTo>
                  <a:pt x="0" y="6095"/>
                </a:moveTo>
                <a:lnTo>
                  <a:pt x="6858" y="0"/>
                </a:lnTo>
              </a:path>
            </a:pathLst>
          </a:custGeom>
          <a:ln w="12954">
            <a:solidFill>
              <a:srgbClr val="4197AD"/>
            </a:solidFill>
          </a:ln>
        </p:spPr>
        <p:txBody>
          <a:bodyPr wrap="square" lIns="0" tIns="0" rIns="0" bIns="0" rtlCol="0">
            <a:noAutofit/>
          </a:bodyPr>
          <a:lstStyle/>
          <a:p>
            <a:endParaRPr/>
          </a:p>
        </p:txBody>
      </p:sp>
      <p:sp>
        <p:nvSpPr>
          <p:cNvPr id="815" name="object 815"/>
          <p:cNvSpPr/>
          <p:nvPr/>
        </p:nvSpPr>
        <p:spPr>
          <a:xfrm>
            <a:off x="1777745" y="4504181"/>
            <a:ext cx="6095" cy="6858"/>
          </a:xfrm>
          <a:custGeom>
            <a:avLst/>
            <a:gdLst/>
            <a:ahLst/>
            <a:cxnLst/>
            <a:rect l="l" t="t" r="r" b="b"/>
            <a:pathLst>
              <a:path w="6095" h="6858">
                <a:moveTo>
                  <a:pt x="0" y="6857"/>
                </a:moveTo>
                <a:lnTo>
                  <a:pt x="6095" y="0"/>
                </a:lnTo>
              </a:path>
            </a:pathLst>
          </a:custGeom>
          <a:ln w="12953">
            <a:solidFill>
              <a:srgbClr val="4299B0"/>
            </a:solidFill>
          </a:ln>
        </p:spPr>
        <p:txBody>
          <a:bodyPr wrap="square" lIns="0" tIns="0" rIns="0" bIns="0" rtlCol="0">
            <a:noAutofit/>
          </a:bodyPr>
          <a:lstStyle/>
          <a:p>
            <a:endParaRPr/>
          </a:p>
        </p:txBody>
      </p:sp>
      <p:sp>
        <p:nvSpPr>
          <p:cNvPr id="816" name="object 816"/>
          <p:cNvSpPr/>
          <p:nvPr/>
        </p:nvSpPr>
        <p:spPr>
          <a:xfrm>
            <a:off x="1783842" y="4495800"/>
            <a:ext cx="6095" cy="8382"/>
          </a:xfrm>
          <a:custGeom>
            <a:avLst/>
            <a:gdLst/>
            <a:ahLst/>
            <a:cxnLst/>
            <a:rect l="l" t="t" r="r" b="b"/>
            <a:pathLst>
              <a:path w="6095" h="8382">
                <a:moveTo>
                  <a:pt x="0" y="8382"/>
                </a:moveTo>
                <a:lnTo>
                  <a:pt x="6095" y="0"/>
                </a:lnTo>
              </a:path>
            </a:pathLst>
          </a:custGeom>
          <a:ln w="12954">
            <a:solidFill>
              <a:srgbClr val="439CB2"/>
            </a:solidFill>
          </a:ln>
        </p:spPr>
        <p:txBody>
          <a:bodyPr wrap="square" lIns="0" tIns="0" rIns="0" bIns="0" rtlCol="0">
            <a:noAutofit/>
          </a:bodyPr>
          <a:lstStyle/>
          <a:p>
            <a:endParaRPr/>
          </a:p>
        </p:txBody>
      </p:sp>
      <p:sp>
        <p:nvSpPr>
          <p:cNvPr id="817" name="object 817"/>
          <p:cNvSpPr/>
          <p:nvPr/>
        </p:nvSpPr>
        <p:spPr>
          <a:xfrm>
            <a:off x="1789938" y="4486656"/>
            <a:ext cx="6095" cy="9144"/>
          </a:xfrm>
          <a:custGeom>
            <a:avLst/>
            <a:gdLst/>
            <a:ahLst/>
            <a:cxnLst/>
            <a:rect l="l" t="t" r="r" b="b"/>
            <a:pathLst>
              <a:path w="6095" h="9144">
                <a:moveTo>
                  <a:pt x="0" y="9144"/>
                </a:moveTo>
                <a:lnTo>
                  <a:pt x="6095" y="0"/>
                </a:lnTo>
              </a:path>
            </a:pathLst>
          </a:custGeom>
          <a:ln w="12954">
            <a:solidFill>
              <a:srgbClr val="439EB5"/>
            </a:solidFill>
          </a:ln>
        </p:spPr>
        <p:txBody>
          <a:bodyPr wrap="square" lIns="0" tIns="0" rIns="0" bIns="0" rtlCol="0">
            <a:noAutofit/>
          </a:bodyPr>
          <a:lstStyle/>
          <a:p>
            <a:endParaRPr/>
          </a:p>
        </p:txBody>
      </p:sp>
      <p:sp>
        <p:nvSpPr>
          <p:cNvPr id="818" name="object 818"/>
          <p:cNvSpPr/>
          <p:nvPr/>
        </p:nvSpPr>
        <p:spPr>
          <a:xfrm>
            <a:off x="1796033" y="4476749"/>
            <a:ext cx="5333" cy="9906"/>
          </a:xfrm>
          <a:custGeom>
            <a:avLst/>
            <a:gdLst/>
            <a:ahLst/>
            <a:cxnLst/>
            <a:rect l="l" t="t" r="r" b="b"/>
            <a:pathLst>
              <a:path w="5333" h="9905">
                <a:moveTo>
                  <a:pt x="0" y="9906"/>
                </a:moveTo>
                <a:lnTo>
                  <a:pt x="5333" y="0"/>
                </a:lnTo>
              </a:path>
            </a:pathLst>
          </a:custGeom>
          <a:ln w="12954">
            <a:solidFill>
              <a:srgbClr val="449FB6"/>
            </a:solidFill>
          </a:ln>
        </p:spPr>
        <p:txBody>
          <a:bodyPr wrap="square" lIns="0" tIns="0" rIns="0" bIns="0" rtlCol="0">
            <a:noAutofit/>
          </a:bodyPr>
          <a:lstStyle/>
          <a:p>
            <a:endParaRPr/>
          </a:p>
        </p:txBody>
      </p:sp>
      <p:sp>
        <p:nvSpPr>
          <p:cNvPr id="819" name="object 819"/>
          <p:cNvSpPr/>
          <p:nvPr/>
        </p:nvSpPr>
        <p:spPr>
          <a:xfrm>
            <a:off x="1801367" y="4466082"/>
            <a:ext cx="5333" cy="10668"/>
          </a:xfrm>
          <a:custGeom>
            <a:avLst/>
            <a:gdLst/>
            <a:ahLst/>
            <a:cxnLst/>
            <a:rect l="l" t="t" r="r" b="b"/>
            <a:pathLst>
              <a:path w="5333" h="10667">
                <a:moveTo>
                  <a:pt x="0" y="10668"/>
                </a:moveTo>
                <a:lnTo>
                  <a:pt x="5333" y="0"/>
                </a:lnTo>
              </a:path>
            </a:pathLst>
          </a:custGeom>
          <a:ln w="12953">
            <a:solidFill>
              <a:srgbClr val="449FB7"/>
            </a:solidFill>
          </a:ln>
        </p:spPr>
        <p:txBody>
          <a:bodyPr wrap="square" lIns="0" tIns="0" rIns="0" bIns="0" rtlCol="0">
            <a:noAutofit/>
          </a:bodyPr>
          <a:lstStyle/>
          <a:p>
            <a:endParaRPr/>
          </a:p>
        </p:txBody>
      </p:sp>
      <p:sp>
        <p:nvSpPr>
          <p:cNvPr id="820" name="object 820"/>
          <p:cNvSpPr/>
          <p:nvPr/>
        </p:nvSpPr>
        <p:spPr>
          <a:xfrm>
            <a:off x="1806701" y="4454652"/>
            <a:ext cx="4571" cy="11430"/>
          </a:xfrm>
          <a:custGeom>
            <a:avLst/>
            <a:gdLst/>
            <a:ahLst/>
            <a:cxnLst/>
            <a:rect l="l" t="t" r="r" b="b"/>
            <a:pathLst>
              <a:path w="4572" h="11429">
                <a:moveTo>
                  <a:pt x="0" y="11430"/>
                </a:moveTo>
                <a:lnTo>
                  <a:pt x="4571" y="0"/>
                </a:lnTo>
              </a:path>
            </a:pathLst>
          </a:custGeom>
          <a:ln w="12954">
            <a:solidFill>
              <a:srgbClr val="45A0B8"/>
            </a:solidFill>
          </a:ln>
        </p:spPr>
        <p:txBody>
          <a:bodyPr wrap="square" lIns="0" tIns="0" rIns="0" bIns="0" rtlCol="0">
            <a:noAutofit/>
          </a:bodyPr>
          <a:lstStyle/>
          <a:p>
            <a:endParaRPr/>
          </a:p>
        </p:txBody>
      </p:sp>
      <p:sp>
        <p:nvSpPr>
          <p:cNvPr id="821" name="object 821"/>
          <p:cNvSpPr/>
          <p:nvPr/>
        </p:nvSpPr>
        <p:spPr>
          <a:xfrm>
            <a:off x="1811273" y="4427981"/>
            <a:ext cx="9143" cy="26670"/>
          </a:xfrm>
          <a:custGeom>
            <a:avLst/>
            <a:gdLst/>
            <a:ahLst/>
            <a:cxnLst/>
            <a:rect l="l" t="t" r="r" b="b"/>
            <a:pathLst>
              <a:path w="9143" h="26670">
                <a:moveTo>
                  <a:pt x="0" y="26669"/>
                </a:moveTo>
                <a:lnTo>
                  <a:pt x="4571" y="13715"/>
                </a:lnTo>
                <a:lnTo>
                  <a:pt x="9143" y="0"/>
                </a:lnTo>
              </a:path>
            </a:pathLst>
          </a:custGeom>
          <a:ln w="12954">
            <a:solidFill>
              <a:srgbClr val="45A1B8"/>
            </a:solidFill>
          </a:ln>
        </p:spPr>
        <p:txBody>
          <a:bodyPr wrap="square" lIns="0" tIns="0" rIns="0" bIns="0" rtlCol="0">
            <a:noAutofit/>
          </a:bodyPr>
          <a:lstStyle/>
          <a:p>
            <a:endParaRPr/>
          </a:p>
        </p:txBody>
      </p:sp>
      <p:sp>
        <p:nvSpPr>
          <p:cNvPr id="822" name="object 822"/>
          <p:cNvSpPr/>
          <p:nvPr/>
        </p:nvSpPr>
        <p:spPr>
          <a:xfrm>
            <a:off x="1820417" y="4413504"/>
            <a:ext cx="3809" cy="14478"/>
          </a:xfrm>
          <a:custGeom>
            <a:avLst/>
            <a:gdLst/>
            <a:ahLst/>
            <a:cxnLst/>
            <a:rect l="l" t="t" r="r" b="b"/>
            <a:pathLst>
              <a:path w="3810" h="14477">
                <a:moveTo>
                  <a:pt x="0" y="14477"/>
                </a:moveTo>
                <a:lnTo>
                  <a:pt x="3809" y="0"/>
                </a:lnTo>
              </a:path>
            </a:pathLst>
          </a:custGeom>
          <a:ln w="12954">
            <a:solidFill>
              <a:srgbClr val="45A2B9"/>
            </a:solidFill>
          </a:ln>
        </p:spPr>
        <p:txBody>
          <a:bodyPr wrap="square" lIns="0" tIns="0" rIns="0" bIns="0" rtlCol="0">
            <a:noAutofit/>
          </a:bodyPr>
          <a:lstStyle/>
          <a:p>
            <a:endParaRPr/>
          </a:p>
        </p:txBody>
      </p:sp>
      <p:sp>
        <p:nvSpPr>
          <p:cNvPr id="823" name="object 823"/>
          <p:cNvSpPr/>
          <p:nvPr/>
        </p:nvSpPr>
        <p:spPr>
          <a:xfrm>
            <a:off x="1812797" y="4399788"/>
            <a:ext cx="11430" cy="13716"/>
          </a:xfrm>
          <a:custGeom>
            <a:avLst/>
            <a:gdLst/>
            <a:ahLst/>
            <a:cxnLst/>
            <a:rect l="l" t="t" r="r" b="b"/>
            <a:pathLst>
              <a:path w="11430" h="13715">
                <a:moveTo>
                  <a:pt x="11430" y="13716"/>
                </a:moveTo>
                <a:lnTo>
                  <a:pt x="0" y="0"/>
                </a:lnTo>
              </a:path>
            </a:pathLst>
          </a:custGeom>
          <a:ln w="12954">
            <a:solidFill>
              <a:srgbClr val="429CB1"/>
            </a:solidFill>
          </a:ln>
        </p:spPr>
        <p:txBody>
          <a:bodyPr wrap="square" lIns="0" tIns="0" rIns="0" bIns="0" rtlCol="0">
            <a:noAutofit/>
          </a:bodyPr>
          <a:lstStyle/>
          <a:p>
            <a:endParaRPr/>
          </a:p>
        </p:txBody>
      </p:sp>
      <p:sp>
        <p:nvSpPr>
          <p:cNvPr id="824" name="object 824"/>
          <p:cNvSpPr/>
          <p:nvPr/>
        </p:nvSpPr>
        <p:spPr>
          <a:xfrm>
            <a:off x="1807464" y="4399788"/>
            <a:ext cx="5333" cy="14478"/>
          </a:xfrm>
          <a:custGeom>
            <a:avLst/>
            <a:gdLst/>
            <a:ahLst/>
            <a:cxnLst/>
            <a:rect l="l" t="t" r="r" b="b"/>
            <a:pathLst>
              <a:path w="5333" h="14477">
                <a:moveTo>
                  <a:pt x="5333" y="0"/>
                </a:moveTo>
                <a:lnTo>
                  <a:pt x="0" y="14478"/>
                </a:lnTo>
              </a:path>
            </a:pathLst>
          </a:custGeom>
          <a:ln w="12954">
            <a:solidFill>
              <a:srgbClr val="3E92A8"/>
            </a:solidFill>
          </a:ln>
        </p:spPr>
        <p:txBody>
          <a:bodyPr wrap="square" lIns="0" tIns="0" rIns="0" bIns="0" rtlCol="0">
            <a:noAutofit/>
          </a:bodyPr>
          <a:lstStyle/>
          <a:p>
            <a:endParaRPr/>
          </a:p>
        </p:txBody>
      </p:sp>
      <p:sp>
        <p:nvSpPr>
          <p:cNvPr id="825" name="object 825"/>
          <p:cNvSpPr/>
          <p:nvPr/>
        </p:nvSpPr>
        <p:spPr>
          <a:xfrm>
            <a:off x="1802130" y="4414266"/>
            <a:ext cx="5333" cy="12954"/>
          </a:xfrm>
          <a:custGeom>
            <a:avLst/>
            <a:gdLst/>
            <a:ahLst/>
            <a:cxnLst/>
            <a:rect l="l" t="t" r="r" b="b"/>
            <a:pathLst>
              <a:path w="5333" h="12953">
                <a:moveTo>
                  <a:pt x="5333" y="0"/>
                </a:moveTo>
                <a:lnTo>
                  <a:pt x="0" y="12954"/>
                </a:lnTo>
              </a:path>
            </a:pathLst>
          </a:custGeom>
          <a:ln w="12954">
            <a:solidFill>
              <a:srgbClr val="3D92A6"/>
            </a:solidFill>
          </a:ln>
        </p:spPr>
        <p:txBody>
          <a:bodyPr wrap="square" lIns="0" tIns="0" rIns="0" bIns="0" rtlCol="0">
            <a:noAutofit/>
          </a:bodyPr>
          <a:lstStyle/>
          <a:p>
            <a:endParaRPr/>
          </a:p>
        </p:txBody>
      </p:sp>
      <p:sp>
        <p:nvSpPr>
          <p:cNvPr id="826" name="object 826"/>
          <p:cNvSpPr/>
          <p:nvPr/>
        </p:nvSpPr>
        <p:spPr>
          <a:xfrm>
            <a:off x="1796033" y="4427220"/>
            <a:ext cx="6095" cy="10668"/>
          </a:xfrm>
          <a:custGeom>
            <a:avLst/>
            <a:gdLst/>
            <a:ahLst/>
            <a:cxnLst/>
            <a:rect l="l" t="t" r="r" b="b"/>
            <a:pathLst>
              <a:path w="6095" h="10667">
                <a:moveTo>
                  <a:pt x="6095" y="0"/>
                </a:moveTo>
                <a:lnTo>
                  <a:pt x="0" y="10668"/>
                </a:lnTo>
              </a:path>
            </a:pathLst>
          </a:custGeom>
          <a:ln w="12954">
            <a:solidFill>
              <a:srgbClr val="3D91A5"/>
            </a:solidFill>
          </a:ln>
        </p:spPr>
        <p:txBody>
          <a:bodyPr wrap="square" lIns="0" tIns="0" rIns="0" bIns="0" rtlCol="0">
            <a:noAutofit/>
          </a:bodyPr>
          <a:lstStyle/>
          <a:p>
            <a:endParaRPr/>
          </a:p>
        </p:txBody>
      </p:sp>
      <p:sp>
        <p:nvSpPr>
          <p:cNvPr id="827" name="object 827"/>
          <p:cNvSpPr/>
          <p:nvPr/>
        </p:nvSpPr>
        <p:spPr>
          <a:xfrm>
            <a:off x="1789937" y="4437888"/>
            <a:ext cx="6095" cy="8382"/>
          </a:xfrm>
          <a:custGeom>
            <a:avLst/>
            <a:gdLst/>
            <a:ahLst/>
            <a:cxnLst/>
            <a:rect l="l" t="t" r="r" b="b"/>
            <a:pathLst>
              <a:path w="6095" h="8382">
                <a:moveTo>
                  <a:pt x="6095" y="0"/>
                </a:moveTo>
                <a:lnTo>
                  <a:pt x="0" y="8382"/>
                </a:lnTo>
              </a:path>
            </a:pathLst>
          </a:custGeom>
          <a:ln w="12954">
            <a:solidFill>
              <a:srgbClr val="3C8FA3"/>
            </a:solidFill>
          </a:ln>
        </p:spPr>
        <p:txBody>
          <a:bodyPr wrap="square" lIns="0" tIns="0" rIns="0" bIns="0" rtlCol="0">
            <a:noAutofit/>
          </a:bodyPr>
          <a:lstStyle/>
          <a:p>
            <a:endParaRPr/>
          </a:p>
        </p:txBody>
      </p:sp>
      <p:sp>
        <p:nvSpPr>
          <p:cNvPr id="828" name="object 828"/>
          <p:cNvSpPr/>
          <p:nvPr/>
        </p:nvSpPr>
        <p:spPr>
          <a:xfrm>
            <a:off x="1784604" y="4446270"/>
            <a:ext cx="5333" cy="6858"/>
          </a:xfrm>
          <a:custGeom>
            <a:avLst/>
            <a:gdLst/>
            <a:ahLst/>
            <a:cxnLst/>
            <a:rect l="l" t="t" r="r" b="b"/>
            <a:pathLst>
              <a:path w="5333" h="6858">
                <a:moveTo>
                  <a:pt x="5333" y="0"/>
                </a:moveTo>
                <a:lnTo>
                  <a:pt x="0" y="6858"/>
                </a:lnTo>
              </a:path>
            </a:pathLst>
          </a:custGeom>
          <a:ln w="12954">
            <a:solidFill>
              <a:srgbClr val="3B8DA0"/>
            </a:solidFill>
          </a:ln>
        </p:spPr>
        <p:txBody>
          <a:bodyPr wrap="square" lIns="0" tIns="0" rIns="0" bIns="0" rtlCol="0">
            <a:noAutofit/>
          </a:bodyPr>
          <a:lstStyle/>
          <a:p>
            <a:endParaRPr/>
          </a:p>
        </p:txBody>
      </p:sp>
      <p:sp>
        <p:nvSpPr>
          <p:cNvPr id="829" name="object 829"/>
          <p:cNvSpPr/>
          <p:nvPr/>
        </p:nvSpPr>
        <p:spPr>
          <a:xfrm>
            <a:off x="1778508" y="4453127"/>
            <a:ext cx="6096" cy="4572"/>
          </a:xfrm>
          <a:custGeom>
            <a:avLst/>
            <a:gdLst/>
            <a:ahLst/>
            <a:cxnLst/>
            <a:rect l="l" t="t" r="r" b="b"/>
            <a:pathLst>
              <a:path w="6095" h="4572">
                <a:moveTo>
                  <a:pt x="6095" y="0"/>
                </a:moveTo>
                <a:lnTo>
                  <a:pt x="0" y="4572"/>
                </a:lnTo>
              </a:path>
            </a:pathLst>
          </a:custGeom>
          <a:ln w="12954">
            <a:solidFill>
              <a:srgbClr val="3A879C"/>
            </a:solidFill>
          </a:ln>
        </p:spPr>
        <p:txBody>
          <a:bodyPr wrap="square" lIns="0" tIns="0" rIns="0" bIns="0" rtlCol="0">
            <a:noAutofit/>
          </a:bodyPr>
          <a:lstStyle/>
          <a:p>
            <a:endParaRPr/>
          </a:p>
        </p:txBody>
      </p:sp>
      <p:sp>
        <p:nvSpPr>
          <p:cNvPr id="830" name="object 830"/>
          <p:cNvSpPr/>
          <p:nvPr/>
        </p:nvSpPr>
        <p:spPr>
          <a:xfrm>
            <a:off x="1772411" y="4457700"/>
            <a:ext cx="6096" cy="3048"/>
          </a:xfrm>
          <a:custGeom>
            <a:avLst/>
            <a:gdLst/>
            <a:ahLst/>
            <a:cxnLst/>
            <a:rect l="l" t="t" r="r" b="b"/>
            <a:pathLst>
              <a:path w="6095" h="3048">
                <a:moveTo>
                  <a:pt x="6095" y="0"/>
                </a:moveTo>
                <a:lnTo>
                  <a:pt x="0" y="3048"/>
                </a:lnTo>
              </a:path>
            </a:pathLst>
          </a:custGeom>
          <a:ln w="12954">
            <a:solidFill>
              <a:srgbClr val="378192"/>
            </a:solidFill>
          </a:ln>
        </p:spPr>
        <p:txBody>
          <a:bodyPr wrap="square" lIns="0" tIns="0" rIns="0" bIns="0" rtlCol="0">
            <a:noAutofit/>
          </a:bodyPr>
          <a:lstStyle/>
          <a:p>
            <a:endParaRPr/>
          </a:p>
        </p:txBody>
      </p:sp>
      <p:sp>
        <p:nvSpPr>
          <p:cNvPr id="831" name="object 831"/>
          <p:cNvSpPr/>
          <p:nvPr/>
        </p:nvSpPr>
        <p:spPr>
          <a:xfrm>
            <a:off x="1766315" y="4460748"/>
            <a:ext cx="6096" cy="1524"/>
          </a:xfrm>
          <a:custGeom>
            <a:avLst/>
            <a:gdLst/>
            <a:ahLst/>
            <a:cxnLst/>
            <a:rect l="l" t="t" r="r" b="b"/>
            <a:pathLst>
              <a:path w="6095" h="1524">
                <a:moveTo>
                  <a:pt x="6095" y="0"/>
                </a:moveTo>
                <a:lnTo>
                  <a:pt x="0" y="1524"/>
                </a:lnTo>
              </a:path>
            </a:pathLst>
          </a:custGeom>
          <a:ln w="12954">
            <a:solidFill>
              <a:srgbClr val="33798B"/>
            </a:solidFill>
          </a:ln>
        </p:spPr>
        <p:txBody>
          <a:bodyPr wrap="square" lIns="0" tIns="0" rIns="0" bIns="0" rtlCol="0">
            <a:noAutofit/>
          </a:bodyPr>
          <a:lstStyle/>
          <a:p>
            <a:endParaRPr/>
          </a:p>
        </p:txBody>
      </p:sp>
      <p:sp>
        <p:nvSpPr>
          <p:cNvPr id="832" name="object 832"/>
          <p:cNvSpPr/>
          <p:nvPr/>
        </p:nvSpPr>
        <p:spPr>
          <a:xfrm>
            <a:off x="1763268" y="4461510"/>
            <a:ext cx="3048" cy="761"/>
          </a:xfrm>
          <a:custGeom>
            <a:avLst/>
            <a:gdLst/>
            <a:ahLst/>
            <a:cxnLst/>
            <a:rect l="l" t="t" r="r" b="b"/>
            <a:pathLst>
              <a:path w="3048" h="762">
                <a:moveTo>
                  <a:pt x="3048" y="762"/>
                </a:moveTo>
                <a:lnTo>
                  <a:pt x="0" y="0"/>
                </a:lnTo>
              </a:path>
            </a:pathLst>
          </a:custGeom>
          <a:ln w="12954">
            <a:solidFill>
              <a:srgbClr val="398598"/>
            </a:solidFill>
          </a:ln>
        </p:spPr>
        <p:txBody>
          <a:bodyPr wrap="square" lIns="0" tIns="0" rIns="0" bIns="0" rtlCol="0">
            <a:noAutofit/>
          </a:bodyPr>
          <a:lstStyle/>
          <a:p>
            <a:endParaRPr/>
          </a:p>
        </p:txBody>
      </p:sp>
      <p:sp>
        <p:nvSpPr>
          <p:cNvPr id="833" name="object 833"/>
          <p:cNvSpPr/>
          <p:nvPr/>
        </p:nvSpPr>
        <p:spPr>
          <a:xfrm>
            <a:off x="1760219" y="4459224"/>
            <a:ext cx="3048" cy="2285"/>
          </a:xfrm>
          <a:custGeom>
            <a:avLst/>
            <a:gdLst/>
            <a:ahLst/>
            <a:cxnLst/>
            <a:rect l="l" t="t" r="r" b="b"/>
            <a:pathLst>
              <a:path w="3048" h="2286">
                <a:moveTo>
                  <a:pt x="3048" y="2286"/>
                </a:moveTo>
                <a:lnTo>
                  <a:pt x="0" y="0"/>
                </a:lnTo>
              </a:path>
            </a:pathLst>
          </a:custGeom>
          <a:ln w="12954">
            <a:solidFill>
              <a:srgbClr val="3D91A5"/>
            </a:solidFill>
          </a:ln>
        </p:spPr>
        <p:txBody>
          <a:bodyPr wrap="square" lIns="0" tIns="0" rIns="0" bIns="0" rtlCol="0">
            <a:noAutofit/>
          </a:bodyPr>
          <a:lstStyle/>
          <a:p>
            <a:endParaRPr/>
          </a:p>
        </p:txBody>
      </p:sp>
      <p:sp>
        <p:nvSpPr>
          <p:cNvPr id="834" name="object 834"/>
          <p:cNvSpPr/>
          <p:nvPr/>
        </p:nvSpPr>
        <p:spPr>
          <a:xfrm>
            <a:off x="1756410" y="4456937"/>
            <a:ext cx="3810" cy="2285"/>
          </a:xfrm>
          <a:custGeom>
            <a:avLst/>
            <a:gdLst/>
            <a:ahLst/>
            <a:cxnLst/>
            <a:rect l="l" t="t" r="r" b="b"/>
            <a:pathLst>
              <a:path w="3810" h="2286">
                <a:moveTo>
                  <a:pt x="3810" y="2286"/>
                </a:moveTo>
                <a:lnTo>
                  <a:pt x="0" y="0"/>
                </a:lnTo>
              </a:path>
            </a:pathLst>
          </a:custGeom>
          <a:ln w="12954">
            <a:solidFill>
              <a:srgbClr val="4196AC"/>
            </a:solidFill>
          </a:ln>
        </p:spPr>
        <p:txBody>
          <a:bodyPr wrap="square" lIns="0" tIns="0" rIns="0" bIns="0" rtlCol="0">
            <a:noAutofit/>
          </a:bodyPr>
          <a:lstStyle/>
          <a:p>
            <a:endParaRPr/>
          </a:p>
        </p:txBody>
      </p:sp>
      <p:sp>
        <p:nvSpPr>
          <p:cNvPr id="835" name="object 835"/>
          <p:cNvSpPr/>
          <p:nvPr/>
        </p:nvSpPr>
        <p:spPr>
          <a:xfrm>
            <a:off x="1753362" y="4452366"/>
            <a:ext cx="3048" cy="4572"/>
          </a:xfrm>
          <a:custGeom>
            <a:avLst/>
            <a:gdLst/>
            <a:ahLst/>
            <a:cxnLst/>
            <a:rect l="l" t="t" r="r" b="b"/>
            <a:pathLst>
              <a:path w="3048" h="4572">
                <a:moveTo>
                  <a:pt x="3048" y="4572"/>
                </a:moveTo>
                <a:lnTo>
                  <a:pt x="0" y="0"/>
                </a:lnTo>
              </a:path>
            </a:pathLst>
          </a:custGeom>
          <a:ln w="12954">
            <a:solidFill>
              <a:srgbClr val="429BB0"/>
            </a:solidFill>
          </a:ln>
        </p:spPr>
        <p:txBody>
          <a:bodyPr wrap="square" lIns="0" tIns="0" rIns="0" bIns="0" rtlCol="0">
            <a:noAutofit/>
          </a:bodyPr>
          <a:lstStyle/>
          <a:p>
            <a:endParaRPr/>
          </a:p>
        </p:txBody>
      </p:sp>
      <p:sp>
        <p:nvSpPr>
          <p:cNvPr id="836" name="object 836"/>
          <p:cNvSpPr/>
          <p:nvPr/>
        </p:nvSpPr>
        <p:spPr>
          <a:xfrm>
            <a:off x="1749551" y="4447794"/>
            <a:ext cx="3810" cy="4572"/>
          </a:xfrm>
          <a:custGeom>
            <a:avLst/>
            <a:gdLst/>
            <a:ahLst/>
            <a:cxnLst/>
            <a:rect l="l" t="t" r="r" b="b"/>
            <a:pathLst>
              <a:path w="3810" h="4572">
                <a:moveTo>
                  <a:pt x="3810" y="4572"/>
                </a:moveTo>
                <a:lnTo>
                  <a:pt x="0" y="0"/>
                </a:lnTo>
              </a:path>
            </a:pathLst>
          </a:custGeom>
          <a:ln w="12954">
            <a:solidFill>
              <a:srgbClr val="439DB4"/>
            </a:solidFill>
          </a:ln>
        </p:spPr>
        <p:txBody>
          <a:bodyPr wrap="square" lIns="0" tIns="0" rIns="0" bIns="0" rtlCol="0">
            <a:noAutofit/>
          </a:bodyPr>
          <a:lstStyle/>
          <a:p>
            <a:endParaRPr/>
          </a:p>
        </p:txBody>
      </p:sp>
      <p:sp>
        <p:nvSpPr>
          <p:cNvPr id="837" name="object 837"/>
          <p:cNvSpPr/>
          <p:nvPr/>
        </p:nvSpPr>
        <p:spPr>
          <a:xfrm>
            <a:off x="1747265" y="4442460"/>
            <a:ext cx="2286" cy="5334"/>
          </a:xfrm>
          <a:custGeom>
            <a:avLst/>
            <a:gdLst/>
            <a:ahLst/>
            <a:cxnLst/>
            <a:rect l="l" t="t" r="r" b="b"/>
            <a:pathLst>
              <a:path w="2286" h="5334">
                <a:moveTo>
                  <a:pt x="2286" y="5334"/>
                </a:moveTo>
                <a:lnTo>
                  <a:pt x="0" y="0"/>
                </a:lnTo>
              </a:path>
            </a:pathLst>
          </a:custGeom>
          <a:ln w="12954">
            <a:solidFill>
              <a:srgbClr val="449FB7"/>
            </a:solidFill>
          </a:ln>
        </p:spPr>
        <p:txBody>
          <a:bodyPr wrap="square" lIns="0" tIns="0" rIns="0" bIns="0" rtlCol="0">
            <a:noAutofit/>
          </a:bodyPr>
          <a:lstStyle/>
          <a:p>
            <a:endParaRPr/>
          </a:p>
        </p:txBody>
      </p:sp>
      <p:sp>
        <p:nvSpPr>
          <p:cNvPr id="838" name="object 838"/>
          <p:cNvSpPr/>
          <p:nvPr/>
        </p:nvSpPr>
        <p:spPr>
          <a:xfrm>
            <a:off x="1744980" y="4435602"/>
            <a:ext cx="2286" cy="6858"/>
          </a:xfrm>
          <a:custGeom>
            <a:avLst/>
            <a:gdLst/>
            <a:ahLst/>
            <a:cxnLst/>
            <a:rect l="l" t="t" r="r" b="b"/>
            <a:pathLst>
              <a:path w="2286" h="6858">
                <a:moveTo>
                  <a:pt x="2286" y="6857"/>
                </a:moveTo>
                <a:lnTo>
                  <a:pt x="0" y="0"/>
                </a:lnTo>
              </a:path>
            </a:pathLst>
          </a:custGeom>
          <a:ln w="12954">
            <a:solidFill>
              <a:srgbClr val="45A1B8"/>
            </a:solidFill>
          </a:ln>
        </p:spPr>
        <p:txBody>
          <a:bodyPr wrap="square" lIns="0" tIns="0" rIns="0" bIns="0" rtlCol="0">
            <a:noAutofit/>
          </a:bodyPr>
          <a:lstStyle/>
          <a:p>
            <a:endParaRPr/>
          </a:p>
        </p:txBody>
      </p:sp>
      <p:sp>
        <p:nvSpPr>
          <p:cNvPr id="839" name="object 839"/>
          <p:cNvSpPr/>
          <p:nvPr/>
        </p:nvSpPr>
        <p:spPr>
          <a:xfrm>
            <a:off x="1743455" y="4428743"/>
            <a:ext cx="1524" cy="6858"/>
          </a:xfrm>
          <a:custGeom>
            <a:avLst/>
            <a:gdLst/>
            <a:ahLst/>
            <a:cxnLst/>
            <a:rect l="l" t="t" r="r" b="b"/>
            <a:pathLst>
              <a:path w="1524" h="6858">
                <a:moveTo>
                  <a:pt x="1524" y="6858"/>
                </a:moveTo>
                <a:lnTo>
                  <a:pt x="0" y="0"/>
                </a:lnTo>
              </a:path>
            </a:pathLst>
          </a:custGeom>
          <a:ln w="12954">
            <a:solidFill>
              <a:srgbClr val="46A2B9"/>
            </a:solidFill>
          </a:ln>
        </p:spPr>
        <p:txBody>
          <a:bodyPr wrap="square" lIns="0" tIns="0" rIns="0" bIns="0" rtlCol="0">
            <a:noAutofit/>
          </a:bodyPr>
          <a:lstStyle/>
          <a:p>
            <a:endParaRPr/>
          </a:p>
        </p:txBody>
      </p:sp>
      <p:sp>
        <p:nvSpPr>
          <p:cNvPr id="840" name="object 840"/>
          <p:cNvSpPr/>
          <p:nvPr/>
        </p:nvSpPr>
        <p:spPr>
          <a:xfrm>
            <a:off x="1741931" y="4419600"/>
            <a:ext cx="1524" cy="9144"/>
          </a:xfrm>
          <a:custGeom>
            <a:avLst/>
            <a:gdLst/>
            <a:ahLst/>
            <a:cxnLst/>
            <a:rect l="l" t="t" r="r" b="b"/>
            <a:pathLst>
              <a:path w="1524" h="9144">
                <a:moveTo>
                  <a:pt x="1524" y="9143"/>
                </a:moveTo>
                <a:lnTo>
                  <a:pt x="0" y="0"/>
                </a:lnTo>
              </a:path>
            </a:pathLst>
          </a:custGeom>
          <a:ln w="12954">
            <a:solidFill>
              <a:srgbClr val="46A2BA"/>
            </a:solidFill>
          </a:ln>
        </p:spPr>
        <p:txBody>
          <a:bodyPr wrap="square" lIns="0" tIns="0" rIns="0" bIns="0" rtlCol="0">
            <a:noAutofit/>
          </a:bodyPr>
          <a:lstStyle/>
          <a:p>
            <a:endParaRPr/>
          </a:p>
        </p:txBody>
      </p:sp>
      <p:sp>
        <p:nvSpPr>
          <p:cNvPr id="841" name="object 841"/>
          <p:cNvSpPr/>
          <p:nvPr/>
        </p:nvSpPr>
        <p:spPr>
          <a:xfrm>
            <a:off x="1740408" y="4002024"/>
            <a:ext cx="1524" cy="417576"/>
          </a:xfrm>
          <a:custGeom>
            <a:avLst/>
            <a:gdLst/>
            <a:ahLst/>
            <a:cxnLst/>
            <a:rect l="l" t="t" r="r" b="b"/>
            <a:pathLst>
              <a:path w="1524" h="417575">
                <a:moveTo>
                  <a:pt x="1524" y="417575"/>
                </a:moveTo>
                <a:lnTo>
                  <a:pt x="762" y="403097"/>
                </a:lnTo>
                <a:lnTo>
                  <a:pt x="0" y="361187"/>
                </a:lnTo>
                <a:lnTo>
                  <a:pt x="0" y="0"/>
                </a:lnTo>
              </a:path>
            </a:pathLst>
          </a:custGeom>
          <a:ln w="12954">
            <a:solidFill>
              <a:srgbClr val="46A3BA"/>
            </a:solidFill>
          </a:ln>
        </p:spPr>
        <p:txBody>
          <a:bodyPr wrap="square" lIns="0" tIns="0" rIns="0" bIns="0" rtlCol="0">
            <a:noAutofit/>
          </a:bodyPr>
          <a:lstStyle/>
          <a:p>
            <a:endParaRPr/>
          </a:p>
        </p:txBody>
      </p:sp>
      <p:sp>
        <p:nvSpPr>
          <p:cNvPr id="842" name="object 842"/>
          <p:cNvSpPr/>
          <p:nvPr/>
        </p:nvSpPr>
        <p:spPr>
          <a:xfrm>
            <a:off x="1740407" y="4002023"/>
            <a:ext cx="83820" cy="0"/>
          </a:xfrm>
          <a:custGeom>
            <a:avLst/>
            <a:gdLst/>
            <a:ahLst/>
            <a:cxnLst/>
            <a:rect l="l" t="t" r="r" b="b"/>
            <a:pathLst>
              <a:path w="83819">
                <a:moveTo>
                  <a:pt x="0" y="0"/>
                </a:moveTo>
                <a:lnTo>
                  <a:pt x="83820" y="0"/>
                </a:lnTo>
              </a:path>
            </a:pathLst>
          </a:custGeom>
          <a:ln w="12954">
            <a:solidFill>
              <a:srgbClr val="358092"/>
            </a:solidFill>
          </a:ln>
        </p:spPr>
        <p:txBody>
          <a:bodyPr wrap="square" lIns="0" tIns="0" rIns="0" bIns="0" rtlCol="0">
            <a:noAutofit/>
          </a:bodyPr>
          <a:lstStyle/>
          <a:p>
            <a:endParaRPr/>
          </a:p>
        </p:txBody>
      </p:sp>
      <p:sp>
        <p:nvSpPr>
          <p:cNvPr id="843" name="object 843"/>
          <p:cNvSpPr/>
          <p:nvPr/>
        </p:nvSpPr>
        <p:spPr>
          <a:xfrm>
            <a:off x="1824227" y="3940301"/>
            <a:ext cx="0" cy="61722"/>
          </a:xfrm>
          <a:custGeom>
            <a:avLst/>
            <a:gdLst/>
            <a:ahLst/>
            <a:cxnLst/>
            <a:rect l="l" t="t" r="r" b="b"/>
            <a:pathLst>
              <a:path h="61722">
                <a:moveTo>
                  <a:pt x="0" y="61722"/>
                </a:moveTo>
                <a:lnTo>
                  <a:pt x="0" y="0"/>
                </a:lnTo>
              </a:path>
            </a:pathLst>
          </a:custGeom>
          <a:ln w="12954">
            <a:solidFill>
              <a:srgbClr val="46A3BA"/>
            </a:solidFill>
          </a:ln>
        </p:spPr>
        <p:txBody>
          <a:bodyPr wrap="square" lIns="0" tIns="0" rIns="0" bIns="0" rtlCol="0">
            <a:noAutofit/>
          </a:bodyPr>
          <a:lstStyle/>
          <a:p>
            <a:endParaRPr/>
          </a:p>
        </p:txBody>
      </p:sp>
      <p:sp>
        <p:nvSpPr>
          <p:cNvPr id="844" name="object 844"/>
          <p:cNvSpPr/>
          <p:nvPr/>
        </p:nvSpPr>
        <p:spPr>
          <a:xfrm>
            <a:off x="1740407" y="3940301"/>
            <a:ext cx="83820" cy="0"/>
          </a:xfrm>
          <a:custGeom>
            <a:avLst/>
            <a:gdLst/>
            <a:ahLst/>
            <a:cxnLst/>
            <a:rect l="l" t="t" r="r" b="b"/>
            <a:pathLst>
              <a:path w="83819">
                <a:moveTo>
                  <a:pt x="83819" y="0"/>
                </a:moveTo>
                <a:lnTo>
                  <a:pt x="0" y="0"/>
                </a:lnTo>
              </a:path>
            </a:pathLst>
          </a:custGeom>
          <a:ln w="12954">
            <a:solidFill>
              <a:srgbClr val="358092"/>
            </a:solidFill>
          </a:ln>
        </p:spPr>
        <p:txBody>
          <a:bodyPr wrap="square" lIns="0" tIns="0" rIns="0" bIns="0" rtlCol="0">
            <a:noAutofit/>
          </a:bodyPr>
          <a:lstStyle/>
          <a:p>
            <a:endParaRPr/>
          </a:p>
        </p:txBody>
      </p:sp>
      <p:sp>
        <p:nvSpPr>
          <p:cNvPr id="845" name="object 845"/>
          <p:cNvSpPr/>
          <p:nvPr/>
        </p:nvSpPr>
        <p:spPr>
          <a:xfrm>
            <a:off x="1740407" y="3726179"/>
            <a:ext cx="0" cy="214122"/>
          </a:xfrm>
          <a:custGeom>
            <a:avLst/>
            <a:gdLst/>
            <a:ahLst/>
            <a:cxnLst/>
            <a:rect l="l" t="t" r="r" b="b"/>
            <a:pathLst>
              <a:path h="214122">
                <a:moveTo>
                  <a:pt x="0" y="214122"/>
                </a:moveTo>
                <a:lnTo>
                  <a:pt x="0" y="0"/>
                </a:lnTo>
              </a:path>
            </a:pathLst>
          </a:custGeom>
          <a:ln w="12954">
            <a:solidFill>
              <a:srgbClr val="46A3BA"/>
            </a:solidFill>
          </a:ln>
        </p:spPr>
        <p:txBody>
          <a:bodyPr wrap="square" lIns="0" tIns="0" rIns="0" bIns="0" rtlCol="0">
            <a:noAutofit/>
          </a:bodyPr>
          <a:lstStyle/>
          <a:p>
            <a:endParaRPr/>
          </a:p>
        </p:txBody>
      </p:sp>
      <p:sp>
        <p:nvSpPr>
          <p:cNvPr id="846" name="object 846"/>
          <p:cNvSpPr/>
          <p:nvPr/>
        </p:nvSpPr>
        <p:spPr>
          <a:xfrm>
            <a:off x="2007107" y="4319015"/>
            <a:ext cx="176784" cy="178308"/>
          </a:xfrm>
          <a:custGeom>
            <a:avLst/>
            <a:gdLst/>
            <a:ahLst/>
            <a:cxnLst/>
            <a:rect l="l" t="t" r="r" b="b"/>
            <a:pathLst>
              <a:path w="176783" h="178308">
                <a:moveTo>
                  <a:pt x="0" y="178307"/>
                </a:moveTo>
                <a:lnTo>
                  <a:pt x="161544" y="16763"/>
                </a:lnTo>
                <a:lnTo>
                  <a:pt x="176784" y="0"/>
                </a:lnTo>
                <a:lnTo>
                  <a:pt x="15240" y="162305"/>
                </a:lnTo>
                <a:lnTo>
                  <a:pt x="0" y="178307"/>
                </a:lnTo>
                <a:close/>
              </a:path>
            </a:pathLst>
          </a:custGeom>
          <a:solidFill>
            <a:srgbClr val="51CBCB"/>
          </a:solidFill>
        </p:spPr>
        <p:txBody>
          <a:bodyPr wrap="square" lIns="0" tIns="0" rIns="0" bIns="0" rtlCol="0">
            <a:noAutofit/>
          </a:bodyPr>
          <a:lstStyle/>
          <a:p>
            <a:endParaRPr/>
          </a:p>
        </p:txBody>
      </p:sp>
      <p:sp>
        <p:nvSpPr>
          <p:cNvPr id="847" name="object 847"/>
          <p:cNvSpPr/>
          <p:nvPr/>
        </p:nvSpPr>
        <p:spPr>
          <a:xfrm>
            <a:off x="2007107" y="4335779"/>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848" name="object 848"/>
          <p:cNvSpPr/>
          <p:nvPr/>
        </p:nvSpPr>
        <p:spPr>
          <a:xfrm>
            <a:off x="2022348" y="4299966"/>
            <a:ext cx="176784" cy="181356"/>
          </a:xfrm>
          <a:custGeom>
            <a:avLst/>
            <a:gdLst/>
            <a:ahLst/>
            <a:cxnLst/>
            <a:rect l="l" t="t" r="r" b="b"/>
            <a:pathLst>
              <a:path w="176783" h="181355">
                <a:moveTo>
                  <a:pt x="0" y="181356"/>
                </a:moveTo>
                <a:lnTo>
                  <a:pt x="161544" y="19050"/>
                </a:lnTo>
                <a:lnTo>
                  <a:pt x="176784" y="0"/>
                </a:lnTo>
                <a:lnTo>
                  <a:pt x="15240" y="161544"/>
                </a:lnTo>
                <a:lnTo>
                  <a:pt x="0" y="181356"/>
                </a:lnTo>
                <a:close/>
              </a:path>
            </a:pathLst>
          </a:custGeom>
          <a:solidFill>
            <a:srgbClr val="52CFCF"/>
          </a:solidFill>
        </p:spPr>
        <p:txBody>
          <a:bodyPr wrap="square" lIns="0" tIns="0" rIns="0" bIns="0" rtlCol="0">
            <a:noAutofit/>
          </a:bodyPr>
          <a:lstStyle/>
          <a:p>
            <a:endParaRPr/>
          </a:p>
        </p:txBody>
      </p:sp>
      <p:sp>
        <p:nvSpPr>
          <p:cNvPr id="849" name="object 849"/>
          <p:cNvSpPr/>
          <p:nvPr/>
        </p:nvSpPr>
        <p:spPr>
          <a:xfrm>
            <a:off x="2022348" y="4319016"/>
            <a:ext cx="161544" cy="162306"/>
          </a:xfrm>
          <a:custGeom>
            <a:avLst/>
            <a:gdLst/>
            <a:ahLst/>
            <a:cxnLst/>
            <a:rect l="l" t="t" r="r" b="b"/>
            <a:pathLst>
              <a:path w="161544" h="162305">
                <a:moveTo>
                  <a:pt x="0" y="162306"/>
                </a:moveTo>
                <a:lnTo>
                  <a:pt x="161544" y="0"/>
                </a:lnTo>
              </a:path>
            </a:pathLst>
          </a:custGeom>
          <a:ln w="762">
            <a:solidFill>
              <a:srgbClr val="52CFCF"/>
            </a:solidFill>
          </a:ln>
        </p:spPr>
        <p:txBody>
          <a:bodyPr wrap="square" lIns="0" tIns="0" rIns="0" bIns="0" rtlCol="0">
            <a:noAutofit/>
          </a:bodyPr>
          <a:lstStyle/>
          <a:p>
            <a:endParaRPr/>
          </a:p>
        </p:txBody>
      </p:sp>
      <p:sp>
        <p:nvSpPr>
          <p:cNvPr id="850" name="object 850"/>
          <p:cNvSpPr/>
          <p:nvPr/>
        </p:nvSpPr>
        <p:spPr>
          <a:xfrm>
            <a:off x="2022348" y="4309872"/>
            <a:ext cx="169164" cy="171450"/>
          </a:xfrm>
          <a:custGeom>
            <a:avLst/>
            <a:gdLst/>
            <a:ahLst/>
            <a:cxnLst/>
            <a:rect l="l" t="t" r="r" b="b"/>
            <a:pathLst>
              <a:path w="169163" h="171450">
                <a:moveTo>
                  <a:pt x="0" y="171450"/>
                </a:moveTo>
                <a:lnTo>
                  <a:pt x="161544" y="9144"/>
                </a:lnTo>
                <a:lnTo>
                  <a:pt x="169164" y="0"/>
                </a:lnTo>
                <a:lnTo>
                  <a:pt x="7620" y="161544"/>
                </a:lnTo>
                <a:lnTo>
                  <a:pt x="0" y="171450"/>
                </a:lnTo>
                <a:close/>
              </a:path>
            </a:pathLst>
          </a:custGeom>
          <a:solidFill>
            <a:srgbClr val="52CFCF"/>
          </a:solidFill>
        </p:spPr>
        <p:txBody>
          <a:bodyPr wrap="square" lIns="0" tIns="0" rIns="0" bIns="0" rtlCol="0">
            <a:noAutofit/>
          </a:bodyPr>
          <a:lstStyle/>
          <a:p>
            <a:endParaRPr/>
          </a:p>
        </p:txBody>
      </p:sp>
      <p:sp>
        <p:nvSpPr>
          <p:cNvPr id="851" name="object 851"/>
          <p:cNvSpPr/>
          <p:nvPr/>
        </p:nvSpPr>
        <p:spPr>
          <a:xfrm>
            <a:off x="2029967" y="4299966"/>
            <a:ext cx="169164" cy="171450"/>
          </a:xfrm>
          <a:custGeom>
            <a:avLst/>
            <a:gdLst/>
            <a:ahLst/>
            <a:cxnLst/>
            <a:rect l="l" t="t" r="r" b="b"/>
            <a:pathLst>
              <a:path w="169163" h="171450">
                <a:moveTo>
                  <a:pt x="0" y="171450"/>
                </a:moveTo>
                <a:lnTo>
                  <a:pt x="161544" y="9905"/>
                </a:lnTo>
                <a:lnTo>
                  <a:pt x="169164" y="0"/>
                </a:lnTo>
                <a:lnTo>
                  <a:pt x="7620" y="161544"/>
                </a:lnTo>
                <a:lnTo>
                  <a:pt x="0" y="171450"/>
                </a:lnTo>
                <a:close/>
              </a:path>
            </a:pathLst>
          </a:custGeom>
          <a:solidFill>
            <a:srgbClr val="52D0D0"/>
          </a:solidFill>
        </p:spPr>
        <p:txBody>
          <a:bodyPr wrap="square" lIns="0" tIns="0" rIns="0" bIns="0" rtlCol="0">
            <a:noAutofit/>
          </a:bodyPr>
          <a:lstStyle/>
          <a:p>
            <a:endParaRPr/>
          </a:p>
        </p:txBody>
      </p:sp>
      <p:sp>
        <p:nvSpPr>
          <p:cNvPr id="852" name="object 852"/>
          <p:cNvSpPr/>
          <p:nvPr/>
        </p:nvSpPr>
        <p:spPr>
          <a:xfrm>
            <a:off x="2037588" y="4277868"/>
            <a:ext cx="177546" cy="183642"/>
          </a:xfrm>
          <a:custGeom>
            <a:avLst/>
            <a:gdLst/>
            <a:ahLst/>
            <a:cxnLst/>
            <a:rect l="l" t="t" r="r" b="b"/>
            <a:pathLst>
              <a:path w="177545" h="183641">
                <a:moveTo>
                  <a:pt x="0" y="183642"/>
                </a:moveTo>
                <a:lnTo>
                  <a:pt x="161544" y="22098"/>
                </a:lnTo>
                <a:lnTo>
                  <a:pt x="177546" y="0"/>
                </a:lnTo>
                <a:lnTo>
                  <a:pt x="16002" y="161544"/>
                </a:lnTo>
                <a:lnTo>
                  <a:pt x="0" y="183642"/>
                </a:lnTo>
                <a:close/>
              </a:path>
            </a:pathLst>
          </a:custGeom>
          <a:solidFill>
            <a:srgbClr val="53D2D2"/>
          </a:solidFill>
        </p:spPr>
        <p:txBody>
          <a:bodyPr wrap="square" lIns="0" tIns="0" rIns="0" bIns="0" rtlCol="0">
            <a:noAutofit/>
          </a:bodyPr>
          <a:lstStyle/>
          <a:p>
            <a:endParaRPr/>
          </a:p>
        </p:txBody>
      </p:sp>
      <p:sp>
        <p:nvSpPr>
          <p:cNvPr id="853" name="object 853"/>
          <p:cNvSpPr/>
          <p:nvPr/>
        </p:nvSpPr>
        <p:spPr>
          <a:xfrm>
            <a:off x="2037588" y="4299966"/>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854" name="object 854"/>
          <p:cNvSpPr/>
          <p:nvPr/>
        </p:nvSpPr>
        <p:spPr>
          <a:xfrm>
            <a:off x="2029967" y="4253483"/>
            <a:ext cx="167640" cy="166116"/>
          </a:xfrm>
          <a:custGeom>
            <a:avLst/>
            <a:gdLst/>
            <a:ahLst/>
            <a:cxnLst/>
            <a:rect l="l" t="t" r="r" b="b"/>
            <a:pathLst>
              <a:path w="167639" h="166115">
                <a:moveTo>
                  <a:pt x="5333" y="161543"/>
                </a:moveTo>
                <a:lnTo>
                  <a:pt x="167639" y="0"/>
                </a:lnTo>
                <a:lnTo>
                  <a:pt x="161543" y="4571"/>
                </a:lnTo>
                <a:lnTo>
                  <a:pt x="0" y="166115"/>
                </a:lnTo>
                <a:lnTo>
                  <a:pt x="5333" y="161543"/>
                </a:lnTo>
                <a:close/>
              </a:path>
            </a:pathLst>
          </a:custGeom>
          <a:solidFill>
            <a:srgbClr val="51CBCB"/>
          </a:solidFill>
        </p:spPr>
        <p:txBody>
          <a:bodyPr wrap="square" lIns="0" tIns="0" rIns="0" bIns="0" rtlCol="0">
            <a:noAutofit/>
          </a:bodyPr>
          <a:lstStyle/>
          <a:p>
            <a:endParaRPr/>
          </a:p>
        </p:txBody>
      </p:sp>
      <p:sp>
        <p:nvSpPr>
          <p:cNvPr id="855" name="object 855"/>
          <p:cNvSpPr/>
          <p:nvPr/>
        </p:nvSpPr>
        <p:spPr>
          <a:xfrm>
            <a:off x="2035301" y="4253483"/>
            <a:ext cx="162306" cy="161544"/>
          </a:xfrm>
          <a:custGeom>
            <a:avLst/>
            <a:gdLst/>
            <a:ahLst/>
            <a:cxnLst/>
            <a:rect l="l" t="t" r="r" b="b"/>
            <a:pathLst>
              <a:path w="162306" h="161544">
                <a:moveTo>
                  <a:pt x="0" y="161543"/>
                </a:moveTo>
                <a:lnTo>
                  <a:pt x="162306" y="0"/>
                </a:lnTo>
              </a:path>
            </a:pathLst>
          </a:custGeom>
          <a:ln w="762">
            <a:solidFill>
              <a:srgbClr val="51CBCB"/>
            </a:solidFill>
          </a:ln>
        </p:spPr>
        <p:txBody>
          <a:bodyPr wrap="square" lIns="0" tIns="0" rIns="0" bIns="0" rtlCol="0">
            <a:noAutofit/>
          </a:bodyPr>
          <a:lstStyle/>
          <a:p>
            <a:endParaRPr/>
          </a:p>
        </p:txBody>
      </p:sp>
      <p:sp>
        <p:nvSpPr>
          <p:cNvPr id="856" name="object 856"/>
          <p:cNvSpPr/>
          <p:nvPr/>
        </p:nvSpPr>
        <p:spPr>
          <a:xfrm>
            <a:off x="2024633" y="4258056"/>
            <a:ext cx="166878" cy="165354"/>
          </a:xfrm>
          <a:custGeom>
            <a:avLst/>
            <a:gdLst/>
            <a:ahLst/>
            <a:cxnLst/>
            <a:rect l="l" t="t" r="r" b="b"/>
            <a:pathLst>
              <a:path w="166877" h="165353">
                <a:moveTo>
                  <a:pt x="5333" y="161544"/>
                </a:moveTo>
                <a:lnTo>
                  <a:pt x="166877" y="0"/>
                </a:lnTo>
                <a:lnTo>
                  <a:pt x="161543" y="3810"/>
                </a:lnTo>
                <a:lnTo>
                  <a:pt x="0" y="165354"/>
                </a:lnTo>
                <a:lnTo>
                  <a:pt x="5333" y="161544"/>
                </a:lnTo>
                <a:close/>
              </a:path>
            </a:pathLst>
          </a:custGeom>
          <a:solidFill>
            <a:srgbClr val="4EC5C5"/>
          </a:solidFill>
        </p:spPr>
        <p:txBody>
          <a:bodyPr wrap="square" lIns="0" tIns="0" rIns="0" bIns="0" rtlCol="0">
            <a:noAutofit/>
          </a:bodyPr>
          <a:lstStyle/>
          <a:p>
            <a:endParaRPr/>
          </a:p>
        </p:txBody>
      </p:sp>
      <p:sp>
        <p:nvSpPr>
          <p:cNvPr id="857" name="object 857"/>
          <p:cNvSpPr/>
          <p:nvPr/>
        </p:nvSpPr>
        <p:spPr>
          <a:xfrm>
            <a:off x="2029967" y="4258056"/>
            <a:ext cx="161544" cy="161544"/>
          </a:xfrm>
          <a:custGeom>
            <a:avLst/>
            <a:gdLst/>
            <a:ahLst/>
            <a:cxnLst/>
            <a:rect l="l" t="t" r="r" b="b"/>
            <a:pathLst>
              <a:path w="161544" h="161544">
                <a:moveTo>
                  <a:pt x="0" y="161544"/>
                </a:moveTo>
                <a:lnTo>
                  <a:pt x="161544" y="0"/>
                </a:lnTo>
              </a:path>
            </a:pathLst>
          </a:custGeom>
          <a:ln w="762">
            <a:solidFill>
              <a:srgbClr val="4EC5C5"/>
            </a:solidFill>
          </a:ln>
        </p:spPr>
        <p:txBody>
          <a:bodyPr wrap="square" lIns="0" tIns="0" rIns="0" bIns="0" rtlCol="0">
            <a:noAutofit/>
          </a:bodyPr>
          <a:lstStyle/>
          <a:p>
            <a:endParaRPr/>
          </a:p>
        </p:txBody>
      </p:sp>
      <p:sp>
        <p:nvSpPr>
          <p:cNvPr id="858" name="object 858"/>
          <p:cNvSpPr/>
          <p:nvPr/>
        </p:nvSpPr>
        <p:spPr>
          <a:xfrm>
            <a:off x="2019299" y="4261866"/>
            <a:ext cx="166878" cy="164592"/>
          </a:xfrm>
          <a:custGeom>
            <a:avLst/>
            <a:gdLst/>
            <a:ahLst/>
            <a:cxnLst/>
            <a:rect l="l" t="t" r="r" b="b"/>
            <a:pathLst>
              <a:path w="166877" h="164591">
                <a:moveTo>
                  <a:pt x="5333" y="161544"/>
                </a:moveTo>
                <a:lnTo>
                  <a:pt x="166877" y="0"/>
                </a:lnTo>
                <a:lnTo>
                  <a:pt x="161543" y="3048"/>
                </a:lnTo>
                <a:lnTo>
                  <a:pt x="0" y="164592"/>
                </a:lnTo>
                <a:lnTo>
                  <a:pt x="5333" y="161544"/>
                </a:lnTo>
                <a:close/>
              </a:path>
            </a:pathLst>
          </a:custGeom>
          <a:solidFill>
            <a:srgbClr val="4CBDBD"/>
          </a:solidFill>
        </p:spPr>
        <p:txBody>
          <a:bodyPr wrap="square" lIns="0" tIns="0" rIns="0" bIns="0" rtlCol="0">
            <a:noAutofit/>
          </a:bodyPr>
          <a:lstStyle/>
          <a:p>
            <a:endParaRPr/>
          </a:p>
        </p:txBody>
      </p:sp>
      <p:sp>
        <p:nvSpPr>
          <p:cNvPr id="859" name="object 859"/>
          <p:cNvSpPr/>
          <p:nvPr/>
        </p:nvSpPr>
        <p:spPr>
          <a:xfrm>
            <a:off x="2024633" y="4261866"/>
            <a:ext cx="161544" cy="161544"/>
          </a:xfrm>
          <a:custGeom>
            <a:avLst/>
            <a:gdLst/>
            <a:ahLst/>
            <a:cxnLst/>
            <a:rect l="l" t="t" r="r" b="b"/>
            <a:pathLst>
              <a:path w="161544" h="161544">
                <a:moveTo>
                  <a:pt x="0" y="161544"/>
                </a:moveTo>
                <a:lnTo>
                  <a:pt x="161544" y="0"/>
                </a:lnTo>
              </a:path>
            </a:pathLst>
          </a:custGeom>
          <a:ln w="762">
            <a:solidFill>
              <a:srgbClr val="4CBDBD"/>
            </a:solidFill>
          </a:ln>
        </p:spPr>
        <p:txBody>
          <a:bodyPr wrap="square" lIns="0" tIns="0" rIns="0" bIns="0" rtlCol="0">
            <a:noAutofit/>
          </a:bodyPr>
          <a:lstStyle/>
          <a:p>
            <a:endParaRPr/>
          </a:p>
        </p:txBody>
      </p:sp>
      <p:sp>
        <p:nvSpPr>
          <p:cNvPr id="860" name="object 860"/>
          <p:cNvSpPr/>
          <p:nvPr/>
        </p:nvSpPr>
        <p:spPr>
          <a:xfrm>
            <a:off x="2013966" y="4264913"/>
            <a:ext cx="166878" cy="163068"/>
          </a:xfrm>
          <a:custGeom>
            <a:avLst/>
            <a:gdLst/>
            <a:ahLst/>
            <a:cxnLst/>
            <a:rect l="l" t="t" r="r" b="b"/>
            <a:pathLst>
              <a:path w="166877" h="163067">
                <a:moveTo>
                  <a:pt x="5333" y="161544"/>
                </a:moveTo>
                <a:lnTo>
                  <a:pt x="166877" y="0"/>
                </a:lnTo>
                <a:lnTo>
                  <a:pt x="162305" y="1524"/>
                </a:lnTo>
                <a:lnTo>
                  <a:pt x="0" y="163068"/>
                </a:lnTo>
                <a:lnTo>
                  <a:pt x="5333" y="161544"/>
                </a:lnTo>
                <a:close/>
              </a:path>
            </a:pathLst>
          </a:custGeom>
          <a:solidFill>
            <a:srgbClr val="47B4B4"/>
          </a:solidFill>
        </p:spPr>
        <p:txBody>
          <a:bodyPr wrap="square" lIns="0" tIns="0" rIns="0" bIns="0" rtlCol="0">
            <a:noAutofit/>
          </a:bodyPr>
          <a:lstStyle/>
          <a:p>
            <a:endParaRPr/>
          </a:p>
        </p:txBody>
      </p:sp>
      <p:sp>
        <p:nvSpPr>
          <p:cNvPr id="861" name="object 861"/>
          <p:cNvSpPr/>
          <p:nvPr/>
        </p:nvSpPr>
        <p:spPr>
          <a:xfrm>
            <a:off x="2019300" y="4264913"/>
            <a:ext cx="161544" cy="161544"/>
          </a:xfrm>
          <a:custGeom>
            <a:avLst/>
            <a:gdLst/>
            <a:ahLst/>
            <a:cxnLst/>
            <a:rect l="l" t="t" r="r" b="b"/>
            <a:pathLst>
              <a:path w="161544" h="161544">
                <a:moveTo>
                  <a:pt x="0" y="161544"/>
                </a:moveTo>
                <a:lnTo>
                  <a:pt x="161544" y="0"/>
                </a:lnTo>
              </a:path>
            </a:pathLst>
          </a:custGeom>
          <a:ln w="762">
            <a:solidFill>
              <a:srgbClr val="47B4B4"/>
            </a:solidFill>
          </a:ln>
        </p:spPr>
        <p:txBody>
          <a:bodyPr wrap="square" lIns="0" tIns="0" rIns="0" bIns="0" rtlCol="0">
            <a:noAutofit/>
          </a:bodyPr>
          <a:lstStyle/>
          <a:p>
            <a:endParaRPr/>
          </a:p>
        </p:txBody>
      </p:sp>
      <p:sp>
        <p:nvSpPr>
          <p:cNvPr id="862" name="object 862"/>
          <p:cNvSpPr/>
          <p:nvPr/>
        </p:nvSpPr>
        <p:spPr>
          <a:xfrm>
            <a:off x="2017014" y="4264913"/>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7B4B4"/>
          </a:solidFill>
        </p:spPr>
        <p:txBody>
          <a:bodyPr wrap="square" lIns="0" tIns="0" rIns="0" bIns="0" rtlCol="0">
            <a:noAutofit/>
          </a:bodyPr>
          <a:lstStyle/>
          <a:p>
            <a:endParaRPr/>
          </a:p>
        </p:txBody>
      </p:sp>
      <p:sp>
        <p:nvSpPr>
          <p:cNvPr id="863" name="object 863"/>
          <p:cNvSpPr/>
          <p:nvPr/>
        </p:nvSpPr>
        <p:spPr>
          <a:xfrm>
            <a:off x="2013966" y="4265676"/>
            <a:ext cx="164592" cy="162306"/>
          </a:xfrm>
          <a:custGeom>
            <a:avLst/>
            <a:gdLst/>
            <a:ahLst/>
            <a:cxnLst/>
            <a:rect l="l" t="t" r="r" b="b"/>
            <a:pathLst>
              <a:path w="164592" h="162305">
                <a:moveTo>
                  <a:pt x="3048" y="161544"/>
                </a:moveTo>
                <a:lnTo>
                  <a:pt x="164592" y="0"/>
                </a:lnTo>
                <a:lnTo>
                  <a:pt x="162306" y="762"/>
                </a:lnTo>
                <a:lnTo>
                  <a:pt x="0" y="162306"/>
                </a:lnTo>
                <a:lnTo>
                  <a:pt x="3048" y="161544"/>
                </a:lnTo>
                <a:close/>
              </a:path>
            </a:pathLst>
          </a:custGeom>
          <a:solidFill>
            <a:srgbClr val="45ACAC"/>
          </a:solidFill>
        </p:spPr>
        <p:txBody>
          <a:bodyPr wrap="square" lIns="0" tIns="0" rIns="0" bIns="0" rtlCol="0">
            <a:noAutofit/>
          </a:bodyPr>
          <a:lstStyle/>
          <a:p>
            <a:endParaRPr/>
          </a:p>
        </p:txBody>
      </p:sp>
      <p:sp>
        <p:nvSpPr>
          <p:cNvPr id="864" name="object 864"/>
          <p:cNvSpPr/>
          <p:nvPr/>
        </p:nvSpPr>
        <p:spPr>
          <a:xfrm>
            <a:off x="2009394" y="4266438"/>
            <a:ext cx="166877" cy="162306"/>
          </a:xfrm>
          <a:custGeom>
            <a:avLst/>
            <a:gdLst/>
            <a:ahLst/>
            <a:cxnLst/>
            <a:rect l="l" t="t" r="r" b="b"/>
            <a:pathLst>
              <a:path w="166877" h="162305">
                <a:moveTo>
                  <a:pt x="4572" y="161543"/>
                </a:moveTo>
                <a:lnTo>
                  <a:pt x="166878" y="0"/>
                </a:lnTo>
                <a:lnTo>
                  <a:pt x="161544" y="761"/>
                </a:lnTo>
                <a:lnTo>
                  <a:pt x="0" y="162305"/>
                </a:lnTo>
                <a:lnTo>
                  <a:pt x="4572" y="161543"/>
                </a:lnTo>
                <a:close/>
              </a:path>
            </a:pathLst>
          </a:custGeom>
          <a:solidFill>
            <a:srgbClr val="42A7A6"/>
          </a:solidFill>
        </p:spPr>
        <p:txBody>
          <a:bodyPr wrap="square" lIns="0" tIns="0" rIns="0" bIns="0" rtlCol="0">
            <a:noAutofit/>
          </a:bodyPr>
          <a:lstStyle/>
          <a:p>
            <a:endParaRPr/>
          </a:p>
        </p:txBody>
      </p:sp>
      <p:sp>
        <p:nvSpPr>
          <p:cNvPr id="865" name="object 865"/>
          <p:cNvSpPr/>
          <p:nvPr/>
        </p:nvSpPr>
        <p:spPr>
          <a:xfrm>
            <a:off x="2013966" y="4266438"/>
            <a:ext cx="162306" cy="161544"/>
          </a:xfrm>
          <a:custGeom>
            <a:avLst/>
            <a:gdLst/>
            <a:ahLst/>
            <a:cxnLst/>
            <a:rect l="l" t="t" r="r" b="b"/>
            <a:pathLst>
              <a:path w="162306" h="161544">
                <a:moveTo>
                  <a:pt x="0" y="161543"/>
                </a:moveTo>
                <a:lnTo>
                  <a:pt x="162306" y="0"/>
                </a:lnTo>
              </a:path>
            </a:pathLst>
          </a:custGeom>
          <a:ln w="762">
            <a:solidFill>
              <a:srgbClr val="42A7A6"/>
            </a:solidFill>
          </a:ln>
        </p:spPr>
        <p:txBody>
          <a:bodyPr wrap="square" lIns="0" tIns="0" rIns="0" bIns="0" rtlCol="0">
            <a:noAutofit/>
          </a:bodyPr>
          <a:lstStyle/>
          <a:p>
            <a:endParaRPr/>
          </a:p>
        </p:txBody>
      </p:sp>
      <p:sp>
        <p:nvSpPr>
          <p:cNvPr id="866" name="object 866"/>
          <p:cNvSpPr/>
          <p:nvPr/>
        </p:nvSpPr>
        <p:spPr>
          <a:xfrm>
            <a:off x="2011680" y="4266438"/>
            <a:ext cx="164592" cy="162306"/>
          </a:xfrm>
          <a:custGeom>
            <a:avLst/>
            <a:gdLst/>
            <a:ahLst/>
            <a:cxnLst/>
            <a:rect l="l" t="t" r="r" b="b"/>
            <a:pathLst>
              <a:path w="164592" h="162305">
                <a:moveTo>
                  <a:pt x="2286" y="161543"/>
                </a:moveTo>
                <a:lnTo>
                  <a:pt x="164592" y="0"/>
                </a:lnTo>
                <a:lnTo>
                  <a:pt x="161544" y="0"/>
                </a:lnTo>
                <a:lnTo>
                  <a:pt x="0" y="162305"/>
                </a:lnTo>
                <a:lnTo>
                  <a:pt x="2286" y="161543"/>
                </a:lnTo>
                <a:close/>
              </a:path>
            </a:pathLst>
          </a:custGeom>
          <a:solidFill>
            <a:srgbClr val="42A7A6"/>
          </a:solidFill>
        </p:spPr>
        <p:txBody>
          <a:bodyPr wrap="square" lIns="0" tIns="0" rIns="0" bIns="0" rtlCol="0">
            <a:noAutofit/>
          </a:bodyPr>
          <a:lstStyle/>
          <a:p>
            <a:endParaRPr/>
          </a:p>
        </p:txBody>
      </p:sp>
      <p:sp>
        <p:nvSpPr>
          <p:cNvPr id="867" name="object 867"/>
          <p:cNvSpPr/>
          <p:nvPr/>
        </p:nvSpPr>
        <p:spPr>
          <a:xfrm>
            <a:off x="2009393" y="4266438"/>
            <a:ext cx="163830" cy="162306"/>
          </a:xfrm>
          <a:custGeom>
            <a:avLst/>
            <a:gdLst/>
            <a:ahLst/>
            <a:cxnLst/>
            <a:rect l="l" t="t" r="r" b="b"/>
            <a:pathLst>
              <a:path w="163830" h="162305">
                <a:moveTo>
                  <a:pt x="2286" y="162306"/>
                </a:moveTo>
                <a:lnTo>
                  <a:pt x="163830" y="0"/>
                </a:lnTo>
                <a:lnTo>
                  <a:pt x="161544" y="762"/>
                </a:lnTo>
                <a:lnTo>
                  <a:pt x="0" y="162306"/>
                </a:lnTo>
                <a:lnTo>
                  <a:pt x="2286" y="162306"/>
                </a:lnTo>
                <a:close/>
              </a:path>
            </a:pathLst>
          </a:custGeom>
          <a:solidFill>
            <a:srgbClr val="3F9F9F"/>
          </a:solidFill>
        </p:spPr>
        <p:txBody>
          <a:bodyPr wrap="square" lIns="0" tIns="0" rIns="0" bIns="0" rtlCol="0">
            <a:noAutofit/>
          </a:bodyPr>
          <a:lstStyle/>
          <a:p>
            <a:endParaRPr/>
          </a:p>
        </p:txBody>
      </p:sp>
      <p:sp>
        <p:nvSpPr>
          <p:cNvPr id="868" name="object 868"/>
          <p:cNvSpPr/>
          <p:nvPr/>
        </p:nvSpPr>
        <p:spPr>
          <a:xfrm>
            <a:off x="2005584" y="4266438"/>
            <a:ext cx="165354" cy="162306"/>
          </a:xfrm>
          <a:custGeom>
            <a:avLst/>
            <a:gdLst/>
            <a:ahLst/>
            <a:cxnLst/>
            <a:rect l="l" t="t" r="r" b="b"/>
            <a:pathLst>
              <a:path w="165354" h="162305">
                <a:moveTo>
                  <a:pt x="3810" y="162306"/>
                </a:moveTo>
                <a:lnTo>
                  <a:pt x="165354" y="762"/>
                </a:lnTo>
                <a:lnTo>
                  <a:pt x="161544" y="0"/>
                </a:lnTo>
                <a:lnTo>
                  <a:pt x="0" y="162306"/>
                </a:lnTo>
                <a:lnTo>
                  <a:pt x="3810" y="162306"/>
                </a:lnTo>
                <a:close/>
              </a:path>
            </a:pathLst>
          </a:custGeom>
          <a:solidFill>
            <a:srgbClr val="3C999A"/>
          </a:solidFill>
        </p:spPr>
        <p:txBody>
          <a:bodyPr wrap="square" lIns="0" tIns="0" rIns="0" bIns="0" rtlCol="0">
            <a:noAutofit/>
          </a:bodyPr>
          <a:lstStyle/>
          <a:p>
            <a:endParaRPr/>
          </a:p>
        </p:txBody>
      </p:sp>
      <p:sp>
        <p:nvSpPr>
          <p:cNvPr id="869" name="object 869"/>
          <p:cNvSpPr/>
          <p:nvPr/>
        </p:nvSpPr>
        <p:spPr>
          <a:xfrm>
            <a:off x="2009394" y="4267200"/>
            <a:ext cx="161544" cy="161544"/>
          </a:xfrm>
          <a:custGeom>
            <a:avLst/>
            <a:gdLst/>
            <a:ahLst/>
            <a:cxnLst/>
            <a:rect l="l" t="t" r="r" b="b"/>
            <a:pathLst>
              <a:path w="161544" h="161544">
                <a:moveTo>
                  <a:pt x="0" y="161543"/>
                </a:moveTo>
                <a:lnTo>
                  <a:pt x="161544" y="0"/>
                </a:lnTo>
              </a:path>
            </a:pathLst>
          </a:custGeom>
          <a:ln w="762">
            <a:solidFill>
              <a:srgbClr val="3C999A"/>
            </a:solidFill>
          </a:ln>
        </p:spPr>
        <p:txBody>
          <a:bodyPr wrap="square" lIns="0" tIns="0" rIns="0" bIns="0" rtlCol="0">
            <a:noAutofit/>
          </a:bodyPr>
          <a:lstStyle/>
          <a:p>
            <a:endParaRPr/>
          </a:p>
        </p:txBody>
      </p:sp>
      <p:sp>
        <p:nvSpPr>
          <p:cNvPr id="870" name="object 870"/>
          <p:cNvSpPr/>
          <p:nvPr/>
        </p:nvSpPr>
        <p:spPr>
          <a:xfrm>
            <a:off x="2007108" y="4267200"/>
            <a:ext cx="163830" cy="161544"/>
          </a:xfrm>
          <a:custGeom>
            <a:avLst/>
            <a:gdLst/>
            <a:ahLst/>
            <a:cxnLst/>
            <a:rect l="l" t="t" r="r" b="b"/>
            <a:pathLst>
              <a:path w="163830" h="161544">
                <a:moveTo>
                  <a:pt x="2286" y="161543"/>
                </a:moveTo>
                <a:lnTo>
                  <a:pt x="163830" y="0"/>
                </a:lnTo>
                <a:lnTo>
                  <a:pt x="162306" y="0"/>
                </a:lnTo>
                <a:lnTo>
                  <a:pt x="0" y="161543"/>
                </a:lnTo>
                <a:lnTo>
                  <a:pt x="2286" y="161543"/>
                </a:lnTo>
                <a:close/>
              </a:path>
            </a:pathLst>
          </a:custGeom>
          <a:solidFill>
            <a:srgbClr val="3C999A"/>
          </a:solidFill>
        </p:spPr>
        <p:txBody>
          <a:bodyPr wrap="square" lIns="0" tIns="0" rIns="0" bIns="0" rtlCol="0">
            <a:noAutofit/>
          </a:bodyPr>
          <a:lstStyle/>
          <a:p>
            <a:endParaRPr/>
          </a:p>
        </p:txBody>
      </p:sp>
      <p:sp>
        <p:nvSpPr>
          <p:cNvPr id="871" name="object 871"/>
          <p:cNvSpPr/>
          <p:nvPr/>
        </p:nvSpPr>
        <p:spPr>
          <a:xfrm>
            <a:off x="2005583" y="4266438"/>
            <a:ext cx="163829" cy="162306"/>
          </a:xfrm>
          <a:custGeom>
            <a:avLst/>
            <a:gdLst/>
            <a:ahLst/>
            <a:cxnLst/>
            <a:rect l="l" t="t" r="r" b="b"/>
            <a:pathLst>
              <a:path w="163830" h="162305">
                <a:moveTo>
                  <a:pt x="1524" y="162306"/>
                </a:moveTo>
                <a:lnTo>
                  <a:pt x="163830" y="762"/>
                </a:lnTo>
                <a:lnTo>
                  <a:pt x="161544" y="0"/>
                </a:lnTo>
                <a:lnTo>
                  <a:pt x="0" y="162306"/>
                </a:lnTo>
                <a:lnTo>
                  <a:pt x="1524" y="162306"/>
                </a:lnTo>
                <a:close/>
              </a:path>
            </a:pathLst>
          </a:custGeom>
          <a:solidFill>
            <a:srgbClr val="3D9D9D"/>
          </a:solidFill>
        </p:spPr>
        <p:txBody>
          <a:bodyPr wrap="square" lIns="0" tIns="0" rIns="0" bIns="0" rtlCol="0">
            <a:noAutofit/>
          </a:bodyPr>
          <a:lstStyle/>
          <a:p>
            <a:endParaRPr/>
          </a:p>
        </p:txBody>
      </p:sp>
      <p:sp>
        <p:nvSpPr>
          <p:cNvPr id="872" name="object 872"/>
          <p:cNvSpPr/>
          <p:nvPr/>
        </p:nvSpPr>
        <p:spPr>
          <a:xfrm>
            <a:off x="2001773" y="4265676"/>
            <a:ext cx="165354" cy="163068"/>
          </a:xfrm>
          <a:custGeom>
            <a:avLst/>
            <a:gdLst/>
            <a:ahLst/>
            <a:cxnLst/>
            <a:rect l="l" t="t" r="r" b="b"/>
            <a:pathLst>
              <a:path w="165354" h="163067">
                <a:moveTo>
                  <a:pt x="3810" y="163067"/>
                </a:moveTo>
                <a:lnTo>
                  <a:pt x="165354" y="761"/>
                </a:lnTo>
                <a:lnTo>
                  <a:pt x="161544" y="0"/>
                </a:lnTo>
                <a:lnTo>
                  <a:pt x="0" y="162305"/>
                </a:lnTo>
                <a:lnTo>
                  <a:pt x="3810" y="163067"/>
                </a:lnTo>
                <a:close/>
              </a:path>
            </a:pathLst>
          </a:custGeom>
          <a:solidFill>
            <a:srgbClr val="3FA0A0"/>
          </a:solidFill>
        </p:spPr>
        <p:txBody>
          <a:bodyPr wrap="square" lIns="0" tIns="0" rIns="0" bIns="0" rtlCol="0">
            <a:noAutofit/>
          </a:bodyPr>
          <a:lstStyle/>
          <a:p>
            <a:endParaRPr/>
          </a:p>
        </p:txBody>
      </p:sp>
      <p:sp>
        <p:nvSpPr>
          <p:cNvPr id="873" name="object 873"/>
          <p:cNvSpPr/>
          <p:nvPr/>
        </p:nvSpPr>
        <p:spPr>
          <a:xfrm>
            <a:off x="2005583" y="4266438"/>
            <a:ext cx="161544" cy="162306"/>
          </a:xfrm>
          <a:custGeom>
            <a:avLst/>
            <a:gdLst/>
            <a:ahLst/>
            <a:cxnLst/>
            <a:rect l="l" t="t" r="r" b="b"/>
            <a:pathLst>
              <a:path w="161544" h="162305">
                <a:moveTo>
                  <a:pt x="0" y="162306"/>
                </a:moveTo>
                <a:lnTo>
                  <a:pt x="161544" y="0"/>
                </a:lnTo>
              </a:path>
            </a:pathLst>
          </a:custGeom>
          <a:ln w="762">
            <a:solidFill>
              <a:srgbClr val="3FA0A0"/>
            </a:solidFill>
          </a:ln>
        </p:spPr>
        <p:txBody>
          <a:bodyPr wrap="square" lIns="0" tIns="0" rIns="0" bIns="0" rtlCol="0">
            <a:noAutofit/>
          </a:bodyPr>
          <a:lstStyle/>
          <a:p>
            <a:endParaRPr/>
          </a:p>
        </p:txBody>
      </p:sp>
      <p:sp>
        <p:nvSpPr>
          <p:cNvPr id="874" name="object 874"/>
          <p:cNvSpPr/>
          <p:nvPr/>
        </p:nvSpPr>
        <p:spPr>
          <a:xfrm>
            <a:off x="2004059" y="4266438"/>
            <a:ext cx="163068" cy="162306"/>
          </a:xfrm>
          <a:custGeom>
            <a:avLst/>
            <a:gdLst/>
            <a:ahLst/>
            <a:cxnLst/>
            <a:rect l="l" t="t" r="r" b="b"/>
            <a:pathLst>
              <a:path w="163068" h="162305">
                <a:moveTo>
                  <a:pt x="1524" y="162306"/>
                </a:moveTo>
                <a:lnTo>
                  <a:pt x="163068" y="0"/>
                </a:lnTo>
                <a:lnTo>
                  <a:pt x="161544" y="0"/>
                </a:lnTo>
                <a:lnTo>
                  <a:pt x="0" y="161544"/>
                </a:lnTo>
                <a:lnTo>
                  <a:pt x="1524" y="162306"/>
                </a:lnTo>
                <a:close/>
              </a:path>
            </a:pathLst>
          </a:custGeom>
          <a:solidFill>
            <a:srgbClr val="3FA0A0"/>
          </a:solidFill>
        </p:spPr>
        <p:txBody>
          <a:bodyPr wrap="square" lIns="0" tIns="0" rIns="0" bIns="0" rtlCol="0">
            <a:noAutofit/>
          </a:bodyPr>
          <a:lstStyle/>
          <a:p>
            <a:endParaRPr/>
          </a:p>
        </p:txBody>
      </p:sp>
      <p:sp>
        <p:nvSpPr>
          <p:cNvPr id="875" name="object 875"/>
          <p:cNvSpPr/>
          <p:nvPr/>
        </p:nvSpPr>
        <p:spPr>
          <a:xfrm>
            <a:off x="2002536" y="4266438"/>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0A3A3"/>
          </a:solidFill>
        </p:spPr>
        <p:txBody>
          <a:bodyPr wrap="square" lIns="0" tIns="0" rIns="0" bIns="0" rtlCol="0">
            <a:noAutofit/>
          </a:bodyPr>
          <a:lstStyle/>
          <a:p>
            <a:endParaRPr/>
          </a:p>
        </p:txBody>
      </p:sp>
      <p:sp>
        <p:nvSpPr>
          <p:cNvPr id="876" name="object 876"/>
          <p:cNvSpPr/>
          <p:nvPr/>
        </p:nvSpPr>
        <p:spPr>
          <a:xfrm>
            <a:off x="2001773" y="4265676"/>
            <a:ext cx="162306" cy="162306"/>
          </a:xfrm>
          <a:custGeom>
            <a:avLst/>
            <a:gdLst/>
            <a:ahLst/>
            <a:cxnLst/>
            <a:rect l="l" t="t" r="r" b="b"/>
            <a:pathLst>
              <a:path w="162306" h="162305">
                <a:moveTo>
                  <a:pt x="762" y="162306"/>
                </a:moveTo>
                <a:lnTo>
                  <a:pt x="162306" y="762"/>
                </a:lnTo>
                <a:lnTo>
                  <a:pt x="161544" y="0"/>
                </a:lnTo>
                <a:lnTo>
                  <a:pt x="0" y="162306"/>
                </a:lnTo>
                <a:lnTo>
                  <a:pt x="762" y="162306"/>
                </a:lnTo>
                <a:close/>
              </a:path>
            </a:pathLst>
          </a:custGeom>
          <a:solidFill>
            <a:srgbClr val="41A7A6"/>
          </a:solidFill>
        </p:spPr>
        <p:txBody>
          <a:bodyPr wrap="square" lIns="0" tIns="0" rIns="0" bIns="0" rtlCol="0">
            <a:noAutofit/>
          </a:bodyPr>
          <a:lstStyle/>
          <a:p>
            <a:endParaRPr/>
          </a:p>
        </p:txBody>
      </p:sp>
      <p:sp>
        <p:nvSpPr>
          <p:cNvPr id="877" name="object 877"/>
          <p:cNvSpPr/>
          <p:nvPr/>
        </p:nvSpPr>
        <p:spPr>
          <a:xfrm>
            <a:off x="1997963" y="4264914"/>
            <a:ext cx="165354" cy="163068"/>
          </a:xfrm>
          <a:custGeom>
            <a:avLst/>
            <a:gdLst/>
            <a:ahLst/>
            <a:cxnLst/>
            <a:rect l="l" t="t" r="r" b="b"/>
            <a:pathLst>
              <a:path w="165354" h="163067">
                <a:moveTo>
                  <a:pt x="3810" y="163067"/>
                </a:moveTo>
                <a:lnTo>
                  <a:pt x="165354" y="761"/>
                </a:lnTo>
                <a:lnTo>
                  <a:pt x="161544" y="0"/>
                </a:lnTo>
                <a:lnTo>
                  <a:pt x="0" y="161543"/>
                </a:lnTo>
                <a:lnTo>
                  <a:pt x="3810" y="163067"/>
                </a:lnTo>
                <a:close/>
              </a:path>
            </a:pathLst>
          </a:custGeom>
          <a:solidFill>
            <a:srgbClr val="44ABAB"/>
          </a:solidFill>
        </p:spPr>
        <p:txBody>
          <a:bodyPr wrap="square" lIns="0" tIns="0" rIns="0" bIns="0" rtlCol="0">
            <a:noAutofit/>
          </a:bodyPr>
          <a:lstStyle/>
          <a:p>
            <a:endParaRPr/>
          </a:p>
        </p:txBody>
      </p:sp>
      <p:sp>
        <p:nvSpPr>
          <p:cNvPr id="878" name="object 878"/>
          <p:cNvSpPr/>
          <p:nvPr/>
        </p:nvSpPr>
        <p:spPr>
          <a:xfrm>
            <a:off x="2001773" y="4265676"/>
            <a:ext cx="161544" cy="162306"/>
          </a:xfrm>
          <a:custGeom>
            <a:avLst/>
            <a:gdLst/>
            <a:ahLst/>
            <a:cxnLst/>
            <a:rect l="l" t="t" r="r" b="b"/>
            <a:pathLst>
              <a:path w="161544" h="162305">
                <a:moveTo>
                  <a:pt x="0" y="162306"/>
                </a:moveTo>
                <a:lnTo>
                  <a:pt x="161544" y="0"/>
                </a:lnTo>
              </a:path>
            </a:pathLst>
          </a:custGeom>
          <a:ln w="762">
            <a:solidFill>
              <a:srgbClr val="44ABAB"/>
            </a:solidFill>
          </a:ln>
        </p:spPr>
        <p:txBody>
          <a:bodyPr wrap="square" lIns="0" tIns="0" rIns="0" bIns="0" rtlCol="0">
            <a:noAutofit/>
          </a:bodyPr>
          <a:lstStyle/>
          <a:p>
            <a:endParaRPr/>
          </a:p>
        </p:txBody>
      </p:sp>
      <p:sp>
        <p:nvSpPr>
          <p:cNvPr id="879" name="object 879"/>
          <p:cNvSpPr/>
          <p:nvPr/>
        </p:nvSpPr>
        <p:spPr>
          <a:xfrm>
            <a:off x="2000249" y="4265676"/>
            <a:ext cx="163068" cy="162306"/>
          </a:xfrm>
          <a:custGeom>
            <a:avLst/>
            <a:gdLst/>
            <a:ahLst/>
            <a:cxnLst/>
            <a:rect l="l" t="t" r="r" b="b"/>
            <a:pathLst>
              <a:path w="163068" h="162305">
                <a:moveTo>
                  <a:pt x="1524" y="162306"/>
                </a:moveTo>
                <a:lnTo>
                  <a:pt x="163068" y="0"/>
                </a:lnTo>
                <a:lnTo>
                  <a:pt x="161544" y="0"/>
                </a:lnTo>
                <a:lnTo>
                  <a:pt x="0" y="161544"/>
                </a:lnTo>
                <a:lnTo>
                  <a:pt x="1524" y="162306"/>
                </a:lnTo>
                <a:close/>
              </a:path>
            </a:pathLst>
          </a:custGeom>
          <a:solidFill>
            <a:srgbClr val="44ABAB"/>
          </a:solidFill>
        </p:spPr>
        <p:txBody>
          <a:bodyPr wrap="square" lIns="0" tIns="0" rIns="0" bIns="0" rtlCol="0">
            <a:noAutofit/>
          </a:bodyPr>
          <a:lstStyle/>
          <a:p>
            <a:endParaRPr/>
          </a:p>
        </p:txBody>
      </p:sp>
      <p:sp>
        <p:nvSpPr>
          <p:cNvPr id="880" name="object 880"/>
          <p:cNvSpPr/>
          <p:nvPr/>
        </p:nvSpPr>
        <p:spPr>
          <a:xfrm>
            <a:off x="1998726" y="4264914"/>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5ADAD"/>
          </a:solidFill>
        </p:spPr>
        <p:txBody>
          <a:bodyPr wrap="square" lIns="0" tIns="0" rIns="0" bIns="0" rtlCol="0">
            <a:noAutofit/>
          </a:bodyPr>
          <a:lstStyle/>
          <a:p>
            <a:endParaRPr/>
          </a:p>
        </p:txBody>
      </p:sp>
      <p:sp>
        <p:nvSpPr>
          <p:cNvPr id="881" name="object 881"/>
          <p:cNvSpPr/>
          <p:nvPr/>
        </p:nvSpPr>
        <p:spPr>
          <a:xfrm>
            <a:off x="1997964" y="4264913"/>
            <a:ext cx="163068" cy="161544"/>
          </a:xfrm>
          <a:custGeom>
            <a:avLst/>
            <a:gdLst/>
            <a:ahLst/>
            <a:cxnLst/>
            <a:rect l="l" t="t" r="r" b="b"/>
            <a:pathLst>
              <a:path w="163068" h="161544">
                <a:moveTo>
                  <a:pt x="762" y="161544"/>
                </a:moveTo>
                <a:lnTo>
                  <a:pt x="163068" y="0"/>
                </a:lnTo>
                <a:lnTo>
                  <a:pt x="161544" y="0"/>
                </a:lnTo>
                <a:lnTo>
                  <a:pt x="0" y="161544"/>
                </a:lnTo>
                <a:lnTo>
                  <a:pt x="762" y="161544"/>
                </a:lnTo>
                <a:close/>
              </a:path>
            </a:pathLst>
          </a:custGeom>
          <a:solidFill>
            <a:srgbClr val="46B0B0"/>
          </a:solidFill>
        </p:spPr>
        <p:txBody>
          <a:bodyPr wrap="square" lIns="0" tIns="0" rIns="0" bIns="0" rtlCol="0">
            <a:noAutofit/>
          </a:bodyPr>
          <a:lstStyle/>
          <a:p>
            <a:endParaRPr/>
          </a:p>
        </p:txBody>
      </p:sp>
      <p:sp>
        <p:nvSpPr>
          <p:cNvPr id="882" name="object 882"/>
          <p:cNvSpPr/>
          <p:nvPr/>
        </p:nvSpPr>
        <p:spPr>
          <a:xfrm>
            <a:off x="1994154" y="4262627"/>
            <a:ext cx="165354" cy="163830"/>
          </a:xfrm>
          <a:custGeom>
            <a:avLst/>
            <a:gdLst/>
            <a:ahLst/>
            <a:cxnLst/>
            <a:rect l="l" t="t" r="r" b="b"/>
            <a:pathLst>
              <a:path w="165354" h="163829">
                <a:moveTo>
                  <a:pt x="3810" y="163829"/>
                </a:moveTo>
                <a:lnTo>
                  <a:pt x="165354" y="2285"/>
                </a:lnTo>
                <a:lnTo>
                  <a:pt x="161544" y="0"/>
                </a:lnTo>
                <a:lnTo>
                  <a:pt x="0" y="161543"/>
                </a:lnTo>
                <a:lnTo>
                  <a:pt x="3810" y="163829"/>
                </a:lnTo>
                <a:close/>
              </a:path>
            </a:pathLst>
          </a:custGeom>
          <a:solidFill>
            <a:srgbClr val="47B5B5"/>
          </a:solidFill>
        </p:spPr>
        <p:txBody>
          <a:bodyPr wrap="square" lIns="0" tIns="0" rIns="0" bIns="0" rtlCol="0">
            <a:noAutofit/>
          </a:bodyPr>
          <a:lstStyle/>
          <a:p>
            <a:endParaRPr/>
          </a:p>
        </p:txBody>
      </p:sp>
      <p:sp>
        <p:nvSpPr>
          <p:cNvPr id="883" name="object 883"/>
          <p:cNvSpPr/>
          <p:nvPr/>
        </p:nvSpPr>
        <p:spPr>
          <a:xfrm>
            <a:off x="1997964" y="4264913"/>
            <a:ext cx="161544" cy="161544"/>
          </a:xfrm>
          <a:custGeom>
            <a:avLst/>
            <a:gdLst/>
            <a:ahLst/>
            <a:cxnLst/>
            <a:rect l="l" t="t" r="r" b="b"/>
            <a:pathLst>
              <a:path w="161544" h="161544">
                <a:moveTo>
                  <a:pt x="0" y="161544"/>
                </a:moveTo>
                <a:lnTo>
                  <a:pt x="161544" y="0"/>
                </a:lnTo>
              </a:path>
            </a:pathLst>
          </a:custGeom>
          <a:ln w="762">
            <a:solidFill>
              <a:srgbClr val="47B5B5"/>
            </a:solidFill>
          </a:ln>
        </p:spPr>
        <p:txBody>
          <a:bodyPr wrap="square" lIns="0" tIns="0" rIns="0" bIns="0" rtlCol="0">
            <a:noAutofit/>
          </a:bodyPr>
          <a:lstStyle/>
          <a:p>
            <a:endParaRPr/>
          </a:p>
        </p:txBody>
      </p:sp>
      <p:sp>
        <p:nvSpPr>
          <p:cNvPr id="884" name="object 884"/>
          <p:cNvSpPr/>
          <p:nvPr/>
        </p:nvSpPr>
        <p:spPr>
          <a:xfrm>
            <a:off x="1996440" y="4264151"/>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7B5B5"/>
          </a:solidFill>
        </p:spPr>
        <p:txBody>
          <a:bodyPr wrap="square" lIns="0" tIns="0" rIns="0" bIns="0" rtlCol="0">
            <a:noAutofit/>
          </a:bodyPr>
          <a:lstStyle/>
          <a:p>
            <a:endParaRPr/>
          </a:p>
        </p:txBody>
      </p:sp>
      <p:sp>
        <p:nvSpPr>
          <p:cNvPr id="885" name="object 885"/>
          <p:cNvSpPr/>
          <p:nvPr/>
        </p:nvSpPr>
        <p:spPr>
          <a:xfrm>
            <a:off x="1995677" y="4263389"/>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8B8B8"/>
          </a:solidFill>
        </p:spPr>
        <p:txBody>
          <a:bodyPr wrap="square" lIns="0" tIns="0" rIns="0" bIns="0" rtlCol="0">
            <a:noAutofit/>
          </a:bodyPr>
          <a:lstStyle/>
          <a:p>
            <a:endParaRPr/>
          </a:p>
        </p:txBody>
      </p:sp>
      <p:sp>
        <p:nvSpPr>
          <p:cNvPr id="886" name="object 886"/>
          <p:cNvSpPr/>
          <p:nvPr/>
        </p:nvSpPr>
        <p:spPr>
          <a:xfrm>
            <a:off x="1994153" y="4262627"/>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9BABA"/>
          </a:solidFill>
        </p:spPr>
        <p:txBody>
          <a:bodyPr wrap="square" lIns="0" tIns="0" rIns="0" bIns="0" rtlCol="0">
            <a:noAutofit/>
          </a:bodyPr>
          <a:lstStyle/>
          <a:p>
            <a:endParaRPr/>
          </a:p>
        </p:txBody>
      </p:sp>
      <p:sp>
        <p:nvSpPr>
          <p:cNvPr id="887" name="object 887"/>
          <p:cNvSpPr/>
          <p:nvPr/>
        </p:nvSpPr>
        <p:spPr>
          <a:xfrm>
            <a:off x="1991106" y="4260342"/>
            <a:ext cx="164592" cy="163830"/>
          </a:xfrm>
          <a:custGeom>
            <a:avLst/>
            <a:gdLst/>
            <a:ahLst/>
            <a:cxnLst/>
            <a:rect l="l" t="t" r="r" b="b"/>
            <a:pathLst>
              <a:path w="164592" h="163829">
                <a:moveTo>
                  <a:pt x="3048" y="163830"/>
                </a:moveTo>
                <a:lnTo>
                  <a:pt x="164592" y="2286"/>
                </a:lnTo>
                <a:lnTo>
                  <a:pt x="161544" y="0"/>
                </a:lnTo>
                <a:lnTo>
                  <a:pt x="0" y="161544"/>
                </a:lnTo>
                <a:lnTo>
                  <a:pt x="3048" y="163830"/>
                </a:lnTo>
                <a:close/>
              </a:path>
            </a:pathLst>
          </a:custGeom>
          <a:solidFill>
            <a:srgbClr val="4CBEBE"/>
          </a:solidFill>
        </p:spPr>
        <p:txBody>
          <a:bodyPr wrap="square" lIns="0" tIns="0" rIns="0" bIns="0" rtlCol="0">
            <a:noAutofit/>
          </a:bodyPr>
          <a:lstStyle/>
          <a:p>
            <a:endParaRPr/>
          </a:p>
        </p:txBody>
      </p:sp>
      <p:sp>
        <p:nvSpPr>
          <p:cNvPr id="888" name="object 888"/>
          <p:cNvSpPr/>
          <p:nvPr/>
        </p:nvSpPr>
        <p:spPr>
          <a:xfrm>
            <a:off x="1994154" y="4262628"/>
            <a:ext cx="161544" cy="161544"/>
          </a:xfrm>
          <a:custGeom>
            <a:avLst/>
            <a:gdLst/>
            <a:ahLst/>
            <a:cxnLst/>
            <a:rect l="l" t="t" r="r" b="b"/>
            <a:pathLst>
              <a:path w="161544" h="161544">
                <a:moveTo>
                  <a:pt x="0" y="161543"/>
                </a:moveTo>
                <a:lnTo>
                  <a:pt x="161544" y="0"/>
                </a:lnTo>
              </a:path>
            </a:pathLst>
          </a:custGeom>
          <a:ln w="762">
            <a:solidFill>
              <a:srgbClr val="4CBEBE"/>
            </a:solidFill>
          </a:ln>
        </p:spPr>
        <p:txBody>
          <a:bodyPr wrap="square" lIns="0" tIns="0" rIns="0" bIns="0" rtlCol="0">
            <a:noAutofit/>
          </a:bodyPr>
          <a:lstStyle/>
          <a:p>
            <a:endParaRPr/>
          </a:p>
        </p:txBody>
      </p:sp>
      <p:sp>
        <p:nvSpPr>
          <p:cNvPr id="889" name="object 889"/>
          <p:cNvSpPr/>
          <p:nvPr/>
        </p:nvSpPr>
        <p:spPr>
          <a:xfrm>
            <a:off x="1993392" y="4261866"/>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CBEBE"/>
          </a:solidFill>
        </p:spPr>
        <p:txBody>
          <a:bodyPr wrap="square" lIns="0" tIns="0" rIns="0" bIns="0" rtlCol="0">
            <a:noAutofit/>
          </a:bodyPr>
          <a:lstStyle/>
          <a:p>
            <a:endParaRPr/>
          </a:p>
        </p:txBody>
      </p:sp>
      <p:sp>
        <p:nvSpPr>
          <p:cNvPr id="890" name="object 890"/>
          <p:cNvSpPr/>
          <p:nvPr/>
        </p:nvSpPr>
        <p:spPr>
          <a:xfrm>
            <a:off x="1992630" y="426110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1C1"/>
          </a:solidFill>
        </p:spPr>
        <p:txBody>
          <a:bodyPr wrap="square" lIns="0" tIns="0" rIns="0" bIns="0" rtlCol="0">
            <a:noAutofit/>
          </a:bodyPr>
          <a:lstStyle/>
          <a:p>
            <a:endParaRPr/>
          </a:p>
        </p:txBody>
      </p:sp>
      <p:sp>
        <p:nvSpPr>
          <p:cNvPr id="891" name="object 891"/>
          <p:cNvSpPr/>
          <p:nvPr/>
        </p:nvSpPr>
        <p:spPr>
          <a:xfrm>
            <a:off x="1991105" y="4260342"/>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EC4C4"/>
          </a:solidFill>
        </p:spPr>
        <p:txBody>
          <a:bodyPr wrap="square" lIns="0" tIns="0" rIns="0" bIns="0" rtlCol="0">
            <a:noAutofit/>
          </a:bodyPr>
          <a:lstStyle/>
          <a:p>
            <a:endParaRPr/>
          </a:p>
        </p:txBody>
      </p:sp>
      <p:sp>
        <p:nvSpPr>
          <p:cNvPr id="892" name="object 892"/>
          <p:cNvSpPr/>
          <p:nvPr/>
        </p:nvSpPr>
        <p:spPr>
          <a:xfrm>
            <a:off x="1988057" y="4257293"/>
            <a:ext cx="164592" cy="164592"/>
          </a:xfrm>
          <a:custGeom>
            <a:avLst/>
            <a:gdLst/>
            <a:ahLst/>
            <a:cxnLst/>
            <a:rect l="l" t="t" r="r" b="b"/>
            <a:pathLst>
              <a:path w="164592" h="164591">
                <a:moveTo>
                  <a:pt x="3048" y="164591"/>
                </a:moveTo>
                <a:lnTo>
                  <a:pt x="164592" y="3047"/>
                </a:lnTo>
                <a:lnTo>
                  <a:pt x="161544" y="0"/>
                </a:lnTo>
                <a:lnTo>
                  <a:pt x="0" y="162305"/>
                </a:lnTo>
                <a:lnTo>
                  <a:pt x="3048" y="164591"/>
                </a:lnTo>
                <a:close/>
              </a:path>
            </a:pathLst>
          </a:custGeom>
          <a:solidFill>
            <a:srgbClr val="4FC6C6"/>
          </a:solidFill>
        </p:spPr>
        <p:txBody>
          <a:bodyPr wrap="square" lIns="0" tIns="0" rIns="0" bIns="0" rtlCol="0">
            <a:noAutofit/>
          </a:bodyPr>
          <a:lstStyle/>
          <a:p>
            <a:endParaRPr/>
          </a:p>
        </p:txBody>
      </p:sp>
      <p:sp>
        <p:nvSpPr>
          <p:cNvPr id="893" name="object 893"/>
          <p:cNvSpPr/>
          <p:nvPr/>
        </p:nvSpPr>
        <p:spPr>
          <a:xfrm>
            <a:off x="1991105" y="4260341"/>
            <a:ext cx="161544" cy="161544"/>
          </a:xfrm>
          <a:custGeom>
            <a:avLst/>
            <a:gdLst/>
            <a:ahLst/>
            <a:cxnLst/>
            <a:rect l="l" t="t" r="r" b="b"/>
            <a:pathLst>
              <a:path w="161544" h="161544">
                <a:moveTo>
                  <a:pt x="0" y="161543"/>
                </a:moveTo>
                <a:lnTo>
                  <a:pt x="161544" y="0"/>
                </a:lnTo>
              </a:path>
            </a:pathLst>
          </a:custGeom>
          <a:ln w="762">
            <a:solidFill>
              <a:srgbClr val="4FC6C6"/>
            </a:solidFill>
          </a:ln>
        </p:spPr>
        <p:txBody>
          <a:bodyPr wrap="square" lIns="0" tIns="0" rIns="0" bIns="0" rtlCol="0">
            <a:noAutofit/>
          </a:bodyPr>
          <a:lstStyle/>
          <a:p>
            <a:endParaRPr/>
          </a:p>
        </p:txBody>
      </p:sp>
      <p:sp>
        <p:nvSpPr>
          <p:cNvPr id="894" name="object 894"/>
          <p:cNvSpPr/>
          <p:nvPr/>
        </p:nvSpPr>
        <p:spPr>
          <a:xfrm>
            <a:off x="1990343" y="425957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FC6C6"/>
          </a:solidFill>
        </p:spPr>
        <p:txBody>
          <a:bodyPr wrap="square" lIns="0" tIns="0" rIns="0" bIns="0" rtlCol="0">
            <a:noAutofit/>
          </a:bodyPr>
          <a:lstStyle/>
          <a:p>
            <a:endParaRPr/>
          </a:p>
        </p:txBody>
      </p:sp>
      <p:sp>
        <p:nvSpPr>
          <p:cNvPr id="895" name="object 895"/>
          <p:cNvSpPr/>
          <p:nvPr/>
        </p:nvSpPr>
        <p:spPr>
          <a:xfrm>
            <a:off x="1989582" y="4258817"/>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0C8C8"/>
          </a:solidFill>
        </p:spPr>
        <p:txBody>
          <a:bodyPr wrap="square" lIns="0" tIns="0" rIns="0" bIns="0" rtlCol="0">
            <a:noAutofit/>
          </a:bodyPr>
          <a:lstStyle/>
          <a:p>
            <a:endParaRPr/>
          </a:p>
        </p:txBody>
      </p:sp>
      <p:sp>
        <p:nvSpPr>
          <p:cNvPr id="896" name="object 896"/>
          <p:cNvSpPr/>
          <p:nvPr/>
        </p:nvSpPr>
        <p:spPr>
          <a:xfrm>
            <a:off x="1988058" y="4257293"/>
            <a:ext cx="163068" cy="163068"/>
          </a:xfrm>
          <a:custGeom>
            <a:avLst/>
            <a:gdLst/>
            <a:ahLst/>
            <a:cxnLst/>
            <a:rect l="l" t="t" r="r" b="b"/>
            <a:pathLst>
              <a:path w="163068" h="163067">
                <a:moveTo>
                  <a:pt x="1524" y="163068"/>
                </a:moveTo>
                <a:lnTo>
                  <a:pt x="163068" y="1524"/>
                </a:lnTo>
                <a:lnTo>
                  <a:pt x="161544" y="0"/>
                </a:lnTo>
                <a:lnTo>
                  <a:pt x="0" y="162306"/>
                </a:lnTo>
                <a:lnTo>
                  <a:pt x="1524" y="163068"/>
                </a:lnTo>
                <a:close/>
              </a:path>
            </a:pathLst>
          </a:custGeom>
          <a:solidFill>
            <a:srgbClr val="51CBCB"/>
          </a:solidFill>
        </p:spPr>
        <p:txBody>
          <a:bodyPr wrap="square" lIns="0" tIns="0" rIns="0" bIns="0" rtlCol="0">
            <a:noAutofit/>
          </a:bodyPr>
          <a:lstStyle/>
          <a:p>
            <a:endParaRPr/>
          </a:p>
        </p:txBody>
      </p:sp>
      <p:sp>
        <p:nvSpPr>
          <p:cNvPr id="897" name="object 897"/>
          <p:cNvSpPr/>
          <p:nvPr/>
        </p:nvSpPr>
        <p:spPr>
          <a:xfrm>
            <a:off x="1982723" y="4250436"/>
            <a:ext cx="166878" cy="169164"/>
          </a:xfrm>
          <a:custGeom>
            <a:avLst/>
            <a:gdLst/>
            <a:ahLst/>
            <a:cxnLst/>
            <a:rect l="l" t="t" r="r" b="b"/>
            <a:pathLst>
              <a:path w="166877" h="169163">
                <a:moveTo>
                  <a:pt x="5333" y="169163"/>
                </a:moveTo>
                <a:lnTo>
                  <a:pt x="166877" y="6857"/>
                </a:lnTo>
                <a:lnTo>
                  <a:pt x="162305" y="0"/>
                </a:lnTo>
                <a:lnTo>
                  <a:pt x="0" y="161543"/>
                </a:lnTo>
                <a:lnTo>
                  <a:pt x="5333" y="169163"/>
                </a:lnTo>
                <a:close/>
              </a:path>
            </a:pathLst>
          </a:custGeom>
          <a:solidFill>
            <a:srgbClr val="52CFCF"/>
          </a:solidFill>
        </p:spPr>
        <p:txBody>
          <a:bodyPr wrap="square" lIns="0" tIns="0" rIns="0" bIns="0" rtlCol="0">
            <a:noAutofit/>
          </a:bodyPr>
          <a:lstStyle/>
          <a:p>
            <a:endParaRPr/>
          </a:p>
        </p:txBody>
      </p:sp>
      <p:sp>
        <p:nvSpPr>
          <p:cNvPr id="898" name="object 898"/>
          <p:cNvSpPr/>
          <p:nvPr/>
        </p:nvSpPr>
        <p:spPr>
          <a:xfrm>
            <a:off x="1988057" y="4257294"/>
            <a:ext cx="161544" cy="162306"/>
          </a:xfrm>
          <a:custGeom>
            <a:avLst/>
            <a:gdLst/>
            <a:ahLst/>
            <a:cxnLst/>
            <a:rect l="l" t="t" r="r" b="b"/>
            <a:pathLst>
              <a:path w="161544" h="162305">
                <a:moveTo>
                  <a:pt x="0" y="162305"/>
                </a:moveTo>
                <a:lnTo>
                  <a:pt x="161544" y="0"/>
                </a:lnTo>
              </a:path>
            </a:pathLst>
          </a:custGeom>
          <a:ln w="762">
            <a:solidFill>
              <a:srgbClr val="52CFCF"/>
            </a:solidFill>
          </a:ln>
        </p:spPr>
        <p:txBody>
          <a:bodyPr wrap="square" lIns="0" tIns="0" rIns="0" bIns="0" rtlCol="0">
            <a:noAutofit/>
          </a:bodyPr>
          <a:lstStyle/>
          <a:p>
            <a:endParaRPr/>
          </a:p>
        </p:txBody>
      </p:sp>
      <p:sp>
        <p:nvSpPr>
          <p:cNvPr id="899" name="object 899"/>
          <p:cNvSpPr/>
          <p:nvPr/>
        </p:nvSpPr>
        <p:spPr>
          <a:xfrm>
            <a:off x="1987295" y="4256532"/>
            <a:ext cx="162306" cy="163068"/>
          </a:xfrm>
          <a:custGeom>
            <a:avLst/>
            <a:gdLst/>
            <a:ahLst/>
            <a:cxnLst/>
            <a:rect l="l" t="t" r="r" b="b"/>
            <a:pathLst>
              <a:path w="162306" h="163067">
                <a:moveTo>
                  <a:pt x="762" y="163068"/>
                </a:moveTo>
                <a:lnTo>
                  <a:pt x="162306" y="762"/>
                </a:lnTo>
                <a:lnTo>
                  <a:pt x="162306" y="0"/>
                </a:lnTo>
                <a:lnTo>
                  <a:pt x="0" y="161544"/>
                </a:lnTo>
                <a:lnTo>
                  <a:pt x="762" y="163068"/>
                </a:lnTo>
                <a:close/>
              </a:path>
            </a:pathLst>
          </a:custGeom>
          <a:solidFill>
            <a:srgbClr val="52CFCF"/>
          </a:solidFill>
        </p:spPr>
        <p:txBody>
          <a:bodyPr wrap="square" lIns="0" tIns="0" rIns="0" bIns="0" rtlCol="0">
            <a:noAutofit/>
          </a:bodyPr>
          <a:lstStyle/>
          <a:p>
            <a:endParaRPr/>
          </a:p>
        </p:txBody>
      </p:sp>
      <p:sp>
        <p:nvSpPr>
          <p:cNvPr id="900" name="object 900"/>
          <p:cNvSpPr/>
          <p:nvPr/>
        </p:nvSpPr>
        <p:spPr>
          <a:xfrm>
            <a:off x="1987295" y="4255770"/>
            <a:ext cx="162306" cy="162306"/>
          </a:xfrm>
          <a:custGeom>
            <a:avLst/>
            <a:gdLst/>
            <a:ahLst/>
            <a:cxnLst/>
            <a:rect l="l" t="t" r="r" b="b"/>
            <a:pathLst>
              <a:path w="162306" h="162305">
                <a:moveTo>
                  <a:pt x="0" y="162305"/>
                </a:moveTo>
                <a:lnTo>
                  <a:pt x="162306" y="761"/>
                </a:lnTo>
                <a:lnTo>
                  <a:pt x="161544" y="0"/>
                </a:lnTo>
                <a:lnTo>
                  <a:pt x="0" y="161543"/>
                </a:lnTo>
                <a:lnTo>
                  <a:pt x="0" y="162305"/>
                </a:lnTo>
                <a:close/>
              </a:path>
            </a:pathLst>
          </a:custGeom>
          <a:solidFill>
            <a:srgbClr val="52D0D0"/>
          </a:solidFill>
        </p:spPr>
        <p:txBody>
          <a:bodyPr wrap="square" lIns="0" tIns="0" rIns="0" bIns="0" rtlCol="0">
            <a:noAutofit/>
          </a:bodyPr>
          <a:lstStyle/>
          <a:p>
            <a:endParaRPr/>
          </a:p>
        </p:txBody>
      </p:sp>
      <p:sp>
        <p:nvSpPr>
          <p:cNvPr id="901" name="object 901"/>
          <p:cNvSpPr/>
          <p:nvPr/>
        </p:nvSpPr>
        <p:spPr>
          <a:xfrm>
            <a:off x="1986533" y="425500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D1D1"/>
          </a:solidFill>
        </p:spPr>
        <p:txBody>
          <a:bodyPr wrap="square" lIns="0" tIns="0" rIns="0" bIns="0" rtlCol="0">
            <a:noAutofit/>
          </a:bodyPr>
          <a:lstStyle/>
          <a:p>
            <a:endParaRPr/>
          </a:p>
        </p:txBody>
      </p:sp>
      <p:sp>
        <p:nvSpPr>
          <p:cNvPr id="902" name="object 902"/>
          <p:cNvSpPr/>
          <p:nvPr/>
        </p:nvSpPr>
        <p:spPr>
          <a:xfrm>
            <a:off x="1985771" y="4254245"/>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2D2"/>
          </a:solidFill>
        </p:spPr>
        <p:txBody>
          <a:bodyPr wrap="square" lIns="0" tIns="0" rIns="0" bIns="0" rtlCol="0">
            <a:noAutofit/>
          </a:bodyPr>
          <a:lstStyle/>
          <a:p>
            <a:endParaRPr/>
          </a:p>
        </p:txBody>
      </p:sp>
      <p:sp>
        <p:nvSpPr>
          <p:cNvPr id="903" name="object 903"/>
          <p:cNvSpPr/>
          <p:nvPr/>
        </p:nvSpPr>
        <p:spPr>
          <a:xfrm>
            <a:off x="1985010" y="4252721"/>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3D2D2"/>
          </a:solidFill>
        </p:spPr>
        <p:txBody>
          <a:bodyPr wrap="square" lIns="0" tIns="0" rIns="0" bIns="0" rtlCol="0">
            <a:noAutofit/>
          </a:bodyPr>
          <a:lstStyle/>
          <a:p>
            <a:endParaRPr/>
          </a:p>
        </p:txBody>
      </p:sp>
      <p:sp>
        <p:nvSpPr>
          <p:cNvPr id="904" name="object 904"/>
          <p:cNvSpPr/>
          <p:nvPr/>
        </p:nvSpPr>
        <p:spPr>
          <a:xfrm>
            <a:off x="1984248" y="425196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3D3D3"/>
          </a:solidFill>
        </p:spPr>
        <p:txBody>
          <a:bodyPr wrap="square" lIns="0" tIns="0" rIns="0" bIns="0" rtlCol="0">
            <a:noAutofit/>
          </a:bodyPr>
          <a:lstStyle/>
          <a:p>
            <a:endParaRPr/>
          </a:p>
        </p:txBody>
      </p:sp>
      <p:sp>
        <p:nvSpPr>
          <p:cNvPr id="905" name="object 905"/>
          <p:cNvSpPr/>
          <p:nvPr/>
        </p:nvSpPr>
        <p:spPr>
          <a:xfrm>
            <a:off x="1983486" y="4251198"/>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4D4D4"/>
          </a:solidFill>
        </p:spPr>
        <p:txBody>
          <a:bodyPr wrap="square" lIns="0" tIns="0" rIns="0" bIns="0" rtlCol="0">
            <a:noAutofit/>
          </a:bodyPr>
          <a:lstStyle/>
          <a:p>
            <a:endParaRPr/>
          </a:p>
        </p:txBody>
      </p:sp>
      <p:sp>
        <p:nvSpPr>
          <p:cNvPr id="906" name="object 906"/>
          <p:cNvSpPr/>
          <p:nvPr/>
        </p:nvSpPr>
        <p:spPr>
          <a:xfrm>
            <a:off x="1982723" y="4250436"/>
            <a:ext cx="162306" cy="162306"/>
          </a:xfrm>
          <a:custGeom>
            <a:avLst/>
            <a:gdLst/>
            <a:ahLst/>
            <a:cxnLst/>
            <a:rect l="l" t="t" r="r" b="b"/>
            <a:pathLst>
              <a:path w="162306" h="162305">
                <a:moveTo>
                  <a:pt x="762" y="162305"/>
                </a:moveTo>
                <a:lnTo>
                  <a:pt x="162306" y="761"/>
                </a:lnTo>
                <a:lnTo>
                  <a:pt x="162306" y="0"/>
                </a:lnTo>
                <a:lnTo>
                  <a:pt x="0" y="161543"/>
                </a:lnTo>
                <a:lnTo>
                  <a:pt x="762" y="162305"/>
                </a:lnTo>
                <a:close/>
              </a:path>
            </a:pathLst>
          </a:custGeom>
          <a:solidFill>
            <a:srgbClr val="54D5D5"/>
          </a:solidFill>
        </p:spPr>
        <p:txBody>
          <a:bodyPr wrap="square" lIns="0" tIns="0" rIns="0" bIns="0" rtlCol="0">
            <a:noAutofit/>
          </a:bodyPr>
          <a:lstStyle/>
          <a:p>
            <a:endParaRPr/>
          </a:p>
        </p:txBody>
      </p:sp>
      <p:sp>
        <p:nvSpPr>
          <p:cNvPr id="907" name="object 907"/>
          <p:cNvSpPr/>
          <p:nvPr/>
        </p:nvSpPr>
        <p:spPr>
          <a:xfrm>
            <a:off x="1977389" y="4239005"/>
            <a:ext cx="167640" cy="172974"/>
          </a:xfrm>
          <a:custGeom>
            <a:avLst/>
            <a:gdLst/>
            <a:ahLst/>
            <a:cxnLst/>
            <a:rect l="l" t="t" r="r" b="b"/>
            <a:pathLst>
              <a:path w="167639" h="172974">
                <a:moveTo>
                  <a:pt x="5333" y="172974"/>
                </a:moveTo>
                <a:lnTo>
                  <a:pt x="167639" y="11430"/>
                </a:lnTo>
                <a:lnTo>
                  <a:pt x="161543" y="0"/>
                </a:lnTo>
                <a:lnTo>
                  <a:pt x="0" y="161544"/>
                </a:lnTo>
                <a:lnTo>
                  <a:pt x="5333" y="172974"/>
                </a:lnTo>
                <a:close/>
              </a:path>
            </a:pathLst>
          </a:custGeom>
          <a:solidFill>
            <a:srgbClr val="55D6D6"/>
          </a:solidFill>
        </p:spPr>
        <p:txBody>
          <a:bodyPr wrap="square" lIns="0" tIns="0" rIns="0" bIns="0" rtlCol="0">
            <a:noAutofit/>
          </a:bodyPr>
          <a:lstStyle/>
          <a:p>
            <a:endParaRPr/>
          </a:p>
        </p:txBody>
      </p:sp>
      <p:sp>
        <p:nvSpPr>
          <p:cNvPr id="908" name="object 908"/>
          <p:cNvSpPr/>
          <p:nvPr/>
        </p:nvSpPr>
        <p:spPr>
          <a:xfrm>
            <a:off x="1982723" y="4250435"/>
            <a:ext cx="162306" cy="161544"/>
          </a:xfrm>
          <a:custGeom>
            <a:avLst/>
            <a:gdLst/>
            <a:ahLst/>
            <a:cxnLst/>
            <a:rect l="l" t="t" r="r" b="b"/>
            <a:pathLst>
              <a:path w="162306" h="161544">
                <a:moveTo>
                  <a:pt x="0" y="161544"/>
                </a:moveTo>
                <a:lnTo>
                  <a:pt x="162306" y="0"/>
                </a:lnTo>
              </a:path>
            </a:pathLst>
          </a:custGeom>
          <a:ln w="762">
            <a:solidFill>
              <a:srgbClr val="55D6D6"/>
            </a:solidFill>
          </a:ln>
        </p:spPr>
        <p:txBody>
          <a:bodyPr wrap="square" lIns="0" tIns="0" rIns="0" bIns="0" rtlCol="0">
            <a:noAutofit/>
          </a:bodyPr>
          <a:lstStyle/>
          <a:p>
            <a:endParaRPr/>
          </a:p>
        </p:txBody>
      </p:sp>
      <p:sp>
        <p:nvSpPr>
          <p:cNvPr id="909" name="object 909"/>
          <p:cNvSpPr/>
          <p:nvPr/>
        </p:nvSpPr>
        <p:spPr>
          <a:xfrm>
            <a:off x="1981961" y="4247387"/>
            <a:ext cx="163068" cy="164592"/>
          </a:xfrm>
          <a:custGeom>
            <a:avLst/>
            <a:gdLst/>
            <a:ahLst/>
            <a:cxnLst/>
            <a:rect l="l" t="t" r="r" b="b"/>
            <a:pathLst>
              <a:path w="163068" h="164591">
                <a:moveTo>
                  <a:pt x="762" y="164592"/>
                </a:moveTo>
                <a:lnTo>
                  <a:pt x="163068" y="3048"/>
                </a:lnTo>
                <a:lnTo>
                  <a:pt x="161544" y="0"/>
                </a:lnTo>
                <a:lnTo>
                  <a:pt x="0" y="161544"/>
                </a:lnTo>
                <a:lnTo>
                  <a:pt x="762" y="164592"/>
                </a:lnTo>
                <a:close/>
              </a:path>
            </a:pathLst>
          </a:custGeom>
          <a:solidFill>
            <a:srgbClr val="55D6D6"/>
          </a:solidFill>
        </p:spPr>
        <p:txBody>
          <a:bodyPr wrap="square" lIns="0" tIns="0" rIns="0" bIns="0" rtlCol="0">
            <a:noAutofit/>
          </a:bodyPr>
          <a:lstStyle/>
          <a:p>
            <a:endParaRPr/>
          </a:p>
        </p:txBody>
      </p:sp>
      <p:sp>
        <p:nvSpPr>
          <p:cNvPr id="910" name="object 910"/>
          <p:cNvSpPr/>
          <p:nvPr/>
        </p:nvSpPr>
        <p:spPr>
          <a:xfrm>
            <a:off x="1980437" y="4244340"/>
            <a:ext cx="163068" cy="164592"/>
          </a:xfrm>
          <a:custGeom>
            <a:avLst/>
            <a:gdLst/>
            <a:ahLst/>
            <a:cxnLst/>
            <a:rect l="l" t="t" r="r" b="b"/>
            <a:pathLst>
              <a:path w="163068" h="164591">
                <a:moveTo>
                  <a:pt x="1524" y="164591"/>
                </a:moveTo>
                <a:lnTo>
                  <a:pt x="163068" y="3047"/>
                </a:lnTo>
                <a:lnTo>
                  <a:pt x="161544" y="0"/>
                </a:lnTo>
                <a:lnTo>
                  <a:pt x="0" y="161543"/>
                </a:lnTo>
                <a:lnTo>
                  <a:pt x="1524" y="164591"/>
                </a:lnTo>
                <a:close/>
              </a:path>
            </a:pathLst>
          </a:custGeom>
          <a:solidFill>
            <a:srgbClr val="55D7D7"/>
          </a:solidFill>
        </p:spPr>
        <p:txBody>
          <a:bodyPr wrap="square" lIns="0" tIns="0" rIns="0" bIns="0" rtlCol="0">
            <a:noAutofit/>
          </a:bodyPr>
          <a:lstStyle/>
          <a:p>
            <a:endParaRPr/>
          </a:p>
        </p:txBody>
      </p:sp>
      <p:sp>
        <p:nvSpPr>
          <p:cNvPr id="911" name="object 911"/>
          <p:cNvSpPr/>
          <p:nvPr/>
        </p:nvSpPr>
        <p:spPr>
          <a:xfrm>
            <a:off x="1978914" y="4242053"/>
            <a:ext cx="163068" cy="163830"/>
          </a:xfrm>
          <a:custGeom>
            <a:avLst/>
            <a:gdLst/>
            <a:ahLst/>
            <a:cxnLst/>
            <a:rect l="l" t="t" r="r" b="b"/>
            <a:pathLst>
              <a:path w="163068" h="163829">
                <a:moveTo>
                  <a:pt x="1524" y="163829"/>
                </a:moveTo>
                <a:lnTo>
                  <a:pt x="163068" y="2285"/>
                </a:lnTo>
                <a:lnTo>
                  <a:pt x="161544" y="0"/>
                </a:lnTo>
                <a:lnTo>
                  <a:pt x="0" y="161543"/>
                </a:lnTo>
                <a:lnTo>
                  <a:pt x="1524" y="163829"/>
                </a:lnTo>
                <a:close/>
              </a:path>
            </a:pathLst>
          </a:custGeom>
          <a:solidFill>
            <a:srgbClr val="56D8D8"/>
          </a:solidFill>
        </p:spPr>
        <p:txBody>
          <a:bodyPr wrap="square" lIns="0" tIns="0" rIns="0" bIns="0" rtlCol="0">
            <a:noAutofit/>
          </a:bodyPr>
          <a:lstStyle/>
          <a:p>
            <a:endParaRPr/>
          </a:p>
        </p:txBody>
      </p:sp>
      <p:sp>
        <p:nvSpPr>
          <p:cNvPr id="912" name="object 912"/>
          <p:cNvSpPr/>
          <p:nvPr/>
        </p:nvSpPr>
        <p:spPr>
          <a:xfrm>
            <a:off x="1977390" y="4239006"/>
            <a:ext cx="163068" cy="164592"/>
          </a:xfrm>
          <a:custGeom>
            <a:avLst/>
            <a:gdLst/>
            <a:ahLst/>
            <a:cxnLst/>
            <a:rect l="l" t="t" r="r" b="b"/>
            <a:pathLst>
              <a:path w="163068" h="164591">
                <a:moveTo>
                  <a:pt x="1524" y="164591"/>
                </a:moveTo>
                <a:lnTo>
                  <a:pt x="163068" y="3047"/>
                </a:lnTo>
                <a:lnTo>
                  <a:pt x="161544" y="0"/>
                </a:lnTo>
                <a:lnTo>
                  <a:pt x="0" y="161543"/>
                </a:lnTo>
                <a:lnTo>
                  <a:pt x="1524" y="164591"/>
                </a:lnTo>
                <a:close/>
              </a:path>
            </a:pathLst>
          </a:custGeom>
          <a:solidFill>
            <a:srgbClr val="56DAD9"/>
          </a:solidFill>
        </p:spPr>
        <p:txBody>
          <a:bodyPr wrap="square" lIns="0" tIns="0" rIns="0" bIns="0" rtlCol="0">
            <a:noAutofit/>
          </a:bodyPr>
          <a:lstStyle/>
          <a:p>
            <a:endParaRPr/>
          </a:p>
        </p:txBody>
      </p:sp>
      <p:sp>
        <p:nvSpPr>
          <p:cNvPr id="913" name="object 913"/>
          <p:cNvSpPr/>
          <p:nvPr/>
        </p:nvSpPr>
        <p:spPr>
          <a:xfrm>
            <a:off x="1973579" y="4226814"/>
            <a:ext cx="165354" cy="173736"/>
          </a:xfrm>
          <a:custGeom>
            <a:avLst/>
            <a:gdLst/>
            <a:ahLst/>
            <a:cxnLst/>
            <a:rect l="l" t="t" r="r" b="b"/>
            <a:pathLst>
              <a:path w="165354" h="173736">
                <a:moveTo>
                  <a:pt x="3810" y="173736"/>
                </a:moveTo>
                <a:lnTo>
                  <a:pt x="165354" y="12192"/>
                </a:lnTo>
                <a:lnTo>
                  <a:pt x="161544" y="0"/>
                </a:lnTo>
                <a:lnTo>
                  <a:pt x="0" y="161544"/>
                </a:lnTo>
                <a:lnTo>
                  <a:pt x="3810" y="173736"/>
                </a:lnTo>
                <a:close/>
              </a:path>
            </a:pathLst>
          </a:custGeom>
          <a:solidFill>
            <a:srgbClr val="57DBDB"/>
          </a:solidFill>
        </p:spPr>
        <p:txBody>
          <a:bodyPr wrap="square" lIns="0" tIns="0" rIns="0" bIns="0" rtlCol="0">
            <a:noAutofit/>
          </a:bodyPr>
          <a:lstStyle/>
          <a:p>
            <a:endParaRPr/>
          </a:p>
        </p:txBody>
      </p:sp>
      <p:sp>
        <p:nvSpPr>
          <p:cNvPr id="914" name="object 914"/>
          <p:cNvSpPr/>
          <p:nvPr/>
        </p:nvSpPr>
        <p:spPr>
          <a:xfrm>
            <a:off x="1977389" y="4239006"/>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915" name="object 915"/>
          <p:cNvSpPr/>
          <p:nvPr/>
        </p:nvSpPr>
        <p:spPr>
          <a:xfrm>
            <a:off x="1976627" y="4234433"/>
            <a:ext cx="162306" cy="166116"/>
          </a:xfrm>
          <a:custGeom>
            <a:avLst/>
            <a:gdLst/>
            <a:ahLst/>
            <a:cxnLst/>
            <a:rect l="l" t="t" r="r" b="b"/>
            <a:pathLst>
              <a:path w="162306" h="166115">
                <a:moveTo>
                  <a:pt x="762" y="166116"/>
                </a:moveTo>
                <a:lnTo>
                  <a:pt x="162306" y="4572"/>
                </a:lnTo>
                <a:lnTo>
                  <a:pt x="161544" y="0"/>
                </a:lnTo>
                <a:lnTo>
                  <a:pt x="0" y="162306"/>
                </a:lnTo>
                <a:lnTo>
                  <a:pt x="762" y="166116"/>
                </a:lnTo>
                <a:close/>
              </a:path>
            </a:pathLst>
          </a:custGeom>
          <a:solidFill>
            <a:srgbClr val="57DBDB"/>
          </a:solidFill>
        </p:spPr>
        <p:txBody>
          <a:bodyPr wrap="square" lIns="0" tIns="0" rIns="0" bIns="0" rtlCol="0">
            <a:noAutofit/>
          </a:bodyPr>
          <a:lstStyle/>
          <a:p>
            <a:endParaRPr/>
          </a:p>
        </p:txBody>
      </p:sp>
      <p:sp>
        <p:nvSpPr>
          <p:cNvPr id="916" name="object 916"/>
          <p:cNvSpPr/>
          <p:nvPr/>
        </p:nvSpPr>
        <p:spPr>
          <a:xfrm>
            <a:off x="1975103" y="4230623"/>
            <a:ext cx="163068" cy="166116"/>
          </a:xfrm>
          <a:custGeom>
            <a:avLst/>
            <a:gdLst/>
            <a:ahLst/>
            <a:cxnLst/>
            <a:rect l="l" t="t" r="r" b="b"/>
            <a:pathLst>
              <a:path w="163068" h="166115">
                <a:moveTo>
                  <a:pt x="1524" y="166116"/>
                </a:moveTo>
                <a:lnTo>
                  <a:pt x="163068" y="3810"/>
                </a:lnTo>
                <a:lnTo>
                  <a:pt x="161544" y="0"/>
                </a:lnTo>
                <a:lnTo>
                  <a:pt x="0" y="161544"/>
                </a:lnTo>
                <a:lnTo>
                  <a:pt x="1524" y="166116"/>
                </a:lnTo>
                <a:close/>
              </a:path>
            </a:pathLst>
          </a:custGeom>
          <a:solidFill>
            <a:srgbClr val="57DCDC"/>
          </a:solidFill>
        </p:spPr>
        <p:txBody>
          <a:bodyPr wrap="square" lIns="0" tIns="0" rIns="0" bIns="0" rtlCol="0">
            <a:noAutofit/>
          </a:bodyPr>
          <a:lstStyle/>
          <a:p>
            <a:endParaRPr/>
          </a:p>
        </p:txBody>
      </p:sp>
      <p:sp>
        <p:nvSpPr>
          <p:cNvPr id="917" name="object 917"/>
          <p:cNvSpPr/>
          <p:nvPr/>
        </p:nvSpPr>
        <p:spPr>
          <a:xfrm>
            <a:off x="1973580" y="4226813"/>
            <a:ext cx="163068" cy="165354"/>
          </a:xfrm>
          <a:custGeom>
            <a:avLst/>
            <a:gdLst/>
            <a:ahLst/>
            <a:cxnLst/>
            <a:rect l="l" t="t" r="r" b="b"/>
            <a:pathLst>
              <a:path w="163068" h="165353">
                <a:moveTo>
                  <a:pt x="1524" y="165354"/>
                </a:moveTo>
                <a:lnTo>
                  <a:pt x="163068" y="3810"/>
                </a:lnTo>
                <a:lnTo>
                  <a:pt x="161544" y="0"/>
                </a:lnTo>
                <a:lnTo>
                  <a:pt x="0" y="161544"/>
                </a:lnTo>
                <a:lnTo>
                  <a:pt x="1524" y="165354"/>
                </a:lnTo>
                <a:close/>
              </a:path>
            </a:pathLst>
          </a:custGeom>
          <a:solidFill>
            <a:srgbClr val="58DDDD"/>
          </a:solidFill>
        </p:spPr>
        <p:txBody>
          <a:bodyPr wrap="square" lIns="0" tIns="0" rIns="0" bIns="0" rtlCol="0">
            <a:noAutofit/>
          </a:bodyPr>
          <a:lstStyle/>
          <a:p>
            <a:endParaRPr/>
          </a:p>
        </p:txBody>
      </p:sp>
      <p:sp>
        <p:nvSpPr>
          <p:cNvPr id="918" name="object 918"/>
          <p:cNvSpPr/>
          <p:nvPr/>
        </p:nvSpPr>
        <p:spPr>
          <a:xfrm>
            <a:off x="1971293" y="4213859"/>
            <a:ext cx="163830" cy="174498"/>
          </a:xfrm>
          <a:custGeom>
            <a:avLst/>
            <a:gdLst/>
            <a:ahLst/>
            <a:cxnLst/>
            <a:rect l="l" t="t" r="r" b="b"/>
            <a:pathLst>
              <a:path w="163830" h="174498">
                <a:moveTo>
                  <a:pt x="2286" y="174498"/>
                </a:moveTo>
                <a:lnTo>
                  <a:pt x="163830" y="12954"/>
                </a:lnTo>
                <a:lnTo>
                  <a:pt x="161544" y="0"/>
                </a:lnTo>
                <a:lnTo>
                  <a:pt x="0" y="161544"/>
                </a:lnTo>
                <a:lnTo>
                  <a:pt x="2286" y="174498"/>
                </a:lnTo>
                <a:close/>
              </a:path>
            </a:pathLst>
          </a:custGeom>
          <a:solidFill>
            <a:srgbClr val="58DEDE"/>
          </a:solidFill>
        </p:spPr>
        <p:txBody>
          <a:bodyPr wrap="square" lIns="0" tIns="0" rIns="0" bIns="0" rtlCol="0">
            <a:noAutofit/>
          </a:bodyPr>
          <a:lstStyle/>
          <a:p>
            <a:endParaRPr/>
          </a:p>
        </p:txBody>
      </p:sp>
      <p:sp>
        <p:nvSpPr>
          <p:cNvPr id="919" name="object 919"/>
          <p:cNvSpPr/>
          <p:nvPr/>
        </p:nvSpPr>
        <p:spPr>
          <a:xfrm>
            <a:off x="1973579" y="4226813"/>
            <a:ext cx="161544" cy="161544"/>
          </a:xfrm>
          <a:custGeom>
            <a:avLst/>
            <a:gdLst/>
            <a:ahLst/>
            <a:cxnLst/>
            <a:rect l="l" t="t" r="r" b="b"/>
            <a:pathLst>
              <a:path w="161544" h="161544">
                <a:moveTo>
                  <a:pt x="0" y="161544"/>
                </a:moveTo>
                <a:lnTo>
                  <a:pt x="161544" y="0"/>
                </a:lnTo>
              </a:path>
            </a:pathLst>
          </a:custGeom>
          <a:ln w="762">
            <a:solidFill>
              <a:srgbClr val="58DEDE"/>
            </a:solidFill>
          </a:ln>
        </p:spPr>
        <p:txBody>
          <a:bodyPr wrap="square" lIns="0" tIns="0" rIns="0" bIns="0" rtlCol="0">
            <a:noAutofit/>
          </a:bodyPr>
          <a:lstStyle/>
          <a:p>
            <a:endParaRPr/>
          </a:p>
        </p:txBody>
      </p:sp>
      <p:sp>
        <p:nvSpPr>
          <p:cNvPr id="920" name="object 920"/>
          <p:cNvSpPr/>
          <p:nvPr/>
        </p:nvSpPr>
        <p:spPr>
          <a:xfrm>
            <a:off x="1972817" y="4219955"/>
            <a:ext cx="162306" cy="168402"/>
          </a:xfrm>
          <a:custGeom>
            <a:avLst/>
            <a:gdLst/>
            <a:ahLst/>
            <a:cxnLst/>
            <a:rect l="l" t="t" r="r" b="b"/>
            <a:pathLst>
              <a:path w="162306" h="168401">
                <a:moveTo>
                  <a:pt x="762" y="168401"/>
                </a:moveTo>
                <a:lnTo>
                  <a:pt x="162306" y="6857"/>
                </a:lnTo>
                <a:lnTo>
                  <a:pt x="161544" y="0"/>
                </a:lnTo>
                <a:lnTo>
                  <a:pt x="0" y="161543"/>
                </a:lnTo>
                <a:lnTo>
                  <a:pt x="762" y="168401"/>
                </a:lnTo>
                <a:close/>
              </a:path>
            </a:pathLst>
          </a:custGeom>
          <a:solidFill>
            <a:srgbClr val="58DEDE"/>
          </a:solidFill>
        </p:spPr>
        <p:txBody>
          <a:bodyPr wrap="square" lIns="0" tIns="0" rIns="0" bIns="0" rtlCol="0">
            <a:noAutofit/>
          </a:bodyPr>
          <a:lstStyle/>
          <a:p>
            <a:endParaRPr/>
          </a:p>
        </p:txBody>
      </p:sp>
      <p:sp>
        <p:nvSpPr>
          <p:cNvPr id="921" name="object 921"/>
          <p:cNvSpPr/>
          <p:nvPr/>
        </p:nvSpPr>
        <p:spPr>
          <a:xfrm>
            <a:off x="1971293" y="4213860"/>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8DFDF"/>
          </a:solidFill>
        </p:spPr>
        <p:txBody>
          <a:bodyPr wrap="square" lIns="0" tIns="0" rIns="0" bIns="0" rtlCol="0">
            <a:noAutofit/>
          </a:bodyPr>
          <a:lstStyle/>
          <a:p>
            <a:endParaRPr/>
          </a:p>
        </p:txBody>
      </p:sp>
      <p:sp>
        <p:nvSpPr>
          <p:cNvPr id="922" name="object 922"/>
          <p:cNvSpPr/>
          <p:nvPr/>
        </p:nvSpPr>
        <p:spPr>
          <a:xfrm>
            <a:off x="1970532" y="4199382"/>
            <a:ext cx="162306" cy="176022"/>
          </a:xfrm>
          <a:custGeom>
            <a:avLst/>
            <a:gdLst/>
            <a:ahLst/>
            <a:cxnLst/>
            <a:rect l="l" t="t" r="r" b="b"/>
            <a:pathLst>
              <a:path w="162306" h="176022">
                <a:moveTo>
                  <a:pt x="762" y="176022"/>
                </a:moveTo>
                <a:lnTo>
                  <a:pt x="162306" y="14478"/>
                </a:lnTo>
                <a:lnTo>
                  <a:pt x="161544" y="0"/>
                </a:lnTo>
                <a:lnTo>
                  <a:pt x="0" y="161544"/>
                </a:lnTo>
                <a:lnTo>
                  <a:pt x="762" y="176022"/>
                </a:lnTo>
                <a:close/>
              </a:path>
            </a:pathLst>
          </a:custGeom>
          <a:solidFill>
            <a:srgbClr val="58DFDF"/>
          </a:solidFill>
        </p:spPr>
        <p:txBody>
          <a:bodyPr wrap="square" lIns="0" tIns="0" rIns="0" bIns="0" rtlCol="0">
            <a:noAutofit/>
          </a:bodyPr>
          <a:lstStyle/>
          <a:p>
            <a:endParaRPr/>
          </a:p>
        </p:txBody>
      </p:sp>
      <p:sp>
        <p:nvSpPr>
          <p:cNvPr id="923" name="object 923"/>
          <p:cNvSpPr/>
          <p:nvPr/>
        </p:nvSpPr>
        <p:spPr>
          <a:xfrm>
            <a:off x="1971294" y="4213860"/>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924" name="object 924"/>
          <p:cNvSpPr/>
          <p:nvPr/>
        </p:nvSpPr>
        <p:spPr>
          <a:xfrm>
            <a:off x="1970532" y="4181856"/>
            <a:ext cx="162306" cy="179070"/>
          </a:xfrm>
          <a:custGeom>
            <a:avLst/>
            <a:gdLst/>
            <a:ahLst/>
            <a:cxnLst/>
            <a:rect l="l" t="t" r="r" b="b"/>
            <a:pathLst>
              <a:path w="162306" h="179070">
                <a:moveTo>
                  <a:pt x="0" y="179070"/>
                </a:moveTo>
                <a:lnTo>
                  <a:pt x="161544" y="17526"/>
                </a:lnTo>
                <a:lnTo>
                  <a:pt x="162306" y="0"/>
                </a:lnTo>
                <a:lnTo>
                  <a:pt x="761" y="162306"/>
                </a:lnTo>
                <a:lnTo>
                  <a:pt x="0" y="179070"/>
                </a:lnTo>
                <a:close/>
              </a:path>
            </a:pathLst>
          </a:custGeom>
          <a:solidFill>
            <a:srgbClr val="59E0E0"/>
          </a:solidFill>
        </p:spPr>
        <p:txBody>
          <a:bodyPr wrap="square" lIns="0" tIns="0" rIns="0" bIns="0" rtlCol="0">
            <a:noAutofit/>
          </a:bodyPr>
          <a:lstStyle/>
          <a:p>
            <a:endParaRPr/>
          </a:p>
        </p:txBody>
      </p:sp>
      <p:sp>
        <p:nvSpPr>
          <p:cNvPr id="925" name="object 925"/>
          <p:cNvSpPr/>
          <p:nvPr/>
        </p:nvSpPr>
        <p:spPr>
          <a:xfrm>
            <a:off x="1970532" y="4199382"/>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926" name="object 926"/>
          <p:cNvSpPr/>
          <p:nvPr/>
        </p:nvSpPr>
        <p:spPr>
          <a:xfrm>
            <a:off x="1971294" y="4165091"/>
            <a:ext cx="164592" cy="179070"/>
          </a:xfrm>
          <a:custGeom>
            <a:avLst/>
            <a:gdLst/>
            <a:ahLst/>
            <a:cxnLst/>
            <a:rect l="l" t="t" r="r" b="b"/>
            <a:pathLst>
              <a:path w="164592" h="179070">
                <a:moveTo>
                  <a:pt x="0" y="179070"/>
                </a:moveTo>
                <a:lnTo>
                  <a:pt x="161544" y="16764"/>
                </a:lnTo>
                <a:lnTo>
                  <a:pt x="164592" y="0"/>
                </a:lnTo>
                <a:lnTo>
                  <a:pt x="3047" y="161544"/>
                </a:lnTo>
                <a:lnTo>
                  <a:pt x="0" y="179070"/>
                </a:lnTo>
                <a:close/>
              </a:path>
            </a:pathLst>
          </a:custGeom>
          <a:solidFill>
            <a:srgbClr val="58DFDF"/>
          </a:solidFill>
        </p:spPr>
        <p:txBody>
          <a:bodyPr wrap="square" lIns="0" tIns="0" rIns="0" bIns="0" rtlCol="0">
            <a:noAutofit/>
          </a:bodyPr>
          <a:lstStyle/>
          <a:p>
            <a:endParaRPr/>
          </a:p>
        </p:txBody>
      </p:sp>
      <p:sp>
        <p:nvSpPr>
          <p:cNvPr id="927" name="object 927"/>
          <p:cNvSpPr/>
          <p:nvPr/>
        </p:nvSpPr>
        <p:spPr>
          <a:xfrm>
            <a:off x="1971294" y="4181855"/>
            <a:ext cx="161544" cy="162306"/>
          </a:xfrm>
          <a:custGeom>
            <a:avLst/>
            <a:gdLst/>
            <a:ahLst/>
            <a:cxnLst/>
            <a:rect l="l" t="t" r="r" b="b"/>
            <a:pathLst>
              <a:path w="161544" h="162305">
                <a:moveTo>
                  <a:pt x="0" y="162305"/>
                </a:moveTo>
                <a:lnTo>
                  <a:pt x="161544" y="0"/>
                </a:lnTo>
              </a:path>
            </a:pathLst>
          </a:custGeom>
          <a:ln w="762">
            <a:solidFill>
              <a:srgbClr val="58DFDF"/>
            </a:solidFill>
          </a:ln>
        </p:spPr>
        <p:txBody>
          <a:bodyPr wrap="square" lIns="0" tIns="0" rIns="0" bIns="0" rtlCol="0">
            <a:noAutofit/>
          </a:bodyPr>
          <a:lstStyle/>
          <a:p>
            <a:endParaRPr/>
          </a:p>
        </p:txBody>
      </p:sp>
      <p:sp>
        <p:nvSpPr>
          <p:cNvPr id="928" name="object 928"/>
          <p:cNvSpPr/>
          <p:nvPr/>
        </p:nvSpPr>
        <p:spPr>
          <a:xfrm>
            <a:off x="1974342" y="4148327"/>
            <a:ext cx="166116" cy="178308"/>
          </a:xfrm>
          <a:custGeom>
            <a:avLst/>
            <a:gdLst/>
            <a:ahLst/>
            <a:cxnLst/>
            <a:rect l="l" t="t" r="r" b="b"/>
            <a:pathLst>
              <a:path w="166116" h="178308">
                <a:moveTo>
                  <a:pt x="0" y="178308"/>
                </a:moveTo>
                <a:lnTo>
                  <a:pt x="161544" y="16764"/>
                </a:lnTo>
                <a:lnTo>
                  <a:pt x="166116" y="0"/>
                </a:lnTo>
                <a:lnTo>
                  <a:pt x="4571" y="161544"/>
                </a:lnTo>
                <a:lnTo>
                  <a:pt x="0" y="178308"/>
                </a:lnTo>
                <a:close/>
              </a:path>
            </a:pathLst>
          </a:custGeom>
          <a:solidFill>
            <a:srgbClr val="58DFDF"/>
          </a:solidFill>
        </p:spPr>
        <p:txBody>
          <a:bodyPr wrap="square" lIns="0" tIns="0" rIns="0" bIns="0" rtlCol="0">
            <a:noAutofit/>
          </a:bodyPr>
          <a:lstStyle/>
          <a:p>
            <a:endParaRPr/>
          </a:p>
        </p:txBody>
      </p:sp>
      <p:sp>
        <p:nvSpPr>
          <p:cNvPr id="929" name="object 929"/>
          <p:cNvSpPr/>
          <p:nvPr/>
        </p:nvSpPr>
        <p:spPr>
          <a:xfrm>
            <a:off x="1974342" y="4165091"/>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930" name="object 930"/>
          <p:cNvSpPr/>
          <p:nvPr/>
        </p:nvSpPr>
        <p:spPr>
          <a:xfrm>
            <a:off x="1974342" y="4156709"/>
            <a:ext cx="163830" cy="169926"/>
          </a:xfrm>
          <a:custGeom>
            <a:avLst/>
            <a:gdLst/>
            <a:ahLst/>
            <a:cxnLst/>
            <a:rect l="l" t="t" r="r" b="b"/>
            <a:pathLst>
              <a:path w="163830" h="169925">
                <a:moveTo>
                  <a:pt x="0" y="169925"/>
                </a:moveTo>
                <a:lnTo>
                  <a:pt x="161544" y="8381"/>
                </a:lnTo>
                <a:lnTo>
                  <a:pt x="163830" y="0"/>
                </a:lnTo>
                <a:lnTo>
                  <a:pt x="2285" y="161543"/>
                </a:lnTo>
                <a:lnTo>
                  <a:pt x="0" y="169925"/>
                </a:lnTo>
                <a:close/>
              </a:path>
            </a:pathLst>
          </a:custGeom>
          <a:solidFill>
            <a:srgbClr val="58DFDF"/>
          </a:solidFill>
        </p:spPr>
        <p:txBody>
          <a:bodyPr wrap="square" lIns="0" tIns="0" rIns="0" bIns="0" rtlCol="0">
            <a:noAutofit/>
          </a:bodyPr>
          <a:lstStyle/>
          <a:p>
            <a:endParaRPr/>
          </a:p>
        </p:txBody>
      </p:sp>
      <p:sp>
        <p:nvSpPr>
          <p:cNvPr id="931" name="object 931"/>
          <p:cNvSpPr/>
          <p:nvPr/>
        </p:nvSpPr>
        <p:spPr>
          <a:xfrm>
            <a:off x="1976627" y="4148328"/>
            <a:ext cx="163830" cy="169926"/>
          </a:xfrm>
          <a:custGeom>
            <a:avLst/>
            <a:gdLst/>
            <a:ahLst/>
            <a:cxnLst/>
            <a:rect l="l" t="t" r="r" b="b"/>
            <a:pathLst>
              <a:path w="163830" h="169925">
                <a:moveTo>
                  <a:pt x="0" y="169925"/>
                </a:moveTo>
                <a:lnTo>
                  <a:pt x="161544" y="8381"/>
                </a:lnTo>
                <a:lnTo>
                  <a:pt x="163830" y="0"/>
                </a:lnTo>
                <a:lnTo>
                  <a:pt x="2285" y="161543"/>
                </a:lnTo>
                <a:lnTo>
                  <a:pt x="0" y="169925"/>
                </a:lnTo>
                <a:close/>
              </a:path>
            </a:pathLst>
          </a:custGeom>
          <a:solidFill>
            <a:srgbClr val="57DEDE"/>
          </a:solidFill>
        </p:spPr>
        <p:txBody>
          <a:bodyPr wrap="square" lIns="0" tIns="0" rIns="0" bIns="0" rtlCol="0">
            <a:noAutofit/>
          </a:bodyPr>
          <a:lstStyle/>
          <a:p>
            <a:endParaRPr/>
          </a:p>
        </p:txBody>
      </p:sp>
      <p:sp>
        <p:nvSpPr>
          <p:cNvPr id="932" name="object 932"/>
          <p:cNvSpPr/>
          <p:nvPr/>
        </p:nvSpPr>
        <p:spPr>
          <a:xfrm>
            <a:off x="1978914" y="4131564"/>
            <a:ext cx="167640" cy="178308"/>
          </a:xfrm>
          <a:custGeom>
            <a:avLst/>
            <a:gdLst/>
            <a:ahLst/>
            <a:cxnLst/>
            <a:rect l="l" t="t" r="r" b="b"/>
            <a:pathLst>
              <a:path w="167639" h="178308">
                <a:moveTo>
                  <a:pt x="0" y="178308"/>
                </a:moveTo>
                <a:lnTo>
                  <a:pt x="161544" y="16764"/>
                </a:lnTo>
                <a:lnTo>
                  <a:pt x="167640" y="0"/>
                </a:lnTo>
                <a:lnTo>
                  <a:pt x="6095" y="161544"/>
                </a:lnTo>
                <a:lnTo>
                  <a:pt x="0" y="178308"/>
                </a:lnTo>
                <a:close/>
              </a:path>
            </a:pathLst>
          </a:custGeom>
          <a:solidFill>
            <a:srgbClr val="58DDDD"/>
          </a:solidFill>
        </p:spPr>
        <p:txBody>
          <a:bodyPr wrap="square" lIns="0" tIns="0" rIns="0" bIns="0" rtlCol="0">
            <a:noAutofit/>
          </a:bodyPr>
          <a:lstStyle/>
          <a:p>
            <a:endParaRPr/>
          </a:p>
        </p:txBody>
      </p:sp>
      <p:sp>
        <p:nvSpPr>
          <p:cNvPr id="933" name="object 933"/>
          <p:cNvSpPr/>
          <p:nvPr/>
        </p:nvSpPr>
        <p:spPr>
          <a:xfrm>
            <a:off x="1978914" y="4148328"/>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934" name="object 934"/>
          <p:cNvSpPr/>
          <p:nvPr/>
        </p:nvSpPr>
        <p:spPr>
          <a:xfrm>
            <a:off x="1978914" y="4139946"/>
            <a:ext cx="164592" cy="169926"/>
          </a:xfrm>
          <a:custGeom>
            <a:avLst/>
            <a:gdLst/>
            <a:ahLst/>
            <a:cxnLst/>
            <a:rect l="l" t="t" r="r" b="b"/>
            <a:pathLst>
              <a:path w="164592" h="169925">
                <a:moveTo>
                  <a:pt x="0" y="169925"/>
                </a:moveTo>
                <a:lnTo>
                  <a:pt x="161544" y="8381"/>
                </a:lnTo>
                <a:lnTo>
                  <a:pt x="164592" y="0"/>
                </a:lnTo>
                <a:lnTo>
                  <a:pt x="3047" y="161543"/>
                </a:lnTo>
                <a:lnTo>
                  <a:pt x="0" y="169925"/>
                </a:lnTo>
                <a:close/>
              </a:path>
            </a:pathLst>
          </a:custGeom>
          <a:solidFill>
            <a:srgbClr val="58DDDD"/>
          </a:solidFill>
        </p:spPr>
        <p:txBody>
          <a:bodyPr wrap="square" lIns="0" tIns="0" rIns="0" bIns="0" rtlCol="0">
            <a:noAutofit/>
          </a:bodyPr>
          <a:lstStyle/>
          <a:p>
            <a:endParaRPr/>
          </a:p>
        </p:txBody>
      </p:sp>
      <p:sp>
        <p:nvSpPr>
          <p:cNvPr id="935" name="object 935"/>
          <p:cNvSpPr/>
          <p:nvPr/>
        </p:nvSpPr>
        <p:spPr>
          <a:xfrm>
            <a:off x="1981961" y="4131563"/>
            <a:ext cx="164592" cy="169926"/>
          </a:xfrm>
          <a:custGeom>
            <a:avLst/>
            <a:gdLst/>
            <a:ahLst/>
            <a:cxnLst/>
            <a:rect l="l" t="t" r="r" b="b"/>
            <a:pathLst>
              <a:path w="164592" h="169925">
                <a:moveTo>
                  <a:pt x="0" y="169925"/>
                </a:moveTo>
                <a:lnTo>
                  <a:pt x="161544" y="8381"/>
                </a:lnTo>
                <a:lnTo>
                  <a:pt x="164592" y="0"/>
                </a:lnTo>
                <a:lnTo>
                  <a:pt x="3047" y="161543"/>
                </a:lnTo>
                <a:lnTo>
                  <a:pt x="0" y="169925"/>
                </a:lnTo>
                <a:close/>
              </a:path>
            </a:pathLst>
          </a:custGeom>
          <a:solidFill>
            <a:srgbClr val="57DCDC"/>
          </a:solidFill>
        </p:spPr>
        <p:txBody>
          <a:bodyPr wrap="square" lIns="0" tIns="0" rIns="0" bIns="0" rtlCol="0">
            <a:noAutofit/>
          </a:bodyPr>
          <a:lstStyle/>
          <a:p>
            <a:endParaRPr/>
          </a:p>
        </p:txBody>
      </p:sp>
      <p:sp>
        <p:nvSpPr>
          <p:cNvPr id="936" name="object 936"/>
          <p:cNvSpPr/>
          <p:nvPr/>
        </p:nvSpPr>
        <p:spPr>
          <a:xfrm>
            <a:off x="1985010" y="4118609"/>
            <a:ext cx="167640" cy="174498"/>
          </a:xfrm>
          <a:custGeom>
            <a:avLst/>
            <a:gdLst/>
            <a:ahLst/>
            <a:cxnLst/>
            <a:rect l="l" t="t" r="r" b="b"/>
            <a:pathLst>
              <a:path w="167639" h="174498">
                <a:moveTo>
                  <a:pt x="0" y="174498"/>
                </a:moveTo>
                <a:lnTo>
                  <a:pt x="161544" y="12954"/>
                </a:lnTo>
                <a:lnTo>
                  <a:pt x="167640" y="0"/>
                </a:lnTo>
                <a:lnTo>
                  <a:pt x="6095" y="161544"/>
                </a:lnTo>
                <a:lnTo>
                  <a:pt x="0" y="174498"/>
                </a:lnTo>
                <a:close/>
              </a:path>
            </a:pathLst>
          </a:custGeom>
          <a:solidFill>
            <a:srgbClr val="57DBDB"/>
          </a:solidFill>
        </p:spPr>
        <p:txBody>
          <a:bodyPr wrap="square" lIns="0" tIns="0" rIns="0" bIns="0" rtlCol="0">
            <a:noAutofit/>
          </a:bodyPr>
          <a:lstStyle/>
          <a:p>
            <a:endParaRPr/>
          </a:p>
        </p:txBody>
      </p:sp>
      <p:sp>
        <p:nvSpPr>
          <p:cNvPr id="937" name="object 937"/>
          <p:cNvSpPr/>
          <p:nvPr/>
        </p:nvSpPr>
        <p:spPr>
          <a:xfrm>
            <a:off x="1985010" y="4131563"/>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938" name="object 938"/>
          <p:cNvSpPr/>
          <p:nvPr/>
        </p:nvSpPr>
        <p:spPr>
          <a:xfrm>
            <a:off x="1985010" y="4124705"/>
            <a:ext cx="164592" cy="168402"/>
          </a:xfrm>
          <a:custGeom>
            <a:avLst/>
            <a:gdLst/>
            <a:ahLst/>
            <a:cxnLst/>
            <a:rect l="l" t="t" r="r" b="b"/>
            <a:pathLst>
              <a:path w="164592" h="168401">
                <a:moveTo>
                  <a:pt x="0" y="168401"/>
                </a:moveTo>
                <a:lnTo>
                  <a:pt x="161544" y="6857"/>
                </a:lnTo>
                <a:lnTo>
                  <a:pt x="164592" y="0"/>
                </a:lnTo>
                <a:lnTo>
                  <a:pt x="3047" y="161543"/>
                </a:lnTo>
                <a:lnTo>
                  <a:pt x="0" y="168401"/>
                </a:lnTo>
                <a:close/>
              </a:path>
            </a:pathLst>
          </a:custGeom>
          <a:solidFill>
            <a:srgbClr val="57DBDB"/>
          </a:solidFill>
        </p:spPr>
        <p:txBody>
          <a:bodyPr wrap="square" lIns="0" tIns="0" rIns="0" bIns="0" rtlCol="0">
            <a:noAutofit/>
          </a:bodyPr>
          <a:lstStyle/>
          <a:p>
            <a:endParaRPr/>
          </a:p>
        </p:txBody>
      </p:sp>
      <p:sp>
        <p:nvSpPr>
          <p:cNvPr id="939" name="object 939"/>
          <p:cNvSpPr/>
          <p:nvPr/>
        </p:nvSpPr>
        <p:spPr>
          <a:xfrm>
            <a:off x="1988057" y="4118610"/>
            <a:ext cx="164592" cy="167640"/>
          </a:xfrm>
          <a:custGeom>
            <a:avLst/>
            <a:gdLst/>
            <a:ahLst/>
            <a:cxnLst/>
            <a:rect l="l" t="t" r="r" b="b"/>
            <a:pathLst>
              <a:path w="164592" h="167639">
                <a:moveTo>
                  <a:pt x="0" y="167639"/>
                </a:moveTo>
                <a:lnTo>
                  <a:pt x="161544" y="6095"/>
                </a:lnTo>
                <a:lnTo>
                  <a:pt x="164592" y="0"/>
                </a:lnTo>
                <a:lnTo>
                  <a:pt x="3047" y="161543"/>
                </a:lnTo>
                <a:lnTo>
                  <a:pt x="0" y="167639"/>
                </a:lnTo>
                <a:close/>
              </a:path>
            </a:pathLst>
          </a:custGeom>
          <a:solidFill>
            <a:srgbClr val="56DAD9"/>
          </a:solidFill>
        </p:spPr>
        <p:txBody>
          <a:bodyPr wrap="square" lIns="0" tIns="0" rIns="0" bIns="0" rtlCol="0">
            <a:noAutofit/>
          </a:bodyPr>
          <a:lstStyle/>
          <a:p>
            <a:endParaRPr/>
          </a:p>
        </p:txBody>
      </p:sp>
      <p:sp>
        <p:nvSpPr>
          <p:cNvPr id="940" name="object 940"/>
          <p:cNvSpPr/>
          <p:nvPr/>
        </p:nvSpPr>
        <p:spPr>
          <a:xfrm>
            <a:off x="1991105" y="4106418"/>
            <a:ext cx="168402" cy="173736"/>
          </a:xfrm>
          <a:custGeom>
            <a:avLst/>
            <a:gdLst/>
            <a:ahLst/>
            <a:cxnLst/>
            <a:rect l="l" t="t" r="r" b="b"/>
            <a:pathLst>
              <a:path w="168401" h="173736">
                <a:moveTo>
                  <a:pt x="0" y="173736"/>
                </a:moveTo>
                <a:lnTo>
                  <a:pt x="161544" y="12192"/>
                </a:lnTo>
                <a:lnTo>
                  <a:pt x="168402" y="0"/>
                </a:lnTo>
                <a:lnTo>
                  <a:pt x="6857" y="161544"/>
                </a:lnTo>
                <a:lnTo>
                  <a:pt x="0" y="173736"/>
                </a:lnTo>
                <a:close/>
              </a:path>
            </a:pathLst>
          </a:custGeom>
          <a:solidFill>
            <a:srgbClr val="56D8D8"/>
          </a:solidFill>
        </p:spPr>
        <p:txBody>
          <a:bodyPr wrap="square" lIns="0" tIns="0" rIns="0" bIns="0" rtlCol="0">
            <a:noAutofit/>
          </a:bodyPr>
          <a:lstStyle/>
          <a:p>
            <a:endParaRPr/>
          </a:p>
        </p:txBody>
      </p:sp>
      <p:sp>
        <p:nvSpPr>
          <p:cNvPr id="941" name="object 941"/>
          <p:cNvSpPr/>
          <p:nvPr/>
        </p:nvSpPr>
        <p:spPr>
          <a:xfrm>
            <a:off x="1991105" y="4118610"/>
            <a:ext cx="161544" cy="161544"/>
          </a:xfrm>
          <a:custGeom>
            <a:avLst/>
            <a:gdLst/>
            <a:ahLst/>
            <a:cxnLst/>
            <a:rect l="l" t="t" r="r" b="b"/>
            <a:pathLst>
              <a:path w="161544" h="161544">
                <a:moveTo>
                  <a:pt x="0" y="161544"/>
                </a:moveTo>
                <a:lnTo>
                  <a:pt x="161544" y="0"/>
                </a:lnTo>
              </a:path>
            </a:pathLst>
          </a:custGeom>
          <a:ln w="762">
            <a:solidFill>
              <a:srgbClr val="56D8D8"/>
            </a:solidFill>
          </a:ln>
        </p:spPr>
        <p:txBody>
          <a:bodyPr wrap="square" lIns="0" tIns="0" rIns="0" bIns="0" rtlCol="0">
            <a:noAutofit/>
          </a:bodyPr>
          <a:lstStyle/>
          <a:p>
            <a:endParaRPr/>
          </a:p>
        </p:txBody>
      </p:sp>
      <p:sp>
        <p:nvSpPr>
          <p:cNvPr id="942" name="object 942"/>
          <p:cNvSpPr/>
          <p:nvPr/>
        </p:nvSpPr>
        <p:spPr>
          <a:xfrm>
            <a:off x="1991105" y="4112514"/>
            <a:ext cx="165354" cy="167640"/>
          </a:xfrm>
          <a:custGeom>
            <a:avLst/>
            <a:gdLst/>
            <a:ahLst/>
            <a:cxnLst/>
            <a:rect l="l" t="t" r="r" b="b"/>
            <a:pathLst>
              <a:path w="165354" h="167639">
                <a:moveTo>
                  <a:pt x="0" y="167639"/>
                </a:moveTo>
                <a:lnTo>
                  <a:pt x="161544" y="6095"/>
                </a:lnTo>
                <a:lnTo>
                  <a:pt x="165354" y="0"/>
                </a:lnTo>
                <a:lnTo>
                  <a:pt x="3047" y="161543"/>
                </a:lnTo>
                <a:lnTo>
                  <a:pt x="0" y="167639"/>
                </a:lnTo>
                <a:close/>
              </a:path>
            </a:pathLst>
          </a:custGeom>
          <a:solidFill>
            <a:srgbClr val="56D8D8"/>
          </a:solidFill>
        </p:spPr>
        <p:txBody>
          <a:bodyPr wrap="square" lIns="0" tIns="0" rIns="0" bIns="0" rtlCol="0">
            <a:noAutofit/>
          </a:bodyPr>
          <a:lstStyle/>
          <a:p>
            <a:endParaRPr/>
          </a:p>
        </p:txBody>
      </p:sp>
      <p:sp>
        <p:nvSpPr>
          <p:cNvPr id="943" name="object 943"/>
          <p:cNvSpPr/>
          <p:nvPr/>
        </p:nvSpPr>
        <p:spPr>
          <a:xfrm>
            <a:off x="1994154" y="4106417"/>
            <a:ext cx="165354" cy="167640"/>
          </a:xfrm>
          <a:custGeom>
            <a:avLst/>
            <a:gdLst/>
            <a:ahLst/>
            <a:cxnLst/>
            <a:rect l="l" t="t" r="r" b="b"/>
            <a:pathLst>
              <a:path w="165354" h="167639">
                <a:moveTo>
                  <a:pt x="0" y="167639"/>
                </a:moveTo>
                <a:lnTo>
                  <a:pt x="162306" y="6095"/>
                </a:lnTo>
                <a:lnTo>
                  <a:pt x="165354" y="0"/>
                </a:lnTo>
                <a:lnTo>
                  <a:pt x="3809" y="161543"/>
                </a:lnTo>
                <a:lnTo>
                  <a:pt x="0" y="167639"/>
                </a:lnTo>
                <a:close/>
              </a:path>
            </a:pathLst>
          </a:custGeom>
          <a:solidFill>
            <a:srgbClr val="55D7D7"/>
          </a:solidFill>
        </p:spPr>
        <p:txBody>
          <a:bodyPr wrap="square" lIns="0" tIns="0" rIns="0" bIns="0" rtlCol="0">
            <a:noAutofit/>
          </a:bodyPr>
          <a:lstStyle/>
          <a:p>
            <a:endParaRPr/>
          </a:p>
        </p:txBody>
      </p:sp>
      <p:sp>
        <p:nvSpPr>
          <p:cNvPr id="944" name="object 944"/>
          <p:cNvSpPr/>
          <p:nvPr/>
        </p:nvSpPr>
        <p:spPr>
          <a:xfrm>
            <a:off x="1997964" y="4094225"/>
            <a:ext cx="169164" cy="173736"/>
          </a:xfrm>
          <a:custGeom>
            <a:avLst/>
            <a:gdLst/>
            <a:ahLst/>
            <a:cxnLst/>
            <a:rect l="l" t="t" r="r" b="b"/>
            <a:pathLst>
              <a:path w="169163" h="173736">
                <a:moveTo>
                  <a:pt x="0" y="173736"/>
                </a:moveTo>
                <a:lnTo>
                  <a:pt x="161544" y="12192"/>
                </a:lnTo>
                <a:lnTo>
                  <a:pt x="169164" y="0"/>
                </a:lnTo>
                <a:lnTo>
                  <a:pt x="7619" y="161544"/>
                </a:lnTo>
                <a:lnTo>
                  <a:pt x="0" y="173736"/>
                </a:lnTo>
                <a:close/>
              </a:path>
            </a:pathLst>
          </a:custGeom>
          <a:solidFill>
            <a:srgbClr val="55D6D6"/>
          </a:solidFill>
        </p:spPr>
        <p:txBody>
          <a:bodyPr wrap="square" lIns="0" tIns="0" rIns="0" bIns="0" rtlCol="0">
            <a:noAutofit/>
          </a:bodyPr>
          <a:lstStyle/>
          <a:p>
            <a:endParaRPr/>
          </a:p>
        </p:txBody>
      </p:sp>
      <p:sp>
        <p:nvSpPr>
          <p:cNvPr id="945" name="object 945"/>
          <p:cNvSpPr/>
          <p:nvPr/>
        </p:nvSpPr>
        <p:spPr>
          <a:xfrm>
            <a:off x="1997964" y="4106417"/>
            <a:ext cx="161544" cy="161544"/>
          </a:xfrm>
          <a:custGeom>
            <a:avLst/>
            <a:gdLst/>
            <a:ahLst/>
            <a:cxnLst/>
            <a:rect l="l" t="t" r="r" b="b"/>
            <a:pathLst>
              <a:path w="161544" h="161544">
                <a:moveTo>
                  <a:pt x="0" y="161544"/>
                </a:moveTo>
                <a:lnTo>
                  <a:pt x="161544" y="0"/>
                </a:lnTo>
              </a:path>
            </a:pathLst>
          </a:custGeom>
          <a:ln w="762">
            <a:solidFill>
              <a:srgbClr val="55D6D6"/>
            </a:solidFill>
          </a:ln>
        </p:spPr>
        <p:txBody>
          <a:bodyPr wrap="square" lIns="0" tIns="0" rIns="0" bIns="0" rtlCol="0">
            <a:noAutofit/>
          </a:bodyPr>
          <a:lstStyle/>
          <a:p>
            <a:endParaRPr/>
          </a:p>
        </p:txBody>
      </p:sp>
      <p:sp>
        <p:nvSpPr>
          <p:cNvPr id="946" name="object 946"/>
          <p:cNvSpPr/>
          <p:nvPr/>
        </p:nvSpPr>
        <p:spPr>
          <a:xfrm>
            <a:off x="1997964" y="4100321"/>
            <a:ext cx="165354" cy="167640"/>
          </a:xfrm>
          <a:custGeom>
            <a:avLst/>
            <a:gdLst/>
            <a:ahLst/>
            <a:cxnLst/>
            <a:rect l="l" t="t" r="r" b="b"/>
            <a:pathLst>
              <a:path w="165354" h="167639">
                <a:moveTo>
                  <a:pt x="0" y="167639"/>
                </a:moveTo>
                <a:lnTo>
                  <a:pt x="161544" y="6095"/>
                </a:lnTo>
                <a:lnTo>
                  <a:pt x="165354" y="0"/>
                </a:lnTo>
                <a:lnTo>
                  <a:pt x="3809" y="161543"/>
                </a:lnTo>
                <a:lnTo>
                  <a:pt x="0" y="167639"/>
                </a:lnTo>
                <a:close/>
              </a:path>
            </a:pathLst>
          </a:custGeom>
          <a:solidFill>
            <a:srgbClr val="55D6D6"/>
          </a:solidFill>
        </p:spPr>
        <p:txBody>
          <a:bodyPr wrap="square" lIns="0" tIns="0" rIns="0" bIns="0" rtlCol="0">
            <a:noAutofit/>
          </a:bodyPr>
          <a:lstStyle/>
          <a:p>
            <a:endParaRPr/>
          </a:p>
        </p:txBody>
      </p:sp>
      <p:sp>
        <p:nvSpPr>
          <p:cNvPr id="947" name="object 947"/>
          <p:cNvSpPr/>
          <p:nvPr/>
        </p:nvSpPr>
        <p:spPr>
          <a:xfrm>
            <a:off x="2001773" y="4094226"/>
            <a:ext cx="165354" cy="167640"/>
          </a:xfrm>
          <a:custGeom>
            <a:avLst/>
            <a:gdLst/>
            <a:ahLst/>
            <a:cxnLst/>
            <a:rect l="l" t="t" r="r" b="b"/>
            <a:pathLst>
              <a:path w="165354" h="167639">
                <a:moveTo>
                  <a:pt x="0" y="167639"/>
                </a:moveTo>
                <a:lnTo>
                  <a:pt x="161544" y="6095"/>
                </a:lnTo>
                <a:lnTo>
                  <a:pt x="165354" y="0"/>
                </a:lnTo>
                <a:lnTo>
                  <a:pt x="3809" y="161543"/>
                </a:lnTo>
                <a:lnTo>
                  <a:pt x="0" y="167639"/>
                </a:lnTo>
                <a:close/>
              </a:path>
            </a:pathLst>
          </a:custGeom>
          <a:solidFill>
            <a:srgbClr val="54D5D5"/>
          </a:solidFill>
        </p:spPr>
        <p:txBody>
          <a:bodyPr wrap="square" lIns="0" tIns="0" rIns="0" bIns="0" rtlCol="0">
            <a:noAutofit/>
          </a:bodyPr>
          <a:lstStyle/>
          <a:p>
            <a:endParaRPr/>
          </a:p>
        </p:txBody>
      </p:sp>
      <p:sp>
        <p:nvSpPr>
          <p:cNvPr id="948" name="object 948"/>
          <p:cNvSpPr/>
          <p:nvPr/>
        </p:nvSpPr>
        <p:spPr>
          <a:xfrm>
            <a:off x="2005583" y="4082034"/>
            <a:ext cx="169164" cy="173736"/>
          </a:xfrm>
          <a:custGeom>
            <a:avLst/>
            <a:gdLst/>
            <a:ahLst/>
            <a:cxnLst/>
            <a:rect l="l" t="t" r="r" b="b"/>
            <a:pathLst>
              <a:path w="169163" h="173736">
                <a:moveTo>
                  <a:pt x="0" y="173736"/>
                </a:moveTo>
                <a:lnTo>
                  <a:pt x="161544" y="12192"/>
                </a:lnTo>
                <a:lnTo>
                  <a:pt x="169164" y="0"/>
                </a:lnTo>
                <a:lnTo>
                  <a:pt x="7619" y="161544"/>
                </a:lnTo>
                <a:lnTo>
                  <a:pt x="0" y="173736"/>
                </a:lnTo>
                <a:close/>
              </a:path>
            </a:pathLst>
          </a:custGeom>
          <a:solidFill>
            <a:srgbClr val="54D4D4"/>
          </a:solidFill>
        </p:spPr>
        <p:txBody>
          <a:bodyPr wrap="square" lIns="0" tIns="0" rIns="0" bIns="0" rtlCol="0">
            <a:noAutofit/>
          </a:bodyPr>
          <a:lstStyle/>
          <a:p>
            <a:endParaRPr/>
          </a:p>
        </p:txBody>
      </p:sp>
      <p:sp>
        <p:nvSpPr>
          <p:cNvPr id="949" name="object 949"/>
          <p:cNvSpPr/>
          <p:nvPr/>
        </p:nvSpPr>
        <p:spPr>
          <a:xfrm>
            <a:off x="2005583" y="4094226"/>
            <a:ext cx="161544" cy="161544"/>
          </a:xfrm>
          <a:custGeom>
            <a:avLst/>
            <a:gdLst/>
            <a:ahLst/>
            <a:cxnLst/>
            <a:rect l="l" t="t" r="r" b="b"/>
            <a:pathLst>
              <a:path w="161544" h="161544">
                <a:moveTo>
                  <a:pt x="0" y="161544"/>
                </a:moveTo>
                <a:lnTo>
                  <a:pt x="161544" y="0"/>
                </a:lnTo>
              </a:path>
            </a:pathLst>
          </a:custGeom>
          <a:ln w="762">
            <a:solidFill>
              <a:srgbClr val="54D4D4"/>
            </a:solidFill>
          </a:ln>
        </p:spPr>
        <p:txBody>
          <a:bodyPr wrap="square" lIns="0" tIns="0" rIns="0" bIns="0" rtlCol="0">
            <a:noAutofit/>
          </a:bodyPr>
          <a:lstStyle/>
          <a:p>
            <a:endParaRPr/>
          </a:p>
        </p:txBody>
      </p:sp>
      <p:sp>
        <p:nvSpPr>
          <p:cNvPr id="950" name="object 950"/>
          <p:cNvSpPr/>
          <p:nvPr/>
        </p:nvSpPr>
        <p:spPr>
          <a:xfrm>
            <a:off x="2005583" y="4088130"/>
            <a:ext cx="165354" cy="167640"/>
          </a:xfrm>
          <a:custGeom>
            <a:avLst/>
            <a:gdLst/>
            <a:ahLst/>
            <a:cxnLst/>
            <a:rect l="l" t="t" r="r" b="b"/>
            <a:pathLst>
              <a:path w="165354" h="167639">
                <a:moveTo>
                  <a:pt x="0" y="167639"/>
                </a:moveTo>
                <a:lnTo>
                  <a:pt x="161544" y="6095"/>
                </a:lnTo>
                <a:lnTo>
                  <a:pt x="165354" y="0"/>
                </a:lnTo>
                <a:lnTo>
                  <a:pt x="3809" y="161543"/>
                </a:lnTo>
                <a:lnTo>
                  <a:pt x="0" y="167639"/>
                </a:lnTo>
                <a:close/>
              </a:path>
            </a:pathLst>
          </a:custGeom>
          <a:solidFill>
            <a:srgbClr val="54D4D4"/>
          </a:solidFill>
        </p:spPr>
        <p:txBody>
          <a:bodyPr wrap="square" lIns="0" tIns="0" rIns="0" bIns="0" rtlCol="0">
            <a:noAutofit/>
          </a:bodyPr>
          <a:lstStyle/>
          <a:p>
            <a:endParaRPr/>
          </a:p>
        </p:txBody>
      </p:sp>
      <p:sp>
        <p:nvSpPr>
          <p:cNvPr id="951" name="object 951"/>
          <p:cNvSpPr/>
          <p:nvPr/>
        </p:nvSpPr>
        <p:spPr>
          <a:xfrm>
            <a:off x="2009394" y="4082033"/>
            <a:ext cx="165354" cy="167640"/>
          </a:xfrm>
          <a:custGeom>
            <a:avLst/>
            <a:gdLst/>
            <a:ahLst/>
            <a:cxnLst/>
            <a:rect l="l" t="t" r="r" b="b"/>
            <a:pathLst>
              <a:path w="165354" h="167639">
                <a:moveTo>
                  <a:pt x="0" y="167639"/>
                </a:moveTo>
                <a:lnTo>
                  <a:pt x="161544" y="6095"/>
                </a:lnTo>
                <a:lnTo>
                  <a:pt x="165354" y="0"/>
                </a:lnTo>
                <a:lnTo>
                  <a:pt x="3809" y="161543"/>
                </a:lnTo>
                <a:lnTo>
                  <a:pt x="0" y="167639"/>
                </a:lnTo>
                <a:close/>
              </a:path>
            </a:pathLst>
          </a:custGeom>
          <a:solidFill>
            <a:srgbClr val="53D3D3"/>
          </a:solidFill>
        </p:spPr>
        <p:txBody>
          <a:bodyPr wrap="square" lIns="0" tIns="0" rIns="0" bIns="0" rtlCol="0">
            <a:noAutofit/>
          </a:bodyPr>
          <a:lstStyle/>
          <a:p>
            <a:endParaRPr/>
          </a:p>
        </p:txBody>
      </p:sp>
      <p:sp>
        <p:nvSpPr>
          <p:cNvPr id="952" name="object 952"/>
          <p:cNvSpPr/>
          <p:nvPr/>
        </p:nvSpPr>
        <p:spPr>
          <a:xfrm>
            <a:off x="2013204" y="4070603"/>
            <a:ext cx="170688" cy="172974"/>
          </a:xfrm>
          <a:custGeom>
            <a:avLst/>
            <a:gdLst/>
            <a:ahLst/>
            <a:cxnLst/>
            <a:rect l="l" t="t" r="r" b="b"/>
            <a:pathLst>
              <a:path w="170687" h="172974">
                <a:moveTo>
                  <a:pt x="0" y="172974"/>
                </a:moveTo>
                <a:lnTo>
                  <a:pt x="161544" y="11430"/>
                </a:lnTo>
                <a:lnTo>
                  <a:pt x="170688" y="0"/>
                </a:lnTo>
                <a:lnTo>
                  <a:pt x="9144" y="161544"/>
                </a:lnTo>
                <a:lnTo>
                  <a:pt x="0" y="172974"/>
                </a:lnTo>
                <a:close/>
              </a:path>
            </a:pathLst>
          </a:custGeom>
          <a:solidFill>
            <a:srgbClr val="53D2D2"/>
          </a:solidFill>
        </p:spPr>
        <p:txBody>
          <a:bodyPr wrap="square" lIns="0" tIns="0" rIns="0" bIns="0" rtlCol="0">
            <a:noAutofit/>
          </a:bodyPr>
          <a:lstStyle/>
          <a:p>
            <a:endParaRPr/>
          </a:p>
        </p:txBody>
      </p:sp>
      <p:sp>
        <p:nvSpPr>
          <p:cNvPr id="953" name="object 953"/>
          <p:cNvSpPr/>
          <p:nvPr/>
        </p:nvSpPr>
        <p:spPr>
          <a:xfrm>
            <a:off x="2013204" y="4082033"/>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954" name="object 954"/>
          <p:cNvSpPr/>
          <p:nvPr/>
        </p:nvSpPr>
        <p:spPr>
          <a:xfrm>
            <a:off x="2022348" y="4058412"/>
            <a:ext cx="171450" cy="173736"/>
          </a:xfrm>
          <a:custGeom>
            <a:avLst/>
            <a:gdLst/>
            <a:ahLst/>
            <a:cxnLst/>
            <a:rect l="l" t="t" r="r" b="b"/>
            <a:pathLst>
              <a:path w="171450" h="173736">
                <a:moveTo>
                  <a:pt x="0" y="173736"/>
                </a:moveTo>
                <a:lnTo>
                  <a:pt x="161544" y="12192"/>
                </a:lnTo>
                <a:lnTo>
                  <a:pt x="171450" y="0"/>
                </a:lnTo>
                <a:lnTo>
                  <a:pt x="9906" y="162306"/>
                </a:lnTo>
                <a:lnTo>
                  <a:pt x="0" y="173736"/>
                </a:lnTo>
                <a:close/>
              </a:path>
            </a:pathLst>
          </a:custGeom>
          <a:solidFill>
            <a:srgbClr val="52D1D1"/>
          </a:solidFill>
        </p:spPr>
        <p:txBody>
          <a:bodyPr wrap="square" lIns="0" tIns="0" rIns="0" bIns="0" rtlCol="0">
            <a:noAutofit/>
          </a:bodyPr>
          <a:lstStyle/>
          <a:p>
            <a:endParaRPr/>
          </a:p>
        </p:txBody>
      </p:sp>
      <p:sp>
        <p:nvSpPr>
          <p:cNvPr id="955" name="object 955"/>
          <p:cNvSpPr/>
          <p:nvPr/>
        </p:nvSpPr>
        <p:spPr>
          <a:xfrm>
            <a:off x="2022348" y="4070604"/>
            <a:ext cx="161544" cy="161544"/>
          </a:xfrm>
          <a:custGeom>
            <a:avLst/>
            <a:gdLst/>
            <a:ahLst/>
            <a:cxnLst/>
            <a:rect l="l" t="t" r="r" b="b"/>
            <a:pathLst>
              <a:path w="161544" h="161544">
                <a:moveTo>
                  <a:pt x="0" y="161543"/>
                </a:moveTo>
                <a:lnTo>
                  <a:pt x="161544" y="0"/>
                </a:lnTo>
              </a:path>
            </a:pathLst>
          </a:custGeom>
          <a:ln w="762">
            <a:solidFill>
              <a:srgbClr val="52D1D1"/>
            </a:solidFill>
          </a:ln>
        </p:spPr>
        <p:txBody>
          <a:bodyPr wrap="square" lIns="0" tIns="0" rIns="0" bIns="0" rtlCol="0">
            <a:noAutofit/>
          </a:bodyPr>
          <a:lstStyle/>
          <a:p>
            <a:endParaRPr/>
          </a:p>
        </p:txBody>
      </p:sp>
      <p:sp>
        <p:nvSpPr>
          <p:cNvPr id="956" name="object 956"/>
          <p:cNvSpPr/>
          <p:nvPr/>
        </p:nvSpPr>
        <p:spPr>
          <a:xfrm>
            <a:off x="2032254" y="4046981"/>
            <a:ext cx="172212" cy="173736"/>
          </a:xfrm>
          <a:custGeom>
            <a:avLst/>
            <a:gdLst/>
            <a:ahLst/>
            <a:cxnLst/>
            <a:rect l="l" t="t" r="r" b="b"/>
            <a:pathLst>
              <a:path w="172212" h="173736">
                <a:moveTo>
                  <a:pt x="0" y="173736"/>
                </a:moveTo>
                <a:lnTo>
                  <a:pt x="161544" y="11430"/>
                </a:lnTo>
                <a:lnTo>
                  <a:pt x="172212" y="0"/>
                </a:lnTo>
                <a:lnTo>
                  <a:pt x="9906" y="162306"/>
                </a:lnTo>
                <a:lnTo>
                  <a:pt x="0" y="173736"/>
                </a:lnTo>
                <a:close/>
              </a:path>
            </a:pathLst>
          </a:custGeom>
          <a:solidFill>
            <a:srgbClr val="52CFCF"/>
          </a:solidFill>
        </p:spPr>
        <p:txBody>
          <a:bodyPr wrap="square" lIns="0" tIns="0" rIns="0" bIns="0" rtlCol="0">
            <a:noAutofit/>
          </a:bodyPr>
          <a:lstStyle/>
          <a:p>
            <a:endParaRPr/>
          </a:p>
        </p:txBody>
      </p:sp>
      <p:sp>
        <p:nvSpPr>
          <p:cNvPr id="957" name="object 957"/>
          <p:cNvSpPr/>
          <p:nvPr/>
        </p:nvSpPr>
        <p:spPr>
          <a:xfrm>
            <a:off x="2032254" y="4058411"/>
            <a:ext cx="161544" cy="162306"/>
          </a:xfrm>
          <a:custGeom>
            <a:avLst/>
            <a:gdLst/>
            <a:ahLst/>
            <a:cxnLst/>
            <a:rect l="l" t="t" r="r" b="b"/>
            <a:pathLst>
              <a:path w="161544" h="162305">
                <a:moveTo>
                  <a:pt x="0" y="162306"/>
                </a:moveTo>
                <a:lnTo>
                  <a:pt x="161544" y="0"/>
                </a:lnTo>
              </a:path>
            </a:pathLst>
          </a:custGeom>
          <a:ln w="762">
            <a:solidFill>
              <a:srgbClr val="52CFCF"/>
            </a:solidFill>
          </a:ln>
        </p:spPr>
        <p:txBody>
          <a:bodyPr wrap="square" lIns="0" tIns="0" rIns="0" bIns="0" rtlCol="0">
            <a:noAutofit/>
          </a:bodyPr>
          <a:lstStyle/>
          <a:p>
            <a:endParaRPr/>
          </a:p>
        </p:txBody>
      </p:sp>
      <p:sp>
        <p:nvSpPr>
          <p:cNvPr id="958" name="object 958"/>
          <p:cNvSpPr/>
          <p:nvPr/>
        </p:nvSpPr>
        <p:spPr>
          <a:xfrm>
            <a:off x="2025395" y="3994404"/>
            <a:ext cx="189738" cy="183642"/>
          </a:xfrm>
          <a:custGeom>
            <a:avLst/>
            <a:gdLst/>
            <a:ahLst/>
            <a:cxnLst/>
            <a:rect l="l" t="t" r="r" b="b"/>
            <a:pathLst>
              <a:path w="189737" h="183641">
                <a:moveTo>
                  <a:pt x="28193" y="161543"/>
                </a:moveTo>
                <a:lnTo>
                  <a:pt x="189738" y="0"/>
                </a:lnTo>
                <a:lnTo>
                  <a:pt x="162306" y="21335"/>
                </a:lnTo>
                <a:lnTo>
                  <a:pt x="0" y="183641"/>
                </a:lnTo>
                <a:lnTo>
                  <a:pt x="28193" y="161543"/>
                </a:lnTo>
                <a:close/>
              </a:path>
            </a:pathLst>
          </a:custGeom>
          <a:solidFill>
            <a:srgbClr val="4EC5C5"/>
          </a:solidFill>
        </p:spPr>
        <p:txBody>
          <a:bodyPr wrap="square" lIns="0" tIns="0" rIns="0" bIns="0" rtlCol="0">
            <a:noAutofit/>
          </a:bodyPr>
          <a:lstStyle/>
          <a:p>
            <a:endParaRPr/>
          </a:p>
        </p:txBody>
      </p:sp>
      <p:sp>
        <p:nvSpPr>
          <p:cNvPr id="959" name="object 959"/>
          <p:cNvSpPr/>
          <p:nvPr/>
        </p:nvSpPr>
        <p:spPr>
          <a:xfrm>
            <a:off x="2053589" y="3994404"/>
            <a:ext cx="161544" cy="161544"/>
          </a:xfrm>
          <a:custGeom>
            <a:avLst/>
            <a:gdLst/>
            <a:ahLst/>
            <a:cxnLst/>
            <a:rect l="l" t="t" r="r" b="b"/>
            <a:pathLst>
              <a:path w="161544" h="161544">
                <a:moveTo>
                  <a:pt x="0" y="161543"/>
                </a:moveTo>
                <a:lnTo>
                  <a:pt x="161544" y="0"/>
                </a:lnTo>
              </a:path>
            </a:pathLst>
          </a:custGeom>
          <a:ln w="762">
            <a:solidFill>
              <a:srgbClr val="4EC5C5"/>
            </a:solidFill>
          </a:ln>
        </p:spPr>
        <p:txBody>
          <a:bodyPr wrap="square" lIns="0" tIns="0" rIns="0" bIns="0" rtlCol="0">
            <a:noAutofit/>
          </a:bodyPr>
          <a:lstStyle/>
          <a:p>
            <a:endParaRPr/>
          </a:p>
        </p:txBody>
      </p:sp>
      <p:sp>
        <p:nvSpPr>
          <p:cNvPr id="960" name="object 960"/>
          <p:cNvSpPr/>
          <p:nvPr/>
        </p:nvSpPr>
        <p:spPr>
          <a:xfrm>
            <a:off x="2000249" y="4015739"/>
            <a:ext cx="187452" cy="182880"/>
          </a:xfrm>
          <a:custGeom>
            <a:avLst/>
            <a:gdLst/>
            <a:ahLst/>
            <a:cxnLst/>
            <a:rect l="l" t="t" r="r" b="b"/>
            <a:pathLst>
              <a:path w="187451" h="182879">
                <a:moveTo>
                  <a:pt x="25145" y="162305"/>
                </a:moveTo>
                <a:lnTo>
                  <a:pt x="187451" y="0"/>
                </a:lnTo>
                <a:lnTo>
                  <a:pt x="161543" y="21335"/>
                </a:lnTo>
                <a:lnTo>
                  <a:pt x="0" y="182879"/>
                </a:lnTo>
                <a:lnTo>
                  <a:pt x="25145" y="162305"/>
                </a:lnTo>
                <a:close/>
              </a:path>
            </a:pathLst>
          </a:custGeom>
          <a:solidFill>
            <a:srgbClr val="4FC5C5"/>
          </a:solidFill>
        </p:spPr>
        <p:txBody>
          <a:bodyPr wrap="square" lIns="0" tIns="0" rIns="0" bIns="0" rtlCol="0">
            <a:noAutofit/>
          </a:bodyPr>
          <a:lstStyle/>
          <a:p>
            <a:endParaRPr/>
          </a:p>
        </p:txBody>
      </p:sp>
      <p:sp>
        <p:nvSpPr>
          <p:cNvPr id="961" name="object 961"/>
          <p:cNvSpPr/>
          <p:nvPr/>
        </p:nvSpPr>
        <p:spPr>
          <a:xfrm>
            <a:off x="2025395" y="4015739"/>
            <a:ext cx="162306" cy="162306"/>
          </a:xfrm>
          <a:custGeom>
            <a:avLst/>
            <a:gdLst/>
            <a:ahLst/>
            <a:cxnLst/>
            <a:rect l="l" t="t" r="r" b="b"/>
            <a:pathLst>
              <a:path w="162306" h="162305">
                <a:moveTo>
                  <a:pt x="0" y="162305"/>
                </a:moveTo>
                <a:lnTo>
                  <a:pt x="162306" y="0"/>
                </a:lnTo>
              </a:path>
            </a:pathLst>
          </a:custGeom>
          <a:ln w="762">
            <a:solidFill>
              <a:srgbClr val="4FC5C5"/>
            </a:solidFill>
          </a:ln>
        </p:spPr>
        <p:txBody>
          <a:bodyPr wrap="square" lIns="0" tIns="0" rIns="0" bIns="0" rtlCol="0">
            <a:noAutofit/>
          </a:bodyPr>
          <a:lstStyle/>
          <a:p>
            <a:endParaRPr/>
          </a:p>
        </p:txBody>
      </p:sp>
      <p:sp>
        <p:nvSpPr>
          <p:cNvPr id="962" name="object 962"/>
          <p:cNvSpPr/>
          <p:nvPr/>
        </p:nvSpPr>
        <p:spPr>
          <a:xfrm>
            <a:off x="1977390" y="4037076"/>
            <a:ext cx="184404" cy="180594"/>
          </a:xfrm>
          <a:custGeom>
            <a:avLst/>
            <a:gdLst/>
            <a:ahLst/>
            <a:cxnLst/>
            <a:rect l="l" t="t" r="r" b="b"/>
            <a:pathLst>
              <a:path w="184404" h="180594">
                <a:moveTo>
                  <a:pt x="22860" y="161544"/>
                </a:moveTo>
                <a:lnTo>
                  <a:pt x="184404" y="0"/>
                </a:lnTo>
                <a:lnTo>
                  <a:pt x="161544" y="19050"/>
                </a:lnTo>
                <a:lnTo>
                  <a:pt x="0" y="180594"/>
                </a:lnTo>
                <a:lnTo>
                  <a:pt x="22860" y="161544"/>
                </a:lnTo>
                <a:close/>
              </a:path>
            </a:pathLst>
          </a:custGeom>
          <a:solidFill>
            <a:srgbClr val="4FC5C5"/>
          </a:solidFill>
        </p:spPr>
        <p:txBody>
          <a:bodyPr wrap="square" lIns="0" tIns="0" rIns="0" bIns="0" rtlCol="0">
            <a:noAutofit/>
          </a:bodyPr>
          <a:lstStyle/>
          <a:p>
            <a:endParaRPr/>
          </a:p>
        </p:txBody>
      </p:sp>
      <p:sp>
        <p:nvSpPr>
          <p:cNvPr id="963" name="object 963"/>
          <p:cNvSpPr/>
          <p:nvPr/>
        </p:nvSpPr>
        <p:spPr>
          <a:xfrm>
            <a:off x="2000250" y="4037076"/>
            <a:ext cx="161544" cy="161544"/>
          </a:xfrm>
          <a:custGeom>
            <a:avLst/>
            <a:gdLst/>
            <a:ahLst/>
            <a:cxnLst/>
            <a:rect l="l" t="t" r="r" b="b"/>
            <a:pathLst>
              <a:path w="161544" h="161544">
                <a:moveTo>
                  <a:pt x="0" y="161544"/>
                </a:moveTo>
                <a:lnTo>
                  <a:pt x="161544" y="0"/>
                </a:lnTo>
              </a:path>
            </a:pathLst>
          </a:custGeom>
          <a:ln w="762">
            <a:solidFill>
              <a:srgbClr val="4FC5C5"/>
            </a:solidFill>
          </a:ln>
        </p:spPr>
        <p:txBody>
          <a:bodyPr wrap="square" lIns="0" tIns="0" rIns="0" bIns="0" rtlCol="0">
            <a:noAutofit/>
          </a:bodyPr>
          <a:lstStyle/>
          <a:p>
            <a:endParaRPr/>
          </a:p>
        </p:txBody>
      </p:sp>
      <p:sp>
        <p:nvSpPr>
          <p:cNvPr id="964" name="object 964"/>
          <p:cNvSpPr/>
          <p:nvPr/>
        </p:nvSpPr>
        <p:spPr>
          <a:xfrm>
            <a:off x="1988820" y="4037076"/>
            <a:ext cx="172974" cy="170688"/>
          </a:xfrm>
          <a:custGeom>
            <a:avLst/>
            <a:gdLst/>
            <a:ahLst/>
            <a:cxnLst/>
            <a:rect l="l" t="t" r="r" b="b"/>
            <a:pathLst>
              <a:path w="172974" h="170687">
                <a:moveTo>
                  <a:pt x="11430" y="161544"/>
                </a:moveTo>
                <a:lnTo>
                  <a:pt x="172974" y="0"/>
                </a:lnTo>
                <a:lnTo>
                  <a:pt x="161544" y="9144"/>
                </a:lnTo>
                <a:lnTo>
                  <a:pt x="0" y="170688"/>
                </a:lnTo>
                <a:lnTo>
                  <a:pt x="11430" y="161544"/>
                </a:lnTo>
                <a:close/>
              </a:path>
            </a:pathLst>
          </a:custGeom>
          <a:solidFill>
            <a:srgbClr val="4FC5C5"/>
          </a:solidFill>
        </p:spPr>
        <p:txBody>
          <a:bodyPr wrap="square" lIns="0" tIns="0" rIns="0" bIns="0" rtlCol="0">
            <a:noAutofit/>
          </a:bodyPr>
          <a:lstStyle/>
          <a:p>
            <a:endParaRPr/>
          </a:p>
        </p:txBody>
      </p:sp>
      <p:sp>
        <p:nvSpPr>
          <p:cNvPr id="965" name="object 965"/>
          <p:cNvSpPr/>
          <p:nvPr/>
        </p:nvSpPr>
        <p:spPr>
          <a:xfrm>
            <a:off x="1977390" y="4046220"/>
            <a:ext cx="172974" cy="171450"/>
          </a:xfrm>
          <a:custGeom>
            <a:avLst/>
            <a:gdLst/>
            <a:ahLst/>
            <a:cxnLst/>
            <a:rect l="l" t="t" r="r" b="b"/>
            <a:pathLst>
              <a:path w="172974" h="171450">
                <a:moveTo>
                  <a:pt x="11430" y="161543"/>
                </a:moveTo>
                <a:lnTo>
                  <a:pt x="172974" y="0"/>
                </a:lnTo>
                <a:lnTo>
                  <a:pt x="161544" y="9905"/>
                </a:lnTo>
                <a:lnTo>
                  <a:pt x="0" y="171449"/>
                </a:lnTo>
                <a:lnTo>
                  <a:pt x="11430" y="161543"/>
                </a:lnTo>
                <a:close/>
              </a:path>
            </a:pathLst>
          </a:custGeom>
          <a:solidFill>
            <a:srgbClr val="4FC6C6"/>
          </a:solidFill>
        </p:spPr>
        <p:txBody>
          <a:bodyPr wrap="square" lIns="0" tIns="0" rIns="0" bIns="0" rtlCol="0">
            <a:noAutofit/>
          </a:bodyPr>
          <a:lstStyle/>
          <a:p>
            <a:endParaRPr/>
          </a:p>
        </p:txBody>
      </p:sp>
      <p:sp>
        <p:nvSpPr>
          <p:cNvPr id="966" name="object 966"/>
          <p:cNvSpPr/>
          <p:nvPr/>
        </p:nvSpPr>
        <p:spPr>
          <a:xfrm>
            <a:off x="1956815" y="4056126"/>
            <a:ext cx="182118" cy="179832"/>
          </a:xfrm>
          <a:custGeom>
            <a:avLst/>
            <a:gdLst/>
            <a:ahLst/>
            <a:cxnLst/>
            <a:rect l="l" t="t" r="r" b="b"/>
            <a:pathLst>
              <a:path w="182118" h="179832">
                <a:moveTo>
                  <a:pt x="20574" y="161544"/>
                </a:moveTo>
                <a:lnTo>
                  <a:pt x="182118" y="0"/>
                </a:lnTo>
                <a:lnTo>
                  <a:pt x="161544" y="18288"/>
                </a:lnTo>
                <a:lnTo>
                  <a:pt x="0" y="179832"/>
                </a:lnTo>
                <a:lnTo>
                  <a:pt x="20574" y="161544"/>
                </a:lnTo>
                <a:close/>
              </a:path>
            </a:pathLst>
          </a:custGeom>
          <a:solidFill>
            <a:srgbClr val="50C7C7"/>
          </a:solidFill>
        </p:spPr>
        <p:txBody>
          <a:bodyPr wrap="square" lIns="0" tIns="0" rIns="0" bIns="0" rtlCol="0">
            <a:noAutofit/>
          </a:bodyPr>
          <a:lstStyle/>
          <a:p>
            <a:endParaRPr/>
          </a:p>
        </p:txBody>
      </p:sp>
      <p:sp>
        <p:nvSpPr>
          <p:cNvPr id="967" name="object 967"/>
          <p:cNvSpPr/>
          <p:nvPr/>
        </p:nvSpPr>
        <p:spPr>
          <a:xfrm>
            <a:off x="1977389" y="4056126"/>
            <a:ext cx="161544" cy="161544"/>
          </a:xfrm>
          <a:custGeom>
            <a:avLst/>
            <a:gdLst/>
            <a:ahLst/>
            <a:cxnLst/>
            <a:rect l="l" t="t" r="r" b="b"/>
            <a:pathLst>
              <a:path w="161544" h="161544">
                <a:moveTo>
                  <a:pt x="0" y="161544"/>
                </a:moveTo>
                <a:lnTo>
                  <a:pt x="161544" y="0"/>
                </a:lnTo>
              </a:path>
            </a:pathLst>
          </a:custGeom>
          <a:ln w="762">
            <a:solidFill>
              <a:srgbClr val="50C7C7"/>
            </a:solidFill>
          </a:ln>
        </p:spPr>
        <p:txBody>
          <a:bodyPr wrap="square" lIns="0" tIns="0" rIns="0" bIns="0" rtlCol="0">
            <a:noAutofit/>
          </a:bodyPr>
          <a:lstStyle/>
          <a:p>
            <a:endParaRPr/>
          </a:p>
        </p:txBody>
      </p:sp>
      <p:sp>
        <p:nvSpPr>
          <p:cNvPr id="968" name="object 968"/>
          <p:cNvSpPr/>
          <p:nvPr/>
        </p:nvSpPr>
        <p:spPr>
          <a:xfrm>
            <a:off x="1939290" y="4074413"/>
            <a:ext cx="179070" cy="178308"/>
          </a:xfrm>
          <a:custGeom>
            <a:avLst/>
            <a:gdLst/>
            <a:ahLst/>
            <a:cxnLst/>
            <a:rect l="l" t="t" r="r" b="b"/>
            <a:pathLst>
              <a:path w="179069" h="178308">
                <a:moveTo>
                  <a:pt x="17525" y="161544"/>
                </a:moveTo>
                <a:lnTo>
                  <a:pt x="179069" y="0"/>
                </a:lnTo>
                <a:lnTo>
                  <a:pt x="161543" y="16764"/>
                </a:lnTo>
                <a:lnTo>
                  <a:pt x="0" y="178308"/>
                </a:lnTo>
                <a:lnTo>
                  <a:pt x="17525" y="161544"/>
                </a:lnTo>
                <a:close/>
              </a:path>
            </a:pathLst>
          </a:custGeom>
          <a:solidFill>
            <a:srgbClr val="50C8C8"/>
          </a:solidFill>
        </p:spPr>
        <p:txBody>
          <a:bodyPr wrap="square" lIns="0" tIns="0" rIns="0" bIns="0" rtlCol="0">
            <a:noAutofit/>
          </a:bodyPr>
          <a:lstStyle/>
          <a:p>
            <a:endParaRPr/>
          </a:p>
        </p:txBody>
      </p:sp>
      <p:sp>
        <p:nvSpPr>
          <p:cNvPr id="969" name="object 969"/>
          <p:cNvSpPr/>
          <p:nvPr/>
        </p:nvSpPr>
        <p:spPr>
          <a:xfrm>
            <a:off x="1956816" y="4074413"/>
            <a:ext cx="161544" cy="161544"/>
          </a:xfrm>
          <a:custGeom>
            <a:avLst/>
            <a:gdLst/>
            <a:ahLst/>
            <a:cxnLst/>
            <a:rect l="l" t="t" r="r" b="b"/>
            <a:pathLst>
              <a:path w="161544" h="161544">
                <a:moveTo>
                  <a:pt x="0" y="161544"/>
                </a:moveTo>
                <a:lnTo>
                  <a:pt x="161544" y="0"/>
                </a:lnTo>
              </a:path>
            </a:pathLst>
          </a:custGeom>
          <a:ln w="762">
            <a:solidFill>
              <a:srgbClr val="50C8C8"/>
            </a:solidFill>
          </a:ln>
        </p:spPr>
        <p:txBody>
          <a:bodyPr wrap="square" lIns="0" tIns="0" rIns="0" bIns="0" rtlCol="0">
            <a:noAutofit/>
          </a:bodyPr>
          <a:lstStyle/>
          <a:p>
            <a:endParaRPr/>
          </a:p>
        </p:txBody>
      </p:sp>
      <p:sp>
        <p:nvSpPr>
          <p:cNvPr id="970" name="object 970"/>
          <p:cNvSpPr/>
          <p:nvPr/>
        </p:nvSpPr>
        <p:spPr>
          <a:xfrm>
            <a:off x="1959101" y="3995166"/>
            <a:ext cx="165354" cy="166116"/>
          </a:xfrm>
          <a:custGeom>
            <a:avLst/>
            <a:gdLst/>
            <a:ahLst/>
            <a:cxnLst/>
            <a:rect l="l" t="t" r="r" b="b"/>
            <a:pathLst>
              <a:path w="165354" h="166115">
                <a:moveTo>
                  <a:pt x="161544" y="3809"/>
                </a:moveTo>
                <a:lnTo>
                  <a:pt x="165354" y="0"/>
                </a:lnTo>
                <a:lnTo>
                  <a:pt x="3810" y="161543"/>
                </a:lnTo>
                <a:lnTo>
                  <a:pt x="0" y="166115"/>
                </a:lnTo>
                <a:lnTo>
                  <a:pt x="161544" y="3809"/>
                </a:lnTo>
                <a:close/>
              </a:path>
            </a:pathLst>
          </a:custGeom>
          <a:solidFill>
            <a:srgbClr val="51CBCB"/>
          </a:solidFill>
        </p:spPr>
        <p:txBody>
          <a:bodyPr wrap="square" lIns="0" tIns="0" rIns="0" bIns="0" rtlCol="0">
            <a:noAutofit/>
          </a:bodyPr>
          <a:lstStyle/>
          <a:p>
            <a:endParaRPr/>
          </a:p>
        </p:txBody>
      </p:sp>
      <p:sp>
        <p:nvSpPr>
          <p:cNvPr id="971" name="object 971"/>
          <p:cNvSpPr/>
          <p:nvPr/>
        </p:nvSpPr>
        <p:spPr>
          <a:xfrm>
            <a:off x="1959101" y="3998976"/>
            <a:ext cx="161544" cy="162306"/>
          </a:xfrm>
          <a:custGeom>
            <a:avLst/>
            <a:gdLst/>
            <a:ahLst/>
            <a:cxnLst/>
            <a:rect l="l" t="t" r="r" b="b"/>
            <a:pathLst>
              <a:path w="161544" h="162305">
                <a:moveTo>
                  <a:pt x="0" y="162306"/>
                </a:moveTo>
                <a:lnTo>
                  <a:pt x="161544" y="0"/>
                </a:lnTo>
              </a:path>
            </a:pathLst>
          </a:custGeom>
          <a:ln w="762">
            <a:solidFill>
              <a:srgbClr val="51CBCB"/>
            </a:solidFill>
          </a:ln>
        </p:spPr>
        <p:txBody>
          <a:bodyPr wrap="square" lIns="0" tIns="0" rIns="0" bIns="0" rtlCol="0">
            <a:noAutofit/>
          </a:bodyPr>
          <a:lstStyle/>
          <a:p>
            <a:endParaRPr/>
          </a:p>
        </p:txBody>
      </p:sp>
      <p:sp>
        <p:nvSpPr>
          <p:cNvPr id="972" name="object 972"/>
          <p:cNvSpPr/>
          <p:nvPr/>
        </p:nvSpPr>
        <p:spPr>
          <a:xfrm>
            <a:off x="1962911" y="3989832"/>
            <a:ext cx="165354" cy="166878"/>
          </a:xfrm>
          <a:custGeom>
            <a:avLst/>
            <a:gdLst/>
            <a:ahLst/>
            <a:cxnLst/>
            <a:rect l="l" t="t" r="r" b="b"/>
            <a:pathLst>
              <a:path w="165354" h="166877">
                <a:moveTo>
                  <a:pt x="0" y="166877"/>
                </a:moveTo>
                <a:lnTo>
                  <a:pt x="161544" y="5333"/>
                </a:lnTo>
                <a:lnTo>
                  <a:pt x="165354" y="0"/>
                </a:lnTo>
                <a:lnTo>
                  <a:pt x="3810" y="161543"/>
                </a:lnTo>
                <a:lnTo>
                  <a:pt x="0" y="166877"/>
                </a:lnTo>
                <a:close/>
              </a:path>
            </a:pathLst>
          </a:custGeom>
          <a:solidFill>
            <a:srgbClr val="52D1D1"/>
          </a:solidFill>
        </p:spPr>
        <p:txBody>
          <a:bodyPr wrap="square" lIns="0" tIns="0" rIns="0" bIns="0" rtlCol="0">
            <a:noAutofit/>
          </a:bodyPr>
          <a:lstStyle/>
          <a:p>
            <a:endParaRPr/>
          </a:p>
        </p:txBody>
      </p:sp>
      <p:sp>
        <p:nvSpPr>
          <p:cNvPr id="973" name="object 973"/>
          <p:cNvSpPr/>
          <p:nvPr/>
        </p:nvSpPr>
        <p:spPr>
          <a:xfrm>
            <a:off x="1962911" y="3995166"/>
            <a:ext cx="161544" cy="161544"/>
          </a:xfrm>
          <a:custGeom>
            <a:avLst/>
            <a:gdLst/>
            <a:ahLst/>
            <a:cxnLst/>
            <a:rect l="l" t="t" r="r" b="b"/>
            <a:pathLst>
              <a:path w="161544" h="161544">
                <a:moveTo>
                  <a:pt x="0" y="161544"/>
                </a:moveTo>
                <a:lnTo>
                  <a:pt x="161544" y="0"/>
                </a:lnTo>
              </a:path>
            </a:pathLst>
          </a:custGeom>
          <a:ln w="762">
            <a:solidFill>
              <a:srgbClr val="52D1D1"/>
            </a:solidFill>
          </a:ln>
        </p:spPr>
        <p:txBody>
          <a:bodyPr wrap="square" lIns="0" tIns="0" rIns="0" bIns="0" rtlCol="0">
            <a:noAutofit/>
          </a:bodyPr>
          <a:lstStyle/>
          <a:p>
            <a:endParaRPr/>
          </a:p>
        </p:txBody>
      </p:sp>
      <p:sp>
        <p:nvSpPr>
          <p:cNvPr id="974" name="object 974"/>
          <p:cNvSpPr/>
          <p:nvPr/>
        </p:nvSpPr>
        <p:spPr>
          <a:xfrm>
            <a:off x="1966722" y="3978402"/>
            <a:ext cx="166878" cy="172974"/>
          </a:xfrm>
          <a:custGeom>
            <a:avLst/>
            <a:gdLst/>
            <a:ahLst/>
            <a:cxnLst/>
            <a:rect l="l" t="t" r="r" b="b"/>
            <a:pathLst>
              <a:path w="166877" h="172974">
                <a:moveTo>
                  <a:pt x="0" y="172974"/>
                </a:moveTo>
                <a:lnTo>
                  <a:pt x="161544" y="11430"/>
                </a:lnTo>
                <a:lnTo>
                  <a:pt x="166878" y="0"/>
                </a:lnTo>
                <a:lnTo>
                  <a:pt x="5333" y="161544"/>
                </a:lnTo>
                <a:lnTo>
                  <a:pt x="0" y="172974"/>
                </a:lnTo>
                <a:close/>
              </a:path>
            </a:pathLst>
          </a:custGeom>
          <a:solidFill>
            <a:srgbClr val="54D5D5"/>
          </a:solidFill>
        </p:spPr>
        <p:txBody>
          <a:bodyPr wrap="square" lIns="0" tIns="0" rIns="0" bIns="0" rtlCol="0">
            <a:noAutofit/>
          </a:bodyPr>
          <a:lstStyle/>
          <a:p>
            <a:endParaRPr/>
          </a:p>
        </p:txBody>
      </p:sp>
      <p:sp>
        <p:nvSpPr>
          <p:cNvPr id="975" name="object 975"/>
          <p:cNvSpPr/>
          <p:nvPr/>
        </p:nvSpPr>
        <p:spPr>
          <a:xfrm>
            <a:off x="1966722" y="3989832"/>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976" name="object 976"/>
          <p:cNvSpPr/>
          <p:nvPr/>
        </p:nvSpPr>
        <p:spPr>
          <a:xfrm>
            <a:off x="1966722" y="3986022"/>
            <a:ext cx="163068" cy="165354"/>
          </a:xfrm>
          <a:custGeom>
            <a:avLst/>
            <a:gdLst/>
            <a:ahLst/>
            <a:cxnLst/>
            <a:rect l="l" t="t" r="r" b="b"/>
            <a:pathLst>
              <a:path w="163068" h="165353">
                <a:moveTo>
                  <a:pt x="0" y="165353"/>
                </a:moveTo>
                <a:lnTo>
                  <a:pt x="161544" y="3809"/>
                </a:lnTo>
                <a:lnTo>
                  <a:pt x="163068" y="0"/>
                </a:lnTo>
                <a:lnTo>
                  <a:pt x="1523" y="161543"/>
                </a:lnTo>
                <a:lnTo>
                  <a:pt x="0" y="165353"/>
                </a:lnTo>
                <a:close/>
              </a:path>
            </a:pathLst>
          </a:custGeom>
          <a:solidFill>
            <a:srgbClr val="54D5D5"/>
          </a:solidFill>
        </p:spPr>
        <p:txBody>
          <a:bodyPr wrap="square" lIns="0" tIns="0" rIns="0" bIns="0" rtlCol="0">
            <a:noAutofit/>
          </a:bodyPr>
          <a:lstStyle/>
          <a:p>
            <a:endParaRPr/>
          </a:p>
        </p:txBody>
      </p:sp>
      <p:sp>
        <p:nvSpPr>
          <p:cNvPr id="977" name="object 977"/>
          <p:cNvSpPr/>
          <p:nvPr/>
        </p:nvSpPr>
        <p:spPr>
          <a:xfrm>
            <a:off x="1968245" y="3982212"/>
            <a:ext cx="163830" cy="165354"/>
          </a:xfrm>
          <a:custGeom>
            <a:avLst/>
            <a:gdLst/>
            <a:ahLst/>
            <a:cxnLst/>
            <a:rect l="l" t="t" r="r" b="b"/>
            <a:pathLst>
              <a:path w="163830" h="165353">
                <a:moveTo>
                  <a:pt x="0" y="165353"/>
                </a:moveTo>
                <a:lnTo>
                  <a:pt x="161544" y="3809"/>
                </a:lnTo>
                <a:lnTo>
                  <a:pt x="163830" y="0"/>
                </a:lnTo>
                <a:lnTo>
                  <a:pt x="2285" y="161543"/>
                </a:lnTo>
                <a:lnTo>
                  <a:pt x="0" y="165353"/>
                </a:lnTo>
                <a:close/>
              </a:path>
            </a:pathLst>
          </a:custGeom>
          <a:solidFill>
            <a:srgbClr val="54D6D6"/>
          </a:solidFill>
        </p:spPr>
        <p:txBody>
          <a:bodyPr wrap="square" lIns="0" tIns="0" rIns="0" bIns="0" rtlCol="0">
            <a:noAutofit/>
          </a:bodyPr>
          <a:lstStyle/>
          <a:p>
            <a:endParaRPr/>
          </a:p>
        </p:txBody>
      </p:sp>
      <p:sp>
        <p:nvSpPr>
          <p:cNvPr id="978" name="object 978"/>
          <p:cNvSpPr/>
          <p:nvPr/>
        </p:nvSpPr>
        <p:spPr>
          <a:xfrm>
            <a:off x="1970532" y="3978401"/>
            <a:ext cx="163068" cy="165354"/>
          </a:xfrm>
          <a:custGeom>
            <a:avLst/>
            <a:gdLst/>
            <a:ahLst/>
            <a:cxnLst/>
            <a:rect l="l" t="t" r="r" b="b"/>
            <a:pathLst>
              <a:path w="163068" h="165353">
                <a:moveTo>
                  <a:pt x="0" y="165354"/>
                </a:moveTo>
                <a:lnTo>
                  <a:pt x="161544" y="3810"/>
                </a:lnTo>
                <a:lnTo>
                  <a:pt x="163068" y="0"/>
                </a:lnTo>
                <a:lnTo>
                  <a:pt x="1523" y="161544"/>
                </a:lnTo>
                <a:lnTo>
                  <a:pt x="0" y="165354"/>
                </a:lnTo>
                <a:close/>
              </a:path>
            </a:pathLst>
          </a:custGeom>
          <a:solidFill>
            <a:srgbClr val="56D8D8"/>
          </a:solidFill>
        </p:spPr>
        <p:txBody>
          <a:bodyPr wrap="square" lIns="0" tIns="0" rIns="0" bIns="0" rtlCol="0">
            <a:noAutofit/>
          </a:bodyPr>
          <a:lstStyle/>
          <a:p>
            <a:endParaRPr/>
          </a:p>
        </p:txBody>
      </p:sp>
      <p:sp>
        <p:nvSpPr>
          <p:cNvPr id="979" name="object 979"/>
          <p:cNvSpPr/>
          <p:nvPr/>
        </p:nvSpPr>
        <p:spPr>
          <a:xfrm>
            <a:off x="1972055" y="3966209"/>
            <a:ext cx="166116" cy="173736"/>
          </a:xfrm>
          <a:custGeom>
            <a:avLst/>
            <a:gdLst/>
            <a:ahLst/>
            <a:cxnLst/>
            <a:rect l="l" t="t" r="r" b="b"/>
            <a:pathLst>
              <a:path w="166116" h="173736">
                <a:moveTo>
                  <a:pt x="0" y="173736"/>
                </a:moveTo>
                <a:lnTo>
                  <a:pt x="161544" y="12192"/>
                </a:lnTo>
                <a:lnTo>
                  <a:pt x="166116" y="0"/>
                </a:lnTo>
                <a:lnTo>
                  <a:pt x="4571" y="161544"/>
                </a:lnTo>
                <a:lnTo>
                  <a:pt x="0" y="173736"/>
                </a:lnTo>
                <a:close/>
              </a:path>
            </a:pathLst>
          </a:custGeom>
          <a:solidFill>
            <a:srgbClr val="57DBDB"/>
          </a:solidFill>
        </p:spPr>
        <p:txBody>
          <a:bodyPr wrap="square" lIns="0" tIns="0" rIns="0" bIns="0" rtlCol="0">
            <a:noAutofit/>
          </a:bodyPr>
          <a:lstStyle/>
          <a:p>
            <a:endParaRPr/>
          </a:p>
        </p:txBody>
      </p:sp>
      <p:sp>
        <p:nvSpPr>
          <p:cNvPr id="980" name="object 980"/>
          <p:cNvSpPr/>
          <p:nvPr/>
        </p:nvSpPr>
        <p:spPr>
          <a:xfrm>
            <a:off x="1972055" y="3978401"/>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981" name="object 981"/>
          <p:cNvSpPr/>
          <p:nvPr/>
        </p:nvSpPr>
        <p:spPr>
          <a:xfrm>
            <a:off x="1972055" y="3974591"/>
            <a:ext cx="163068" cy="165354"/>
          </a:xfrm>
          <a:custGeom>
            <a:avLst/>
            <a:gdLst/>
            <a:ahLst/>
            <a:cxnLst/>
            <a:rect l="l" t="t" r="r" b="b"/>
            <a:pathLst>
              <a:path w="163068" h="165353">
                <a:moveTo>
                  <a:pt x="0" y="165353"/>
                </a:moveTo>
                <a:lnTo>
                  <a:pt x="161544" y="3809"/>
                </a:lnTo>
                <a:lnTo>
                  <a:pt x="163068" y="0"/>
                </a:lnTo>
                <a:lnTo>
                  <a:pt x="1523" y="161543"/>
                </a:lnTo>
                <a:lnTo>
                  <a:pt x="0" y="165353"/>
                </a:lnTo>
                <a:close/>
              </a:path>
            </a:pathLst>
          </a:custGeom>
          <a:solidFill>
            <a:srgbClr val="57DBDB"/>
          </a:solidFill>
        </p:spPr>
        <p:txBody>
          <a:bodyPr wrap="square" lIns="0" tIns="0" rIns="0" bIns="0" rtlCol="0">
            <a:noAutofit/>
          </a:bodyPr>
          <a:lstStyle/>
          <a:p>
            <a:endParaRPr/>
          </a:p>
        </p:txBody>
      </p:sp>
      <p:sp>
        <p:nvSpPr>
          <p:cNvPr id="982" name="object 982"/>
          <p:cNvSpPr/>
          <p:nvPr/>
        </p:nvSpPr>
        <p:spPr>
          <a:xfrm>
            <a:off x="1973579" y="3970019"/>
            <a:ext cx="163068" cy="166116"/>
          </a:xfrm>
          <a:custGeom>
            <a:avLst/>
            <a:gdLst/>
            <a:ahLst/>
            <a:cxnLst/>
            <a:rect l="l" t="t" r="r" b="b"/>
            <a:pathLst>
              <a:path w="163068" h="166115">
                <a:moveTo>
                  <a:pt x="0" y="166115"/>
                </a:moveTo>
                <a:lnTo>
                  <a:pt x="161544" y="4571"/>
                </a:lnTo>
                <a:lnTo>
                  <a:pt x="163068" y="0"/>
                </a:lnTo>
                <a:lnTo>
                  <a:pt x="1523" y="161543"/>
                </a:lnTo>
                <a:lnTo>
                  <a:pt x="0" y="166115"/>
                </a:lnTo>
                <a:close/>
              </a:path>
            </a:pathLst>
          </a:custGeom>
          <a:solidFill>
            <a:srgbClr val="57DCDC"/>
          </a:solidFill>
        </p:spPr>
        <p:txBody>
          <a:bodyPr wrap="square" lIns="0" tIns="0" rIns="0" bIns="0" rtlCol="0">
            <a:noAutofit/>
          </a:bodyPr>
          <a:lstStyle/>
          <a:p>
            <a:endParaRPr/>
          </a:p>
        </p:txBody>
      </p:sp>
      <p:sp>
        <p:nvSpPr>
          <p:cNvPr id="983" name="object 983"/>
          <p:cNvSpPr/>
          <p:nvPr/>
        </p:nvSpPr>
        <p:spPr>
          <a:xfrm>
            <a:off x="1975104" y="3966210"/>
            <a:ext cx="163068" cy="165354"/>
          </a:xfrm>
          <a:custGeom>
            <a:avLst/>
            <a:gdLst/>
            <a:ahLst/>
            <a:cxnLst/>
            <a:rect l="l" t="t" r="r" b="b"/>
            <a:pathLst>
              <a:path w="163068" h="165353">
                <a:moveTo>
                  <a:pt x="0" y="165354"/>
                </a:moveTo>
                <a:lnTo>
                  <a:pt x="161544" y="3810"/>
                </a:lnTo>
                <a:lnTo>
                  <a:pt x="163068" y="0"/>
                </a:lnTo>
                <a:lnTo>
                  <a:pt x="1523" y="161544"/>
                </a:lnTo>
                <a:lnTo>
                  <a:pt x="0" y="165354"/>
                </a:lnTo>
                <a:close/>
              </a:path>
            </a:pathLst>
          </a:custGeom>
          <a:solidFill>
            <a:srgbClr val="58DDDD"/>
          </a:solidFill>
        </p:spPr>
        <p:txBody>
          <a:bodyPr wrap="square" lIns="0" tIns="0" rIns="0" bIns="0" rtlCol="0">
            <a:noAutofit/>
          </a:bodyPr>
          <a:lstStyle/>
          <a:p>
            <a:endParaRPr/>
          </a:p>
        </p:txBody>
      </p:sp>
      <p:sp>
        <p:nvSpPr>
          <p:cNvPr id="984" name="object 984"/>
          <p:cNvSpPr/>
          <p:nvPr/>
        </p:nvSpPr>
        <p:spPr>
          <a:xfrm>
            <a:off x="1976627" y="3952494"/>
            <a:ext cx="163830" cy="175260"/>
          </a:xfrm>
          <a:custGeom>
            <a:avLst/>
            <a:gdLst/>
            <a:ahLst/>
            <a:cxnLst/>
            <a:rect l="l" t="t" r="r" b="b"/>
            <a:pathLst>
              <a:path w="163830" h="175260">
                <a:moveTo>
                  <a:pt x="0" y="175260"/>
                </a:moveTo>
                <a:lnTo>
                  <a:pt x="161544" y="13716"/>
                </a:lnTo>
                <a:lnTo>
                  <a:pt x="163830" y="0"/>
                </a:lnTo>
                <a:lnTo>
                  <a:pt x="2285" y="161544"/>
                </a:lnTo>
                <a:lnTo>
                  <a:pt x="0" y="175260"/>
                </a:lnTo>
                <a:close/>
              </a:path>
            </a:pathLst>
          </a:custGeom>
          <a:solidFill>
            <a:srgbClr val="58DEDE"/>
          </a:solidFill>
        </p:spPr>
        <p:txBody>
          <a:bodyPr wrap="square" lIns="0" tIns="0" rIns="0" bIns="0" rtlCol="0">
            <a:noAutofit/>
          </a:bodyPr>
          <a:lstStyle/>
          <a:p>
            <a:endParaRPr/>
          </a:p>
        </p:txBody>
      </p:sp>
      <p:sp>
        <p:nvSpPr>
          <p:cNvPr id="985" name="object 985"/>
          <p:cNvSpPr/>
          <p:nvPr/>
        </p:nvSpPr>
        <p:spPr>
          <a:xfrm>
            <a:off x="1976627" y="3966210"/>
            <a:ext cx="161544" cy="161544"/>
          </a:xfrm>
          <a:custGeom>
            <a:avLst/>
            <a:gdLst/>
            <a:ahLst/>
            <a:cxnLst/>
            <a:rect l="l" t="t" r="r" b="b"/>
            <a:pathLst>
              <a:path w="161544" h="161544">
                <a:moveTo>
                  <a:pt x="0" y="161544"/>
                </a:moveTo>
                <a:lnTo>
                  <a:pt x="161544" y="0"/>
                </a:lnTo>
              </a:path>
            </a:pathLst>
          </a:custGeom>
          <a:ln w="762">
            <a:solidFill>
              <a:srgbClr val="58DEDE"/>
            </a:solidFill>
          </a:ln>
        </p:spPr>
        <p:txBody>
          <a:bodyPr wrap="square" lIns="0" tIns="0" rIns="0" bIns="0" rtlCol="0">
            <a:noAutofit/>
          </a:bodyPr>
          <a:lstStyle/>
          <a:p>
            <a:endParaRPr/>
          </a:p>
        </p:txBody>
      </p:sp>
      <p:sp>
        <p:nvSpPr>
          <p:cNvPr id="986" name="object 986"/>
          <p:cNvSpPr/>
          <p:nvPr/>
        </p:nvSpPr>
        <p:spPr>
          <a:xfrm>
            <a:off x="1976627" y="3959352"/>
            <a:ext cx="163068" cy="168402"/>
          </a:xfrm>
          <a:custGeom>
            <a:avLst/>
            <a:gdLst/>
            <a:ahLst/>
            <a:cxnLst/>
            <a:rect l="l" t="t" r="r" b="b"/>
            <a:pathLst>
              <a:path w="163068" h="168401">
                <a:moveTo>
                  <a:pt x="0" y="168401"/>
                </a:moveTo>
                <a:lnTo>
                  <a:pt x="161544" y="6857"/>
                </a:lnTo>
                <a:lnTo>
                  <a:pt x="163068" y="0"/>
                </a:lnTo>
                <a:lnTo>
                  <a:pt x="1523" y="161543"/>
                </a:lnTo>
                <a:lnTo>
                  <a:pt x="0" y="168401"/>
                </a:lnTo>
                <a:close/>
              </a:path>
            </a:pathLst>
          </a:custGeom>
          <a:solidFill>
            <a:srgbClr val="58DEDE"/>
          </a:solidFill>
        </p:spPr>
        <p:txBody>
          <a:bodyPr wrap="square" lIns="0" tIns="0" rIns="0" bIns="0" rtlCol="0">
            <a:noAutofit/>
          </a:bodyPr>
          <a:lstStyle/>
          <a:p>
            <a:endParaRPr/>
          </a:p>
        </p:txBody>
      </p:sp>
      <p:sp>
        <p:nvSpPr>
          <p:cNvPr id="987" name="object 987"/>
          <p:cNvSpPr/>
          <p:nvPr/>
        </p:nvSpPr>
        <p:spPr>
          <a:xfrm>
            <a:off x="1978151" y="3952493"/>
            <a:ext cx="162306" cy="168402"/>
          </a:xfrm>
          <a:custGeom>
            <a:avLst/>
            <a:gdLst/>
            <a:ahLst/>
            <a:cxnLst/>
            <a:rect l="l" t="t" r="r" b="b"/>
            <a:pathLst>
              <a:path w="162306" h="168401">
                <a:moveTo>
                  <a:pt x="0" y="168401"/>
                </a:moveTo>
                <a:lnTo>
                  <a:pt x="161544" y="6857"/>
                </a:lnTo>
                <a:lnTo>
                  <a:pt x="162306" y="0"/>
                </a:lnTo>
                <a:lnTo>
                  <a:pt x="761" y="161543"/>
                </a:lnTo>
                <a:lnTo>
                  <a:pt x="0" y="168401"/>
                </a:lnTo>
                <a:close/>
              </a:path>
            </a:pathLst>
          </a:custGeom>
          <a:solidFill>
            <a:srgbClr val="58DFDF"/>
          </a:solidFill>
        </p:spPr>
        <p:txBody>
          <a:bodyPr wrap="square" lIns="0" tIns="0" rIns="0" bIns="0" rtlCol="0">
            <a:noAutofit/>
          </a:bodyPr>
          <a:lstStyle/>
          <a:p>
            <a:endParaRPr/>
          </a:p>
        </p:txBody>
      </p:sp>
      <p:sp>
        <p:nvSpPr>
          <p:cNvPr id="988" name="object 988"/>
          <p:cNvSpPr/>
          <p:nvPr/>
        </p:nvSpPr>
        <p:spPr>
          <a:xfrm>
            <a:off x="1978914" y="3938016"/>
            <a:ext cx="163068" cy="176022"/>
          </a:xfrm>
          <a:custGeom>
            <a:avLst/>
            <a:gdLst/>
            <a:ahLst/>
            <a:cxnLst/>
            <a:rect l="l" t="t" r="r" b="b"/>
            <a:pathLst>
              <a:path w="163068" h="176022">
                <a:moveTo>
                  <a:pt x="0" y="176022"/>
                </a:moveTo>
                <a:lnTo>
                  <a:pt x="161544" y="14478"/>
                </a:lnTo>
                <a:lnTo>
                  <a:pt x="163068" y="0"/>
                </a:lnTo>
                <a:lnTo>
                  <a:pt x="761" y="161544"/>
                </a:lnTo>
                <a:lnTo>
                  <a:pt x="0" y="176022"/>
                </a:lnTo>
                <a:close/>
              </a:path>
            </a:pathLst>
          </a:custGeom>
          <a:solidFill>
            <a:srgbClr val="58DFDF"/>
          </a:solidFill>
        </p:spPr>
        <p:txBody>
          <a:bodyPr wrap="square" lIns="0" tIns="0" rIns="0" bIns="0" rtlCol="0">
            <a:noAutofit/>
          </a:bodyPr>
          <a:lstStyle/>
          <a:p>
            <a:endParaRPr/>
          </a:p>
        </p:txBody>
      </p:sp>
      <p:sp>
        <p:nvSpPr>
          <p:cNvPr id="989" name="object 989"/>
          <p:cNvSpPr/>
          <p:nvPr/>
        </p:nvSpPr>
        <p:spPr>
          <a:xfrm>
            <a:off x="1978914" y="3952494"/>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990" name="object 990"/>
          <p:cNvSpPr/>
          <p:nvPr/>
        </p:nvSpPr>
        <p:spPr>
          <a:xfrm>
            <a:off x="1978914" y="3925062"/>
            <a:ext cx="163068" cy="174498"/>
          </a:xfrm>
          <a:custGeom>
            <a:avLst/>
            <a:gdLst/>
            <a:ahLst/>
            <a:cxnLst/>
            <a:rect l="l" t="t" r="r" b="b"/>
            <a:pathLst>
              <a:path w="163068" h="174498">
                <a:moveTo>
                  <a:pt x="762" y="174498"/>
                </a:moveTo>
                <a:lnTo>
                  <a:pt x="163068" y="12954"/>
                </a:lnTo>
                <a:lnTo>
                  <a:pt x="161544" y="0"/>
                </a:lnTo>
                <a:lnTo>
                  <a:pt x="0" y="161544"/>
                </a:lnTo>
                <a:lnTo>
                  <a:pt x="762" y="174498"/>
                </a:lnTo>
                <a:close/>
              </a:path>
            </a:pathLst>
          </a:custGeom>
          <a:solidFill>
            <a:srgbClr val="59E0E0"/>
          </a:solidFill>
        </p:spPr>
        <p:txBody>
          <a:bodyPr wrap="square" lIns="0" tIns="0" rIns="0" bIns="0" rtlCol="0">
            <a:noAutofit/>
          </a:bodyPr>
          <a:lstStyle/>
          <a:p>
            <a:endParaRPr/>
          </a:p>
        </p:txBody>
      </p:sp>
      <p:sp>
        <p:nvSpPr>
          <p:cNvPr id="991" name="object 991"/>
          <p:cNvSpPr/>
          <p:nvPr/>
        </p:nvSpPr>
        <p:spPr>
          <a:xfrm>
            <a:off x="1979676" y="3938016"/>
            <a:ext cx="162306" cy="161544"/>
          </a:xfrm>
          <a:custGeom>
            <a:avLst/>
            <a:gdLst/>
            <a:ahLst/>
            <a:cxnLst/>
            <a:rect l="l" t="t" r="r" b="b"/>
            <a:pathLst>
              <a:path w="162306"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992" name="object 992"/>
          <p:cNvSpPr/>
          <p:nvPr/>
        </p:nvSpPr>
        <p:spPr>
          <a:xfrm>
            <a:off x="1976628" y="3912107"/>
            <a:ext cx="163830" cy="174498"/>
          </a:xfrm>
          <a:custGeom>
            <a:avLst/>
            <a:gdLst/>
            <a:ahLst/>
            <a:cxnLst/>
            <a:rect l="l" t="t" r="r" b="b"/>
            <a:pathLst>
              <a:path w="163830" h="174498">
                <a:moveTo>
                  <a:pt x="2286" y="174498"/>
                </a:moveTo>
                <a:lnTo>
                  <a:pt x="163830" y="12954"/>
                </a:lnTo>
                <a:lnTo>
                  <a:pt x="161544" y="0"/>
                </a:lnTo>
                <a:lnTo>
                  <a:pt x="0" y="161544"/>
                </a:lnTo>
                <a:lnTo>
                  <a:pt x="2286" y="174498"/>
                </a:lnTo>
                <a:close/>
              </a:path>
            </a:pathLst>
          </a:custGeom>
          <a:solidFill>
            <a:srgbClr val="58DFDF"/>
          </a:solidFill>
        </p:spPr>
        <p:txBody>
          <a:bodyPr wrap="square" lIns="0" tIns="0" rIns="0" bIns="0" rtlCol="0">
            <a:noAutofit/>
          </a:bodyPr>
          <a:lstStyle/>
          <a:p>
            <a:endParaRPr/>
          </a:p>
        </p:txBody>
      </p:sp>
      <p:sp>
        <p:nvSpPr>
          <p:cNvPr id="993" name="object 993"/>
          <p:cNvSpPr/>
          <p:nvPr/>
        </p:nvSpPr>
        <p:spPr>
          <a:xfrm>
            <a:off x="1978914" y="3925061"/>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994" name="object 994"/>
          <p:cNvSpPr/>
          <p:nvPr/>
        </p:nvSpPr>
        <p:spPr>
          <a:xfrm>
            <a:off x="1977390" y="3918965"/>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8DFDF"/>
          </a:solidFill>
        </p:spPr>
        <p:txBody>
          <a:bodyPr wrap="square" lIns="0" tIns="0" rIns="0" bIns="0" rtlCol="0">
            <a:noAutofit/>
          </a:bodyPr>
          <a:lstStyle/>
          <a:p>
            <a:endParaRPr/>
          </a:p>
        </p:txBody>
      </p:sp>
      <p:sp>
        <p:nvSpPr>
          <p:cNvPr id="995" name="object 995"/>
          <p:cNvSpPr/>
          <p:nvPr/>
        </p:nvSpPr>
        <p:spPr>
          <a:xfrm>
            <a:off x="1976627" y="3912108"/>
            <a:ext cx="162306" cy="168402"/>
          </a:xfrm>
          <a:custGeom>
            <a:avLst/>
            <a:gdLst/>
            <a:ahLst/>
            <a:cxnLst/>
            <a:rect l="l" t="t" r="r" b="b"/>
            <a:pathLst>
              <a:path w="162306" h="168401">
                <a:moveTo>
                  <a:pt x="762" y="168401"/>
                </a:moveTo>
                <a:lnTo>
                  <a:pt x="162306" y="6857"/>
                </a:lnTo>
                <a:lnTo>
                  <a:pt x="161544" y="0"/>
                </a:lnTo>
                <a:lnTo>
                  <a:pt x="0" y="161543"/>
                </a:lnTo>
                <a:lnTo>
                  <a:pt x="762" y="168401"/>
                </a:lnTo>
                <a:close/>
              </a:path>
            </a:pathLst>
          </a:custGeom>
          <a:solidFill>
            <a:srgbClr val="57DFDF"/>
          </a:solidFill>
        </p:spPr>
        <p:txBody>
          <a:bodyPr wrap="square" lIns="0" tIns="0" rIns="0" bIns="0" rtlCol="0">
            <a:noAutofit/>
          </a:bodyPr>
          <a:lstStyle/>
          <a:p>
            <a:endParaRPr/>
          </a:p>
        </p:txBody>
      </p:sp>
      <p:sp>
        <p:nvSpPr>
          <p:cNvPr id="996" name="object 996"/>
          <p:cNvSpPr/>
          <p:nvPr/>
        </p:nvSpPr>
        <p:spPr>
          <a:xfrm>
            <a:off x="1972055" y="3899153"/>
            <a:ext cx="166116" cy="174498"/>
          </a:xfrm>
          <a:custGeom>
            <a:avLst/>
            <a:gdLst/>
            <a:ahLst/>
            <a:cxnLst/>
            <a:rect l="l" t="t" r="r" b="b"/>
            <a:pathLst>
              <a:path w="166116" h="174498">
                <a:moveTo>
                  <a:pt x="4572" y="174498"/>
                </a:moveTo>
                <a:lnTo>
                  <a:pt x="166116" y="12954"/>
                </a:lnTo>
                <a:lnTo>
                  <a:pt x="161544" y="0"/>
                </a:lnTo>
                <a:lnTo>
                  <a:pt x="0" y="161544"/>
                </a:lnTo>
                <a:lnTo>
                  <a:pt x="4572" y="174498"/>
                </a:lnTo>
                <a:close/>
              </a:path>
            </a:pathLst>
          </a:custGeom>
          <a:solidFill>
            <a:srgbClr val="57DEDE"/>
          </a:solidFill>
        </p:spPr>
        <p:txBody>
          <a:bodyPr wrap="square" lIns="0" tIns="0" rIns="0" bIns="0" rtlCol="0">
            <a:noAutofit/>
          </a:bodyPr>
          <a:lstStyle/>
          <a:p>
            <a:endParaRPr/>
          </a:p>
        </p:txBody>
      </p:sp>
      <p:sp>
        <p:nvSpPr>
          <p:cNvPr id="997" name="object 997"/>
          <p:cNvSpPr/>
          <p:nvPr/>
        </p:nvSpPr>
        <p:spPr>
          <a:xfrm>
            <a:off x="1976627" y="3912107"/>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998" name="object 998"/>
          <p:cNvSpPr/>
          <p:nvPr/>
        </p:nvSpPr>
        <p:spPr>
          <a:xfrm>
            <a:off x="1975103" y="3908297"/>
            <a:ext cx="163068" cy="165354"/>
          </a:xfrm>
          <a:custGeom>
            <a:avLst/>
            <a:gdLst/>
            <a:ahLst/>
            <a:cxnLst/>
            <a:rect l="l" t="t" r="r" b="b"/>
            <a:pathLst>
              <a:path w="163068" h="165353">
                <a:moveTo>
                  <a:pt x="1524" y="165354"/>
                </a:moveTo>
                <a:lnTo>
                  <a:pt x="163068" y="3810"/>
                </a:lnTo>
                <a:lnTo>
                  <a:pt x="161544" y="0"/>
                </a:lnTo>
                <a:lnTo>
                  <a:pt x="0" y="161544"/>
                </a:lnTo>
                <a:lnTo>
                  <a:pt x="1524" y="165354"/>
                </a:lnTo>
                <a:close/>
              </a:path>
            </a:pathLst>
          </a:custGeom>
          <a:solidFill>
            <a:srgbClr val="57DEDE"/>
          </a:solidFill>
        </p:spPr>
        <p:txBody>
          <a:bodyPr wrap="square" lIns="0" tIns="0" rIns="0" bIns="0" rtlCol="0">
            <a:noAutofit/>
          </a:bodyPr>
          <a:lstStyle/>
          <a:p>
            <a:endParaRPr/>
          </a:p>
        </p:txBody>
      </p:sp>
      <p:sp>
        <p:nvSpPr>
          <p:cNvPr id="999" name="object 999"/>
          <p:cNvSpPr/>
          <p:nvPr/>
        </p:nvSpPr>
        <p:spPr>
          <a:xfrm>
            <a:off x="1973580" y="3903726"/>
            <a:ext cx="163068" cy="166116"/>
          </a:xfrm>
          <a:custGeom>
            <a:avLst/>
            <a:gdLst/>
            <a:ahLst/>
            <a:cxnLst/>
            <a:rect l="l" t="t" r="r" b="b"/>
            <a:pathLst>
              <a:path w="163068" h="166115">
                <a:moveTo>
                  <a:pt x="1524" y="166116"/>
                </a:moveTo>
                <a:lnTo>
                  <a:pt x="163068" y="4572"/>
                </a:lnTo>
                <a:lnTo>
                  <a:pt x="161544" y="0"/>
                </a:lnTo>
                <a:lnTo>
                  <a:pt x="0" y="161544"/>
                </a:lnTo>
                <a:lnTo>
                  <a:pt x="1524" y="166116"/>
                </a:lnTo>
                <a:close/>
              </a:path>
            </a:pathLst>
          </a:custGeom>
          <a:solidFill>
            <a:srgbClr val="56DDDD"/>
          </a:solidFill>
        </p:spPr>
        <p:txBody>
          <a:bodyPr wrap="square" lIns="0" tIns="0" rIns="0" bIns="0" rtlCol="0">
            <a:noAutofit/>
          </a:bodyPr>
          <a:lstStyle/>
          <a:p>
            <a:endParaRPr/>
          </a:p>
        </p:txBody>
      </p:sp>
      <p:sp>
        <p:nvSpPr>
          <p:cNvPr id="1000" name="object 1000"/>
          <p:cNvSpPr/>
          <p:nvPr/>
        </p:nvSpPr>
        <p:spPr>
          <a:xfrm>
            <a:off x="1972055" y="3899154"/>
            <a:ext cx="163068" cy="166116"/>
          </a:xfrm>
          <a:custGeom>
            <a:avLst/>
            <a:gdLst/>
            <a:ahLst/>
            <a:cxnLst/>
            <a:rect l="l" t="t" r="r" b="b"/>
            <a:pathLst>
              <a:path w="163068" h="166115">
                <a:moveTo>
                  <a:pt x="1524" y="166116"/>
                </a:moveTo>
                <a:lnTo>
                  <a:pt x="163068" y="4572"/>
                </a:lnTo>
                <a:lnTo>
                  <a:pt x="161544" y="0"/>
                </a:lnTo>
                <a:lnTo>
                  <a:pt x="0" y="161544"/>
                </a:lnTo>
                <a:lnTo>
                  <a:pt x="1524" y="166116"/>
                </a:lnTo>
                <a:close/>
              </a:path>
            </a:pathLst>
          </a:custGeom>
          <a:solidFill>
            <a:srgbClr val="57DCDC"/>
          </a:solidFill>
        </p:spPr>
        <p:txBody>
          <a:bodyPr wrap="square" lIns="0" tIns="0" rIns="0" bIns="0" rtlCol="0">
            <a:noAutofit/>
          </a:bodyPr>
          <a:lstStyle/>
          <a:p>
            <a:endParaRPr/>
          </a:p>
        </p:txBody>
      </p:sp>
      <p:sp>
        <p:nvSpPr>
          <p:cNvPr id="1001" name="object 1001"/>
          <p:cNvSpPr/>
          <p:nvPr/>
        </p:nvSpPr>
        <p:spPr>
          <a:xfrm>
            <a:off x="1965197" y="3886200"/>
            <a:ext cx="168402" cy="174498"/>
          </a:xfrm>
          <a:custGeom>
            <a:avLst/>
            <a:gdLst/>
            <a:ahLst/>
            <a:cxnLst/>
            <a:rect l="l" t="t" r="r" b="b"/>
            <a:pathLst>
              <a:path w="168401" h="174498">
                <a:moveTo>
                  <a:pt x="6857" y="174498"/>
                </a:moveTo>
                <a:lnTo>
                  <a:pt x="168401" y="12954"/>
                </a:lnTo>
                <a:lnTo>
                  <a:pt x="162305" y="0"/>
                </a:lnTo>
                <a:lnTo>
                  <a:pt x="0" y="161544"/>
                </a:lnTo>
                <a:lnTo>
                  <a:pt x="6857" y="174498"/>
                </a:lnTo>
                <a:close/>
              </a:path>
            </a:pathLst>
          </a:custGeom>
          <a:solidFill>
            <a:srgbClr val="57DBDB"/>
          </a:solidFill>
        </p:spPr>
        <p:txBody>
          <a:bodyPr wrap="square" lIns="0" tIns="0" rIns="0" bIns="0" rtlCol="0">
            <a:noAutofit/>
          </a:bodyPr>
          <a:lstStyle/>
          <a:p>
            <a:endParaRPr/>
          </a:p>
        </p:txBody>
      </p:sp>
      <p:sp>
        <p:nvSpPr>
          <p:cNvPr id="1002" name="object 1002"/>
          <p:cNvSpPr/>
          <p:nvPr/>
        </p:nvSpPr>
        <p:spPr>
          <a:xfrm>
            <a:off x="1972055" y="3899154"/>
            <a:ext cx="161544" cy="161544"/>
          </a:xfrm>
          <a:custGeom>
            <a:avLst/>
            <a:gdLst/>
            <a:ahLst/>
            <a:cxnLst/>
            <a:rect l="l" t="t" r="r" b="b"/>
            <a:pathLst>
              <a:path w="161544" h="161544">
                <a:moveTo>
                  <a:pt x="0" y="161543"/>
                </a:moveTo>
                <a:lnTo>
                  <a:pt x="161544" y="0"/>
                </a:lnTo>
              </a:path>
            </a:pathLst>
          </a:custGeom>
          <a:ln w="762">
            <a:solidFill>
              <a:srgbClr val="57DBDB"/>
            </a:solidFill>
          </a:ln>
        </p:spPr>
        <p:txBody>
          <a:bodyPr wrap="square" lIns="0" tIns="0" rIns="0" bIns="0" rtlCol="0">
            <a:noAutofit/>
          </a:bodyPr>
          <a:lstStyle/>
          <a:p>
            <a:endParaRPr/>
          </a:p>
        </p:txBody>
      </p:sp>
      <p:sp>
        <p:nvSpPr>
          <p:cNvPr id="1003" name="object 1003"/>
          <p:cNvSpPr/>
          <p:nvPr/>
        </p:nvSpPr>
        <p:spPr>
          <a:xfrm>
            <a:off x="1960626" y="3876294"/>
            <a:ext cx="166877" cy="171450"/>
          </a:xfrm>
          <a:custGeom>
            <a:avLst/>
            <a:gdLst/>
            <a:ahLst/>
            <a:cxnLst/>
            <a:rect l="l" t="t" r="r" b="b"/>
            <a:pathLst>
              <a:path w="166877" h="171450">
                <a:moveTo>
                  <a:pt x="4572" y="171450"/>
                </a:moveTo>
                <a:lnTo>
                  <a:pt x="166878" y="9905"/>
                </a:lnTo>
                <a:lnTo>
                  <a:pt x="162306" y="0"/>
                </a:lnTo>
                <a:lnTo>
                  <a:pt x="0" y="161544"/>
                </a:lnTo>
                <a:lnTo>
                  <a:pt x="4572" y="171450"/>
                </a:lnTo>
                <a:close/>
              </a:path>
            </a:pathLst>
          </a:custGeom>
          <a:solidFill>
            <a:srgbClr val="57DADA"/>
          </a:solidFill>
        </p:spPr>
        <p:txBody>
          <a:bodyPr wrap="square" lIns="0" tIns="0" rIns="0" bIns="0" rtlCol="0">
            <a:noAutofit/>
          </a:bodyPr>
          <a:lstStyle/>
          <a:p>
            <a:endParaRPr/>
          </a:p>
        </p:txBody>
      </p:sp>
      <p:sp>
        <p:nvSpPr>
          <p:cNvPr id="1004" name="object 1004"/>
          <p:cNvSpPr/>
          <p:nvPr/>
        </p:nvSpPr>
        <p:spPr>
          <a:xfrm>
            <a:off x="1965198" y="3886200"/>
            <a:ext cx="162306" cy="161544"/>
          </a:xfrm>
          <a:custGeom>
            <a:avLst/>
            <a:gdLst/>
            <a:ahLst/>
            <a:cxnLst/>
            <a:rect l="l" t="t" r="r" b="b"/>
            <a:pathLst>
              <a:path w="162306" h="161544">
                <a:moveTo>
                  <a:pt x="0" y="161543"/>
                </a:moveTo>
                <a:lnTo>
                  <a:pt x="162306" y="0"/>
                </a:lnTo>
              </a:path>
            </a:pathLst>
          </a:custGeom>
          <a:ln w="762">
            <a:solidFill>
              <a:srgbClr val="57DADA"/>
            </a:solidFill>
          </a:ln>
        </p:spPr>
        <p:txBody>
          <a:bodyPr wrap="square" lIns="0" tIns="0" rIns="0" bIns="0" rtlCol="0">
            <a:noAutofit/>
          </a:bodyPr>
          <a:lstStyle/>
          <a:p>
            <a:endParaRPr/>
          </a:p>
        </p:txBody>
      </p:sp>
      <p:sp>
        <p:nvSpPr>
          <p:cNvPr id="1005" name="object 1005"/>
          <p:cNvSpPr/>
          <p:nvPr/>
        </p:nvSpPr>
        <p:spPr>
          <a:xfrm>
            <a:off x="1957578" y="3867912"/>
            <a:ext cx="165354" cy="169926"/>
          </a:xfrm>
          <a:custGeom>
            <a:avLst/>
            <a:gdLst/>
            <a:ahLst/>
            <a:cxnLst/>
            <a:rect l="l" t="t" r="r" b="b"/>
            <a:pathLst>
              <a:path w="165354" h="169925">
                <a:moveTo>
                  <a:pt x="3048" y="169925"/>
                </a:moveTo>
                <a:lnTo>
                  <a:pt x="165354" y="8381"/>
                </a:lnTo>
                <a:lnTo>
                  <a:pt x="161544" y="0"/>
                </a:lnTo>
                <a:lnTo>
                  <a:pt x="0" y="161543"/>
                </a:lnTo>
                <a:lnTo>
                  <a:pt x="3048" y="169925"/>
                </a:lnTo>
                <a:close/>
              </a:path>
            </a:pathLst>
          </a:custGeom>
          <a:solidFill>
            <a:srgbClr val="57DADA"/>
          </a:solidFill>
        </p:spPr>
        <p:txBody>
          <a:bodyPr wrap="square" lIns="0" tIns="0" rIns="0" bIns="0" rtlCol="0">
            <a:noAutofit/>
          </a:bodyPr>
          <a:lstStyle/>
          <a:p>
            <a:endParaRPr/>
          </a:p>
        </p:txBody>
      </p:sp>
      <p:sp>
        <p:nvSpPr>
          <p:cNvPr id="1006" name="object 1006"/>
          <p:cNvSpPr/>
          <p:nvPr/>
        </p:nvSpPr>
        <p:spPr>
          <a:xfrm>
            <a:off x="1960626" y="3876294"/>
            <a:ext cx="162306" cy="161544"/>
          </a:xfrm>
          <a:custGeom>
            <a:avLst/>
            <a:gdLst/>
            <a:ahLst/>
            <a:cxnLst/>
            <a:rect l="l" t="t" r="r" b="b"/>
            <a:pathLst>
              <a:path w="162306" h="161544">
                <a:moveTo>
                  <a:pt x="0" y="161544"/>
                </a:moveTo>
                <a:lnTo>
                  <a:pt x="162306" y="0"/>
                </a:lnTo>
              </a:path>
            </a:pathLst>
          </a:custGeom>
          <a:ln w="762">
            <a:solidFill>
              <a:srgbClr val="57DADA"/>
            </a:solidFill>
          </a:ln>
        </p:spPr>
        <p:txBody>
          <a:bodyPr wrap="square" lIns="0" tIns="0" rIns="0" bIns="0" rtlCol="0">
            <a:noAutofit/>
          </a:bodyPr>
          <a:lstStyle/>
          <a:p>
            <a:endParaRPr/>
          </a:p>
        </p:txBody>
      </p:sp>
      <p:sp>
        <p:nvSpPr>
          <p:cNvPr id="1007" name="object 1007"/>
          <p:cNvSpPr/>
          <p:nvPr/>
        </p:nvSpPr>
        <p:spPr>
          <a:xfrm>
            <a:off x="1959864" y="3873246"/>
            <a:ext cx="163068" cy="164592"/>
          </a:xfrm>
          <a:custGeom>
            <a:avLst/>
            <a:gdLst/>
            <a:ahLst/>
            <a:cxnLst/>
            <a:rect l="l" t="t" r="r" b="b"/>
            <a:pathLst>
              <a:path w="163068" h="164591">
                <a:moveTo>
                  <a:pt x="762" y="164592"/>
                </a:moveTo>
                <a:lnTo>
                  <a:pt x="163068" y="3048"/>
                </a:lnTo>
                <a:lnTo>
                  <a:pt x="161544" y="0"/>
                </a:lnTo>
                <a:lnTo>
                  <a:pt x="0" y="162306"/>
                </a:lnTo>
                <a:lnTo>
                  <a:pt x="762" y="164592"/>
                </a:lnTo>
                <a:close/>
              </a:path>
            </a:pathLst>
          </a:custGeom>
          <a:solidFill>
            <a:srgbClr val="57DADA"/>
          </a:solidFill>
        </p:spPr>
        <p:txBody>
          <a:bodyPr wrap="square" lIns="0" tIns="0" rIns="0" bIns="0" rtlCol="0">
            <a:noAutofit/>
          </a:bodyPr>
          <a:lstStyle/>
          <a:p>
            <a:endParaRPr/>
          </a:p>
        </p:txBody>
      </p:sp>
      <p:sp>
        <p:nvSpPr>
          <p:cNvPr id="1008" name="object 1008"/>
          <p:cNvSpPr/>
          <p:nvPr/>
        </p:nvSpPr>
        <p:spPr>
          <a:xfrm>
            <a:off x="1958340" y="3870959"/>
            <a:ext cx="163068" cy="164592"/>
          </a:xfrm>
          <a:custGeom>
            <a:avLst/>
            <a:gdLst/>
            <a:ahLst/>
            <a:cxnLst/>
            <a:rect l="l" t="t" r="r" b="b"/>
            <a:pathLst>
              <a:path w="163068" h="164591">
                <a:moveTo>
                  <a:pt x="1524" y="164591"/>
                </a:moveTo>
                <a:lnTo>
                  <a:pt x="163068" y="2285"/>
                </a:lnTo>
                <a:lnTo>
                  <a:pt x="162306" y="0"/>
                </a:lnTo>
                <a:lnTo>
                  <a:pt x="0" y="161543"/>
                </a:lnTo>
                <a:lnTo>
                  <a:pt x="1524" y="164591"/>
                </a:lnTo>
                <a:close/>
              </a:path>
            </a:pathLst>
          </a:custGeom>
          <a:solidFill>
            <a:srgbClr val="57DBDB"/>
          </a:solidFill>
        </p:spPr>
        <p:txBody>
          <a:bodyPr wrap="square" lIns="0" tIns="0" rIns="0" bIns="0" rtlCol="0">
            <a:noAutofit/>
          </a:bodyPr>
          <a:lstStyle/>
          <a:p>
            <a:endParaRPr/>
          </a:p>
        </p:txBody>
      </p:sp>
      <p:sp>
        <p:nvSpPr>
          <p:cNvPr id="1009" name="object 1009"/>
          <p:cNvSpPr/>
          <p:nvPr/>
        </p:nvSpPr>
        <p:spPr>
          <a:xfrm>
            <a:off x="1957577" y="3867912"/>
            <a:ext cx="163068" cy="164592"/>
          </a:xfrm>
          <a:custGeom>
            <a:avLst/>
            <a:gdLst/>
            <a:ahLst/>
            <a:cxnLst/>
            <a:rect l="l" t="t" r="r" b="b"/>
            <a:pathLst>
              <a:path w="163068" h="164591">
                <a:moveTo>
                  <a:pt x="762" y="164592"/>
                </a:moveTo>
                <a:lnTo>
                  <a:pt x="163068" y="3048"/>
                </a:lnTo>
                <a:lnTo>
                  <a:pt x="161544" y="0"/>
                </a:lnTo>
                <a:lnTo>
                  <a:pt x="0" y="161544"/>
                </a:lnTo>
                <a:lnTo>
                  <a:pt x="762" y="164592"/>
                </a:lnTo>
                <a:close/>
              </a:path>
            </a:pathLst>
          </a:custGeom>
          <a:solidFill>
            <a:srgbClr val="57DCDC"/>
          </a:solidFill>
        </p:spPr>
        <p:txBody>
          <a:bodyPr wrap="square" lIns="0" tIns="0" rIns="0" bIns="0" rtlCol="0">
            <a:noAutofit/>
          </a:bodyPr>
          <a:lstStyle/>
          <a:p>
            <a:endParaRPr/>
          </a:p>
        </p:txBody>
      </p:sp>
      <p:sp>
        <p:nvSpPr>
          <p:cNvPr id="1010" name="object 1010"/>
          <p:cNvSpPr/>
          <p:nvPr/>
        </p:nvSpPr>
        <p:spPr>
          <a:xfrm>
            <a:off x="1955291" y="3860291"/>
            <a:ext cx="163830" cy="169164"/>
          </a:xfrm>
          <a:custGeom>
            <a:avLst/>
            <a:gdLst/>
            <a:ahLst/>
            <a:cxnLst/>
            <a:rect l="l" t="t" r="r" b="b"/>
            <a:pathLst>
              <a:path w="163830" h="169163">
                <a:moveTo>
                  <a:pt x="2286" y="169163"/>
                </a:moveTo>
                <a:lnTo>
                  <a:pt x="163830" y="7619"/>
                </a:lnTo>
                <a:lnTo>
                  <a:pt x="162306" y="0"/>
                </a:lnTo>
                <a:lnTo>
                  <a:pt x="0" y="161543"/>
                </a:lnTo>
                <a:lnTo>
                  <a:pt x="2286" y="169163"/>
                </a:lnTo>
                <a:close/>
              </a:path>
            </a:pathLst>
          </a:custGeom>
          <a:solidFill>
            <a:srgbClr val="58DDDD"/>
          </a:solidFill>
        </p:spPr>
        <p:txBody>
          <a:bodyPr wrap="square" lIns="0" tIns="0" rIns="0" bIns="0" rtlCol="0">
            <a:noAutofit/>
          </a:bodyPr>
          <a:lstStyle/>
          <a:p>
            <a:endParaRPr/>
          </a:p>
        </p:txBody>
      </p:sp>
      <p:sp>
        <p:nvSpPr>
          <p:cNvPr id="1011" name="object 1011"/>
          <p:cNvSpPr/>
          <p:nvPr/>
        </p:nvSpPr>
        <p:spPr>
          <a:xfrm>
            <a:off x="1957577" y="3867911"/>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1012" name="object 1012"/>
          <p:cNvSpPr/>
          <p:nvPr/>
        </p:nvSpPr>
        <p:spPr>
          <a:xfrm>
            <a:off x="1956815" y="3865625"/>
            <a:ext cx="162306" cy="163830"/>
          </a:xfrm>
          <a:custGeom>
            <a:avLst/>
            <a:gdLst/>
            <a:ahLst/>
            <a:cxnLst/>
            <a:rect l="l" t="t" r="r" b="b"/>
            <a:pathLst>
              <a:path w="162306" h="163829">
                <a:moveTo>
                  <a:pt x="762" y="163830"/>
                </a:moveTo>
                <a:lnTo>
                  <a:pt x="162306" y="2286"/>
                </a:lnTo>
                <a:lnTo>
                  <a:pt x="161544" y="0"/>
                </a:lnTo>
                <a:lnTo>
                  <a:pt x="0" y="161544"/>
                </a:lnTo>
                <a:lnTo>
                  <a:pt x="762" y="163830"/>
                </a:lnTo>
                <a:close/>
              </a:path>
            </a:pathLst>
          </a:custGeom>
          <a:solidFill>
            <a:srgbClr val="58DDDD"/>
          </a:solidFill>
        </p:spPr>
        <p:txBody>
          <a:bodyPr wrap="square" lIns="0" tIns="0" rIns="0" bIns="0" rtlCol="0">
            <a:noAutofit/>
          </a:bodyPr>
          <a:lstStyle/>
          <a:p>
            <a:endParaRPr/>
          </a:p>
        </p:txBody>
      </p:sp>
      <p:sp>
        <p:nvSpPr>
          <p:cNvPr id="1013" name="object 1013"/>
          <p:cNvSpPr/>
          <p:nvPr/>
        </p:nvSpPr>
        <p:spPr>
          <a:xfrm>
            <a:off x="1956054" y="3862578"/>
            <a:ext cx="162306" cy="164592"/>
          </a:xfrm>
          <a:custGeom>
            <a:avLst/>
            <a:gdLst/>
            <a:ahLst/>
            <a:cxnLst/>
            <a:rect l="l" t="t" r="r" b="b"/>
            <a:pathLst>
              <a:path w="162306" h="164591">
                <a:moveTo>
                  <a:pt x="762" y="164592"/>
                </a:moveTo>
                <a:lnTo>
                  <a:pt x="162306" y="3048"/>
                </a:lnTo>
                <a:lnTo>
                  <a:pt x="161544" y="0"/>
                </a:lnTo>
                <a:lnTo>
                  <a:pt x="0" y="161544"/>
                </a:lnTo>
                <a:lnTo>
                  <a:pt x="762" y="164592"/>
                </a:lnTo>
                <a:close/>
              </a:path>
            </a:pathLst>
          </a:custGeom>
          <a:solidFill>
            <a:srgbClr val="57DEDE"/>
          </a:solidFill>
        </p:spPr>
        <p:txBody>
          <a:bodyPr wrap="square" lIns="0" tIns="0" rIns="0" bIns="0" rtlCol="0">
            <a:noAutofit/>
          </a:bodyPr>
          <a:lstStyle/>
          <a:p>
            <a:endParaRPr/>
          </a:p>
        </p:txBody>
      </p:sp>
      <p:sp>
        <p:nvSpPr>
          <p:cNvPr id="1014" name="object 1014"/>
          <p:cNvSpPr/>
          <p:nvPr/>
        </p:nvSpPr>
        <p:spPr>
          <a:xfrm>
            <a:off x="1955292" y="3860292"/>
            <a:ext cx="162306" cy="163830"/>
          </a:xfrm>
          <a:custGeom>
            <a:avLst/>
            <a:gdLst/>
            <a:ahLst/>
            <a:cxnLst/>
            <a:rect l="l" t="t" r="r" b="b"/>
            <a:pathLst>
              <a:path w="162306" h="163829">
                <a:moveTo>
                  <a:pt x="762" y="163830"/>
                </a:moveTo>
                <a:lnTo>
                  <a:pt x="162306" y="2286"/>
                </a:lnTo>
                <a:lnTo>
                  <a:pt x="162306" y="0"/>
                </a:lnTo>
                <a:lnTo>
                  <a:pt x="0" y="161544"/>
                </a:lnTo>
                <a:lnTo>
                  <a:pt x="762" y="163830"/>
                </a:lnTo>
                <a:close/>
              </a:path>
            </a:pathLst>
          </a:custGeom>
          <a:solidFill>
            <a:srgbClr val="57DFDF"/>
          </a:solidFill>
        </p:spPr>
        <p:txBody>
          <a:bodyPr wrap="square" lIns="0" tIns="0" rIns="0" bIns="0" rtlCol="0">
            <a:noAutofit/>
          </a:bodyPr>
          <a:lstStyle/>
          <a:p>
            <a:endParaRPr/>
          </a:p>
        </p:txBody>
      </p:sp>
      <p:sp>
        <p:nvSpPr>
          <p:cNvPr id="1015" name="object 1015"/>
          <p:cNvSpPr/>
          <p:nvPr/>
        </p:nvSpPr>
        <p:spPr>
          <a:xfrm>
            <a:off x="1955292" y="3853433"/>
            <a:ext cx="162306" cy="168402"/>
          </a:xfrm>
          <a:custGeom>
            <a:avLst/>
            <a:gdLst/>
            <a:ahLst/>
            <a:cxnLst/>
            <a:rect l="l" t="t" r="r" b="b"/>
            <a:pathLst>
              <a:path w="162306" h="168401">
                <a:moveTo>
                  <a:pt x="0" y="168401"/>
                </a:moveTo>
                <a:lnTo>
                  <a:pt x="162306" y="6857"/>
                </a:lnTo>
                <a:lnTo>
                  <a:pt x="161544" y="0"/>
                </a:lnTo>
                <a:lnTo>
                  <a:pt x="0" y="161543"/>
                </a:lnTo>
                <a:lnTo>
                  <a:pt x="0" y="168401"/>
                </a:lnTo>
                <a:close/>
              </a:path>
            </a:pathLst>
          </a:custGeom>
          <a:solidFill>
            <a:srgbClr val="58DFDF"/>
          </a:solidFill>
        </p:spPr>
        <p:txBody>
          <a:bodyPr wrap="square" lIns="0" tIns="0" rIns="0" bIns="0" rtlCol="0">
            <a:noAutofit/>
          </a:bodyPr>
          <a:lstStyle/>
          <a:p>
            <a:endParaRPr/>
          </a:p>
        </p:txBody>
      </p:sp>
      <p:sp>
        <p:nvSpPr>
          <p:cNvPr id="1016" name="object 1016"/>
          <p:cNvSpPr/>
          <p:nvPr/>
        </p:nvSpPr>
        <p:spPr>
          <a:xfrm>
            <a:off x="1955292" y="3860291"/>
            <a:ext cx="162306" cy="161544"/>
          </a:xfrm>
          <a:custGeom>
            <a:avLst/>
            <a:gdLst/>
            <a:ahLst/>
            <a:cxnLst/>
            <a:rect l="l" t="t" r="r" b="b"/>
            <a:pathLst>
              <a:path w="162306" h="161544">
                <a:moveTo>
                  <a:pt x="0" y="161543"/>
                </a:moveTo>
                <a:lnTo>
                  <a:pt x="162306" y="0"/>
                </a:lnTo>
              </a:path>
            </a:pathLst>
          </a:custGeom>
          <a:ln w="762">
            <a:solidFill>
              <a:srgbClr val="58DFDF"/>
            </a:solidFill>
          </a:ln>
        </p:spPr>
        <p:txBody>
          <a:bodyPr wrap="square" lIns="0" tIns="0" rIns="0" bIns="0" rtlCol="0">
            <a:noAutofit/>
          </a:bodyPr>
          <a:lstStyle/>
          <a:p>
            <a:endParaRPr/>
          </a:p>
        </p:txBody>
      </p:sp>
      <p:sp>
        <p:nvSpPr>
          <p:cNvPr id="1017" name="object 1017"/>
          <p:cNvSpPr/>
          <p:nvPr/>
        </p:nvSpPr>
        <p:spPr>
          <a:xfrm>
            <a:off x="1955292" y="3845813"/>
            <a:ext cx="162306" cy="169164"/>
          </a:xfrm>
          <a:custGeom>
            <a:avLst/>
            <a:gdLst/>
            <a:ahLst/>
            <a:cxnLst/>
            <a:rect l="l" t="t" r="r" b="b"/>
            <a:pathLst>
              <a:path w="162306" h="169163">
                <a:moveTo>
                  <a:pt x="0" y="169163"/>
                </a:moveTo>
                <a:lnTo>
                  <a:pt x="161544" y="7619"/>
                </a:lnTo>
                <a:lnTo>
                  <a:pt x="162306" y="0"/>
                </a:lnTo>
                <a:lnTo>
                  <a:pt x="0" y="161543"/>
                </a:lnTo>
                <a:lnTo>
                  <a:pt x="0" y="169163"/>
                </a:lnTo>
                <a:close/>
              </a:path>
            </a:pathLst>
          </a:custGeom>
          <a:solidFill>
            <a:srgbClr val="59E0E0"/>
          </a:solidFill>
        </p:spPr>
        <p:txBody>
          <a:bodyPr wrap="square" lIns="0" tIns="0" rIns="0" bIns="0" rtlCol="0">
            <a:noAutofit/>
          </a:bodyPr>
          <a:lstStyle/>
          <a:p>
            <a:endParaRPr/>
          </a:p>
        </p:txBody>
      </p:sp>
      <p:sp>
        <p:nvSpPr>
          <p:cNvPr id="1018" name="object 1018"/>
          <p:cNvSpPr/>
          <p:nvPr/>
        </p:nvSpPr>
        <p:spPr>
          <a:xfrm>
            <a:off x="1955292" y="385343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1019" name="object 1019"/>
          <p:cNvSpPr/>
          <p:nvPr/>
        </p:nvSpPr>
        <p:spPr>
          <a:xfrm>
            <a:off x="1955292" y="3849623"/>
            <a:ext cx="161544" cy="165354"/>
          </a:xfrm>
          <a:custGeom>
            <a:avLst/>
            <a:gdLst/>
            <a:ahLst/>
            <a:cxnLst/>
            <a:rect l="l" t="t" r="r" b="b"/>
            <a:pathLst>
              <a:path w="161544" h="165353">
                <a:moveTo>
                  <a:pt x="0" y="165354"/>
                </a:moveTo>
                <a:lnTo>
                  <a:pt x="161544" y="3810"/>
                </a:lnTo>
                <a:lnTo>
                  <a:pt x="161544" y="0"/>
                </a:lnTo>
                <a:lnTo>
                  <a:pt x="0" y="161544"/>
                </a:lnTo>
                <a:lnTo>
                  <a:pt x="0" y="165354"/>
                </a:lnTo>
                <a:close/>
              </a:path>
            </a:pathLst>
          </a:custGeom>
          <a:solidFill>
            <a:srgbClr val="59E0E0"/>
          </a:solidFill>
        </p:spPr>
        <p:txBody>
          <a:bodyPr wrap="square" lIns="0" tIns="0" rIns="0" bIns="0" rtlCol="0">
            <a:noAutofit/>
          </a:bodyPr>
          <a:lstStyle/>
          <a:p>
            <a:endParaRPr/>
          </a:p>
        </p:txBody>
      </p:sp>
      <p:sp>
        <p:nvSpPr>
          <p:cNvPr id="1020" name="object 1020"/>
          <p:cNvSpPr/>
          <p:nvPr/>
        </p:nvSpPr>
        <p:spPr>
          <a:xfrm>
            <a:off x="1955292" y="3845813"/>
            <a:ext cx="162306" cy="165354"/>
          </a:xfrm>
          <a:custGeom>
            <a:avLst/>
            <a:gdLst/>
            <a:ahLst/>
            <a:cxnLst/>
            <a:rect l="l" t="t" r="r" b="b"/>
            <a:pathLst>
              <a:path w="162306" h="165353">
                <a:moveTo>
                  <a:pt x="0" y="165354"/>
                </a:moveTo>
                <a:lnTo>
                  <a:pt x="161544" y="3810"/>
                </a:lnTo>
                <a:lnTo>
                  <a:pt x="162306" y="0"/>
                </a:lnTo>
                <a:lnTo>
                  <a:pt x="0" y="161544"/>
                </a:lnTo>
                <a:lnTo>
                  <a:pt x="0" y="165354"/>
                </a:lnTo>
                <a:close/>
              </a:path>
            </a:pathLst>
          </a:custGeom>
          <a:solidFill>
            <a:srgbClr val="58DFDF"/>
          </a:solidFill>
        </p:spPr>
        <p:txBody>
          <a:bodyPr wrap="square" lIns="0" tIns="0" rIns="0" bIns="0" rtlCol="0">
            <a:noAutofit/>
          </a:bodyPr>
          <a:lstStyle/>
          <a:p>
            <a:endParaRPr/>
          </a:p>
        </p:txBody>
      </p:sp>
      <p:sp>
        <p:nvSpPr>
          <p:cNvPr id="1021" name="object 1021"/>
          <p:cNvSpPr/>
          <p:nvPr/>
        </p:nvSpPr>
        <p:spPr>
          <a:xfrm>
            <a:off x="1955292" y="3838955"/>
            <a:ext cx="163830" cy="168402"/>
          </a:xfrm>
          <a:custGeom>
            <a:avLst/>
            <a:gdLst/>
            <a:ahLst/>
            <a:cxnLst/>
            <a:rect l="l" t="t" r="r" b="b"/>
            <a:pathLst>
              <a:path w="163830" h="168401">
                <a:moveTo>
                  <a:pt x="0" y="168401"/>
                </a:moveTo>
                <a:lnTo>
                  <a:pt x="162306" y="6857"/>
                </a:lnTo>
                <a:lnTo>
                  <a:pt x="163830" y="0"/>
                </a:lnTo>
                <a:lnTo>
                  <a:pt x="2285" y="161543"/>
                </a:lnTo>
                <a:lnTo>
                  <a:pt x="0" y="168401"/>
                </a:lnTo>
                <a:close/>
              </a:path>
            </a:pathLst>
          </a:custGeom>
          <a:solidFill>
            <a:srgbClr val="58DFDF"/>
          </a:solidFill>
        </p:spPr>
        <p:txBody>
          <a:bodyPr wrap="square" lIns="0" tIns="0" rIns="0" bIns="0" rtlCol="0">
            <a:noAutofit/>
          </a:bodyPr>
          <a:lstStyle/>
          <a:p>
            <a:endParaRPr/>
          </a:p>
        </p:txBody>
      </p:sp>
      <p:sp>
        <p:nvSpPr>
          <p:cNvPr id="1022" name="object 1022"/>
          <p:cNvSpPr/>
          <p:nvPr/>
        </p:nvSpPr>
        <p:spPr>
          <a:xfrm>
            <a:off x="1955292" y="3845813"/>
            <a:ext cx="162306" cy="161544"/>
          </a:xfrm>
          <a:custGeom>
            <a:avLst/>
            <a:gdLst/>
            <a:ahLst/>
            <a:cxnLst/>
            <a:rect l="l" t="t" r="r" b="b"/>
            <a:pathLst>
              <a:path w="162306" h="161544">
                <a:moveTo>
                  <a:pt x="0" y="161544"/>
                </a:moveTo>
                <a:lnTo>
                  <a:pt x="162306" y="0"/>
                </a:lnTo>
              </a:path>
            </a:pathLst>
          </a:custGeom>
          <a:ln w="762">
            <a:solidFill>
              <a:srgbClr val="58DFDF"/>
            </a:solidFill>
          </a:ln>
        </p:spPr>
        <p:txBody>
          <a:bodyPr wrap="square" lIns="0" tIns="0" rIns="0" bIns="0" rtlCol="0">
            <a:noAutofit/>
          </a:bodyPr>
          <a:lstStyle/>
          <a:p>
            <a:endParaRPr/>
          </a:p>
        </p:txBody>
      </p:sp>
      <p:sp>
        <p:nvSpPr>
          <p:cNvPr id="1023" name="object 1023"/>
          <p:cNvSpPr/>
          <p:nvPr/>
        </p:nvSpPr>
        <p:spPr>
          <a:xfrm>
            <a:off x="1955292" y="3843527"/>
            <a:ext cx="162306" cy="163830"/>
          </a:xfrm>
          <a:custGeom>
            <a:avLst/>
            <a:gdLst/>
            <a:ahLst/>
            <a:cxnLst/>
            <a:rect l="l" t="t" r="r" b="b"/>
            <a:pathLst>
              <a:path w="162306" h="163829">
                <a:moveTo>
                  <a:pt x="0" y="163829"/>
                </a:moveTo>
                <a:lnTo>
                  <a:pt x="162306" y="2285"/>
                </a:lnTo>
                <a:lnTo>
                  <a:pt x="162306" y="0"/>
                </a:lnTo>
                <a:lnTo>
                  <a:pt x="761" y="161543"/>
                </a:lnTo>
                <a:lnTo>
                  <a:pt x="0" y="163829"/>
                </a:lnTo>
                <a:close/>
              </a:path>
            </a:pathLst>
          </a:custGeom>
          <a:solidFill>
            <a:srgbClr val="58DFDF"/>
          </a:solidFill>
        </p:spPr>
        <p:txBody>
          <a:bodyPr wrap="square" lIns="0" tIns="0" rIns="0" bIns="0" rtlCol="0">
            <a:noAutofit/>
          </a:bodyPr>
          <a:lstStyle/>
          <a:p>
            <a:endParaRPr/>
          </a:p>
        </p:txBody>
      </p:sp>
      <p:sp>
        <p:nvSpPr>
          <p:cNvPr id="1024" name="object 1024"/>
          <p:cNvSpPr/>
          <p:nvPr/>
        </p:nvSpPr>
        <p:spPr>
          <a:xfrm>
            <a:off x="1956054" y="3841242"/>
            <a:ext cx="162306" cy="163830"/>
          </a:xfrm>
          <a:custGeom>
            <a:avLst/>
            <a:gdLst/>
            <a:ahLst/>
            <a:cxnLst/>
            <a:rect l="l" t="t" r="r" b="b"/>
            <a:pathLst>
              <a:path w="162306" h="163829">
                <a:moveTo>
                  <a:pt x="0" y="163830"/>
                </a:moveTo>
                <a:lnTo>
                  <a:pt x="161544" y="2286"/>
                </a:lnTo>
                <a:lnTo>
                  <a:pt x="162306" y="0"/>
                </a:lnTo>
                <a:lnTo>
                  <a:pt x="761" y="161544"/>
                </a:lnTo>
                <a:lnTo>
                  <a:pt x="0" y="163830"/>
                </a:lnTo>
                <a:close/>
              </a:path>
            </a:pathLst>
          </a:custGeom>
          <a:solidFill>
            <a:srgbClr val="57DEDE"/>
          </a:solidFill>
        </p:spPr>
        <p:txBody>
          <a:bodyPr wrap="square" lIns="0" tIns="0" rIns="0" bIns="0" rtlCol="0">
            <a:noAutofit/>
          </a:bodyPr>
          <a:lstStyle/>
          <a:p>
            <a:endParaRPr/>
          </a:p>
        </p:txBody>
      </p:sp>
      <p:sp>
        <p:nvSpPr>
          <p:cNvPr id="1025" name="object 1025"/>
          <p:cNvSpPr/>
          <p:nvPr/>
        </p:nvSpPr>
        <p:spPr>
          <a:xfrm>
            <a:off x="1956816" y="3838955"/>
            <a:ext cx="162306" cy="163830"/>
          </a:xfrm>
          <a:custGeom>
            <a:avLst/>
            <a:gdLst/>
            <a:ahLst/>
            <a:cxnLst/>
            <a:rect l="l" t="t" r="r" b="b"/>
            <a:pathLst>
              <a:path w="162306" h="163829">
                <a:moveTo>
                  <a:pt x="0" y="163830"/>
                </a:moveTo>
                <a:lnTo>
                  <a:pt x="161544" y="2286"/>
                </a:lnTo>
                <a:lnTo>
                  <a:pt x="162306" y="0"/>
                </a:lnTo>
                <a:lnTo>
                  <a:pt x="761" y="161544"/>
                </a:lnTo>
                <a:lnTo>
                  <a:pt x="0" y="163830"/>
                </a:lnTo>
                <a:close/>
              </a:path>
            </a:pathLst>
          </a:custGeom>
          <a:solidFill>
            <a:srgbClr val="58DDDD"/>
          </a:solidFill>
        </p:spPr>
        <p:txBody>
          <a:bodyPr wrap="square" lIns="0" tIns="0" rIns="0" bIns="0" rtlCol="0">
            <a:noAutofit/>
          </a:bodyPr>
          <a:lstStyle/>
          <a:p>
            <a:endParaRPr/>
          </a:p>
        </p:txBody>
      </p:sp>
      <p:sp>
        <p:nvSpPr>
          <p:cNvPr id="1026" name="object 1026"/>
          <p:cNvSpPr/>
          <p:nvPr/>
        </p:nvSpPr>
        <p:spPr>
          <a:xfrm>
            <a:off x="1957577" y="3832860"/>
            <a:ext cx="164592" cy="167640"/>
          </a:xfrm>
          <a:custGeom>
            <a:avLst/>
            <a:gdLst/>
            <a:ahLst/>
            <a:cxnLst/>
            <a:rect l="l" t="t" r="r" b="b"/>
            <a:pathLst>
              <a:path w="164592" h="167639">
                <a:moveTo>
                  <a:pt x="0" y="167639"/>
                </a:moveTo>
                <a:lnTo>
                  <a:pt x="161544" y="6095"/>
                </a:lnTo>
                <a:lnTo>
                  <a:pt x="164592" y="0"/>
                </a:lnTo>
                <a:lnTo>
                  <a:pt x="3047" y="161543"/>
                </a:lnTo>
                <a:lnTo>
                  <a:pt x="0" y="167639"/>
                </a:lnTo>
                <a:close/>
              </a:path>
            </a:pathLst>
          </a:custGeom>
          <a:solidFill>
            <a:srgbClr val="58DCDC"/>
          </a:solidFill>
        </p:spPr>
        <p:txBody>
          <a:bodyPr wrap="square" lIns="0" tIns="0" rIns="0" bIns="0" rtlCol="0">
            <a:noAutofit/>
          </a:bodyPr>
          <a:lstStyle/>
          <a:p>
            <a:endParaRPr/>
          </a:p>
        </p:txBody>
      </p:sp>
      <p:sp>
        <p:nvSpPr>
          <p:cNvPr id="1027" name="object 1027"/>
          <p:cNvSpPr/>
          <p:nvPr/>
        </p:nvSpPr>
        <p:spPr>
          <a:xfrm>
            <a:off x="1957577" y="3838955"/>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1028" name="object 1028"/>
          <p:cNvSpPr/>
          <p:nvPr/>
        </p:nvSpPr>
        <p:spPr>
          <a:xfrm>
            <a:off x="1957577" y="3835907"/>
            <a:ext cx="163068" cy="164592"/>
          </a:xfrm>
          <a:custGeom>
            <a:avLst/>
            <a:gdLst/>
            <a:ahLst/>
            <a:cxnLst/>
            <a:rect l="l" t="t" r="r" b="b"/>
            <a:pathLst>
              <a:path w="163068" h="164591">
                <a:moveTo>
                  <a:pt x="0" y="164592"/>
                </a:moveTo>
                <a:lnTo>
                  <a:pt x="161544" y="3048"/>
                </a:lnTo>
                <a:lnTo>
                  <a:pt x="163068" y="0"/>
                </a:lnTo>
                <a:lnTo>
                  <a:pt x="1523" y="161544"/>
                </a:lnTo>
                <a:lnTo>
                  <a:pt x="0" y="164592"/>
                </a:lnTo>
                <a:close/>
              </a:path>
            </a:pathLst>
          </a:custGeom>
          <a:solidFill>
            <a:srgbClr val="58DCDC"/>
          </a:solidFill>
        </p:spPr>
        <p:txBody>
          <a:bodyPr wrap="square" lIns="0" tIns="0" rIns="0" bIns="0" rtlCol="0">
            <a:noAutofit/>
          </a:bodyPr>
          <a:lstStyle/>
          <a:p>
            <a:endParaRPr/>
          </a:p>
        </p:txBody>
      </p:sp>
      <p:sp>
        <p:nvSpPr>
          <p:cNvPr id="1029" name="object 1029"/>
          <p:cNvSpPr/>
          <p:nvPr/>
        </p:nvSpPr>
        <p:spPr>
          <a:xfrm>
            <a:off x="1959101" y="3832859"/>
            <a:ext cx="163068" cy="164592"/>
          </a:xfrm>
          <a:custGeom>
            <a:avLst/>
            <a:gdLst/>
            <a:ahLst/>
            <a:cxnLst/>
            <a:rect l="l" t="t" r="r" b="b"/>
            <a:pathLst>
              <a:path w="163068" h="164591">
                <a:moveTo>
                  <a:pt x="0" y="164591"/>
                </a:moveTo>
                <a:lnTo>
                  <a:pt x="161544" y="3047"/>
                </a:lnTo>
                <a:lnTo>
                  <a:pt x="163068" y="0"/>
                </a:lnTo>
                <a:lnTo>
                  <a:pt x="1523" y="161543"/>
                </a:lnTo>
                <a:lnTo>
                  <a:pt x="0" y="164591"/>
                </a:lnTo>
                <a:close/>
              </a:path>
            </a:pathLst>
          </a:custGeom>
          <a:solidFill>
            <a:srgbClr val="56D8D8"/>
          </a:solidFill>
        </p:spPr>
        <p:txBody>
          <a:bodyPr wrap="square" lIns="0" tIns="0" rIns="0" bIns="0" rtlCol="0">
            <a:noAutofit/>
          </a:bodyPr>
          <a:lstStyle/>
          <a:p>
            <a:endParaRPr/>
          </a:p>
        </p:txBody>
      </p:sp>
      <p:sp>
        <p:nvSpPr>
          <p:cNvPr id="1030" name="object 1030"/>
          <p:cNvSpPr/>
          <p:nvPr/>
        </p:nvSpPr>
        <p:spPr>
          <a:xfrm>
            <a:off x="1960626" y="3826764"/>
            <a:ext cx="166116" cy="167640"/>
          </a:xfrm>
          <a:custGeom>
            <a:avLst/>
            <a:gdLst/>
            <a:ahLst/>
            <a:cxnLst/>
            <a:rect l="l" t="t" r="r" b="b"/>
            <a:pathLst>
              <a:path w="166116" h="167639">
                <a:moveTo>
                  <a:pt x="0" y="167639"/>
                </a:moveTo>
                <a:lnTo>
                  <a:pt x="161544" y="6095"/>
                </a:lnTo>
                <a:lnTo>
                  <a:pt x="166116" y="0"/>
                </a:lnTo>
                <a:lnTo>
                  <a:pt x="3809" y="161543"/>
                </a:lnTo>
                <a:lnTo>
                  <a:pt x="0" y="167639"/>
                </a:lnTo>
                <a:close/>
              </a:path>
            </a:pathLst>
          </a:custGeom>
          <a:solidFill>
            <a:srgbClr val="54D5D5"/>
          </a:solidFill>
        </p:spPr>
        <p:txBody>
          <a:bodyPr wrap="square" lIns="0" tIns="0" rIns="0" bIns="0" rtlCol="0">
            <a:noAutofit/>
          </a:bodyPr>
          <a:lstStyle/>
          <a:p>
            <a:endParaRPr/>
          </a:p>
        </p:txBody>
      </p:sp>
      <p:sp>
        <p:nvSpPr>
          <p:cNvPr id="1031" name="object 1031"/>
          <p:cNvSpPr/>
          <p:nvPr/>
        </p:nvSpPr>
        <p:spPr>
          <a:xfrm>
            <a:off x="1960626" y="3832860"/>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1032" name="object 1032"/>
          <p:cNvSpPr/>
          <p:nvPr/>
        </p:nvSpPr>
        <p:spPr>
          <a:xfrm>
            <a:off x="1964435" y="3822953"/>
            <a:ext cx="166116" cy="165354"/>
          </a:xfrm>
          <a:custGeom>
            <a:avLst/>
            <a:gdLst/>
            <a:ahLst/>
            <a:cxnLst/>
            <a:rect l="l" t="t" r="r" b="b"/>
            <a:pathLst>
              <a:path w="166116" h="165353">
                <a:moveTo>
                  <a:pt x="4572" y="161543"/>
                </a:moveTo>
                <a:lnTo>
                  <a:pt x="166116" y="0"/>
                </a:lnTo>
                <a:lnTo>
                  <a:pt x="162306" y="3809"/>
                </a:lnTo>
                <a:lnTo>
                  <a:pt x="0" y="165353"/>
                </a:lnTo>
                <a:lnTo>
                  <a:pt x="4572" y="161543"/>
                </a:lnTo>
                <a:close/>
              </a:path>
            </a:pathLst>
          </a:custGeom>
          <a:solidFill>
            <a:srgbClr val="52D0D0"/>
          </a:solidFill>
        </p:spPr>
        <p:txBody>
          <a:bodyPr wrap="square" lIns="0" tIns="0" rIns="0" bIns="0" rtlCol="0">
            <a:noAutofit/>
          </a:bodyPr>
          <a:lstStyle/>
          <a:p>
            <a:endParaRPr/>
          </a:p>
        </p:txBody>
      </p:sp>
      <p:sp>
        <p:nvSpPr>
          <p:cNvPr id="1033" name="object 1033"/>
          <p:cNvSpPr/>
          <p:nvPr/>
        </p:nvSpPr>
        <p:spPr>
          <a:xfrm>
            <a:off x="1964435" y="3826763"/>
            <a:ext cx="162306" cy="161544"/>
          </a:xfrm>
          <a:custGeom>
            <a:avLst/>
            <a:gdLst/>
            <a:ahLst/>
            <a:cxnLst/>
            <a:rect l="l" t="t" r="r" b="b"/>
            <a:pathLst>
              <a:path w="162306" h="161544">
                <a:moveTo>
                  <a:pt x="0" y="161544"/>
                </a:moveTo>
                <a:lnTo>
                  <a:pt x="162306" y="0"/>
                </a:lnTo>
              </a:path>
            </a:pathLst>
          </a:custGeom>
          <a:ln w="762">
            <a:solidFill>
              <a:srgbClr val="52D0D0"/>
            </a:solidFill>
          </a:ln>
        </p:spPr>
        <p:txBody>
          <a:bodyPr wrap="square" lIns="0" tIns="0" rIns="0" bIns="0" rtlCol="0">
            <a:noAutofit/>
          </a:bodyPr>
          <a:lstStyle/>
          <a:p>
            <a:endParaRPr/>
          </a:p>
        </p:txBody>
      </p:sp>
      <p:sp>
        <p:nvSpPr>
          <p:cNvPr id="1034" name="object 1034"/>
          <p:cNvSpPr/>
          <p:nvPr/>
        </p:nvSpPr>
        <p:spPr>
          <a:xfrm>
            <a:off x="2183130" y="4286250"/>
            <a:ext cx="163830" cy="164592"/>
          </a:xfrm>
          <a:custGeom>
            <a:avLst/>
            <a:gdLst/>
            <a:ahLst/>
            <a:cxnLst/>
            <a:rect l="l" t="t" r="r" b="b"/>
            <a:pathLst>
              <a:path w="163830" h="164591">
                <a:moveTo>
                  <a:pt x="2286" y="161543"/>
                </a:moveTo>
                <a:lnTo>
                  <a:pt x="0" y="164591"/>
                </a:lnTo>
                <a:lnTo>
                  <a:pt x="161544" y="2285"/>
                </a:lnTo>
                <a:lnTo>
                  <a:pt x="163830" y="0"/>
                </a:lnTo>
                <a:lnTo>
                  <a:pt x="2286" y="161543"/>
                </a:lnTo>
                <a:close/>
              </a:path>
            </a:pathLst>
          </a:custGeom>
          <a:solidFill>
            <a:srgbClr val="51CBCB"/>
          </a:solidFill>
        </p:spPr>
        <p:txBody>
          <a:bodyPr wrap="square" lIns="0" tIns="0" rIns="0" bIns="0" rtlCol="0">
            <a:noAutofit/>
          </a:bodyPr>
          <a:lstStyle/>
          <a:p>
            <a:endParaRPr/>
          </a:p>
        </p:txBody>
      </p:sp>
      <p:sp>
        <p:nvSpPr>
          <p:cNvPr id="1035" name="object 1035"/>
          <p:cNvSpPr/>
          <p:nvPr/>
        </p:nvSpPr>
        <p:spPr>
          <a:xfrm>
            <a:off x="2185416" y="4286250"/>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1036" name="object 1036"/>
          <p:cNvSpPr/>
          <p:nvPr/>
        </p:nvSpPr>
        <p:spPr>
          <a:xfrm>
            <a:off x="2180081" y="4288536"/>
            <a:ext cx="164592" cy="163829"/>
          </a:xfrm>
          <a:custGeom>
            <a:avLst/>
            <a:gdLst/>
            <a:ahLst/>
            <a:cxnLst/>
            <a:rect l="l" t="t" r="r" b="b"/>
            <a:pathLst>
              <a:path w="164592" h="163829">
                <a:moveTo>
                  <a:pt x="3048" y="162305"/>
                </a:moveTo>
                <a:lnTo>
                  <a:pt x="164592" y="0"/>
                </a:lnTo>
                <a:lnTo>
                  <a:pt x="162306" y="2285"/>
                </a:lnTo>
                <a:lnTo>
                  <a:pt x="0" y="163829"/>
                </a:lnTo>
                <a:lnTo>
                  <a:pt x="3048" y="162305"/>
                </a:lnTo>
                <a:close/>
              </a:path>
            </a:pathLst>
          </a:custGeom>
          <a:solidFill>
            <a:srgbClr val="4FC6C6"/>
          </a:solidFill>
        </p:spPr>
        <p:txBody>
          <a:bodyPr wrap="square" lIns="0" tIns="0" rIns="0" bIns="0" rtlCol="0">
            <a:noAutofit/>
          </a:bodyPr>
          <a:lstStyle/>
          <a:p>
            <a:endParaRPr/>
          </a:p>
        </p:txBody>
      </p:sp>
      <p:sp>
        <p:nvSpPr>
          <p:cNvPr id="1037" name="object 1037"/>
          <p:cNvSpPr/>
          <p:nvPr/>
        </p:nvSpPr>
        <p:spPr>
          <a:xfrm>
            <a:off x="2183129" y="4288536"/>
            <a:ext cx="161544" cy="162306"/>
          </a:xfrm>
          <a:custGeom>
            <a:avLst/>
            <a:gdLst/>
            <a:ahLst/>
            <a:cxnLst/>
            <a:rect l="l" t="t" r="r" b="b"/>
            <a:pathLst>
              <a:path w="161544" h="162305">
                <a:moveTo>
                  <a:pt x="0" y="162305"/>
                </a:moveTo>
                <a:lnTo>
                  <a:pt x="161544" y="0"/>
                </a:lnTo>
              </a:path>
            </a:pathLst>
          </a:custGeom>
          <a:ln w="762">
            <a:solidFill>
              <a:srgbClr val="4FC6C6"/>
            </a:solidFill>
          </a:ln>
        </p:spPr>
        <p:txBody>
          <a:bodyPr wrap="square" lIns="0" tIns="0" rIns="0" bIns="0" rtlCol="0">
            <a:noAutofit/>
          </a:bodyPr>
          <a:lstStyle/>
          <a:p>
            <a:endParaRPr/>
          </a:p>
        </p:txBody>
      </p:sp>
      <p:sp>
        <p:nvSpPr>
          <p:cNvPr id="1038" name="object 1038"/>
          <p:cNvSpPr/>
          <p:nvPr/>
        </p:nvSpPr>
        <p:spPr>
          <a:xfrm>
            <a:off x="2177796" y="4290822"/>
            <a:ext cx="164592" cy="162306"/>
          </a:xfrm>
          <a:custGeom>
            <a:avLst/>
            <a:gdLst/>
            <a:ahLst/>
            <a:cxnLst/>
            <a:rect l="l" t="t" r="r" b="b"/>
            <a:pathLst>
              <a:path w="164592" h="162305">
                <a:moveTo>
                  <a:pt x="2286" y="161544"/>
                </a:moveTo>
                <a:lnTo>
                  <a:pt x="164592" y="0"/>
                </a:lnTo>
                <a:lnTo>
                  <a:pt x="161544" y="762"/>
                </a:lnTo>
                <a:lnTo>
                  <a:pt x="0" y="162306"/>
                </a:lnTo>
                <a:lnTo>
                  <a:pt x="2286" y="161544"/>
                </a:lnTo>
                <a:close/>
              </a:path>
            </a:pathLst>
          </a:custGeom>
          <a:solidFill>
            <a:srgbClr val="4ABABA"/>
          </a:solidFill>
        </p:spPr>
        <p:txBody>
          <a:bodyPr wrap="square" lIns="0" tIns="0" rIns="0" bIns="0" rtlCol="0">
            <a:noAutofit/>
          </a:bodyPr>
          <a:lstStyle/>
          <a:p>
            <a:endParaRPr/>
          </a:p>
        </p:txBody>
      </p:sp>
      <p:sp>
        <p:nvSpPr>
          <p:cNvPr id="1039" name="object 1039"/>
          <p:cNvSpPr/>
          <p:nvPr/>
        </p:nvSpPr>
        <p:spPr>
          <a:xfrm>
            <a:off x="2180082" y="4290822"/>
            <a:ext cx="162306" cy="161544"/>
          </a:xfrm>
          <a:custGeom>
            <a:avLst/>
            <a:gdLst/>
            <a:ahLst/>
            <a:cxnLst/>
            <a:rect l="l" t="t" r="r" b="b"/>
            <a:pathLst>
              <a:path w="162306" h="161544">
                <a:moveTo>
                  <a:pt x="0" y="161544"/>
                </a:moveTo>
                <a:lnTo>
                  <a:pt x="162306" y="0"/>
                </a:lnTo>
              </a:path>
            </a:pathLst>
          </a:custGeom>
          <a:ln w="762">
            <a:solidFill>
              <a:srgbClr val="4ABABA"/>
            </a:solidFill>
          </a:ln>
        </p:spPr>
        <p:txBody>
          <a:bodyPr wrap="square" lIns="0" tIns="0" rIns="0" bIns="0" rtlCol="0">
            <a:noAutofit/>
          </a:bodyPr>
          <a:lstStyle/>
          <a:p>
            <a:endParaRPr/>
          </a:p>
        </p:txBody>
      </p:sp>
      <p:sp>
        <p:nvSpPr>
          <p:cNvPr id="1040" name="object 1040"/>
          <p:cNvSpPr/>
          <p:nvPr/>
        </p:nvSpPr>
        <p:spPr>
          <a:xfrm>
            <a:off x="2175509" y="4291583"/>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4ABAB"/>
          </a:solidFill>
        </p:spPr>
        <p:txBody>
          <a:bodyPr wrap="square" lIns="0" tIns="0" rIns="0" bIns="0" rtlCol="0">
            <a:noAutofit/>
          </a:bodyPr>
          <a:lstStyle/>
          <a:p>
            <a:endParaRPr/>
          </a:p>
        </p:txBody>
      </p:sp>
      <p:sp>
        <p:nvSpPr>
          <p:cNvPr id="1041" name="object 1041"/>
          <p:cNvSpPr/>
          <p:nvPr/>
        </p:nvSpPr>
        <p:spPr>
          <a:xfrm>
            <a:off x="2177795" y="4291583"/>
            <a:ext cx="161544" cy="161544"/>
          </a:xfrm>
          <a:custGeom>
            <a:avLst/>
            <a:gdLst/>
            <a:ahLst/>
            <a:cxnLst/>
            <a:rect l="l" t="t" r="r" b="b"/>
            <a:pathLst>
              <a:path w="161544" h="161544">
                <a:moveTo>
                  <a:pt x="0" y="161543"/>
                </a:moveTo>
                <a:lnTo>
                  <a:pt x="161544" y="0"/>
                </a:lnTo>
              </a:path>
            </a:pathLst>
          </a:custGeom>
          <a:ln w="762">
            <a:solidFill>
              <a:srgbClr val="44ABAB"/>
            </a:solidFill>
          </a:ln>
        </p:spPr>
        <p:txBody>
          <a:bodyPr wrap="square" lIns="0" tIns="0" rIns="0" bIns="0" rtlCol="0">
            <a:noAutofit/>
          </a:bodyPr>
          <a:lstStyle/>
          <a:p>
            <a:endParaRPr/>
          </a:p>
        </p:txBody>
      </p:sp>
      <p:sp>
        <p:nvSpPr>
          <p:cNvPr id="1042" name="object 1042"/>
          <p:cNvSpPr/>
          <p:nvPr/>
        </p:nvSpPr>
        <p:spPr>
          <a:xfrm>
            <a:off x="2173224" y="4291583"/>
            <a:ext cx="163830" cy="162306"/>
          </a:xfrm>
          <a:custGeom>
            <a:avLst/>
            <a:gdLst/>
            <a:ahLst/>
            <a:cxnLst/>
            <a:rect l="l" t="t" r="r" b="b"/>
            <a:pathLst>
              <a:path w="163830" h="162305">
                <a:moveTo>
                  <a:pt x="2286" y="162305"/>
                </a:moveTo>
                <a:lnTo>
                  <a:pt x="163830" y="761"/>
                </a:lnTo>
                <a:lnTo>
                  <a:pt x="161544" y="0"/>
                </a:lnTo>
                <a:lnTo>
                  <a:pt x="0" y="161543"/>
                </a:lnTo>
                <a:lnTo>
                  <a:pt x="2286" y="162305"/>
                </a:lnTo>
                <a:close/>
              </a:path>
            </a:pathLst>
          </a:custGeom>
          <a:solidFill>
            <a:srgbClr val="3B9797"/>
          </a:solidFill>
        </p:spPr>
        <p:txBody>
          <a:bodyPr wrap="square" lIns="0" tIns="0" rIns="0" bIns="0" rtlCol="0">
            <a:noAutofit/>
          </a:bodyPr>
          <a:lstStyle/>
          <a:p>
            <a:endParaRPr/>
          </a:p>
        </p:txBody>
      </p:sp>
      <p:sp>
        <p:nvSpPr>
          <p:cNvPr id="1043" name="object 1043"/>
          <p:cNvSpPr/>
          <p:nvPr/>
        </p:nvSpPr>
        <p:spPr>
          <a:xfrm>
            <a:off x="2175510" y="4292345"/>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1044" name="object 1044"/>
          <p:cNvSpPr/>
          <p:nvPr/>
        </p:nvSpPr>
        <p:spPr>
          <a:xfrm>
            <a:off x="2170937" y="4290821"/>
            <a:ext cx="163830" cy="162306"/>
          </a:xfrm>
          <a:custGeom>
            <a:avLst/>
            <a:gdLst/>
            <a:ahLst/>
            <a:cxnLst/>
            <a:rect l="l" t="t" r="r" b="b"/>
            <a:pathLst>
              <a:path w="163830" h="162305">
                <a:moveTo>
                  <a:pt x="2286" y="162306"/>
                </a:moveTo>
                <a:lnTo>
                  <a:pt x="163830" y="762"/>
                </a:lnTo>
                <a:lnTo>
                  <a:pt x="161544" y="0"/>
                </a:lnTo>
                <a:lnTo>
                  <a:pt x="0" y="161544"/>
                </a:lnTo>
                <a:lnTo>
                  <a:pt x="2286" y="162306"/>
                </a:lnTo>
                <a:close/>
              </a:path>
            </a:pathLst>
          </a:custGeom>
          <a:solidFill>
            <a:srgbClr val="44ACAC"/>
          </a:solidFill>
        </p:spPr>
        <p:txBody>
          <a:bodyPr wrap="square" lIns="0" tIns="0" rIns="0" bIns="0" rtlCol="0">
            <a:noAutofit/>
          </a:bodyPr>
          <a:lstStyle/>
          <a:p>
            <a:endParaRPr/>
          </a:p>
        </p:txBody>
      </p:sp>
      <p:sp>
        <p:nvSpPr>
          <p:cNvPr id="1045" name="object 1045"/>
          <p:cNvSpPr/>
          <p:nvPr/>
        </p:nvSpPr>
        <p:spPr>
          <a:xfrm>
            <a:off x="2173223" y="4291583"/>
            <a:ext cx="161544" cy="161544"/>
          </a:xfrm>
          <a:custGeom>
            <a:avLst/>
            <a:gdLst/>
            <a:ahLst/>
            <a:cxnLst/>
            <a:rect l="l" t="t" r="r" b="b"/>
            <a:pathLst>
              <a:path w="161544" h="161544">
                <a:moveTo>
                  <a:pt x="0" y="161543"/>
                </a:moveTo>
                <a:lnTo>
                  <a:pt x="161544" y="0"/>
                </a:lnTo>
              </a:path>
            </a:pathLst>
          </a:custGeom>
          <a:ln w="762">
            <a:solidFill>
              <a:srgbClr val="44ACAC"/>
            </a:solidFill>
          </a:ln>
        </p:spPr>
        <p:txBody>
          <a:bodyPr wrap="square" lIns="0" tIns="0" rIns="0" bIns="0" rtlCol="0">
            <a:noAutofit/>
          </a:bodyPr>
          <a:lstStyle/>
          <a:p>
            <a:endParaRPr/>
          </a:p>
        </p:txBody>
      </p:sp>
      <p:sp>
        <p:nvSpPr>
          <p:cNvPr id="1046" name="object 1046"/>
          <p:cNvSpPr/>
          <p:nvPr/>
        </p:nvSpPr>
        <p:spPr>
          <a:xfrm>
            <a:off x="2171699" y="4291583"/>
            <a:ext cx="163068" cy="161544"/>
          </a:xfrm>
          <a:custGeom>
            <a:avLst/>
            <a:gdLst/>
            <a:ahLst/>
            <a:cxnLst/>
            <a:rect l="l" t="t" r="r" b="b"/>
            <a:pathLst>
              <a:path w="163068" h="161544">
                <a:moveTo>
                  <a:pt x="1524" y="161543"/>
                </a:moveTo>
                <a:lnTo>
                  <a:pt x="163068" y="0"/>
                </a:lnTo>
                <a:lnTo>
                  <a:pt x="162306" y="0"/>
                </a:lnTo>
                <a:lnTo>
                  <a:pt x="0" y="161543"/>
                </a:lnTo>
                <a:lnTo>
                  <a:pt x="1524" y="161543"/>
                </a:lnTo>
                <a:close/>
              </a:path>
            </a:pathLst>
          </a:custGeom>
          <a:solidFill>
            <a:srgbClr val="44ACAC"/>
          </a:solidFill>
        </p:spPr>
        <p:txBody>
          <a:bodyPr wrap="square" lIns="0" tIns="0" rIns="0" bIns="0" rtlCol="0">
            <a:noAutofit/>
          </a:bodyPr>
          <a:lstStyle/>
          <a:p>
            <a:endParaRPr/>
          </a:p>
        </p:txBody>
      </p:sp>
      <p:sp>
        <p:nvSpPr>
          <p:cNvPr id="1047" name="object 1047"/>
          <p:cNvSpPr/>
          <p:nvPr/>
        </p:nvSpPr>
        <p:spPr>
          <a:xfrm>
            <a:off x="2170938" y="4290821"/>
            <a:ext cx="163068" cy="162306"/>
          </a:xfrm>
          <a:custGeom>
            <a:avLst/>
            <a:gdLst/>
            <a:ahLst/>
            <a:cxnLst/>
            <a:rect l="l" t="t" r="r" b="b"/>
            <a:pathLst>
              <a:path w="163068" h="162305">
                <a:moveTo>
                  <a:pt x="762" y="162306"/>
                </a:moveTo>
                <a:lnTo>
                  <a:pt x="163068" y="762"/>
                </a:lnTo>
                <a:lnTo>
                  <a:pt x="161544" y="0"/>
                </a:lnTo>
                <a:lnTo>
                  <a:pt x="0" y="161544"/>
                </a:lnTo>
                <a:lnTo>
                  <a:pt x="762" y="162306"/>
                </a:lnTo>
                <a:close/>
              </a:path>
            </a:pathLst>
          </a:custGeom>
          <a:solidFill>
            <a:srgbClr val="47B5B5"/>
          </a:solidFill>
        </p:spPr>
        <p:txBody>
          <a:bodyPr wrap="square" lIns="0" tIns="0" rIns="0" bIns="0" rtlCol="0">
            <a:noAutofit/>
          </a:bodyPr>
          <a:lstStyle/>
          <a:p>
            <a:endParaRPr/>
          </a:p>
        </p:txBody>
      </p:sp>
      <p:sp>
        <p:nvSpPr>
          <p:cNvPr id="1048" name="object 1048"/>
          <p:cNvSpPr/>
          <p:nvPr/>
        </p:nvSpPr>
        <p:spPr>
          <a:xfrm>
            <a:off x="2167128" y="4287012"/>
            <a:ext cx="165354" cy="165354"/>
          </a:xfrm>
          <a:custGeom>
            <a:avLst/>
            <a:gdLst/>
            <a:ahLst/>
            <a:cxnLst/>
            <a:rect l="l" t="t" r="r" b="b"/>
            <a:pathLst>
              <a:path w="165354" h="165353">
                <a:moveTo>
                  <a:pt x="3810" y="165353"/>
                </a:moveTo>
                <a:lnTo>
                  <a:pt x="165354" y="3809"/>
                </a:lnTo>
                <a:lnTo>
                  <a:pt x="161544" y="0"/>
                </a:lnTo>
                <a:lnTo>
                  <a:pt x="0" y="161543"/>
                </a:lnTo>
                <a:lnTo>
                  <a:pt x="3810" y="165353"/>
                </a:lnTo>
                <a:close/>
              </a:path>
            </a:pathLst>
          </a:custGeom>
          <a:solidFill>
            <a:srgbClr val="4CBEBE"/>
          </a:solidFill>
        </p:spPr>
        <p:txBody>
          <a:bodyPr wrap="square" lIns="0" tIns="0" rIns="0" bIns="0" rtlCol="0">
            <a:noAutofit/>
          </a:bodyPr>
          <a:lstStyle/>
          <a:p>
            <a:endParaRPr/>
          </a:p>
        </p:txBody>
      </p:sp>
      <p:sp>
        <p:nvSpPr>
          <p:cNvPr id="1049" name="object 1049"/>
          <p:cNvSpPr/>
          <p:nvPr/>
        </p:nvSpPr>
        <p:spPr>
          <a:xfrm>
            <a:off x="2170938" y="4290822"/>
            <a:ext cx="161544" cy="161544"/>
          </a:xfrm>
          <a:custGeom>
            <a:avLst/>
            <a:gdLst/>
            <a:ahLst/>
            <a:cxnLst/>
            <a:rect l="l" t="t" r="r" b="b"/>
            <a:pathLst>
              <a:path w="161544" h="161544">
                <a:moveTo>
                  <a:pt x="0" y="161544"/>
                </a:moveTo>
                <a:lnTo>
                  <a:pt x="161544" y="0"/>
                </a:lnTo>
              </a:path>
            </a:pathLst>
          </a:custGeom>
          <a:ln w="762">
            <a:solidFill>
              <a:srgbClr val="4CBEBE"/>
            </a:solidFill>
          </a:ln>
        </p:spPr>
        <p:txBody>
          <a:bodyPr wrap="square" lIns="0" tIns="0" rIns="0" bIns="0" rtlCol="0">
            <a:noAutofit/>
          </a:bodyPr>
          <a:lstStyle/>
          <a:p>
            <a:endParaRPr/>
          </a:p>
        </p:txBody>
      </p:sp>
      <p:sp>
        <p:nvSpPr>
          <p:cNvPr id="1050" name="object 1050"/>
          <p:cNvSpPr/>
          <p:nvPr/>
        </p:nvSpPr>
        <p:spPr>
          <a:xfrm>
            <a:off x="2170176" y="429006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CBEBE"/>
          </a:solidFill>
        </p:spPr>
        <p:txBody>
          <a:bodyPr wrap="square" lIns="0" tIns="0" rIns="0" bIns="0" rtlCol="0">
            <a:noAutofit/>
          </a:bodyPr>
          <a:lstStyle/>
          <a:p>
            <a:endParaRPr/>
          </a:p>
        </p:txBody>
      </p:sp>
      <p:sp>
        <p:nvSpPr>
          <p:cNvPr id="1051" name="object 1051"/>
          <p:cNvSpPr/>
          <p:nvPr/>
        </p:nvSpPr>
        <p:spPr>
          <a:xfrm>
            <a:off x="2168652" y="4289298"/>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DC3C3"/>
          </a:solidFill>
        </p:spPr>
        <p:txBody>
          <a:bodyPr wrap="square" lIns="0" tIns="0" rIns="0" bIns="0" rtlCol="0">
            <a:noAutofit/>
          </a:bodyPr>
          <a:lstStyle/>
          <a:p>
            <a:endParaRPr/>
          </a:p>
        </p:txBody>
      </p:sp>
      <p:sp>
        <p:nvSpPr>
          <p:cNvPr id="1052" name="object 1052"/>
          <p:cNvSpPr/>
          <p:nvPr/>
        </p:nvSpPr>
        <p:spPr>
          <a:xfrm>
            <a:off x="2167889" y="4287774"/>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4FC6C6"/>
          </a:solidFill>
        </p:spPr>
        <p:txBody>
          <a:bodyPr wrap="square" lIns="0" tIns="0" rIns="0" bIns="0" rtlCol="0">
            <a:noAutofit/>
          </a:bodyPr>
          <a:lstStyle/>
          <a:p>
            <a:endParaRPr/>
          </a:p>
        </p:txBody>
      </p:sp>
      <p:sp>
        <p:nvSpPr>
          <p:cNvPr id="1053" name="object 1053"/>
          <p:cNvSpPr/>
          <p:nvPr/>
        </p:nvSpPr>
        <p:spPr>
          <a:xfrm>
            <a:off x="2167127" y="428701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0CACA"/>
          </a:solidFill>
        </p:spPr>
        <p:txBody>
          <a:bodyPr wrap="square" lIns="0" tIns="0" rIns="0" bIns="0" rtlCol="0">
            <a:noAutofit/>
          </a:bodyPr>
          <a:lstStyle/>
          <a:p>
            <a:endParaRPr/>
          </a:p>
        </p:txBody>
      </p:sp>
      <p:sp>
        <p:nvSpPr>
          <p:cNvPr id="1054" name="object 1054"/>
          <p:cNvSpPr/>
          <p:nvPr/>
        </p:nvSpPr>
        <p:spPr>
          <a:xfrm>
            <a:off x="2164841" y="4283963"/>
            <a:ext cx="163830" cy="164592"/>
          </a:xfrm>
          <a:custGeom>
            <a:avLst/>
            <a:gdLst/>
            <a:ahLst/>
            <a:cxnLst/>
            <a:rect l="l" t="t" r="r" b="b"/>
            <a:pathLst>
              <a:path w="163830" h="164591">
                <a:moveTo>
                  <a:pt x="2286" y="164591"/>
                </a:moveTo>
                <a:lnTo>
                  <a:pt x="163830" y="3047"/>
                </a:lnTo>
                <a:lnTo>
                  <a:pt x="161544" y="0"/>
                </a:lnTo>
                <a:lnTo>
                  <a:pt x="0" y="162305"/>
                </a:lnTo>
                <a:lnTo>
                  <a:pt x="2286" y="164591"/>
                </a:lnTo>
                <a:close/>
              </a:path>
            </a:pathLst>
          </a:custGeom>
          <a:solidFill>
            <a:srgbClr val="52CFCF"/>
          </a:solidFill>
        </p:spPr>
        <p:txBody>
          <a:bodyPr wrap="square" lIns="0" tIns="0" rIns="0" bIns="0" rtlCol="0">
            <a:noAutofit/>
          </a:bodyPr>
          <a:lstStyle/>
          <a:p>
            <a:endParaRPr/>
          </a:p>
        </p:txBody>
      </p:sp>
      <p:sp>
        <p:nvSpPr>
          <p:cNvPr id="1055" name="object 1055"/>
          <p:cNvSpPr/>
          <p:nvPr/>
        </p:nvSpPr>
        <p:spPr>
          <a:xfrm>
            <a:off x="2167127" y="4287011"/>
            <a:ext cx="161544" cy="161544"/>
          </a:xfrm>
          <a:custGeom>
            <a:avLst/>
            <a:gdLst/>
            <a:ahLst/>
            <a:cxnLst/>
            <a:rect l="l" t="t" r="r" b="b"/>
            <a:pathLst>
              <a:path w="161544" h="161544">
                <a:moveTo>
                  <a:pt x="0" y="161543"/>
                </a:moveTo>
                <a:lnTo>
                  <a:pt x="161544" y="0"/>
                </a:lnTo>
              </a:path>
            </a:pathLst>
          </a:custGeom>
          <a:ln w="762">
            <a:solidFill>
              <a:srgbClr val="52CFCF"/>
            </a:solidFill>
          </a:ln>
        </p:spPr>
        <p:txBody>
          <a:bodyPr wrap="square" lIns="0" tIns="0" rIns="0" bIns="0" rtlCol="0">
            <a:noAutofit/>
          </a:bodyPr>
          <a:lstStyle/>
          <a:p>
            <a:endParaRPr/>
          </a:p>
        </p:txBody>
      </p:sp>
      <p:sp>
        <p:nvSpPr>
          <p:cNvPr id="1056" name="object 1056"/>
          <p:cNvSpPr/>
          <p:nvPr/>
        </p:nvSpPr>
        <p:spPr>
          <a:xfrm>
            <a:off x="2166365" y="428624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CFCF"/>
          </a:solidFill>
        </p:spPr>
        <p:txBody>
          <a:bodyPr wrap="square" lIns="0" tIns="0" rIns="0" bIns="0" rtlCol="0">
            <a:noAutofit/>
          </a:bodyPr>
          <a:lstStyle/>
          <a:p>
            <a:endParaRPr/>
          </a:p>
        </p:txBody>
      </p:sp>
      <p:sp>
        <p:nvSpPr>
          <p:cNvPr id="1057" name="object 1057"/>
          <p:cNvSpPr/>
          <p:nvPr/>
        </p:nvSpPr>
        <p:spPr>
          <a:xfrm>
            <a:off x="2165604" y="428548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D2D2"/>
          </a:solidFill>
        </p:spPr>
        <p:txBody>
          <a:bodyPr wrap="square" lIns="0" tIns="0" rIns="0" bIns="0" rtlCol="0">
            <a:noAutofit/>
          </a:bodyPr>
          <a:lstStyle/>
          <a:p>
            <a:endParaRPr/>
          </a:p>
        </p:txBody>
      </p:sp>
      <p:sp>
        <p:nvSpPr>
          <p:cNvPr id="1058" name="object 1058"/>
          <p:cNvSpPr/>
          <p:nvPr/>
        </p:nvSpPr>
        <p:spPr>
          <a:xfrm>
            <a:off x="2164842" y="4283964"/>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53D4D4"/>
          </a:solidFill>
        </p:spPr>
        <p:txBody>
          <a:bodyPr wrap="square" lIns="0" tIns="0" rIns="0" bIns="0" rtlCol="0">
            <a:noAutofit/>
          </a:bodyPr>
          <a:lstStyle/>
          <a:p>
            <a:endParaRPr/>
          </a:p>
        </p:txBody>
      </p:sp>
      <p:sp>
        <p:nvSpPr>
          <p:cNvPr id="1059" name="object 1059"/>
          <p:cNvSpPr/>
          <p:nvPr/>
        </p:nvSpPr>
        <p:spPr>
          <a:xfrm>
            <a:off x="2163318" y="4280916"/>
            <a:ext cx="163068" cy="165354"/>
          </a:xfrm>
          <a:custGeom>
            <a:avLst/>
            <a:gdLst/>
            <a:ahLst/>
            <a:cxnLst/>
            <a:rect l="l" t="t" r="r" b="b"/>
            <a:pathLst>
              <a:path w="163068" h="165353">
                <a:moveTo>
                  <a:pt x="1524" y="165353"/>
                </a:moveTo>
                <a:lnTo>
                  <a:pt x="163068" y="3047"/>
                </a:lnTo>
                <a:lnTo>
                  <a:pt x="161544" y="0"/>
                </a:lnTo>
                <a:lnTo>
                  <a:pt x="0" y="161543"/>
                </a:lnTo>
                <a:lnTo>
                  <a:pt x="1524" y="165353"/>
                </a:lnTo>
                <a:close/>
              </a:path>
            </a:pathLst>
          </a:custGeom>
          <a:solidFill>
            <a:srgbClr val="55D7D7"/>
          </a:solidFill>
        </p:spPr>
        <p:txBody>
          <a:bodyPr wrap="square" lIns="0" tIns="0" rIns="0" bIns="0" rtlCol="0">
            <a:noAutofit/>
          </a:bodyPr>
          <a:lstStyle/>
          <a:p>
            <a:endParaRPr/>
          </a:p>
        </p:txBody>
      </p:sp>
      <p:sp>
        <p:nvSpPr>
          <p:cNvPr id="1060" name="object 1060"/>
          <p:cNvSpPr/>
          <p:nvPr/>
        </p:nvSpPr>
        <p:spPr>
          <a:xfrm>
            <a:off x="2164842" y="4283964"/>
            <a:ext cx="161544" cy="162306"/>
          </a:xfrm>
          <a:custGeom>
            <a:avLst/>
            <a:gdLst/>
            <a:ahLst/>
            <a:cxnLst/>
            <a:rect l="l" t="t" r="r" b="b"/>
            <a:pathLst>
              <a:path w="161544" h="162305">
                <a:moveTo>
                  <a:pt x="0" y="162305"/>
                </a:moveTo>
                <a:lnTo>
                  <a:pt x="161544" y="0"/>
                </a:lnTo>
              </a:path>
            </a:pathLst>
          </a:custGeom>
          <a:ln w="762">
            <a:solidFill>
              <a:srgbClr val="55D7D7"/>
            </a:solidFill>
          </a:ln>
        </p:spPr>
        <p:txBody>
          <a:bodyPr wrap="square" lIns="0" tIns="0" rIns="0" bIns="0" rtlCol="0">
            <a:noAutofit/>
          </a:bodyPr>
          <a:lstStyle/>
          <a:p>
            <a:endParaRPr/>
          </a:p>
        </p:txBody>
      </p:sp>
      <p:sp>
        <p:nvSpPr>
          <p:cNvPr id="1061" name="object 1061"/>
          <p:cNvSpPr/>
          <p:nvPr/>
        </p:nvSpPr>
        <p:spPr>
          <a:xfrm>
            <a:off x="2164080" y="4283202"/>
            <a:ext cx="162306" cy="163068"/>
          </a:xfrm>
          <a:custGeom>
            <a:avLst/>
            <a:gdLst/>
            <a:ahLst/>
            <a:cxnLst/>
            <a:rect l="l" t="t" r="r" b="b"/>
            <a:pathLst>
              <a:path w="162306" h="163067">
                <a:moveTo>
                  <a:pt x="762" y="163068"/>
                </a:moveTo>
                <a:lnTo>
                  <a:pt x="162306" y="762"/>
                </a:lnTo>
                <a:lnTo>
                  <a:pt x="162306" y="0"/>
                </a:lnTo>
                <a:lnTo>
                  <a:pt x="0" y="161544"/>
                </a:lnTo>
                <a:lnTo>
                  <a:pt x="762" y="163068"/>
                </a:lnTo>
                <a:close/>
              </a:path>
            </a:pathLst>
          </a:custGeom>
          <a:solidFill>
            <a:srgbClr val="55D7D7"/>
          </a:solidFill>
        </p:spPr>
        <p:txBody>
          <a:bodyPr wrap="square" lIns="0" tIns="0" rIns="0" bIns="0" rtlCol="0">
            <a:noAutofit/>
          </a:bodyPr>
          <a:lstStyle/>
          <a:p>
            <a:endParaRPr/>
          </a:p>
        </p:txBody>
      </p:sp>
      <p:sp>
        <p:nvSpPr>
          <p:cNvPr id="1062" name="object 1062"/>
          <p:cNvSpPr/>
          <p:nvPr/>
        </p:nvSpPr>
        <p:spPr>
          <a:xfrm>
            <a:off x="2164079" y="4281677"/>
            <a:ext cx="162306" cy="163068"/>
          </a:xfrm>
          <a:custGeom>
            <a:avLst/>
            <a:gdLst/>
            <a:ahLst/>
            <a:cxnLst/>
            <a:rect l="l" t="t" r="r" b="b"/>
            <a:pathLst>
              <a:path w="162306" h="163067">
                <a:moveTo>
                  <a:pt x="0" y="163068"/>
                </a:moveTo>
                <a:lnTo>
                  <a:pt x="162306" y="1524"/>
                </a:lnTo>
                <a:lnTo>
                  <a:pt x="161544" y="0"/>
                </a:lnTo>
                <a:lnTo>
                  <a:pt x="0" y="161544"/>
                </a:lnTo>
                <a:lnTo>
                  <a:pt x="0" y="163068"/>
                </a:lnTo>
                <a:close/>
              </a:path>
            </a:pathLst>
          </a:custGeom>
          <a:solidFill>
            <a:srgbClr val="56D8D8"/>
          </a:solidFill>
        </p:spPr>
        <p:txBody>
          <a:bodyPr wrap="square" lIns="0" tIns="0" rIns="0" bIns="0" rtlCol="0">
            <a:noAutofit/>
          </a:bodyPr>
          <a:lstStyle/>
          <a:p>
            <a:endParaRPr/>
          </a:p>
        </p:txBody>
      </p:sp>
      <p:sp>
        <p:nvSpPr>
          <p:cNvPr id="1063" name="object 1063"/>
          <p:cNvSpPr/>
          <p:nvPr/>
        </p:nvSpPr>
        <p:spPr>
          <a:xfrm>
            <a:off x="2163317" y="4280916"/>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7DBDB"/>
          </a:solidFill>
        </p:spPr>
        <p:txBody>
          <a:bodyPr wrap="square" lIns="0" tIns="0" rIns="0" bIns="0" rtlCol="0">
            <a:noAutofit/>
          </a:bodyPr>
          <a:lstStyle/>
          <a:p>
            <a:endParaRPr/>
          </a:p>
        </p:txBody>
      </p:sp>
      <p:sp>
        <p:nvSpPr>
          <p:cNvPr id="1064" name="object 1064"/>
          <p:cNvSpPr/>
          <p:nvPr/>
        </p:nvSpPr>
        <p:spPr>
          <a:xfrm>
            <a:off x="2161031" y="4271772"/>
            <a:ext cx="163830" cy="170688"/>
          </a:xfrm>
          <a:custGeom>
            <a:avLst/>
            <a:gdLst/>
            <a:ahLst/>
            <a:cxnLst/>
            <a:rect l="l" t="t" r="r" b="b"/>
            <a:pathLst>
              <a:path w="163830" h="170687">
                <a:moveTo>
                  <a:pt x="2286" y="170687"/>
                </a:moveTo>
                <a:lnTo>
                  <a:pt x="163830" y="9143"/>
                </a:lnTo>
                <a:lnTo>
                  <a:pt x="161544" y="0"/>
                </a:lnTo>
                <a:lnTo>
                  <a:pt x="0" y="161543"/>
                </a:lnTo>
                <a:lnTo>
                  <a:pt x="2286" y="170687"/>
                </a:lnTo>
                <a:close/>
              </a:path>
            </a:pathLst>
          </a:custGeom>
          <a:solidFill>
            <a:srgbClr val="58DDDD"/>
          </a:solidFill>
        </p:spPr>
        <p:txBody>
          <a:bodyPr wrap="square" lIns="0" tIns="0" rIns="0" bIns="0" rtlCol="0">
            <a:noAutofit/>
          </a:bodyPr>
          <a:lstStyle/>
          <a:p>
            <a:endParaRPr/>
          </a:p>
        </p:txBody>
      </p:sp>
      <p:sp>
        <p:nvSpPr>
          <p:cNvPr id="1065" name="object 1065"/>
          <p:cNvSpPr/>
          <p:nvPr/>
        </p:nvSpPr>
        <p:spPr>
          <a:xfrm>
            <a:off x="2163317" y="4280916"/>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1066" name="object 1066"/>
          <p:cNvSpPr/>
          <p:nvPr/>
        </p:nvSpPr>
        <p:spPr>
          <a:xfrm>
            <a:off x="2162555" y="4277868"/>
            <a:ext cx="162306" cy="164592"/>
          </a:xfrm>
          <a:custGeom>
            <a:avLst/>
            <a:gdLst/>
            <a:ahLst/>
            <a:cxnLst/>
            <a:rect l="l" t="t" r="r" b="b"/>
            <a:pathLst>
              <a:path w="162306" h="164591">
                <a:moveTo>
                  <a:pt x="762" y="164592"/>
                </a:moveTo>
                <a:lnTo>
                  <a:pt x="162306" y="3048"/>
                </a:lnTo>
                <a:lnTo>
                  <a:pt x="161544" y="0"/>
                </a:lnTo>
                <a:lnTo>
                  <a:pt x="0" y="161544"/>
                </a:lnTo>
                <a:lnTo>
                  <a:pt x="762" y="164592"/>
                </a:lnTo>
                <a:close/>
              </a:path>
            </a:pathLst>
          </a:custGeom>
          <a:solidFill>
            <a:srgbClr val="58DDDD"/>
          </a:solidFill>
        </p:spPr>
        <p:txBody>
          <a:bodyPr wrap="square" lIns="0" tIns="0" rIns="0" bIns="0" rtlCol="0">
            <a:noAutofit/>
          </a:bodyPr>
          <a:lstStyle/>
          <a:p>
            <a:endParaRPr/>
          </a:p>
        </p:txBody>
      </p:sp>
      <p:sp>
        <p:nvSpPr>
          <p:cNvPr id="1067" name="object 1067"/>
          <p:cNvSpPr/>
          <p:nvPr/>
        </p:nvSpPr>
        <p:spPr>
          <a:xfrm>
            <a:off x="2161793" y="4274819"/>
            <a:ext cx="162306" cy="164592"/>
          </a:xfrm>
          <a:custGeom>
            <a:avLst/>
            <a:gdLst/>
            <a:ahLst/>
            <a:cxnLst/>
            <a:rect l="l" t="t" r="r" b="b"/>
            <a:pathLst>
              <a:path w="162306" h="164591">
                <a:moveTo>
                  <a:pt x="762" y="164592"/>
                </a:moveTo>
                <a:lnTo>
                  <a:pt x="162306" y="3048"/>
                </a:lnTo>
                <a:lnTo>
                  <a:pt x="161544" y="0"/>
                </a:lnTo>
                <a:lnTo>
                  <a:pt x="0" y="161544"/>
                </a:lnTo>
                <a:lnTo>
                  <a:pt x="762" y="164592"/>
                </a:lnTo>
                <a:close/>
              </a:path>
            </a:pathLst>
          </a:custGeom>
          <a:solidFill>
            <a:srgbClr val="57DEDE"/>
          </a:solidFill>
        </p:spPr>
        <p:txBody>
          <a:bodyPr wrap="square" lIns="0" tIns="0" rIns="0" bIns="0" rtlCol="0">
            <a:noAutofit/>
          </a:bodyPr>
          <a:lstStyle/>
          <a:p>
            <a:endParaRPr/>
          </a:p>
        </p:txBody>
      </p:sp>
      <p:sp>
        <p:nvSpPr>
          <p:cNvPr id="1068" name="object 1068"/>
          <p:cNvSpPr/>
          <p:nvPr/>
        </p:nvSpPr>
        <p:spPr>
          <a:xfrm>
            <a:off x="2161032" y="4271772"/>
            <a:ext cx="162306" cy="164592"/>
          </a:xfrm>
          <a:custGeom>
            <a:avLst/>
            <a:gdLst/>
            <a:ahLst/>
            <a:cxnLst/>
            <a:rect l="l" t="t" r="r" b="b"/>
            <a:pathLst>
              <a:path w="162306" h="164591">
                <a:moveTo>
                  <a:pt x="762" y="164591"/>
                </a:moveTo>
                <a:lnTo>
                  <a:pt x="162306" y="3047"/>
                </a:lnTo>
                <a:lnTo>
                  <a:pt x="161544" y="0"/>
                </a:lnTo>
                <a:lnTo>
                  <a:pt x="0" y="161543"/>
                </a:lnTo>
                <a:lnTo>
                  <a:pt x="762" y="164591"/>
                </a:lnTo>
                <a:close/>
              </a:path>
            </a:pathLst>
          </a:custGeom>
          <a:solidFill>
            <a:srgbClr val="57DFDF"/>
          </a:solidFill>
        </p:spPr>
        <p:txBody>
          <a:bodyPr wrap="square" lIns="0" tIns="0" rIns="0" bIns="0" rtlCol="0">
            <a:noAutofit/>
          </a:bodyPr>
          <a:lstStyle/>
          <a:p>
            <a:endParaRPr/>
          </a:p>
        </p:txBody>
      </p:sp>
      <p:sp>
        <p:nvSpPr>
          <p:cNvPr id="1069" name="object 1069"/>
          <p:cNvSpPr/>
          <p:nvPr/>
        </p:nvSpPr>
        <p:spPr>
          <a:xfrm>
            <a:off x="2159508" y="4254246"/>
            <a:ext cx="163068" cy="179070"/>
          </a:xfrm>
          <a:custGeom>
            <a:avLst/>
            <a:gdLst/>
            <a:ahLst/>
            <a:cxnLst/>
            <a:rect l="l" t="t" r="r" b="b"/>
            <a:pathLst>
              <a:path w="163068" h="179070">
                <a:moveTo>
                  <a:pt x="1524" y="179070"/>
                </a:moveTo>
                <a:lnTo>
                  <a:pt x="163068" y="17526"/>
                </a:lnTo>
                <a:lnTo>
                  <a:pt x="161544" y="0"/>
                </a:lnTo>
                <a:lnTo>
                  <a:pt x="0" y="161544"/>
                </a:lnTo>
                <a:lnTo>
                  <a:pt x="1524" y="179070"/>
                </a:lnTo>
                <a:close/>
              </a:path>
            </a:pathLst>
          </a:custGeom>
          <a:solidFill>
            <a:srgbClr val="58DFDF"/>
          </a:solidFill>
        </p:spPr>
        <p:txBody>
          <a:bodyPr wrap="square" lIns="0" tIns="0" rIns="0" bIns="0" rtlCol="0">
            <a:noAutofit/>
          </a:bodyPr>
          <a:lstStyle/>
          <a:p>
            <a:endParaRPr/>
          </a:p>
        </p:txBody>
      </p:sp>
      <p:sp>
        <p:nvSpPr>
          <p:cNvPr id="1070" name="object 1070"/>
          <p:cNvSpPr/>
          <p:nvPr/>
        </p:nvSpPr>
        <p:spPr>
          <a:xfrm>
            <a:off x="2161032" y="4271772"/>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1071" name="object 1071"/>
          <p:cNvSpPr/>
          <p:nvPr/>
        </p:nvSpPr>
        <p:spPr>
          <a:xfrm>
            <a:off x="2159507" y="4221479"/>
            <a:ext cx="161544" cy="194310"/>
          </a:xfrm>
          <a:custGeom>
            <a:avLst/>
            <a:gdLst/>
            <a:ahLst/>
            <a:cxnLst/>
            <a:rect l="l" t="t" r="r" b="b"/>
            <a:pathLst>
              <a:path w="161544" h="194310">
                <a:moveTo>
                  <a:pt x="0" y="194310"/>
                </a:moveTo>
                <a:lnTo>
                  <a:pt x="161544" y="32766"/>
                </a:lnTo>
                <a:lnTo>
                  <a:pt x="161544" y="0"/>
                </a:lnTo>
                <a:lnTo>
                  <a:pt x="0" y="161544"/>
                </a:lnTo>
                <a:lnTo>
                  <a:pt x="0" y="194310"/>
                </a:lnTo>
                <a:close/>
              </a:path>
            </a:pathLst>
          </a:custGeom>
          <a:solidFill>
            <a:srgbClr val="59E0E0"/>
          </a:solidFill>
        </p:spPr>
        <p:txBody>
          <a:bodyPr wrap="square" lIns="0" tIns="0" rIns="0" bIns="0" rtlCol="0">
            <a:noAutofit/>
          </a:bodyPr>
          <a:lstStyle/>
          <a:p>
            <a:endParaRPr/>
          </a:p>
        </p:txBody>
      </p:sp>
      <p:sp>
        <p:nvSpPr>
          <p:cNvPr id="1072" name="object 1072"/>
          <p:cNvSpPr/>
          <p:nvPr/>
        </p:nvSpPr>
        <p:spPr>
          <a:xfrm>
            <a:off x="2159507" y="4254245"/>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1073" name="object 1073"/>
          <p:cNvSpPr/>
          <p:nvPr/>
        </p:nvSpPr>
        <p:spPr>
          <a:xfrm>
            <a:off x="2159507" y="3994403"/>
            <a:ext cx="161544" cy="388620"/>
          </a:xfrm>
          <a:custGeom>
            <a:avLst/>
            <a:gdLst/>
            <a:ahLst/>
            <a:cxnLst/>
            <a:rect l="l" t="t" r="r" b="b"/>
            <a:pathLst>
              <a:path w="161544" h="388620">
                <a:moveTo>
                  <a:pt x="0" y="388620"/>
                </a:moveTo>
                <a:lnTo>
                  <a:pt x="161544" y="227076"/>
                </a:lnTo>
                <a:lnTo>
                  <a:pt x="161544" y="0"/>
                </a:lnTo>
                <a:lnTo>
                  <a:pt x="0" y="161544"/>
                </a:lnTo>
                <a:lnTo>
                  <a:pt x="0" y="388620"/>
                </a:lnTo>
                <a:close/>
              </a:path>
            </a:pathLst>
          </a:custGeom>
          <a:solidFill>
            <a:srgbClr val="59E0E0"/>
          </a:solidFill>
        </p:spPr>
        <p:txBody>
          <a:bodyPr wrap="square" lIns="0" tIns="0" rIns="0" bIns="0" rtlCol="0">
            <a:noAutofit/>
          </a:bodyPr>
          <a:lstStyle/>
          <a:p>
            <a:endParaRPr/>
          </a:p>
        </p:txBody>
      </p:sp>
      <p:sp>
        <p:nvSpPr>
          <p:cNvPr id="1074" name="object 1074"/>
          <p:cNvSpPr/>
          <p:nvPr/>
        </p:nvSpPr>
        <p:spPr>
          <a:xfrm>
            <a:off x="2159507" y="4221479"/>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1075" name="object 1075"/>
          <p:cNvSpPr/>
          <p:nvPr/>
        </p:nvSpPr>
        <p:spPr>
          <a:xfrm>
            <a:off x="2158745" y="3950970"/>
            <a:ext cx="162306" cy="204978"/>
          </a:xfrm>
          <a:custGeom>
            <a:avLst/>
            <a:gdLst/>
            <a:ahLst/>
            <a:cxnLst/>
            <a:rect l="l" t="t" r="r" b="b"/>
            <a:pathLst>
              <a:path w="162306" h="204977">
                <a:moveTo>
                  <a:pt x="762" y="204977"/>
                </a:moveTo>
                <a:lnTo>
                  <a:pt x="162306" y="43433"/>
                </a:lnTo>
                <a:lnTo>
                  <a:pt x="161544" y="0"/>
                </a:lnTo>
                <a:lnTo>
                  <a:pt x="0" y="161543"/>
                </a:lnTo>
                <a:lnTo>
                  <a:pt x="762" y="204977"/>
                </a:lnTo>
                <a:close/>
              </a:path>
            </a:pathLst>
          </a:custGeom>
          <a:solidFill>
            <a:srgbClr val="59E0E0"/>
          </a:solidFill>
        </p:spPr>
        <p:txBody>
          <a:bodyPr wrap="square" lIns="0" tIns="0" rIns="0" bIns="0" rtlCol="0">
            <a:noAutofit/>
          </a:bodyPr>
          <a:lstStyle/>
          <a:p>
            <a:endParaRPr/>
          </a:p>
        </p:txBody>
      </p:sp>
      <p:sp>
        <p:nvSpPr>
          <p:cNvPr id="1076" name="object 1076"/>
          <p:cNvSpPr/>
          <p:nvPr/>
        </p:nvSpPr>
        <p:spPr>
          <a:xfrm>
            <a:off x="2159507" y="3994404"/>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1077" name="object 1077"/>
          <p:cNvSpPr/>
          <p:nvPr/>
        </p:nvSpPr>
        <p:spPr>
          <a:xfrm>
            <a:off x="2157983" y="3916680"/>
            <a:ext cx="162306" cy="195834"/>
          </a:xfrm>
          <a:custGeom>
            <a:avLst/>
            <a:gdLst/>
            <a:ahLst/>
            <a:cxnLst/>
            <a:rect l="l" t="t" r="r" b="b"/>
            <a:pathLst>
              <a:path w="162306" h="195834">
                <a:moveTo>
                  <a:pt x="762" y="195834"/>
                </a:moveTo>
                <a:lnTo>
                  <a:pt x="162306" y="34290"/>
                </a:lnTo>
                <a:lnTo>
                  <a:pt x="161544" y="0"/>
                </a:lnTo>
                <a:lnTo>
                  <a:pt x="0" y="161544"/>
                </a:lnTo>
                <a:lnTo>
                  <a:pt x="762" y="195834"/>
                </a:lnTo>
                <a:close/>
              </a:path>
            </a:pathLst>
          </a:custGeom>
          <a:solidFill>
            <a:srgbClr val="59E0E0"/>
          </a:solidFill>
        </p:spPr>
        <p:txBody>
          <a:bodyPr wrap="square" lIns="0" tIns="0" rIns="0" bIns="0" rtlCol="0">
            <a:noAutofit/>
          </a:bodyPr>
          <a:lstStyle/>
          <a:p>
            <a:endParaRPr/>
          </a:p>
        </p:txBody>
      </p:sp>
      <p:sp>
        <p:nvSpPr>
          <p:cNvPr id="1078" name="object 1078"/>
          <p:cNvSpPr/>
          <p:nvPr/>
        </p:nvSpPr>
        <p:spPr>
          <a:xfrm>
            <a:off x="2158745" y="395097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1079" name="object 1079"/>
          <p:cNvSpPr/>
          <p:nvPr/>
        </p:nvSpPr>
        <p:spPr>
          <a:xfrm>
            <a:off x="2156459" y="3890771"/>
            <a:ext cx="163068" cy="187452"/>
          </a:xfrm>
          <a:custGeom>
            <a:avLst/>
            <a:gdLst/>
            <a:ahLst/>
            <a:cxnLst/>
            <a:rect l="l" t="t" r="r" b="b"/>
            <a:pathLst>
              <a:path w="163068" h="187451">
                <a:moveTo>
                  <a:pt x="1524" y="187451"/>
                </a:moveTo>
                <a:lnTo>
                  <a:pt x="163068" y="25907"/>
                </a:lnTo>
                <a:lnTo>
                  <a:pt x="161544" y="0"/>
                </a:lnTo>
                <a:lnTo>
                  <a:pt x="0" y="161543"/>
                </a:lnTo>
                <a:lnTo>
                  <a:pt x="1524" y="187451"/>
                </a:lnTo>
                <a:close/>
              </a:path>
            </a:pathLst>
          </a:custGeom>
          <a:solidFill>
            <a:srgbClr val="59E0E0"/>
          </a:solidFill>
        </p:spPr>
        <p:txBody>
          <a:bodyPr wrap="square" lIns="0" tIns="0" rIns="0" bIns="0" rtlCol="0">
            <a:noAutofit/>
          </a:bodyPr>
          <a:lstStyle/>
          <a:p>
            <a:endParaRPr/>
          </a:p>
        </p:txBody>
      </p:sp>
      <p:sp>
        <p:nvSpPr>
          <p:cNvPr id="1080" name="object 1080"/>
          <p:cNvSpPr/>
          <p:nvPr/>
        </p:nvSpPr>
        <p:spPr>
          <a:xfrm>
            <a:off x="2157983" y="3916679"/>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1081" name="object 1081"/>
          <p:cNvSpPr/>
          <p:nvPr/>
        </p:nvSpPr>
        <p:spPr>
          <a:xfrm>
            <a:off x="2154174" y="3873246"/>
            <a:ext cx="163830" cy="179070"/>
          </a:xfrm>
          <a:custGeom>
            <a:avLst/>
            <a:gdLst/>
            <a:ahLst/>
            <a:cxnLst/>
            <a:rect l="l" t="t" r="r" b="b"/>
            <a:pathLst>
              <a:path w="163830" h="179070">
                <a:moveTo>
                  <a:pt x="2286" y="179070"/>
                </a:moveTo>
                <a:lnTo>
                  <a:pt x="163830" y="17526"/>
                </a:lnTo>
                <a:lnTo>
                  <a:pt x="161544" y="0"/>
                </a:lnTo>
                <a:lnTo>
                  <a:pt x="0" y="161544"/>
                </a:lnTo>
                <a:lnTo>
                  <a:pt x="2286" y="179070"/>
                </a:lnTo>
                <a:close/>
              </a:path>
            </a:pathLst>
          </a:custGeom>
          <a:solidFill>
            <a:srgbClr val="58DFDF"/>
          </a:solidFill>
        </p:spPr>
        <p:txBody>
          <a:bodyPr wrap="square" lIns="0" tIns="0" rIns="0" bIns="0" rtlCol="0">
            <a:noAutofit/>
          </a:bodyPr>
          <a:lstStyle/>
          <a:p>
            <a:endParaRPr/>
          </a:p>
        </p:txBody>
      </p:sp>
      <p:sp>
        <p:nvSpPr>
          <p:cNvPr id="1082" name="object 1082"/>
          <p:cNvSpPr/>
          <p:nvPr/>
        </p:nvSpPr>
        <p:spPr>
          <a:xfrm>
            <a:off x="2156460" y="3890772"/>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1083" name="object 1083"/>
          <p:cNvSpPr/>
          <p:nvPr/>
        </p:nvSpPr>
        <p:spPr>
          <a:xfrm>
            <a:off x="2151125" y="3863339"/>
            <a:ext cx="164592" cy="171450"/>
          </a:xfrm>
          <a:custGeom>
            <a:avLst/>
            <a:gdLst/>
            <a:ahLst/>
            <a:cxnLst/>
            <a:rect l="l" t="t" r="r" b="b"/>
            <a:pathLst>
              <a:path w="164592" h="171450">
                <a:moveTo>
                  <a:pt x="3048" y="171450"/>
                </a:moveTo>
                <a:lnTo>
                  <a:pt x="164592" y="9905"/>
                </a:lnTo>
                <a:lnTo>
                  <a:pt x="162306" y="0"/>
                </a:lnTo>
                <a:lnTo>
                  <a:pt x="0" y="161544"/>
                </a:lnTo>
                <a:lnTo>
                  <a:pt x="3048" y="171450"/>
                </a:lnTo>
                <a:close/>
              </a:path>
            </a:pathLst>
          </a:custGeom>
          <a:solidFill>
            <a:srgbClr val="58DFDF"/>
          </a:solidFill>
        </p:spPr>
        <p:txBody>
          <a:bodyPr wrap="square" lIns="0" tIns="0" rIns="0" bIns="0" rtlCol="0">
            <a:noAutofit/>
          </a:bodyPr>
          <a:lstStyle/>
          <a:p>
            <a:endParaRPr/>
          </a:p>
        </p:txBody>
      </p:sp>
      <p:sp>
        <p:nvSpPr>
          <p:cNvPr id="1084" name="object 1084"/>
          <p:cNvSpPr/>
          <p:nvPr/>
        </p:nvSpPr>
        <p:spPr>
          <a:xfrm>
            <a:off x="2154173" y="3873245"/>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1085" name="object 1085"/>
          <p:cNvSpPr/>
          <p:nvPr/>
        </p:nvSpPr>
        <p:spPr>
          <a:xfrm>
            <a:off x="2148078" y="3852671"/>
            <a:ext cx="165354" cy="172212"/>
          </a:xfrm>
          <a:custGeom>
            <a:avLst/>
            <a:gdLst/>
            <a:ahLst/>
            <a:cxnLst/>
            <a:rect l="l" t="t" r="r" b="b"/>
            <a:pathLst>
              <a:path w="165354" h="172212">
                <a:moveTo>
                  <a:pt x="3048" y="172212"/>
                </a:moveTo>
                <a:lnTo>
                  <a:pt x="165354" y="10668"/>
                </a:lnTo>
                <a:lnTo>
                  <a:pt x="161544" y="0"/>
                </a:lnTo>
                <a:lnTo>
                  <a:pt x="0" y="162306"/>
                </a:lnTo>
                <a:lnTo>
                  <a:pt x="3048" y="172212"/>
                </a:lnTo>
                <a:close/>
              </a:path>
            </a:pathLst>
          </a:custGeom>
          <a:solidFill>
            <a:srgbClr val="58DEDE"/>
          </a:solidFill>
        </p:spPr>
        <p:txBody>
          <a:bodyPr wrap="square" lIns="0" tIns="0" rIns="0" bIns="0" rtlCol="0">
            <a:noAutofit/>
          </a:bodyPr>
          <a:lstStyle/>
          <a:p>
            <a:endParaRPr/>
          </a:p>
        </p:txBody>
      </p:sp>
      <p:sp>
        <p:nvSpPr>
          <p:cNvPr id="1086" name="object 1086"/>
          <p:cNvSpPr/>
          <p:nvPr/>
        </p:nvSpPr>
        <p:spPr>
          <a:xfrm>
            <a:off x="2151126" y="3863339"/>
            <a:ext cx="162306" cy="161544"/>
          </a:xfrm>
          <a:custGeom>
            <a:avLst/>
            <a:gdLst/>
            <a:ahLst/>
            <a:cxnLst/>
            <a:rect l="l" t="t" r="r" b="b"/>
            <a:pathLst>
              <a:path w="162306" h="161544">
                <a:moveTo>
                  <a:pt x="0" y="161544"/>
                </a:moveTo>
                <a:lnTo>
                  <a:pt x="162306" y="0"/>
                </a:lnTo>
              </a:path>
            </a:pathLst>
          </a:custGeom>
          <a:ln w="762">
            <a:solidFill>
              <a:srgbClr val="58DEDE"/>
            </a:solidFill>
          </a:ln>
        </p:spPr>
        <p:txBody>
          <a:bodyPr wrap="square" lIns="0" tIns="0" rIns="0" bIns="0" rtlCol="0">
            <a:noAutofit/>
          </a:bodyPr>
          <a:lstStyle/>
          <a:p>
            <a:endParaRPr/>
          </a:p>
        </p:txBody>
      </p:sp>
      <p:sp>
        <p:nvSpPr>
          <p:cNvPr id="1087" name="object 1087"/>
          <p:cNvSpPr/>
          <p:nvPr/>
        </p:nvSpPr>
        <p:spPr>
          <a:xfrm>
            <a:off x="2144267" y="3843527"/>
            <a:ext cx="165354" cy="171450"/>
          </a:xfrm>
          <a:custGeom>
            <a:avLst/>
            <a:gdLst/>
            <a:ahLst/>
            <a:cxnLst/>
            <a:rect l="l" t="t" r="r" b="b"/>
            <a:pathLst>
              <a:path w="165354" h="171450">
                <a:moveTo>
                  <a:pt x="3810" y="171450"/>
                </a:moveTo>
                <a:lnTo>
                  <a:pt x="165354" y="9144"/>
                </a:lnTo>
                <a:lnTo>
                  <a:pt x="161544" y="0"/>
                </a:lnTo>
                <a:lnTo>
                  <a:pt x="0" y="161544"/>
                </a:lnTo>
                <a:lnTo>
                  <a:pt x="3810" y="171450"/>
                </a:lnTo>
                <a:close/>
              </a:path>
            </a:pathLst>
          </a:custGeom>
          <a:solidFill>
            <a:srgbClr val="58DDDD"/>
          </a:solidFill>
        </p:spPr>
        <p:txBody>
          <a:bodyPr wrap="square" lIns="0" tIns="0" rIns="0" bIns="0" rtlCol="0">
            <a:noAutofit/>
          </a:bodyPr>
          <a:lstStyle/>
          <a:p>
            <a:endParaRPr/>
          </a:p>
        </p:txBody>
      </p:sp>
      <p:sp>
        <p:nvSpPr>
          <p:cNvPr id="1088" name="object 1088"/>
          <p:cNvSpPr/>
          <p:nvPr/>
        </p:nvSpPr>
        <p:spPr>
          <a:xfrm>
            <a:off x="2148077" y="3852671"/>
            <a:ext cx="161544" cy="162306"/>
          </a:xfrm>
          <a:custGeom>
            <a:avLst/>
            <a:gdLst/>
            <a:ahLst/>
            <a:cxnLst/>
            <a:rect l="l" t="t" r="r" b="b"/>
            <a:pathLst>
              <a:path w="161544" h="162305">
                <a:moveTo>
                  <a:pt x="0" y="162306"/>
                </a:moveTo>
                <a:lnTo>
                  <a:pt x="161544" y="0"/>
                </a:lnTo>
              </a:path>
            </a:pathLst>
          </a:custGeom>
          <a:ln w="762">
            <a:solidFill>
              <a:srgbClr val="58DDDD"/>
            </a:solidFill>
          </a:ln>
        </p:spPr>
        <p:txBody>
          <a:bodyPr wrap="square" lIns="0" tIns="0" rIns="0" bIns="0" rtlCol="0">
            <a:noAutofit/>
          </a:bodyPr>
          <a:lstStyle/>
          <a:p>
            <a:endParaRPr/>
          </a:p>
        </p:txBody>
      </p:sp>
      <p:sp>
        <p:nvSpPr>
          <p:cNvPr id="1089" name="object 1089"/>
          <p:cNvSpPr/>
          <p:nvPr/>
        </p:nvSpPr>
        <p:spPr>
          <a:xfrm>
            <a:off x="2146553" y="3848099"/>
            <a:ext cx="163068" cy="166878"/>
          </a:xfrm>
          <a:custGeom>
            <a:avLst/>
            <a:gdLst/>
            <a:ahLst/>
            <a:cxnLst/>
            <a:rect l="l" t="t" r="r" b="b"/>
            <a:pathLst>
              <a:path w="163068" h="166877">
                <a:moveTo>
                  <a:pt x="1524" y="166877"/>
                </a:moveTo>
                <a:lnTo>
                  <a:pt x="163068" y="4571"/>
                </a:lnTo>
                <a:lnTo>
                  <a:pt x="161544" y="0"/>
                </a:lnTo>
                <a:lnTo>
                  <a:pt x="0" y="161543"/>
                </a:lnTo>
                <a:lnTo>
                  <a:pt x="1524" y="166877"/>
                </a:lnTo>
                <a:close/>
              </a:path>
            </a:pathLst>
          </a:custGeom>
          <a:solidFill>
            <a:srgbClr val="58DDDD"/>
          </a:solidFill>
        </p:spPr>
        <p:txBody>
          <a:bodyPr wrap="square" lIns="0" tIns="0" rIns="0" bIns="0" rtlCol="0">
            <a:noAutofit/>
          </a:bodyPr>
          <a:lstStyle/>
          <a:p>
            <a:endParaRPr/>
          </a:p>
        </p:txBody>
      </p:sp>
      <p:sp>
        <p:nvSpPr>
          <p:cNvPr id="1090" name="object 1090"/>
          <p:cNvSpPr/>
          <p:nvPr/>
        </p:nvSpPr>
        <p:spPr>
          <a:xfrm>
            <a:off x="2144268" y="3843528"/>
            <a:ext cx="163830" cy="166116"/>
          </a:xfrm>
          <a:custGeom>
            <a:avLst/>
            <a:gdLst/>
            <a:ahLst/>
            <a:cxnLst/>
            <a:rect l="l" t="t" r="r" b="b"/>
            <a:pathLst>
              <a:path w="163830" h="166115">
                <a:moveTo>
                  <a:pt x="2286" y="166115"/>
                </a:moveTo>
                <a:lnTo>
                  <a:pt x="163830" y="4571"/>
                </a:lnTo>
                <a:lnTo>
                  <a:pt x="161544" y="0"/>
                </a:lnTo>
                <a:lnTo>
                  <a:pt x="0" y="161543"/>
                </a:lnTo>
                <a:lnTo>
                  <a:pt x="2286" y="166115"/>
                </a:lnTo>
                <a:close/>
              </a:path>
            </a:pathLst>
          </a:custGeom>
          <a:solidFill>
            <a:srgbClr val="57DCDC"/>
          </a:solidFill>
        </p:spPr>
        <p:txBody>
          <a:bodyPr wrap="square" lIns="0" tIns="0" rIns="0" bIns="0" rtlCol="0">
            <a:noAutofit/>
          </a:bodyPr>
          <a:lstStyle/>
          <a:p>
            <a:endParaRPr/>
          </a:p>
        </p:txBody>
      </p:sp>
      <p:sp>
        <p:nvSpPr>
          <p:cNvPr id="1091" name="object 1091"/>
          <p:cNvSpPr/>
          <p:nvPr/>
        </p:nvSpPr>
        <p:spPr>
          <a:xfrm>
            <a:off x="2139695" y="3833622"/>
            <a:ext cx="166116" cy="171450"/>
          </a:xfrm>
          <a:custGeom>
            <a:avLst/>
            <a:gdLst/>
            <a:ahLst/>
            <a:cxnLst/>
            <a:rect l="l" t="t" r="r" b="b"/>
            <a:pathLst>
              <a:path w="166116" h="171450">
                <a:moveTo>
                  <a:pt x="4572" y="171450"/>
                </a:moveTo>
                <a:lnTo>
                  <a:pt x="166116" y="9905"/>
                </a:lnTo>
                <a:lnTo>
                  <a:pt x="162306" y="0"/>
                </a:lnTo>
                <a:lnTo>
                  <a:pt x="0" y="161544"/>
                </a:lnTo>
                <a:lnTo>
                  <a:pt x="4572" y="171450"/>
                </a:lnTo>
                <a:close/>
              </a:path>
            </a:pathLst>
          </a:custGeom>
          <a:solidFill>
            <a:srgbClr val="57DBDB"/>
          </a:solidFill>
        </p:spPr>
        <p:txBody>
          <a:bodyPr wrap="square" lIns="0" tIns="0" rIns="0" bIns="0" rtlCol="0">
            <a:noAutofit/>
          </a:bodyPr>
          <a:lstStyle/>
          <a:p>
            <a:endParaRPr/>
          </a:p>
        </p:txBody>
      </p:sp>
      <p:sp>
        <p:nvSpPr>
          <p:cNvPr id="1092" name="object 1092"/>
          <p:cNvSpPr/>
          <p:nvPr/>
        </p:nvSpPr>
        <p:spPr>
          <a:xfrm>
            <a:off x="2144267" y="3843528"/>
            <a:ext cx="161544" cy="161544"/>
          </a:xfrm>
          <a:custGeom>
            <a:avLst/>
            <a:gdLst/>
            <a:ahLst/>
            <a:cxnLst/>
            <a:rect l="l" t="t" r="r" b="b"/>
            <a:pathLst>
              <a:path w="161544" h="161544">
                <a:moveTo>
                  <a:pt x="0" y="161543"/>
                </a:moveTo>
                <a:lnTo>
                  <a:pt x="161544" y="0"/>
                </a:lnTo>
              </a:path>
            </a:pathLst>
          </a:custGeom>
          <a:ln w="762">
            <a:solidFill>
              <a:srgbClr val="57DBDB"/>
            </a:solidFill>
          </a:ln>
        </p:spPr>
        <p:txBody>
          <a:bodyPr wrap="square" lIns="0" tIns="0" rIns="0" bIns="0" rtlCol="0">
            <a:noAutofit/>
          </a:bodyPr>
          <a:lstStyle/>
          <a:p>
            <a:endParaRPr/>
          </a:p>
        </p:txBody>
      </p:sp>
      <p:sp>
        <p:nvSpPr>
          <p:cNvPr id="1093" name="object 1093"/>
          <p:cNvSpPr/>
          <p:nvPr/>
        </p:nvSpPr>
        <p:spPr>
          <a:xfrm>
            <a:off x="2141981" y="3838194"/>
            <a:ext cx="163830" cy="166878"/>
          </a:xfrm>
          <a:custGeom>
            <a:avLst/>
            <a:gdLst/>
            <a:ahLst/>
            <a:cxnLst/>
            <a:rect l="l" t="t" r="r" b="b"/>
            <a:pathLst>
              <a:path w="163830" h="166877">
                <a:moveTo>
                  <a:pt x="2286" y="166877"/>
                </a:moveTo>
                <a:lnTo>
                  <a:pt x="163830" y="5333"/>
                </a:lnTo>
                <a:lnTo>
                  <a:pt x="162306" y="0"/>
                </a:lnTo>
                <a:lnTo>
                  <a:pt x="0" y="161543"/>
                </a:lnTo>
                <a:lnTo>
                  <a:pt x="2286" y="166877"/>
                </a:lnTo>
                <a:close/>
              </a:path>
            </a:pathLst>
          </a:custGeom>
          <a:solidFill>
            <a:srgbClr val="57DBDB"/>
          </a:solidFill>
        </p:spPr>
        <p:txBody>
          <a:bodyPr wrap="square" lIns="0" tIns="0" rIns="0" bIns="0" rtlCol="0">
            <a:noAutofit/>
          </a:bodyPr>
          <a:lstStyle/>
          <a:p>
            <a:endParaRPr/>
          </a:p>
        </p:txBody>
      </p:sp>
      <p:sp>
        <p:nvSpPr>
          <p:cNvPr id="1094" name="object 1094"/>
          <p:cNvSpPr/>
          <p:nvPr/>
        </p:nvSpPr>
        <p:spPr>
          <a:xfrm>
            <a:off x="2139696" y="3833622"/>
            <a:ext cx="164592" cy="166116"/>
          </a:xfrm>
          <a:custGeom>
            <a:avLst/>
            <a:gdLst/>
            <a:ahLst/>
            <a:cxnLst/>
            <a:rect l="l" t="t" r="r" b="b"/>
            <a:pathLst>
              <a:path w="164592" h="166115">
                <a:moveTo>
                  <a:pt x="2286" y="166116"/>
                </a:moveTo>
                <a:lnTo>
                  <a:pt x="164592" y="4572"/>
                </a:lnTo>
                <a:lnTo>
                  <a:pt x="162306" y="0"/>
                </a:lnTo>
                <a:lnTo>
                  <a:pt x="0" y="161544"/>
                </a:lnTo>
                <a:lnTo>
                  <a:pt x="2286" y="166116"/>
                </a:lnTo>
                <a:close/>
              </a:path>
            </a:pathLst>
          </a:custGeom>
          <a:solidFill>
            <a:srgbClr val="56DAD9"/>
          </a:solidFill>
        </p:spPr>
        <p:txBody>
          <a:bodyPr wrap="square" lIns="0" tIns="0" rIns="0" bIns="0" rtlCol="0">
            <a:noAutofit/>
          </a:bodyPr>
          <a:lstStyle/>
          <a:p>
            <a:endParaRPr/>
          </a:p>
        </p:txBody>
      </p:sp>
      <p:sp>
        <p:nvSpPr>
          <p:cNvPr id="1095" name="object 1095"/>
          <p:cNvSpPr/>
          <p:nvPr/>
        </p:nvSpPr>
        <p:spPr>
          <a:xfrm>
            <a:off x="2135123" y="3823716"/>
            <a:ext cx="166877" cy="171450"/>
          </a:xfrm>
          <a:custGeom>
            <a:avLst/>
            <a:gdLst/>
            <a:ahLst/>
            <a:cxnLst/>
            <a:rect l="l" t="t" r="r" b="b"/>
            <a:pathLst>
              <a:path w="166877" h="171450">
                <a:moveTo>
                  <a:pt x="4572" y="171450"/>
                </a:moveTo>
                <a:lnTo>
                  <a:pt x="166878" y="9905"/>
                </a:lnTo>
                <a:lnTo>
                  <a:pt x="161544" y="0"/>
                </a:lnTo>
                <a:lnTo>
                  <a:pt x="0" y="161544"/>
                </a:lnTo>
                <a:lnTo>
                  <a:pt x="4572" y="171450"/>
                </a:lnTo>
                <a:close/>
              </a:path>
            </a:pathLst>
          </a:custGeom>
          <a:solidFill>
            <a:srgbClr val="56D8D8"/>
          </a:solidFill>
        </p:spPr>
        <p:txBody>
          <a:bodyPr wrap="square" lIns="0" tIns="0" rIns="0" bIns="0" rtlCol="0">
            <a:noAutofit/>
          </a:bodyPr>
          <a:lstStyle/>
          <a:p>
            <a:endParaRPr/>
          </a:p>
        </p:txBody>
      </p:sp>
      <p:sp>
        <p:nvSpPr>
          <p:cNvPr id="1096" name="object 1096"/>
          <p:cNvSpPr/>
          <p:nvPr/>
        </p:nvSpPr>
        <p:spPr>
          <a:xfrm>
            <a:off x="2139695" y="3833622"/>
            <a:ext cx="162306" cy="161544"/>
          </a:xfrm>
          <a:custGeom>
            <a:avLst/>
            <a:gdLst/>
            <a:ahLst/>
            <a:cxnLst/>
            <a:rect l="l" t="t" r="r" b="b"/>
            <a:pathLst>
              <a:path w="162306" h="161544">
                <a:moveTo>
                  <a:pt x="0" y="161544"/>
                </a:moveTo>
                <a:lnTo>
                  <a:pt x="162306" y="0"/>
                </a:lnTo>
              </a:path>
            </a:pathLst>
          </a:custGeom>
          <a:ln w="762">
            <a:solidFill>
              <a:srgbClr val="56D8D8"/>
            </a:solidFill>
          </a:ln>
        </p:spPr>
        <p:txBody>
          <a:bodyPr wrap="square" lIns="0" tIns="0" rIns="0" bIns="0" rtlCol="0">
            <a:noAutofit/>
          </a:bodyPr>
          <a:lstStyle/>
          <a:p>
            <a:endParaRPr/>
          </a:p>
        </p:txBody>
      </p:sp>
      <p:sp>
        <p:nvSpPr>
          <p:cNvPr id="1097" name="object 1097"/>
          <p:cNvSpPr/>
          <p:nvPr/>
        </p:nvSpPr>
        <p:spPr>
          <a:xfrm>
            <a:off x="2137409" y="3829050"/>
            <a:ext cx="164592" cy="166116"/>
          </a:xfrm>
          <a:custGeom>
            <a:avLst/>
            <a:gdLst/>
            <a:ahLst/>
            <a:cxnLst/>
            <a:rect l="l" t="t" r="r" b="b"/>
            <a:pathLst>
              <a:path w="164592" h="166115">
                <a:moveTo>
                  <a:pt x="2286" y="166116"/>
                </a:moveTo>
                <a:lnTo>
                  <a:pt x="164592" y="4572"/>
                </a:lnTo>
                <a:lnTo>
                  <a:pt x="161544" y="0"/>
                </a:lnTo>
                <a:lnTo>
                  <a:pt x="0" y="161544"/>
                </a:lnTo>
                <a:lnTo>
                  <a:pt x="2286" y="166116"/>
                </a:lnTo>
                <a:close/>
              </a:path>
            </a:pathLst>
          </a:custGeom>
          <a:solidFill>
            <a:srgbClr val="56D8D8"/>
          </a:solidFill>
        </p:spPr>
        <p:txBody>
          <a:bodyPr wrap="square" lIns="0" tIns="0" rIns="0" bIns="0" rtlCol="0">
            <a:noAutofit/>
          </a:bodyPr>
          <a:lstStyle/>
          <a:p>
            <a:endParaRPr/>
          </a:p>
        </p:txBody>
      </p:sp>
      <p:sp>
        <p:nvSpPr>
          <p:cNvPr id="1098" name="object 1098"/>
          <p:cNvSpPr/>
          <p:nvPr/>
        </p:nvSpPr>
        <p:spPr>
          <a:xfrm>
            <a:off x="2135124" y="3823716"/>
            <a:ext cx="163830" cy="166878"/>
          </a:xfrm>
          <a:custGeom>
            <a:avLst/>
            <a:gdLst/>
            <a:ahLst/>
            <a:cxnLst/>
            <a:rect l="l" t="t" r="r" b="b"/>
            <a:pathLst>
              <a:path w="163830" h="166877">
                <a:moveTo>
                  <a:pt x="2286" y="166877"/>
                </a:moveTo>
                <a:lnTo>
                  <a:pt x="163830" y="5333"/>
                </a:lnTo>
                <a:lnTo>
                  <a:pt x="161544" y="0"/>
                </a:lnTo>
                <a:lnTo>
                  <a:pt x="0" y="161543"/>
                </a:lnTo>
                <a:lnTo>
                  <a:pt x="2286" y="166877"/>
                </a:lnTo>
                <a:close/>
              </a:path>
            </a:pathLst>
          </a:custGeom>
          <a:solidFill>
            <a:srgbClr val="55D7D7"/>
          </a:solidFill>
        </p:spPr>
        <p:txBody>
          <a:bodyPr wrap="square" lIns="0" tIns="0" rIns="0" bIns="0" rtlCol="0">
            <a:noAutofit/>
          </a:bodyPr>
          <a:lstStyle/>
          <a:p>
            <a:endParaRPr/>
          </a:p>
        </p:txBody>
      </p:sp>
      <p:sp>
        <p:nvSpPr>
          <p:cNvPr id="1099" name="object 1099"/>
          <p:cNvSpPr/>
          <p:nvPr/>
        </p:nvSpPr>
        <p:spPr>
          <a:xfrm>
            <a:off x="2129027" y="3814572"/>
            <a:ext cx="167640" cy="170688"/>
          </a:xfrm>
          <a:custGeom>
            <a:avLst/>
            <a:gdLst/>
            <a:ahLst/>
            <a:cxnLst/>
            <a:rect l="l" t="t" r="r" b="b"/>
            <a:pathLst>
              <a:path w="167639" h="170687">
                <a:moveTo>
                  <a:pt x="6095" y="170687"/>
                </a:moveTo>
                <a:lnTo>
                  <a:pt x="167639" y="9143"/>
                </a:lnTo>
                <a:lnTo>
                  <a:pt x="161543" y="0"/>
                </a:lnTo>
                <a:lnTo>
                  <a:pt x="0" y="161543"/>
                </a:lnTo>
                <a:lnTo>
                  <a:pt x="6095" y="170687"/>
                </a:lnTo>
                <a:close/>
              </a:path>
            </a:pathLst>
          </a:custGeom>
          <a:solidFill>
            <a:srgbClr val="55D6D6"/>
          </a:solidFill>
        </p:spPr>
        <p:txBody>
          <a:bodyPr wrap="square" lIns="0" tIns="0" rIns="0" bIns="0" rtlCol="0">
            <a:noAutofit/>
          </a:bodyPr>
          <a:lstStyle/>
          <a:p>
            <a:endParaRPr/>
          </a:p>
        </p:txBody>
      </p:sp>
      <p:sp>
        <p:nvSpPr>
          <p:cNvPr id="1100" name="object 1100"/>
          <p:cNvSpPr/>
          <p:nvPr/>
        </p:nvSpPr>
        <p:spPr>
          <a:xfrm>
            <a:off x="2135123" y="3823716"/>
            <a:ext cx="161544" cy="161544"/>
          </a:xfrm>
          <a:custGeom>
            <a:avLst/>
            <a:gdLst/>
            <a:ahLst/>
            <a:cxnLst/>
            <a:rect l="l" t="t" r="r" b="b"/>
            <a:pathLst>
              <a:path w="161544" h="161544">
                <a:moveTo>
                  <a:pt x="0" y="161544"/>
                </a:moveTo>
                <a:lnTo>
                  <a:pt x="161544" y="0"/>
                </a:lnTo>
              </a:path>
            </a:pathLst>
          </a:custGeom>
          <a:ln w="762">
            <a:solidFill>
              <a:srgbClr val="55D6D6"/>
            </a:solidFill>
          </a:ln>
        </p:spPr>
        <p:txBody>
          <a:bodyPr wrap="square" lIns="0" tIns="0" rIns="0" bIns="0" rtlCol="0">
            <a:noAutofit/>
          </a:bodyPr>
          <a:lstStyle/>
          <a:p>
            <a:endParaRPr/>
          </a:p>
        </p:txBody>
      </p:sp>
      <p:sp>
        <p:nvSpPr>
          <p:cNvPr id="1101" name="object 1101"/>
          <p:cNvSpPr/>
          <p:nvPr/>
        </p:nvSpPr>
        <p:spPr>
          <a:xfrm>
            <a:off x="2132075" y="3819144"/>
            <a:ext cx="164592" cy="166116"/>
          </a:xfrm>
          <a:custGeom>
            <a:avLst/>
            <a:gdLst/>
            <a:ahLst/>
            <a:cxnLst/>
            <a:rect l="l" t="t" r="r" b="b"/>
            <a:pathLst>
              <a:path w="164592" h="166115">
                <a:moveTo>
                  <a:pt x="3048" y="166116"/>
                </a:moveTo>
                <a:lnTo>
                  <a:pt x="164592" y="4572"/>
                </a:lnTo>
                <a:lnTo>
                  <a:pt x="161544" y="0"/>
                </a:lnTo>
                <a:lnTo>
                  <a:pt x="0" y="161544"/>
                </a:lnTo>
                <a:lnTo>
                  <a:pt x="3048" y="166116"/>
                </a:lnTo>
                <a:close/>
              </a:path>
            </a:pathLst>
          </a:custGeom>
          <a:solidFill>
            <a:srgbClr val="55D6D6"/>
          </a:solidFill>
        </p:spPr>
        <p:txBody>
          <a:bodyPr wrap="square" lIns="0" tIns="0" rIns="0" bIns="0" rtlCol="0">
            <a:noAutofit/>
          </a:bodyPr>
          <a:lstStyle/>
          <a:p>
            <a:endParaRPr/>
          </a:p>
        </p:txBody>
      </p:sp>
      <p:sp>
        <p:nvSpPr>
          <p:cNvPr id="1102" name="object 1102"/>
          <p:cNvSpPr/>
          <p:nvPr/>
        </p:nvSpPr>
        <p:spPr>
          <a:xfrm>
            <a:off x="2129028" y="3814572"/>
            <a:ext cx="164592" cy="166116"/>
          </a:xfrm>
          <a:custGeom>
            <a:avLst/>
            <a:gdLst/>
            <a:ahLst/>
            <a:cxnLst/>
            <a:rect l="l" t="t" r="r" b="b"/>
            <a:pathLst>
              <a:path w="164592" h="166115">
                <a:moveTo>
                  <a:pt x="3048" y="166116"/>
                </a:moveTo>
                <a:lnTo>
                  <a:pt x="164592" y="4572"/>
                </a:lnTo>
                <a:lnTo>
                  <a:pt x="161544" y="0"/>
                </a:lnTo>
                <a:lnTo>
                  <a:pt x="0" y="161544"/>
                </a:lnTo>
                <a:lnTo>
                  <a:pt x="3048" y="166116"/>
                </a:lnTo>
                <a:close/>
              </a:path>
            </a:pathLst>
          </a:custGeom>
          <a:solidFill>
            <a:srgbClr val="54D5D5"/>
          </a:solidFill>
        </p:spPr>
        <p:txBody>
          <a:bodyPr wrap="square" lIns="0" tIns="0" rIns="0" bIns="0" rtlCol="0">
            <a:noAutofit/>
          </a:bodyPr>
          <a:lstStyle/>
          <a:p>
            <a:endParaRPr/>
          </a:p>
        </p:txBody>
      </p:sp>
      <p:sp>
        <p:nvSpPr>
          <p:cNvPr id="1103" name="object 1103"/>
          <p:cNvSpPr/>
          <p:nvPr/>
        </p:nvSpPr>
        <p:spPr>
          <a:xfrm>
            <a:off x="2122931" y="3805428"/>
            <a:ext cx="167640" cy="170688"/>
          </a:xfrm>
          <a:custGeom>
            <a:avLst/>
            <a:gdLst/>
            <a:ahLst/>
            <a:cxnLst/>
            <a:rect l="l" t="t" r="r" b="b"/>
            <a:pathLst>
              <a:path w="167639" h="170687">
                <a:moveTo>
                  <a:pt x="6095" y="170687"/>
                </a:moveTo>
                <a:lnTo>
                  <a:pt x="167639" y="9143"/>
                </a:lnTo>
                <a:lnTo>
                  <a:pt x="161543" y="0"/>
                </a:lnTo>
                <a:lnTo>
                  <a:pt x="0" y="161543"/>
                </a:lnTo>
                <a:lnTo>
                  <a:pt x="6095" y="170687"/>
                </a:lnTo>
                <a:close/>
              </a:path>
            </a:pathLst>
          </a:custGeom>
          <a:solidFill>
            <a:srgbClr val="54D4D4"/>
          </a:solidFill>
        </p:spPr>
        <p:txBody>
          <a:bodyPr wrap="square" lIns="0" tIns="0" rIns="0" bIns="0" rtlCol="0">
            <a:noAutofit/>
          </a:bodyPr>
          <a:lstStyle/>
          <a:p>
            <a:endParaRPr/>
          </a:p>
        </p:txBody>
      </p:sp>
      <p:sp>
        <p:nvSpPr>
          <p:cNvPr id="1104" name="object 1104"/>
          <p:cNvSpPr/>
          <p:nvPr/>
        </p:nvSpPr>
        <p:spPr>
          <a:xfrm>
            <a:off x="2129027" y="3814572"/>
            <a:ext cx="161544" cy="161544"/>
          </a:xfrm>
          <a:custGeom>
            <a:avLst/>
            <a:gdLst/>
            <a:ahLst/>
            <a:cxnLst/>
            <a:rect l="l" t="t" r="r" b="b"/>
            <a:pathLst>
              <a:path w="161544" h="161544">
                <a:moveTo>
                  <a:pt x="0" y="161544"/>
                </a:moveTo>
                <a:lnTo>
                  <a:pt x="161544" y="0"/>
                </a:lnTo>
              </a:path>
            </a:pathLst>
          </a:custGeom>
          <a:ln w="762">
            <a:solidFill>
              <a:srgbClr val="54D4D4"/>
            </a:solidFill>
          </a:ln>
        </p:spPr>
        <p:txBody>
          <a:bodyPr wrap="square" lIns="0" tIns="0" rIns="0" bIns="0" rtlCol="0">
            <a:noAutofit/>
          </a:bodyPr>
          <a:lstStyle/>
          <a:p>
            <a:endParaRPr/>
          </a:p>
        </p:txBody>
      </p:sp>
      <p:sp>
        <p:nvSpPr>
          <p:cNvPr id="1105" name="object 1105"/>
          <p:cNvSpPr/>
          <p:nvPr/>
        </p:nvSpPr>
        <p:spPr>
          <a:xfrm>
            <a:off x="2125979" y="3810000"/>
            <a:ext cx="164592" cy="166116"/>
          </a:xfrm>
          <a:custGeom>
            <a:avLst/>
            <a:gdLst/>
            <a:ahLst/>
            <a:cxnLst/>
            <a:rect l="l" t="t" r="r" b="b"/>
            <a:pathLst>
              <a:path w="164592" h="166115">
                <a:moveTo>
                  <a:pt x="3048" y="166116"/>
                </a:moveTo>
                <a:lnTo>
                  <a:pt x="164592" y="4572"/>
                </a:lnTo>
                <a:lnTo>
                  <a:pt x="161544" y="0"/>
                </a:lnTo>
                <a:lnTo>
                  <a:pt x="0" y="161544"/>
                </a:lnTo>
                <a:lnTo>
                  <a:pt x="3048" y="166116"/>
                </a:lnTo>
                <a:close/>
              </a:path>
            </a:pathLst>
          </a:custGeom>
          <a:solidFill>
            <a:srgbClr val="54D4D4"/>
          </a:solidFill>
        </p:spPr>
        <p:txBody>
          <a:bodyPr wrap="square" lIns="0" tIns="0" rIns="0" bIns="0" rtlCol="0">
            <a:noAutofit/>
          </a:bodyPr>
          <a:lstStyle/>
          <a:p>
            <a:endParaRPr/>
          </a:p>
        </p:txBody>
      </p:sp>
      <p:sp>
        <p:nvSpPr>
          <p:cNvPr id="1106" name="object 1106"/>
          <p:cNvSpPr/>
          <p:nvPr/>
        </p:nvSpPr>
        <p:spPr>
          <a:xfrm>
            <a:off x="2122931" y="3805428"/>
            <a:ext cx="164592" cy="166116"/>
          </a:xfrm>
          <a:custGeom>
            <a:avLst/>
            <a:gdLst/>
            <a:ahLst/>
            <a:cxnLst/>
            <a:rect l="l" t="t" r="r" b="b"/>
            <a:pathLst>
              <a:path w="164592" h="166115">
                <a:moveTo>
                  <a:pt x="3048" y="166115"/>
                </a:moveTo>
                <a:lnTo>
                  <a:pt x="164592" y="4571"/>
                </a:lnTo>
                <a:lnTo>
                  <a:pt x="161544" y="0"/>
                </a:lnTo>
                <a:lnTo>
                  <a:pt x="0" y="161543"/>
                </a:lnTo>
                <a:lnTo>
                  <a:pt x="3048" y="166115"/>
                </a:lnTo>
                <a:close/>
              </a:path>
            </a:pathLst>
          </a:custGeom>
          <a:solidFill>
            <a:srgbClr val="53D3D3"/>
          </a:solidFill>
        </p:spPr>
        <p:txBody>
          <a:bodyPr wrap="square" lIns="0" tIns="0" rIns="0" bIns="0" rtlCol="0">
            <a:noAutofit/>
          </a:bodyPr>
          <a:lstStyle/>
          <a:p>
            <a:endParaRPr/>
          </a:p>
        </p:txBody>
      </p:sp>
      <p:sp>
        <p:nvSpPr>
          <p:cNvPr id="1107" name="object 1107"/>
          <p:cNvSpPr/>
          <p:nvPr/>
        </p:nvSpPr>
        <p:spPr>
          <a:xfrm>
            <a:off x="2116074" y="3796284"/>
            <a:ext cx="168402" cy="170688"/>
          </a:xfrm>
          <a:custGeom>
            <a:avLst/>
            <a:gdLst/>
            <a:ahLst/>
            <a:cxnLst/>
            <a:rect l="l" t="t" r="r" b="b"/>
            <a:pathLst>
              <a:path w="168401" h="170687">
                <a:moveTo>
                  <a:pt x="6857" y="170687"/>
                </a:moveTo>
                <a:lnTo>
                  <a:pt x="168401" y="9143"/>
                </a:lnTo>
                <a:lnTo>
                  <a:pt x="161543" y="0"/>
                </a:lnTo>
                <a:lnTo>
                  <a:pt x="0" y="161543"/>
                </a:lnTo>
                <a:lnTo>
                  <a:pt x="6857" y="170687"/>
                </a:lnTo>
                <a:close/>
              </a:path>
            </a:pathLst>
          </a:custGeom>
          <a:solidFill>
            <a:srgbClr val="53D2D2"/>
          </a:solidFill>
        </p:spPr>
        <p:txBody>
          <a:bodyPr wrap="square" lIns="0" tIns="0" rIns="0" bIns="0" rtlCol="0">
            <a:noAutofit/>
          </a:bodyPr>
          <a:lstStyle/>
          <a:p>
            <a:endParaRPr/>
          </a:p>
        </p:txBody>
      </p:sp>
      <p:sp>
        <p:nvSpPr>
          <p:cNvPr id="1108" name="object 1108"/>
          <p:cNvSpPr/>
          <p:nvPr/>
        </p:nvSpPr>
        <p:spPr>
          <a:xfrm>
            <a:off x="2122932" y="3805428"/>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1109" name="object 1109"/>
          <p:cNvSpPr/>
          <p:nvPr/>
        </p:nvSpPr>
        <p:spPr>
          <a:xfrm>
            <a:off x="2121408" y="3803142"/>
            <a:ext cx="163068" cy="163830"/>
          </a:xfrm>
          <a:custGeom>
            <a:avLst/>
            <a:gdLst/>
            <a:ahLst/>
            <a:cxnLst/>
            <a:rect l="l" t="t" r="r" b="b"/>
            <a:pathLst>
              <a:path w="163068" h="163829">
                <a:moveTo>
                  <a:pt x="1524" y="163830"/>
                </a:moveTo>
                <a:lnTo>
                  <a:pt x="163068" y="2286"/>
                </a:lnTo>
                <a:lnTo>
                  <a:pt x="161544" y="0"/>
                </a:lnTo>
                <a:lnTo>
                  <a:pt x="0" y="161544"/>
                </a:lnTo>
                <a:lnTo>
                  <a:pt x="1524" y="163830"/>
                </a:lnTo>
                <a:close/>
              </a:path>
            </a:pathLst>
          </a:custGeom>
          <a:solidFill>
            <a:srgbClr val="53D2D2"/>
          </a:solidFill>
        </p:spPr>
        <p:txBody>
          <a:bodyPr wrap="square" lIns="0" tIns="0" rIns="0" bIns="0" rtlCol="0">
            <a:noAutofit/>
          </a:bodyPr>
          <a:lstStyle/>
          <a:p>
            <a:endParaRPr/>
          </a:p>
        </p:txBody>
      </p:sp>
      <p:sp>
        <p:nvSpPr>
          <p:cNvPr id="1110" name="object 1110"/>
          <p:cNvSpPr/>
          <p:nvPr/>
        </p:nvSpPr>
        <p:spPr>
          <a:xfrm>
            <a:off x="2119121" y="3800855"/>
            <a:ext cx="163830" cy="163830"/>
          </a:xfrm>
          <a:custGeom>
            <a:avLst/>
            <a:gdLst/>
            <a:ahLst/>
            <a:cxnLst/>
            <a:rect l="l" t="t" r="r" b="b"/>
            <a:pathLst>
              <a:path w="163830" h="163829">
                <a:moveTo>
                  <a:pt x="2286" y="163830"/>
                </a:moveTo>
                <a:lnTo>
                  <a:pt x="163830" y="2286"/>
                </a:lnTo>
                <a:lnTo>
                  <a:pt x="162306" y="0"/>
                </a:lnTo>
                <a:lnTo>
                  <a:pt x="0" y="161544"/>
                </a:lnTo>
                <a:lnTo>
                  <a:pt x="2286" y="163830"/>
                </a:lnTo>
                <a:close/>
              </a:path>
            </a:pathLst>
          </a:custGeom>
          <a:solidFill>
            <a:srgbClr val="52D2D2"/>
          </a:solidFill>
        </p:spPr>
        <p:txBody>
          <a:bodyPr wrap="square" lIns="0" tIns="0" rIns="0" bIns="0" rtlCol="0">
            <a:noAutofit/>
          </a:bodyPr>
          <a:lstStyle/>
          <a:p>
            <a:endParaRPr/>
          </a:p>
        </p:txBody>
      </p:sp>
      <p:sp>
        <p:nvSpPr>
          <p:cNvPr id="1111" name="object 1111"/>
          <p:cNvSpPr/>
          <p:nvPr/>
        </p:nvSpPr>
        <p:spPr>
          <a:xfrm>
            <a:off x="2117598" y="3798570"/>
            <a:ext cx="163829" cy="163830"/>
          </a:xfrm>
          <a:custGeom>
            <a:avLst/>
            <a:gdLst/>
            <a:ahLst/>
            <a:cxnLst/>
            <a:rect l="l" t="t" r="r" b="b"/>
            <a:pathLst>
              <a:path w="163830" h="163829">
                <a:moveTo>
                  <a:pt x="1524" y="163829"/>
                </a:moveTo>
                <a:lnTo>
                  <a:pt x="163830" y="2285"/>
                </a:lnTo>
                <a:lnTo>
                  <a:pt x="161544" y="0"/>
                </a:lnTo>
                <a:lnTo>
                  <a:pt x="0" y="161543"/>
                </a:lnTo>
                <a:lnTo>
                  <a:pt x="1524" y="163829"/>
                </a:lnTo>
                <a:close/>
              </a:path>
            </a:pathLst>
          </a:custGeom>
          <a:solidFill>
            <a:srgbClr val="52D1D1"/>
          </a:solidFill>
        </p:spPr>
        <p:txBody>
          <a:bodyPr wrap="square" lIns="0" tIns="0" rIns="0" bIns="0" rtlCol="0">
            <a:noAutofit/>
          </a:bodyPr>
          <a:lstStyle/>
          <a:p>
            <a:endParaRPr/>
          </a:p>
        </p:txBody>
      </p:sp>
      <p:sp>
        <p:nvSpPr>
          <p:cNvPr id="1112" name="object 1112"/>
          <p:cNvSpPr/>
          <p:nvPr/>
        </p:nvSpPr>
        <p:spPr>
          <a:xfrm>
            <a:off x="2116074" y="3796284"/>
            <a:ext cx="163068" cy="163830"/>
          </a:xfrm>
          <a:custGeom>
            <a:avLst/>
            <a:gdLst/>
            <a:ahLst/>
            <a:cxnLst/>
            <a:rect l="l" t="t" r="r" b="b"/>
            <a:pathLst>
              <a:path w="163068" h="163829">
                <a:moveTo>
                  <a:pt x="1524" y="163830"/>
                </a:moveTo>
                <a:lnTo>
                  <a:pt x="163068" y="2286"/>
                </a:lnTo>
                <a:lnTo>
                  <a:pt x="161544" y="0"/>
                </a:lnTo>
                <a:lnTo>
                  <a:pt x="0" y="161544"/>
                </a:lnTo>
                <a:lnTo>
                  <a:pt x="1524" y="163830"/>
                </a:lnTo>
                <a:close/>
              </a:path>
            </a:pathLst>
          </a:custGeom>
          <a:solidFill>
            <a:srgbClr val="52D0D0"/>
          </a:solidFill>
        </p:spPr>
        <p:txBody>
          <a:bodyPr wrap="square" lIns="0" tIns="0" rIns="0" bIns="0" rtlCol="0">
            <a:noAutofit/>
          </a:bodyPr>
          <a:lstStyle/>
          <a:p>
            <a:endParaRPr/>
          </a:p>
        </p:txBody>
      </p:sp>
      <p:sp>
        <p:nvSpPr>
          <p:cNvPr id="1113" name="object 1113"/>
          <p:cNvSpPr/>
          <p:nvPr/>
        </p:nvSpPr>
        <p:spPr>
          <a:xfrm>
            <a:off x="2108453" y="3787901"/>
            <a:ext cx="169164" cy="169926"/>
          </a:xfrm>
          <a:custGeom>
            <a:avLst/>
            <a:gdLst/>
            <a:ahLst/>
            <a:cxnLst/>
            <a:rect l="l" t="t" r="r" b="b"/>
            <a:pathLst>
              <a:path w="169163" h="169925">
                <a:moveTo>
                  <a:pt x="7619" y="169925"/>
                </a:moveTo>
                <a:lnTo>
                  <a:pt x="169163" y="8381"/>
                </a:lnTo>
                <a:lnTo>
                  <a:pt x="161543" y="0"/>
                </a:lnTo>
                <a:lnTo>
                  <a:pt x="0" y="161543"/>
                </a:lnTo>
                <a:lnTo>
                  <a:pt x="7619" y="169925"/>
                </a:lnTo>
                <a:close/>
              </a:path>
            </a:pathLst>
          </a:custGeom>
          <a:solidFill>
            <a:srgbClr val="52CFCF"/>
          </a:solidFill>
        </p:spPr>
        <p:txBody>
          <a:bodyPr wrap="square" lIns="0" tIns="0" rIns="0" bIns="0" rtlCol="0">
            <a:noAutofit/>
          </a:bodyPr>
          <a:lstStyle/>
          <a:p>
            <a:endParaRPr/>
          </a:p>
        </p:txBody>
      </p:sp>
      <p:sp>
        <p:nvSpPr>
          <p:cNvPr id="1114" name="object 1114"/>
          <p:cNvSpPr/>
          <p:nvPr/>
        </p:nvSpPr>
        <p:spPr>
          <a:xfrm>
            <a:off x="2116073" y="3796283"/>
            <a:ext cx="161544" cy="161544"/>
          </a:xfrm>
          <a:custGeom>
            <a:avLst/>
            <a:gdLst/>
            <a:ahLst/>
            <a:cxnLst/>
            <a:rect l="l" t="t" r="r" b="b"/>
            <a:pathLst>
              <a:path w="161544" h="161544">
                <a:moveTo>
                  <a:pt x="0" y="161543"/>
                </a:moveTo>
                <a:lnTo>
                  <a:pt x="161544" y="0"/>
                </a:lnTo>
              </a:path>
            </a:pathLst>
          </a:custGeom>
          <a:ln w="762">
            <a:solidFill>
              <a:srgbClr val="52CFCF"/>
            </a:solidFill>
          </a:ln>
        </p:spPr>
        <p:txBody>
          <a:bodyPr wrap="square" lIns="0" tIns="0" rIns="0" bIns="0" rtlCol="0">
            <a:noAutofit/>
          </a:bodyPr>
          <a:lstStyle/>
          <a:p>
            <a:endParaRPr/>
          </a:p>
        </p:txBody>
      </p:sp>
      <p:sp>
        <p:nvSpPr>
          <p:cNvPr id="1115" name="object 1115"/>
          <p:cNvSpPr/>
          <p:nvPr/>
        </p:nvSpPr>
        <p:spPr>
          <a:xfrm>
            <a:off x="2114549" y="3794759"/>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52CFCF"/>
          </a:solidFill>
        </p:spPr>
        <p:txBody>
          <a:bodyPr wrap="square" lIns="0" tIns="0" rIns="0" bIns="0" rtlCol="0">
            <a:noAutofit/>
          </a:bodyPr>
          <a:lstStyle/>
          <a:p>
            <a:endParaRPr/>
          </a:p>
        </p:txBody>
      </p:sp>
      <p:sp>
        <p:nvSpPr>
          <p:cNvPr id="1116" name="object 1116"/>
          <p:cNvSpPr/>
          <p:nvPr/>
        </p:nvSpPr>
        <p:spPr>
          <a:xfrm>
            <a:off x="2113026" y="3793236"/>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2CECE"/>
          </a:solidFill>
        </p:spPr>
        <p:txBody>
          <a:bodyPr wrap="square" lIns="0" tIns="0" rIns="0" bIns="0" rtlCol="0">
            <a:noAutofit/>
          </a:bodyPr>
          <a:lstStyle/>
          <a:p>
            <a:endParaRPr/>
          </a:p>
        </p:txBody>
      </p:sp>
      <p:sp>
        <p:nvSpPr>
          <p:cNvPr id="1117" name="object 1117"/>
          <p:cNvSpPr/>
          <p:nvPr/>
        </p:nvSpPr>
        <p:spPr>
          <a:xfrm>
            <a:off x="2111502" y="3791711"/>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2CDCD"/>
          </a:solidFill>
        </p:spPr>
        <p:txBody>
          <a:bodyPr wrap="square" lIns="0" tIns="0" rIns="0" bIns="0" rtlCol="0">
            <a:noAutofit/>
          </a:bodyPr>
          <a:lstStyle/>
          <a:p>
            <a:endParaRPr/>
          </a:p>
        </p:txBody>
      </p:sp>
      <p:sp>
        <p:nvSpPr>
          <p:cNvPr id="1118" name="object 1118"/>
          <p:cNvSpPr/>
          <p:nvPr/>
        </p:nvSpPr>
        <p:spPr>
          <a:xfrm>
            <a:off x="2109977" y="3790187"/>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51CBCB"/>
          </a:solidFill>
        </p:spPr>
        <p:txBody>
          <a:bodyPr wrap="square" lIns="0" tIns="0" rIns="0" bIns="0" rtlCol="0">
            <a:noAutofit/>
          </a:bodyPr>
          <a:lstStyle/>
          <a:p>
            <a:endParaRPr/>
          </a:p>
        </p:txBody>
      </p:sp>
      <p:sp>
        <p:nvSpPr>
          <p:cNvPr id="1119" name="object 1119"/>
          <p:cNvSpPr/>
          <p:nvPr/>
        </p:nvSpPr>
        <p:spPr>
          <a:xfrm>
            <a:off x="2108453" y="3787902"/>
            <a:ext cx="163068" cy="163830"/>
          </a:xfrm>
          <a:custGeom>
            <a:avLst/>
            <a:gdLst/>
            <a:ahLst/>
            <a:cxnLst/>
            <a:rect l="l" t="t" r="r" b="b"/>
            <a:pathLst>
              <a:path w="163068" h="163829">
                <a:moveTo>
                  <a:pt x="1524" y="163830"/>
                </a:moveTo>
                <a:lnTo>
                  <a:pt x="163068" y="2286"/>
                </a:lnTo>
                <a:lnTo>
                  <a:pt x="161544" y="0"/>
                </a:lnTo>
                <a:lnTo>
                  <a:pt x="0" y="161544"/>
                </a:lnTo>
                <a:lnTo>
                  <a:pt x="1524" y="163830"/>
                </a:lnTo>
                <a:close/>
              </a:path>
            </a:pathLst>
          </a:custGeom>
          <a:solidFill>
            <a:srgbClr val="51CACA"/>
          </a:solidFill>
        </p:spPr>
        <p:txBody>
          <a:bodyPr wrap="square" lIns="0" tIns="0" rIns="0" bIns="0" rtlCol="0">
            <a:noAutofit/>
          </a:bodyPr>
          <a:lstStyle/>
          <a:p>
            <a:endParaRPr/>
          </a:p>
        </p:txBody>
      </p:sp>
      <p:sp>
        <p:nvSpPr>
          <p:cNvPr id="1120" name="object 1120"/>
          <p:cNvSpPr/>
          <p:nvPr/>
        </p:nvSpPr>
        <p:spPr>
          <a:xfrm>
            <a:off x="2100072" y="3781043"/>
            <a:ext cx="169926" cy="168402"/>
          </a:xfrm>
          <a:custGeom>
            <a:avLst/>
            <a:gdLst/>
            <a:ahLst/>
            <a:cxnLst/>
            <a:rect l="l" t="t" r="r" b="b"/>
            <a:pathLst>
              <a:path w="169925" h="168401">
                <a:moveTo>
                  <a:pt x="8381" y="168401"/>
                </a:moveTo>
                <a:lnTo>
                  <a:pt x="169925" y="6857"/>
                </a:lnTo>
                <a:lnTo>
                  <a:pt x="161543" y="0"/>
                </a:lnTo>
                <a:lnTo>
                  <a:pt x="0" y="161543"/>
                </a:lnTo>
                <a:lnTo>
                  <a:pt x="8381" y="168401"/>
                </a:lnTo>
                <a:close/>
              </a:path>
            </a:pathLst>
          </a:custGeom>
          <a:solidFill>
            <a:srgbClr val="51C9C9"/>
          </a:solidFill>
        </p:spPr>
        <p:txBody>
          <a:bodyPr wrap="square" lIns="0" tIns="0" rIns="0" bIns="0" rtlCol="0">
            <a:noAutofit/>
          </a:bodyPr>
          <a:lstStyle/>
          <a:p>
            <a:endParaRPr/>
          </a:p>
        </p:txBody>
      </p:sp>
      <p:sp>
        <p:nvSpPr>
          <p:cNvPr id="1121" name="object 1121"/>
          <p:cNvSpPr/>
          <p:nvPr/>
        </p:nvSpPr>
        <p:spPr>
          <a:xfrm>
            <a:off x="2108454" y="3787901"/>
            <a:ext cx="161544" cy="161544"/>
          </a:xfrm>
          <a:custGeom>
            <a:avLst/>
            <a:gdLst/>
            <a:ahLst/>
            <a:cxnLst/>
            <a:rect l="l" t="t" r="r" b="b"/>
            <a:pathLst>
              <a:path w="161544" h="161544">
                <a:moveTo>
                  <a:pt x="0" y="161544"/>
                </a:moveTo>
                <a:lnTo>
                  <a:pt x="161544" y="0"/>
                </a:lnTo>
              </a:path>
            </a:pathLst>
          </a:custGeom>
          <a:ln w="762">
            <a:solidFill>
              <a:srgbClr val="51C9C9"/>
            </a:solidFill>
          </a:ln>
        </p:spPr>
        <p:txBody>
          <a:bodyPr wrap="square" lIns="0" tIns="0" rIns="0" bIns="0" rtlCol="0">
            <a:noAutofit/>
          </a:bodyPr>
          <a:lstStyle/>
          <a:p>
            <a:endParaRPr/>
          </a:p>
        </p:txBody>
      </p:sp>
      <p:sp>
        <p:nvSpPr>
          <p:cNvPr id="1122" name="object 1122"/>
          <p:cNvSpPr/>
          <p:nvPr/>
        </p:nvSpPr>
        <p:spPr>
          <a:xfrm>
            <a:off x="2106930" y="378713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51C9C9"/>
          </a:solidFill>
        </p:spPr>
        <p:txBody>
          <a:bodyPr wrap="square" lIns="0" tIns="0" rIns="0" bIns="0" rtlCol="0">
            <a:noAutofit/>
          </a:bodyPr>
          <a:lstStyle/>
          <a:p>
            <a:endParaRPr/>
          </a:p>
        </p:txBody>
      </p:sp>
      <p:sp>
        <p:nvSpPr>
          <p:cNvPr id="1123" name="object 1123"/>
          <p:cNvSpPr/>
          <p:nvPr/>
        </p:nvSpPr>
        <p:spPr>
          <a:xfrm>
            <a:off x="2105405" y="3785615"/>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0C8C8"/>
          </a:solidFill>
        </p:spPr>
        <p:txBody>
          <a:bodyPr wrap="square" lIns="0" tIns="0" rIns="0" bIns="0" rtlCol="0">
            <a:noAutofit/>
          </a:bodyPr>
          <a:lstStyle/>
          <a:p>
            <a:endParaRPr/>
          </a:p>
        </p:txBody>
      </p:sp>
      <p:sp>
        <p:nvSpPr>
          <p:cNvPr id="1124" name="object 1124"/>
          <p:cNvSpPr/>
          <p:nvPr/>
        </p:nvSpPr>
        <p:spPr>
          <a:xfrm>
            <a:off x="2103881" y="3784854"/>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50C7C7"/>
          </a:solidFill>
        </p:spPr>
        <p:txBody>
          <a:bodyPr wrap="square" lIns="0" tIns="0" rIns="0" bIns="0" rtlCol="0">
            <a:noAutofit/>
          </a:bodyPr>
          <a:lstStyle/>
          <a:p>
            <a:endParaRPr/>
          </a:p>
        </p:txBody>
      </p:sp>
      <p:sp>
        <p:nvSpPr>
          <p:cNvPr id="1125" name="object 1125"/>
          <p:cNvSpPr/>
          <p:nvPr/>
        </p:nvSpPr>
        <p:spPr>
          <a:xfrm>
            <a:off x="2103120" y="3783330"/>
            <a:ext cx="163068" cy="163068"/>
          </a:xfrm>
          <a:custGeom>
            <a:avLst/>
            <a:gdLst/>
            <a:ahLst/>
            <a:cxnLst/>
            <a:rect l="l" t="t" r="r" b="b"/>
            <a:pathLst>
              <a:path w="163068" h="163067">
                <a:moveTo>
                  <a:pt x="762" y="163067"/>
                </a:moveTo>
                <a:lnTo>
                  <a:pt x="163068" y="1523"/>
                </a:lnTo>
                <a:lnTo>
                  <a:pt x="161544" y="0"/>
                </a:lnTo>
                <a:lnTo>
                  <a:pt x="0" y="161543"/>
                </a:lnTo>
                <a:lnTo>
                  <a:pt x="762" y="163067"/>
                </a:lnTo>
                <a:close/>
              </a:path>
            </a:pathLst>
          </a:custGeom>
          <a:solidFill>
            <a:srgbClr val="4FC6C6"/>
          </a:solidFill>
        </p:spPr>
        <p:txBody>
          <a:bodyPr wrap="square" lIns="0" tIns="0" rIns="0" bIns="0" rtlCol="0">
            <a:noAutofit/>
          </a:bodyPr>
          <a:lstStyle/>
          <a:p>
            <a:endParaRPr/>
          </a:p>
        </p:txBody>
      </p:sp>
      <p:sp>
        <p:nvSpPr>
          <p:cNvPr id="1126" name="object 1126"/>
          <p:cNvSpPr/>
          <p:nvPr/>
        </p:nvSpPr>
        <p:spPr>
          <a:xfrm>
            <a:off x="2101596" y="3782567"/>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FC5C5"/>
          </a:solidFill>
        </p:spPr>
        <p:txBody>
          <a:bodyPr wrap="square" lIns="0" tIns="0" rIns="0" bIns="0" rtlCol="0">
            <a:noAutofit/>
          </a:bodyPr>
          <a:lstStyle/>
          <a:p>
            <a:endParaRPr/>
          </a:p>
        </p:txBody>
      </p:sp>
      <p:sp>
        <p:nvSpPr>
          <p:cNvPr id="1127" name="object 1127"/>
          <p:cNvSpPr/>
          <p:nvPr/>
        </p:nvSpPr>
        <p:spPr>
          <a:xfrm>
            <a:off x="2100071" y="3781043"/>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4EC5C5"/>
          </a:solidFill>
        </p:spPr>
        <p:txBody>
          <a:bodyPr wrap="square" lIns="0" tIns="0" rIns="0" bIns="0" rtlCol="0">
            <a:noAutofit/>
          </a:bodyPr>
          <a:lstStyle/>
          <a:p>
            <a:endParaRPr/>
          </a:p>
        </p:txBody>
      </p:sp>
      <p:sp>
        <p:nvSpPr>
          <p:cNvPr id="1128" name="object 1128"/>
          <p:cNvSpPr/>
          <p:nvPr/>
        </p:nvSpPr>
        <p:spPr>
          <a:xfrm>
            <a:off x="2090928" y="3774948"/>
            <a:ext cx="170688" cy="167640"/>
          </a:xfrm>
          <a:custGeom>
            <a:avLst/>
            <a:gdLst/>
            <a:ahLst/>
            <a:cxnLst/>
            <a:rect l="l" t="t" r="r" b="b"/>
            <a:pathLst>
              <a:path w="170687" h="167639">
                <a:moveTo>
                  <a:pt x="9143" y="167639"/>
                </a:moveTo>
                <a:lnTo>
                  <a:pt x="170688" y="6095"/>
                </a:lnTo>
                <a:lnTo>
                  <a:pt x="161544" y="0"/>
                </a:lnTo>
                <a:lnTo>
                  <a:pt x="0" y="161543"/>
                </a:lnTo>
                <a:lnTo>
                  <a:pt x="9143" y="167639"/>
                </a:lnTo>
                <a:close/>
              </a:path>
            </a:pathLst>
          </a:custGeom>
          <a:solidFill>
            <a:srgbClr val="4EC4C4"/>
          </a:solidFill>
        </p:spPr>
        <p:txBody>
          <a:bodyPr wrap="square" lIns="0" tIns="0" rIns="0" bIns="0" rtlCol="0">
            <a:noAutofit/>
          </a:bodyPr>
          <a:lstStyle/>
          <a:p>
            <a:endParaRPr/>
          </a:p>
        </p:txBody>
      </p:sp>
      <p:sp>
        <p:nvSpPr>
          <p:cNvPr id="1129" name="object 1129"/>
          <p:cNvSpPr/>
          <p:nvPr/>
        </p:nvSpPr>
        <p:spPr>
          <a:xfrm>
            <a:off x="2100072" y="3781044"/>
            <a:ext cx="161544" cy="161544"/>
          </a:xfrm>
          <a:custGeom>
            <a:avLst/>
            <a:gdLst/>
            <a:ahLst/>
            <a:cxnLst/>
            <a:rect l="l" t="t" r="r" b="b"/>
            <a:pathLst>
              <a:path w="161544" h="161544">
                <a:moveTo>
                  <a:pt x="0" y="161544"/>
                </a:moveTo>
                <a:lnTo>
                  <a:pt x="161544" y="0"/>
                </a:lnTo>
              </a:path>
            </a:pathLst>
          </a:custGeom>
          <a:ln w="762">
            <a:solidFill>
              <a:srgbClr val="4EC4C4"/>
            </a:solidFill>
          </a:ln>
        </p:spPr>
        <p:txBody>
          <a:bodyPr wrap="square" lIns="0" tIns="0" rIns="0" bIns="0" rtlCol="0">
            <a:noAutofit/>
          </a:bodyPr>
          <a:lstStyle/>
          <a:p>
            <a:endParaRPr/>
          </a:p>
        </p:txBody>
      </p:sp>
      <p:sp>
        <p:nvSpPr>
          <p:cNvPr id="1130" name="object 1130"/>
          <p:cNvSpPr/>
          <p:nvPr/>
        </p:nvSpPr>
        <p:spPr>
          <a:xfrm>
            <a:off x="2098548" y="3780282"/>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EC4C4"/>
          </a:solidFill>
        </p:spPr>
        <p:txBody>
          <a:bodyPr wrap="square" lIns="0" tIns="0" rIns="0" bIns="0" rtlCol="0">
            <a:noAutofit/>
          </a:bodyPr>
          <a:lstStyle/>
          <a:p>
            <a:endParaRPr/>
          </a:p>
        </p:txBody>
      </p:sp>
      <p:sp>
        <p:nvSpPr>
          <p:cNvPr id="1131" name="object 1131"/>
          <p:cNvSpPr/>
          <p:nvPr/>
        </p:nvSpPr>
        <p:spPr>
          <a:xfrm>
            <a:off x="2097786" y="377952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3C3"/>
          </a:solidFill>
        </p:spPr>
        <p:txBody>
          <a:bodyPr wrap="square" lIns="0" tIns="0" rIns="0" bIns="0" rtlCol="0">
            <a:noAutofit/>
          </a:bodyPr>
          <a:lstStyle/>
          <a:p>
            <a:endParaRPr/>
          </a:p>
        </p:txBody>
      </p:sp>
      <p:sp>
        <p:nvSpPr>
          <p:cNvPr id="1132" name="object 1132"/>
          <p:cNvSpPr/>
          <p:nvPr/>
        </p:nvSpPr>
        <p:spPr>
          <a:xfrm>
            <a:off x="2096261" y="3778758"/>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DC2C2"/>
          </a:solidFill>
        </p:spPr>
        <p:txBody>
          <a:bodyPr wrap="square" lIns="0" tIns="0" rIns="0" bIns="0" rtlCol="0">
            <a:noAutofit/>
          </a:bodyPr>
          <a:lstStyle/>
          <a:p>
            <a:endParaRPr/>
          </a:p>
        </p:txBody>
      </p:sp>
      <p:sp>
        <p:nvSpPr>
          <p:cNvPr id="1133" name="object 1133"/>
          <p:cNvSpPr/>
          <p:nvPr/>
        </p:nvSpPr>
        <p:spPr>
          <a:xfrm>
            <a:off x="2094737" y="3777233"/>
            <a:ext cx="163068" cy="163068"/>
          </a:xfrm>
          <a:custGeom>
            <a:avLst/>
            <a:gdLst/>
            <a:ahLst/>
            <a:cxnLst/>
            <a:rect l="l" t="t" r="r" b="b"/>
            <a:pathLst>
              <a:path w="163068" h="163067">
                <a:moveTo>
                  <a:pt x="1524" y="163067"/>
                </a:moveTo>
                <a:lnTo>
                  <a:pt x="163068" y="1523"/>
                </a:lnTo>
                <a:lnTo>
                  <a:pt x="161544" y="0"/>
                </a:lnTo>
                <a:lnTo>
                  <a:pt x="0" y="162305"/>
                </a:lnTo>
                <a:lnTo>
                  <a:pt x="1524" y="163067"/>
                </a:lnTo>
                <a:close/>
              </a:path>
            </a:pathLst>
          </a:custGeom>
          <a:solidFill>
            <a:srgbClr val="4CC1C1"/>
          </a:solidFill>
        </p:spPr>
        <p:txBody>
          <a:bodyPr wrap="square" lIns="0" tIns="0" rIns="0" bIns="0" rtlCol="0">
            <a:noAutofit/>
          </a:bodyPr>
          <a:lstStyle/>
          <a:p>
            <a:endParaRPr/>
          </a:p>
        </p:txBody>
      </p:sp>
      <p:sp>
        <p:nvSpPr>
          <p:cNvPr id="1134" name="object 1134"/>
          <p:cNvSpPr/>
          <p:nvPr/>
        </p:nvSpPr>
        <p:spPr>
          <a:xfrm>
            <a:off x="2093976" y="3776471"/>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4CBFC0"/>
          </a:solidFill>
        </p:spPr>
        <p:txBody>
          <a:bodyPr wrap="square" lIns="0" tIns="0" rIns="0" bIns="0" rtlCol="0">
            <a:noAutofit/>
          </a:bodyPr>
          <a:lstStyle/>
          <a:p>
            <a:endParaRPr/>
          </a:p>
        </p:txBody>
      </p:sp>
      <p:sp>
        <p:nvSpPr>
          <p:cNvPr id="1135" name="object 1135"/>
          <p:cNvSpPr/>
          <p:nvPr/>
        </p:nvSpPr>
        <p:spPr>
          <a:xfrm>
            <a:off x="2092452" y="3775710"/>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ABEBE"/>
          </a:solidFill>
        </p:spPr>
        <p:txBody>
          <a:bodyPr wrap="square" lIns="0" tIns="0" rIns="0" bIns="0" rtlCol="0">
            <a:noAutofit/>
          </a:bodyPr>
          <a:lstStyle/>
          <a:p>
            <a:endParaRPr/>
          </a:p>
        </p:txBody>
      </p:sp>
      <p:sp>
        <p:nvSpPr>
          <p:cNvPr id="1136" name="object 1136"/>
          <p:cNvSpPr/>
          <p:nvPr/>
        </p:nvSpPr>
        <p:spPr>
          <a:xfrm>
            <a:off x="2090927" y="3774948"/>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ABDBD"/>
          </a:solidFill>
        </p:spPr>
        <p:txBody>
          <a:bodyPr wrap="square" lIns="0" tIns="0" rIns="0" bIns="0" rtlCol="0">
            <a:noAutofit/>
          </a:bodyPr>
          <a:lstStyle/>
          <a:p>
            <a:endParaRPr/>
          </a:p>
        </p:txBody>
      </p:sp>
      <p:sp>
        <p:nvSpPr>
          <p:cNvPr id="1137" name="object 1137"/>
          <p:cNvSpPr/>
          <p:nvPr/>
        </p:nvSpPr>
        <p:spPr>
          <a:xfrm>
            <a:off x="2081021" y="3770376"/>
            <a:ext cx="171450" cy="166116"/>
          </a:xfrm>
          <a:custGeom>
            <a:avLst/>
            <a:gdLst/>
            <a:ahLst/>
            <a:cxnLst/>
            <a:rect l="l" t="t" r="r" b="b"/>
            <a:pathLst>
              <a:path w="171450" h="166115">
                <a:moveTo>
                  <a:pt x="9906" y="166116"/>
                </a:moveTo>
                <a:lnTo>
                  <a:pt x="171450" y="4572"/>
                </a:lnTo>
                <a:lnTo>
                  <a:pt x="162306" y="0"/>
                </a:lnTo>
                <a:lnTo>
                  <a:pt x="0" y="161544"/>
                </a:lnTo>
                <a:lnTo>
                  <a:pt x="9906" y="166116"/>
                </a:lnTo>
                <a:close/>
              </a:path>
            </a:pathLst>
          </a:custGeom>
          <a:solidFill>
            <a:srgbClr val="4ABCBC"/>
          </a:solidFill>
        </p:spPr>
        <p:txBody>
          <a:bodyPr wrap="square" lIns="0" tIns="0" rIns="0" bIns="0" rtlCol="0">
            <a:noAutofit/>
          </a:bodyPr>
          <a:lstStyle/>
          <a:p>
            <a:endParaRPr/>
          </a:p>
        </p:txBody>
      </p:sp>
      <p:sp>
        <p:nvSpPr>
          <p:cNvPr id="1138" name="object 1138"/>
          <p:cNvSpPr/>
          <p:nvPr/>
        </p:nvSpPr>
        <p:spPr>
          <a:xfrm>
            <a:off x="2090927" y="3774948"/>
            <a:ext cx="161544" cy="161544"/>
          </a:xfrm>
          <a:custGeom>
            <a:avLst/>
            <a:gdLst/>
            <a:ahLst/>
            <a:cxnLst/>
            <a:rect l="l" t="t" r="r" b="b"/>
            <a:pathLst>
              <a:path w="161544" h="161544">
                <a:moveTo>
                  <a:pt x="0" y="161544"/>
                </a:moveTo>
                <a:lnTo>
                  <a:pt x="161544" y="0"/>
                </a:lnTo>
              </a:path>
            </a:pathLst>
          </a:custGeom>
          <a:ln w="762">
            <a:solidFill>
              <a:srgbClr val="4ABCBC"/>
            </a:solidFill>
          </a:ln>
        </p:spPr>
        <p:txBody>
          <a:bodyPr wrap="square" lIns="0" tIns="0" rIns="0" bIns="0" rtlCol="0">
            <a:noAutofit/>
          </a:bodyPr>
          <a:lstStyle/>
          <a:p>
            <a:endParaRPr/>
          </a:p>
        </p:txBody>
      </p:sp>
      <p:sp>
        <p:nvSpPr>
          <p:cNvPr id="1139" name="object 1139"/>
          <p:cNvSpPr/>
          <p:nvPr/>
        </p:nvSpPr>
        <p:spPr>
          <a:xfrm>
            <a:off x="2090165" y="3774186"/>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ABCBC"/>
          </a:solidFill>
        </p:spPr>
        <p:txBody>
          <a:bodyPr wrap="square" lIns="0" tIns="0" rIns="0" bIns="0" rtlCol="0">
            <a:noAutofit/>
          </a:bodyPr>
          <a:lstStyle/>
          <a:p>
            <a:endParaRPr/>
          </a:p>
        </p:txBody>
      </p:sp>
      <p:sp>
        <p:nvSpPr>
          <p:cNvPr id="1140" name="object 1140"/>
          <p:cNvSpPr/>
          <p:nvPr/>
        </p:nvSpPr>
        <p:spPr>
          <a:xfrm>
            <a:off x="2088642" y="3773423"/>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9BBBB"/>
          </a:solidFill>
        </p:spPr>
        <p:txBody>
          <a:bodyPr wrap="square" lIns="0" tIns="0" rIns="0" bIns="0" rtlCol="0">
            <a:noAutofit/>
          </a:bodyPr>
          <a:lstStyle/>
          <a:p>
            <a:endParaRPr/>
          </a:p>
        </p:txBody>
      </p:sp>
      <p:sp>
        <p:nvSpPr>
          <p:cNvPr id="1141" name="object 1141"/>
          <p:cNvSpPr/>
          <p:nvPr/>
        </p:nvSpPr>
        <p:spPr>
          <a:xfrm>
            <a:off x="2087118" y="3773423"/>
            <a:ext cx="163068" cy="162306"/>
          </a:xfrm>
          <a:custGeom>
            <a:avLst/>
            <a:gdLst/>
            <a:ahLst/>
            <a:cxnLst/>
            <a:rect l="l" t="t" r="r" b="b"/>
            <a:pathLst>
              <a:path w="163068" h="162305">
                <a:moveTo>
                  <a:pt x="1524" y="162305"/>
                </a:moveTo>
                <a:lnTo>
                  <a:pt x="163068" y="0"/>
                </a:lnTo>
                <a:lnTo>
                  <a:pt x="162306" y="0"/>
                </a:lnTo>
                <a:lnTo>
                  <a:pt x="0" y="161543"/>
                </a:lnTo>
                <a:lnTo>
                  <a:pt x="1524" y="162305"/>
                </a:lnTo>
                <a:close/>
              </a:path>
            </a:pathLst>
          </a:custGeom>
          <a:solidFill>
            <a:srgbClr val="49BABA"/>
          </a:solidFill>
        </p:spPr>
        <p:txBody>
          <a:bodyPr wrap="square" lIns="0" tIns="0" rIns="0" bIns="0" rtlCol="0">
            <a:noAutofit/>
          </a:bodyPr>
          <a:lstStyle/>
          <a:p>
            <a:endParaRPr/>
          </a:p>
        </p:txBody>
      </p:sp>
      <p:sp>
        <p:nvSpPr>
          <p:cNvPr id="1142" name="object 1142"/>
          <p:cNvSpPr/>
          <p:nvPr/>
        </p:nvSpPr>
        <p:spPr>
          <a:xfrm>
            <a:off x="2086355" y="3772661"/>
            <a:ext cx="163068" cy="162306"/>
          </a:xfrm>
          <a:custGeom>
            <a:avLst/>
            <a:gdLst/>
            <a:ahLst/>
            <a:cxnLst/>
            <a:rect l="l" t="t" r="r" b="b"/>
            <a:pathLst>
              <a:path w="163068" h="162305">
                <a:moveTo>
                  <a:pt x="762" y="162306"/>
                </a:moveTo>
                <a:lnTo>
                  <a:pt x="163068" y="762"/>
                </a:lnTo>
                <a:lnTo>
                  <a:pt x="161544" y="0"/>
                </a:lnTo>
                <a:lnTo>
                  <a:pt x="0" y="161544"/>
                </a:lnTo>
                <a:lnTo>
                  <a:pt x="762" y="162306"/>
                </a:lnTo>
                <a:close/>
              </a:path>
            </a:pathLst>
          </a:custGeom>
          <a:solidFill>
            <a:srgbClr val="48B9B9"/>
          </a:solidFill>
        </p:spPr>
        <p:txBody>
          <a:bodyPr wrap="square" lIns="0" tIns="0" rIns="0" bIns="0" rtlCol="0">
            <a:noAutofit/>
          </a:bodyPr>
          <a:lstStyle/>
          <a:p>
            <a:endParaRPr/>
          </a:p>
        </p:txBody>
      </p:sp>
      <p:sp>
        <p:nvSpPr>
          <p:cNvPr id="1143" name="object 1143"/>
          <p:cNvSpPr/>
          <p:nvPr/>
        </p:nvSpPr>
        <p:spPr>
          <a:xfrm>
            <a:off x="2084831" y="3771899"/>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8B8B8"/>
          </a:solidFill>
        </p:spPr>
        <p:txBody>
          <a:bodyPr wrap="square" lIns="0" tIns="0" rIns="0" bIns="0" rtlCol="0">
            <a:noAutofit/>
          </a:bodyPr>
          <a:lstStyle/>
          <a:p>
            <a:endParaRPr/>
          </a:p>
        </p:txBody>
      </p:sp>
      <p:sp>
        <p:nvSpPr>
          <p:cNvPr id="1144" name="object 1144"/>
          <p:cNvSpPr/>
          <p:nvPr/>
        </p:nvSpPr>
        <p:spPr>
          <a:xfrm>
            <a:off x="2084070" y="377113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8B8B8"/>
          </a:solidFill>
        </p:spPr>
        <p:txBody>
          <a:bodyPr wrap="square" lIns="0" tIns="0" rIns="0" bIns="0" rtlCol="0">
            <a:noAutofit/>
          </a:bodyPr>
          <a:lstStyle/>
          <a:p>
            <a:endParaRPr/>
          </a:p>
        </p:txBody>
      </p:sp>
      <p:sp>
        <p:nvSpPr>
          <p:cNvPr id="1145" name="object 1145"/>
          <p:cNvSpPr/>
          <p:nvPr/>
        </p:nvSpPr>
        <p:spPr>
          <a:xfrm>
            <a:off x="2082546" y="3770376"/>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47B7B7"/>
          </a:solidFill>
        </p:spPr>
        <p:txBody>
          <a:bodyPr wrap="square" lIns="0" tIns="0" rIns="0" bIns="0" rtlCol="0">
            <a:noAutofit/>
          </a:bodyPr>
          <a:lstStyle/>
          <a:p>
            <a:endParaRPr/>
          </a:p>
        </p:txBody>
      </p:sp>
      <p:sp>
        <p:nvSpPr>
          <p:cNvPr id="1146" name="object 1146"/>
          <p:cNvSpPr/>
          <p:nvPr/>
        </p:nvSpPr>
        <p:spPr>
          <a:xfrm>
            <a:off x="2081021" y="3770376"/>
            <a:ext cx="163068" cy="162306"/>
          </a:xfrm>
          <a:custGeom>
            <a:avLst/>
            <a:gdLst/>
            <a:ahLst/>
            <a:cxnLst/>
            <a:rect l="l" t="t" r="r" b="b"/>
            <a:pathLst>
              <a:path w="163068" h="162305">
                <a:moveTo>
                  <a:pt x="1524" y="162306"/>
                </a:moveTo>
                <a:lnTo>
                  <a:pt x="163068" y="0"/>
                </a:lnTo>
                <a:lnTo>
                  <a:pt x="162306" y="0"/>
                </a:lnTo>
                <a:lnTo>
                  <a:pt x="0" y="161544"/>
                </a:lnTo>
                <a:lnTo>
                  <a:pt x="1524" y="162306"/>
                </a:lnTo>
                <a:close/>
              </a:path>
            </a:pathLst>
          </a:custGeom>
          <a:solidFill>
            <a:srgbClr val="47B6B6"/>
          </a:solidFill>
        </p:spPr>
        <p:txBody>
          <a:bodyPr wrap="square" lIns="0" tIns="0" rIns="0" bIns="0" rtlCol="0">
            <a:noAutofit/>
          </a:bodyPr>
          <a:lstStyle/>
          <a:p>
            <a:endParaRPr/>
          </a:p>
        </p:txBody>
      </p:sp>
      <p:sp>
        <p:nvSpPr>
          <p:cNvPr id="1147" name="object 1147"/>
          <p:cNvSpPr/>
          <p:nvPr/>
        </p:nvSpPr>
        <p:spPr>
          <a:xfrm>
            <a:off x="2071116" y="3766566"/>
            <a:ext cx="172211" cy="165354"/>
          </a:xfrm>
          <a:custGeom>
            <a:avLst/>
            <a:gdLst/>
            <a:ahLst/>
            <a:cxnLst/>
            <a:rect l="l" t="t" r="r" b="b"/>
            <a:pathLst>
              <a:path w="172212" h="165353">
                <a:moveTo>
                  <a:pt x="9906" y="165353"/>
                </a:moveTo>
                <a:lnTo>
                  <a:pt x="172212" y="3809"/>
                </a:lnTo>
                <a:lnTo>
                  <a:pt x="161544" y="0"/>
                </a:lnTo>
                <a:lnTo>
                  <a:pt x="0" y="161543"/>
                </a:lnTo>
                <a:lnTo>
                  <a:pt x="9906" y="165353"/>
                </a:lnTo>
                <a:close/>
              </a:path>
            </a:pathLst>
          </a:custGeom>
          <a:solidFill>
            <a:srgbClr val="47B5B5"/>
          </a:solidFill>
        </p:spPr>
        <p:txBody>
          <a:bodyPr wrap="square" lIns="0" tIns="0" rIns="0" bIns="0" rtlCol="0">
            <a:noAutofit/>
          </a:bodyPr>
          <a:lstStyle/>
          <a:p>
            <a:endParaRPr/>
          </a:p>
        </p:txBody>
      </p:sp>
      <p:sp>
        <p:nvSpPr>
          <p:cNvPr id="1148" name="object 1148"/>
          <p:cNvSpPr/>
          <p:nvPr/>
        </p:nvSpPr>
        <p:spPr>
          <a:xfrm>
            <a:off x="2081022" y="3770376"/>
            <a:ext cx="162306" cy="161544"/>
          </a:xfrm>
          <a:custGeom>
            <a:avLst/>
            <a:gdLst/>
            <a:ahLst/>
            <a:cxnLst/>
            <a:rect l="l" t="t" r="r" b="b"/>
            <a:pathLst>
              <a:path w="162306" h="161544">
                <a:moveTo>
                  <a:pt x="0" y="161544"/>
                </a:moveTo>
                <a:lnTo>
                  <a:pt x="162306" y="0"/>
                </a:lnTo>
              </a:path>
            </a:pathLst>
          </a:custGeom>
          <a:ln w="762">
            <a:solidFill>
              <a:srgbClr val="47B5B5"/>
            </a:solidFill>
          </a:ln>
        </p:spPr>
        <p:txBody>
          <a:bodyPr wrap="square" lIns="0" tIns="0" rIns="0" bIns="0" rtlCol="0">
            <a:noAutofit/>
          </a:bodyPr>
          <a:lstStyle/>
          <a:p>
            <a:endParaRPr/>
          </a:p>
        </p:txBody>
      </p:sp>
      <p:sp>
        <p:nvSpPr>
          <p:cNvPr id="1149" name="object 1149"/>
          <p:cNvSpPr/>
          <p:nvPr/>
        </p:nvSpPr>
        <p:spPr>
          <a:xfrm>
            <a:off x="2080260" y="3769614"/>
            <a:ext cx="163068" cy="162306"/>
          </a:xfrm>
          <a:custGeom>
            <a:avLst/>
            <a:gdLst/>
            <a:ahLst/>
            <a:cxnLst/>
            <a:rect l="l" t="t" r="r" b="b"/>
            <a:pathLst>
              <a:path w="163068" h="162305">
                <a:moveTo>
                  <a:pt x="762" y="162305"/>
                </a:moveTo>
                <a:lnTo>
                  <a:pt x="163068" y="761"/>
                </a:lnTo>
                <a:lnTo>
                  <a:pt x="161544" y="0"/>
                </a:lnTo>
                <a:lnTo>
                  <a:pt x="0" y="161543"/>
                </a:lnTo>
                <a:lnTo>
                  <a:pt x="762" y="162305"/>
                </a:lnTo>
                <a:close/>
              </a:path>
            </a:pathLst>
          </a:custGeom>
          <a:solidFill>
            <a:srgbClr val="47B5B5"/>
          </a:solidFill>
        </p:spPr>
        <p:txBody>
          <a:bodyPr wrap="square" lIns="0" tIns="0" rIns="0" bIns="0" rtlCol="0">
            <a:noAutofit/>
          </a:bodyPr>
          <a:lstStyle/>
          <a:p>
            <a:endParaRPr/>
          </a:p>
        </p:txBody>
      </p:sp>
      <p:sp>
        <p:nvSpPr>
          <p:cNvPr id="1150" name="object 1150"/>
          <p:cNvSpPr/>
          <p:nvPr/>
        </p:nvSpPr>
        <p:spPr>
          <a:xfrm>
            <a:off x="2078736" y="3768851"/>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4B4"/>
          </a:solidFill>
        </p:spPr>
        <p:txBody>
          <a:bodyPr wrap="square" lIns="0" tIns="0" rIns="0" bIns="0" rtlCol="0">
            <a:noAutofit/>
          </a:bodyPr>
          <a:lstStyle/>
          <a:p>
            <a:endParaRPr/>
          </a:p>
        </p:txBody>
      </p:sp>
      <p:sp>
        <p:nvSpPr>
          <p:cNvPr id="1151" name="object 1151"/>
          <p:cNvSpPr/>
          <p:nvPr/>
        </p:nvSpPr>
        <p:spPr>
          <a:xfrm>
            <a:off x="2077211" y="3768851"/>
            <a:ext cx="163068" cy="161544"/>
          </a:xfrm>
          <a:custGeom>
            <a:avLst/>
            <a:gdLst/>
            <a:ahLst/>
            <a:cxnLst/>
            <a:rect l="l" t="t" r="r" b="b"/>
            <a:pathLst>
              <a:path w="163068" h="161544">
                <a:moveTo>
                  <a:pt x="1524" y="161544"/>
                </a:moveTo>
                <a:lnTo>
                  <a:pt x="163068" y="0"/>
                </a:lnTo>
                <a:lnTo>
                  <a:pt x="162306" y="0"/>
                </a:lnTo>
                <a:lnTo>
                  <a:pt x="0" y="161544"/>
                </a:lnTo>
                <a:lnTo>
                  <a:pt x="1524" y="161544"/>
                </a:lnTo>
                <a:close/>
              </a:path>
            </a:pathLst>
          </a:custGeom>
          <a:solidFill>
            <a:srgbClr val="46B2B2"/>
          </a:solidFill>
        </p:spPr>
        <p:txBody>
          <a:bodyPr wrap="square" lIns="0" tIns="0" rIns="0" bIns="0" rtlCol="0">
            <a:noAutofit/>
          </a:bodyPr>
          <a:lstStyle/>
          <a:p>
            <a:endParaRPr/>
          </a:p>
        </p:txBody>
      </p:sp>
      <p:sp>
        <p:nvSpPr>
          <p:cNvPr id="1152" name="object 1152"/>
          <p:cNvSpPr/>
          <p:nvPr/>
        </p:nvSpPr>
        <p:spPr>
          <a:xfrm>
            <a:off x="2076449" y="3768089"/>
            <a:ext cx="163068" cy="162306"/>
          </a:xfrm>
          <a:custGeom>
            <a:avLst/>
            <a:gdLst/>
            <a:ahLst/>
            <a:cxnLst/>
            <a:rect l="l" t="t" r="r" b="b"/>
            <a:pathLst>
              <a:path w="163068" h="162305">
                <a:moveTo>
                  <a:pt x="762" y="162305"/>
                </a:moveTo>
                <a:lnTo>
                  <a:pt x="163068" y="761"/>
                </a:lnTo>
                <a:lnTo>
                  <a:pt x="161544" y="0"/>
                </a:lnTo>
                <a:lnTo>
                  <a:pt x="0" y="161543"/>
                </a:lnTo>
                <a:lnTo>
                  <a:pt x="762" y="162305"/>
                </a:lnTo>
                <a:close/>
              </a:path>
            </a:pathLst>
          </a:custGeom>
          <a:solidFill>
            <a:srgbClr val="46B1B1"/>
          </a:solidFill>
        </p:spPr>
        <p:txBody>
          <a:bodyPr wrap="square" lIns="0" tIns="0" rIns="0" bIns="0" rtlCol="0">
            <a:noAutofit/>
          </a:bodyPr>
          <a:lstStyle/>
          <a:p>
            <a:endParaRPr/>
          </a:p>
        </p:txBody>
      </p:sp>
      <p:sp>
        <p:nvSpPr>
          <p:cNvPr id="1153" name="object 1153"/>
          <p:cNvSpPr/>
          <p:nvPr/>
        </p:nvSpPr>
        <p:spPr>
          <a:xfrm>
            <a:off x="2074926" y="3767327"/>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6B0B0"/>
          </a:solidFill>
        </p:spPr>
        <p:txBody>
          <a:bodyPr wrap="square" lIns="0" tIns="0" rIns="0" bIns="0" rtlCol="0">
            <a:noAutofit/>
          </a:bodyPr>
          <a:lstStyle/>
          <a:p>
            <a:endParaRPr/>
          </a:p>
        </p:txBody>
      </p:sp>
      <p:sp>
        <p:nvSpPr>
          <p:cNvPr id="1154" name="object 1154"/>
          <p:cNvSpPr/>
          <p:nvPr/>
        </p:nvSpPr>
        <p:spPr>
          <a:xfrm>
            <a:off x="2073402" y="3767327"/>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46AFAF"/>
          </a:solidFill>
        </p:spPr>
        <p:txBody>
          <a:bodyPr wrap="square" lIns="0" tIns="0" rIns="0" bIns="0" rtlCol="0">
            <a:noAutofit/>
          </a:bodyPr>
          <a:lstStyle/>
          <a:p>
            <a:endParaRPr/>
          </a:p>
        </p:txBody>
      </p:sp>
      <p:sp>
        <p:nvSpPr>
          <p:cNvPr id="1155" name="object 1155"/>
          <p:cNvSpPr/>
          <p:nvPr/>
        </p:nvSpPr>
        <p:spPr>
          <a:xfrm>
            <a:off x="2072639" y="3766566"/>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5AEAE"/>
          </a:solidFill>
        </p:spPr>
        <p:txBody>
          <a:bodyPr wrap="square" lIns="0" tIns="0" rIns="0" bIns="0" rtlCol="0">
            <a:noAutofit/>
          </a:bodyPr>
          <a:lstStyle/>
          <a:p>
            <a:endParaRPr/>
          </a:p>
        </p:txBody>
      </p:sp>
      <p:sp>
        <p:nvSpPr>
          <p:cNvPr id="1156" name="object 1156"/>
          <p:cNvSpPr/>
          <p:nvPr/>
        </p:nvSpPr>
        <p:spPr>
          <a:xfrm>
            <a:off x="2071115" y="3766566"/>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5ADAD"/>
          </a:solidFill>
        </p:spPr>
        <p:txBody>
          <a:bodyPr wrap="square" lIns="0" tIns="0" rIns="0" bIns="0" rtlCol="0">
            <a:noAutofit/>
          </a:bodyPr>
          <a:lstStyle/>
          <a:p>
            <a:endParaRPr/>
          </a:p>
        </p:txBody>
      </p:sp>
      <p:sp>
        <p:nvSpPr>
          <p:cNvPr id="1157" name="object 1157"/>
          <p:cNvSpPr/>
          <p:nvPr/>
        </p:nvSpPr>
        <p:spPr>
          <a:xfrm>
            <a:off x="2059686" y="3763518"/>
            <a:ext cx="172974" cy="164592"/>
          </a:xfrm>
          <a:custGeom>
            <a:avLst/>
            <a:gdLst/>
            <a:ahLst/>
            <a:cxnLst/>
            <a:rect l="l" t="t" r="r" b="b"/>
            <a:pathLst>
              <a:path w="172974" h="164591">
                <a:moveTo>
                  <a:pt x="11430" y="164592"/>
                </a:moveTo>
                <a:lnTo>
                  <a:pt x="172974" y="3048"/>
                </a:lnTo>
                <a:lnTo>
                  <a:pt x="162306" y="0"/>
                </a:lnTo>
                <a:lnTo>
                  <a:pt x="0" y="161544"/>
                </a:lnTo>
                <a:lnTo>
                  <a:pt x="11430" y="164592"/>
                </a:lnTo>
                <a:close/>
              </a:path>
            </a:pathLst>
          </a:custGeom>
          <a:solidFill>
            <a:srgbClr val="45ACAC"/>
          </a:solidFill>
        </p:spPr>
        <p:txBody>
          <a:bodyPr wrap="square" lIns="0" tIns="0" rIns="0" bIns="0" rtlCol="0">
            <a:noAutofit/>
          </a:bodyPr>
          <a:lstStyle/>
          <a:p>
            <a:endParaRPr/>
          </a:p>
        </p:txBody>
      </p:sp>
      <p:sp>
        <p:nvSpPr>
          <p:cNvPr id="1158" name="object 1158"/>
          <p:cNvSpPr/>
          <p:nvPr/>
        </p:nvSpPr>
        <p:spPr>
          <a:xfrm>
            <a:off x="2071116" y="3766566"/>
            <a:ext cx="161544" cy="161544"/>
          </a:xfrm>
          <a:custGeom>
            <a:avLst/>
            <a:gdLst/>
            <a:ahLst/>
            <a:cxnLst/>
            <a:rect l="l" t="t" r="r" b="b"/>
            <a:pathLst>
              <a:path w="161544" h="161544">
                <a:moveTo>
                  <a:pt x="0" y="161544"/>
                </a:moveTo>
                <a:lnTo>
                  <a:pt x="161544" y="0"/>
                </a:lnTo>
              </a:path>
            </a:pathLst>
          </a:custGeom>
          <a:ln w="762">
            <a:solidFill>
              <a:srgbClr val="45ACAC"/>
            </a:solidFill>
          </a:ln>
        </p:spPr>
        <p:txBody>
          <a:bodyPr wrap="square" lIns="0" tIns="0" rIns="0" bIns="0" rtlCol="0">
            <a:noAutofit/>
          </a:bodyPr>
          <a:lstStyle/>
          <a:p>
            <a:endParaRPr/>
          </a:p>
        </p:txBody>
      </p:sp>
      <p:sp>
        <p:nvSpPr>
          <p:cNvPr id="1159" name="object 1159"/>
          <p:cNvSpPr/>
          <p:nvPr/>
        </p:nvSpPr>
        <p:spPr>
          <a:xfrm>
            <a:off x="2069592" y="3765804"/>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5ACAC"/>
          </a:solidFill>
        </p:spPr>
        <p:txBody>
          <a:bodyPr wrap="square" lIns="0" tIns="0" rIns="0" bIns="0" rtlCol="0">
            <a:noAutofit/>
          </a:bodyPr>
          <a:lstStyle/>
          <a:p>
            <a:endParaRPr/>
          </a:p>
        </p:txBody>
      </p:sp>
      <p:sp>
        <p:nvSpPr>
          <p:cNvPr id="1160" name="object 1160"/>
          <p:cNvSpPr/>
          <p:nvPr/>
        </p:nvSpPr>
        <p:spPr>
          <a:xfrm>
            <a:off x="2068068" y="3765804"/>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4ACAC"/>
          </a:solidFill>
        </p:spPr>
        <p:txBody>
          <a:bodyPr wrap="square" lIns="0" tIns="0" rIns="0" bIns="0" rtlCol="0">
            <a:noAutofit/>
          </a:bodyPr>
          <a:lstStyle/>
          <a:p>
            <a:endParaRPr/>
          </a:p>
        </p:txBody>
      </p:sp>
      <p:sp>
        <p:nvSpPr>
          <p:cNvPr id="1161" name="object 1161"/>
          <p:cNvSpPr/>
          <p:nvPr/>
        </p:nvSpPr>
        <p:spPr>
          <a:xfrm>
            <a:off x="2066543" y="3765042"/>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4ABAB"/>
          </a:solidFill>
        </p:spPr>
        <p:txBody>
          <a:bodyPr wrap="square" lIns="0" tIns="0" rIns="0" bIns="0" rtlCol="0">
            <a:noAutofit/>
          </a:bodyPr>
          <a:lstStyle/>
          <a:p>
            <a:endParaRPr/>
          </a:p>
        </p:txBody>
      </p:sp>
      <p:sp>
        <p:nvSpPr>
          <p:cNvPr id="1162" name="object 1162"/>
          <p:cNvSpPr/>
          <p:nvPr/>
        </p:nvSpPr>
        <p:spPr>
          <a:xfrm>
            <a:off x="2065020" y="3765041"/>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3AAAA"/>
          </a:solidFill>
        </p:spPr>
        <p:txBody>
          <a:bodyPr wrap="square" lIns="0" tIns="0" rIns="0" bIns="0" rtlCol="0">
            <a:noAutofit/>
          </a:bodyPr>
          <a:lstStyle/>
          <a:p>
            <a:endParaRPr/>
          </a:p>
        </p:txBody>
      </p:sp>
      <p:sp>
        <p:nvSpPr>
          <p:cNvPr id="1163" name="object 1163"/>
          <p:cNvSpPr/>
          <p:nvPr/>
        </p:nvSpPr>
        <p:spPr>
          <a:xfrm>
            <a:off x="2063496" y="3764279"/>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3A9A9"/>
          </a:solidFill>
        </p:spPr>
        <p:txBody>
          <a:bodyPr wrap="square" lIns="0" tIns="0" rIns="0" bIns="0" rtlCol="0">
            <a:noAutofit/>
          </a:bodyPr>
          <a:lstStyle/>
          <a:p>
            <a:endParaRPr/>
          </a:p>
        </p:txBody>
      </p:sp>
      <p:sp>
        <p:nvSpPr>
          <p:cNvPr id="1164" name="object 1164"/>
          <p:cNvSpPr/>
          <p:nvPr/>
        </p:nvSpPr>
        <p:spPr>
          <a:xfrm>
            <a:off x="2061971" y="3763517"/>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1A8A8"/>
          </a:solidFill>
        </p:spPr>
        <p:txBody>
          <a:bodyPr wrap="square" lIns="0" tIns="0" rIns="0" bIns="0" rtlCol="0">
            <a:noAutofit/>
          </a:bodyPr>
          <a:lstStyle/>
          <a:p>
            <a:endParaRPr/>
          </a:p>
        </p:txBody>
      </p:sp>
      <p:sp>
        <p:nvSpPr>
          <p:cNvPr id="1165" name="object 1165"/>
          <p:cNvSpPr/>
          <p:nvPr/>
        </p:nvSpPr>
        <p:spPr>
          <a:xfrm>
            <a:off x="2059686" y="3763517"/>
            <a:ext cx="163830" cy="162306"/>
          </a:xfrm>
          <a:custGeom>
            <a:avLst/>
            <a:gdLst/>
            <a:ahLst/>
            <a:cxnLst/>
            <a:rect l="l" t="t" r="r" b="b"/>
            <a:pathLst>
              <a:path w="163830" h="162305">
                <a:moveTo>
                  <a:pt x="2286" y="162305"/>
                </a:moveTo>
                <a:lnTo>
                  <a:pt x="163830" y="0"/>
                </a:lnTo>
                <a:lnTo>
                  <a:pt x="162306" y="0"/>
                </a:lnTo>
                <a:lnTo>
                  <a:pt x="0" y="161543"/>
                </a:lnTo>
                <a:lnTo>
                  <a:pt x="2286" y="162305"/>
                </a:lnTo>
                <a:close/>
              </a:path>
            </a:pathLst>
          </a:custGeom>
          <a:solidFill>
            <a:srgbClr val="41A7A6"/>
          </a:solidFill>
        </p:spPr>
        <p:txBody>
          <a:bodyPr wrap="square" lIns="0" tIns="0" rIns="0" bIns="0" rtlCol="0">
            <a:noAutofit/>
          </a:bodyPr>
          <a:lstStyle/>
          <a:p>
            <a:endParaRPr/>
          </a:p>
        </p:txBody>
      </p:sp>
      <p:sp>
        <p:nvSpPr>
          <p:cNvPr id="1166" name="object 1166"/>
          <p:cNvSpPr/>
          <p:nvPr/>
        </p:nvSpPr>
        <p:spPr>
          <a:xfrm>
            <a:off x="2048255" y="3761993"/>
            <a:ext cx="173736" cy="163068"/>
          </a:xfrm>
          <a:custGeom>
            <a:avLst/>
            <a:gdLst/>
            <a:ahLst/>
            <a:cxnLst/>
            <a:rect l="l" t="t" r="r" b="b"/>
            <a:pathLst>
              <a:path w="173736" h="163067">
                <a:moveTo>
                  <a:pt x="11430" y="163068"/>
                </a:moveTo>
                <a:lnTo>
                  <a:pt x="173736" y="1524"/>
                </a:lnTo>
                <a:lnTo>
                  <a:pt x="161544" y="0"/>
                </a:lnTo>
                <a:lnTo>
                  <a:pt x="0" y="161544"/>
                </a:lnTo>
                <a:lnTo>
                  <a:pt x="11430" y="163068"/>
                </a:lnTo>
                <a:close/>
              </a:path>
            </a:pathLst>
          </a:custGeom>
          <a:solidFill>
            <a:srgbClr val="41A5A5"/>
          </a:solidFill>
        </p:spPr>
        <p:txBody>
          <a:bodyPr wrap="square" lIns="0" tIns="0" rIns="0" bIns="0" rtlCol="0">
            <a:noAutofit/>
          </a:bodyPr>
          <a:lstStyle/>
          <a:p>
            <a:endParaRPr/>
          </a:p>
        </p:txBody>
      </p:sp>
      <p:sp>
        <p:nvSpPr>
          <p:cNvPr id="1167" name="object 1167"/>
          <p:cNvSpPr/>
          <p:nvPr/>
        </p:nvSpPr>
        <p:spPr>
          <a:xfrm>
            <a:off x="2059685" y="3763517"/>
            <a:ext cx="162306" cy="161544"/>
          </a:xfrm>
          <a:custGeom>
            <a:avLst/>
            <a:gdLst/>
            <a:ahLst/>
            <a:cxnLst/>
            <a:rect l="l" t="t" r="r" b="b"/>
            <a:pathLst>
              <a:path w="162306" h="161544">
                <a:moveTo>
                  <a:pt x="0" y="161544"/>
                </a:moveTo>
                <a:lnTo>
                  <a:pt x="162306" y="0"/>
                </a:lnTo>
              </a:path>
            </a:pathLst>
          </a:custGeom>
          <a:ln w="762">
            <a:solidFill>
              <a:srgbClr val="41A5A5"/>
            </a:solidFill>
          </a:ln>
        </p:spPr>
        <p:txBody>
          <a:bodyPr wrap="square" lIns="0" tIns="0" rIns="0" bIns="0" rtlCol="0">
            <a:noAutofit/>
          </a:bodyPr>
          <a:lstStyle/>
          <a:p>
            <a:endParaRPr/>
          </a:p>
        </p:txBody>
      </p:sp>
      <p:sp>
        <p:nvSpPr>
          <p:cNvPr id="1168" name="object 1168"/>
          <p:cNvSpPr/>
          <p:nvPr/>
        </p:nvSpPr>
        <p:spPr>
          <a:xfrm>
            <a:off x="2058161" y="3763517"/>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41A5A5"/>
          </a:solidFill>
        </p:spPr>
        <p:txBody>
          <a:bodyPr wrap="square" lIns="0" tIns="0" rIns="0" bIns="0" rtlCol="0">
            <a:noAutofit/>
          </a:bodyPr>
          <a:lstStyle/>
          <a:p>
            <a:endParaRPr/>
          </a:p>
        </p:txBody>
      </p:sp>
      <p:sp>
        <p:nvSpPr>
          <p:cNvPr id="1169" name="object 1169"/>
          <p:cNvSpPr/>
          <p:nvPr/>
        </p:nvSpPr>
        <p:spPr>
          <a:xfrm>
            <a:off x="2056637" y="3762755"/>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0A4A4"/>
          </a:solidFill>
        </p:spPr>
        <p:txBody>
          <a:bodyPr wrap="square" lIns="0" tIns="0" rIns="0" bIns="0" rtlCol="0">
            <a:noAutofit/>
          </a:bodyPr>
          <a:lstStyle/>
          <a:p>
            <a:endParaRPr/>
          </a:p>
        </p:txBody>
      </p:sp>
      <p:sp>
        <p:nvSpPr>
          <p:cNvPr id="1170" name="object 1170"/>
          <p:cNvSpPr/>
          <p:nvPr/>
        </p:nvSpPr>
        <p:spPr>
          <a:xfrm>
            <a:off x="2055114" y="3762755"/>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0A3A3"/>
          </a:solidFill>
        </p:spPr>
        <p:txBody>
          <a:bodyPr wrap="square" lIns="0" tIns="0" rIns="0" bIns="0" rtlCol="0">
            <a:noAutofit/>
          </a:bodyPr>
          <a:lstStyle/>
          <a:p>
            <a:endParaRPr/>
          </a:p>
        </p:txBody>
      </p:sp>
      <p:sp>
        <p:nvSpPr>
          <p:cNvPr id="1171" name="object 1171"/>
          <p:cNvSpPr/>
          <p:nvPr/>
        </p:nvSpPr>
        <p:spPr>
          <a:xfrm>
            <a:off x="2053590" y="3762755"/>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FA2A2"/>
          </a:solidFill>
        </p:spPr>
        <p:txBody>
          <a:bodyPr wrap="square" lIns="0" tIns="0" rIns="0" bIns="0" rtlCol="0">
            <a:noAutofit/>
          </a:bodyPr>
          <a:lstStyle/>
          <a:p>
            <a:endParaRPr/>
          </a:p>
        </p:txBody>
      </p:sp>
      <p:sp>
        <p:nvSpPr>
          <p:cNvPr id="1172" name="object 1172"/>
          <p:cNvSpPr/>
          <p:nvPr/>
        </p:nvSpPr>
        <p:spPr>
          <a:xfrm>
            <a:off x="2052065" y="3761994"/>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3FA1A1"/>
          </a:solidFill>
        </p:spPr>
        <p:txBody>
          <a:bodyPr wrap="square" lIns="0" tIns="0" rIns="0" bIns="0" rtlCol="0">
            <a:noAutofit/>
          </a:bodyPr>
          <a:lstStyle/>
          <a:p>
            <a:endParaRPr/>
          </a:p>
        </p:txBody>
      </p:sp>
      <p:sp>
        <p:nvSpPr>
          <p:cNvPr id="1173" name="object 1173"/>
          <p:cNvSpPr/>
          <p:nvPr/>
        </p:nvSpPr>
        <p:spPr>
          <a:xfrm>
            <a:off x="2049780" y="3761994"/>
            <a:ext cx="163830" cy="162306"/>
          </a:xfrm>
          <a:custGeom>
            <a:avLst/>
            <a:gdLst/>
            <a:ahLst/>
            <a:cxnLst/>
            <a:rect l="l" t="t" r="r" b="b"/>
            <a:pathLst>
              <a:path w="163830" h="162305">
                <a:moveTo>
                  <a:pt x="2286" y="162305"/>
                </a:moveTo>
                <a:lnTo>
                  <a:pt x="163830" y="0"/>
                </a:lnTo>
                <a:lnTo>
                  <a:pt x="161544" y="0"/>
                </a:lnTo>
                <a:lnTo>
                  <a:pt x="0" y="161543"/>
                </a:lnTo>
                <a:lnTo>
                  <a:pt x="2286" y="162305"/>
                </a:lnTo>
                <a:close/>
              </a:path>
            </a:pathLst>
          </a:custGeom>
          <a:solidFill>
            <a:srgbClr val="3EA0A0"/>
          </a:solidFill>
        </p:spPr>
        <p:txBody>
          <a:bodyPr wrap="square" lIns="0" tIns="0" rIns="0" bIns="0" rtlCol="0">
            <a:noAutofit/>
          </a:bodyPr>
          <a:lstStyle/>
          <a:p>
            <a:endParaRPr/>
          </a:p>
        </p:txBody>
      </p:sp>
      <p:sp>
        <p:nvSpPr>
          <p:cNvPr id="1174" name="object 1174"/>
          <p:cNvSpPr/>
          <p:nvPr/>
        </p:nvSpPr>
        <p:spPr>
          <a:xfrm>
            <a:off x="2048255" y="3761994"/>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1175" name="object 1175"/>
          <p:cNvSpPr/>
          <p:nvPr/>
        </p:nvSpPr>
        <p:spPr>
          <a:xfrm>
            <a:off x="2036063" y="3761232"/>
            <a:ext cx="173736" cy="162306"/>
          </a:xfrm>
          <a:custGeom>
            <a:avLst/>
            <a:gdLst/>
            <a:ahLst/>
            <a:cxnLst/>
            <a:rect l="l" t="t" r="r" b="b"/>
            <a:pathLst>
              <a:path w="173736" h="162305">
                <a:moveTo>
                  <a:pt x="12192" y="162305"/>
                </a:moveTo>
                <a:lnTo>
                  <a:pt x="173736" y="761"/>
                </a:lnTo>
                <a:lnTo>
                  <a:pt x="161544" y="0"/>
                </a:lnTo>
                <a:lnTo>
                  <a:pt x="0" y="161543"/>
                </a:lnTo>
                <a:lnTo>
                  <a:pt x="12192" y="162305"/>
                </a:lnTo>
                <a:close/>
              </a:path>
            </a:pathLst>
          </a:custGeom>
          <a:solidFill>
            <a:srgbClr val="3E9F9F"/>
          </a:solidFill>
        </p:spPr>
        <p:txBody>
          <a:bodyPr wrap="square" lIns="0" tIns="0" rIns="0" bIns="0" rtlCol="0">
            <a:noAutofit/>
          </a:bodyPr>
          <a:lstStyle/>
          <a:p>
            <a:endParaRPr/>
          </a:p>
        </p:txBody>
      </p:sp>
      <p:sp>
        <p:nvSpPr>
          <p:cNvPr id="1176" name="object 1176"/>
          <p:cNvSpPr/>
          <p:nvPr/>
        </p:nvSpPr>
        <p:spPr>
          <a:xfrm>
            <a:off x="2048255" y="3761994"/>
            <a:ext cx="161544" cy="161544"/>
          </a:xfrm>
          <a:custGeom>
            <a:avLst/>
            <a:gdLst/>
            <a:ahLst/>
            <a:cxnLst/>
            <a:rect l="l" t="t" r="r" b="b"/>
            <a:pathLst>
              <a:path w="161544" h="161544">
                <a:moveTo>
                  <a:pt x="0" y="161544"/>
                </a:moveTo>
                <a:lnTo>
                  <a:pt x="161544" y="0"/>
                </a:lnTo>
              </a:path>
            </a:pathLst>
          </a:custGeom>
          <a:ln w="762">
            <a:solidFill>
              <a:srgbClr val="3E9F9F"/>
            </a:solidFill>
          </a:ln>
        </p:spPr>
        <p:txBody>
          <a:bodyPr wrap="square" lIns="0" tIns="0" rIns="0" bIns="0" rtlCol="0">
            <a:noAutofit/>
          </a:bodyPr>
          <a:lstStyle/>
          <a:p>
            <a:endParaRPr/>
          </a:p>
        </p:txBody>
      </p:sp>
      <p:sp>
        <p:nvSpPr>
          <p:cNvPr id="1177" name="object 1177"/>
          <p:cNvSpPr/>
          <p:nvPr/>
        </p:nvSpPr>
        <p:spPr>
          <a:xfrm>
            <a:off x="2046731" y="3761994"/>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1178" name="object 1178"/>
          <p:cNvSpPr/>
          <p:nvPr/>
        </p:nvSpPr>
        <p:spPr>
          <a:xfrm>
            <a:off x="2045208" y="3761994"/>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D9E9E"/>
          </a:solidFill>
        </p:spPr>
        <p:txBody>
          <a:bodyPr wrap="square" lIns="0" tIns="0" rIns="0" bIns="0" rtlCol="0">
            <a:noAutofit/>
          </a:bodyPr>
          <a:lstStyle/>
          <a:p>
            <a:endParaRPr/>
          </a:p>
        </p:txBody>
      </p:sp>
      <p:sp>
        <p:nvSpPr>
          <p:cNvPr id="1179" name="object 1179"/>
          <p:cNvSpPr/>
          <p:nvPr/>
        </p:nvSpPr>
        <p:spPr>
          <a:xfrm>
            <a:off x="2042921" y="3761994"/>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D9D9D"/>
          </a:solidFill>
        </p:spPr>
        <p:txBody>
          <a:bodyPr wrap="square" lIns="0" tIns="0" rIns="0" bIns="0" rtlCol="0">
            <a:noAutofit/>
          </a:bodyPr>
          <a:lstStyle/>
          <a:p>
            <a:endParaRPr/>
          </a:p>
        </p:txBody>
      </p:sp>
      <p:sp>
        <p:nvSpPr>
          <p:cNvPr id="1180" name="object 1180"/>
          <p:cNvSpPr/>
          <p:nvPr/>
        </p:nvSpPr>
        <p:spPr>
          <a:xfrm>
            <a:off x="2041398" y="3761232"/>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3D9C9C"/>
          </a:solidFill>
        </p:spPr>
        <p:txBody>
          <a:bodyPr wrap="square" lIns="0" tIns="0" rIns="0" bIns="0" rtlCol="0">
            <a:noAutofit/>
          </a:bodyPr>
          <a:lstStyle/>
          <a:p>
            <a:endParaRPr/>
          </a:p>
        </p:txBody>
      </p:sp>
      <p:sp>
        <p:nvSpPr>
          <p:cNvPr id="1181" name="object 1181"/>
          <p:cNvSpPr/>
          <p:nvPr/>
        </p:nvSpPr>
        <p:spPr>
          <a:xfrm>
            <a:off x="2039874" y="3761232"/>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3C9B9B"/>
          </a:solidFill>
        </p:spPr>
        <p:txBody>
          <a:bodyPr wrap="square" lIns="0" tIns="0" rIns="0" bIns="0" rtlCol="0">
            <a:noAutofit/>
          </a:bodyPr>
          <a:lstStyle/>
          <a:p>
            <a:endParaRPr/>
          </a:p>
        </p:txBody>
      </p:sp>
      <p:sp>
        <p:nvSpPr>
          <p:cNvPr id="1182" name="object 1182"/>
          <p:cNvSpPr/>
          <p:nvPr/>
        </p:nvSpPr>
        <p:spPr>
          <a:xfrm>
            <a:off x="2037587" y="3761232"/>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C999A"/>
          </a:solidFill>
        </p:spPr>
        <p:txBody>
          <a:bodyPr wrap="square" lIns="0" tIns="0" rIns="0" bIns="0" rtlCol="0">
            <a:noAutofit/>
          </a:bodyPr>
          <a:lstStyle/>
          <a:p>
            <a:endParaRPr/>
          </a:p>
        </p:txBody>
      </p:sp>
      <p:sp>
        <p:nvSpPr>
          <p:cNvPr id="1183" name="object 1183"/>
          <p:cNvSpPr/>
          <p:nvPr/>
        </p:nvSpPr>
        <p:spPr>
          <a:xfrm>
            <a:off x="2036064" y="3761232"/>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1184" name="object 1184"/>
          <p:cNvSpPr/>
          <p:nvPr/>
        </p:nvSpPr>
        <p:spPr>
          <a:xfrm>
            <a:off x="2025396" y="3761232"/>
            <a:ext cx="172212" cy="162306"/>
          </a:xfrm>
          <a:custGeom>
            <a:avLst/>
            <a:gdLst/>
            <a:ahLst/>
            <a:cxnLst/>
            <a:rect l="l" t="t" r="r" b="b"/>
            <a:pathLst>
              <a:path w="172212" h="162305">
                <a:moveTo>
                  <a:pt x="10668" y="161544"/>
                </a:moveTo>
                <a:lnTo>
                  <a:pt x="172212" y="0"/>
                </a:lnTo>
                <a:lnTo>
                  <a:pt x="162306" y="762"/>
                </a:lnTo>
                <a:lnTo>
                  <a:pt x="0" y="162306"/>
                </a:lnTo>
                <a:lnTo>
                  <a:pt x="10668" y="161544"/>
                </a:lnTo>
                <a:close/>
              </a:path>
            </a:pathLst>
          </a:custGeom>
          <a:solidFill>
            <a:srgbClr val="3C9797"/>
          </a:solidFill>
        </p:spPr>
        <p:txBody>
          <a:bodyPr wrap="square" lIns="0" tIns="0" rIns="0" bIns="0" rtlCol="0">
            <a:noAutofit/>
          </a:bodyPr>
          <a:lstStyle/>
          <a:p>
            <a:endParaRPr/>
          </a:p>
        </p:txBody>
      </p:sp>
      <p:sp>
        <p:nvSpPr>
          <p:cNvPr id="1185" name="object 1185"/>
          <p:cNvSpPr/>
          <p:nvPr/>
        </p:nvSpPr>
        <p:spPr>
          <a:xfrm>
            <a:off x="2036064" y="3761232"/>
            <a:ext cx="161544" cy="161544"/>
          </a:xfrm>
          <a:custGeom>
            <a:avLst/>
            <a:gdLst/>
            <a:ahLst/>
            <a:cxnLst/>
            <a:rect l="l" t="t" r="r" b="b"/>
            <a:pathLst>
              <a:path w="161544" h="161544">
                <a:moveTo>
                  <a:pt x="0" y="161544"/>
                </a:moveTo>
                <a:lnTo>
                  <a:pt x="161544" y="0"/>
                </a:lnTo>
              </a:path>
            </a:pathLst>
          </a:custGeom>
          <a:ln w="762">
            <a:solidFill>
              <a:srgbClr val="3C9797"/>
            </a:solidFill>
          </a:ln>
        </p:spPr>
        <p:txBody>
          <a:bodyPr wrap="square" lIns="0" tIns="0" rIns="0" bIns="0" rtlCol="0">
            <a:noAutofit/>
          </a:bodyPr>
          <a:lstStyle/>
          <a:p>
            <a:endParaRPr/>
          </a:p>
        </p:txBody>
      </p:sp>
      <p:sp>
        <p:nvSpPr>
          <p:cNvPr id="1186" name="object 1186"/>
          <p:cNvSpPr/>
          <p:nvPr/>
        </p:nvSpPr>
        <p:spPr>
          <a:xfrm>
            <a:off x="2033778" y="3761232"/>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C9797"/>
          </a:solidFill>
        </p:spPr>
        <p:txBody>
          <a:bodyPr wrap="square" lIns="0" tIns="0" rIns="0" bIns="0" rtlCol="0">
            <a:noAutofit/>
          </a:bodyPr>
          <a:lstStyle/>
          <a:p>
            <a:endParaRPr/>
          </a:p>
        </p:txBody>
      </p:sp>
      <p:sp>
        <p:nvSpPr>
          <p:cNvPr id="1187" name="object 1187"/>
          <p:cNvSpPr/>
          <p:nvPr/>
        </p:nvSpPr>
        <p:spPr>
          <a:xfrm>
            <a:off x="2032253" y="3761232"/>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1188" name="object 1188"/>
          <p:cNvSpPr/>
          <p:nvPr/>
        </p:nvSpPr>
        <p:spPr>
          <a:xfrm>
            <a:off x="2029968" y="3761232"/>
            <a:ext cx="163830" cy="162306"/>
          </a:xfrm>
          <a:custGeom>
            <a:avLst/>
            <a:gdLst/>
            <a:ahLst/>
            <a:cxnLst/>
            <a:rect l="l" t="t" r="r" b="b"/>
            <a:pathLst>
              <a:path w="163830" h="162305">
                <a:moveTo>
                  <a:pt x="2286" y="161544"/>
                </a:moveTo>
                <a:lnTo>
                  <a:pt x="163830" y="0"/>
                </a:lnTo>
                <a:lnTo>
                  <a:pt x="161544" y="0"/>
                </a:lnTo>
                <a:lnTo>
                  <a:pt x="0" y="162306"/>
                </a:lnTo>
                <a:lnTo>
                  <a:pt x="2286" y="161544"/>
                </a:lnTo>
                <a:close/>
              </a:path>
            </a:pathLst>
          </a:custGeom>
          <a:solidFill>
            <a:srgbClr val="3C999A"/>
          </a:solidFill>
        </p:spPr>
        <p:txBody>
          <a:bodyPr wrap="square" lIns="0" tIns="0" rIns="0" bIns="0" rtlCol="0">
            <a:noAutofit/>
          </a:bodyPr>
          <a:lstStyle/>
          <a:p>
            <a:endParaRPr/>
          </a:p>
        </p:txBody>
      </p:sp>
      <p:sp>
        <p:nvSpPr>
          <p:cNvPr id="1189" name="object 1189"/>
          <p:cNvSpPr/>
          <p:nvPr/>
        </p:nvSpPr>
        <p:spPr>
          <a:xfrm>
            <a:off x="2027681" y="3761232"/>
            <a:ext cx="163830" cy="162306"/>
          </a:xfrm>
          <a:custGeom>
            <a:avLst/>
            <a:gdLst/>
            <a:ahLst/>
            <a:cxnLst/>
            <a:rect l="l" t="t" r="r" b="b"/>
            <a:pathLst>
              <a:path w="163830" h="162305">
                <a:moveTo>
                  <a:pt x="2286" y="162305"/>
                </a:moveTo>
                <a:lnTo>
                  <a:pt x="163830" y="0"/>
                </a:lnTo>
                <a:lnTo>
                  <a:pt x="161544" y="0"/>
                </a:lnTo>
                <a:lnTo>
                  <a:pt x="0" y="162305"/>
                </a:lnTo>
                <a:lnTo>
                  <a:pt x="2286" y="162305"/>
                </a:lnTo>
                <a:close/>
              </a:path>
            </a:pathLst>
          </a:custGeom>
          <a:solidFill>
            <a:srgbClr val="3C9B9B"/>
          </a:solidFill>
        </p:spPr>
        <p:txBody>
          <a:bodyPr wrap="square" lIns="0" tIns="0" rIns="0" bIns="0" rtlCol="0">
            <a:noAutofit/>
          </a:bodyPr>
          <a:lstStyle/>
          <a:p>
            <a:endParaRPr/>
          </a:p>
        </p:txBody>
      </p:sp>
      <p:sp>
        <p:nvSpPr>
          <p:cNvPr id="1190" name="object 1190"/>
          <p:cNvSpPr/>
          <p:nvPr/>
        </p:nvSpPr>
        <p:spPr>
          <a:xfrm>
            <a:off x="2025396" y="3761232"/>
            <a:ext cx="163830" cy="162306"/>
          </a:xfrm>
          <a:custGeom>
            <a:avLst/>
            <a:gdLst/>
            <a:ahLst/>
            <a:cxnLst/>
            <a:rect l="l" t="t" r="r" b="b"/>
            <a:pathLst>
              <a:path w="163830" h="162305">
                <a:moveTo>
                  <a:pt x="2286" y="162305"/>
                </a:moveTo>
                <a:lnTo>
                  <a:pt x="163830" y="0"/>
                </a:lnTo>
                <a:lnTo>
                  <a:pt x="162306" y="761"/>
                </a:lnTo>
                <a:lnTo>
                  <a:pt x="0" y="162305"/>
                </a:lnTo>
                <a:lnTo>
                  <a:pt x="2286" y="162305"/>
                </a:lnTo>
                <a:close/>
              </a:path>
            </a:pathLst>
          </a:custGeom>
          <a:solidFill>
            <a:srgbClr val="3C9C9C"/>
          </a:solidFill>
        </p:spPr>
        <p:txBody>
          <a:bodyPr wrap="square" lIns="0" tIns="0" rIns="0" bIns="0" rtlCol="0">
            <a:noAutofit/>
          </a:bodyPr>
          <a:lstStyle/>
          <a:p>
            <a:endParaRPr/>
          </a:p>
        </p:txBody>
      </p:sp>
      <p:sp>
        <p:nvSpPr>
          <p:cNvPr id="1191" name="object 1191"/>
          <p:cNvSpPr/>
          <p:nvPr/>
        </p:nvSpPr>
        <p:spPr>
          <a:xfrm>
            <a:off x="2015489" y="3761994"/>
            <a:ext cx="172211" cy="162306"/>
          </a:xfrm>
          <a:custGeom>
            <a:avLst/>
            <a:gdLst/>
            <a:ahLst/>
            <a:cxnLst/>
            <a:rect l="l" t="t" r="r" b="b"/>
            <a:pathLst>
              <a:path w="172212" h="162305">
                <a:moveTo>
                  <a:pt x="9906" y="161544"/>
                </a:moveTo>
                <a:lnTo>
                  <a:pt x="172212" y="0"/>
                </a:lnTo>
                <a:lnTo>
                  <a:pt x="161544" y="762"/>
                </a:lnTo>
                <a:lnTo>
                  <a:pt x="0" y="162306"/>
                </a:lnTo>
                <a:lnTo>
                  <a:pt x="9906" y="161544"/>
                </a:lnTo>
                <a:close/>
              </a:path>
            </a:pathLst>
          </a:custGeom>
          <a:solidFill>
            <a:srgbClr val="3D9D9D"/>
          </a:solidFill>
        </p:spPr>
        <p:txBody>
          <a:bodyPr wrap="square" lIns="0" tIns="0" rIns="0" bIns="0" rtlCol="0">
            <a:noAutofit/>
          </a:bodyPr>
          <a:lstStyle/>
          <a:p>
            <a:endParaRPr/>
          </a:p>
        </p:txBody>
      </p:sp>
      <p:sp>
        <p:nvSpPr>
          <p:cNvPr id="1192" name="object 1192"/>
          <p:cNvSpPr/>
          <p:nvPr/>
        </p:nvSpPr>
        <p:spPr>
          <a:xfrm>
            <a:off x="2025395" y="3761994"/>
            <a:ext cx="162306" cy="161544"/>
          </a:xfrm>
          <a:custGeom>
            <a:avLst/>
            <a:gdLst/>
            <a:ahLst/>
            <a:cxnLst/>
            <a:rect l="l" t="t" r="r" b="b"/>
            <a:pathLst>
              <a:path w="162306" h="161544">
                <a:moveTo>
                  <a:pt x="0" y="161544"/>
                </a:moveTo>
                <a:lnTo>
                  <a:pt x="162306" y="0"/>
                </a:lnTo>
              </a:path>
            </a:pathLst>
          </a:custGeom>
          <a:ln w="762">
            <a:solidFill>
              <a:srgbClr val="3D9D9D"/>
            </a:solidFill>
          </a:ln>
        </p:spPr>
        <p:txBody>
          <a:bodyPr wrap="square" lIns="0" tIns="0" rIns="0" bIns="0" rtlCol="0">
            <a:noAutofit/>
          </a:bodyPr>
          <a:lstStyle/>
          <a:p>
            <a:endParaRPr/>
          </a:p>
        </p:txBody>
      </p:sp>
      <p:sp>
        <p:nvSpPr>
          <p:cNvPr id="1193" name="object 1193"/>
          <p:cNvSpPr/>
          <p:nvPr/>
        </p:nvSpPr>
        <p:spPr>
          <a:xfrm>
            <a:off x="2023109" y="3761994"/>
            <a:ext cx="164592" cy="161544"/>
          </a:xfrm>
          <a:custGeom>
            <a:avLst/>
            <a:gdLst/>
            <a:ahLst/>
            <a:cxnLst/>
            <a:rect l="l" t="t" r="r" b="b"/>
            <a:pathLst>
              <a:path w="164592" h="161544">
                <a:moveTo>
                  <a:pt x="2286" y="161544"/>
                </a:moveTo>
                <a:lnTo>
                  <a:pt x="164592" y="0"/>
                </a:lnTo>
                <a:lnTo>
                  <a:pt x="161544" y="0"/>
                </a:lnTo>
                <a:lnTo>
                  <a:pt x="0" y="161544"/>
                </a:lnTo>
                <a:lnTo>
                  <a:pt x="2286" y="161544"/>
                </a:lnTo>
                <a:close/>
              </a:path>
            </a:pathLst>
          </a:custGeom>
          <a:solidFill>
            <a:srgbClr val="3D9D9D"/>
          </a:solidFill>
        </p:spPr>
        <p:txBody>
          <a:bodyPr wrap="square" lIns="0" tIns="0" rIns="0" bIns="0" rtlCol="0">
            <a:noAutofit/>
          </a:bodyPr>
          <a:lstStyle/>
          <a:p>
            <a:endParaRPr/>
          </a:p>
        </p:txBody>
      </p:sp>
      <p:sp>
        <p:nvSpPr>
          <p:cNvPr id="1194" name="object 1194"/>
          <p:cNvSpPr/>
          <p:nvPr/>
        </p:nvSpPr>
        <p:spPr>
          <a:xfrm>
            <a:off x="2020824" y="3761994"/>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D9E9E"/>
          </a:solidFill>
        </p:spPr>
        <p:txBody>
          <a:bodyPr wrap="square" lIns="0" tIns="0" rIns="0" bIns="0" rtlCol="0">
            <a:noAutofit/>
          </a:bodyPr>
          <a:lstStyle/>
          <a:p>
            <a:endParaRPr/>
          </a:p>
        </p:txBody>
      </p:sp>
      <p:sp>
        <p:nvSpPr>
          <p:cNvPr id="1195" name="object 1195"/>
          <p:cNvSpPr/>
          <p:nvPr/>
        </p:nvSpPr>
        <p:spPr>
          <a:xfrm>
            <a:off x="2017775" y="3761994"/>
            <a:ext cx="164592" cy="162306"/>
          </a:xfrm>
          <a:custGeom>
            <a:avLst/>
            <a:gdLst/>
            <a:ahLst/>
            <a:cxnLst/>
            <a:rect l="l" t="t" r="r" b="b"/>
            <a:pathLst>
              <a:path w="164592" h="162305">
                <a:moveTo>
                  <a:pt x="3048" y="161544"/>
                </a:moveTo>
                <a:lnTo>
                  <a:pt x="164592" y="0"/>
                </a:lnTo>
                <a:lnTo>
                  <a:pt x="161544" y="762"/>
                </a:lnTo>
                <a:lnTo>
                  <a:pt x="0" y="162306"/>
                </a:lnTo>
                <a:lnTo>
                  <a:pt x="3048" y="161544"/>
                </a:lnTo>
                <a:close/>
              </a:path>
            </a:pathLst>
          </a:custGeom>
          <a:solidFill>
            <a:srgbClr val="3E9F9F"/>
          </a:solidFill>
        </p:spPr>
        <p:txBody>
          <a:bodyPr wrap="square" lIns="0" tIns="0" rIns="0" bIns="0" rtlCol="0">
            <a:noAutofit/>
          </a:bodyPr>
          <a:lstStyle/>
          <a:p>
            <a:endParaRPr/>
          </a:p>
        </p:txBody>
      </p:sp>
      <p:sp>
        <p:nvSpPr>
          <p:cNvPr id="1196" name="object 1196"/>
          <p:cNvSpPr/>
          <p:nvPr/>
        </p:nvSpPr>
        <p:spPr>
          <a:xfrm>
            <a:off x="2015490" y="3762755"/>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E9F9F"/>
          </a:solidFill>
        </p:spPr>
        <p:txBody>
          <a:bodyPr wrap="square" lIns="0" tIns="0" rIns="0" bIns="0" rtlCol="0">
            <a:noAutofit/>
          </a:bodyPr>
          <a:lstStyle/>
          <a:p>
            <a:endParaRPr/>
          </a:p>
        </p:txBody>
      </p:sp>
      <p:sp>
        <p:nvSpPr>
          <p:cNvPr id="1197" name="object 1197"/>
          <p:cNvSpPr/>
          <p:nvPr/>
        </p:nvSpPr>
        <p:spPr>
          <a:xfrm>
            <a:off x="2005583" y="3762755"/>
            <a:ext cx="171450" cy="163068"/>
          </a:xfrm>
          <a:custGeom>
            <a:avLst/>
            <a:gdLst/>
            <a:ahLst/>
            <a:cxnLst/>
            <a:rect l="l" t="t" r="r" b="b"/>
            <a:pathLst>
              <a:path w="171450" h="163067">
                <a:moveTo>
                  <a:pt x="9906" y="161544"/>
                </a:moveTo>
                <a:lnTo>
                  <a:pt x="171450" y="0"/>
                </a:lnTo>
                <a:lnTo>
                  <a:pt x="161544" y="1524"/>
                </a:lnTo>
                <a:lnTo>
                  <a:pt x="0" y="163068"/>
                </a:lnTo>
                <a:lnTo>
                  <a:pt x="9906" y="161544"/>
                </a:lnTo>
                <a:close/>
              </a:path>
            </a:pathLst>
          </a:custGeom>
          <a:solidFill>
            <a:srgbClr val="3FA0A0"/>
          </a:solidFill>
        </p:spPr>
        <p:txBody>
          <a:bodyPr wrap="square" lIns="0" tIns="0" rIns="0" bIns="0" rtlCol="0">
            <a:noAutofit/>
          </a:bodyPr>
          <a:lstStyle/>
          <a:p>
            <a:endParaRPr/>
          </a:p>
        </p:txBody>
      </p:sp>
      <p:sp>
        <p:nvSpPr>
          <p:cNvPr id="1198" name="object 1198"/>
          <p:cNvSpPr/>
          <p:nvPr/>
        </p:nvSpPr>
        <p:spPr>
          <a:xfrm>
            <a:off x="2015489" y="3762755"/>
            <a:ext cx="161544" cy="161544"/>
          </a:xfrm>
          <a:custGeom>
            <a:avLst/>
            <a:gdLst/>
            <a:ahLst/>
            <a:cxnLst/>
            <a:rect l="l" t="t" r="r" b="b"/>
            <a:pathLst>
              <a:path w="161544" h="161544">
                <a:moveTo>
                  <a:pt x="0" y="161544"/>
                </a:moveTo>
                <a:lnTo>
                  <a:pt x="161544" y="0"/>
                </a:lnTo>
              </a:path>
            </a:pathLst>
          </a:custGeom>
          <a:ln w="762">
            <a:solidFill>
              <a:srgbClr val="3FA0A0"/>
            </a:solidFill>
          </a:ln>
        </p:spPr>
        <p:txBody>
          <a:bodyPr wrap="square" lIns="0" tIns="0" rIns="0" bIns="0" rtlCol="0">
            <a:noAutofit/>
          </a:bodyPr>
          <a:lstStyle/>
          <a:p>
            <a:endParaRPr/>
          </a:p>
        </p:txBody>
      </p:sp>
      <p:sp>
        <p:nvSpPr>
          <p:cNvPr id="1199" name="object 1199"/>
          <p:cNvSpPr/>
          <p:nvPr/>
        </p:nvSpPr>
        <p:spPr>
          <a:xfrm>
            <a:off x="2013203" y="3762755"/>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FA0A0"/>
          </a:solidFill>
        </p:spPr>
        <p:txBody>
          <a:bodyPr wrap="square" lIns="0" tIns="0" rIns="0" bIns="0" rtlCol="0">
            <a:noAutofit/>
          </a:bodyPr>
          <a:lstStyle/>
          <a:p>
            <a:endParaRPr/>
          </a:p>
        </p:txBody>
      </p:sp>
      <p:sp>
        <p:nvSpPr>
          <p:cNvPr id="1200" name="object 1200"/>
          <p:cNvSpPr/>
          <p:nvPr/>
        </p:nvSpPr>
        <p:spPr>
          <a:xfrm>
            <a:off x="2011680" y="3762755"/>
            <a:ext cx="163068" cy="162306"/>
          </a:xfrm>
          <a:custGeom>
            <a:avLst/>
            <a:gdLst/>
            <a:ahLst/>
            <a:cxnLst/>
            <a:rect l="l" t="t" r="r" b="b"/>
            <a:pathLst>
              <a:path w="163068" h="162305">
                <a:moveTo>
                  <a:pt x="1524" y="161544"/>
                </a:moveTo>
                <a:lnTo>
                  <a:pt x="163068" y="0"/>
                </a:lnTo>
                <a:lnTo>
                  <a:pt x="161544" y="762"/>
                </a:lnTo>
                <a:lnTo>
                  <a:pt x="0" y="162306"/>
                </a:lnTo>
                <a:lnTo>
                  <a:pt x="1524" y="161544"/>
                </a:lnTo>
                <a:close/>
              </a:path>
            </a:pathLst>
          </a:custGeom>
          <a:solidFill>
            <a:srgbClr val="3FA1A1"/>
          </a:solidFill>
        </p:spPr>
        <p:txBody>
          <a:bodyPr wrap="square" lIns="0" tIns="0" rIns="0" bIns="0" rtlCol="0">
            <a:noAutofit/>
          </a:bodyPr>
          <a:lstStyle/>
          <a:p>
            <a:endParaRPr/>
          </a:p>
        </p:txBody>
      </p:sp>
      <p:sp>
        <p:nvSpPr>
          <p:cNvPr id="1201" name="object 1201"/>
          <p:cNvSpPr/>
          <p:nvPr/>
        </p:nvSpPr>
        <p:spPr>
          <a:xfrm>
            <a:off x="2009393" y="3763517"/>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FA2A2"/>
          </a:solidFill>
        </p:spPr>
        <p:txBody>
          <a:bodyPr wrap="square" lIns="0" tIns="0" rIns="0" bIns="0" rtlCol="0">
            <a:noAutofit/>
          </a:bodyPr>
          <a:lstStyle/>
          <a:p>
            <a:endParaRPr/>
          </a:p>
        </p:txBody>
      </p:sp>
      <p:sp>
        <p:nvSpPr>
          <p:cNvPr id="1202" name="object 1202"/>
          <p:cNvSpPr/>
          <p:nvPr/>
        </p:nvSpPr>
        <p:spPr>
          <a:xfrm>
            <a:off x="2007108" y="3763517"/>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0A3A3"/>
          </a:solidFill>
        </p:spPr>
        <p:txBody>
          <a:bodyPr wrap="square" lIns="0" tIns="0" rIns="0" bIns="0" rtlCol="0">
            <a:noAutofit/>
          </a:bodyPr>
          <a:lstStyle/>
          <a:p>
            <a:endParaRPr/>
          </a:p>
        </p:txBody>
      </p:sp>
      <p:sp>
        <p:nvSpPr>
          <p:cNvPr id="1203" name="object 1203"/>
          <p:cNvSpPr/>
          <p:nvPr/>
        </p:nvSpPr>
        <p:spPr>
          <a:xfrm>
            <a:off x="2005583" y="3764279"/>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0A4A4"/>
          </a:solidFill>
        </p:spPr>
        <p:txBody>
          <a:bodyPr wrap="square" lIns="0" tIns="0" rIns="0" bIns="0" rtlCol="0">
            <a:noAutofit/>
          </a:bodyPr>
          <a:lstStyle/>
          <a:p>
            <a:endParaRPr/>
          </a:p>
        </p:txBody>
      </p:sp>
      <p:sp>
        <p:nvSpPr>
          <p:cNvPr id="1204" name="object 1204"/>
          <p:cNvSpPr/>
          <p:nvPr/>
        </p:nvSpPr>
        <p:spPr>
          <a:xfrm>
            <a:off x="1994915" y="3764279"/>
            <a:ext cx="172212" cy="163830"/>
          </a:xfrm>
          <a:custGeom>
            <a:avLst/>
            <a:gdLst/>
            <a:ahLst/>
            <a:cxnLst/>
            <a:rect l="l" t="t" r="r" b="b"/>
            <a:pathLst>
              <a:path w="172212" h="163829">
                <a:moveTo>
                  <a:pt x="10668" y="161544"/>
                </a:moveTo>
                <a:lnTo>
                  <a:pt x="172212" y="0"/>
                </a:lnTo>
                <a:lnTo>
                  <a:pt x="161544" y="2286"/>
                </a:lnTo>
                <a:lnTo>
                  <a:pt x="0" y="163830"/>
                </a:lnTo>
                <a:lnTo>
                  <a:pt x="10668" y="161544"/>
                </a:lnTo>
                <a:close/>
              </a:path>
            </a:pathLst>
          </a:custGeom>
          <a:solidFill>
            <a:srgbClr val="41A5A5"/>
          </a:solidFill>
        </p:spPr>
        <p:txBody>
          <a:bodyPr wrap="square" lIns="0" tIns="0" rIns="0" bIns="0" rtlCol="0">
            <a:noAutofit/>
          </a:bodyPr>
          <a:lstStyle/>
          <a:p>
            <a:endParaRPr/>
          </a:p>
        </p:txBody>
      </p:sp>
      <p:sp>
        <p:nvSpPr>
          <p:cNvPr id="1205" name="object 1205"/>
          <p:cNvSpPr/>
          <p:nvPr/>
        </p:nvSpPr>
        <p:spPr>
          <a:xfrm>
            <a:off x="2005583" y="3764279"/>
            <a:ext cx="161544" cy="161544"/>
          </a:xfrm>
          <a:custGeom>
            <a:avLst/>
            <a:gdLst/>
            <a:ahLst/>
            <a:cxnLst/>
            <a:rect l="l" t="t" r="r" b="b"/>
            <a:pathLst>
              <a:path w="161544" h="161544">
                <a:moveTo>
                  <a:pt x="0" y="161544"/>
                </a:moveTo>
                <a:lnTo>
                  <a:pt x="161544" y="0"/>
                </a:lnTo>
              </a:path>
            </a:pathLst>
          </a:custGeom>
          <a:ln w="762">
            <a:solidFill>
              <a:srgbClr val="41A5A5"/>
            </a:solidFill>
          </a:ln>
        </p:spPr>
        <p:txBody>
          <a:bodyPr wrap="square" lIns="0" tIns="0" rIns="0" bIns="0" rtlCol="0">
            <a:noAutofit/>
          </a:bodyPr>
          <a:lstStyle/>
          <a:p>
            <a:endParaRPr/>
          </a:p>
        </p:txBody>
      </p:sp>
      <p:sp>
        <p:nvSpPr>
          <p:cNvPr id="1206" name="object 1206"/>
          <p:cNvSpPr/>
          <p:nvPr/>
        </p:nvSpPr>
        <p:spPr>
          <a:xfrm>
            <a:off x="2003297" y="3764279"/>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1A5A5"/>
          </a:solidFill>
        </p:spPr>
        <p:txBody>
          <a:bodyPr wrap="square" lIns="0" tIns="0" rIns="0" bIns="0" rtlCol="0">
            <a:noAutofit/>
          </a:bodyPr>
          <a:lstStyle/>
          <a:p>
            <a:endParaRPr/>
          </a:p>
        </p:txBody>
      </p:sp>
      <p:sp>
        <p:nvSpPr>
          <p:cNvPr id="1207" name="object 1207"/>
          <p:cNvSpPr/>
          <p:nvPr/>
        </p:nvSpPr>
        <p:spPr>
          <a:xfrm>
            <a:off x="2001012" y="3765041"/>
            <a:ext cx="163830" cy="162306"/>
          </a:xfrm>
          <a:custGeom>
            <a:avLst/>
            <a:gdLst/>
            <a:ahLst/>
            <a:cxnLst/>
            <a:rect l="l" t="t" r="r" b="b"/>
            <a:pathLst>
              <a:path w="163830" h="162305">
                <a:moveTo>
                  <a:pt x="2286" y="161543"/>
                </a:moveTo>
                <a:lnTo>
                  <a:pt x="163830" y="0"/>
                </a:lnTo>
                <a:lnTo>
                  <a:pt x="161544" y="0"/>
                </a:lnTo>
                <a:lnTo>
                  <a:pt x="0" y="162305"/>
                </a:lnTo>
                <a:lnTo>
                  <a:pt x="2286" y="161543"/>
                </a:lnTo>
                <a:close/>
              </a:path>
            </a:pathLst>
          </a:custGeom>
          <a:solidFill>
            <a:srgbClr val="41A7A6"/>
          </a:solidFill>
        </p:spPr>
        <p:txBody>
          <a:bodyPr wrap="square" lIns="0" tIns="0" rIns="0" bIns="0" rtlCol="0">
            <a:noAutofit/>
          </a:bodyPr>
          <a:lstStyle/>
          <a:p>
            <a:endParaRPr/>
          </a:p>
        </p:txBody>
      </p:sp>
      <p:sp>
        <p:nvSpPr>
          <p:cNvPr id="1208" name="object 1208"/>
          <p:cNvSpPr/>
          <p:nvPr/>
        </p:nvSpPr>
        <p:spPr>
          <a:xfrm>
            <a:off x="1999487" y="3765042"/>
            <a:ext cx="163068" cy="162306"/>
          </a:xfrm>
          <a:custGeom>
            <a:avLst/>
            <a:gdLst/>
            <a:ahLst/>
            <a:cxnLst/>
            <a:rect l="l" t="t" r="r" b="b"/>
            <a:pathLst>
              <a:path w="163068" h="162305">
                <a:moveTo>
                  <a:pt x="1524" y="162306"/>
                </a:moveTo>
                <a:lnTo>
                  <a:pt x="163068" y="0"/>
                </a:lnTo>
                <a:lnTo>
                  <a:pt x="161544" y="762"/>
                </a:lnTo>
                <a:lnTo>
                  <a:pt x="0" y="162306"/>
                </a:lnTo>
                <a:lnTo>
                  <a:pt x="1524" y="162306"/>
                </a:lnTo>
                <a:close/>
              </a:path>
            </a:pathLst>
          </a:custGeom>
          <a:solidFill>
            <a:srgbClr val="41A8A8"/>
          </a:solidFill>
        </p:spPr>
        <p:txBody>
          <a:bodyPr wrap="square" lIns="0" tIns="0" rIns="0" bIns="0" rtlCol="0">
            <a:noAutofit/>
          </a:bodyPr>
          <a:lstStyle/>
          <a:p>
            <a:endParaRPr/>
          </a:p>
        </p:txBody>
      </p:sp>
      <p:sp>
        <p:nvSpPr>
          <p:cNvPr id="1209" name="object 1209"/>
          <p:cNvSpPr/>
          <p:nvPr/>
        </p:nvSpPr>
        <p:spPr>
          <a:xfrm>
            <a:off x="1997202" y="3765804"/>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3A9A9"/>
          </a:solidFill>
        </p:spPr>
        <p:txBody>
          <a:bodyPr wrap="square" lIns="0" tIns="0" rIns="0" bIns="0" rtlCol="0">
            <a:noAutofit/>
          </a:bodyPr>
          <a:lstStyle/>
          <a:p>
            <a:endParaRPr/>
          </a:p>
        </p:txBody>
      </p:sp>
      <p:sp>
        <p:nvSpPr>
          <p:cNvPr id="1210" name="object 1210"/>
          <p:cNvSpPr/>
          <p:nvPr/>
        </p:nvSpPr>
        <p:spPr>
          <a:xfrm>
            <a:off x="1994915" y="3766566"/>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43AAAA"/>
          </a:solidFill>
        </p:spPr>
        <p:txBody>
          <a:bodyPr wrap="square" lIns="0" tIns="0" rIns="0" bIns="0" rtlCol="0">
            <a:noAutofit/>
          </a:bodyPr>
          <a:lstStyle/>
          <a:p>
            <a:endParaRPr/>
          </a:p>
        </p:txBody>
      </p:sp>
      <p:sp>
        <p:nvSpPr>
          <p:cNvPr id="1211" name="object 1211"/>
          <p:cNvSpPr/>
          <p:nvPr/>
        </p:nvSpPr>
        <p:spPr>
          <a:xfrm>
            <a:off x="1985010" y="3766566"/>
            <a:ext cx="171450" cy="164592"/>
          </a:xfrm>
          <a:custGeom>
            <a:avLst/>
            <a:gdLst/>
            <a:ahLst/>
            <a:cxnLst/>
            <a:rect l="l" t="t" r="r" b="b"/>
            <a:pathLst>
              <a:path w="171450" h="164591">
                <a:moveTo>
                  <a:pt x="9906" y="161544"/>
                </a:moveTo>
                <a:lnTo>
                  <a:pt x="171450" y="0"/>
                </a:lnTo>
                <a:lnTo>
                  <a:pt x="161544" y="3048"/>
                </a:lnTo>
                <a:lnTo>
                  <a:pt x="0" y="164592"/>
                </a:lnTo>
                <a:lnTo>
                  <a:pt x="9906" y="161544"/>
                </a:lnTo>
                <a:close/>
              </a:path>
            </a:pathLst>
          </a:custGeom>
          <a:solidFill>
            <a:srgbClr val="44ABAB"/>
          </a:solidFill>
        </p:spPr>
        <p:txBody>
          <a:bodyPr wrap="square" lIns="0" tIns="0" rIns="0" bIns="0" rtlCol="0">
            <a:noAutofit/>
          </a:bodyPr>
          <a:lstStyle/>
          <a:p>
            <a:endParaRPr/>
          </a:p>
        </p:txBody>
      </p:sp>
      <p:sp>
        <p:nvSpPr>
          <p:cNvPr id="1212" name="object 1212"/>
          <p:cNvSpPr/>
          <p:nvPr/>
        </p:nvSpPr>
        <p:spPr>
          <a:xfrm>
            <a:off x="1994916" y="3766566"/>
            <a:ext cx="161544" cy="161544"/>
          </a:xfrm>
          <a:custGeom>
            <a:avLst/>
            <a:gdLst/>
            <a:ahLst/>
            <a:cxnLst/>
            <a:rect l="l" t="t" r="r" b="b"/>
            <a:pathLst>
              <a:path w="161544" h="161544">
                <a:moveTo>
                  <a:pt x="0" y="161544"/>
                </a:moveTo>
                <a:lnTo>
                  <a:pt x="161544" y="0"/>
                </a:lnTo>
              </a:path>
            </a:pathLst>
          </a:custGeom>
          <a:ln w="762">
            <a:solidFill>
              <a:srgbClr val="44ABAB"/>
            </a:solidFill>
          </a:ln>
        </p:spPr>
        <p:txBody>
          <a:bodyPr wrap="square" lIns="0" tIns="0" rIns="0" bIns="0" rtlCol="0">
            <a:noAutofit/>
          </a:bodyPr>
          <a:lstStyle/>
          <a:p>
            <a:endParaRPr/>
          </a:p>
        </p:txBody>
      </p:sp>
      <p:sp>
        <p:nvSpPr>
          <p:cNvPr id="1213" name="object 1213"/>
          <p:cNvSpPr/>
          <p:nvPr/>
        </p:nvSpPr>
        <p:spPr>
          <a:xfrm>
            <a:off x="1992630" y="3766566"/>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4ABAB"/>
          </a:solidFill>
        </p:spPr>
        <p:txBody>
          <a:bodyPr wrap="square" lIns="0" tIns="0" rIns="0" bIns="0" rtlCol="0">
            <a:noAutofit/>
          </a:bodyPr>
          <a:lstStyle/>
          <a:p>
            <a:endParaRPr/>
          </a:p>
        </p:txBody>
      </p:sp>
      <p:sp>
        <p:nvSpPr>
          <p:cNvPr id="1214" name="object 1214"/>
          <p:cNvSpPr/>
          <p:nvPr/>
        </p:nvSpPr>
        <p:spPr>
          <a:xfrm>
            <a:off x="1990343" y="3767328"/>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4ACAC"/>
          </a:solidFill>
        </p:spPr>
        <p:txBody>
          <a:bodyPr wrap="square" lIns="0" tIns="0" rIns="0" bIns="0" rtlCol="0">
            <a:noAutofit/>
          </a:bodyPr>
          <a:lstStyle/>
          <a:p>
            <a:endParaRPr/>
          </a:p>
        </p:txBody>
      </p:sp>
      <p:sp>
        <p:nvSpPr>
          <p:cNvPr id="1215" name="object 1215"/>
          <p:cNvSpPr/>
          <p:nvPr/>
        </p:nvSpPr>
        <p:spPr>
          <a:xfrm>
            <a:off x="1987296" y="3768089"/>
            <a:ext cx="164592" cy="162306"/>
          </a:xfrm>
          <a:custGeom>
            <a:avLst/>
            <a:gdLst/>
            <a:ahLst/>
            <a:cxnLst/>
            <a:rect l="l" t="t" r="r" b="b"/>
            <a:pathLst>
              <a:path w="164592" h="162305">
                <a:moveTo>
                  <a:pt x="3048" y="161544"/>
                </a:moveTo>
                <a:lnTo>
                  <a:pt x="164592" y="0"/>
                </a:lnTo>
                <a:lnTo>
                  <a:pt x="162306" y="762"/>
                </a:lnTo>
                <a:lnTo>
                  <a:pt x="0" y="162306"/>
                </a:lnTo>
                <a:lnTo>
                  <a:pt x="3048" y="161544"/>
                </a:lnTo>
                <a:close/>
              </a:path>
            </a:pathLst>
          </a:custGeom>
          <a:solidFill>
            <a:srgbClr val="45ACAC"/>
          </a:solidFill>
        </p:spPr>
        <p:txBody>
          <a:bodyPr wrap="square" lIns="0" tIns="0" rIns="0" bIns="0" rtlCol="0">
            <a:noAutofit/>
          </a:bodyPr>
          <a:lstStyle/>
          <a:p>
            <a:endParaRPr/>
          </a:p>
        </p:txBody>
      </p:sp>
      <p:sp>
        <p:nvSpPr>
          <p:cNvPr id="1216" name="object 1216"/>
          <p:cNvSpPr/>
          <p:nvPr/>
        </p:nvSpPr>
        <p:spPr>
          <a:xfrm>
            <a:off x="1985009" y="3768851"/>
            <a:ext cx="164592" cy="162306"/>
          </a:xfrm>
          <a:custGeom>
            <a:avLst/>
            <a:gdLst/>
            <a:ahLst/>
            <a:cxnLst/>
            <a:rect l="l" t="t" r="r" b="b"/>
            <a:pathLst>
              <a:path w="164592" h="162305">
                <a:moveTo>
                  <a:pt x="2286" y="161544"/>
                </a:moveTo>
                <a:lnTo>
                  <a:pt x="164592" y="0"/>
                </a:lnTo>
                <a:lnTo>
                  <a:pt x="161544" y="762"/>
                </a:lnTo>
                <a:lnTo>
                  <a:pt x="0" y="162306"/>
                </a:lnTo>
                <a:lnTo>
                  <a:pt x="2286" y="161544"/>
                </a:lnTo>
                <a:close/>
              </a:path>
            </a:pathLst>
          </a:custGeom>
          <a:solidFill>
            <a:srgbClr val="45ADAD"/>
          </a:solidFill>
        </p:spPr>
        <p:txBody>
          <a:bodyPr wrap="square" lIns="0" tIns="0" rIns="0" bIns="0" rtlCol="0">
            <a:noAutofit/>
          </a:bodyPr>
          <a:lstStyle/>
          <a:p>
            <a:endParaRPr/>
          </a:p>
        </p:txBody>
      </p:sp>
      <p:sp>
        <p:nvSpPr>
          <p:cNvPr id="1217" name="object 1217"/>
          <p:cNvSpPr/>
          <p:nvPr/>
        </p:nvSpPr>
        <p:spPr>
          <a:xfrm>
            <a:off x="1975104" y="3769613"/>
            <a:ext cx="171450" cy="165354"/>
          </a:xfrm>
          <a:custGeom>
            <a:avLst/>
            <a:gdLst/>
            <a:ahLst/>
            <a:cxnLst/>
            <a:rect l="l" t="t" r="r" b="b"/>
            <a:pathLst>
              <a:path w="171450" h="165353">
                <a:moveTo>
                  <a:pt x="9906" y="161544"/>
                </a:moveTo>
                <a:lnTo>
                  <a:pt x="171450" y="0"/>
                </a:lnTo>
                <a:lnTo>
                  <a:pt x="161544" y="3810"/>
                </a:lnTo>
                <a:lnTo>
                  <a:pt x="0" y="165354"/>
                </a:lnTo>
                <a:lnTo>
                  <a:pt x="9906" y="161544"/>
                </a:lnTo>
                <a:close/>
              </a:path>
            </a:pathLst>
          </a:custGeom>
          <a:solidFill>
            <a:srgbClr val="46AEAE"/>
          </a:solidFill>
        </p:spPr>
        <p:txBody>
          <a:bodyPr wrap="square" lIns="0" tIns="0" rIns="0" bIns="0" rtlCol="0">
            <a:noAutofit/>
          </a:bodyPr>
          <a:lstStyle/>
          <a:p>
            <a:endParaRPr/>
          </a:p>
        </p:txBody>
      </p:sp>
      <p:sp>
        <p:nvSpPr>
          <p:cNvPr id="1218" name="object 1218"/>
          <p:cNvSpPr/>
          <p:nvPr/>
        </p:nvSpPr>
        <p:spPr>
          <a:xfrm>
            <a:off x="1985010" y="3769613"/>
            <a:ext cx="161544" cy="161544"/>
          </a:xfrm>
          <a:custGeom>
            <a:avLst/>
            <a:gdLst/>
            <a:ahLst/>
            <a:cxnLst/>
            <a:rect l="l" t="t" r="r" b="b"/>
            <a:pathLst>
              <a:path w="161544" h="161544">
                <a:moveTo>
                  <a:pt x="0" y="161544"/>
                </a:moveTo>
                <a:lnTo>
                  <a:pt x="161544" y="0"/>
                </a:lnTo>
              </a:path>
            </a:pathLst>
          </a:custGeom>
          <a:ln w="762">
            <a:solidFill>
              <a:srgbClr val="46AEAE"/>
            </a:solidFill>
          </a:ln>
        </p:spPr>
        <p:txBody>
          <a:bodyPr wrap="square" lIns="0" tIns="0" rIns="0" bIns="0" rtlCol="0">
            <a:noAutofit/>
          </a:bodyPr>
          <a:lstStyle/>
          <a:p>
            <a:endParaRPr/>
          </a:p>
        </p:txBody>
      </p:sp>
      <p:sp>
        <p:nvSpPr>
          <p:cNvPr id="1219" name="object 1219"/>
          <p:cNvSpPr/>
          <p:nvPr/>
        </p:nvSpPr>
        <p:spPr>
          <a:xfrm>
            <a:off x="1981962" y="3769613"/>
            <a:ext cx="164592" cy="163068"/>
          </a:xfrm>
          <a:custGeom>
            <a:avLst/>
            <a:gdLst/>
            <a:ahLst/>
            <a:cxnLst/>
            <a:rect l="l" t="t" r="r" b="b"/>
            <a:pathLst>
              <a:path w="164592" h="163067">
                <a:moveTo>
                  <a:pt x="3048" y="161544"/>
                </a:moveTo>
                <a:lnTo>
                  <a:pt x="164592" y="0"/>
                </a:lnTo>
                <a:lnTo>
                  <a:pt x="161544" y="1524"/>
                </a:lnTo>
                <a:lnTo>
                  <a:pt x="0" y="163068"/>
                </a:lnTo>
                <a:lnTo>
                  <a:pt x="3048" y="161544"/>
                </a:lnTo>
                <a:close/>
              </a:path>
            </a:pathLst>
          </a:custGeom>
          <a:solidFill>
            <a:srgbClr val="46AEAE"/>
          </a:solidFill>
        </p:spPr>
        <p:txBody>
          <a:bodyPr wrap="square" lIns="0" tIns="0" rIns="0" bIns="0" rtlCol="0">
            <a:noAutofit/>
          </a:bodyPr>
          <a:lstStyle/>
          <a:p>
            <a:endParaRPr/>
          </a:p>
        </p:txBody>
      </p:sp>
      <p:sp>
        <p:nvSpPr>
          <p:cNvPr id="1220" name="object 1220"/>
          <p:cNvSpPr/>
          <p:nvPr/>
        </p:nvSpPr>
        <p:spPr>
          <a:xfrm>
            <a:off x="1978913" y="3771138"/>
            <a:ext cx="164592" cy="163068"/>
          </a:xfrm>
          <a:custGeom>
            <a:avLst/>
            <a:gdLst/>
            <a:ahLst/>
            <a:cxnLst/>
            <a:rect l="l" t="t" r="r" b="b"/>
            <a:pathLst>
              <a:path w="164592" h="163067">
                <a:moveTo>
                  <a:pt x="3048" y="161543"/>
                </a:moveTo>
                <a:lnTo>
                  <a:pt x="164592" y="0"/>
                </a:lnTo>
                <a:lnTo>
                  <a:pt x="161544" y="1523"/>
                </a:lnTo>
                <a:lnTo>
                  <a:pt x="0" y="163067"/>
                </a:lnTo>
                <a:lnTo>
                  <a:pt x="3048" y="161543"/>
                </a:lnTo>
                <a:close/>
              </a:path>
            </a:pathLst>
          </a:custGeom>
          <a:solidFill>
            <a:srgbClr val="46AFAF"/>
          </a:solidFill>
        </p:spPr>
        <p:txBody>
          <a:bodyPr wrap="square" lIns="0" tIns="0" rIns="0" bIns="0" rtlCol="0">
            <a:noAutofit/>
          </a:bodyPr>
          <a:lstStyle/>
          <a:p>
            <a:endParaRPr/>
          </a:p>
        </p:txBody>
      </p:sp>
      <p:sp>
        <p:nvSpPr>
          <p:cNvPr id="1221" name="object 1221"/>
          <p:cNvSpPr/>
          <p:nvPr/>
        </p:nvSpPr>
        <p:spPr>
          <a:xfrm>
            <a:off x="1975104" y="3772661"/>
            <a:ext cx="165354" cy="162306"/>
          </a:xfrm>
          <a:custGeom>
            <a:avLst/>
            <a:gdLst/>
            <a:ahLst/>
            <a:cxnLst/>
            <a:rect l="l" t="t" r="r" b="b"/>
            <a:pathLst>
              <a:path w="165354" h="162305">
                <a:moveTo>
                  <a:pt x="3810" y="161543"/>
                </a:moveTo>
                <a:lnTo>
                  <a:pt x="165354" y="0"/>
                </a:lnTo>
                <a:lnTo>
                  <a:pt x="161544" y="761"/>
                </a:lnTo>
                <a:lnTo>
                  <a:pt x="0" y="162305"/>
                </a:lnTo>
                <a:lnTo>
                  <a:pt x="3810" y="161543"/>
                </a:lnTo>
                <a:close/>
              </a:path>
            </a:pathLst>
          </a:custGeom>
          <a:solidFill>
            <a:srgbClr val="46B1B1"/>
          </a:solidFill>
        </p:spPr>
        <p:txBody>
          <a:bodyPr wrap="square" lIns="0" tIns="0" rIns="0" bIns="0" rtlCol="0">
            <a:noAutofit/>
          </a:bodyPr>
          <a:lstStyle/>
          <a:p>
            <a:endParaRPr/>
          </a:p>
        </p:txBody>
      </p:sp>
      <p:sp>
        <p:nvSpPr>
          <p:cNvPr id="1222" name="object 1222"/>
          <p:cNvSpPr/>
          <p:nvPr/>
        </p:nvSpPr>
        <p:spPr>
          <a:xfrm>
            <a:off x="1965198" y="3773423"/>
            <a:ext cx="171450" cy="166116"/>
          </a:xfrm>
          <a:custGeom>
            <a:avLst/>
            <a:gdLst/>
            <a:ahLst/>
            <a:cxnLst/>
            <a:rect l="l" t="t" r="r" b="b"/>
            <a:pathLst>
              <a:path w="171450" h="166115">
                <a:moveTo>
                  <a:pt x="9906" y="161543"/>
                </a:moveTo>
                <a:lnTo>
                  <a:pt x="171450" y="0"/>
                </a:lnTo>
                <a:lnTo>
                  <a:pt x="161544" y="4571"/>
                </a:lnTo>
                <a:lnTo>
                  <a:pt x="0" y="166115"/>
                </a:lnTo>
                <a:lnTo>
                  <a:pt x="9906" y="161543"/>
                </a:lnTo>
                <a:close/>
              </a:path>
            </a:pathLst>
          </a:custGeom>
          <a:solidFill>
            <a:srgbClr val="47B4B4"/>
          </a:solidFill>
        </p:spPr>
        <p:txBody>
          <a:bodyPr wrap="square" lIns="0" tIns="0" rIns="0" bIns="0" rtlCol="0">
            <a:noAutofit/>
          </a:bodyPr>
          <a:lstStyle/>
          <a:p>
            <a:endParaRPr/>
          </a:p>
        </p:txBody>
      </p:sp>
      <p:sp>
        <p:nvSpPr>
          <p:cNvPr id="1223" name="object 1223"/>
          <p:cNvSpPr/>
          <p:nvPr/>
        </p:nvSpPr>
        <p:spPr>
          <a:xfrm>
            <a:off x="1975104" y="3773423"/>
            <a:ext cx="161544" cy="161544"/>
          </a:xfrm>
          <a:custGeom>
            <a:avLst/>
            <a:gdLst/>
            <a:ahLst/>
            <a:cxnLst/>
            <a:rect l="l" t="t" r="r" b="b"/>
            <a:pathLst>
              <a:path w="161544" h="161544">
                <a:moveTo>
                  <a:pt x="0" y="161543"/>
                </a:moveTo>
                <a:lnTo>
                  <a:pt x="161544" y="0"/>
                </a:lnTo>
              </a:path>
            </a:pathLst>
          </a:custGeom>
          <a:ln w="762">
            <a:solidFill>
              <a:srgbClr val="47B4B4"/>
            </a:solidFill>
          </a:ln>
        </p:spPr>
        <p:txBody>
          <a:bodyPr wrap="square" lIns="0" tIns="0" rIns="0" bIns="0" rtlCol="0">
            <a:noAutofit/>
          </a:bodyPr>
          <a:lstStyle/>
          <a:p>
            <a:endParaRPr/>
          </a:p>
        </p:txBody>
      </p:sp>
      <p:sp>
        <p:nvSpPr>
          <p:cNvPr id="1224" name="object 1224"/>
          <p:cNvSpPr/>
          <p:nvPr/>
        </p:nvSpPr>
        <p:spPr>
          <a:xfrm>
            <a:off x="1972056" y="3773423"/>
            <a:ext cx="164592" cy="163068"/>
          </a:xfrm>
          <a:custGeom>
            <a:avLst/>
            <a:gdLst/>
            <a:ahLst/>
            <a:cxnLst/>
            <a:rect l="l" t="t" r="r" b="b"/>
            <a:pathLst>
              <a:path w="164592" h="163067">
                <a:moveTo>
                  <a:pt x="3048" y="161543"/>
                </a:moveTo>
                <a:lnTo>
                  <a:pt x="164592" y="0"/>
                </a:lnTo>
                <a:lnTo>
                  <a:pt x="161544" y="1523"/>
                </a:lnTo>
                <a:lnTo>
                  <a:pt x="0" y="163067"/>
                </a:lnTo>
                <a:lnTo>
                  <a:pt x="3048" y="161543"/>
                </a:lnTo>
                <a:close/>
              </a:path>
            </a:pathLst>
          </a:custGeom>
          <a:solidFill>
            <a:srgbClr val="47B4B4"/>
          </a:solidFill>
        </p:spPr>
        <p:txBody>
          <a:bodyPr wrap="square" lIns="0" tIns="0" rIns="0" bIns="0" rtlCol="0">
            <a:noAutofit/>
          </a:bodyPr>
          <a:lstStyle/>
          <a:p>
            <a:endParaRPr/>
          </a:p>
        </p:txBody>
      </p:sp>
      <p:sp>
        <p:nvSpPr>
          <p:cNvPr id="1225" name="object 1225"/>
          <p:cNvSpPr/>
          <p:nvPr/>
        </p:nvSpPr>
        <p:spPr>
          <a:xfrm>
            <a:off x="1969007" y="3774948"/>
            <a:ext cx="164592" cy="163068"/>
          </a:xfrm>
          <a:custGeom>
            <a:avLst/>
            <a:gdLst/>
            <a:ahLst/>
            <a:cxnLst/>
            <a:rect l="l" t="t" r="r" b="b"/>
            <a:pathLst>
              <a:path w="164592" h="163067">
                <a:moveTo>
                  <a:pt x="3048" y="161544"/>
                </a:moveTo>
                <a:lnTo>
                  <a:pt x="164592" y="0"/>
                </a:lnTo>
                <a:lnTo>
                  <a:pt x="161544" y="1524"/>
                </a:lnTo>
                <a:lnTo>
                  <a:pt x="0" y="163068"/>
                </a:lnTo>
                <a:lnTo>
                  <a:pt x="3048" y="161544"/>
                </a:lnTo>
                <a:close/>
              </a:path>
            </a:pathLst>
          </a:custGeom>
          <a:solidFill>
            <a:srgbClr val="47B5B5"/>
          </a:solidFill>
        </p:spPr>
        <p:txBody>
          <a:bodyPr wrap="square" lIns="0" tIns="0" rIns="0" bIns="0" rtlCol="0">
            <a:noAutofit/>
          </a:bodyPr>
          <a:lstStyle/>
          <a:p>
            <a:endParaRPr/>
          </a:p>
        </p:txBody>
      </p:sp>
      <p:sp>
        <p:nvSpPr>
          <p:cNvPr id="1226" name="object 1226"/>
          <p:cNvSpPr/>
          <p:nvPr/>
        </p:nvSpPr>
        <p:spPr>
          <a:xfrm>
            <a:off x="1965197" y="3776472"/>
            <a:ext cx="165354" cy="163068"/>
          </a:xfrm>
          <a:custGeom>
            <a:avLst/>
            <a:gdLst/>
            <a:ahLst/>
            <a:cxnLst/>
            <a:rect l="l" t="t" r="r" b="b"/>
            <a:pathLst>
              <a:path w="165354" h="163067">
                <a:moveTo>
                  <a:pt x="3810" y="161544"/>
                </a:moveTo>
                <a:lnTo>
                  <a:pt x="165354" y="0"/>
                </a:lnTo>
                <a:lnTo>
                  <a:pt x="161544" y="1524"/>
                </a:lnTo>
                <a:lnTo>
                  <a:pt x="0" y="163068"/>
                </a:lnTo>
                <a:lnTo>
                  <a:pt x="3810" y="161544"/>
                </a:lnTo>
                <a:close/>
              </a:path>
            </a:pathLst>
          </a:custGeom>
          <a:solidFill>
            <a:srgbClr val="47B6B6"/>
          </a:solidFill>
        </p:spPr>
        <p:txBody>
          <a:bodyPr wrap="square" lIns="0" tIns="0" rIns="0" bIns="0" rtlCol="0">
            <a:noAutofit/>
          </a:bodyPr>
          <a:lstStyle/>
          <a:p>
            <a:endParaRPr/>
          </a:p>
        </p:txBody>
      </p:sp>
      <p:sp>
        <p:nvSpPr>
          <p:cNvPr id="1227" name="object 1227"/>
          <p:cNvSpPr/>
          <p:nvPr/>
        </p:nvSpPr>
        <p:spPr>
          <a:xfrm>
            <a:off x="1956054" y="3777995"/>
            <a:ext cx="170688" cy="166878"/>
          </a:xfrm>
          <a:custGeom>
            <a:avLst/>
            <a:gdLst/>
            <a:ahLst/>
            <a:cxnLst/>
            <a:rect l="l" t="t" r="r" b="b"/>
            <a:pathLst>
              <a:path w="170687" h="166877">
                <a:moveTo>
                  <a:pt x="9143" y="161544"/>
                </a:moveTo>
                <a:lnTo>
                  <a:pt x="170688" y="0"/>
                </a:lnTo>
                <a:lnTo>
                  <a:pt x="161544" y="5334"/>
                </a:lnTo>
                <a:lnTo>
                  <a:pt x="0" y="166878"/>
                </a:lnTo>
                <a:lnTo>
                  <a:pt x="9143" y="161544"/>
                </a:lnTo>
                <a:close/>
              </a:path>
            </a:pathLst>
          </a:custGeom>
          <a:solidFill>
            <a:srgbClr val="48B8B8"/>
          </a:solidFill>
        </p:spPr>
        <p:txBody>
          <a:bodyPr wrap="square" lIns="0" tIns="0" rIns="0" bIns="0" rtlCol="0">
            <a:noAutofit/>
          </a:bodyPr>
          <a:lstStyle/>
          <a:p>
            <a:endParaRPr/>
          </a:p>
        </p:txBody>
      </p:sp>
      <p:sp>
        <p:nvSpPr>
          <p:cNvPr id="1228" name="object 1228"/>
          <p:cNvSpPr/>
          <p:nvPr/>
        </p:nvSpPr>
        <p:spPr>
          <a:xfrm>
            <a:off x="1965198" y="3777995"/>
            <a:ext cx="161544" cy="161544"/>
          </a:xfrm>
          <a:custGeom>
            <a:avLst/>
            <a:gdLst/>
            <a:ahLst/>
            <a:cxnLst/>
            <a:rect l="l" t="t" r="r" b="b"/>
            <a:pathLst>
              <a:path w="161544" h="161544">
                <a:moveTo>
                  <a:pt x="0" y="161544"/>
                </a:moveTo>
                <a:lnTo>
                  <a:pt x="161544" y="0"/>
                </a:lnTo>
              </a:path>
            </a:pathLst>
          </a:custGeom>
          <a:ln w="762">
            <a:solidFill>
              <a:srgbClr val="48B8B8"/>
            </a:solidFill>
          </a:ln>
        </p:spPr>
        <p:txBody>
          <a:bodyPr wrap="square" lIns="0" tIns="0" rIns="0" bIns="0" rtlCol="0">
            <a:noAutofit/>
          </a:bodyPr>
          <a:lstStyle/>
          <a:p>
            <a:endParaRPr/>
          </a:p>
        </p:txBody>
      </p:sp>
      <p:sp>
        <p:nvSpPr>
          <p:cNvPr id="1229" name="object 1229"/>
          <p:cNvSpPr/>
          <p:nvPr/>
        </p:nvSpPr>
        <p:spPr>
          <a:xfrm>
            <a:off x="1960626" y="3777995"/>
            <a:ext cx="166116" cy="164592"/>
          </a:xfrm>
          <a:custGeom>
            <a:avLst/>
            <a:gdLst/>
            <a:ahLst/>
            <a:cxnLst/>
            <a:rect l="l" t="t" r="r" b="b"/>
            <a:pathLst>
              <a:path w="166116" h="164591">
                <a:moveTo>
                  <a:pt x="4572" y="161544"/>
                </a:moveTo>
                <a:lnTo>
                  <a:pt x="166116" y="0"/>
                </a:lnTo>
                <a:lnTo>
                  <a:pt x="161544" y="2286"/>
                </a:lnTo>
                <a:lnTo>
                  <a:pt x="0" y="164592"/>
                </a:lnTo>
                <a:lnTo>
                  <a:pt x="4572" y="161544"/>
                </a:lnTo>
                <a:close/>
              </a:path>
            </a:pathLst>
          </a:custGeom>
          <a:solidFill>
            <a:srgbClr val="48B8B8"/>
          </a:solidFill>
        </p:spPr>
        <p:txBody>
          <a:bodyPr wrap="square" lIns="0" tIns="0" rIns="0" bIns="0" rtlCol="0">
            <a:noAutofit/>
          </a:bodyPr>
          <a:lstStyle/>
          <a:p>
            <a:endParaRPr/>
          </a:p>
        </p:txBody>
      </p:sp>
      <p:sp>
        <p:nvSpPr>
          <p:cNvPr id="1230" name="object 1230"/>
          <p:cNvSpPr/>
          <p:nvPr/>
        </p:nvSpPr>
        <p:spPr>
          <a:xfrm>
            <a:off x="1956054" y="3780282"/>
            <a:ext cx="166116" cy="164592"/>
          </a:xfrm>
          <a:custGeom>
            <a:avLst/>
            <a:gdLst/>
            <a:ahLst/>
            <a:cxnLst/>
            <a:rect l="l" t="t" r="r" b="b"/>
            <a:pathLst>
              <a:path w="166116" h="164591">
                <a:moveTo>
                  <a:pt x="4572" y="162305"/>
                </a:moveTo>
                <a:lnTo>
                  <a:pt x="166116" y="0"/>
                </a:lnTo>
                <a:lnTo>
                  <a:pt x="161544" y="3047"/>
                </a:lnTo>
                <a:lnTo>
                  <a:pt x="0" y="164591"/>
                </a:lnTo>
                <a:lnTo>
                  <a:pt x="4572" y="162305"/>
                </a:lnTo>
                <a:close/>
              </a:path>
            </a:pathLst>
          </a:custGeom>
          <a:solidFill>
            <a:srgbClr val="49B9B9"/>
          </a:solidFill>
        </p:spPr>
        <p:txBody>
          <a:bodyPr wrap="square" lIns="0" tIns="0" rIns="0" bIns="0" rtlCol="0">
            <a:noAutofit/>
          </a:bodyPr>
          <a:lstStyle/>
          <a:p>
            <a:endParaRPr/>
          </a:p>
        </p:txBody>
      </p:sp>
      <p:sp>
        <p:nvSpPr>
          <p:cNvPr id="1231" name="object 1231"/>
          <p:cNvSpPr/>
          <p:nvPr/>
        </p:nvSpPr>
        <p:spPr>
          <a:xfrm>
            <a:off x="1946148" y="3783329"/>
            <a:ext cx="171450" cy="167640"/>
          </a:xfrm>
          <a:custGeom>
            <a:avLst/>
            <a:gdLst/>
            <a:ahLst/>
            <a:cxnLst/>
            <a:rect l="l" t="t" r="r" b="b"/>
            <a:pathLst>
              <a:path w="171450" h="167639">
                <a:moveTo>
                  <a:pt x="9906" y="161544"/>
                </a:moveTo>
                <a:lnTo>
                  <a:pt x="171450" y="0"/>
                </a:lnTo>
                <a:lnTo>
                  <a:pt x="161544" y="5334"/>
                </a:lnTo>
                <a:lnTo>
                  <a:pt x="0" y="167640"/>
                </a:lnTo>
                <a:lnTo>
                  <a:pt x="9906" y="161544"/>
                </a:lnTo>
                <a:close/>
              </a:path>
            </a:pathLst>
          </a:custGeom>
          <a:solidFill>
            <a:srgbClr val="4ABBBB"/>
          </a:solidFill>
        </p:spPr>
        <p:txBody>
          <a:bodyPr wrap="square" lIns="0" tIns="0" rIns="0" bIns="0" rtlCol="0">
            <a:noAutofit/>
          </a:bodyPr>
          <a:lstStyle/>
          <a:p>
            <a:endParaRPr/>
          </a:p>
        </p:txBody>
      </p:sp>
      <p:sp>
        <p:nvSpPr>
          <p:cNvPr id="1232" name="object 1232"/>
          <p:cNvSpPr/>
          <p:nvPr/>
        </p:nvSpPr>
        <p:spPr>
          <a:xfrm>
            <a:off x="1956054" y="3783329"/>
            <a:ext cx="161544" cy="161544"/>
          </a:xfrm>
          <a:custGeom>
            <a:avLst/>
            <a:gdLst/>
            <a:ahLst/>
            <a:cxnLst/>
            <a:rect l="l" t="t" r="r" b="b"/>
            <a:pathLst>
              <a:path w="161544" h="161544">
                <a:moveTo>
                  <a:pt x="0" y="161544"/>
                </a:moveTo>
                <a:lnTo>
                  <a:pt x="161544" y="0"/>
                </a:lnTo>
              </a:path>
            </a:pathLst>
          </a:custGeom>
          <a:ln w="762">
            <a:solidFill>
              <a:srgbClr val="4ABBBB"/>
            </a:solidFill>
          </a:ln>
        </p:spPr>
        <p:txBody>
          <a:bodyPr wrap="square" lIns="0" tIns="0" rIns="0" bIns="0" rtlCol="0">
            <a:noAutofit/>
          </a:bodyPr>
          <a:lstStyle/>
          <a:p>
            <a:endParaRPr/>
          </a:p>
        </p:txBody>
      </p:sp>
      <p:sp>
        <p:nvSpPr>
          <p:cNvPr id="1233" name="object 1233"/>
          <p:cNvSpPr/>
          <p:nvPr/>
        </p:nvSpPr>
        <p:spPr>
          <a:xfrm>
            <a:off x="1950720" y="3783329"/>
            <a:ext cx="166878" cy="164592"/>
          </a:xfrm>
          <a:custGeom>
            <a:avLst/>
            <a:gdLst/>
            <a:ahLst/>
            <a:cxnLst/>
            <a:rect l="l" t="t" r="r" b="b"/>
            <a:pathLst>
              <a:path w="166878" h="164591">
                <a:moveTo>
                  <a:pt x="5333" y="161544"/>
                </a:moveTo>
                <a:lnTo>
                  <a:pt x="166877" y="0"/>
                </a:lnTo>
                <a:lnTo>
                  <a:pt x="162305" y="3048"/>
                </a:lnTo>
                <a:lnTo>
                  <a:pt x="0" y="164592"/>
                </a:lnTo>
                <a:lnTo>
                  <a:pt x="5333" y="161544"/>
                </a:lnTo>
                <a:close/>
              </a:path>
            </a:pathLst>
          </a:custGeom>
          <a:solidFill>
            <a:srgbClr val="4ABBBB"/>
          </a:solidFill>
        </p:spPr>
        <p:txBody>
          <a:bodyPr wrap="square" lIns="0" tIns="0" rIns="0" bIns="0" rtlCol="0">
            <a:noAutofit/>
          </a:bodyPr>
          <a:lstStyle/>
          <a:p>
            <a:endParaRPr/>
          </a:p>
        </p:txBody>
      </p:sp>
      <p:sp>
        <p:nvSpPr>
          <p:cNvPr id="1234" name="object 1234"/>
          <p:cNvSpPr/>
          <p:nvPr/>
        </p:nvSpPr>
        <p:spPr>
          <a:xfrm>
            <a:off x="1946148" y="3786378"/>
            <a:ext cx="166877" cy="164592"/>
          </a:xfrm>
          <a:custGeom>
            <a:avLst/>
            <a:gdLst/>
            <a:ahLst/>
            <a:cxnLst/>
            <a:rect l="l" t="t" r="r" b="b"/>
            <a:pathLst>
              <a:path w="166877" h="164591">
                <a:moveTo>
                  <a:pt x="4572" y="161543"/>
                </a:moveTo>
                <a:lnTo>
                  <a:pt x="166878" y="0"/>
                </a:lnTo>
                <a:lnTo>
                  <a:pt x="161544" y="2285"/>
                </a:lnTo>
                <a:lnTo>
                  <a:pt x="0" y="164591"/>
                </a:lnTo>
                <a:lnTo>
                  <a:pt x="4572" y="161543"/>
                </a:lnTo>
                <a:close/>
              </a:path>
            </a:pathLst>
          </a:custGeom>
          <a:solidFill>
            <a:srgbClr val="4CBDBD"/>
          </a:solidFill>
        </p:spPr>
        <p:txBody>
          <a:bodyPr wrap="square" lIns="0" tIns="0" rIns="0" bIns="0" rtlCol="0">
            <a:noAutofit/>
          </a:bodyPr>
          <a:lstStyle/>
          <a:p>
            <a:endParaRPr/>
          </a:p>
        </p:txBody>
      </p:sp>
      <p:sp>
        <p:nvSpPr>
          <p:cNvPr id="1235" name="object 1235"/>
          <p:cNvSpPr/>
          <p:nvPr/>
        </p:nvSpPr>
        <p:spPr>
          <a:xfrm>
            <a:off x="1937766" y="3788664"/>
            <a:ext cx="169926" cy="168402"/>
          </a:xfrm>
          <a:custGeom>
            <a:avLst/>
            <a:gdLst/>
            <a:ahLst/>
            <a:cxnLst/>
            <a:rect l="l" t="t" r="r" b="b"/>
            <a:pathLst>
              <a:path w="169925" h="168401">
                <a:moveTo>
                  <a:pt x="8381" y="162305"/>
                </a:moveTo>
                <a:lnTo>
                  <a:pt x="169925" y="0"/>
                </a:lnTo>
                <a:lnTo>
                  <a:pt x="161543" y="6857"/>
                </a:lnTo>
                <a:lnTo>
                  <a:pt x="0" y="168401"/>
                </a:lnTo>
                <a:lnTo>
                  <a:pt x="8381" y="162305"/>
                </a:lnTo>
                <a:close/>
              </a:path>
            </a:pathLst>
          </a:custGeom>
          <a:solidFill>
            <a:srgbClr val="4DC0C0"/>
          </a:solidFill>
        </p:spPr>
        <p:txBody>
          <a:bodyPr wrap="square" lIns="0" tIns="0" rIns="0" bIns="0" rtlCol="0">
            <a:noAutofit/>
          </a:bodyPr>
          <a:lstStyle/>
          <a:p>
            <a:endParaRPr/>
          </a:p>
        </p:txBody>
      </p:sp>
      <p:sp>
        <p:nvSpPr>
          <p:cNvPr id="1236" name="object 1236"/>
          <p:cNvSpPr/>
          <p:nvPr/>
        </p:nvSpPr>
        <p:spPr>
          <a:xfrm>
            <a:off x="1946148" y="3788664"/>
            <a:ext cx="161544" cy="162306"/>
          </a:xfrm>
          <a:custGeom>
            <a:avLst/>
            <a:gdLst/>
            <a:ahLst/>
            <a:cxnLst/>
            <a:rect l="l" t="t" r="r" b="b"/>
            <a:pathLst>
              <a:path w="161544" h="162305">
                <a:moveTo>
                  <a:pt x="0" y="162305"/>
                </a:moveTo>
                <a:lnTo>
                  <a:pt x="161544" y="0"/>
                </a:lnTo>
              </a:path>
            </a:pathLst>
          </a:custGeom>
          <a:ln w="762">
            <a:solidFill>
              <a:srgbClr val="4DC0C0"/>
            </a:solidFill>
          </a:ln>
        </p:spPr>
        <p:txBody>
          <a:bodyPr wrap="square" lIns="0" tIns="0" rIns="0" bIns="0" rtlCol="0">
            <a:noAutofit/>
          </a:bodyPr>
          <a:lstStyle/>
          <a:p>
            <a:endParaRPr/>
          </a:p>
        </p:txBody>
      </p:sp>
      <p:sp>
        <p:nvSpPr>
          <p:cNvPr id="1237" name="object 1237"/>
          <p:cNvSpPr/>
          <p:nvPr/>
        </p:nvSpPr>
        <p:spPr>
          <a:xfrm>
            <a:off x="1929384" y="3795522"/>
            <a:ext cx="169926" cy="168402"/>
          </a:xfrm>
          <a:custGeom>
            <a:avLst/>
            <a:gdLst/>
            <a:ahLst/>
            <a:cxnLst/>
            <a:rect l="l" t="t" r="r" b="b"/>
            <a:pathLst>
              <a:path w="169925" h="168401">
                <a:moveTo>
                  <a:pt x="8381" y="161544"/>
                </a:moveTo>
                <a:lnTo>
                  <a:pt x="169925" y="0"/>
                </a:lnTo>
                <a:lnTo>
                  <a:pt x="161543" y="6858"/>
                </a:lnTo>
                <a:lnTo>
                  <a:pt x="0" y="168402"/>
                </a:lnTo>
                <a:lnTo>
                  <a:pt x="8381" y="161544"/>
                </a:lnTo>
                <a:close/>
              </a:path>
            </a:pathLst>
          </a:custGeom>
          <a:solidFill>
            <a:srgbClr val="4EC4C4"/>
          </a:solidFill>
        </p:spPr>
        <p:txBody>
          <a:bodyPr wrap="square" lIns="0" tIns="0" rIns="0" bIns="0" rtlCol="0">
            <a:noAutofit/>
          </a:bodyPr>
          <a:lstStyle/>
          <a:p>
            <a:endParaRPr/>
          </a:p>
        </p:txBody>
      </p:sp>
      <p:sp>
        <p:nvSpPr>
          <p:cNvPr id="1238" name="object 1238"/>
          <p:cNvSpPr/>
          <p:nvPr/>
        </p:nvSpPr>
        <p:spPr>
          <a:xfrm>
            <a:off x="1937766" y="3795522"/>
            <a:ext cx="161544" cy="161544"/>
          </a:xfrm>
          <a:custGeom>
            <a:avLst/>
            <a:gdLst/>
            <a:ahLst/>
            <a:cxnLst/>
            <a:rect l="l" t="t" r="r" b="b"/>
            <a:pathLst>
              <a:path w="161544" h="161544">
                <a:moveTo>
                  <a:pt x="0" y="161544"/>
                </a:moveTo>
                <a:lnTo>
                  <a:pt x="161544" y="0"/>
                </a:lnTo>
              </a:path>
            </a:pathLst>
          </a:custGeom>
          <a:ln w="762">
            <a:solidFill>
              <a:srgbClr val="4EC4C4"/>
            </a:solidFill>
          </a:ln>
        </p:spPr>
        <p:txBody>
          <a:bodyPr wrap="square" lIns="0" tIns="0" rIns="0" bIns="0" rtlCol="0">
            <a:noAutofit/>
          </a:bodyPr>
          <a:lstStyle/>
          <a:p>
            <a:endParaRPr/>
          </a:p>
        </p:txBody>
      </p:sp>
      <p:sp>
        <p:nvSpPr>
          <p:cNvPr id="1239" name="object 1239"/>
          <p:cNvSpPr/>
          <p:nvPr/>
        </p:nvSpPr>
        <p:spPr>
          <a:xfrm>
            <a:off x="1921001" y="3802379"/>
            <a:ext cx="169926" cy="169164"/>
          </a:xfrm>
          <a:custGeom>
            <a:avLst/>
            <a:gdLst/>
            <a:ahLst/>
            <a:cxnLst/>
            <a:rect l="l" t="t" r="r" b="b"/>
            <a:pathLst>
              <a:path w="169925" h="169163">
                <a:moveTo>
                  <a:pt x="8381" y="161544"/>
                </a:moveTo>
                <a:lnTo>
                  <a:pt x="169925" y="0"/>
                </a:lnTo>
                <a:lnTo>
                  <a:pt x="162305" y="7620"/>
                </a:lnTo>
                <a:lnTo>
                  <a:pt x="0" y="169164"/>
                </a:lnTo>
                <a:lnTo>
                  <a:pt x="8381" y="161544"/>
                </a:lnTo>
                <a:close/>
              </a:path>
            </a:pathLst>
          </a:custGeom>
          <a:solidFill>
            <a:srgbClr val="50C7C7"/>
          </a:solidFill>
        </p:spPr>
        <p:txBody>
          <a:bodyPr wrap="square" lIns="0" tIns="0" rIns="0" bIns="0" rtlCol="0">
            <a:noAutofit/>
          </a:bodyPr>
          <a:lstStyle/>
          <a:p>
            <a:endParaRPr/>
          </a:p>
        </p:txBody>
      </p:sp>
      <p:sp>
        <p:nvSpPr>
          <p:cNvPr id="1240" name="object 1240"/>
          <p:cNvSpPr/>
          <p:nvPr/>
        </p:nvSpPr>
        <p:spPr>
          <a:xfrm>
            <a:off x="1929383" y="3802379"/>
            <a:ext cx="161544" cy="161544"/>
          </a:xfrm>
          <a:custGeom>
            <a:avLst/>
            <a:gdLst/>
            <a:ahLst/>
            <a:cxnLst/>
            <a:rect l="l" t="t" r="r" b="b"/>
            <a:pathLst>
              <a:path w="161544" h="161544">
                <a:moveTo>
                  <a:pt x="0" y="161544"/>
                </a:moveTo>
                <a:lnTo>
                  <a:pt x="161544" y="0"/>
                </a:lnTo>
              </a:path>
            </a:pathLst>
          </a:custGeom>
          <a:ln w="762">
            <a:solidFill>
              <a:srgbClr val="50C7C7"/>
            </a:solidFill>
          </a:ln>
        </p:spPr>
        <p:txBody>
          <a:bodyPr wrap="square" lIns="0" tIns="0" rIns="0" bIns="0" rtlCol="0">
            <a:noAutofit/>
          </a:bodyPr>
          <a:lstStyle/>
          <a:p>
            <a:endParaRPr/>
          </a:p>
        </p:txBody>
      </p:sp>
      <p:sp>
        <p:nvSpPr>
          <p:cNvPr id="1241" name="object 1241"/>
          <p:cNvSpPr/>
          <p:nvPr/>
        </p:nvSpPr>
        <p:spPr>
          <a:xfrm>
            <a:off x="2167889" y="4338828"/>
            <a:ext cx="171450" cy="173736"/>
          </a:xfrm>
          <a:custGeom>
            <a:avLst/>
            <a:gdLst/>
            <a:ahLst/>
            <a:cxnLst/>
            <a:rect l="l" t="t" r="r" b="b"/>
            <a:pathLst>
              <a:path w="171450" h="173736">
                <a:moveTo>
                  <a:pt x="0" y="173736"/>
                </a:moveTo>
                <a:lnTo>
                  <a:pt x="161544" y="12192"/>
                </a:lnTo>
                <a:lnTo>
                  <a:pt x="171450" y="0"/>
                </a:lnTo>
                <a:lnTo>
                  <a:pt x="9905" y="161544"/>
                </a:lnTo>
                <a:lnTo>
                  <a:pt x="0" y="173736"/>
                </a:lnTo>
                <a:close/>
              </a:path>
            </a:pathLst>
          </a:custGeom>
          <a:solidFill>
            <a:srgbClr val="51CBCB"/>
          </a:solidFill>
        </p:spPr>
        <p:txBody>
          <a:bodyPr wrap="square" lIns="0" tIns="0" rIns="0" bIns="0" rtlCol="0">
            <a:noAutofit/>
          </a:bodyPr>
          <a:lstStyle/>
          <a:p>
            <a:endParaRPr/>
          </a:p>
        </p:txBody>
      </p:sp>
      <p:sp>
        <p:nvSpPr>
          <p:cNvPr id="1242" name="object 1242"/>
          <p:cNvSpPr/>
          <p:nvPr/>
        </p:nvSpPr>
        <p:spPr>
          <a:xfrm>
            <a:off x="2167889" y="4351020"/>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1243" name="object 1243"/>
          <p:cNvSpPr/>
          <p:nvPr/>
        </p:nvSpPr>
        <p:spPr>
          <a:xfrm>
            <a:off x="2177795" y="4323588"/>
            <a:ext cx="171450" cy="176784"/>
          </a:xfrm>
          <a:custGeom>
            <a:avLst/>
            <a:gdLst/>
            <a:ahLst/>
            <a:cxnLst/>
            <a:rect l="l" t="t" r="r" b="b"/>
            <a:pathLst>
              <a:path w="171450" h="176784">
                <a:moveTo>
                  <a:pt x="0" y="176784"/>
                </a:moveTo>
                <a:lnTo>
                  <a:pt x="161544" y="15240"/>
                </a:lnTo>
                <a:lnTo>
                  <a:pt x="171450" y="0"/>
                </a:lnTo>
                <a:lnTo>
                  <a:pt x="9905" y="161544"/>
                </a:lnTo>
                <a:lnTo>
                  <a:pt x="0" y="176784"/>
                </a:lnTo>
                <a:close/>
              </a:path>
            </a:pathLst>
          </a:custGeom>
          <a:solidFill>
            <a:srgbClr val="53D2D2"/>
          </a:solidFill>
        </p:spPr>
        <p:txBody>
          <a:bodyPr wrap="square" lIns="0" tIns="0" rIns="0" bIns="0" rtlCol="0">
            <a:noAutofit/>
          </a:bodyPr>
          <a:lstStyle/>
          <a:p>
            <a:endParaRPr/>
          </a:p>
        </p:txBody>
      </p:sp>
      <p:sp>
        <p:nvSpPr>
          <p:cNvPr id="1244" name="object 1244"/>
          <p:cNvSpPr/>
          <p:nvPr/>
        </p:nvSpPr>
        <p:spPr>
          <a:xfrm>
            <a:off x="2177795" y="4338828"/>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1245" name="object 1245"/>
          <p:cNvSpPr/>
          <p:nvPr/>
        </p:nvSpPr>
        <p:spPr>
          <a:xfrm>
            <a:off x="2177795" y="4334256"/>
            <a:ext cx="165354" cy="166116"/>
          </a:xfrm>
          <a:custGeom>
            <a:avLst/>
            <a:gdLst/>
            <a:ahLst/>
            <a:cxnLst/>
            <a:rect l="l" t="t" r="r" b="b"/>
            <a:pathLst>
              <a:path w="165354" h="166115">
                <a:moveTo>
                  <a:pt x="0" y="166115"/>
                </a:moveTo>
                <a:lnTo>
                  <a:pt x="161544" y="4571"/>
                </a:lnTo>
                <a:lnTo>
                  <a:pt x="165354" y="0"/>
                </a:lnTo>
                <a:lnTo>
                  <a:pt x="3047" y="161543"/>
                </a:lnTo>
                <a:lnTo>
                  <a:pt x="0" y="166115"/>
                </a:lnTo>
                <a:close/>
              </a:path>
            </a:pathLst>
          </a:custGeom>
          <a:solidFill>
            <a:srgbClr val="53D2D2"/>
          </a:solidFill>
        </p:spPr>
        <p:txBody>
          <a:bodyPr wrap="square" lIns="0" tIns="0" rIns="0" bIns="0" rtlCol="0">
            <a:noAutofit/>
          </a:bodyPr>
          <a:lstStyle/>
          <a:p>
            <a:endParaRPr/>
          </a:p>
        </p:txBody>
      </p:sp>
      <p:sp>
        <p:nvSpPr>
          <p:cNvPr id="1246" name="object 1246"/>
          <p:cNvSpPr/>
          <p:nvPr/>
        </p:nvSpPr>
        <p:spPr>
          <a:xfrm>
            <a:off x="2180844" y="4328922"/>
            <a:ext cx="165354" cy="166878"/>
          </a:xfrm>
          <a:custGeom>
            <a:avLst/>
            <a:gdLst/>
            <a:ahLst/>
            <a:cxnLst/>
            <a:rect l="l" t="t" r="r" b="b"/>
            <a:pathLst>
              <a:path w="165354" h="166877">
                <a:moveTo>
                  <a:pt x="0" y="166877"/>
                </a:moveTo>
                <a:lnTo>
                  <a:pt x="162306" y="5333"/>
                </a:lnTo>
                <a:lnTo>
                  <a:pt x="165354" y="0"/>
                </a:lnTo>
                <a:lnTo>
                  <a:pt x="3810" y="161543"/>
                </a:lnTo>
                <a:lnTo>
                  <a:pt x="0" y="166877"/>
                </a:lnTo>
                <a:close/>
              </a:path>
            </a:pathLst>
          </a:custGeom>
          <a:solidFill>
            <a:srgbClr val="53D2D2"/>
          </a:solidFill>
        </p:spPr>
        <p:txBody>
          <a:bodyPr wrap="square" lIns="0" tIns="0" rIns="0" bIns="0" rtlCol="0">
            <a:noAutofit/>
          </a:bodyPr>
          <a:lstStyle/>
          <a:p>
            <a:endParaRPr/>
          </a:p>
        </p:txBody>
      </p:sp>
      <p:sp>
        <p:nvSpPr>
          <p:cNvPr id="1247" name="object 1247"/>
          <p:cNvSpPr/>
          <p:nvPr/>
        </p:nvSpPr>
        <p:spPr>
          <a:xfrm>
            <a:off x="2184654" y="4323588"/>
            <a:ext cx="164592" cy="166878"/>
          </a:xfrm>
          <a:custGeom>
            <a:avLst/>
            <a:gdLst/>
            <a:ahLst/>
            <a:cxnLst/>
            <a:rect l="l" t="t" r="r" b="b"/>
            <a:pathLst>
              <a:path w="164592" h="166877">
                <a:moveTo>
                  <a:pt x="0" y="166877"/>
                </a:moveTo>
                <a:lnTo>
                  <a:pt x="161544" y="5333"/>
                </a:lnTo>
                <a:lnTo>
                  <a:pt x="164592" y="0"/>
                </a:lnTo>
                <a:lnTo>
                  <a:pt x="3047" y="161543"/>
                </a:lnTo>
                <a:lnTo>
                  <a:pt x="0" y="166877"/>
                </a:lnTo>
                <a:close/>
              </a:path>
            </a:pathLst>
          </a:custGeom>
          <a:solidFill>
            <a:srgbClr val="53D3D3"/>
          </a:solidFill>
        </p:spPr>
        <p:txBody>
          <a:bodyPr wrap="square" lIns="0" tIns="0" rIns="0" bIns="0" rtlCol="0">
            <a:noAutofit/>
          </a:bodyPr>
          <a:lstStyle/>
          <a:p>
            <a:endParaRPr/>
          </a:p>
        </p:txBody>
      </p:sp>
      <p:sp>
        <p:nvSpPr>
          <p:cNvPr id="1248" name="object 1248"/>
          <p:cNvSpPr/>
          <p:nvPr/>
        </p:nvSpPr>
        <p:spPr>
          <a:xfrm>
            <a:off x="2187701" y="4305300"/>
            <a:ext cx="171450" cy="179832"/>
          </a:xfrm>
          <a:custGeom>
            <a:avLst/>
            <a:gdLst/>
            <a:ahLst/>
            <a:cxnLst/>
            <a:rect l="l" t="t" r="r" b="b"/>
            <a:pathLst>
              <a:path w="171450" h="179832">
                <a:moveTo>
                  <a:pt x="0" y="179832"/>
                </a:moveTo>
                <a:lnTo>
                  <a:pt x="161544" y="18288"/>
                </a:lnTo>
                <a:lnTo>
                  <a:pt x="171450" y="0"/>
                </a:lnTo>
                <a:lnTo>
                  <a:pt x="9905" y="161544"/>
                </a:lnTo>
                <a:lnTo>
                  <a:pt x="0" y="179832"/>
                </a:lnTo>
                <a:close/>
              </a:path>
            </a:pathLst>
          </a:custGeom>
          <a:solidFill>
            <a:srgbClr val="54D5D5"/>
          </a:solidFill>
        </p:spPr>
        <p:txBody>
          <a:bodyPr wrap="square" lIns="0" tIns="0" rIns="0" bIns="0" rtlCol="0">
            <a:noAutofit/>
          </a:bodyPr>
          <a:lstStyle/>
          <a:p>
            <a:endParaRPr/>
          </a:p>
        </p:txBody>
      </p:sp>
      <p:sp>
        <p:nvSpPr>
          <p:cNvPr id="1249" name="object 1249"/>
          <p:cNvSpPr/>
          <p:nvPr/>
        </p:nvSpPr>
        <p:spPr>
          <a:xfrm>
            <a:off x="2187701" y="4323588"/>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1250" name="object 1250"/>
          <p:cNvSpPr/>
          <p:nvPr/>
        </p:nvSpPr>
        <p:spPr>
          <a:xfrm>
            <a:off x="2187701" y="4317492"/>
            <a:ext cx="164592" cy="167640"/>
          </a:xfrm>
          <a:custGeom>
            <a:avLst/>
            <a:gdLst/>
            <a:ahLst/>
            <a:cxnLst/>
            <a:rect l="l" t="t" r="r" b="b"/>
            <a:pathLst>
              <a:path w="164592" h="167639">
                <a:moveTo>
                  <a:pt x="0" y="167639"/>
                </a:moveTo>
                <a:lnTo>
                  <a:pt x="161544" y="6095"/>
                </a:lnTo>
                <a:lnTo>
                  <a:pt x="164592" y="0"/>
                </a:lnTo>
                <a:lnTo>
                  <a:pt x="3047" y="161543"/>
                </a:lnTo>
                <a:lnTo>
                  <a:pt x="0" y="167639"/>
                </a:lnTo>
                <a:close/>
              </a:path>
            </a:pathLst>
          </a:custGeom>
          <a:solidFill>
            <a:srgbClr val="54D5D5"/>
          </a:solidFill>
        </p:spPr>
        <p:txBody>
          <a:bodyPr wrap="square" lIns="0" tIns="0" rIns="0" bIns="0" rtlCol="0">
            <a:noAutofit/>
          </a:bodyPr>
          <a:lstStyle/>
          <a:p>
            <a:endParaRPr/>
          </a:p>
        </p:txBody>
      </p:sp>
      <p:sp>
        <p:nvSpPr>
          <p:cNvPr id="1251" name="object 1251"/>
          <p:cNvSpPr/>
          <p:nvPr/>
        </p:nvSpPr>
        <p:spPr>
          <a:xfrm>
            <a:off x="2190750" y="4311395"/>
            <a:ext cx="165354" cy="167640"/>
          </a:xfrm>
          <a:custGeom>
            <a:avLst/>
            <a:gdLst/>
            <a:ahLst/>
            <a:cxnLst/>
            <a:rect l="l" t="t" r="r" b="b"/>
            <a:pathLst>
              <a:path w="165354" h="167639">
                <a:moveTo>
                  <a:pt x="0" y="167639"/>
                </a:moveTo>
                <a:lnTo>
                  <a:pt x="161544" y="6095"/>
                </a:lnTo>
                <a:lnTo>
                  <a:pt x="165354" y="0"/>
                </a:lnTo>
                <a:lnTo>
                  <a:pt x="3809" y="161543"/>
                </a:lnTo>
                <a:lnTo>
                  <a:pt x="0" y="167639"/>
                </a:lnTo>
                <a:close/>
              </a:path>
            </a:pathLst>
          </a:custGeom>
          <a:solidFill>
            <a:srgbClr val="54D6D6"/>
          </a:solidFill>
        </p:spPr>
        <p:txBody>
          <a:bodyPr wrap="square" lIns="0" tIns="0" rIns="0" bIns="0" rtlCol="0">
            <a:noAutofit/>
          </a:bodyPr>
          <a:lstStyle/>
          <a:p>
            <a:endParaRPr/>
          </a:p>
        </p:txBody>
      </p:sp>
      <p:sp>
        <p:nvSpPr>
          <p:cNvPr id="1252" name="object 1252"/>
          <p:cNvSpPr/>
          <p:nvPr/>
        </p:nvSpPr>
        <p:spPr>
          <a:xfrm>
            <a:off x="2194560" y="4305299"/>
            <a:ext cx="164592" cy="167640"/>
          </a:xfrm>
          <a:custGeom>
            <a:avLst/>
            <a:gdLst/>
            <a:ahLst/>
            <a:cxnLst/>
            <a:rect l="l" t="t" r="r" b="b"/>
            <a:pathLst>
              <a:path w="164592" h="167639">
                <a:moveTo>
                  <a:pt x="0" y="167639"/>
                </a:moveTo>
                <a:lnTo>
                  <a:pt x="161544" y="6095"/>
                </a:lnTo>
                <a:lnTo>
                  <a:pt x="164592" y="0"/>
                </a:lnTo>
                <a:lnTo>
                  <a:pt x="3047" y="161543"/>
                </a:lnTo>
                <a:lnTo>
                  <a:pt x="0" y="167639"/>
                </a:lnTo>
                <a:close/>
              </a:path>
            </a:pathLst>
          </a:custGeom>
          <a:solidFill>
            <a:srgbClr val="55D7D7"/>
          </a:solidFill>
        </p:spPr>
        <p:txBody>
          <a:bodyPr wrap="square" lIns="0" tIns="0" rIns="0" bIns="0" rtlCol="0">
            <a:noAutofit/>
          </a:bodyPr>
          <a:lstStyle/>
          <a:p>
            <a:endParaRPr/>
          </a:p>
        </p:txBody>
      </p:sp>
      <p:sp>
        <p:nvSpPr>
          <p:cNvPr id="1253" name="object 1253"/>
          <p:cNvSpPr/>
          <p:nvPr/>
        </p:nvSpPr>
        <p:spPr>
          <a:xfrm>
            <a:off x="2197607" y="4283964"/>
            <a:ext cx="170688" cy="182880"/>
          </a:xfrm>
          <a:custGeom>
            <a:avLst/>
            <a:gdLst/>
            <a:ahLst/>
            <a:cxnLst/>
            <a:rect l="l" t="t" r="r" b="b"/>
            <a:pathLst>
              <a:path w="170687" h="182879">
                <a:moveTo>
                  <a:pt x="0" y="182880"/>
                </a:moveTo>
                <a:lnTo>
                  <a:pt x="161544" y="21336"/>
                </a:lnTo>
                <a:lnTo>
                  <a:pt x="170688" y="0"/>
                </a:lnTo>
                <a:lnTo>
                  <a:pt x="9143" y="161544"/>
                </a:lnTo>
                <a:lnTo>
                  <a:pt x="0" y="182880"/>
                </a:lnTo>
                <a:close/>
              </a:path>
            </a:pathLst>
          </a:custGeom>
          <a:solidFill>
            <a:srgbClr val="57D8D8"/>
          </a:solidFill>
        </p:spPr>
        <p:txBody>
          <a:bodyPr wrap="square" lIns="0" tIns="0" rIns="0" bIns="0" rtlCol="0">
            <a:noAutofit/>
          </a:bodyPr>
          <a:lstStyle/>
          <a:p>
            <a:endParaRPr/>
          </a:p>
        </p:txBody>
      </p:sp>
      <p:sp>
        <p:nvSpPr>
          <p:cNvPr id="1254" name="object 1254"/>
          <p:cNvSpPr/>
          <p:nvPr/>
        </p:nvSpPr>
        <p:spPr>
          <a:xfrm>
            <a:off x="2197607" y="4305300"/>
            <a:ext cx="161544" cy="161544"/>
          </a:xfrm>
          <a:custGeom>
            <a:avLst/>
            <a:gdLst/>
            <a:ahLst/>
            <a:cxnLst/>
            <a:rect l="l" t="t" r="r" b="b"/>
            <a:pathLst>
              <a:path w="161544" h="161544">
                <a:moveTo>
                  <a:pt x="0" y="161543"/>
                </a:moveTo>
                <a:lnTo>
                  <a:pt x="161544" y="0"/>
                </a:lnTo>
              </a:path>
            </a:pathLst>
          </a:custGeom>
          <a:ln w="762">
            <a:solidFill>
              <a:srgbClr val="57D8D8"/>
            </a:solidFill>
          </a:ln>
        </p:spPr>
        <p:txBody>
          <a:bodyPr wrap="square" lIns="0" tIns="0" rIns="0" bIns="0" rtlCol="0">
            <a:noAutofit/>
          </a:bodyPr>
          <a:lstStyle/>
          <a:p>
            <a:endParaRPr/>
          </a:p>
        </p:txBody>
      </p:sp>
      <p:sp>
        <p:nvSpPr>
          <p:cNvPr id="1255" name="object 1255"/>
          <p:cNvSpPr/>
          <p:nvPr/>
        </p:nvSpPr>
        <p:spPr>
          <a:xfrm>
            <a:off x="2195321" y="4268723"/>
            <a:ext cx="172974" cy="176784"/>
          </a:xfrm>
          <a:custGeom>
            <a:avLst/>
            <a:gdLst/>
            <a:ahLst/>
            <a:cxnLst/>
            <a:rect l="l" t="t" r="r" b="b"/>
            <a:pathLst>
              <a:path w="172974" h="176784">
                <a:moveTo>
                  <a:pt x="11430" y="176783"/>
                </a:moveTo>
                <a:lnTo>
                  <a:pt x="172974" y="15239"/>
                </a:lnTo>
                <a:lnTo>
                  <a:pt x="161544" y="0"/>
                </a:lnTo>
                <a:lnTo>
                  <a:pt x="0" y="161543"/>
                </a:lnTo>
                <a:lnTo>
                  <a:pt x="11430" y="176783"/>
                </a:lnTo>
                <a:close/>
              </a:path>
            </a:pathLst>
          </a:custGeom>
          <a:solidFill>
            <a:srgbClr val="53D2D2"/>
          </a:solidFill>
        </p:spPr>
        <p:txBody>
          <a:bodyPr wrap="square" lIns="0" tIns="0" rIns="0" bIns="0" rtlCol="0">
            <a:noAutofit/>
          </a:bodyPr>
          <a:lstStyle/>
          <a:p>
            <a:endParaRPr/>
          </a:p>
        </p:txBody>
      </p:sp>
      <p:sp>
        <p:nvSpPr>
          <p:cNvPr id="1256" name="object 1256"/>
          <p:cNvSpPr/>
          <p:nvPr/>
        </p:nvSpPr>
        <p:spPr>
          <a:xfrm>
            <a:off x="2206751" y="4283963"/>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1257" name="object 1257"/>
          <p:cNvSpPr/>
          <p:nvPr/>
        </p:nvSpPr>
        <p:spPr>
          <a:xfrm>
            <a:off x="1866869" y="3923160"/>
            <a:ext cx="339882" cy="611100"/>
          </a:xfrm>
          <a:custGeom>
            <a:avLst/>
            <a:gdLst/>
            <a:ahLst/>
            <a:cxnLst/>
            <a:rect l="l" t="t" r="r" b="b"/>
            <a:pathLst>
              <a:path w="339882" h="611100">
                <a:moveTo>
                  <a:pt x="339882" y="522347"/>
                </a:moveTo>
                <a:lnTo>
                  <a:pt x="328452" y="507107"/>
                </a:lnTo>
                <a:lnTo>
                  <a:pt x="323880" y="517775"/>
                </a:lnTo>
                <a:lnTo>
                  <a:pt x="318546" y="524633"/>
                </a:lnTo>
                <a:lnTo>
                  <a:pt x="316260" y="527681"/>
                </a:lnTo>
                <a:lnTo>
                  <a:pt x="313212" y="529205"/>
                </a:lnTo>
                <a:lnTo>
                  <a:pt x="308640" y="530729"/>
                </a:lnTo>
                <a:lnTo>
                  <a:pt x="304068" y="529205"/>
                </a:lnTo>
                <a:lnTo>
                  <a:pt x="296448" y="519299"/>
                </a:lnTo>
                <a:lnTo>
                  <a:pt x="292638" y="492629"/>
                </a:lnTo>
                <a:lnTo>
                  <a:pt x="292638" y="232787"/>
                </a:lnTo>
                <a:lnTo>
                  <a:pt x="291876" y="189353"/>
                </a:lnTo>
                <a:lnTo>
                  <a:pt x="291114" y="155063"/>
                </a:lnTo>
                <a:lnTo>
                  <a:pt x="290958" y="141991"/>
                </a:lnTo>
                <a:lnTo>
                  <a:pt x="289855" y="129042"/>
                </a:lnTo>
                <a:lnTo>
                  <a:pt x="287828" y="116261"/>
                </a:lnTo>
                <a:lnTo>
                  <a:pt x="284898" y="103696"/>
                </a:lnTo>
                <a:lnTo>
                  <a:pt x="281088" y="91392"/>
                </a:lnTo>
                <a:lnTo>
                  <a:pt x="276420" y="79396"/>
                </a:lnTo>
                <a:lnTo>
                  <a:pt x="270916" y="67753"/>
                </a:lnTo>
                <a:lnTo>
                  <a:pt x="264597" y="56510"/>
                </a:lnTo>
                <a:lnTo>
                  <a:pt x="257486" y="45713"/>
                </a:lnTo>
                <a:lnTo>
                  <a:pt x="249606" y="35408"/>
                </a:lnTo>
                <a:lnTo>
                  <a:pt x="241584" y="26285"/>
                </a:lnTo>
                <a:lnTo>
                  <a:pt x="233202" y="19427"/>
                </a:lnTo>
                <a:lnTo>
                  <a:pt x="224058" y="13331"/>
                </a:lnTo>
                <a:lnTo>
                  <a:pt x="214152" y="8759"/>
                </a:lnTo>
                <a:lnTo>
                  <a:pt x="199676" y="4249"/>
                </a:lnTo>
                <a:lnTo>
                  <a:pt x="185223" y="1352"/>
                </a:lnTo>
                <a:lnTo>
                  <a:pt x="170862" y="0"/>
                </a:lnTo>
                <a:lnTo>
                  <a:pt x="156663" y="124"/>
                </a:lnTo>
                <a:lnTo>
                  <a:pt x="142697" y="1660"/>
                </a:lnTo>
                <a:lnTo>
                  <a:pt x="129032" y="4538"/>
                </a:lnTo>
                <a:lnTo>
                  <a:pt x="115739" y="8692"/>
                </a:lnTo>
                <a:lnTo>
                  <a:pt x="102886" y="14055"/>
                </a:lnTo>
                <a:lnTo>
                  <a:pt x="90545" y="20559"/>
                </a:lnTo>
                <a:lnTo>
                  <a:pt x="78783" y="28137"/>
                </a:lnTo>
                <a:lnTo>
                  <a:pt x="67672" y="36723"/>
                </a:lnTo>
                <a:lnTo>
                  <a:pt x="57280" y="46247"/>
                </a:lnTo>
                <a:lnTo>
                  <a:pt x="47677" y="56645"/>
                </a:lnTo>
                <a:lnTo>
                  <a:pt x="38934" y="67847"/>
                </a:lnTo>
                <a:lnTo>
                  <a:pt x="31119" y="79787"/>
                </a:lnTo>
                <a:lnTo>
                  <a:pt x="24302" y="92398"/>
                </a:lnTo>
                <a:lnTo>
                  <a:pt x="18554" y="105613"/>
                </a:lnTo>
                <a:lnTo>
                  <a:pt x="13943" y="119364"/>
                </a:lnTo>
                <a:lnTo>
                  <a:pt x="10539" y="133583"/>
                </a:lnTo>
                <a:lnTo>
                  <a:pt x="8412" y="148205"/>
                </a:lnTo>
                <a:lnTo>
                  <a:pt x="7650" y="159635"/>
                </a:lnTo>
                <a:lnTo>
                  <a:pt x="6888" y="170303"/>
                </a:lnTo>
                <a:lnTo>
                  <a:pt x="8412" y="186305"/>
                </a:lnTo>
                <a:lnTo>
                  <a:pt x="9174" y="193163"/>
                </a:lnTo>
                <a:lnTo>
                  <a:pt x="13315" y="206420"/>
                </a:lnTo>
                <a:lnTo>
                  <a:pt x="18381" y="217860"/>
                </a:lnTo>
                <a:lnTo>
                  <a:pt x="24235" y="227520"/>
                </a:lnTo>
                <a:lnTo>
                  <a:pt x="30739" y="235433"/>
                </a:lnTo>
                <a:lnTo>
                  <a:pt x="37755" y="241635"/>
                </a:lnTo>
                <a:lnTo>
                  <a:pt x="45144" y="246159"/>
                </a:lnTo>
                <a:lnTo>
                  <a:pt x="52770" y="249041"/>
                </a:lnTo>
                <a:lnTo>
                  <a:pt x="60494" y="250315"/>
                </a:lnTo>
                <a:lnTo>
                  <a:pt x="68178" y="250017"/>
                </a:lnTo>
                <a:lnTo>
                  <a:pt x="75683" y="248180"/>
                </a:lnTo>
                <a:lnTo>
                  <a:pt x="82873" y="244840"/>
                </a:lnTo>
                <a:lnTo>
                  <a:pt x="89609" y="240030"/>
                </a:lnTo>
                <a:lnTo>
                  <a:pt x="95753" y="233787"/>
                </a:lnTo>
                <a:lnTo>
                  <a:pt x="101167" y="226144"/>
                </a:lnTo>
                <a:lnTo>
                  <a:pt x="105713" y="217136"/>
                </a:lnTo>
                <a:lnTo>
                  <a:pt x="109253" y="206799"/>
                </a:lnTo>
                <a:lnTo>
                  <a:pt x="111649" y="195166"/>
                </a:lnTo>
                <a:lnTo>
                  <a:pt x="112763" y="182272"/>
                </a:lnTo>
                <a:lnTo>
                  <a:pt x="112458" y="168152"/>
                </a:lnTo>
                <a:lnTo>
                  <a:pt x="112044" y="163445"/>
                </a:lnTo>
                <a:lnTo>
                  <a:pt x="109758" y="150491"/>
                </a:lnTo>
                <a:lnTo>
                  <a:pt x="105186" y="137537"/>
                </a:lnTo>
                <a:lnTo>
                  <a:pt x="96948" y="123673"/>
                </a:lnTo>
                <a:lnTo>
                  <a:pt x="91691" y="110728"/>
                </a:lnTo>
                <a:lnTo>
                  <a:pt x="89131" y="98777"/>
                </a:lnTo>
                <a:lnTo>
                  <a:pt x="88988" y="87895"/>
                </a:lnTo>
                <a:lnTo>
                  <a:pt x="90979" y="78156"/>
                </a:lnTo>
                <a:lnTo>
                  <a:pt x="94823" y="69634"/>
                </a:lnTo>
                <a:lnTo>
                  <a:pt x="100236" y="62406"/>
                </a:lnTo>
                <a:lnTo>
                  <a:pt x="106938" y="56544"/>
                </a:lnTo>
                <a:lnTo>
                  <a:pt x="114647" y="52124"/>
                </a:lnTo>
                <a:lnTo>
                  <a:pt x="123079" y="49221"/>
                </a:lnTo>
                <a:lnTo>
                  <a:pt x="131954" y="47909"/>
                </a:lnTo>
                <a:lnTo>
                  <a:pt x="140989" y="48262"/>
                </a:lnTo>
                <a:lnTo>
                  <a:pt x="149902" y="50356"/>
                </a:lnTo>
                <a:lnTo>
                  <a:pt x="158411" y="54265"/>
                </a:lnTo>
                <a:lnTo>
                  <a:pt x="166235" y="60063"/>
                </a:lnTo>
                <a:lnTo>
                  <a:pt x="173091" y="67825"/>
                </a:lnTo>
                <a:lnTo>
                  <a:pt x="178697" y="77627"/>
                </a:lnTo>
                <a:lnTo>
                  <a:pt x="182771" y="89542"/>
                </a:lnTo>
                <a:lnTo>
                  <a:pt x="185032" y="103645"/>
                </a:lnTo>
                <a:lnTo>
                  <a:pt x="185196" y="120011"/>
                </a:lnTo>
                <a:lnTo>
                  <a:pt x="186720" y="143633"/>
                </a:lnTo>
                <a:lnTo>
                  <a:pt x="186720" y="232787"/>
                </a:lnTo>
                <a:lnTo>
                  <a:pt x="158526" y="254885"/>
                </a:lnTo>
                <a:lnTo>
                  <a:pt x="133380" y="275459"/>
                </a:lnTo>
                <a:lnTo>
                  <a:pt x="119854" y="286310"/>
                </a:lnTo>
                <a:lnTo>
                  <a:pt x="106859" y="297169"/>
                </a:lnTo>
                <a:lnTo>
                  <a:pt x="94429" y="308077"/>
                </a:lnTo>
                <a:lnTo>
                  <a:pt x="165384" y="297557"/>
                </a:lnTo>
                <a:lnTo>
                  <a:pt x="175290" y="286127"/>
                </a:lnTo>
                <a:lnTo>
                  <a:pt x="186720" y="274697"/>
                </a:lnTo>
                <a:lnTo>
                  <a:pt x="186720" y="470531"/>
                </a:lnTo>
                <a:lnTo>
                  <a:pt x="180624" y="478913"/>
                </a:lnTo>
                <a:lnTo>
                  <a:pt x="174528" y="485771"/>
                </a:lnTo>
                <a:lnTo>
                  <a:pt x="165777" y="494197"/>
                </a:lnTo>
                <a:lnTo>
                  <a:pt x="156841" y="500856"/>
                </a:lnTo>
                <a:lnTo>
                  <a:pt x="147613" y="504873"/>
                </a:lnTo>
                <a:lnTo>
                  <a:pt x="137984" y="505377"/>
                </a:lnTo>
                <a:lnTo>
                  <a:pt x="127846" y="501495"/>
                </a:lnTo>
                <a:lnTo>
                  <a:pt x="121188" y="496439"/>
                </a:lnTo>
                <a:lnTo>
                  <a:pt x="115854" y="488819"/>
                </a:lnTo>
                <a:lnTo>
                  <a:pt x="110520" y="477389"/>
                </a:lnTo>
                <a:lnTo>
                  <a:pt x="107000" y="465799"/>
                </a:lnTo>
                <a:lnTo>
                  <a:pt x="104739" y="454026"/>
                </a:lnTo>
                <a:lnTo>
                  <a:pt x="103662" y="442123"/>
                </a:lnTo>
                <a:lnTo>
                  <a:pt x="103697" y="430142"/>
                </a:lnTo>
                <a:lnTo>
                  <a:pt x="104769" y="418134"/>
                </a:lnTo>
                <a:lnTo>
                  <a:pt x="106804" y="406153"/>
                </a:lnTo>
                <a:lnTo>
                  <a:pt x="109728" y="394251"/>
                </a:lnTo>
                <a:lnTo>
                  <a:pt x="113467" y="382479"/>
                </a:lnTo>
                <a:lnTo>
                  <a:pt x="117947" y="370889"/>
                </a:lnTo>
                <a:lnTo>
                  <a:pt x="123094" y="359534"/>
                </a:lnTo>
                <a:lnTo>
                  <a:pt x="128834" y="348467"/>
                </a:lnTo>
                <a:lnTo>
                  <a:pt x="135094" y="337738"/>
                </a:lnTo>
                <a:lnTo>
                  <a:pt x="141799" y="327400"/>
                </a:lnTo>
                <a:lnTo>
                  <a:pt x="148875" y="317506"/>
                </a:lnTo>
                <a:lnTo>
                  <a:pt x="156248" y="308108"/>
                </a:lnTo>
                <a:lnTo>
                  <a:pt x="82601" y="319074"/>
                </a:lnTo>
                <a:lnTo>
                  <a:pt x="71411" y="330203"/>
                </a:lnTo>
                <a:lnTo>
                  <a:pt x="60895" y="341504"/>
                </a:lnTo>
                <a:lnTo>
                  <a:pt x="51089" y="353016"/>
                </a:lnTo>
                <a:lnTo>
                  <a:pt x="42029" y="364783"/>
                </a:lnTo>
                <a:lnTo>
                  <a:pt x="33751" y="376844"/>
                </a:lnTo>
                <a:lnTo>
                  <a:pt x="26291" y="389240"/>
                </a:lnTo>
                <a:lnTo>
                  <a:pt x="19685" y="402012"/>
                </a:lnTo>
                <a:lnTo>
                  <a:pt x="13969" y="415201"/>
                </a:lnTo>
                <a:lnTo>
                  <a:pt x="9179" y="428848"/>
                </a:lnTo>
                <a:lnTo>
                  <a:pt x="5351" y="442994"/>
                </a:lnTo>
                <a:lnTo>
                  <a:pt x="2521" y="457680"/>
                </a:lnTo>
                <a:lnTo>
                  <a:pt x="725" y="472946"/>
                </a:lnTo>
                <a:lnTo>
                  <a:pt x="0" y="488834"/>
                </a:lnTo>
                <a:lnTo>
                  <a:pt x="380" y="505384"/>
                </a:lnTo>
                <a:lnTo>
                  <a:pt x="1902" y="522637"/>
                </a:lnTo>
                <a:lnTo>
                  <a:pt x="4602" y="540635"/>
                </a:lnTo>
                <a:lnTo>
                  <a:pt x="7650" y="550541"/>
                </a:lnTo>
                <a:lnTo>
                  <a:pt x="11460" y="560447"/>
                </a:lnTo>
                <a:lnTo>
                  <a:pt x="17977" y="574026"/>
                </a:lnTo>
                <a:lnTo>
                  <a:pt x="25154" y="585322"/>
                </a:lnTo>
                <a:lnTo>
                  <a:pt x="32926" y="594424"/>
                </a:lnTo>
                <a:lnTo>
                  <a:pt x="41227" y="601424"/>
                </a:lnTo>
                <a:lnTo>
                  <a:pt x="49988" y="606412"/>
                </a:lnTo>
                <a:lnTo>
                  <a:pt x="68631" y="610716"/>
                </a:lnTo>
                <a:lnTo>
                  <a:pt x="78379" y="610213"/>
                </a:lnTo>
                <a:lnTo>
                  <a:pt x="88323" y="608060"/>
                </a:lnTo>
                <a:lnTo>
                  <a:pt x="98396" y="604349"/>
                </a:lnTo>
                <a:lnTo>
                  <a:pt x="108532" y="599170"/>
                </a:lnTo>
                <a:lnTo>
                  <a:pt x="118664" y="592613"/>
                </a:lnTo>
                <a:lnTo>
                  <a:pt x="128726" y="584770"/>
                </a:lnTo>
                <a:lnTo>
                  <a:pt x="138651" y="575730"/>
                </a:lnTo>
                <a:lnTo>
                  <a:pt x="155478" y="558161"/>
                </a:lnTo>
                <a:lnTo>
                  <a:pt x="170718" y="538349"/>
                </a:lnTo>
                <a:lnTo>
                  <a:pt x="186720" y="516251"/>
                </a:lnTo>
                <a:lnTo>
                  <a:pt x="189768" y="538349"/>
                </a:lnTo>
                <a:lnTo>
                  <a:pt x="192589" y="553223"/>
                </a:lnTo>
                <a:lnTo>
                  <a:pt x="196640" y="566366"/>
                </a:lnTo>
                <a:lnTo>
                  <a:pt x="201796" y="577792"/>
                </a:lnTo>
                <a:lnTo>
                  <a:pt x="207933" y="587516"/>
                </a:lnTo>
                <a:lnTo>
                  <a:pt x="214924" y="595552"/>
                </a:lnTo>
                <a:lnTo>
                  <a:pt x="222646" y="601914"/>
                </a:lnTo>
                <a:lnTo>
                  <a:pt x="230974" y="606616"/>
                </a:lnTo>
                <a:lnTo>
                  <a:pt x="239781" y="609673"/>
                </a:lnTo>
                <a:lnTo>
                  <a:pt x="248943" y="611100"/>
                </a:lnTo>
                <a:lnTo>
                  <a:pt x="258335" y="610909"/>
                </a:lnTo>
                <a:lnTo>
                  <a:pt x="267833" y="609116"/>
                </a:lnTo>
                <a:lnTo>
                  <a:pt x="277310" y="605735"/>
                </a:lnTo>
                <a:lnTo>
                  <a:pt x="286642" y="600780"/>
                </a:lnTo>
                <a:lnTo>
                  <a:pt x="295704" y="594266"/>
                </a:lnTo>
                <a:lnTo>
                  <a:pt x="304371" y="586206"/>
                </a:lnTo>
                <a:lnTo>
                  <a:pt x="312517" y="576615"/>
                </a:lnTo>
                <a:lnTo>
                  <a:pt x="320018" y="565507"/>
                </a:lnTo>
                <a:lnTo>
                  <a:pt x="326749" y="552897"/>
                </a:lnTo>
                <a:lnTo>
                  <a:pt x="330738" y="543683"/>
                </a:lnTo>
                <a:lnTo>
                  <a:pt x="339882" y="522347"/>
                </a:lnTo>
                <a:close/>
              </a:path>
              <a:path w="339882" h="611100">
                <a:moveTo>
                  <a:pt x="94429" y="308077"/>
                </a:moveTo>
                <a:lnTo>
                  <a:pt x="82601" y="319074"/>
                </a:lnTo>
                <a:lnTo>
                  <a:pt x="156248" y="308108"/>
                </a:lnTo>
                <a:lnTo>
                  <a:pt x="163844" y="299257"/>
                </a:lnTo>
                <a:lnTo>
                  <a:pt x="165384" y="297557"/>
                </a:lnTo>
                <a:lnTo>
                  <a:pt x="94429" y="308077"/>
                </a:lnTo>
                <a:close/>
              </a:path>
            </a:pathLst>
          </a:custGeom>
          <a:solidFill>
            <a:srgbClr val="274E75"/>
          </a:solidFill>
        </p:spPr>
        <p:txBody>
          <a:bodyPr wrap="square" lIns="0" tIns="0" rIns="0" bIns="0" rtlCol="0">
            <a:noAutofit/>
          </a:bodyPr>
          <a:lstStyle/>
          <a:p>
            <a:endParaRPr/>
          </a:p>
        </p:txBody>
      </p:sp>
      <p:sp>
        <p:nvSpPr>
          <p:cNvPr id="1258" name="object 1258"/>
          <p:cNvSpPr/>
          <p:nvPr/>
        </p:nvSpPr>
        <p:spPr>
          <a:xfrm>
            <a:off x="2053589" y="4439411"/>
            <a:ext cx="3048" cy="22098"/>
          </a:xfrm>
          <a:custGeom>
            <a:avLst/>
            <a:gdLst/>
            <a:ahLst/>
            <a:cxnLst/>
            <a:rect l="l" t="t" r="r" b="b"/>
            <a:pathLst>
              <a:path w="3048" h="22098">
                <a:moveTo>
                  <a:pt x="0" y="0"/>
                </a:moveTo>
                <a:lnTo>
                  <a:pt x="3048" y="22098"/>
                </a:lnTo>
              </a:path>
            </a:pathLst>
          </a:custGeom>
          <a:ln w="12954">
            <a:solidFill>
              <a:srgbClr val="4094AA"/>
            </a:solidFill>
          </a:ln>
        </p:spPr>
        <p:txBody>
          <a:bodyPr wrap="square" lIns="0" tIns="0" rIns="0" bIns="0" rtlCol="0">
            <a:noAutofit/>
          </a:bodyPr>
          <a:lstStyle/>
          <a:p>
            <a:endParaRPr/>
          </a:p>
        </p:txBody>
      </p:sp>
      <p:sp>
        <p:nvSpPr>
          <p:cNvPr id="1259" name="object 1259"/>
          <p:cNvSpPr/>
          <p:nvPr/>
        </p:nvSpPr>
        <p:spPr>
          <a:xfrm>
            <a:off x="2056638" y="4461510"/>
            <a:ext cx="1524" cy="9906"/>
          </a:xfrm>
          <a:custGeom>
            <a:avLst/>
            <a:gdLst/>
            <a:ahLst/>
            <a:cxnLst/>
            <a:rect l="l" t="t" r="r" b="b"/>
            <a:pathLst>
              <a:path w="1524" h="9905">
                <a:moveTo>
                  <a:pt x="0" y="0"/>
                </a:moveTo>
                <a:lnTo>
                  <a:pt x="1524" y="9906"/>
                </a:lnTo>
              </a:path>
            </a:pathLst>
          </a:custGeom>
          <a:ln w="12954">
            <a:solidFill>
              <a:srgbClr val="3F94AA"/>
            </a:solidFill>
          </a:ln>
        </p:spPr>
        <p:txBody>
          <a:bodyPr wrap="square" lIns="0" tIns="0" rIns="0" bIns="0" rtlCol="0">
            <a:noAutofit/>
          </a:bodyPr>
          <a:lstStyle/>
          <a:p>
            <a:endParaRPr/>
          </a:p>
        </p:txBody>
      </p:sp>
      <p:sp>
        <p:nvSpPr>
          <p:cNvPr id="1260" name="object 1260"/>
          <p:cNvSpPr/>
          <p:nvPr/>
        </p:nvSpPr>
        <p:spPr>
          <a:xfrm>
            <a:off x="2058161" y="4471416"/>
            <a:ext cx="5334" cy="17526"/>
          </a:xfrm>
          <a:custGeom>
            <a:avLst/>
            <a:gdLst/>
            <a:ahLst/>
            <a:cxnLst/>
            <a:rect l="l" t="t" r="r" b="b"/>
            <a:pathLst>
              <a:path w="5333" h="17525">
                <a:moveTo>
                  <a:pt x="0" y="0"/>
                </a:moveTo>
                <a:lnTo>
                  <a:pt x="2286" y="9144"/>
                </a:lnTo>
                <a:lnTo>
                  <a:pt x="5334" y="17526"/>
                </a:lnTo>
              </a:path>
            </a:pathLst>
          </a:custGeom>
          <a:ln w="12954">
            <a:solidFill>
              <a:srgbClr val="3E93A9"/>
            </a:solidFill>
          </a:ln>
        </p:spPr>
        <p:txBody>
          <a:bodyPr wrap="square" lIns="0" tIns="0" rIns="0" bIns="0" rtlCol="0">
            <a:noAutofit/>
          </a:bodyPr>
          <a:lstStyle/>
          <a:p>
            <a:endParaRPr/>
          </a:p>
        </p:txBody>
      </p:sp>
      <p:sp>
        <p:nvSpPr>
          <p:cNvPr id="1261" name="object 1261"/>
          <p:cNvSpPr/>
          <p:nvPr/>
        </p:nvSpPr>
        <p:spPr>
          <a:xfrm>
            <a:off x="2063495" y="4488942"/>
            <a:ext cx="3048" cy="7620"/>
          </a:xfrm>
          <a:custGeom>
            <a:avLst/>
            <a:gdLst/>
            <a:ahLst/>
            <a:cxnLst/>
            <a:rect l="l" t="t" r="r" b="b"/>
            <a:pathLst>
              <a:path w="3048" h="7620">
                <a:moveTo>
                  <a:pt x="0" y="0"/>
                </a:moveTo>
                <a:lnTo>
                  <a:pt x="3048" y="7620"/>
                </a:lnTo>
              </a:path>
            </a:pathLst>
          </a:custGeom>
          <a:ln w="12954">
            <a:solidFill>
              <a:srgbClr val="3E92A8"/>
            </a:solidFill>
          </a:ln>
        </p:spPr>
        <p:txBody>
          <a:bodyPr wrap="square" lIns="0" tIns="0" rIns="0" bIns="0" rtlCol="0">
            <a:noAutofit/>
          </a:bodyPr>
          <a:lstStyle/>
          <a:p>
            <a:endParaRPr/>
          </a:p>
        </p:txBody>
      </p:sp>
      <p:sp>
        <p:nvSpPr>
          <p:cNvPr id="1262" name="object 1262"/>
          <p:cNvSpPr/>
          <p:nvPr/>
        </p:nvSpPr>
        <p:spPr>
          <a:xfrm>
            <a:off x="2066544" y="4496561"/>
            <a:ext cx="3810" cy="7620"/>
          </a:xfrm>
          <a:custGeom>
            <a:avLst/>
            <a:gdLst/>
            <a:ahLst/>
            <a:cxnLst/>
            <a:rect l="l" t="t" r="r" b="b"/>
            <a:pathLst>
              <a:path w="3810" h="7620">
                <a:moveTo>
                  <a:pt x="0" y="0"/>
                </a:moveTo>
                <a:lnTo>
                  <a:pt x="3810" y="7620"/>
                </a:lnTo>
              </a:path>
            </a:pathLst>
          </a:custGeom>
          <a:ln w="12954">
            <a:solidFill>
              <a:srgbClr val="3D91A5"/>
            </a:solidFill>
          </a:ln>
        </p:spPr>
        <p:txBody>
          <a:bodyPr wrap="square" lIns="0" tIns="0" rIns="0" bIns="0" rtlCol="0">
            <a:noAutofit/>
          </a:bodyPr>
          <a:lstStyle/>
          <a:p>
            <a:endParaRPr/>
          </a:p>
        </p:txBody>
      </p:sp>
      <p:sp>
        <p:nvSpPr>
          <p:cNvPr id="1263" name="object 1263"/>
          <p:cNvSpPr/>
          <p:nvPr/>
        </p:nvSpPr>
        <p:spPr>
          <a:xfrm>
            <a:off x="2070354" y="4504182"/>
            <a:ext cx="3810" cy="6096"/>
          </a:xfrm>
          <a:custGeom>
            <a:avLst/>
            <a:gdLst/>
            <a:ahLst/>
            <a:cxnLst/>
            <a:rect l="l" t="t" r="r" b="b"/>
            <a:pathLst>
              <a:path w="3810" h="6096">
                <a:moveTo>
                  <a:pt x="0" y="0"/>
                </a:moveTo>
                <a:lnTo>
                  <a:pt x="3810" y="6096"/>
                </a:lnTo>
              </a:path>
            </a:pathLst>
          </a:custGeom>
          <a:ln w="12954">
            <a:solidFill>
              <a:srgbClr val="3C90A3"/>
            </a:solidFill>
          </a:ln>
        </p:spPr>
        <p:txBody>
          <a:bodyPr wrap="square" lIns="0" tIns="0" rIns="0" bIns="0" rtlCol="0">
            <a:noAutofit/>
          </a:bodyPr>
          <a:lstStyle/>
          <a:p>
            <a:endParaRPr/>
          </a:p>
        </p:txBody>
      </p:sp>
      <p:sp>
        <p:nvSpPr>
          <p:cNvPr id="1264" name="object 1264"/>
          <p:cNvSpPr/>
          <p:nvPr/>
        </p:nvSpPr>
        <p:spPr>
          <a:xfrm>
            <a:off x="2074164" y="4510277"/>
            <a:ext cx="4572" cy="5334"/>
          </a:xfrm>
          <a:custGeom>
            <a:avLst/>
            <a:gdLst/>
            <a:ahLst/>
            <a:cxnLst/>
            <a:rect l="l" t="t" r="r" b="b"/>
            <a:pathLst>
              <a:path w="4572" h="5334">
                <a:moveTo>
                  <a:pt x="0" y="0"/>
                </a:moveTo>
                <a:lnTo>
                  <a:pt x="4572" y="5334"/>
                </a:lnTo>
              </a:path>
            </a:pathLst>
          </a:custGeom>
          <a:ln w="12954">
            <a:solidFill>
              <a:srgbClr val="3C8EA1"/>
            </a:solidFill>
          </a:ln>
        </p:spPr>
        <p:txBody>
          <a:bodyPr wrap="square" lIns="0" tIns="0" rIns="0" bIns="0" rtlCol="0">
            <a:noAutofit/>
          </a:bodyPr>
          <a:lstStyle/>
          <a:p>
            <a:endParaRPr/>
          </a:p>
        </p:txBody>
      </p:sp>
      <p:sp>
        <p:nvSpPr>
          <p:cNvPr id="1265" name="object 1265"/>
          <p:cNvSpPr/>
          <p:nvPr/>
        </p:nvSpPr>
        <p:spPr>
          <a:xfrm>
            <a:off x="2078735" y="4515611"/>
            <a:ext cx="4572" cy="5334"/>
          </a:xfrm>
          <a:custGeom>
            <a:avLst/>
            <a:gdLst/>
            <a:ahLst/>
            <a:cxnLst/>
            <a:rect l="l" t="t" r="r" b="b"/>
            <a:pathLst>
              <a:path w="4572" h="5334">
                <a:moveTo>
                  <a:pt x="0" y="0"/>
                </a:moveTo>
                <a:lnTo>
                  <a:pt x="4572" y="5334"/>
                </a:lnTo>
              </a:path>
            </a:pathLst>
          </a:custGeom>
          <a:ln w="12954">
            <a:solidFill>
              <a:srgbClr val="3A8A9F"/>
            </a:solidFill>
          </a:ln>
        </p:spPr>
        <p:txBody>
          <a:bodyPr wrap="square" lIns="0" tIns="0" rIns="0" bIns="0" rtlCol="0">
            <a:noAutofit/>
          </a:bodyPr>
          <a:lstStyle/>
          <a:p>
            <a:endParaRPr/>
          </a:p>
        </p:txBody>
      </p:sp>
      <p:sp>
        <p:nvSpPr>
          <p:cNvPr id="1266" name="object 1266"/>
          <p:cNvSpPr/>
          <p:nvPr/>
        </p:nvSpPr>
        <p:spPr>
          <a:xfrm>
            <a:off x="2083307" y="4520945"/>
            <a:ext cx="5334" cy="3810"/>
          </a:xfrm>
          <a:custGeom>
            <a:avLst/>
            <a:gdLst/>
            <a:ahLst/>
            <a:cxnLst/>
            <a:rect l="l" t="t" r="r" b="b"/>
            <a:pathLst>
              <a:path w="5333" h="3810">
                <a:moveTo>
                  <a:pt x="0" y="0"/>
                </a:moveTo>
                <a:lnTo>
                  <a:pt x="5334" y="3810"/>
                </a:lnTo>
              </a:path>
            </a:pathLst>
          </a:custGeom>
          <a:ln w="12954">
            <a:solidFill>
              <a:srgbClr val="39869B"/>
            </a:solidFill>
          </a:ln>
        </p:spPr>
        <p:txBody>
          <a:bodyPr wrap="square" lIns="0" tIns="0" rIns="0" bIns="0" rtlCol="0">
            <a:noAutofit/>
          </a:bodyPr>
          <a:lstStyle/>
          <a:p>
            <a:endParaRPr/>
          </a:p>
        </p:txBody>
      </p:sp>
      <p:sp>
        <p:nvSpPr>
          <p:cNvPr id="1267" name="object 1267"/>
          <p:cNvSpPr/>
          <p:nvPr/>
        </p:nvSpPr>
        <p:spPr>
          <a:xfrm>
            <a:off x="2088642" y="4524755"/>
            <a:ext cx="6096" cy="3047"/>
          </a:xfrm>
          <a:custGeom>
            <a:avLst/>
            <a:gdLst/>
            <a:ahLst/>
            <a:cxnLst/>
            <a:rect l="l" t="t" r="r" b="b"/>
            <a:pathLst>
              <a:path w="6095" h="3048">
                <a:moveTo>
                  <a:pt x="0" y="0"/>
                </a:moveTo>
                <a:lnTo>
                  <a:pt x="6096" y="3047"/>
                </a:lnTo>
              </a:path>
            </a:pathLst>
          </a:custGeom>
          <a:ln w="12954">
            <a:solidFill>
              <a:srgbClr val="388395"/>
            </a:solidFill>
          </a:ln>
        </p:spPr>
        <p:txBody>
          <a:bodyPr wrap="square" lIns="0" tIns="0" rIns="0" bIns="0" rtlCol="0">
            <a:noAutofit/>
          </a:bodyPr>
          <a:lstStyle/>
          <a:p>
            <a:endParaRPr/>
          </a:p>
        </p:txBody>
      </p:sp>
      <p:sp>
        <p:nvSpPr>
          <p:cNvPr id="1268" name="object 1268"/>
          <p:cNvSpPr/>
          <p:nvPr/>
        </p:nvSpPr>
        <p:spPr>
          <a:xfrm>
            <a:off x="2094738" y="4527804"/>
            <a:ext cx="6096" cy="3047"/>
          </a:xfrm>
          <a:custGeom>
            <a:avLst/>
            <a:gdLst/>
            <a:ahLst/>
            <a:cxnLst/>
            <a:rect l="l" t="t" r="r" b="b"/>
            <a:pathLst>
              <a:path w="6095" h="3048">
                <a:moveTo>
                  <a:pt x="0" y="0"/>
                </a:moveTo>
                <a:lnTo>
                  <a:pt x="6096" y="3047"/>
                </a:lnTo>
              </a:path>
            </a:pathLst>
          </a:custGeom>
          <a:ln w="12954">
            <a:solidFill>
              <a:srgbClr val="357E91"/>
            </a:solidFill>
          </a:ln>
        </p:spPr>
        <p:txBody>
          <a:bodyPr wrap="square" lIns="0" tIns="0" rIns="0" bIns="0" rtlCol="0">
            <a:noAutofit/>
          </a:bodyPr>
          <a:lstStyle/>
          <a:p>
            <a:endParaRPr/>
          </a:p>
        </p:txBody>
      </p:sp>
      <p:sp>
        <p:nvSpPr>
          <p:cNvPr id="1269" name="object 1269"/>
          <p:cNvSpPr/>
          <p:nvPr/>
        </p:nvSpPr>
        <p:spPr>
          <a:xfrm>
            <a:off x="2100833" y="4530851"/>
            <a:ext cx="6858" cy="1523"/>
          </a:xfrm>
          <a:custGeom>
            <a:avLst/>
            <a:gdLst/>
            <a:ahLst/>
            <a:cxnLst/>
            <a:rect l="l" t="t" r="r" b="b"/>
            <a:pathLst>
              <a:path w="6857" h="1524">
                <a:moveTo>
                  <a:pt x="0" y="0"/>
                </a:moveTo>
                <a:lnTo>
                  <a:pt x="6858" y="1523"/>
                </a:lnTo>
              </a:path>
            </a:pathLst>
          </a:custGeom>
          <a:ln w="12954">
            <a:solidFill>
              <a:srgbClr val="337A8B"/>
            </a:solidFill>
          </a:ln>
        </p:spPr>
        <p:txBody>
          <a:bodyPr wrap="square" lIns="0" tIns="0" rIns="0" bIns="0" rtlCol="0">
            <a:noAutofit/>
          </a:bodyPr>
          <a:lstStyle/>
          <a:p>
            <a:endParaRPr/>
          </a:p>
        </p:txBody>
      </p:sp>
      <p:sp>
        <p:nvSpPr>
          <p:cNvPr id="1270" name="object 1270"/>
          <p:cNvSpPr/>
          <p:nvPr/>
        </p:nvSpPr>
        <p:spPr>
          <a:xfrm>
            <a:off x="2107692" y="4532376"/>
            <a:ext cx="6858" cy="1523"/>
          </a:xfrm>
          <a:custGeom>
            <a:avLst/>
            <a:gdLst/>
            <a:ahLst/>
            <a:cxnLst/>
            <a:rect l="l" t="t" r="r" b="b"/>
            <a:pathLst>
              <a:path w="6857" h="1524">
                <a:moveTo>
                  <a:pt x="0" y="0"/>
                </a:moveTo>
                <a:lnTo>
                  <a:pt x="6858" y="1523"/>
                </a:lnTo>
              </a:path>
            </a:pathLst>
          </a:custGeom>
          <a:ln w="12954">
            <a:solidFill>
              <a:srgbClr val="33798B"/>
            </a:solidFill>
          </a:ln>
        </p:spPr>
        <p:txBody>
          <a:bodyPr wrap="square" lIns="0" tIns="0" rIns="0" bIns="0" rtlCol="0">
            <a:noAutofit/>
          </a:bodyPr>
          <a:lstStyle/>
          <a:p>
            <a:endParaRPr/>
          </a:p>
        </p:txBody>
      </p:sp>
      <p:sp>
        <p:nvSpPr>
          <p:cNvPr id="1271" name="object 1271"/>
          <p:cNvSpPr/>
          <p:nvPr/>
        </p:nvSpPr>
        <p:spPr>
          <a:xfrm>
            <a:off x="2114550" y="4533900"/>
            <a:ext cx="6858" cy="0"/>
          </a:xfrm>
          <a:custGeom>
            <a:avLst/>
            <a:gdLst/>
            <a:ahLst/>
            <a:cxnLst/>
            <a:rect l="l" t="t" r="r" b="b"/>
            <a:pathLst>
              <a:path w="6857">
                <a:moveTo>
                  <a:pt x="0" y="0"/>
                </a:moveTo>
                <a:lnTo>
                  <a:pt x="6858" y="0"/>
                </a:lnTo>
              </a:path>
            </a:pathLst>
          </a:custGeom>
          <a:ln w="12954">
            <a:solidFill>
              <a:srgbClr val="357D90"/>
            </a:solidFill>
          </a:ln>
        </p:spPr>
        <p:txBody>
          <a:bodyPr wrap="square" lIns="0" tIns="0" rIns="0" bIns="0" rtlCol="0">
            <a:noAutofit/>
          </a:bodyPr>
          <a:lstStyle/>
          <a:p>
            <a:endParaRPr/>
          </a:p>
        </p:txBody>
      </p:sp>
      <p:sp>
        <p:nvSpPr>
          <p:cNvPr id="1272" name="object 1272"/>
          <p:cNvSpPr/>
          <p:nvPr/>
        </p:nvSpPr>
        <p:spPr>
          <a:xfrm>
            <a:off x="2121407" y="4533900"/>
            <a:ext cx="6858" cy="0"/>
          </a:xfrm>
          <a:custGeom>
            <a:avLst/>
            <a:gdLst/>
            <a:ahLst/>
            <a:cxnLst/>
            <a:rect l="l" t="t" r="r" b="b"/>
            <a:pathLst>
              <a:path w="6857">
                <a:moveTo>
                  <a:pt x="0" y="0"/>
                </a:moveTo>
                <a:lnTo>
                  <a:pt x="6858" y="0"/>
                </a:lnTo>
              </a:path>
            </a:pathLst>
          </a:custGeom>
          <a:ln w="12954">
            <a:solidFill>
              <a:srgbClr val="378293"/>
            </a:solidFill>
          </a:ln>
        </p:spPr>
        <p:txBody>
          <a:bodyPr wrap="square" lIns="0" tIns="0" rIns="0" bIns="0" rtlCol="0">
            <a:noAutofit/>
          </a:bodyPr>
          <a:lstStyle/>
          <a:p>
            <a:endParaRPr/>
          </a:p>
        </p:txBody>
      </p:sp>
      <p:sp>
        <p:nvSpPr>
          <p:cNvPr id="1273" name="object 1273"/>
          <p:cNvSpPr/>
          <p:nvPr/>
        </p:nvSpPr>
        <p:spPr>
          <a:xfrm>
            <a:off x="2128266" y="4532376"/>
            <a:ext cx="6096" cy="1524"/>
          </a:xfrm>
          <a:custGeom>
            <a:avLst/>
            <a:gdLst/>
            <a:ahLst/>
            <a:cxnLst/>
            <a:rect l="l" t="t" r="r" b="b"/>
            <a:pathLst>
              <a:path w="6095" h="1524">
                <a:moveTo>
                  <a:pt x="0" y="1524"/>
                </a:moveTo>
                <a:lnTo>
                  <a:pt x="6096" y="0"/>
                </a:lnTo>
              </a:path>
            </a:pathLst>
          </a:custGeom>
          <a:ln w="12954">
            <a:solidFill>
              <a:srgbClr val="398597"/>
            </a:solidFill>
          </a:ln>
        </p:spPr>
        <p:txBody>
          <a:bodyPr wrap="square" lIns="0" tIns="0" rIns="0" bIns="0" rtlCol="0">
            <a:noAutofit/>
          </a:bodyPr>
          <a:lstStyle/>
          <a:p>
            <a:endParaRPr/>
          </a:p>
        </p:txBody>
      </p:sp>
      <p:sp>
        <p:nvSpPr>
          <p:cNvPr id="1274" name="object 1274"/>
          <p:cNvSpPr/>
          <p:nvPr/>
        </p:nvSpPr>
        <p:spPr>
          <a:xfrm>
            <a:off x="2134361" y="4530852"/>
            <a:ext cx="6096" cy="1524"/>
          </a:xfrm>
          <a:custGeom>
            <a:avLst/>
            <a:gdLst/>
            <a:ahLst/>
            <a:cxnLst/>
            <a:rect l="l" t="t" r="r" b="b"/>
            <a:pathLst>
              <a:path w="6095" h="1524">
                <a:moveTo>
                  <a:pt x="0" y="1524"/>
                </a:moveTo>
                <a:lnTo>
                  <a:pt x="6096" y="0"/>
                </a:lnTo>
              </a:path>
            </a:pathLst>
          </a:custGeom>
          <a:ln w="12954">
            <a:solidFill>
              <a:srgbClr val="39889D"/>
            </a:solidFill>
          </a:ln>
        </p:spPr>
        <p:txBody>
          <a:bodyPr wrap="square" lIns="0" tIns="0" rIns="0" bIns="0" rtlCol="0">
            <a:noAutofit/>
          </a:bodyPr>
          <a:lstStyle/>
          <a:p>
            <a:endParaRPr/>
          </a:p>
        </p:txBody>
      </p:sp>
      <p:sp>
        <p:nvSpPr>
          <p:cNvPr id="1275" name="object 1275"/>
          <p:cNvSpPr/>
          <p:nvPr/>
        </p:nvSpPr>
        <p:spPr>
          <a:xfrm>
            <a:off x="2140457" y="4528565"/>
            <a:ext cx="5334" cy="2286"/>
          </a:xfrm>
          <a:custGeom>
            <a:avLst/>
            <a:gdLst/>
            <a:ahLst/>
            <a:cxnLst/>
            <a:rect l="l" t="t" r="r" b="b"/>
            <a:pathLst>
              <a:path w="5333" h="2286">
                <a:moveTo>
                  <a:pt x="0" y="2286"/>
                </a:moveTo>
                <a:lnTo>
                  <a:pt x="5334" y="0"/>
                </a:lnTo>
              </a:path>
            </a:pathLst>
          </a:custGeom>
          <a:ln w="12954">
            <a:solidFill>
              <a:srgbClr val="3B8DA0"/>
            </a:solidFill>
          </a:ln>
        </p:spPr>
        <p:txBody>
          <a:bodyPr wrap="square" lIns="0" tIns="0" rIns="0" bIns="0" rtlCol="0">
            <a:noAutofit/>
          </a:bodyPr>
          <a:lstStyle/>
          <a:p>
            <a:endParaRPr/>
          </a:p>
        </p:txBody>
      </p:sp>
      <p:sp>
        <p:nvSpPr>
          <p:cNvPr id="1276" name="object 1276"/>
          <p:cNvSpPr/>
          <p:nvPr/>
        </p:nvSpPr>
        <p:spPr>
          <a:xfrm>
            <a:off x="2145792" y="4525518"/>
            <a:ext cx="6096" cy="3048"/>
          </a:xfrm>
          <a:custGeom>
            <a:avLst/>
            <a:gdLst/>
            <a:ahLst/>
            <a:cxnLst/>
            <a:rect l="l" t="t" r="r" b="b"/>
            <a:pathLst>
              <a:path w="6095" h="3048">
                <a:moveTo>
                  <a:pt x="0" y="3048"/>
                </a:moveTo>
                <a:lnTo>
                  <a:pt x="6096" y="0"/>
                </a:lnTo>
              </a:path>
            </a:pathLst>
          </a:custGeom>
          <a:ln w="12954">
            <a:solidFill>
              <a:srgbClr val="3D90A4"/>
            </a:solidFill>
          </a:ln>
        </p:spPr>
        <p:txBody>
          <a:bodyPr wrap="square" lIns="0" tIns="0" rIns="0" bIns="0" rtlCol="0">
            <a:noAutofit/>
          </a:bodyPr>
          <a:lstStyle/>
          <a:p>
            <a:endParaRPr/>
          </a:p>
        </p:txBody>
      </p:sp>
      <p:sp>
        <p:nvSpPr>
          <p:cNvPr id="1277" name="object 1277"/>
          <p:cNvSpPr/>
          <p:nvPr/>
        </p:nvSpPr>
        <p:spPr>
          <a:xfrm>
            <a:off x="2151888" y="4521707"/>
            <a:ext cx="5334" cy="3810"/>
          </a:xfrm>
          <a:custGeom>
            <a:avLst/>
            <a:gdLst/>
            <a:ahLst/>
            <a:cxnLst/>
            <a:rect l="l" t="t" r="r" b="b"/>
            <a:pathLst>
              <a:path w="5333" h="3810">
                <a:moveTo>
                  <a:pt x="0" y="3810"/>
                </a:moveTo>
                <a:lnTo>
                  <a:pt x="5334" y="0"/>
                </a:lnTo>
              </a:path>
            </a:pathLst>
          </a:custGeom>
          <a:ln w="12954">
            <a:solidFill>
              <a:srgbClr val="3E93A9"/>
            </a:solidFill>
          </a:ln>
        </p:spPr>
        <p:txBody>
          <a:bodyPr wrap="square" lIns="0" tIns="0" rIns="0" bIns="0" rtlCol="0">
            <a:noAutofit/>
          </a:bodyPr>
          <a:lstStyle/>
          <a:p>
            <a:endParaRPr/>
          </a:p>
        </p:txBody>
      </p:sp>
      <p:sp>
        <p:nvSpPr>
          <p:cNvPr id="1278" name="object 1278"/>
          <p:cNvSpPr/>
          <p:nvPr/>
        </p:nvSpPr>
        <p:spPr>
          <a:xfrm>
            <a:off x="2157222" y="4517897"/>
            <a:ext cx="5334" cy="3810"/>
          </a:xfrm>
          <a:custGeom>
            <a:avLst/>
            <a:gdLst/>
            <a:ahLst/>
            <a:cxnLst/>
            <a:rect l="l" t="t" r="r" b="b"/>
            <a:pathLst>
              <a:path w="5333" h="3810">
                <a:moveTo>
                  <a:pt x="0" y="3810"/>
                </a:moveTo>
                <a:lnTo>
                  <a:pt x="5334" y="0"/>
                </a:lnTo>
              </a:path>
            </a:pathLst>
          </a:custGeom>
          <a:ln w="12954">
            <a:solidFill>
              <a:srgbClr val="4096AC"/>
            </a:solidFill>
          </a:ln>
        </p:spPr>
        <p:txBody>
          <a:bodyPr wrap="square" lIns="0" tIns="0" rIns="0" bIns="0" rtlCol="0">
            <a:noAutofit/>
          </a:bodyPr>
          <a:lstStyle/>
          <a:p>
            <a:endParaRPr/>
          </a:p>
        </p:txBody>
      </p:sp>
      <p:sp>
        <p:nvSpPr>
          <p:cNvPr id="1279" name="object 1279"/>
          <p:cNvSpPr/>
          <p:nvPr/>
        </p:nvSpPr>
        <p:spPr>
          <a:xfrm>
            <a:off x="2162555" y="4512564"/>
            <a:ext cx="5334" cy="5334"/>
          </a:xfrm>
          <a:custGeom>
            <a:avLst/>
            <a:gdLst/>
            <a:ahLst/>
            <a:cxnLst/>
            <a:rect l="l" t="t" r="r" b="b"/>
            <a:pathLst>
              <a:path w="5333" h="5334">
                <a:moveTo>
                  <a:pt x="0" y="5334"/>
                </a:moveTo>
                <a:lnTo>
                  <a:pt x="5334" y="0"/>
                </a:lnTo>
              </a:path>
            </a:pathLst>
          </a:custGeom>
          <a:ln w="12954">
            <a:solidFill>
              <a:srgbClr val="4198AE"/>
            </a:solidFill>
          </a:ln>
        </p:spPr>
        <p:txBody>
          <a:bodyPr wrap="square" lIns="0" tIns="0" rIns="0" bIns="0" rtlCol="0">
            <a:noAutofit/>
          </a:bodyPr>
          <a:lstStyle/>
          <a:p>
            <a:endParaRPr/>
          </a:p>
        </p:txBody>
      </p:sp>
      <p:sp>
        <p:nvSpPr>
          <p:cNvPr id="1280" name="object 1280"/>
          <p:cNvSpPr/>
          <p:nvPr/>
        </p:nvSpPr>
        <p:spPr>
          <a:xfrm>
            <a:off x="2167889" y="4500372"/>
            <a:ext cx="9905" cy="12192"/>
          </a:xfrm>
          <a:custGeom>
            <a:avLst/>
            <a:gdLst/>
            <a:ahLst/>
            <a:cxnLst/>
            <a:rect l="l" t="t" r="r" b="b"/>
            <a:pathLst>
              <a:path w="9906" h="12191">
                <a:moveTo>
                  <a:pt x="0" y="12191"/>
                </a:moveTo>
                <a:lnTo>
                  <a:pt x="9905" y="0"/>
                </a:lnTo>
              </a:path>
            </a:pathLst>
          </a:custGeom>
          <a:ln w="12954">
            <a:solidFill>
              <a:srgbClr val="429CB1"/>
            </a:solidFill>
          </a:ln>
        </p:spPr>
        <p:txBody>
          <a:bodyPr wrap="square" lIns="0" tIns="0" rIns="0" bIns="0" rtlCol="0">
            <a:noAutofit/>
          </a:bodyPr>
          <a:lstStyle/>
          <a:p>
            <a:endParaRPr/>
          </a:p>
        </p:txBody>
      </p:sp>
      <p:sp>
        <p:nvSpPr>
          <p:cNvPr id="1281" name="object 1281"/>
          <p:cNvSpPr/>
          <p:nvPr/>
        </p:nvSpPr>
        <p:spPr>
          <a:xfrm>
            <a:off x="2177795" y="4485132"/>
            <a:ext cx="9905" cy="15240"/>
          </a:xfrm>
          <a:custGeom>
            <a:avLst/>
            <a:gdLst/>
            <a:ahLst/>
            <a:cxnLst/>
            <a:rect l="l" t="t" r="r" b="b"/>
            <a:pathLst>
              <a:path w="9906" h="15239">
                <a:moveTo>
                  <a:pt x="0" y="15239"/>
                </a:moveTo>
                <a:lnTo>
                  <a:pt x="9905" y="0"/>
                </a:lnTo>
              </a:path>
            </a:pathLst>
          </a:custGeom>
          <a:ln w="12953">
            <a:solidFill>
              <a:srgbClr val="439EB5"/>
            </a:solidFill>
          </a:ln>
        </p:spPr>
        <p:txBody>
          <a:bodyPr wrap="square" lIns="0" tIns="0" rIns="0" bIns="0" rtlCol="0">
            <a:noAutofit/>
          </a:bodyPr>
          <a:lstStyle/>
          <a:p>
            <a:endParaRPr/>
          </a:p>
        </p:txBody>
      </p:sp>
      <p:sp>
        <p:nvSpPr>
          <p:cNvPr id="1282" name="object 1282"/>
          <p:cNvSpPr/>
          <p:nvPr/>
        </p:nvSpPr>
        <p:spPr>
          <a:xfrm>
            <a:off x="2187701" y="4466844"/>
            <a:ext cx="9905" cy="18288"/>
          </a:xfrm>
          <a:custGeom>
            <a:avLst/>
            <a:gdLst/>
            <a:ahLst/>
            <a:cxnLst/>
            <a:rect l="l" t="t" r="r" b="b"/>
            <a:pathLst>
              <a:path w="9906" h="18287">
                <a:moveTo>
                  <a:pt x="0" y="18287"/>
                </a:moveTo>
                <a:lnTo>
                  <a:pt x="9905" y="0"/>
                </a:lnTo>
              </a:path>
            </a:pathLst>
          </a:custGeom>
          <a:ln w="12954">
            <a:solidFill>
              <a:srgbClr val="449FB6"/>
            </a:solidFill>
          </a:ln>
        </p:spPr>
        <p:txBody>
          <a:bodyPr wrap="square" lIns="0" tIns="0" rIns="0" bIns="0" rtlCol="0">
            <a:noAutofit/>
          </a:bodyPr>
          <a:lstStyle/>
          <a:p>
            <a:endParaRPr/>
          </a:p>
        </p:txBody>
      </p:sp>
      <p:sp>
        <p:nvSpPr>
          <p:cNvPr id="1283" name="object 1283"/>
          <p:cNvSpPr/>
          <p:nvPr/>
        </p:nvSpPr>
        <p:spPr>
          <a:xfrm>
            <a:off x="2197607" y="4445508"/>
            <a:ext cx="9143" cy="21336"/>
          </a:xfrm>
          <a:custGeom>
            <a:avLst/>
            <a:gdLst/>
            <a:ahLst/>
            <a:cxnLst/>
            <a:rect l="l" t="t" r="r" b="b"/>
            <a:pathLst>
              <a:path w="9143" h="21336">
                <a:moveTo>
                  <a:pt x="0" y="21336"/>
                </a:moveTo>
                <a:lnTo>
                  <a:pt x="9143" y="0"/>
                </a:lnTo>
              </a:path>
            </a:pathLst>
          </a:custGeom>
          <a:ln w="12954">
            <a:solidFill>
              <a:srgbClr val="45A0B8"/>
            </a:solidFill>
          </a:ln>
        </p:spPr>
        <p:txBody>
          <a:bodyPr wrap="square" lIns="0" tIns="0" rIns="0" bIns="0" rtlCol="0">
            <a:noAutofit/>
          </a:bodyPr>
          <a:lstStyle/>
          <a:p>
            <a:endParaRPr/>
          </a:p>
        </p:txBody>
      </p:sp>
      <p:sp>
        <p:nvSpPr>
          <p:cNvPr id="1284" name="object 1284"/>
          <p:cNvSpPr/>
          <p:nvPr/>
        </p:nvSpPr>
        <p:spPr>
          <a:xfrm>
            <a:off x="2195321" y="4430267"/>
            <a:ext cx="11430" cy="15240"/>
          </a:xfrm>
          <a:custGeom>
            <a:avLst/>
            <a:gdLst/>
            <a:ahLst/>
            <a:cxnLst/>
            <a:rect l="l" t="t" r="r" b="b"/>
            <a:pathLst>
              <a:path w="11430" h="15239">
                <a:moveTo>
                  <a:pt x="11430" y="15239"/>
                </a:moveTo>
                <a:lnTo>
                  <a:pt x="0" y="0"/>
                </a:lnTo>
              </a:path>
            </a:pathLst>
          </a:custGeom>
          <a:ln w="12954">
            <a:solidFill>
              <a:srgbClr val="439DB2"/>
            </a:solidFill>
          </a:ln>
        </p:spPr>
        <p:txBody>
          <a:bodyPr wrap="square" lIns="0" tIns="0" rIns="0" bIns="0" rtlCol="0">
            <a:noAutofit/>
          </a:bodyPr>
          <a:lstStyle/>
          <a:p>
            <a:endParaRPr/>
          </a:p>
        </p:txBody>
      </p:sp>
      <p:sp>
        <p:nvSpPr>
          <p:cNvPr id="1285" name="object 1285"/>
          <p:cNvSpPr/>
          <p:nvPr/>
        </p:nvSpPr>
        <p:spPr>
          <a:xfrm>
            <a:off x="2190750" y="4430267"/>
            <a:ext cx="4571" cy="10668"/>
          </a:xfrm>
          <a:custGeom>
            <a:avLst/>
            <a:gdLst/>
            <a:ahLst/>
            <a:cxnLst/>
            <a:rect l="l" t="t" r="r" b="b"/>
            <a:pathLst>
              <a:path w="4572" h="10667">
                <a:moveTo>
                  <a:pt x="4572" y="0"/>
                </a:moveTo>
                <a:lnTo>
                  <a:pt x="0" y="10668"/>
                </a:lnTo>
              </a:path>
            </a:pathLst>
          </a:custGeom>
          <a:ln w="12954">
            <a:solidFill>
              <a:srgbClr val="3D92A6"/>
            </a:solidFill>
          </a:ln>
        </p:spPr>
        <p:txBody>
          <a:bodyPr wrap="square" lIns="0" tIns="0" rIns="0" bIns="0" rtlCol="0">
            <a:noAutofit/>
          </a:bodyPr>
          <a:lstStyle/>
          <a:p>
            <a:endParaRPr/>
          </a:p>
        </p:txBody>
      </p:sp>
      <p:sp>
        <p:nvSpPr>
          <p:cNvPr id="1286" name="object 1286"/>
          <p:cNvSpPr/>
          <p:nvPr/>
        </p:nvSpPr>
        <p:spPr>
          <a:xfrm>
            <a:off x="2185416" y="4440935"/>
            <a:ext cx="5333" cy="6858"/>
          </a:xfrm>
          <a:custGeom>
            <a:avLst/>
            <a:gdLst/>
            <a:ahLst/>
            <a:cxnLst/>
            <a:rect l="l" t="t" r="r" b="b"/>
            <a:pathLst>
              <a:path w="5333" h="6858">
                <a:moveTo>
                  <a:pt x="5333" y="0"/>
                </a:moveTo>
                <a:lnTo>
                  <a:pt x="0" y="6858"/>
                </a:lnTo>
              </a:path>
            </a:pathLst>
          </a:custGeom>
          <a:ln w="12954">
            <a:solidFill>
              <a:srgbClr val="3C8FA2"/>
            </a:solidFill>
          </a:ln>
        </p:spPr>
        <p:txBody>
          <a:bodyPr wrap="square" lIns="0" tIns="0" rIns="0" bIns="0" rtlCol="0">
            <a:noAutofit/>
          </a:bodyPr>
          <a:lstStyle/>
          <a:p>
            <a:endParaRPr/>
          </a:p>
        </p:txBody>
      </p:sp>
      <p:sp>
        <p:nvSpPr>
          <p:cNvPr id="1287" name="object 1287"/>
          <p:cNvSpPr/>
          <p:nvPr/>
        </p:nvSpPr>
        <p:spPr>
          <a:xfrm>
            <a:off x="2183130" y="4447794"/>
            <a:ext cx="2285" cy="3048"/>
          </a:xfrm>
          <a:custGeom>
            <a:avLst/>
            <a:gdLst/>
            <a:ahLst/>
            <a:cxnLst/>
            <a:rect l="l" t="t" r="r" b="b"/>
            <a:pathLst>
              <a:path w="2286" h="3048">
                <a:moveTo>
                  <a:pt x="2286" y="0"/>
                </a:moveTo>
                <a:lnTo>
                  <a:pt x="0" y="3048"/>
                </a:lnTo>
              </a:path>
            </a:pathLst>
          </a:custGeom>
          <a:ln w="12954">
            <a:solidFill>
              <a:srgbClr val="3A8A9F"/>
            </a:solidFill>
          </a:ln>
        </p:spPr>
        <p:txBody>
          <a:bodyPr wrap="square" lIns="0" tIns="0" rIns="0" bIns="0" rtlCol="0">
            <a:noAutofit/>
          </a:bodyPr>
          <a:lstStyle/>
          <a:p>
            <a:endParaRPr/>
          </a:p>
        </p:txBody>
      </p:sp>
      <p:sp>
        <p:nvSpPr>
          <p:cNvPr id="1288" name="object 1288"/>
          <p:cNvSpPr/>
          <p:nvPr/>
        </p:nvSpPr>
        <p:spPr>
          <a:xfrm>
            <a:off x="2180081" y="4450842"/>
            <a:ext cx="3048" cy="1524"/>
          </a:xfrm>
          <a:custGeom>
            <a:avLst/>
            <a:gdLst/>
            <a:ahLst/>
            <a:cxnLst/>
            <a:rect l="l" t="t" r="r" b="b"/>
            <a:pathLst>
              <a:path w="3048" h="1524">
                <a:moveTo>
                  <a:pt x="3048" y="0"/>
                </a:moveTo>
                <a:lnTo>
                  <a:pt x="0" y="1524"/>
                </a:lnTo>
              </a:path>
            </a:pathLst>
          </a:custGeom>
          <a:ln w="12954">
            <a:solidFill>
              <a:srgbClr val="398598"/>
            </a:solidFill>
          </a:ln>
        </p:spPr>
        <p:txBody>
          <a:bodyPr wrap="square" lIns="0" tIns="0" rIns="0" bIns="0" rtlCol="0">
            <a:noAutofit/>
          </a:bodyPr>
          <a:lstStyle/>
          <a:p>
            <a:endParaRPr/>
          </a:p>
        </p:txBody>
      </p:sp>
      <p:sp>
        <p:nvSpPr>
          <p:cNvPr id="1289" name="object 1289"/>
          <p:cNvSpPr/>
          <p:nvPr/>
        </p:nvSpPr>
        <p:spPr>
          <a:xfrm>
            <a:off x="2177796" y="4452366"/>
            <a:ext cx="2286" cy="762"/>
          </a:xfrm>
          <a:custGeom>
            <a:avLst/>
            <a:gdLst/>
            <a:ahLst/>
            <a:cxnLst/>
            <a:rect l="l" t="t" r="r" b="b"/>
            <a:pathLst>
              <a:path w="2286" h="762">
                <a:moveTo>
                  <a:pt x="2286" y="0"/>
                </a:moveTo>
                <a:lnTo>
                  <a:pt x="0" y="762"/>
                </a:lnTo>
              </a:path>
            </a:pathLst>
          </a:custGeom>
          <a:ln w="12954">
            <a:solidFill>
              <a:srgbClr val="357E92"/>
            </a:solidFill>
          </a:ln>
        </p:spPr>
        <p:txBody>
          <a:bodyPr wrap="square" lIns="0" tIns="0" rIns="0" bIns="0" rtlCol="0">
            <a:noAutofit/>
          </a:bodyPr>
          <a:lstStyle/>
          <a:p>
            <a:endParaRPr/>
          </a:p>
        </p:txBody>
      </p:sp>
      <p:sp>
        <p:nvSpPr>
          <p:cNvPr id="1290" name="object 1290"/>
          <p:cNvSpPr/>
          <p:nvPr/>
        </p:nvSpPr>
        <p:spPr>
          <a:xfrm>
            <a:off x="2175509" y="4453127"/>
            <a:ext cx="2286" cy="762"/>
          </a:xfrm>
          <a:custGeom>
            <a:avLst/>
            <a:gdLst/>
            <a:ahLst/>
            <a:cxnLst/>
            <a:rect l="l" t="t" r="r" b="b"/>
            <a:pathLst>
              <a:path w="2286" h="762">
                <a:moveTo>
                  <a:pt x="2286" y="0"/>
                </a:moveTo>
                <a:lnTo>
                  <a:pt x="0" y="762"/>
                </a:lnTo>
              </a:path>
            </a:pathLst>
          </a:custGeom>
          <a:ln w="12954">
            <a:solidFill>
              <a:srgbClr val="337A8B"/>
            </a:solidFill>
          </a:ln>
        </p:spPr>
        <p:txBody>
          <a:bodyPr wrap="square" lIns="0" tIns="0" rIns="0" bIns="0" rtlCol="0">
            <a:noAutofit/>
          </a:bodyPr>
          <a:lstStyle/>
          <a:p>
            <a:endParaRPr/>
          </a:p>
        </p:txBody>
      </p:sp>
      <p:sp>
        <p:nvSpPr>
          <p:cNvPr id="1291" name="object 1291"/>
          <p:cNvSpPr/>
          <p:nvPr/>
        </p:nvSpPr>
        <p:spPr>
          <a:xfrm>
            <a:off x="2173224" y="4453127"/>
            <a:ext cx="2286" cy="761"/>
          </a:xfrm>
          <a:custGeom>
            <a:avLst/>
            <a:gdLst/>
            <a:ahLst/>
            <a:cxnLst/>
            <a:rect l="l" t="t" r="r" b="b"/>
            <a:pathLst>
              <a:path w="2286" h="762">
                <a:moveTo>
                  <a:pt x="2286" y="762"/>
                </a:moveTo>
                <a:lnTo>
                  <a:pt x="0" y="0"/>
                </a:lnTo>
              </a:path>
            </a:pathLst>
          </a:custGeom>
          <a:ln w="12954">
            <a:solidFill>
              <a:srgbClr val="398597"/>
            </a:solidFill>
          </a:ln>
        </p:spPr>
        <p:txBody>
          <a:bodyPr wrap="square" lIns="0" tIns="0" rIns="0" bIns="0" rtlCol="0">
            <a:noAutofit/>
          </a:bodyPr>
          <a:lstStyle/>
          <a:p>
            <a:endParaRPr/>
          </a:p>
        </p:txBody>
      </p:sp>
      <p:sp>
        <p:nvSpPr>
          <p:cNvPr id="1292" name="object 1292"/>
          <p:cNvSpPr/>
          <p:nvPr/>
        </p:nvSpPr>
        <p:spPr>
          <a:xfrm>
            <a:off x="2170937" y="4452365"/>
            <a:ext cx="2286" cy="761"/>
          </a:xfrm>
          <a:custGeom>
            <a:avLst/>
            <a:gdLst/>
            <a:ahLst/>
            <a:cxnLst/>
            <a:rect l="l" t="t" r="r" b="b"/>
            <a:pathLst>
              <a:path w="2286" h="762">
                <a:moveTo>
                  <a:pt x="2286" y="762"/>
                </a:moveTo>
                <a:lnTo>
                  <a:pt x="0" y="0"/>
                </a:lnTo>
              </a:path>
            </a:pathLst>
          </a:custGeom>
          <a:ln w="12954">
            <a:solidFill>
              <a:srgbClr val="3C8EA2"/>
            </a:solidFill>
          </a:ln>
        </p:spPr>
        <p:txBody>
          <a:bodyPr wrap="square" lIns="0" tIns="0" rIns="0" bIns="0" rtlCol="0">
            <a:noAutofit/>
          </a:bodyPr>
          <a:lstStyle/>
          <a:p>
            <a:endParaRPr/>
          </a:p>
        </p:txBody>
      </p:sp>
      <p:sp>
        <p:nvSpPr>
          <p:cNvPr id="1293" name="object 1293"/>
          <p:cNvSpPr/>
          <p:nvPr/>
        </p:nvSpPr>
        <p:spPr>
          <a:xfrm>
            <a:off x="2167128" y="4448556"/>
            <a:ext cx="3810" cy="3810"/>
          </a:xfrm>
          <a:custGeom>
            <a:avLst/>
            <a:gdLst/>
            <a:ahLst/>
            <a:cxnLst/>
            <a:rect l="l" t="t" r="r" b="b"/>
            <a:pathLst>
              <a:path w="3810" h="3810">
                <a:moveTo>
                  <a:pt x="3810" y="3810"/>
                </a:moveTo>
                <a:lnTo>
                  <a:pt x="0" y="0"/>
                </a:lnTo>
              </a:path>
            </a:pathLst>
          </a:custGeom>
          <a:ln w="12954">
            <a:solidFill>
              <a:srgbClr val="4197AD"/>
            </a:solidFill>
          </a:ln>
        </p:spPr>
        <p:txBody>
          <a:bodyPr wrap="square" lIns="0" tIns="0" rIns="0" bIns="0" rtlCol="0">
            <a:noAutofit/>
          </a:bodyPr>
          <a:lstStyle/>
          <a:p>
            <a:endParaRPr/>
          </a:p>
        </p:txBody>
      </p:sp>
      <p:sp>
        <p:nvSpPr>
          <p:cNvPr id="1294" name="object 1294"/>
          <p:cNvSpPr/>
          <p:nvPr/>
        </p:nvSpPr>
        <p:spPr>
          <a:xfrm>
            <a:off x="2164841" y="4446269"/>
            <a:ext cx="2286" cy="2286"/>
          </a:xfrm>
          <a:custGeom>
            <a:avLst/>
            <a:gdLst/>
            <a:ahLst/>
            <a:cxnLst/>
            <a:rect l="l" t="t" r="r" b="b"/>
            <a:pathLst>
              <a:path w="2286" h="2286">
                <a:moveTo>
                  <a:pt x="2286" y="2286"/>
                </a:moveTo>
                <a:lnTo>
                  <a:pt x="0" y="0"/>
                </a:lnTo>
              </a:path>
            </a:pathLst>
          </a:custGeom>
          <a:ln w="12954">
            <a:solidFill>
              <a:srgbClr val="439EB4"/>
            </a:solidFill>
          </a:ln>
        </p:spPr>
        <p:txBody>
          <a:bodyPr wrap="square" lIns="0" tIns="0" rIns="0" bIns="0" rtlCol="0">
            <a:noAutofit/>
          </a:bodyPr>
          <a:lstStyle/>
          <a:p>
            <a:endParaRPr/>
          </a:p>
        </p:txBody>
      </p:sp>
      <p:sp>
        <p:nvSpPr>
          <p:cNvPr id="1295" name="object 1295"/>
          <p:cNvSpPr/>
          <p:nvPr/>
        </p:nvSpPr>
        <p:spPr>
          <a:xfrm>
            <a:off x="2163318" y="4442460"/>
            <a:ext cx="1524" cy="3810"/>
          </a:xfrm>
          <a:custGeom>
            <a:avLst/>
            <a:gdLst/>
            <a:ahLst/>
            <a:cxnLst/>
            <a:rect l="l" t="t" r="r" b="b"/>
            <a:pathLst>
              <a:path w="1524" h="3810">
                <a:moveTo>
                  <a:pt x="1524" y="3810"/>
                </a:moveTo>
                <a:lnTo>
                  <a:pt x="0" y="0"/>
                </a:lnTo>
              </a:path>
            </a:pathLst>
          </a:custGeom>
          <a:ln w="12954">
            <a:solidFill>
              <a:srgbClr val="45A0B8"/>
            </a:solidFill>
          </a:ln>
        </p:spPr>
        <p:txBody>
          <a:bodyPr wrap="square" lIns="0" tIns="0" rIns="0" bIns="0" rtlCol="0">
            <a:noAutofit/>
          </a:bodyPr>
          <a:lstStyle/>
          <a:p>
            <a:endParaRPr/>
          </a:p>
        </p:txBody>
      </p:sp>
      <p:sp>
        <p:nvSpPr>
          <p:cNvPr id="1296" name="object 1296"/>
          <p:cNvSpPr/>
          <p:nvPr/>
        </p:nvSpPr>
        <p:spPr>
          <a:xfrm>
            <a:off x="2161031" y="4433316"/>
            <a:ext cx="2286" cy="9144"/>
          </a:xfrm>
          <a:custGeom>
            <a:avLst/>
            <a:gdLst/>
            <a:ahLst/>
            <a:cxnLst/>
            <a:rect l="l" t="t" r="r" b="b"/>
            <a:pathLst>
              <a:path w="2286" h="9144">
                <a:moveTo>
                  <a:pt x="2286" y="9144"/>
                </a:moveTo>
                <a:lnTo>
                  <a:pt x="0" y="0"/>
                </a:lnTo>
              </a:path>
            </a:pathLst>
          </a:custGeom>
          <a:ln w="12954">
            <a:solidFill>
              <a:srgbClr val="45A2B9"/>
            </a:solidFill>
          </a:ln>
        </p:spPr>
        <p:txBody>
          <a:bodyPr wrap="square" lIns="0" tIns="0" rIns="0" bIns="0" rtlCol="0">
            <a:noAutofit/>
          </a:bodyPr>
          <a:lstStyle/>
          <a:p>
            <a:endParaRPr/>
          </a:p>
        </p:txBody>
      </p:sp>
      <p:sp>
        <p:nvSpPr>
          <p:cNvPr id="1297" name="object 1297"/>
          <p:cNvSpPr/>
          <p:nvPr/>
        </p:nvSpPr>
        <p:spPr>
          <a:xfrm>
            <a:off x="2156460" y="4052316"/>
            <a:ext cx="4572" cy="381000"/>
          </a:xfrm>
          <a:custGeom>
            <a:avLst/>
            <a:gdLst/>
            <a:ahLst/>
            <a:cxnLst/>
            <a:rect l="l" t="t" r="r" b="b"/>
            <a:pathLst>
              <a:path w="4572" h="381000">
                <a:moveTo>
                  <a:pt x="4572" y="381000"/>
                </a:moveTo>
                <a:lnTo>
                  <a:pt x="3048" y="363474"/>
                </a:lnTo>
                <a:lnTo>
                  <a:pt x="3048" y="330708"/>
                </a:lnTo>
                <a:lnTo>
                  <a:pt x="3048" y="103632"/>
                </a:lnTo>
                <a:lnTo>
                  <a:pt x="2286" y="60197"/>
                </a:lnTo>
                <a:lnTo>
                  <a:pt x="1524" y="25907"/>
                </a:lnTo>
                <a:lnTo>
                  <a:pt x="0" y="0"/>
                </a:lnTo>
              </a:path>
            </a:pathLst>
          </a:custGeom>
          <a:ln w="12954">
            <a:solidFill>
              <a:srgbClr val="46A3BA"/>
            </a:solidFill>
          </a:ln>
        </p:spPr>
        <p:txBody>
          <a:bodyPr wrap="square" lIns="0" tIns="0" rIns="0" bIns="0" rtlCol="0">
            <a:noAutofit/>
          </a:bodyPr>
          <a:lstStyle/>
          <a:p>
            <a:endParaRPr/>
          </a:p>
        </p:txBody>
      </p:sp>
      <p:sp>
        <p:nvSpPr>
          <p:cNvPr id="1298" name="object 1298"/>
          <p:cNvSpPr/>
          <p:nvPr/>
        </p:nvSpPr>
        <p:spPr>
          <a:xfrm>
            <a:off x="2154174" y="4034790"/>
            <a:ext cx="2286" cy="17526"/>
          </a:xfrm>
          <a:custGeom>
            <a:avLst/>
            <a:gdLst/>
            <a:ahLst/>
            <a:cxnLst/>
            <a:rect l="l" t="t" r="r" b="b"/>
            <a:pathLst>
              <a:path w="2286" h="17525">
                <a:moveTo>
                  <a:pt x="2286" y="17525"/>
                </a:moveTo>
                <a:lnTo>
                  <a:pt x="0" y="0"/>
                </a:lnTo>
              </a:path>
            </a:pathLst>
          </a:custGeom>
          <a:ln w="12954">
            <a:solidFill>
              <a:srgbClr val="46A2BA"/>
            </a:solidFill>
          </a:ln>
        </p:spPr>
        <p:txBody>
          <a:bodyPr wrap="square" lIns="0" tIns="0" rIns="0" bIns="0" rtlCol="0">
            <a:noAutofit/>
          </a:bodyPr>
          <a:lstStyle/>
          <a:p>
            <a:endParaRPr/>
          </a:p>
        </p:txBody>
      </p:sp>
      <p:sp>
        <p:nvSpPr>
          <p:cNvPr id="1299" name="object 1299"/>
          <p:cNvSpPr/>
          <p:nvPr/>
        </p:nvSpPr>
        <p:spPr>
          <a:xfrm>
            <a:off x="2151125" y="4024883"/>
            <a:ext cx="3048" cy="9906"/>
          </a:xfrm>
          <a:custGeom>
            <a:avLst/>
            <a:gdLst/>
            <a:ahLst/>
            <a:cxnLst/>
            <a:rect l="l" t="t" r="r" b="b"/>
            <a:pathLst>
              <a:path w="3048" h="9905">
                <a:moveTo>
                  <a:pt x="3048" y="9905"/>
                </a:moveTo>
                <a:lnTo>
                  <a:pt x="0" y="0"/>
                </a:lnTo>
              </a:path>
            </a:pathLst>
          </a:custGeom>
          <a:ln w="12954">
            <a:solidFill>
              <a:srgbClr val="45A2B9"/>
            </a:solidFill>
          </a:ln>
        </p:spPr>
        <p:txBody>
          <a:bodyPr wrap="square" lIns="0" tIns="0" rIns="0" bIns="0" rtlCol="0">
            <a:noAutofit/>
          </a:bodyPr>
          <a:lstStyle/>
          <a:p>
            <a:endParaRPr/>
          </a:p>
        </p:txBody>
      </p:sp>
      <p:sp>
        <p:nvSpPr>
          <p:cNvPr id="1300" name="object 1300"/>
          <p:cNvSpPr/>
          <p:nvPr/>
        </p:nvSpPr>
        <p:spPr>
          <a:xfrm>
            <a:off x="2148078" y="4014977"/>
            <a:ext cx="3048" cy="9906"/>
          </a:xfrm>
          <a:custGeom>
            <a:avLst/>
            <a:gdLst/>
            <a:ahLst/>
            <a:cxnLst/>
            <a:rect l="l" t="t" r="r" b="b"/>
            <a:pathLst>
              <a:path w="3048" h="9905">
                <a:moveTo>
                  <a:pt x="3048" y="9905"/>
                </a:moveTo>
                <a:lnTo>
                  <a:pt x="0" y="0"/>
                </a:lnTo>
              </a:path>
            </a:pathLst>
          </a:custGeom>
          <a:ln w="12954">
            <a:solidFill>
              <a:srgbClr val="45A1B8"/>
            </a:solidFill>
          </a:ln>
        </p:spPr>
        <p:txBody>
          <a:bodyPr wrap="square" lIns="0" tIns="0" rIns="0" bIns="0" rtlCol="0">
            <a:noAutofit/>
          </a:bodyPr>
          <a:lstStyle/>
          <a:p>
            <a:endParaRPr/>
          </a:p>
        </p:txBody>
      </p:sp>
      <p:sp>
        <p:nvSpPr>
          <p:cNvPr id="1301" name="object 1301"/>
          <p:cNvSpPr/>
          <p:nvPr/>
        </p:nvSpPr>
        <p:spPr>
          <a:xfrm>
            <a:off x="2144267" y="4005071"/>
            <a:ext cx="3810" cy="9906"/>
          </a:xfrm>
          <a:custGeom>
            <a:avLst/>
            <a:gdLst/>
            <a:ahLst/>
            <a:cxnLst/>
            <a:rect l="l" t="t" r="r" b="b"/>
            <a:pathLst>
              <a:path w="3810" h="9905">
                <a:moveTo>
                  <a:pt x="3810" y="9906"/>
                </a:moveTo>
                <a:lnTo>
                  <a:pt x="0" y="0"/>
                </a:lnTo>
              </a:path>
            </a:pathLst>
          </a:custGeom>
          <a:ln w="12953">
            <a:solidFill>
              <a:srgbClr val="45A0B8"/>
            </a:solidFill>
          </a:ln>
        </p:spPr>
        <p:txBody>
          <a:bodyPr wrap="square" lIns="0" tIns="0" rIns="0" bIns="0" rtlCol="0">
            <a:noAutofit/>
          </a:bodyPr>
          <a:lstStyle/>
          <a:p>
            <a:endParaRPr/>
          </a:p>
        </p:txBody>
      </p:sp>
      <p:sp>
        <p:nvSpPr>
          <p:cNvPr id="1302" name="object 1302"/>
          <p:cNvSpPr/>
          <p:nvPr/>
        </p:nvSpPr>
        <p:spPr>
          <a:xfrm>
            <a:off x="2139695" y="3995166"/>
            <a:ext cx="4572" cy="9906"/>
          </a:xfrm>
          <a:custGeom>
            <a:avLst/>
            <a:gdLst/>
            <a:ahLst/>
            <a:cxnLst/>
            <a:rect l="l" t="t" r="r" b="b"/>
            <a:pathLst>
              <a:path w="4572" h="9905">
                <a:moveTo>
                  <a:pt x="4572" y="9906"/>
                </a:moveTo>
                <a:lnTo>
                  <a:pt x="0" y="0"/>
                </a:lnTo>
              </a:path>
            </a:pathLst>
          </a:custGeom>
          <a:ln w="12954">
            <a:solidFill>
              <a:srgbClr val="449FB7"/>
            </a:solidFill>
          </a:ln>
        </p:spPr>
        <p:txBody>
          <a:bodyPr wrap="square" lIns="0" tIns="0" rIns="0" bIns="0" rtlCol="0">
            <a:noAutofit/>
          </a:bodyPr>
          <a:lstStyle/>
          <a:p>
            <a:endParaRPr/>
          </a:p>
        </p:txBody>
      </p:sp>
      <p:sp>
        <p:nvSpPr>
          <p:cNvPr id="1303" name="object 1303"/>
          <p:cNvSpPr/>
          <p:nvPr/>
        </p:nvSpPr>
        <p:spPr>
          <a:xfrm>
            <a:off x="2135123" y="3985260"/>
            <a:ext cx="4572" cy="9906"/>
          </a:xfrm>
          <a:custGeom>
            <a:avLst/>
            <a:gdLst/>
            <a:ahLst/>
            <a:cxnLst/>
            <a:rect l="l" t="t" r="r" b="b"/>
            <a:pathLst>
              <a:path w="4572" h="9905">
                <a:moveTo>
                  <a:pt x="4572" y="9905"/>
                </a:moveTo>
                <a:lnTo>
                  <a:pt x="0" y="0"/>
                </a:lnTo>
              </a:path>
            </a:pathLst>
          </a:custGeom>
          <a:ln w="12954">
            <a:solidFill>
              <a:srgbClr val="449FB6"/>
            </a:solidFill>
          </a:ln>
        </p:spPr>
        <p:txBody>
          <a:bodyPr wrap="square" lIns="0" tIns="0" rIns="0" bIns="0" rtlCol="0">
            <a:noAutofit/>
          </a:bodyPr>
          <a:lstStyle/>
          <a:p>
            <a:endParaRPr/>
          </a:p>
        </p:txBody>
      </p:sp>
      <p:sp>
        <p:nvSpPr>
          <p:cNvPr id="1304" name="object 1304"/>
          <p:cNvSpPr/>
          <p:nvPr/>
        </p:nvSpPr>
        <p:spPr>
          <a:xfrm>
            <a:off x="2129027" y="3976116"/>
            <a:ext cx="6096" cy="9144"/>
          </a:xfrm>
          <a:custGeom>
            <a:avLst/>
            <a:gdLst/>
            <a:ahLst/>
            <a:cxnLst/>
            <a:rect l="l" t="t" r="r" b="b"/>
            <a:pathLst>
              <a:path w="6095" h="9144">
                <a:moveTo>
                  <a:pt x="6095" y="9144"/>
                </a:moveTo>
                <a:lnTo>
                  <a:pt x="0" y="0"/>
                </a:lnTo>
              </a:path>
            </a:pathLst>
          </a:custGeom>
          <a:ln w="12954">
            <a:solidFill>
              <a:srgbClr val="449EB5"/>
            </a:solidFill>
          </a:ln>
        </p:spPr>
        <p:txBody>
          <a:bodyPr wrap="square" lIns="0" tIns="0" rIns="0" bIns="0" rtlCol="0">
            <a:noAutofit/>
          </a:bodyPr>
          <a:lstStyle/>
          <a:p>
            <a:endParaRPr/>
          </a:p>
        </p:txBody>
      </p:sp>
      <p:sp>
        <p:nvSpPr>
          <p:cNvPr id="1305" name="object 1305"/>
          <p:cNvSpPr/>
          <p:nvPr/>
        </p:nvSpPr>
        <p:spPr>
          <a:xfrm>
            <a:off x="2122931" y="3966972"/>
            <a:ext cx="6096" cy="9144"/>
          </a:xfrm>
          <a:custGeom>
            <a:avLst/>
            <a:gdLst/>
            <a:ahLst/>
            <a:cxnLst/>
            <a:rect l="l" t="t" r="r" b="b"/>
            <a:pathLst>
              <a:path w="6095" h="9144">
                <a:moveTo>
                  <a:pt x="6095" y="9144"/>
                </a:moveTo>
                <a:lnTo>
                  <a:pt x="0" y="0"/>
                </a:lnTo>
              </a:path>
            </a:pathLst>
          </a:custGeom>
          <a:ln w="12954">
            <a:solidFill>
              <a:srgbClr val="439DB4"/>
            </a:solidFill>
          </a:ln>
        </p:spPr>
        <p:txBody>
          <a:bodyPr wrap="square" lIns="0" tIns="0" rIns="0" bIns="0" rtlCol="0">
            <a:noAutofit/>
          </a:bodyPr>
          <a:lstStyle/>
          <a:p>
            <a:endParaRPr/>
          </a:p>
        </p:txBody>
      </p:sp>
      <p:sp>
        <p:nvSpPr>
          <p:cNvPr id="1306" name="object 1306"/>
          <p:cNvSpPr/>
          <p:nvPr/>
        </p:nvSpPr>
        <p:spPr>
          <a:xfrm>
            <a:off x="2116074" y="3957828"/>
            <a:ext cx="6858" cy="9144"/>
          </a:xfrm>
          <a:custGeom>
            <a:avLst/>
            <a:gdLst/>
            <a:ahLst/>
            <a:cxnLst/>
            <a:rect l="l" t="t" r="r" b="b"/>
            <a:pathLst>
              <a:path w="6857" h="9144">
                <a:moveTo>
                  <a:pt x="6857" y="9143"/>
                </a:moveTo>
                <a:lnTo>
                  <a:pt x="0" y="0"/>
                </a:lnTo>
              </a:path>
            </a:pathLst>
          </a:custGeom>
          <a:ln w="12953">
            <a:solidFill>
              <a:srgbClr val="439CB2"/>
            </a:solidFill>
          </a:ln>
        </p:spPr>
        <p:txBody>
          <a:bodyPr wrap="square" lIns="0" tIns="0" rIns="0" bIns="0" rtlCol="0">
            <a:noAutofit/>
          </a:bodyPr>
          <a:lstStyle/>
          <a:p>
            <a:endParaRPr/>
          </a:p>
        </p:txBody>
      </p:sp>
      <p:sp>
        <p:nvSpPr>
          <p:cNvPr id="1307" name="object 1307"/>
          <p:cNvSpPr/>
          <p:nvPr/>
        </p:nvSpPr>
        <p:spPr>
          <a:xfrm>
            <a:off x="2108453" y="3949445"/>
            <a:ext cx="7620" cy="8382"/>
          </a:xfrm>
          <a:custGeom>
            <a:avLst/>
            <a:gdLst/>
            <a:ahLst/>
            <a:cxnLst/>
            <a:rect l="l" t="t" r="r" b="b"/>
            <a:pathLst>
              <a:path w="7619" h="8382">
                <a:moveTo>
                  <a:pt x="7619" y="8382"/>
                </a:moveTo>
                <a:lnTo>
                  <a:pt x="0" y="0"/>
                </a:lnTo>
              </a:path>
            </a:pathLst>
          </a:custGeom>
          <a:ln w="12953">
            <a:solidFill>
              <a:srgbClr val="4299AF"/>
            </a:solidFill>
          </a:ln>
        </p:spPr>
        <p:txBody>
          <a:bodyPr wrap="square" lIns="0" tIns="0" rIns="0" bIns="0" rtlCol="0">
            <a:noAutofit/>
          </a:bodyPr>
          <a:lstStyle/>
          <a:p>
            <a:endParaRPr/>
          </a:p>
        </p:txBody>
      </p:sp>
      <p:sp>
        <p:nvSpPr>
          <p:cNvPr id="1308" name="object 1308"/>
          <p:cNvSpPr/>
          <p:nvPr/>
        </p:nvSpPr>
        <p:spPr>
          <a:xfrm>
            <a:off x="2100072" y="3942587"/>
            <a:ext cx="8382" cy="6858"/>
          </a:xfrm>
          <a:custGeom>
            <a:avLst/>
            <a:gdLst/>
            <a:ahLst/>
            <a:cxnLst/>
            <a:rect l="l" t="t" r="r" b="b"/>
            <a:pathLst>
              <a:path w="8381" h="6858">
                <a:moveTo>
                  <a:pt x="8381" y="6857"/>
                </a:moveTo>
                <a:lnTo>
                  <a:pt x="0" y="0"/>
                </a:lnTo>
              </a:path>
            </a:pathLst>
          </a:custGeom>
          <a:ln w="12954">
            <a:solidFill>
              <a:srgbClr val="4096AC"/>
            </a:solidFill>
          </a:ln>
        </p:spPr>
        <p:txBody>
          <a:bodyPr wrap="square" lIns="0" tIns="0" rIns="0" bIns="0" rtlCol="0">
            <a:noAutofit/>
          </a:bodyPr>
          <a:lstStyle/>
          <a:p>
            <a:endParaRPr/>
          </a:p>
        </p:txBody>
      </p:sp>
      <p:sp>
        <p:nvSpPr>
          <p:cNvPr id="1309" name="object 1309"/>
          <p:cNvSpPr/>
          <p:nvPr/>
        </p:nvSpPr>
        <p:spPr>
          <a:xfrm>
            <a:off x="2090928" y="3936492"/>
            <a:ext cx="9144" cy="6095"/>
          </a:xfrm>
          <a:custGeom>
            <a:avLst/>
            <a:gdLst/>
            <a:ahLst/>
            <a:cxnLst/>
            <a:rect l="l" t="t" r="r" b="b"/>
            <a:pathLst>
              <a:path w="9143" h="6096">
                <a:moveTo>
                  <a:pt x="9143" y="6096"/>
                </a:moveTo>
                <a:lnTo>
                  <a:pt x="0" y="0"/>
                </a:lnTo>
              </a:path>
            </a:pathLst>
          </a:custGeom>
          <a:ln w="12954">
            <a:solidFill>
              <a:srgbClr val="3E93A9"/>
            </a:solidFill>
          </a:ln>
        </p:spPr>
        <p:txBody>
          <a:bodyPr wrap="square" lIns="0" tIns="0" rIns="0" bIns="0" rtlCol="0">
            <a:noAutofit/>
          </a:bodyPr>
          <a:lstStyle/>
          <a:p>
            <a:endParaRPr/>
          </a:p>
        </p:txBody>
      </p:sp>
      <p:sp>
        <p:nvSpPr>
          <p:cNvPr id="1310" name="object 1310"/>
          <p:cNvSpPr/>
          <p:nvPr/>
        </p:nvSpPr>
        <p:spPr>
          <a:xfrm>
            <a:off x="2081021" y="3931920"/>
            <a:ext cx="9906" cy="4571"/>
          </a:xfrm>
          <a:custGeom>
            <a:avLst/>
            <a:gdLst/>
            <a:ahLst/>
            <a:cxnLst/>
            <a:rect l="l" t="t" r="r" b="b"/>
            <a:pathLst>
              <a:path w="9906" h="4572">
                <a:moveTo>
                  <a:pt x="9906" y="4572"/>
                </a:moveTo>
                <a:lnTo>
                  <a:pt x="0" y="0"/>
                </a:lnTo>
              </a:path>
            </a:pathLst>
          </a:custGeom>
          <a:ln w="12954">
            <a:solidFill>
              <a:srgbClr val="3C90A4"/>
            </a:solidFill>
          </a:ln>
        </p:spPr>
        <p:txBody>
          <a:bodyPr wrap="square" lIns="0" tIns="0" rIns="0" bIns="0" rtlCol="0">
            <a:noAutofit/>
          </a:bodyPr>
          <a:lstStyle/>
          <a:p>
            <a:endParaRPr/>
          </a:p>
        </p:txBody>
      </p:sp>
      <p:sp>
        <p:nvSpPr>
          <p:cNvPr id="1311" name="object 1311"/>
          <p:cNvSpPr/>
          <p:nvPr/>
        </p:nvSpPr>
        <p:spPr>
          <a:xfrm>
            <a:off x="2071116" y="3928110"/>
            <a:ext cx="9906" cy="3809"/>
          </a:xfrm>
          <a:custGeom>
            <a:avLst/>
            <a:gdLst/>
            <a:ahLst/>
            <a:cxnLst/>
            <a:rect l="l" t="t" r="r" b="b"/>
            <a:pathLst>
              <a:path w="9906" h="3810">
                <a:moveTo>
                  <a:pt x="9906" y="3810"/>
                </a:moveTo>
                <a:lnTo>
                  <a:pt x="0" y="0"/>
                </a:lnTo>
              </a:path>
            </a:pathLst>
          </a:custGeom>
          <a:ln w="12954">
            <a:solidFill>
              <a:srgbClr val="3B8B9F"/>
            </a:solidFill>
          </a:ln>
        </p:spPr>
        <p:txBody>
          <a:bodyPr wrap="square" lIns="0" tIns="0" rIns="0" bIns="0" rtlCol="0">
            <a:noAutofit/>
          </a:bodyPr>
          <a:lstStyle/>
          <a:p>
            <a:endParaRPr/>
          </a:p>
        </p:txBody>
      </p:sp>
      <p:sp>
        <p:nvSpPr>
          <p:cNvPr id="1312" name="object 1312"/>
          <p:cNvSpPr/>
          <p:nvPr/>
        </p:nvSpPr>
        <p:spPr>
          <a:xfrm>
            <a:off x="2059686" y="3925062"/>
            <a:ext cx="11430" cy="3047"/>
          </a:xfrm>
          <a:custGeom>
            <a:avLst/>
            <a:gdLst/>
            <a:ahLst/>
            <a:cxnLst/>
            <a:rect l="l" t="t" r="r" b="b"/>
            <a:pathLst>
              <a:path w="11430" h="3048">
                <a:moveTo>
                  <a:pt x="11430" y="3048"/>
                </a:moveTo>
                <a:lnTo>
                  <a:pt x="0" y="0"/>
                </a:lnTo>
              </a:path>
            </a:pathLst>
          </a:custGeom>
          <a:ln w="12954">
            <a:solidFill>
              <a:srgbClr val="3A879C"/>
            </a:solidFill>
          </a:ln>
        </p:spPr>
        <p:txBody>
          <a:bodyPr wrap="square" lIns="0" tIns="0" rIns="0" bIns="0" rtlCol="0">
            <a:noAutofit/>
          </a:bodyPr>
          <a:lstStyle/>
          <a:p>
            <a:endParaRPr/>
          </a:p>
        </p:txBody>
      </p:sp>
      <p:sp>
        <p:nvSpPr>
          <p:cNvPr id="1313" name="object 1313"/>
          <p:cNvSpPr/>
          <p:nvPr/>
        </p:nvSpPr>
        <p:spPr>
          <a:xfrm>
            <a:off x="2048255" y="3923537"/>
            <a:ext cx="11430" cy="1523"/>
          </a:xfrm>
          <a:custGeom>
            <a:avLst/>
            <a:gdLst/>
            <a:ahLst/>
            <a:cxnLst/>
            <a:rect l="l" t="t" r="r" b="b"/>
            <a:pathLst>
              <a:path w="11430" h="1524">
                <a:moveTo>
                  <a:pt x="11430" y="1524"/>
                </a:moveTo>
                <a:lnTo>
                  <a:pt x="0" y="0"/>
                </a:lnTo>
              </a:path>
            </a:pathLst>
          </a:custGeom>
          <a:ln w="12954">
            <a:solidFill>
              <a:srgbClr val="398597"/>
            </a:solidFill>
          </a:ln>
        </p:spPr>
        <p:txBody>
          <a:bodyPr wrap="square" lIns="0" tIns="0" rIns="0" bIns="0" rtlCol="0">
            <a:noAutofit/>
          </a:bodyPr>
          <a:lstStyle/>
          <a:p>
            <a:endParaRPr/>
          </a:p>
        </p:txBody>
      </p:sp>
      <p:sp>
        <p:nvSpPr>
          <p:cNvPr id="1314" name="object 1314"/>
          <p:cNvSpPr/>
          <p:nvPr/>
        </p:nvSpPr>
        <p:spPr>
          <a:xfrm>
            <a:off x="2036063" y="3922776"/>
            <a:ext cx="12192" cy="761"/>
          </a:xfrm>
          <a:custGeom>
            <a:avLst/>
            <a:gdLst/>
            <a:ahLst/>
            <a:cxnLst/>
            <a:rect l="l" t="t" r="r" b="b"/>
            <a:pathLst>
              <a:path w="12192" h="762">
                <a:moveTo>
                  <a:pt x="12192" y="762"/>
                </a:moveTo>
                <a:lnTo>
                  <a:pt x="0" y="0"/>
                </a:lnTo>
              </a:path>
            </a:pathLst>
          </a:custGeom>
          <a:ln w="12953">
            <a:solidFill>
              <a:srgbClr val="378193"/>
            </a:solidFill>
          </a:ln>
        </p:spPr>
        <p:txBody>
          <a:bodyPr wrap="square" lIns="0" tIns="0" rIns="0" bIns="0" rtlCol="0">
            <a:noAutofit/>
          </a:bodyPr>
          <a:lstStyle/>
          <a:p>
            <a:endParaRPr/>
          </a:p>
        </p:txBody>
      </p:sp>
      <p:sp>
        <p:nvSpPr>
          <p:cNvPr id="1315" name="object 1315"/>
          <p:cNvSpPr/>
          <p:nvPr/>
        </p:nvSpPr>
        <p:spPr>
          <a:xfrm>
            <a:off x="2025396" y="3922776"/>
            <a:ext cx="10668" cy="762"/>
          </a:xfrm>
          <a:custGeom>
            <a:avLst/>
            <a:gdLst/>
            <a:ahLst/>
            <a:cxnLst/>
            <a:rect l="l" t="t" r="r" b="b"/>
            <a:pathLst>
              <a:path w="10668" h="762">
                <a:moveTo>
                  <a:pt x="10668" y="0"/>
                </a:moveTo>
                <a:lnTo>
                  <a:pt x="0" y="762"/>
                </a:lnTo>
              </a:path>
            </a:pathLst>
          </a:custGeom>
          <a:ln w="12954">
            <a:solidFill>
              <a:srgbClr val="357E91"/>
            </a:solidFill>
          </a:ln>
        </p:spPr>
        <p:txBody>
          <a:bodyPr wrap="square" lIns="0" tIns="0" rIns="0" bIns="0" rtlCol="0">
            <a:noAutofit/>
          </a:bodyPr>
          <a:lstStyle/>
          <a:p>
            <a:endParaRPr/>
          </a:p>
        </p:txBody>
      </p:sp>
      <p:sp>
        <p:nvSpPr>
          <p:cNvPr id="1316" name="object 1316"/>
          <p:cNvSpPr/>
          <p:nvPr/>
        </p:nvSpPr>
        <p:spPr>
          <a:xfrm>
            <a:off x="2015489" y="3923538"/>
            <a:ext cx="9906" cy="762"/>
          </a:xfrm>
          <a:custGeom>
            <a:avLst/>
            <a:gdLst/>
            <a:ahLst/>
            <a:cxnLst/>
            <a:rect l="l" t="t" r="r" b="b"/>
            <a:pathLst>
              <a:path w="9906" h="762">
                <a:moveTo>
                  <a:pt x="9906" y="0"/>
                </a:moveTo>
                <a:lnTo>
                  <a:pt x="0" y="762"/>
                </a:lnTo>
              </a:path>
            </a:pathLst>
          </a:custGeom>
          <a:ln w="12953">
            <a:solidFill>
              <a:srgbClr val="347B8E"/>
            </a:solidFill>
          </a:ln>
        </p:spPr>
        <p:txBody>
          <a:bodyPr wrap="square" lIns="0" tIns="0" rIns="0" bIns="0" rtlCol="0">
            <a:noAutofit/>
          </a:bodyPr>
          <a:lstStyle/>
          <a:p>
            <a:endParaRPr/>
          </a:p>
        </p:txBody>
      </p:sp>
      <p:sp>
        <p:nvSpPr>
          <p:cNvPr id="1317" name="object 1317"/>
          <p:cNvSpPr/>
          <p:nvPr/>
        </p:nvSpPr>
        <p:spPr>
          <a:xfrm>
            <a:off x="1994915" y="3924300"/>
            <a:ext cx="20574" cy="3810"/>
          </a:xfrm>
          <a:custGeom>
            <a:avLst/>
            <a:gdLst/>
            <a:ahLst/>
            <a:cxnLst/>
            <a:rect l="l" t="t" r="r" b="b"/>
            <a:pathLst>
              <a:path w="20574" h="3810">
                <a:moveTo>
                  <a:pt x="20574" y="0"/>
                </a:moveTo>
                <a:lnTo>
                  <a:pt x="10668" y="1524"/>
                </a:lnTo>
                <a:lnTo>
                  <a:pt x="0" y="3810"/>
                </a:lnTo>
              </a:path>
            </a:pathLst>
          </a:custGeom>
          <a:ln w="12954">
            <a:solidFill>
              <a:srgbClr val="33798A"/>
            </a:solidFill>
          </a:ln>
        </p:spPr>
        <p:txBody>
          <a:bodyPr wrap="square" lIns="0" tIns="0" rIns="0" bIns="0" rtlCol="0">
            <a:noAutofit/>
          </a:bodyPr>
          <a:lstStyle/>
          <a:p>
            <a:endParaRPr/>
          </a:p>
        </p:txBody>
      </p:sp>
      <p:sp>
        <p:nvSpPr>
          <p:cNvPr id="1318" name="object 1318"/>
          <p:cNvSpPr/>
          <p:nvPr/>
        </p:nvSpPr>
        <p:spPr>
          <a:xfrm>
            <a:off x="1985010" y="3928110"/>
            <a:ext cx="9906" cy="3048"/>
          </a:xfrm>
          <a:custGeom>
            <a:avLst/>
            <a:gdLst/>
            <a:ahLst/>
            <a:cxnLst/>
            <a:rect l="l" t="t" r="r" b="b"/>
            <a:pathLst>
              <a:path w="9906" h="3048">
                <a:moveTo>
                  <a:pt x="9906" y="0"/>
                </a:moveTo>
                <a:lnTo>
                  <a:pt x="0" y="3048"/>
                </a:lnTo>
              </a:path>
            </a:pathLst>
          </a:custGeom>
          <a:ln w="12954">
            <a:solidFill>
              <a:srgbClr val="347B8E"/>
            </a:solidFill>
          </a:ln>
        </p:spPr>
        <p:txBody>
          <a:bodyPr wrap="square" lIns="0" tIns="0" rIns="0" bIns="0" rtlCol="0">
            <a:noAutofit/>
          </a:bodyPr>
          <a:lstStyle/>
          <a:p>
            <a:endParaRPr/>
          </a:p>
        </p:txBody>
      </p:sp>
      <p:sp>
        <p:nvSpPr>
          <p:cNvPr id="1319" name="object 1319"/>
          <p:cNvSpPr/>
          <p:nvPr/>
        </p:nvSpPr>
        <p:spPr>
          <a:xfrm>
            <a:off x="1975104" y="3931157"/>
            <a:ext cx="9906" cy="3810"/>
          </a:xfrm>
          <a:custGeom>
            <a:avLst/>
            <a:gdLst/>
            <a:ahLst/>
            <a:cxnLst/>
            <a:rect l="l" t="t" r="r" b="b"/>
            <a:pathLst>
              <a:path w="9906" h="3810">
                <a:moveTo>
                  <a:pt x="9906" y="0"/>
                </a:moveTo>
                <a:lnTo>
                  <a:pt x="0" y="3810"/>
                </a:lnTo>
              </a:path>
            </a:pathLst>
          </a:custGeom>
          <a:ln w="12953">
            <a:solidFill>
              <a:srgbClr val="357D90"/>
            </a:solidFill>
          </a:ln>
        </p:spPr>
        <p:txBody>
          <a:bodyPr wrap="square" lIns="0" tIns="0" rIns="0" bIns="0" rtlCol="0">
            <a:noAutofit/>
          </a:bodyPr>
          <a:lstStyle/>
          <a:p>
            <a:endParaRPr/>
          </a:p>
        </p:txBody>
      </p:sp>
      <p:sp>
        <p:nvSpPr>
          <p:cNvPr id="1320" name="object 1320"/>
          <p:cNvSpPr/>
          <p:nvPr/>
        </p:nvSpPr>
        <p:spPr>
          <a:xfrm>
            <a:off x="1965198" y="3934967"/>
            <a:ext cx="9906" cy="4572"/>
          </a:xfrm>
          <a:custGeom>
            <a:avLst/>
            <a:gdLst/>
            <a:ahLst/>
            <a:cxnLst/>
            <a:rect l="l" t="t" r="r" b="b"/>
            <a:pathLst>
              <a:path w="9906" h="4572">
                <a:moveTo>
                  <a:pt x="9906" y="0"/>
                </a:moveTo>
                <a:lnTo>
                  <a:pt x="0" y="4572"/>
                </a:lnTo>
              </a:path>
            </a:pathLst>
          </a:custGeom>
          <a:ln w="12954">
            <a:solidFill>
              <a:srgbClr val="368092"/>
            </a:solidFill>
          </a:ln>
        </p:spPr>
        <p:txBody>
          <a:bodyPr wrap="square" lIns="0" tIns="0" rIns="0" bIns="0" rtlCol="0">
            <a:noAutofit/>
          </a:bodyPr>
          <a:lstStyle/>
          <a:p>
            <a:endParaRPr/>
          </a:p>
        </p:txBody>
      </p:sp>
      <p:sp>
        <p:nvSpPr>
          <p:cNvPr id="1321" name="object 1321"/>
          <p:cNvSpPr/>
          <p:nvPr/>
        </p:nvSpPr>
        <p:spPr>
          <a:xfrm>
            <a:off x="1956054" y="3939539"/>
            <a:ext cx="9144" cy="5334"/>
          </a:xfrm>
          <a:custGeom>
            <a:avLst/>
            <a:gdLst/>
            <a:ahLst/>
            <a:cxnLst/>
            <a:rect l="l" t="t" r="r" b="b"/>
            <a:pathLst>
              <a:path w="9143" h="5334">
                <a:moveTo>
                  <a:pt x="9143" y="0"/>
                </a:moveTo>
                <a:lnTo>
                  <a:pt x="0" y="5334"/>
                </a:lnTo>
              </a:path>
            </a:pathLst>
          </a:custGeom>
          <a:ln w="12954">
            <a:solidFill>
              <a:srgbClr val="388294"/>
            </a:solidFill>
          </a:ln>
        </p:spPr>
        <p:txBody>
          <a:bodyPr wrap="square" lIns="0" tIns="0" rIns="0" bIns="0" rtlCol="0">
            <a:noAutofit/>
          </a:bodyPr>
          <a:lstStyle/>
          <a:p>
            <a:endParaRPr/>
          </a:p>
        </p:txBody>
      </p:sp>
      <p:sp>
        <p:nvSpPr>
          <p:cNvPr id="1322" name="object 1322"/>
          <p:cNvSpPr/>
          <p:nvPr/>
        </p:nvSpPr>
        <p:spPr>
          <a:xfrm>
            <a:off x="1946148" y="3944873"/>
            <a:ext cx="9906" cy="6096"/>
          </a:xfrm>
          <a:custGeom>
            <a:avLst/>
            <a:gdLst/>
            <a:ahLst/>
            <a:cxnLst/>
            <a:rect l="l" t="t" r="r" b="b"/>
            <a:pathLst>
              <a:path w="9906" h="6096">
                <a:moveTo>
                  <a:pt x="9906" y="0"/>
                </a:moveTo>
                <a:lnTo>
                  <a:pt x="0" y="6096"/>
                </a:lnTo>
              </a:path>
            </a:pathLst>
          </a:custGeom>
          <a:ln w="12954">
            <a:solidFill>
              <a:srgbClr val="388496"/>
            </a:solidFill>
          </a:ln>
        </p:spPr>
        <p:txBody>
          <a:bodyPr wrap="square" lIns="0" tIns="0" rIns="0" bIns="0" rtlCol="0">
            <a:noAutofit/>
          </a:bodyPr>
          <a:lstStyle/>
          <a:p>
            <a:endParaRPr/>
          </a:p>
        </p:txBody>
      </p:sp>
      <p:sp>
        <p:nvSpPr>
          <p:cNvPr id="1323" name="object 1323"/>
          <p:cNvSpPr/>
          <p:nvPr/>
        </p:nvSpPr>
        <p:spPr>
          <a:xfrm>
            <a:off x="1937766" y="3950970"/>
            <a:ext cx="8382" cy="6096"/>
          </a:xfrm>
          <a:custGeom>
            <a:avLst/>
            <a:gdLst/>
            <a:ahLst/>
            <a:cxnLst/>
            <a:rect l="l" t="t" r="r" b="b"/>
            <a:pathLst>
              <a:path w="8381" h="6096">
                <a:moveTo>
                  <a:pt x="8381" y="0"/>
                </a:moveTo>
                <a:lnTo>
                  <a:pt x="0" y="6096"/>
                </a:lnTo>
              </a:path>
            </a:pathLst>
          </a:custGeom>
          <a:ln w="12953">
            <a:solidFill>
              <a:srgbClr val="398599"/>
            </a:solidFill>
          </a:ln>
        </p:spPr>
        <p:txBody>
          <a:bodyPr wrap="square" lIns="0" tIns="0" rIns="0" bIns="0" rtlCol="0">
            <a:noAutofit/>
          </a:bodyPr>
          <a:lstStyle/>
          <a:p>
            <a:endParaRPr/>
          </a:p>
        </p:txBody>
      </p:sp>
      <p:sp>
        <p:nvSpPr>
          <p:cNvPr id="1324" name="object 1324"/>
          <p:cNvSpPr/>
          <p:nvPr/>
        </p:nvSpPr>
        <p:spPr>
          <a:xfrm>
            <a:off x="1929384" y="3957066"/>
            <a:ext cx="8382" cy="6858"/>
          </a:xfrm>
          <a:custGeom>
            <a:avLst/>
            <a:gdLst/>
            <a:ahLst/>
            <a:cxnLst/>
            <a:rect l="l" t="t" r="r" b="b"/>
            <a:pathLst>
              <a:path w="8381" h="6858">
                <a:moveTo>
                  <a:pt x="8381" y="0"/>
                </a:moveTo>
                <a:lnTo>
                  <a:pt x="0" y="6858"/>
                </a:lnTo>
              </a:path>
            </a:pathLst>
          </a:custGeom>
          <a:ln w="12954">
            <a:solidFill>
              <a:srgbClr val="3A879C"/>
            </a:solidFill>
          </a:ln>
        </p:spPr>
        <p:txBody>
          <a:bodyPr wrap="square" lIns="0" tIns="0" rIns="0" bIns="0" rtlCol="0">
            <a:noAutofit/>
          </a:bodyPr>
          <a:lstStyle/>
          <a:p>
            <a:endParaRPr/>
          </a:p>
        </p:txBody>
      </p:sp>
      <p:sp>
        <p:nvSpPr>
          <p:cNvPr id="1325" name="object 1325"/>
          <p:cNvSpPr/>
          <p:nvPr/>
        </p:nvSpPr>
        <p:spPr>
          <a:xfrm>
            <a:off x="1921001" y="3963923"/>
            <a:ext cx="8382" cy="7620"/>
          </a:xfrm>
          <a:custGeom>
            <a:avLst/>
            <a:gdLst/>
            <a:ahLst/>
            <a:cxnLst/>
            <a:rect l="l" t="t" r="r" b="b"/>
            <a:pathLst>
              <a:path w="8381" h="7620">
                <a:moveTo>
                  <a:pt x="8381" y="0"/>
                </a:moveTo>
                <a:lnTo>
                  <a:pt x="0" y="7620"/>
                </a:lnTo>
              </a:path>
            </a:pathLst>
          </a:custGeom>
          <a:ln w="12953">
            <a:solidFill>
              <a:srgbClr val="3A899E"/>
            </a:solidFill>
          </a:ln>
        </p:spPr>
        <p:txBody>
          <a:bodyPr wrap="square" lIns="0" tIns="0" rIns="0" bIns="0" rtlCol="0">
            <a:noAutofit/>
          </a:bodyPr>
          <a:lstStyle/>
          <a:p>
            <a:endParaRPr/>
          </a:p>
        </p:txBody>
      </p:sp>
      <p:sp>
        <p:nvSpPr>
          <p:cNvPr id="1326" name="object 1326"/>
          <p:cNvSpPr/>
          <p:nvPr/>
        </p:nvSpPr>
        <p:spPr>
          <a:xfrm>
            <a:off x="1914143" y="3971544"/>
            <a:ext cx="6858" cy="8382"/>
          </a:xfrm>
          <a:custGeom>
            <a:avLst/>
            <a:gdLst/>
            <a:ahLst/>
            <a:cxnLst/>
            <a:rect l="l" t="t" r="r" b="b"/>
            <a:pathLst>
              <a:path w="6857" h="8382">
                <a:moveTo>
                  <a:pt x="6857" y="0"/>
                </a:moveTo>
                <a:lnTo>
                  <a:pt x="0" y="8382"/>
                </a:lnTo>
              </a:path>
            </a:pathLst>
          </a:custGeom>
          <a:ln w="12954">
            <a:solidFill>
              <a:srgbClr val="3B8B9F"/>
            </a:solidFill>
          </a:ln>
        </p:spPr>
        <p:txBody>
          <a:bodyPr wrap="square" lIns="0" tIns="0" rIns="0" bIns="0" rtlCol="0">
            <a:noAutofit/>
          </a:bodyPr>
          <a:lstStyle/>
          <a:p>
            <a:endParaRPr/>
          </a:p>
        </p:txBody>
      </p:sp>
      <p:sp>
        <p:nvSpPr>
          <p:cNvPr id="1327" name="object 1327"/>
          <p:cNvSpPr/>
          <p:nvPr/>
        </p:nvSpPr>
        <p:spPr>
          <a:xfrm>
            <a:off x="1907286" y="3979926"/>
            <a:ext cx="6858" cy="8382"/>
          </a:xfrm>
          <a:custGeom>
            <a:avLst/>
            <a:gdLst/>
            <a:ahLst/>
            <a:cxnLst/>
            <a:rect l="l" t="t" r="r" b="b"/>
            <a:pathLst>
              <a:path w="6857" h="8382">
                <a:moveTo>
                  <a:pt x="6857" y="0"/>
                </a:moveTo>
                <a:lnTo>
                  <a:pt x="0" y="8382"/>
                </a:lnTo>
              </a:path>
            </a:pathLst>
          </a:custGeom>
          <a:ln w="12954">
            <a:solidFill>
              <a:srgbClr val="3B8EA1"/>
            </a:solidFill>
          </a:ln>
        </p:spPr>
        <p:txBody>
          <a:bodyPr wrap="square" lIns="0" tIns="0" rIns="0" bIns="0" rtlCol="0">
            <a:noAutofit/>
          </a:bodyPr>
          <a:lstStyle/>
          <a:p>
            <a:endParaRPr/>
          </a:p>
        </p:txBody>
      </p:sp>
      <p:sp>
        <p:nvSpPr>
          <p:cNvPr id="1328" name="object 1328"/>
          <p:cNvSpPr/>
          <p:nvPr/>
        </p:nvSpPr>
        <p:spPr>
          <a:xfrm>
            <a:off x="1901189" y="3988307"/>
            <a:ext cx="6095" cy="9144"/>
          </a:xfrm>
          <a:custGeom>
            <a:avLst/>
            <a:gdLst/>
            <a:ahLst/>
            <a:cxnLst/>
            <a:rect l="l" t="t" r="r" b="b"/>
            <a:pathLst>
              <a:path w="6095" h="9144">
                <a:moveTo>
                  <a:pt x="6095" y="0"/>
                </a:moveTo>
                <a:lnTo>
                  <a:pt x="0" y="9144"/>
                </a:lnTo>
              </a:path>
            </a:pathLst>
          </a:custGeom>
          <a:ln w="12954">
            <a:solidFill>
              <a:srgbClr val="3C8FA3"/>
            </a:solidFill>
          </a:ln>
        </p:spPr>
        <p:txBody>
          <a:bodyPr wrap="square" lIns="0" tIns="0" rIns="0" bIns="0" rtlCol="0">
            <a:noAutofit/>
          </a:bodyPr>
          <a:lstStyle/>
          <a:p>
            <a:endParaRPr/>
          </a:p>
        </p:txBody>
      </p:sp>
      <p:sp>
        <p:nvSpPr>
          <p:cNvPr id="1329" name="object 1329"/>
          <p:cNvSpPr/>
          <p:nvPr/>
        </p:nvSpPr>
        <p:spPr>
          <a:xfrm>
            <a:off x="1895855" y="3997451"/>
            <a:ext cx="5333" cy="9906"/>
          </a:xfrm>
          <a:custGeom>
            <a:avLst/>
            <a:gdLst/>
            <a:ahLst/>
            <a:cxnLst/>
            <a:rect l="l" t="t" r="r" b="b"/>
            <a:pathLst>
              <a:path w="5333" h="9905">
                <a:moveTo>
                  <a:pt x="5333" y="0"/>
                </a:moveTo>
                <a:lnTo>
                  <a:pt x="0" y="9906"/>
                </a:lnTo>
              </a:path>
            </a:pathLst>
          </a:custGeom>
          <a:ln w="12954">
            <a:solidFill>
              <a:srgbClr val="3D91A4"/>
            </a:solidFill>
          </a:ln>
        </p:spPr>
        <p:txBody>
          <a:bodyPr wrap="square" lIns="0" tIns="0" rIns="0" bIns="0" rtlCol="0">
            <a:noAutofit/>
          </a:bodyPr>
          <a:lstStyle/>
          <a:p>
            <a:endParaRPr/>
          </a:p>
        </p:txBody>
      </p:sp>
      <p:sp>
        <p:nvSpPr>
          <p:cNvPr id="1330" name="object 1330"/>
          <p:cNvSpPr/>
          <p:nvPr/>
        </p:nvSpPr>
        <p:spPr>
          <a:xfrm>
            <a:off x="1890521" y="4007357"/>
            <a:ext cx="5333" cy="10668"/>
          </a:xfrm>
          <a:custGeom>
            <a:avLst/>
            <a:gdLst/>
            <a:ahLst/>
            <a:cxnLst/>
            <a:rect l="l" t="t" r="r" b="b"/>
            <a:pathLst>
              <a:path w="5333" h="10667">
                <a:moveTo>
                  <a:pt x="5333" y="0"/>
                </a:moveTo>
                <a:lnTo>
                  <a:pt x="0" y="10668"/>
                </a:lnTo>
              </a:path>
            </a:pathLst>
          </a:custGeom>
          <a:ln w="12953">
            <a:solidFill>
              <a:srgbClr val="3D92A6"/>
            </a:solidFill>
          </a:ln>
        </p:spPr>
        <p:txBody>
          <a:bodyPr wrap="square" lIns="0" tIns="0" rIns="0" bIns="0" rtlCol="0">
            <a:noAutofit/>
          </a:bodyPr>
          <a:lstStyle/>
          <a:p>
            <a:endParaRPr/>
          </a:p>
        </p:txBody>
      </p:sp>
      <p:sp>
        <p:nvSpPr>
          <p:cNvPr id="1331" name="object 1331"/>
          <p:cNvSpPr/>
          <p:nvPr/>
        </p:nvSpPr>
        <p:spPr>
          <a:xfrm>
            <a:off x="1882140" y="4018026"/>
            <a:ext cx="8381" cy="21336"/>
          </a:xfrm>
          <a:custGeom>
            <a:avLst/>
            <a:gdLst/>
            <a:ahLst/>
            <a:cxnLst/>
            <a:rect l="l" t="t" r="r" b="b"/>
            <a:pathLst>
              <a:path w="8381" h="21336">
                <a:moveTo>
                  <a:pt x="8381" y="0"/>
                </a:moveTo>
                <a:lnTo>
                  <a:pt x="3809" y="10668"/>
                </a:lnTo>
                <a:lnTo>
                  <a:pt x="0" y="21336"/>
                </a:lnTo>
              </a:path>
            </a:pathLst>
          </a:custGeom>
          <a:ln w="12953">
            <a:solidFill>
              <a:srgbClr val="3E92A8"/>
            </a:solidFill>
          </a:ln>
        </p:spPr>
        <p:txBody>
          <a:bodyPr wrap="square" lIns="0" tIns="0" rIns="0" bIns="0" rtlCol="0">
            <a:noAutofit/>
          </a:bodyPr>
          <a:lstStyle/>
          <a:p>
            <a:endParaRPr/>
          </a:p>
        </p:txBody>
      </p:sp>
      <p:sp>
        <p:nvSpPr>
          <p:cNvPr id="1332" name="object 1332"/>
          <p:cNvSpPr/>
          <p:nvPr/>
        </p:nvSpPr>
        <p:spPr>
          <a:xfrm>
            <a:off x="1879091" y="4039361"/>
            <a:ext cx="3047" cy="10668"/>
          </a:xfrm>
          <a:custGeom>
            <a:avLst/>
            <a:gdLst/>
            <a:ahLst/>
            <a:cxnLst/>
            <a:rect l="l" t="t" r="r" b="b"/>
            <a:pathLst>
              <a:path w="3048" h="10667">
                <a:moveTo>
                  <a:pt x="3048" y="0"/>
                </a:moveTo>
                <a:lnTo>
                  <a:pt x="0" y="10668"/>
                </a:lnTo>
              </a:path>
            </a:pathLst>
          </a:custGeom>
          <a:ln w="12954">
            <a:solidFill>
              <a:srgbClr val="3E93A9"/>
            </a:solidFill>
          </a:ln>
        </p:spPr>
        <p:txBody>
          <a:bodyPr wrap="square" lIns="0" tIns="0" rIns="0" bIns="0" rtlCol="0">
            <a:noAutofit/>
          </a:bodyPr>
          <a:lstStyle/>
          <a:p>
            <a:endParaRPr/>
          </a:p>
        </p:txBody>
      </p:sp>
      <p:sp>
        <p:nvSpPr>
          <p:cNvPr id="1333" name="object 1333"/>
          <p:cNvSpPr/>
          <p:nvPr/>
        </p:nvSpPr>
        <p:spPr>
          <a:xfrm>
            <a:off x="1876806" y="4050029"/>
            <a:ext cx="2285" cy="10668"/>
          </a:xfrm>
          <a:custGeom>
            <a:avLst/>
            <a:gdLst/>
            <a:ahLst/>
            <a:cxnLst/>
            <a:rect l="l" t="t" r="r" b="b"/>
            <a:pathLst>
              <a:path w="2286" h="10667">
                <a:moveTo>
                  <a:pt x="2286" y="0"/>
                </a:moveTo>
                <a:lnTo>
                  <a:pt x="0" y="10668"/>
                </a:lnTo>
              </a:path>
            </a:pathLst>
          </a:custGeom>
          <a:ln w="12953">
            <a:solidFill>
              <a:srgbClr val="3F94AA"/>
            </a:solidFill>
          </a:ln>
        </p:spPr>
        <p:txBody>
          <a:bodyPr wrap="square" lIns="0" tIns="0" rIns="0" bIns="0" rtlCol="0">
            <a:noAutofit/>
          </a:bodyPr>
          <a:lstStyle/>
          <a:p>
            <a:endParaRPr/>
          </a:p>
        </p:txBody>
      </p:sp>
      <p:sp>
        <p:nvSpPr>
          <p:cNvPr id="1334" name="object 1334"/>
          <p:cNvSpPr/>
          <p:nvPr/>
        </p:nvSpPr>
        <p:spPr>
          <a:xfrm>
            <a:off x="1875281" y="4060698"/>
            <a:ext cx="1523" cy="10668"/>
          </a:xfrm>
          <a:custGeom>
            <a:avLst/>
            <a:gdLst/>
            <a:ahLst/>
            <a:cxnLst/>
            <a:rect l="l" t="t" r="r" b="b"/>
            <a:pathLst>
              <a:path w="1524" h="10667">
                <a:moveTo>
                  <a:pt x="1524" y="0"/>
                </a:moveTo>
                <a:lnTo>
                  <a:pt x="0" y="10668"/>
                </a:lnTo>
              </a:path>
            </a:pathLst>
          </a:custGeom>
          <a:ln w="12954">
            <a:solidFill>
              <a:srgbClr val="4094AA"/>
            </a:solidFill>
          </a:ln>
        </p:spPr>
        <p:txBody>
          <a:bodyPr wrap="square" lIns="0" tIns="0" rIns="0" bIns="0" rtlCol="0">
            <a:noAutofit/>
          </a:bodyPr>
          <a:lstStyle/>
          <a:p>
            <a:endParaRPr/>
          </a:p>
        </p:txBody>
      </p:sp>
      <p:sp>
        <p:nvSpPr>
          <p:cNvPr id="1335" name="object 1335"/>
          <p:cNvSpPr/>
          <p:nvPr/>
        </p:nvSpPr>
        <p:spPr>
          <a:xfrm>
            <a:off x="1873758" y="4071366"/>
            <a:ext cx="1524" cy="38100"/>
          </a:xfrm>
          <a:custGeom>
            <a:avLst/>
            <a:gdLst/>
            <a:ahLst/>
            <a:cxnLst/>
            <a:rect l="l" t="t" r="r" b="b"/>
            <a:pathLst>
              <a:path w="1524" h="38100">
                <a:moveTo>
                  <a:pt x="1524" y="0"/>
                </a:moveTo>
                <a:lnTo>
                  <a:pt x="762" y="11430"/>
                </a:lnTo>
                <a:lnTo>
                  <a:pt x="0" y="22098"/>
                </a:lnTo>
                <a:lnTo>
                  <a:pt x="1524" y="38100"/>
                </a:lnTo>
              </a:path>
            </a:pathLst>
          </a:custGeom>
          <a:ln w="12953">
            <a:solidFill>
              <a:srgbClr val="4094AB"/>
            </a:solidFill>
          </a:ln>
        </p:spPr>
        <p:txBody>
          <a:bodyPr wrap="square" lIns="0" tIns="0" rIns="0" bIns="0" rtlCol="0">
            <a:noAutofit/>
          </a:bodyPr>
          <a:lstStyle/>
          <a:p>
            <a:endParaRPr/>
          </a:p>
        </p:txBody>
      </p:sp>
      <p:sp>
        <p:nvSpPr>
          <p:cNvPr id="1336" name="object 1336"/>
          <p:cNvSpPr/>
          <p:nvPr/>
        </p:nvSpPr>
        <p:spPr>
          <a:xfrm>
            <a:off x="1875282" y="4109466"/>
            <a:ext cx="762" cy="6858"/>
          </a:xfrm>
          <a:custGeom>
            <a:avLst/>
            <a:gdLst/>
            <a:ahLst/>
            <a:cxnLst/>
            <a:rect l="l" t="t" r="r" b="b"/>
            <a:pathLst>
              <a:path w="762" h="6858">
                <a:moveTo>
                  <a:pt x="0" y="0"/>
                </a:moveTo>
                <a:lnTo>
                  <a:pt x="762" y="6858"/>
                </a:lnTo>
              </a:path>
            </a:pathLst>
          </a:custGeom>
          <a:ln w="12954">
            <a:solidFill>
              <a:srgbClr val="4094AA"/>
            </a:solidFill>
          </a:ln>
        </p:spPr>
        <p:txBody>
          <a:bodyPr wrap="square" lIns="0" tIns="0" rIns="0" bIns="0" rtlCol="0">
            <a:noAutofit/>
          </a:bodyPr>
          <a:lstStyle/>
          <a:p>
            <a:endParaRPr/>
          </a:p>
        </p:txBody>
      </p:sp>
      <p:sp>
        <p:nvSpPr>
          <p:cNvPr id="1337" name="object 1337"/>
          <p:cNvSpPr/>
          <p:nvPr/>
        </p:nvSpPr>
        <p:spPr>
          <a:xfrm>
            <a:off x="1876044" y="4116323"/>
            <a:ext cx="2286" cy="7620"/>
          </a:xfrm>
          <a:custGeom>
            <a:avLst/>
            <a:gdLst/>
            <a:ahLst/>
            <a:cxnLst/>
            <a:rect l="l" t="t" r="r" b="b"/>
            <a:pathLst>
              <a:path w="2286" h="7620">
                <a:moveTo>
                  <a:pt x="0" y="0"/>
                </a:moveTo>
                <a:lnTo>
                  <a:pt x="2286" y="7620"/>
                </a:lnTo>
              </a:path>
            </a:pathLst>
          </a:custGeom>
          <a:ln w="12954">
            <a:solidFill>
              <a:srgbClr val="3E93AA"/>
            </a:solidFill>
          </a:ln>
        </p:spPr>
        <p:txBody>
          <a:bodyPr wrap="square" lIns="0" tIns="0" rIns="0" bIns="0" rtlCol="0">
            <a:noAutofit/>
          </a:bodyPr>
          <a:lstStyle/>
          <a:p>
            <a:endParaRPr/>
          </a:p>
        </p:txBody>
      </p:sp>
      <p:sp>
        <p:nvSpPr>
          <p:cNvPr id="1338" name="object 1338"/>
          <p:cNvSpPr/>
          <p:nvPr/>
        </p:nvSpPr>
        <p:spPr>
          <a:xfrm>
            <a:off x="1878329" y="4123944"/>
            <a:ext cx="2286" cy="6858"/>
          </a:xfrm>
          <a:custGeom>
            <a:avLst/>
            <a:gdLst/>
            <a:ahLst/>
            <a:cxnLst/>
            <a:rect l="l" t="t" r="r" b="b"/>
            <a:pathLst>
              <a:path w="2286" h="6858">
                <a:moveTo>
                  <a:pt x="0" y="0"/>
                </a:moveTo>
                <a:lnTo>
                  <a:pt x="2286" y="6858"/>
                </a:lnTo>
              </a:path>
            </a:pathLst>
          </a:custGeom>
          <a:ln w="12954">
            <a:solidFill>
              <a:srgbClr val="3E93A9"/>
            </a:solidFill>
          </a:ln>
        </p:spPr>
        <p:txBody>
          <a:bodyPr wrap="square" lIns="0" tIns="0" rIns="0" bIns="0" rtlCol="0">
            <a:noAutofit/>
          </a:bodyPr>
          <a:lstStyle/>
          <a:p>
            <a:endParaRPr/>
          </a:p>
        </p:txBody>
      </p:sp>
      <p:sp>
        <p:nvSpPr>
          <p:cNvPr id="1339" name="object 1339"/>
          <p:cNvSpPr/>
          <p:nvPr/>
        </p:nvSpPr>
        <p:spPr>
          <a:xfrm>
            <a:off x="1880616" y="4130801"/>
            <a:ext cx="2286" cy="6096"/>
          </a:xfrm>
          <a:custGeom>
            <a:avLst/>
            <a:gdLst/>
            <a:ahLst/>
            <a:cxnLst/>
            <a:rect l="l" t="t" r="r" b="b"/>
            <a:pathLst>
              <a:path w="2286" h="6096">
                <a:moveTo>
                  <a:pt x="0" y="0"/>
                </a:moveTo>
                <a:lnTo>
                  <a:pt x="2286" y="6096"/>
                </a:lnTo>
              </a:path>
            </a:pathLst>
          </a:custGeom>
          <a:ln w="12954">
            <a:solidFill>
              <a:srgbClr val="3D92A6"/>
            </a:solidFill>
          </a:ln>
        </p:spPr>
        <p:txBody>
          <a:bodyPr wrap="square" lIns="0" tIns="0" rIns="0" bIns="0" rtlCol="0">
            <a:noAutofit/>
          </a:bodyPr>
          <a:lstStyle/>
          <a:p>
            <a:endParaRPr/>
          </a:p>
        </p:txBody>
      </p:sp>
      <p:sp>
        <p:nvSpPr>
          <p:cNvPr id="1340" name="object 1340"/>
          <p:cNvSpPr/>
          <p:nvPr/>
        </p:nvSpPr>
        <p:spPr>
          <a:xfrm>
            <a:off x="1882901" y="4136898"/>
            <a:ext cx="3810" cy="6858"/>
          </a:xfrm>
          <a:custGeom>
            <a:avLst/>
            <a:gdLst/>
            <a:ahLst/>
            <a:cxnLst/>
            <a:rect l="l" t="t" r="r" b="b"/>
            <a:pathLst>
              <a:path w="3810" h="6858">
                <a:moveTo>
                  <a:pt x="0" y="0"/>
                </a:moveTo>
                <a:lnTo>
                  <a:pt x="3810" y="6858"/>
                </a:lnTo>
              </a:path>
            </a:pathLst>
          </a:custGeom>
          <a:ln w="12954">
            <a:solidFill>
              <a:srgbClr val="3D91A5"/>
            </a:solidFill>
          </a:ln>
        </p:spPr>
        <p:txBody>
          <a:bodyPr wrap="square" lIns="0" tIns="0" rIns="0" bIns="0" rtlCol="0">
            <a:noAutofit/>
          </a:bodyPr>
          <a:lstStyle/>
          <a:p>
            <a:endParaRPr/>
          </a:p>
        </p:txBody>
      </p:sp>
      <p:sp>
        <p:nvSpPr>
          <p:cNvPr id="1341" name="object 1341"/>
          <p:cNvSpPr/>
          <p:nvPr/>
        </p:nvSpPr>
        <p:spPr>
          <a:xfrm>
            <a:off x="1886711" y="4143755"/>
            <a:ext cx="3810" cy="6096"/>
          </a:xfrm>
          <a:custGeom>
            <a:avLst/>
            <a:gdLst/>
            <a:ahLst/>
            <a:cxnLst/>
            <a:rect l="l" t="t" r="r" b="b"/>
            <a:pathLst>
              <a:path w="3810" h="6096">
                <a:moveTo>
                  <a:pt x="0" y="0"/>
                </a:moveTo>
                <a:lnTo>
                  <a:pt x="3810" y="6096"/>
                </a:lnTo>
              </a:path>
            </a:pathLst>
          </a:custGeom>
          <a:ln w="12954">
            <a:solidFill>
              <a:srgbClr val="3C90A3"/>
            </a:solidFill>
          </a:ln>
        </p:spPr>
        <p:txBody>
          <a:bodyPr wrap="square" lIns="0" tIns="0" rIns="0" bIns="0" rtlCol="0">
            <a:noAutofit/>
          </a:bodyPr>
          <a:lstStyle/>
          <a:p>
            <a:endParaRPr/>
          </a:p>
        </p:txBody>
      </p:sp>
      <p:sp>
        <p:nvSpPr>
          <p:cNvPr id="1342" name="object 1342"/>
          <p:cNvSpPr/>
          <p:nvPr/>
        </p:nvSpPr>
        <p:spPr>
          <a:xfrm>
            <a:off x="1890522" y="4149851"/>
            <a:ext cx="3810" cy="5334"/>
          </a:xfrm>
          <a:custGeom>
            <a:avLst/>
            <a:gdLst/>
            <a:ahLst/>
            <a:cxnLst/>
            <a:rect l="l" t="t" r="r" b="b"/>
            <a:pathLst>
              <a:path w="3810" h="5334">
                <a:moveTo>
                  <a:pt x="0" y="0"/>
                </a:moveTo>
                <a:lnTo>
                  <a:pt x="3810" y="5334"/>
                </a:lnTo>
              </a:path>
            </a:pathLst>
          </a:custGeom>
          <a:ln w="12954">
            <a:solidFill>
              <a:srgbClr val="3C8EA2"/>
            </a:solidFill>
          </a:ln>
        </p:spPr>
        <p:txBody>
          <a:bodyPr wrap="square" lIns="0" tIns="0" rIns="0" bIns="0" rtlCol="0">
            <a:noAutofit/>
          </a:bodyPr>
          <a:lstStyle/>
          <a:p>
            <a:endParaRPr/>
          </a:p>
        </p:txBody>
      </p:sp>
      <p:sp>
        <p:nvSpPr>
          <p:cNvPr id="1343" name="object 1343"/>
          <p:cNvSpPr/>
          <p:nvPr/>
        </p:nvSpPr>
        <p:spPr>
          <a:xfrm>
            <a:off x="1894332" y="4155185"/>
            <a:ext cx="4572" cy="4572"/>
          </a:xfrm>
          <a:custGeom>
            <a:avLst/>
            <a:gdLst/>
            <a:ahLst/>
            <a:cxnLst/>
            <a:rect l="l" t="t" r="r" b="b"/>
            <a:pathLst>
              <a:path w="4572" h="4572">
                <a:moveTo>
                  <a:pt x="0" y="0"/>
                </a:moveTo>
                <a:lnTo>
                  <a:pt x="4572" y="4572"/>
                </a:lnTo>
              </a:path>
            </a:pathLst>
          </a:custGeom>
          <a:ln w="12954">
            <a:solidFill>
              <a:srgbClr val="3B8B9F"/>
            </a:solidFill>
          </a:ln>
        </p:spPr>
        <p:txBody>
          <a:bodyPr wrap="square" lIns="0" tIns="0" rIns="0" bIns="0" rtlCol="0">
            <a:noAutofit/>
          </a:bodyPr>
          <a:lstStyle/>
          <a:p>
            <a:endParaRPr/>
          </a:p>
        </p:txBody>
      </p:sp>
      <p:sp>
        <p:nvSpPr>
          <p:cNvPr id="1344" name="object 1344"/>
          <p:cNvSpPr/>
          <p:nvPr/>
        </p:nvSpPr>
        <p:spPr>
          <a:xfrm>
            <a:off x="1898904" y="4159757"/>
            <a:ext cx="4572" cy="4572"/>
          </a:xfrm>
          <a:custGeom>
            <a:avLst/>
            <a:gdLst/>
            <a:ahLst/>
            <a:cxnLst/>
            <a:rect l="l" t="t" r="r" b="b"/>
            <a:pathLst>
              <a:path w="4572" h="4572">
                <a:moveTo>
                  <a:pt x="0" y="0"/>
                </a:moveTo>
                <a:lnTo>
                  <a:pt x="4572" y="4572"/>
                </a:lnTo>
              </a:path>
            </a:pathLst>
          </a:custGeom>
          <a:ln w="12954">
            <a:solidFill>
              <a:srgbClr val="3A889D"/>
            </a:solidFill>
          </a:ln>
        </p:spPr>
        <p:txBody>
          <a:bodyPr wrap="square" lIns="0" tIns="0" rIns="0" bIns="0" rtlCol="0">
            <a:noAutofit/>
          </a:bodyPr>
          <a:lstStyle/>
          <a:p>
            <a:endParaRPr/>
          </a:p>
        </p:txBody>
      </p:sp>
      <p:sp>
        <p:nvSpPr>
          <p:cNvPr id="1345" name="object 1345"/>
          <p:cNvSpPr/>
          <p:nvPr/>
        </p:nvSpPr>
        <p:spPr>
          <a:xfrm>
            <a:off x="1903476" y="4164329"/>
            <a:ext cx="4572" cy="3047"/>
          </a:xfrm>
          <a:custGeom>
            <a:avLst/>
            <a:gdLst/>
            <a:ahLst/>
            <a:cxnLst/>
            <a:rect l="l" t="t" r="r" b="b"/>
            <a:pathLst>
              <a:path w="4572" h="3048">
                <a:moveTo>
                  <a:pt x="0" y="0"/>
                </a:moveTo>
                <a:lnTo>
                  <a:pt x="4572" y="3047"/>
                </a:lnTo>
              </a:path>
            </a:pathLst>
          </a:custGeom>
          <a:ln w="12954">
            <a:solidFill>
              <a:srgbClr val="398598"/>
            </a:solidFill>
          </a:ln>
        </p:spPr>
        <p:txBody>
          <a:bodyPr wrap="square" lIns="0" tIns="0" rIns="0" bIns="0" rtlCol="0">
            <a:noAutofit/>
          </a:bodyPr>
          <a:lstStyle/>
          <a:p>
            <a:endParaRPr/>
          </a:p>
        </p:txBody>
      </p:sp>
      <p:sp>
        <p:nvSpPr>
          <p:cNvPr id="1346" name="object 1346"/>
          <p:cNvSpPr/>
          <p:nvPr/>
        </p:nvSpPr>
        <p:spPr>
          <a:xfrm>
            <a:off x="1908048" y="4167377"/>
            <a:ext cx="5334" cy="2285"/>
          </a:xfrm>
          <a:custGeom>
            <a:avLst/>
            <a:gdLst/>
            <a:ahLst/>
            <a:cxnLst/>
            <a:rect l="l" t="t" r="r" b="b"/>
            <a:pathLst>
              <a:path w="5333" h="2286">
                <a:moveTo>
                  <a:pt x="0" y="0"/>
                </a:moveTo>
                <a:lnTo>
                  <a:pt x="5334" y="2285"/>
                </a:lnTo>
              </a:path>
            </a:pathLst>
          </a:custGeom>
          <a:ln w="12954">
            <a:solidFill>
              <a:srgbClr val="378293"/>
            </a:solidFill>
          </a:ln>
        </p:spPr>
        <p:txBody>
          <a:bodyPr wrap="square" lIns="0" tIns="0" rIns="0" bIns="0" rtlCol="0">
            <a:noAutofit/>
          </a:bodyPr>
          <a:lstStyle/>
          <a:p>
            <a:endParaRPr/>
          </a:p>
        </p:txBody>
      </p:sp>
      <p:sp>
        <p:nvSpPr>
          <p:cNvPr id="1347" name="object 1347"/>
          <p:cNvSpPr/>
          <p:nvPr/>
        </p:nvSpPr>
        <p:spPr>
          <a:xfrm>
            <a:off x="1913382" y="4169664"/>
            <a:ext cx="5334" cy="2285"/>
          </a:xfrm>
          <a:custGeom>
            <a:avLst/>
            <a:gdLst/>
            <a:ahLst/>
            <a:cxnLst/>
            <a:rect l="l" t="t" r="r" b="b"/>
            <a:pathLst>
              <a:path w="5333" h="2286">
                <a:moveTo>
                  <a:pt x="0" y="0"/>
                </a:moveTo>
                <a:lnTo>
                  <a:pt x="5334" y="2285"/>
                </a:lnTo>
              </a:path>
            </a:pathLst>
          </a:custGeom>
          <a:ln w="12954">
            <a:solidFill>
              <a:srgbClr val="347C8F"/>
            </a:solidFill>
          </a:ln>
        </p:spPr>
        <p:txBody>
          <a:bodyPr wrap="square" lIns="0" tIns="0" rIns="0" bIns="0" rtlCol="0">
            <a:noAutofit/>
          </a:bodyPr>
          <a:lstStyle/>
          <a:p>
            <a:endParaRPr/>
          </a:p>
        </p:txBody>
      </p:sp>
      <p:sp>
        <p:nvSpPr>
          <p:cNvPr id="1348" name="object 1348"/>
          <p:cNvSpPr/>
          <p:nvPr/>
        </p:nvSpPr>
        <p:spPr>
          <a:xfrm>
            <a:off x="1918716" y="4171950"/>
            <a:ext cx="5334" cy="761"/>
          </a:xfrm>
          <a:custGeom>
            <a:avLst/>
            <a:gdLst/>
            <a:ahLst/>
            <a:cxnLst/>
            <a:rect l="l" t="t" r="r" b="b"/>
            <a:pathLst>
              <a:path w="5333" h="762">
                <a:moveTo>
                  <a:pt x="0" y="0"/>
                </a:moveTo>
                <a:lnTo>
                  <a:pt x="5334" y="761"/>
                </a:lnTo>
              </a:path>
            </a:pathLst>
          </a:custGeom>
          <a:ln w="12954">
            <a:solidFill>
              <a:srgbClr val="327989"/>
            </a:solidFill>
          </a:ln>
        </p:spPr>
        <p:txBody>
          <a:bodyPr wrap="square" lIns="0" tIns="0" rIns="0" bIns="0" rtlCol="0">
            <a:noAutofit/>
          </a:bodyPr>
          <a:lstStyle/>
          <a:p>
            <a:endParaRPr/>
          </a:p>
        </p:txBody>
      </p:sp>
      <p:sp>
        <p:nvSpPr>
          <p:cNvPr id="1349" name="object 1349"/>
          <p:cNvSpPr/>
          <p:nvPr/>
        </p:nvSpPr>
        <p:spPr>
          <a:xfrm>
            <a:off x="1924050" y="4172711"/>
            <a:ext cx="6096" cy="761"/>
          </a:xfrm>
          <a:custGeom>
            <a:avLst/>
            <a:gdLst/>
            <a:ahLst/>
            <a:cxnLst/>
            <a:rect l="l" t="t" r="r" b="b"/>
            <a:pathLst>
              <a:path w="6095" h="762">
                <a:moveTo>
                  <a:pt x="0" y="0"/>
                </a:moveTo>
                <a:lnTo>
                  <a:pt x="6096" y="761"/>
                </a:lnTo>
              </a:path>
            </a:pathLst>
          </a:custGeom>
          <a:ln w="12954">
            <a:solidFill>
              <a:srgbClr val="347C8F"/>
            </a:solidFill>
          </a:ln>
        </p:spPr>
        <p:txBody>
          <a:bodyPr wrap="square" lIns="0" tIns="0" rIns="0" bIns="0" rtlCol="0">
            <a:noAutofit/>
          </a:bodyPr>
          <a:lstStyle/>
          <a:p>
            <a:endParaRPr/>
          </a:p>
        </p:txBody>
      </p:sp>
      <p:sp>
        <p:nvSpPr>
          <p:cNvPr id="1350" name="object 1350"/>
          <p:cNvSpPr/>
          <p:nvPr/>
        </p:nvSpPr>
        <p:spPr>
          <a:xfrm>
            <a:off x="1930145" y="4172711"/>
            <a:ext cx="5334" cy="762"/>
          </a:xfrm>
          <a:custGeom>
            <a:avLst/>
            <a:gdLst/>
            <a:ahLst/>
            <a:cxnLst/>
            <a:rect l="l" t="t" r="r" b="b"/>
            <a:pathLst>
              <a:path w="5333" h="762">
                <a:moveTo>
                  <a:pt x="0" y="762"/>
                </a:moveTo>
                <a:lnTo>
                  <a:pt x="5334" y="0"/>
                </a:lnTo>
              </a:path>
            </a:pathLst>
          </a:custGeom>
          <a:ln w="12954">
            <a:solidFill>
              <a:srgbClr val="378294"/>
            </a:solidFill>
          </a:ln>
        </p:spPr>
        <p:txBody>
          <a:bodyPr wrap="square" lIns="0" tIns="0" rIns="0" bIns="0" rtlCol="0">
            <a:noAutofit/>
          </a:bodyPr>
          <a:lstStyle/>
          <a:p>
            <a:endParaRPr/>
          </a:p>
        </p:txBody>
      </p:sp>
      <p:sp>
        <p:nvSpPr>
          <p:cNvPr id="1351" name="object 1351"/>
          <p:cNvSpPr/>
          <p:nvPr/>
        </p:nvSpPr>
        <p:spPr>
          <a:xfrm>
            <a:off x="1935479" y="4171949"/>
            <a:ext cx="5334" cy="762"/>
          </a:xfrm>
          <a:custGeom>
            <a:avLst/>
            <a:gdLst/>
            <a:ahLst/>
            <a:cxnLst/>
            <a:rect l="l" t="t" r="r" b="b"/>
            <a:pathLst>
              <a:path w="5333" h="762">
                <a:moveTo>
                  <a:pt x="0" y="762"/>
                </a:moveTo>
                <a:lnTo>
                  <a:pt x="5334" y="0"/>
                </a:lnTo>
              </a:path>
            </a:pathLst>
          </a:custGeom>
          <a:ln w="12954">
            <a:solidFill>
              <a:srgbClr val="398699"/>
            </a:solidFill>
          </a:ln>
        </p:spPr>
        <p:txBody>
          <a:bodyPr wrap="square" lIns="0" tIns="0" rIns="0" bIns="0" rtlCol="0">
            <a:noAutofit/>
          </a:bodyPr>
          <a:lstStyle/>
          <a:p>
            <a:endParaRPr/>
          </a:p>
        </p:txBody>
      </p:sp>
      <p:sp>
        <p:nvSpPr>
          <p:cNvPr id="1352" name="object 1352"/>
          <p:cNvSpPr/>
          <p:nvPr/>
        </p:nvSpPr>
        <p:spPr>
          <a:xfrm>
            <a:off x="1940814" y="4170426"/>
            <a:ext cx="4572" cy="1524"/>
          </a:xfrm>
          <a:custGeom>
            <a:avLst/>
            <a:gdLst/>
            <a:ahLst/>
            <a:cxnLst/>
            <a:rect l="l" t="t" r="r" b="b"/>
            <a:pathLst>
              <a:path w="4572" h="1524">
                <a:moveTo>
                  <a:pt x="0" y="1524"/>
                </a:moveTo>
                <a:lnTo>
                  <a:pt x="4572" y="0"/>
                </a:lnTo>
              </a:path>
            </a:pathLst>
          </a:custGeom>
          <a:ln w="12954">
            <a:solidFill>
              <a:srgbClr val="3B8B9F"/>
            </a:solidFill>
          </a:ln>
        </p:spPr>
        <p:txBody>
          <a:bodyPr wrap="square" lIns="0" tIns="0" rIns="0" bIns="0" rtlCol="0">
            <a:noAutofit/>
          </a:bodyPr>
          <a:lstStyle/>
          <a:p>
            <a:endParaRPr/>
          </a:p>
        </p:txBody>
      </p:sp>
      <p:sp>
        <p:nvSpPr>
          <p:cNvPr id="1353" name="object 1353"/>
          <p:cNvSpPr/>
          <p:nvPr/>
        </p:nvSpPr>
        <p:spPr>
          <a:xfrm>
            <a:off x="1945385" y="4168140"/>
            <a:ext cx="4572" cy="2286"/>
          </a:xfrm>
          <a:custGeom>
            <a:avLst/>
            <a:gdLst/>
            <a:ahLst/>
            <a:cxnLst/>
            <a:rect l="l" t="t" r="r" b="b"/>
            <a:pathLst>
              <a:path w="4572" h="2286">
                <a:moveTo>
                  <a:pt x="0" y="2286"/>
                </a:moveTo>
                <a:lnTo>
                  <a:pt x="4572" y="0"/>
                </a:lnTo>
              </a:path>
            </a:pathLst>
          </a:custGeom>
          <a:ln w="12954">
            <a:solidFill>
              <a:srgbClr val="3D90A4"/>
            </a:solidFill>
          </a:ln>
        </p:spPr>
        <p:txBody>
          <a:bodyPr wrap="square" lIns="0" tIns="0" rIns="0" bIns="0" rtlCol="0">
            <a:noAutofit/>
          </a:bodyPr>
          <a:lstStyle/>
          <a:p>
            <a:endParaRPr/>
          </a:p>
        </p:txBody>
      </p:sp>
      <p:sp>
        <p:nvSpPr>
          <p:cNvPr id="1354" name="object 1354"/>
          <p:cNvSpPr/>
          <p:nvPr/>
        </p:nvSpPr>
        <p:spPr>
          <a:xfrm>
            <a:off x="1949957" y="4165091"/>
            <a:ext cx="4572" cy="3048"/>
          </a:xfrm>
          <a:custGeom>
            <a:avLst/>
            <a:gdLst/>
            <a:ahLst/>
            <a:cxnLst/>
            <a:rect l="l" t="t" r="r" b="b"/>
            <a:pathLst>
              <a:path w="4572" h="3048">
                <a:moveTo>
                  <a:pt x="0" y="3048"/>
                </a:moveTo>
                <a:lnTo>
                  <a:pt x="4572" y="0"/>
                </a:lnTo>
              </a:path>
            </a:pathLst>
          </a:custGeom>
          <a:ln w="12954">
            <a:solidFill>
              <a:srgbClr val="3E93AA"/>
            </a:solidFill>
          </a:ln>
        </p:spPr>
        <p:txBody>
          <a:bodyPr wrap="square" lIns="0" tIns="0" rIns="0" bIns="0" rtlCol="0">
            <a:noAutofit/>
          </a:bodyPr>
          <a:lstStyle/>
          <a:p>
            <a:endParaRPr/>
          </a:p>
        </p:txBody>
      </p:sp>
      <p:sp>
        <p:nvSpPr>
          <p:cNvPr id="1355" name="object 1355"/>
          <p:cNvSpPr/>
          <p:nvPr/>
        </p:nvSpPr>
        <p:spPr>
          <a:xfrm>
            <a:off x="1954529" y="4161282"/>
            <a:ext cx="4572" cy="3810"/>
          </a:xfrm>
          <a:custGeom>
            <a:avLst/>
            <a:gdLst/>
            <a:ahLst/>
            <a:cxnLst/>
            <a:rect l="l" t="t" r="r" b="b"/>
            <a:pathLst>
              <a:path w="4572" h="3810">
                <a:moveTo>
                  <a:pt x="0" y="3810"/>
                </a:moveTo>
                <a:lnTo>
                  <a:pt x="4572" y="0"/>
                </a:lnTo>
              </a:path>
            </a:pathLst>
          </a:custGeom>
          <a:ln w="12954">
            <a:solidFill>
              <a:srgbClr val="4197AD"/>
            </a:solidFill>
          </a:ln>
        </p:spPr>
        <p:txBody>
          <a:bodyPr wrap="square" lIns="0" tIns="0" rIns="0" bIns="0" rtlCol="0">
            <a:noAutofit/>
          </a:bodyPr>
          <a:lstStyle/>
          <a:p>
            <a:endParaRPr/>
          </a:p>
        </p:txBody>
      </p:sp>
      <p:sp>
        <p:nvSpPr>
          <p:cNvPr id="1356" name="object 1356"/>
          <p:cNvSpPr/>
          <p:nvPr/>
        </p:nvSpPr>
        <p:spPr>
          <a:xfrm>
            <a:off x="1959101" y="4156710"/>
            <a:ext cx="3810" cy="4572"/>
          </a:xfrm>
          <a:custGeom>
            <a:avLst/>
            <a:gdLst/>
            <a:ahLst/>
            <a:cxnLst/>
            <a:rect l="l" t="t" r="r" b="b"/>
            <a:pathLst>
              <a:path w="3810" h="4572">
                <a:moveTo>
                  <a:pt x="0" y="4572"/>
                </a:moveTo>
                <a:lnTo>
                  <a:pt x="3810" y="0"/>
                </a:lnTo>
              </a:path>
            </a:pathLst>
          </a:custGeom>
          <a:ln w="12954">
            <a:solidFill>
              <a:srgbClr val="429BB0"/>
            </a:solidFill>
          </a:ln>
        </p:spPr>
        <p:txBody>
          <a:bodyPr wrap="square" lIns="0" tIns="0" rIns="0" bIns="0" rtlCol="0">
            <a:noAutofit/>
          </a:bodyPr>
          <a:lstStyle/>
          <a:p>
            <a:endParaRPr/>
          </a:p>
        </p:txBody>
      </p:sp>
      <p:sp>
        <p:nvSpPr>
          <p:cNvPr id="1357" name="object 1357"/>
          <p:cNvSpPr/>
          <p:nvPr/>
        </p:nvSpPr>
        <p:spPr>
          <a:xfrm>
            <a:off x="1962911" y="4151376"/>
            <a:ext cx="3810" cy="5334"/>
          </a:xfrm>
          <a:custGeom>
            <a:avLst/>
            <a:gdLst/>
            <a:ahLst/>
            <a:cxnLst/>
            <a:rect l="l" t="t" r="r" b="b"/>
            <a:pathLst>
              <a:path w="3810" h="5334">
                <a:moveTo>
                  <a:pt x="0" y="5333"/>
                </a:moveTo>
                <a:lnTo>
                  <a:pt x="3810" y="0"/>
                </a:lnTo>
              </a:path>
            </a:pathLst>
          </a:custGeom>
          <a:ln w="12954">
            <a:solidFill>
              <a:srgbClr val="439DB4"/>
            </a:solidFill>
          </a:ln>
        </p:spPr>
        <p:txBody>
          <a:bodyPr wrap="square" lIns="0" tIns="0" rIns="0" bIns="0" rtlCol="0">
            <a:noAutofit/>
          </a:bodyPr>
          <a:lstStyle/>
          <a:p>
            <a:endParaRPr/>
          </a:p>
        </p:txBody>
      </p:sp>
      <p:sp>
        <p:nvSpPr>
          <p:cNvPr id="1358" name="object 1358"/>
          <p:cNvSpPr/>
          <p:nvPr/>
        </p:nvSpPr>
        <p:spPr>
          <a:xfrm>
            <a:off x="1966722" y="4139946"/>
            <a:ext cx="5333" cy="11430"/>
          </a:xfrm>
          <a:custGeom>
            <a:avLst/>
            <a:gdLst/>
            <a:ahLst/>
            <a:cxnLst/>
            <a:rect l="l" t="t" r="r" b="b"/>
            <a:pathLst>
              <a:path w="5333" h="11429">
                <a:moveTo>
                  <a:pt x="0" y="11429"/>
                </a:moveTo>
                <a:lnTo>
                  <a:pt x="5333" y="0"/>
                </a:lnTo>
              </a:path>
            </a:pathLst>
          </a:custGeom>
          <a:ln w="12954">
            <a:solidFill>
              <a:srgbClr val="449FB7"/>
            </a:solidFill>
          </a:ln>
        </p:spPr>
        <p:txBody>
          <a:bodyPr wrap="square" lIns="0" tIns="0" rIns="0" bIns="0" rtlCol="0">
            <a:noAutofit/>
          </a:bodyPr>
          <a:lstStyle/>
          <a:p>
            <a:endParaRPr/>
          </a:p>
        </p:txBody>
      </p:sp>
      <p:sp>
        <p:nvSpPr>
          <p:cNvPr id="1359" name="object 1359"/>
          <p:cNvSpPr/>
          <p:nvPr/>
        </p:nvSpPr>
        <p:spPr>
          <a:xfrm>
            <a:off x="1972055" y="4127753"/>
            <a:ext cx="4571" cy="12192"/>
          </a:xfrm>
          <a:custGeom>
            <a:avLst/>
            <a:gdLst/>
            <a:ahLst/>
            <a:cxnLst/>
            <a:rect l="l" t="t" r="r" b="b"/>
            <a:pathLst>
              <a:path w="4572" h="12191">
                <a:moveTo>
                  <a:pt x="0" y="12192"/>
                </a:moveTo>
                <a:lnTo>
                  <a:pt x="4571" y="0"/>
                </a:lnTo>
              </a:path>
            </a:pathLst>
          </a:custGeom>
          <a:ln w="12954">
            <a:solidFill>
              <a:srgbClr val="45A1B8"/>
            </a:solidFill>
          </a:ln>
        </p:spPr>
        <p:txBody>
          <a:bodyPr wrap="square" lIns="0" tIns="0" rIns="0" bIns="0" rtlCol="0">
            <a:noAutofit/>
          </a:bodyPr>
          <a:lstStyle/>
          <a:p>
            <a:endParaRPr/>
          </a:p>
        </p:txBody>
      </p:sp>
      <p:sp>
        <p:nvSpPr>
          <p:cNvPr id="1360" name="object 1360"/>
          <p:cNvSpPr/>
          <p:nvPr/>
        </p:nvSpPr>
        <p:spPr>
          <a:xfrm>
            <a:off x="1976627" y="4114038"/>
            <a:ext cx="2285" cy="13716"/>
          </a:xfrm>
          <a:custGeom>
            <a:avLst/>
            <a:gdLst/>
            <a:ahLst/>
            <a:cxnLst/>
            <a:rect l="l" t="t" r="r" b="b"/>
            <a:pathLst>
              <a:path w="2286" h="13715">
                <a:moveTo>
                  <a:pt x="0" y="13716"/>
                </a:moveTo>
                <a:lnTo>
                  <a:pt x="2285" y="0"/>
                </a:lnTo>
              </a:path>
            </a:pathLst>
          </a:custGeom>
          <a:ln w="12954">
            <a:solidFill>
              <a:srgbClr val="46A2BA"/>
            </a:solidFill>
          </a:ln>
        </p:spPr>
        <p:txBody>
          <a:bodyPr wrap="square" lIns="0" tIns="0" rIns="0" bIns="0" rtlCol="0">
            <a:noAutofit/>
          </a:bodyPr>
          <a:lstStyle/>
          <a:p>
            <a:endParaRPr/>
          </a:p>
        </p:txBody>
      </p:sp>
      <p:sp>
        <p:nvSpPr>
          <p:cNvPr id="1361" name="object 1361"/>
          <p:cNvSpPr/>
          <p:nvPr/>
        </p:nvSpPr>
        <p:spPr>
          <a:xfrm>
            <a:off x="1978914" y="4086606"/>
            <a:ext cx="762" cy="27432"/>
          </a:xfrm>
          <a:custGeom>
            <a:avLst/>
            <a:gdLst/>
            <a:ahLst/>
            <a:cxnLst/>
            <a:rect l="l" t="t" r="r" b="b"/>
            <a:pathLst>
              <a:path w="762" h="27432">
                <a:moveTo>
                  <a:pt x="0" y="27431"/>
                </a:moveTo>
                <a:lnTo>
                  <a:pt x="761" y="12953"/>
                </a:lnTo>
                <a:lnTo>
                  <a:pt x="0" y="0"/>
                </a:lnTo>
              </a:path>
            </a:pathLst>
          </a:custGeom>
          <a:ln w="12954">
            <a:solidFill>
              <a:srgbClr val="46A3BA"/>
            </a:solidFill>
          </a:ln>
        </p:spPr>
        <p:txBody>
          <a:bodyPr wrap="square" lIns="0" tIns="0" rIns="0" bIns="0" rtlCol="0">
            <a:noAutofit/>
          </a:bodyPr>
          <a:lstStyle/>
          <a:p>
            <a:endParaRPr/>
          </a:p>
        </p:txBody>
      </p:sp>
      <p:sp>
        <p:nvSpPr>
          <p:cNvPr id="1362" name="object 1362"/>
          <p:cNvSpPr/>
          <p:nvPr/>
        </p:nvSpPr>
        <p:spPr>
          <a:xfrm>
            <a:off x="1976628" y="4073651"/>
            <a:ext cx="2286" cy="12954"/>
          </a:xfrm>
          <a:custGeom>
            <a:avLst/>
            <a:gdLst/>
            <a:ahLst/>
            <a:cxnLst/>
            <a:rect l="l" t="t" r="r" b="b"/>
            <a:pathLst>
              <a:path w="2286" h="12953">
                <a:moveTo>
                  <a:pt x="2286" y="12954"/>
                </a:moveTo>
                <a:lnTo>
                  <a:pt x="0" y="0"/>
                </a:lnTo>
              </a:path>
            </a:pathLst>
          </a:custGeom>
          <a:ln w="12954">
            <a:solidFill>
              <a:srgbClr val="46A2B9"/>
            </a:solidFill>
          </a:ln>
        </p:spPr>
        <p:txBody>
          <a:bodyPr wrap="square" lIns="0" tIns="0" rIns="0" bIns="0" rtlCol="0">
            <a:noAutofit/>
          </a:bodyPr>
          <a:lstStyle/>
          <a:p>
            <a:endParaRPr/>
          </a:p>
        </p:txBody>
      </p:sp>
      <p:sp>
        <p:nvSpPr>
          <p:cNvPr id="1363" name="object 1363"/>
          <p:cNvSpPr/>
          <p:nvPr/>
        </p:nvSpPr>
        <p:spPr>
          <a:xfrm>
            <a:off x="1972055" y="4060697"/>
            <a:ext cx="4572" cy="12954"/>
          </a:xfrm>
          <a:custGeom>
            <a:avLst/>
            <a:gdLst/>
            <a:ahLst/>
            <a:cxnLst/>
            <a:rect l="l" t="t" r="r" b="b"/>
            <a:pathLst>
              <a:path w="4572" h="12953">
                <a:moveTo>
                  <a:pt x="4572" y="12954"/>
                </a:moveTo>
                <a:lnTo>
                  <a:pt x="0" y="0"/>
                </a:lnTo>
              </a:path>
            </a:pathLst>
          </a:custGeom>
          <a:ln w="12954">
            <a:solidFill>
              <a:srgbClr val="45A1B8"/>
            </a:solidFill>
          </a:ln>
        </p:spPr>
        <p:txBody>
          <a:bodyPr wrap="square" lIns="0" tIns="0" rIns="0" bIns="0" rtlCol="0">
            <a:noAutofit/>
          </a:bodyPr>
          <a:lstStyle/>
          <a:p>
            <a:endParaRPr/>
          </a:p>
        </p:txBody>
      </p:sp>
      <p:sp>
        <p:nvSpPr>
          <p:cNvPr id="1364" name="object 1364"/>
          <p:cNvSpPr/>
          <p:nvPr/>
        </p:nvSpPr>
        <p:spPr>
          <a:xfrm>
            <a:off x="1960625" y="4037838"/>
            <a:ext cx="11430" cy="22860"/>
          </a:xfrm>
          <a:custGeom>
            <a:avLst/>
            <a:gdLst/>
            <a:ahLst/>
            <a:cxnLst/>
            <a:rect l="l" t="t" r="r" b="b"/>
            <a:pathLst>
              <a:path w="11430" h="22860">
                <a:moveTo>
                  <a:pt x="11430" y="22860"/>
                </a:moveTo>
                <a:lnTo>
                  <a:pt x="4572" y="9906"/>
                </a:lnTo>
                <a:lnTo>
                  <a:pt x="0" y="0"/>
                </a:lnTo>
              </a:path>
            </a:pathLst>
          </a:custGeom>
          <a:ln w="12954">
            <a:solidFill>
              <a:srgbClr val="449FB7"/>
            </a:solidFill>
          </a:ln>
        </p:spPr>
        <p:txBody>
          <a:bodyPr wrap="square" lIns="0" tIns="0" rIns="0" bIns="0" rtlCol="0">
            <a:noAutofit/>
          </a:bodyPr>
          <a:lstStyle/>
          <a:p>
            <a:endParaRPr/>
          </a:p>
        </p:txBody>
      </p:sp>
      <p:sp>
        <p:nvSpPr>
          <p:cNvPr id="1365" name="object 1365"/>
          <p:cNvSpPr/>
          <p:nvPr/>
        </p:nvSpPr>
        <p:spPr>
          <a:xfrm>
            <a:off x="1957578" y="4029456"/>
            <a:ext cx="3048" cy="8382"/>
          </a:xfrm>
          <a:custGeom>
            <a:avLst/>
            <a:gdLst/>
            <a:ahLst/>
            <a:cxnLst/>
            <a:rect l="l" t="t" r="r" b="b"/>
            <a:pathLst>
              <a:path w="3048" h="8382">
                <a:moveTo>
                  <a:pt x="3048" y="8381"/>
                </a:moveTo>
                <a:lnTo>
                  <a:pt x="0" y="0"/>
                </a:lnTo>
              </a:path>
            </a:pathLst>
          </a:custGeom>
          <a:ln w="12953">
            <a:solidFill>
              <a:srgbClr val="45A0B8"/>
            </a:solidFill>
          </a:ln>
        </p:spPr>
        <p:txBody>
          <a:bodyPr wrap="square" lIns="0" tIns="0" rIns="0" bIns="0" rtlCol="0">
            <a:noAutofit/>
          </a:bodyPr>
          <a:lstStyle/>
          <a:p>
            <a:endParaRPr/>
          </a:p>
        </p:txBody>
      </p:sp>
      <p:sp>
        <p:nvSpPr>
          <p:cNvPr id="1366" name="object 1366"/>
          <p:cNvSpPr/>
          <p:nvPr/>
        </p:nvSpPr>
        <p:spPr>
          <a:xfrm>
            <a:off x="1955291" y="4021835"/>
            <a:ext cx="2286" cy="7620"/>
          </a:xfrm>
          <a:custGeom>
            <a:avLst/>
            <a:gdLst/>
            <a:ahLst/>
            <a:cxnLst/>
            <a:rect l="l" t="t" r="r" b="b"/>
            <a:pathLst>
              <a:path w="2286" h="7620">
                <a:moveTo>
                  <a:pt x="2286" y="7619"/>
                </a:moveTo>
                <a:lnTo>
                  <a:pt x="0" y="0"/>
                </a:lnTo>
              </a:path>
            </a:pathLst>
          </a:custGeom>
          <a:ln w="12954">
            <a:solidFill>
              <a:srgbClr val="45A2B9"/>
            </a:solidFill>
          </a:ln>
        </p:spPr>
        <p:txBody>
          <a:bodyPr wrap="square" lIns="0" tIns="0" rIns="0" bIns="0" rtlCol="0">
            <a:noAutofit/>
          </a:bodyPr>
          <a:lstStyle/>
          <a:p>
            <a:endParaRPr/>
          </a:p>
        </p:txBody>
      </p:sp>
      <p:sp>
        <p:nvSpPr>
          <p:cNvPr id="1367" name="object 1367"/>
          <p:cNvSpPr/>
          <p:nvPr/>
        </p:nvSpPr>
        <p:spPr>
          <a:xfrm>
            <a:off x="1955292" y="4007357"/>
            <a:ext cx="0" cy="14478"/>
          </a:xfrm>
          <a:custGeom>
            <a:avLst/>
            <a:gdLst/>
            <a:ahLst/>
            <a:cxnLst/>
            <a:rect l="l" t="t" r="r" b="b"/>
            <a:pathLst>
              <a:path h="14477">
                <a:moveTo>
                  <a:pt x="0" y="14477"/>
                </a:moveTo>
                <a:lnTo>
                  <a:pt x="0" y="7619"/>
                </a:lnTo>
                <a:lnTo>
                  <a:pt x="0" y="0"/>
                </a:lnTo>
              </a:path>
            </a:pathLst>
          </a:custGeom>
          <a:ln w="12954">
            <a:solidFill>
              <a:srgbClr val="46A3BA"/>
            </a:solidFill>
          </a:ln>
        </p:spPr>
        <p:txBody>
          <a:bodyPr wrap="square" lIns="0" tIns="0" rIns="0" bIns="0" rtlCol="0">
            <a:noAutofit/>
          </a:bodyPr>
          <a:lstStyle/>
          <a:p>
            <a:endParaRPr/>
          </a:p>
        </p:txBody>
      </p:sp>
      <p:sp>
        <p:nvSpPr>
          <p:cNvPr id="1368" name="object 1368"/>
          <p:cNvSpPr/>
          <p:nvPr/>
        </p:nvSpPr>
        <p:spPr>
          <a:xfrm>
            <a:off x="1955292" y="4000499"/>
            <a:ext cx="2285" cy="6858"/>
          </a:xfrm>
          <a:custGeom>
            <a:avLst/>
            <a:gdLst/>
            <a:ahLst/>
            <a:cxnLst/>
            <a:rect l="l" t="t" r="r" b="b"/>
            <a:pathLst>
              <a:path w="2286" h="6858">
                <a:moveTo>
                  <a:pt x="0" y="6857"/>
                </a:moveTo>
                <a:lnTo>
                  <a:pt x="2285" y="0"/>
                </a:lnTo>
              </a:path>
            </a:pathLst>
          </a:custGeom>
          <a:ln w="12954">
            <a:solidFill>
              <a:srgbClr val="45A1B9"/>
            </a:solidFill>
          </a:ln>
        </p:spPr>
        <p:txBody>
          <a:bodyPr wrap="square" lIns="0" tIns="0" rIns="0" bIns="0" rtlCol="0">
            <a:noAutofit/>
          </a:bodyPr>
          <a:lstStyle/>
          <a:p>
            <a:endParaRPr/>
          </a:p>
        </p:txBody>
      </p:sp>
      <p:sp>
        <p:nvSpPr>
          <p:cNvPr id="1369" name="object 1369"/>
          <p:cNvSpPr/>
          <p:nvPr/>
        </p:nvSpPr>
        <p:spPr>
          <a:xfrm>
            <a:off x="1957577" y="3994404"/>
            <a:ext cx="3047" cy="6096"/>
          </a:xfrm>
          <a:custGeom>
            <a:avLst/>
            <a:gdLst/>
            <a:ahLst/>
            <a:cxnLst/>
            <a:rect l="l" t="t" r="r" b="b"/>
            <a:pathLst>
              <a:path w="3048" h="6096">
                <a:moveTo>
                  <a:pt x="0" y="6096"/>
                </a:moveTo>
                <a:lnTo>
                  <a:pt x="3047" y="0"/>
                </a:lnTo>
              </a:path>
            </a:pathLst>
          </a:custGeom>
          <a:ln w="12954">
            <a:solidFill>
              <a:srgbClr val="449FB7"/>
            </a:solidFill>
          </a:ln>
        </p:spPr>
        <p:txBody>
          <a:bodyPr wrap="square" lIns="0" tIns="0" rIns="0" bIns="0" rtlCol="0">
            <a:noAutofit/>
          </a:bodyPr>
          <a:lstStyle/>
          <a:p>
            <a:endParaRPr/>
          </a:p>
        </p:txBody>
      </p:sp>
      <p:sp>
        <p:nvSpPr>
          <p:cNvPr id="1370" name="object 1370"/>
          <p:cNvSpPr/>
          <p:nvPr/>
        </p:nvSpPr>
        <p:spPr>
          <a:xfrm>
            <a:off x="1960626" y="3988308"/>
            <a:ext cx="3809" cy="6096"/>
          </a:xfrm>
          <a:custGeom>
            <a:avLst/>
            <a:gdLst/>
            <a:ahLst/>
            <a:cxnLst/>
            <a:rect l="l" t="t" r="r" b="b"/>
            <a:pathLst>
              <a:path w="3810" h="6096">
                <a:moveTo>
                  <a:pt x="0" y="6096"/>
                </a:moveTo>
                <a:lnTo>
                  <a:pt x="3809" y="0"/>
                </a:lnTo>
              </a:path>
            </a:pathLst>
          </a:custGeom>
          <a:ln w="12954">
            <a:solidFill>
              <a:srgbClr val="439DB4"/>
            </a:solidFill>
          </a:ln>
        </p:spPr>
        <p:txBody>
          <a:bodyPr wrap="square" lIns="0" tIns="0" rIns="0" bIns="0" rtlCol="0">
            <a:noAutofit/>
          </a:bodyPr>
          <a:lstStyle/>
          <a:p>
            <a:endParaRPr/>
          </a:p>
        </p:txBody>
      </p:sp>
      <p:sp>
        <p:nvSpPr>
          <p:cNvPr id="1371" name="object 1371"/>
          <p:cNvSpPr/>
          <p:nvPr/>
        </p:nvSpPr>
        <p:spPr>
          <a:xfrm>
            <a:off x="1964435" y="3984497"/>
            <a:ext cx="4572" cy="3810"/>
          </a:xfrm>
          <a:custGeom>
            <a:avLst/>
            <a:gdLst/>
            <a:ahLst/>
            <a:cxnLst/>
            <a:rect l="l" t="t" r="r" b="b"/>
            <a:pathLst>
              <a:path w="4572" h="3810">
                <a:moveTo>
                  <a:pt x="0" y="3810"/>
                </a:moveTo>
                <a:lnTo>
                  <a:pt x="4572" y="0"/>
                </a:lnTo>
              </a:path>
            </a:pathLst>
          </a:custGeom>
          <a:ln w="12954">
            <a:solidFill>
              <a:srgbClr val="4299AF"/>
            </a:solidFill>
          </a:ln>
        </p:spPr>
        <p:txBody>
          <a:bodyPr wrap="square" lIns="0" tIns="0" rIns="0" bIns="0" rtlCol="0">
            <a:noAutofit/>
          </a:bodyPr>
          <a:lstStyle/>
          <a:p>
            <a:endParaRPr/>
          </a:p>
        </p:txBody>
      </p:sp>
      <p:sp>
        <p:nvSpPr>
          <p:cNvPr id="1372" name="object 1372"/>
          <p:cNvSpPr/>
          <p:nvPr/>
        </p:nvSpPr>
        <p:spPr>
          <a:xfrm>
            <a:off x="1969007" y="3980688"/>
            <a:ext cx="4572" cy="3810"/>
          </a:xfrm>
          <a:custGeom>
            <a:avLst/>
            <a:gdLst/>
            <a:ahLst/>
            <a:cxnLst/>
            <a:rect l="l" t="t" r="r" b="b"/>
            <a:pathLst>
              <a:path w="4572" h="3810">
                <a:moveTo>
                  <a:pt x="0" y="3810"/>
                </a:moveTo>
                <a:lnTo>
                  <a:pt x="4572" y="0"/>
                </a:lnTo>
              </a:path>
            </a:pathLst>
          </a:custGeom>
          <a:ln w="12954">
            <a:solidFill>
              <a:srgbClr val="4096AC"/>
            </a:solidFill>
          </a:ln>
        </p:spPr>
        <p:txBody>
          <a:bodyPr wrap="square" lIns="0" tIns="0" rIns="0" bIns="0" rtlCol="0">
            <a:noAutofit/>
          </a:bodyPr>
          <a:lstStyle/>
          <a:p>
            <a:endParaRPr/>
          </a:p>
        </p:txBody>
      </p:sp>
      <p:sp>
        <p:nvSpPr>
          <p:cNvPr id="1373" name="object 1373"/>
          <p:cNvSpPr/>
          <p:nvPr/>
        </p:nvSpPr>
        <p:spPr>
          <a:xfrm>
            <a:off x="1973579" y="3977640"/>
            <a:ext cx="4572" cy="3048"/>
          </a:xfrm>
          <a:custGeom>
            <a:avLst/>
            <a:gdLst/>
            <a:ahLst/>
            <a:cxnLst/>
            <a:rect l="l" t="t" r="r" b="b"/>
            <a:pathLst>
              <a:path w="4572" h="3048">
                <a:moveTo>
                  <a:pt x="0" y="3048"/>
                </a:moveTo>
                <a:lnTo>
                  <a:pt x="4572" y="0"/>
                </a:lnTo>
              </a:path>
            </a:pathLst>
          </a:custGeom>
          <a:ln w="12954">
            <a:solidFill>
              <a:srgbClr val="3E93A9"/>
            </a:solidFill>
          </a:ln>
        </p:spPr>
        <p:txBody>
          <a:bodyPr wrap="square" lIns="0" tIns="0" rIns="0" bIns="0" rtlCol="0">
            <a:noAutofit/>
          </a:bodyPr>
          <a:lstStyle/>
          <a:p>
            <a:endParaRPr/>
          </a:p>
        </p:txBody>
      </p:sp>
      <p:sp>
        <p:nvSpPr>
          <p:cNvPr id="1374" name="object 1374"/>
          <p:cNvSpPr/>
          <p:nvPr/>
        </p:nvSpPr>
        <p:spPr>
          <a:xfrm>
            <a:off x="1978151" y="3975353"/>
            <a:ext cx="4572" cy="2286"/>
          </a:xfrm>
          <a:custGeom>
            <a:avLst/>
            <a:gdLst/>
            <a:ahLst/>
            <a:cxnLst/>
            <a:rect l="l" t="t" r="r" b="b"/>
            <a:pathLst>
              <a:path w="4572" h="2286">
                <a:moveTo>
                  <a:pt x="0" y="2286"/>
                </a:moveTo>
                <a:lnTo>
                  <a:pt x="4572" y="0"/>
                </a:lnTo>
              </a:path>
            </a:pathLst>
          </a:custGeom>
          <a:ln w="12954">
            <a:solidFill>
              <a:srgbClr val="3D90A4"/>
            </a:solidFill>
          </a:ln>
        </p:spPr>
        <p:txBody>
          <a:bodyPr wrap="square" lIns="0" tIns="0" rIns="0" bIns="0" rtlCol="0">
            <a:noAutofit/>
          </a:bodyPr>
          <a:lstStyle/>
          <a:p>
            <a:endParaRPr/>
          </a:p>
        </p:txBody>
      </p:sp>
      <p:sp>
        <p:nvSpPr>
          <p:cNvPr id="1375" name="object 1375"/>
          <p:cNvSpPr/>
          <p:nvPr/>
        </p:nvSpPr>
        <p:spPr>
          <a:xfrm>
            <a:off x="1982723" y="3973068"/>
            <a:ext cx="5334" cy="2286"/>
          </a:xfrm>
          <a:custGeom>
            <a:avLst/>
            <a:gdLst/>
            <a:ahLst/>
            <a:cxnLst/>
            <a:rect l="l" t="t" r="r" b="b"/>
            <a:pathLst>
              <a:path w="5333" h="2286">
                <a:moveTo>
                  <a:pt x="0" y="2286"/>
                </a:moveTo>
                <a:lnTo>
                  <a:pt x="5334" y="0"/>
                </a:lnTo>
              </a:path>
            </a:pathLst>
          </a:custGeom>
          <a:ln w="12954">
            <a:solidFill>
              <a:srgbClr val="3B8DA0"/>
            </a:solidFill>
          </a:ln>
        </p:spPr>
        <p:txBody>
          <a:bodyPr wrap="square" lIns="0" tIns="0" rIns="0" bIns="0" rtlCol="0">
            <a:noAutofit/>
          </a:bodyPr>
          <a:lstStyle/>
          <a:p>
            <a:endParaRPr/>
          </a:p>
        </p:txBody>
      </p:sp>
      <p:sp>
        <p:nvSpPr>
          <p:cNvPr id="1376" name="object 1376"/>
          <p:cNvSpPr/>
          <p:nvPr/>
        </p:nvSpPr>
        <p:spPr>
          <a:xfrm>
            <a:off x="1988057" y="3971543"/>
            <a:ext cx="5334" cy="1524"/>
          </a:xfrm>
          <a:custGeom>
            <a:avLst/>
            <a:gdLst/>
            <a:ahLst/>
            <a:cxnLst/>
            <a:rect l="l" t="t" r="r" b="b"/>
            <a:pathLst>
              <a:path w="5333" h="1524">
                <a:moveTo>
                  <a:pt x="0" y="1524"/>
                </a:moveTo>
                <a:lnTo>
                  <a:pt x="5334" y="0"/>
                </a:lnTo>
              </a:path>
            </a:pathLst>
          </a:custGeom>
          <a:ln w="12954">
            <a:solidFill>
              <a:srgbClr val="3A889C"/>
            </a:solidFill>
          </a:ln>
        </p:spPr>
        <p:txBody>
          <a:bodyPr wrap="square" lIns="0" tIns="0" rIns="0" bIns="0" rtlCol="0">
            <a:noAutofit/>
          </a:bodyPr>
          <a:lstStyle/>
          <a:p>
            <a:endParaRPr/>
          </a:p>
        </p:txBody>
      </p:sp>
      <p:sp>
        <p:nvSpPr>
          <p:cNvPr id="1377" name="object 1377"/>
          <p:cNvSpPr/>
          <p:nvPr/>
        </p:nvSpPr>
        <p:spPr>
          <a:xfrm>
            <a:off x="1993392" y="3970782"/>
            <a:ext cx="6096" cy="762"/>
          </a:xfrm>
          <a:custGeom>
            <a:avLst/>
            <a:gdLst/>
            <a:ahLst/>
            <a:cxnLst/>
            <a:rect l="l" t="t" r="r" b="b"/>
            <a:pathLst>
              <a:path w="6095" h="762">
                <a:moveTo>
                  <a:pt x="0" y="762"/>
                </a:moveTo>
                <a:lnTo>
                  <a:pt x="6096" y="0"/>
                </a:lnTo>
              </a:path>
            </a:pathLst>
          </a:custGeom>
          <a:ln w="12954">
            <a:solidFill>
              <a:srgbClr val="398597"/>
            </a:solidFill>
          </a:ln>
        </p:spPr>
        <p:txBody>
          <a:bodyPr wrap="square" lIns="0" tIns="0" rIns="0" bIns="0" rtlCol="0">
            <a:noAutofit/>
          </a:bodyPr>
          <a:lstStyle/>
          <a:p>
            <a:endParaRPr/>
          </a:p>
        </p:txBody>
      </p:sp>
      <p:sp>
        <p:nvSpPr>
          <p:cNvPr id="1378" name="object 1378"/>
          <p:cNvSpPr/>
          <p:nvPr/>
        </p:nvSpPr>
        <p:spPr>
          <a:xfrm>
            <a:off x="1999488" y="3970782"/>
            <a:ext cx="6096" cy="0"/>
          </a:xfrm>
          <a:custGeom>
            <a:avLst/>
            <a:gdLst/>
            <a:ahLst/>
            <a:cxnLst/>
            <a:rect l="l" t="t" r="r" b="b"/>
            <a:pathLst>
              <a:path w="6095">
                <a:moveTo>
                  <a:pt x="0" y="0"/>
                </a:moveTo>
                <a:lnTo>
                  <a:pt x="6096" y="0"/>
                </a:lnTo>
              </a:path>
            </a:pathLst>
          </a:custGeom>
          <a:ln w="12954">
            <a:solidFill>
              <a:srgbClr val="378193"/>
            </a:solidFill>
          </a:ln>
        </p:spPr>
        <p:txBody>
          <a:bodyPr wrap="square" lIns="0" tIns="0" rIns="0" bIns="0" rtlCol="0">
            <a:noAutofit/>
          </a:bodyPr>
          <a:lstStyle/>
          <a:p>
            <a:endParaRPr/>
          </a:p>
        </p:txBody>
      </p:sp>
      <p:sp>
        <p:nvSpPr>
          <p:cNvPr id="1379" name="object 1379"/>
          <p:cNvSpPr/>
          <p:nvPr/>
        </p:nvSpPr>
        <p:spPr>
          <a:xfrm>
            <a:off x="2005583" y="3970782"/>
            <a:ext cx="7620" cy="761"/>
          </a:xfrm>
          <a:custGeom>
            <a:avLst/>
            <a:gdLst/>
            <a:ahLst/>
            <a:cxnLst/>
            <a:rect l="l" t="t" r="r" b="b"/>
            <a:pathLst>
              <a:path w="7619" h="762">
                <a:moveTo>
                  <a:pt x="0" y="0"/>
                </a:moveTo>
                <a:lnTo>
                  <a:pt x="7620" y="761"/>
                </a:lnTo>
              </a:path>
            </a:pathLst>
          </a:custGeom>
          <a:ln w="12954">
            <a:solidFill>
              <a:srgbClr val="347B8E"/>
            </a:solidFill>
          </a:ln>
        </p:spPr>
        <p:txBody>
          <a:bodyPr wrap="square" lIns="0" tIns="0" rIns="0" bIns="0" rtlCol="0">
            <a:noAutofit/>
          </a:bodyPr>
          <a:lstStyle/>
          <a:p>
            <a:endParaRPr/>
          </a:p>
        </p:txBody>
      </p:sp>
      <p:sp>
        <p:nvSpPr>
          <p:cNvPr id="1380" name="object 1380"/>
          <p:cNvSpPr/>
          <p:nvPr/>
        </p:nvSpPr>
        <p:spPr>
          <a:xfrm>
            <a:off x="2013204" y="3971544"/>
            <a:ext cx="6858" cy="2285"/>
          </a:xfrm>
          <a:custGeom>
            <a:avLst/>
            <a:gdLst/>
            <a:ahLst/>
            <a:cxnLst/>
            <a:rect l="l" t="t" r="r" b="b"/>
            <a:pathLst>
              <a:path w="6857" h="2286">
                <a:moveTo>
                  <a:pt x="0" y="0"/>
                </a:moveTo>
                <a:lnTo>
                  <a:pt x="6858" y="2285"/>
                </a:lnTo>
              </a:path>
            </a:pathLst>
          </a:custGeom>
          <a:ln w="12954">
            <a:solidFill>
              <a:srgbClr val="347C8F"/>
            </a:solidFill>
          </a:ln>
        </p:spPr>
        <p:txBody>
          <a:bodyPr wrap="square" lIns="0" tIns="0" rIns="0" bIns="0" rtlCol="0">
            <a:noAutofit/>
          </a:bodyPr>
          <a:lstStyle/>
          <a:p>
            <a:endParaRPr/>
          </a:p>
        </p:txBody>
      </p:sp>
      <p:sp>
        <p:nvSpPr>
          <p:cNvPr id="1381" name="object 1381"/>
          <p:cNvSpPr/>
          <p:nvPr/>
        </p:nvSpPr>
        <p:spPr>
          <a:xfrm>
            <a:off x="2020061" y="3973829"/>
            <a:ext cx="6096" cy="3809"/>
          </a:xfrm>
          <a:custGeom>
            <a:avLst/>
            <a:gdLst/>
            <a:ahLst/>
            <a:cxnLst/>
            <a:rect l="l" t="t" r="r" b="b"/>
            <a:pathLst>
              <a:path w="6095" h="3810">
                <a:moveTo>
                  <a:pt x="0" y="0"/>
                </a:moveTo>
                <a:lnTo>
                  <a:pt x="6096" y="3809"/>
                </a:lnTo>
              </a:path>
            </a:pathLst>
          </a:custGeom>
          <a:ln w="12954">
            <a:solidFill>
              <a:srgbClr val="388496"/>
            </a:solidFill>
          </a:ln>
        </p:spPr>
        <p:txBody>
          <a:bodyPr wrap="square" lIns="0" tIns="0" rIns="0" bIns="0" rtlCol="0">
            <a:noAutofit/>
          </a:bodyPr>
          <a:lstStyle/>
          <a:p>
            <a:endParaRPr/>
          </a:p>
        </p:txBody>
      </p:sp>
      <p:sp>
        <p:nvSpPr>
          <p:cNvPr id="1382" name="object 1382"/>
          <p:cNvSpPr/>
          <p:nvPr/>
        </p:nvSpPr>
        <p:spPr>
          <a:xfrm>
            <a:off x="2026157" y="3977639"/>
            <a:ext cx="6858" cy="5333"/>
          </a:xfrm>
          <a:custGeom>
            <a:avLst/>
            <a:gdLst/>
            <a:ahLst/>
            <a:cxnLst/>
            <a:rect l="l" t="t" r="r" b="b"/>
            <a:pathLst>
              <a:path w="6857" h="5334">
                <a:moveTo>
                  <a:pt x="0" y="0"/>
                </a:moveTo>
                <a:lnTo>
                  <a:pt x="6858" y="5333"/>
                </a:lnTo>
              </a:path>
            </a:pathLst>
          </a:custGeom>
          <a:ln w="12954">
            <a:solidFill>
              <a:srgbClr val="3A889D"/>
            </a:solidFill>
          </a:ln>
        </p:spPr>
        <p:txBody>
          <a:bodyPr wrap="square" lIns="0" tIns="0" rIns="0" bIns="0" rtlCol="0">
            <a:noAutofit/>
          </a:bodyPr>
          <a:lstStyle/>
          <a:p>
            <a:endParaRPr/>
          </a:p>
        </p:txBody>
      </p:sp>
      <p:sp>
        <p:nvSpPr>
          <p:cNvPr id="1383" name="object 1383"/>
          <p:cNvSpPr/>
          <p:nvPr/>
        </p:nvSpPr>
        <p:spPr>
          <a:xfrm>
            <a:off x="2033016" y="3982973"/>
            <a:ext cx="5334" cy="6858"/>
          </a:xfrm>
          <a:custGeom>
            <a:avLst/>
            <a:gdLst/>
            <a:ahLst/>
            <a:cxnLst/>
            <a:rect l="l" t="t" r="r" b="b"/>
            <a:pathLst>
              <a:path w="5333" h="6858">
                <a:moveTo>
                  <a:pt x="0" y="0"/>
                </a:moveTo>
                <a:lnTo>
                  <a:pt x="5334" y="6858"/>
                </a:lnTo>
              </a:path>
            </a:pathLst>
          </a:custGeom>
          <a:ln w="12953">
            <a:solidFill>
              <a:srgbClr val="3B8DA1"/>
            </a:solidFill>
          </a:ln>
        </p:spPr>
        <p:txBody>
          <a:bodyPr wrap="square" lIns="0" tIns="0" rIns="0" bIns="0" rtlCol="0">
            <a:noAutofit/>
          </a:bodyPr>
          <a:lstStyle/>
          <a:p>
            <a:endParaRPr/>
          </a:p>
        </p:txBody>
      </p:sp>
      <p:sp>
        <p:nvSpPr>
          <p:cNvPr id="1384" name="object 1384"/>
          <p:cNvSpPr/>
          <p:nvPr/>
        </p:nvSpPr>
        <p:spPr>
          <a:xfrm>
            <a:off x="2038350" y="3989832"/>
            <a:ext cx="4572" cy="7620"/>
          </a:xfrm>
          <a:custGeom>
            <a:avLst/>
            <a:gdLst/>
            <a:ahLst/>
            <a:cxnLst/>
            <a:rect l="l" t="t" r="r" b="b"/>
            <a:pathLst>
              <a:path w="4572" h="7620">
                <a:moveTo>
                  <a:pt x="0" y="0"/>
                </a:moveTo>
                <a:lnTo>
                  <a:pt x="4572" y="7620"/>
                </a:lnTo>
              </a:path>
            </a:pathLst>
          </a:custGeom>
          <a:ln w="12954">
            <a:solidFill>
              <a:srgbClr val="3C90A3"/>
            </a:solidFill>
          </a:ln>
        </p:spPr>
        <p:txBody>
          <a:bodyPr wrap="square" lIns="0" tIns="0" rIns="0" bIns="0" rtlCol="0">
            <a:noAutofit/>
          </a:bodyPr>
          <a:lstStyle/>
          <a:p>
            <a:endParaRPr/>
          </a:p>
        </p:txBody>
      </p:sp>
      <p:sp>
        <p:nvSpPr>
          <p:cNvPr id="1385" name="object 1385"/>
          <p:cNvSpPr/>
          <p:nvPr/>
        </p:nvSpPr>
        <p:spPr>
          <a:xfrm>
            <a:off x="2042922" y="3997451"/>
            <a:ext cx="3810" cy="7620"/>
          </a:xfrm>
          <a:custGeom>
            <a:avLst/>
            <a:gdLst/>
            <a:ahLst/>
            <a:cxnLst/>
            <a:rect l="l" t="t" r="r" b="b"/>
            <a:pathLst>
              <a:path w="3810" h="7620">
                <a:moveTo>
                  <a:pt x="0" y="0"/>
                </a:moveTo>
                <a:lnTo>
                  <a:pt x="3810" y="7620"/>
                </a:lnTo>
              </a:path>
            </a:pathLst>
          </a:custGeom>
          <a:ln w="12954">
            <a:solidFill>
              <a:srgbClr val="3D92A6"/>
            </a:solidFill>
          </a:ln>
        </p:spPr>
        <p:txBody>
          <a:bodyPr wrap="square" lIns="0" tIns="0" rIns="0" bIns="0" rtlCol="0">
            <a:noAutofit/>
          </a:bodyPr>
          <a:lstStyle/>
          <a:p>
            <a:endParaRPr/>
          </a:p>
        </p:txBody>
      </p:sp>
      <p:sp>
        <p:nvSpPr>
          <p:cNvPr id="1386" name="object 1386"/>
          <p:cNvSpPr/>
          <p:nvPr/>
        </p:nvSpPr>
        <p:spPr>
          <a:xfrm>
            <a:off x="2046732" y="4005072"/>
            <a:ext cx="2286" cy="8382"/>
          </a:xfrm>
          <a:custGeom>
            <a:avLst/>
            <a:gdLst/>
            <a:ahLst/>
            <a:cxnLst/>
            <a:rect l="l" t="t" r="r" b="b"/>
            <a:pathLst>
              <a:path w="2286" h="8382">
                <a:moveTo>
                  <a:pt x="0" y="0"/>
                </a:moveTo>
                <a:lnTo>
                  <a:pt x="2286" y="8382"/>
                </a:lnTo>
              </a:path>
            </a:pathLst>
          </a:custGeom>
          <a:ln w="12954">
            <a:solidFill>
              <a:srgbClr val="3E92A9"/>
            </a:solidFill>
          </a:ln>
        </p:spPr>
        <p:txBody>
          <a:bodyPr wrap="square" lIns="0" tIns="0" rIns="0" bIns="0" rtlCol="0">
            <a:noAutofit/>
          </a:bodyPr>
          <a:lstStyle/>
          <a:p>
            <a:endParaRPr/>
          </a:p>
        </p:txBody>
      </p:sp>
      <p:sp>
        <p:nvSpPr>
          <p:cNvPr id="1387" name="object 1387"/>
          <p:cNvSpPr/>
          <p:nvPr/>
        </p:nvSpPr>
        <p:spPr>
          <a:xfrm>
            <a:off x="2049017" y="4013454"/>
            <a:ext cx="2286" cy="11430"/>
          </a:xfrm>
          <a:custGeom>
            <a:avLst/>
            <a:gdLst/>
            <a:ahLst/>
            <a:cxnLst/>
            <a:rect l="l" t="t" r="r" b="b"/>
            <a:pathLst>
              <a:path w="2286" h="11429">
                <a:moveTo>
                  <a:pt x="0" y="0"/>
                </a:moveTo>
                <a:lnTo>
                  <a:pt x="2286" y="11430"/>
                </a:lnTo>
              </a:path>
            </a:pathLst>
          </a:custGeom>
          <a:ln w="12954">
            <a:solidFill>
              <a:srgbClr val="4094AA"/>
            </a:solidFill>
          </a:ln>
        </p:spPr>
        <p:txBody>
          <a:bodyPr wrap="square" lIns="0" tIns="0" rIns="0" bIns="0" rtlCol="0">
            <a:noAutofit/>
          </a:bodyPr>
          <a:lstStyle/>
          <a:p>
            <a:endParaRPr/>
          </a:p>
        </p:txBody>
      </p:sp>
      <p:sp>
        <p:nvSpPr>
          <p:cNvPr id="1388" name="object 1388"/>
          <p:cNvSpPr/>
          <p:nvPr/>
        </p:nvSpPr>
        <p:spPr>
          <a:xfrm>
            <a:off x="2051304" y="4024883"/>
            <a:ext cx="2286" cy="131064"/>
          </a:xfrm>
          <a:custGeom>
            <a:avLst/>
            <a:gdLst/>
            <a:ahLst/>
            <a:cxnLst/>
            <a:rect l="l" t="t" r="r" b="b"/>
            <a:pathLst>
              <a:path w="2286" h="131063">
                <a:moveTo>
                  <a:pt x="0" y="0"/>
                </a:moveTo>
                <a:lnTo>
                  <a:pt x="762" y="18288"/>
                </a:lnTo>
                <a:lnTo>
                  <a:pt x="2286" y="41910"/>
                </a:lnTo>
                <a:lnTo>
                  <a:pt x="2286" y="72390"/>
                </a:lnTo>
                <a:lnTo>
                  <a:pt x="2286" y="131064"/>
                </a:lnTo>
              </a:path>
            </a:pathLst>
          </a:custGeom>
          <a:ln w="12954">
            <a:solidFill>
              <a:srgbClr val="4094AB"/>
            </a:solidFill>
          </a:ln>
        </p:spPr>
        <p:txBody>
          <a:bodyPr wrap="square" lIns="0" tIns="0" rIns="0" bIns="0" rtlCol="0">
            <a:noAutofit/>
          </a:bodyPr>
          <a:lstStyle/>
          <a:p>
            <a:endParaRPr/>
          </a:p>
        </p:txBody>
      </p:sp>
      <p:sp>
        <p:nvSpPr>
          <p:cNvPr id="1389" name="object 1389"/>
          <p:cNvSpPr/>
          <p:nvPr/>
        </p:nvSpPr>
        <p:spPr>
          <a:xfrm>
            <a:off x="2025395" y="4155948"/>
            <a:ext cx="28194" cy="22098"/>
          </a:xfrm>
          <a:custGeom>
            <a:avLst/>
            <a:gdLst/>
            <a:ahLst/>
            <a:cxnLst/>
            <a:rect l="l" t="t" r="r" b="b"/>
            <a:pathLst>
              <a:path w="28193" h="22098">
                <a:moveTo>
                  <a:pt x="28193" y="0"/>
                </a:moveTo>
                <a:lnTo>
                  <a:pt x="0" y="22098"/>
                </a:lnTo>
              </a:path>
            </a:pathLst>
          </a:custGeom>
          <a:ln w="12954">
            <a:solidFill>
              <a:srgbClr val="3A879B"/>
            </a:solidFill>
          </a:ln>
        </p:spPr>
        <p:txBody>
          <a:bodyPr wrap="square" lIns="0" tIns="0" rIns="0" bIns="0" rtlCol="0">
            <a:noAutofit/>
          </a:bodyPr>
          <a:lstStyle/>
          <a:p>
            <a:endParaRPr/>
          </a:p>
        </p:txBody>
      </p:sp>
      <p:sp>
        <p:nvSpPr>
          <p:cNvPr id="1390" name="object 1390"/>
          <p:cNvSpPr/>
          <p:nvPr/>
        </p:nvSpPr>
        <p:spPr>
          <a:xfrm>
            <a:off x="2000249" y="4178045"/>
            <a:ext cx="25146" cy="20574"/>
          </a:xfrm>
          <a:custGeom>
            <a:avLst/>
            <a:gdLst/>
            <a:ahLst/>
            <a:cxnLst/>
            <a:rect l="l" t="t" r="r" b="b"/>
            <a:pathLst>
              <a:path w="25145" h="20574">
                <a:moveTo>
                  <a:pt x="25145" y="0"/>
                </a:moveTo>
                <a:lnTo>
                  <a:pt x="0" y="20574"/>
                </a:lnTo>
              </a:path>
            </a:pathLst>
          </a:custGeom>
          <a:ln w="12954">
            <a:solidFill>
              <a:srgbClr val="3A879C"/>
            </a:solidFill>
          </a:ln>
        </p:spPr>
        <p:txBody>
          <a:bodyPr wrap="square" lIns="0" tIns="0" rIns="0" bIns="0" rtlCol="0">
            <a:noAutofit/>
          </a:bodyPr>
          <a:lstStyle/>
          <a:p>
            <a:endParaRPr/>
          </a:p>
        </p:txBody>
      </p:sp>
      <p:sp>
        <p:nvSpPr>
          <p:cNvPr id="1391" name="object 1391"/>
          <p:cNvSpPr/>
          <p:nvPr/>
        </p:nvSpPr>
        <p:spPr>
          <a:xfrm>
            <a:off x="1977390" y="4198620"/>
            <a:ext cx="22860" cy="19050"/>
          </a:xfrm>
          <a:custGeom>
            <a:avLst/>
            <a:gdLst/>
            <a:ahLst/>
            <a:cxnLst/>
            <a:rect l="l" t="t" r="r" b="b"/>
            <a:pathLst>
              <a:path w="22860" h="19050">
                <a:moveTo>
                  <a:pt x="22860" y="0"/>
                </a:moveTo>
                <a:lnTo>
                  <a:pt x="0" y="19050"/>
                </a:lnTo>
              </a:path>
            </a:pathLst>
          </a:custGeom>
          <a:ln w="12954">
            <a:solidFill>
              <a:srgbClr val="3A889C"/>
            </a:solidFill>
          </a:ln>
        </p:spPr>
        <p:txBody>
          <a:bodyPr wrap="square" lIns="0" tIns="0" rIns="0" bIns="0" rtlCol="0">
            <a:noAutofit/>
          </a:bodyPr>
          <a:lstStyle/>
          <a:p>
            <a:endParaRPr/>
          </a:p>
        </p:txBody>
      </p:sp>
      <p:sp>
        <p:nvSpPr>
          <p:cNvPr id="1392" name="object 1392"/>
          <p:cNvSpPr/>
          <p:nvPr/>
        </p:nvSpPr>
        <p:spPr>
          <a:xfrm>
            <a:off x="1956815" y="4217670"/>
            <a:ext cx="20574" cy="18288"/>
          </a:xfrm>
          <a:custGeom>
            <a:avLst/>
            <a:gdLst/>
            <a:ahLst/>
            <a:cxnLst/>
            <a:rect l="l" t="t" r="r" b="b"/>
            <a:pathLst>
              <a:path w="20574" h="18287">
                <a:moveTo>
                  <a:pt x="20574" y="0"/>
                </a:moveTo>
                <a:lnTo>
                  <a:pt x="0" y="18288"/>
                </a:lnTo>
              </a:path>
            </a:pathLst>
          </a:custGeom>
          <a:ln w="12954">
            <a:solidFill>
              <a:srgbClr val="3A889D"/>
            </a:solidFill>
          </a:ln>
        </p:spPr>
        <p:txBody>
          <a:bodyPr wrap="square" lIns="0" tIns="0" rIns="0" bIns="0" rtlCol="0">
            <a:noAutofit/>
          </a:bodyPr>
          <a:lstStyle/>
          <a:p>
            <a:endParaRPr/>
          </a:p>
        </p:txBody>
      </p:sp>
      <p:sp>
        <p:nvSpPr>
          <p:cNvPr id="1393" name="object 1393"/>
          <p:cNvSpPr/>
          <p:nvPr/>
        </p:nvSpPr>
        <p:spPr>
          <a:xfrm>
            <a:off x="1939290" y="4235957"/>
            <a:ext cx="17526" cy="16764"/>
          </a:xfrm>
          <a:custGeom>
            <a:avLst/>
            <a:gdLst/>
            <a:ahLst/>
            <a:cxnLst/>
            <a:rect l="l" t="t" r="r" b="b"/>
            <a:pathLst>
              <a:path w="17525" h="16763">
                <a:moveTo>
                  <a:pt x="17525" y="0"/>
                </a:moveTo>
                <a:lnTo>
                  <a:pt x="0" y="16764"/>
                </a:lnTo>
              </a:path>
            </a:pathLst>
          </a:custGeom>
          <a:ln w="12954">
            <a:solidFill>
              <a:srgbClr val="3A899E"/>
            </a:solidFill>
          </a:ln>
        </p:spPr>
        <p:txBody>
          <a:bodyPr wrap="square" lIns="0" tIns="0" rIns="0" bIns="0" rtlCol="0">
            <a:noAutofit/>
          </a:bodyPr>
          <a:lstStyle/>
          <a:p>
            <a:endParaRPr/>
          </a:p>
        </p:txBody>
      </p:sp>
      <p:sp>
        <p:nvSpPr>
          <p:cNvPr id="1394" name="object 1394"/>
          <p:cNvSpPr/>
          <p:nvPr/>
        </p:nvSpPr>
        <p:spPr>
          <a:xfrm>
            <a:off x="1924049" y="4252722"/>
            <a:ext cx="15240" cy="16002"/>
          </a:xfrm>
          <a:custGeom>
            <a:avLst/>
            <a:gdLst/>
            <a:ahLst/>
            <a:cxnLst/>
            <a:rect l="l" t="t" r="r" b="b"/>
            <a:pathLst>
              <a:path w="15239" h="16001">
                <a:moveTo>
                  <a:pt x="15239" y="0"/>
                </a:moveTo>
                <a:lnTo>
                  <a:pt x="0" y="16002"/>
                </a:lnTo>
              </a:path>
            </a:pathLst>
          </a:custGeom>
          <a:ln w="12954">
            <a:solidFill>
              <a:srgbClr val="3A8A9F"/>
            </a:solidFill>
          </a:ln>
        </p:spPr>
        <p:txBody>
          <a:bodyPr wrap="square" lIns="0" tIns="0" rIns="0" bIns="0" rtlCol="0">
            <a:noAutofit/>
          </a:bodyPr>
          <a:lstStyle/>
          <a:p>
            <a:endParaRPr/>
          </a:p>
        </p:txBody>
      </p:sp>
      <p:sp>
        <p:nvSpPr>
          <p:cNvPr id="1395" name="object 1395"/>
          <p:cNvSpPr/>
          <p:nvPr/>
        </p:nvSpPr>
        <p:spPr>
          <a:xfrm>
            <a:off x="1911096" y="4268723"/>
            <a:ext cx="12954" cy="15240"/>
          </a:xfrm>
          <a:custGeom>
            <a:avLst/>
            <a:gdLst/>
            <a:ahLst/>
            <a:cxnLst/>
            <a:rect l="l" t="t" r="r" b="b"/>
            <a:pathLst>
              <a:path w="12954" h="15239">
                <a:moveTo>
                  <a:pt x="12954" y="0"/>
                </a:moveTo>
                <a:lnTo>
                  <a:pt x="0" y="15240"/>
                </a:lnTo>
              </a:path>
            </a:pathLst>
          </a:custGeom>
          <a:ln w="12954">
            <a:solidFill>
              <a:srgbClr val="3B8DA0"/>
            </a:solidFill>
          </a:ln>
        </p:spPr>
        <p:txBody>
          <a:bodyPr wrap="square" lIns="0" tIns="0" rIns="0" bIns="0" rtlCol="0">
            <a:noAutofit/>
          </a:bodyPr>
          <a:lstStyle/>
          <a:p>
            <a:endParaRPr/>
          </a:p>
        </p:txBody>
      </p:sp>
      <p:sp>
        <p:nvSpPr>
          <p:cNvPr id="1396" name="object 1396"/>
          <p:cNvSpPr/>
          <p:nvPr/>
        </p:nvSpPr>
        <p:spPr>
          <a:xfrm>
            <a:off x="1901189" y="4283964"/>
            <a:ext cx="9905" cy="13716"/>
          </a:xfrm>
          <a:custGeom>
            <a:avLst/>
            <a:gdLst/>
            <a:ahLst/>
            <a:cxnLst/>
            <a:rect l="l" t="t" r="r" b="b"/>
            <a:pathLst>
              <a:path w="9906" h="13715">
                <a:moveTo>
                  <a:pt x="9906" y="0"/>
                </a:moveTo>
                <a:lnTo>
                  <a:pt x="0" y="13716"/>
                </a:lnTo>
              </a:path>
            </a:pathLst>
          </a:custGeom>
          <a:ln w="12954">
            <a:solidFill>
              <a:srgbClr val="3C8FA2"/>
            </a:solidFill>
          </a:ln>
        </p:spPr>
        <p:txBody>
          <a:bodyPr wrap="square" lIns="0" tIns="0" rIns="0" bIns="0" rtlCol="0">
            <a:noAutofit/>
          </a:bodyPr>
          <a:lstStyle/>
          <a:p>
            <a:endParaRPr/>
          </a:p>
        </p:txBody>
      </p:sp>
      <p:sp>
        <p:nvSpPr>
          <p:cNvPr id="1397" name="object 1397"/>
          <p:cNvSpPr/>
          <p:nvPr/>
        </p:nvSpPr>
        <p:spPr>
          <a:xfrm>
            <a:off x="1893569" y="4297679"/>
            <a:ext cx="7619" cy="13716"/>
          </a:xfrm>
          <a:custGeom>
            <a:avLst/>
            <a:gdLst/>
            <a:ahLst/>
            <a:cxnLst/>
            <a:rect l="l" t="t" r="r" b="b"/>
            <a:pathLst>
              <a:path w="7619" h="13715">
                <a:moveTo>
                  <a:pt x="7619" y="0"/>
                </a:moveTo>
                <a:lnTo>
                  <a:pt x="0" y="13716"/>
                </a:lnTo>
              </a:path>
            </a:pathLst>
          </a:custGeom>
          <a:ln w="12954">
            <a:solidFill>
              <a:srgbClr val="3D90A4"/>
            </a:solidFill>
          </a:ln>
        </p:spPr>
        <p:txBody>
          <a:bodyPr wrap="square" lIns="0" tIns="0" rIns="0" bIns="0" rtlCol="0">
            <a:noAutofit/>
          </a:bodyPr>
          <a:lstStyle/>
          <a:p>
            <a:endParaRPr/>
          </a:p>
        </p:txBody>
      </p:sp>
      <p:sp>
        <p:nvSpPr>
          <p:cNvPr id="1398" name="object 1398"/>
          <p:cNvSpPr/>
          <p:nvPr/>
        </p:nvSpPr>
        <p:spPr>
          <a:xfrm>
            <a:off x="1886712" y="4311395"/>
            <a:ext cx="6857" cy="14478"/>
          </a:xfrm>
          <a:custGeom>
            <a:avLst/>
            <a:gdLst/>
            <a:ahLst/>
            <a:cxnLst/>
            <a:rect l="l" t="t" r="r" b="b"/>
            <a:pathLst>
              <a:path w="6857" h="14477">
                <a:moveTo>
                  <a:pt x="6857" y="0"/>
                </a:moveTo>
                <a:lnTo>
                  <a:pt x="0" y="14478"/>
                </a:lnTo>
              </a:path>
            </a:pathLst>
          </a:custGeom>
          <a:ln w="12954">
            <a:solidFill>
              <a:srgbClr val="3D92A5"/>
            </a:solidFill>
          </a:ln>
        </p:spPr>
        <p:txBody>
          <a:bodyPr wrap="square" lIns="0" tIns="0" rIns="0" bIns="0" rtlCol="0">
            <a:noAutofit/>
          </a:bodyPr>
          <a:lstStyle/>
          <a:p>
            <a:endParaRPr/>
          </a:p>
        </p:txBody>
      </p:sp>
      <p:sp>
        <p:nvSpPr>
          <p:cNvPr id="1399" name="object 1399"/>
          <p:cNvSpPr/>
          <p:nvPr/>
        </p:nvSpPr>
        <p:spPr>
          <a:xfrm>
            <a:off x="1880615" y="4325873"/>
            <a:ext cx="6095" cy="14478"/>
          </a:xfrm>
          <a:custGeom>
            <a:avLst/>
            <a:gdLst/>
            <a:ahLst/>
            <a:cxnLst/>
            <a:rect l="l" t="t" r="r" b="b"/>
            <a:pathLst>
              <a:path w="6095" h="14477">
                <a:moveTo>
                  <a:pt x="6095" y="0"/>
                </a:moveTo>
                <a:lnTo>
                  <a:pt x="0" y="14478"/>
                </a:lnTo>
              </a:path>
            </a:pathLst>
          </a:custGeom>
          <a:ln w="12954">
            <a:solidFill>
              <a:srgbClr val="3E92A8"/>
            </a:solidFill>
          </a:ln>
        </p:spPr>
        <p:txBody>
          <a:bodyPr wrap="square" lIns="0" tIns="0" rIns="0" bIns="0" rtlCol="0">
            <a:noAutofit/>
          </a:bodyPr>
          <a:lstStyle/>
          <a:p>
            <a:endParaRPr/>
          </a:p>
        </p:txBody>
      </p:sp>
      <p:sp>
        <p:nvSpPr>
          <p:cNvPr id="1400" name="object 1400"/>
          <p:cNvSpPr/>
          <p:nvPr/>
        </p:nvSpPr>
        <p:spPr>
          <a:xfrm>
            <a:off x="1875282" y="4340351"/>
            <a:ext cx="5333" cy="14478"/>
          </a:xfrm>
          <a:custGeom>
            <a:avLst/>
            <a:gdLst/>
            <a:ahLst/>
            <a:cxnLst/>
            <a:rect l="l" t="t" r="r" b="b"/>
            <a:pathLst>
              <a:path w="5333" h="14477">
                <a:moveTo>
                  <a:pt x="5333" y="0"/>
                </a:moveTo>
                <a:lnTo>
                  <a:pt x="0" y="14478"/>
                </a:lnTo>
              </a:path>
            </a:pathLst>
          </a:custGeom>
          <a:ln w="12954">
            <a:solidFill>
              <a:srgbClr val="3E93A9"/>
            </a:solidFill>
          </a:ln>
        </p:spPr>
        <p:txBody>
          <a:bodyPr wrap="square" lIns="0" tIns="0" rIns="0" bIns="0" rtlCol="0">
            <a:noAutofit/>
          </a:bodyPr>
          <a:lstStyle/>
          <a:p>
            <a:endParaRPr/>
          </a:p>
        </p:txBody>
      </p:sp>
      <p:sp>
        <p:nvSpPr>
          <p:cNvPr id="1401" name="object 1401"/>
          <p:cNvSpPr/>
          <p:nvPr/>
        </p:nvSpPr>
        <p:spPr>
          <a:xfrm>
            <a:off x="1871472" y="4354829"/>
            <a:ext cx="3809" cy="15240"/>
          </a:xfrm>
          <a:custGeom>
            <a:avLst/>
            <a:gdLst/>
            <a:ahLst/>
            <a:cxnLst/>
            <a:rect l="l" t="t" r="r" b="b"/>
            <a:pathLst>
              <a:path w="3810" h="15239">
                <a:moveTo>
                  <a:pt x="3810" y="0"/>
                </a:moveTo>
                <a:lnTo>
                  <a:pt x="0" y="15240"/>
                </a:lnTo>
              </a:path>
            </a:pathLst>
          </a:custGeom>
          <a:ln w="12954">
            <a:solidFill>
              <a:srgbClr val="3E93AA"/>
            </a:solidFill>
          </a:ln>
        </p:spPr>
        <p:txBody>
          <a:bodyPr wrap="square" lIns="0" tIns="0" rIns="0" bIns="0" rtlCol="0">
            <a:noAutofit/>
          </a:bodyPr>
          <a:lstStyle/>
          <a:p>
            <a:endParaRPr/>
          </a:p>
        </p:txBody>
      </p:sp>
      <p:sp>
        <p:nvSpPr>
          <p:cNvPr id="1402" name="object 1402"/>
          <p:cNvSpPr/>
          <p:nvPr/>
        </p:nvSpPr>
        <p:spPr>
          <a:xfrm>
            <a:off x="1869186" y="4370070"/>
            <a:ext cx="2285" cy="16002"/>
          </a:xfrm>
          <a:custGeom>
            <a:avLst/>
            <a:gdLst/>
            <a:ahLst/>
            <a:cxnLst/>
            <a:rect l="l" t="t" r="r" b="b"/>
            <a:pathLst>
              <a:path w="2286" h="16001">
                <a:moveTo>
                  <a:pt x="2286" y="0"/>
                </a:moveTo>
                <a:lnTo>
                  <a:pt x="0" y="16002"/>
                </a:lnTo>
              </a:path>
            </a:pathLst>
          </a:custGeom>
          <a:ln w="12954">
            <a:solidFill>
              <a:srgbClr val="3F94AA"/>
            </a:solidFill>
          </a:ln>
        </p:spPr>
        <p:txBody>
          <a:bodyPr wrap="square" lIns="0" tIns="0" rIns="0" bIns="0" rtlCol="0">
            <a:noAutofit/>
          </a:bodyPr>
          <a:lstStyle/>
          <a:p>
            <a:endParaRPr/>
          </a:p>
        </p:txBody>
      </p:sp>
      <p:sp>
        <p:nvSpPr>
          <p:cNvPr id="1403" name="object 1403"/>
          <p:cNvSpPr/>
          <p:nvPr/>
        </p:nvSpPr>
        <p:spPr>
          <a:xfrm>
            <a:off x="1866899" y="4386072"/>
            <a:ext cx="2285" cy="56388"/>
          </a:xfrm>
          <a:custGeom>
            <a:avLst/>
            <a:gdLst/>
            <a:ahLst/>
            <a:cxnLst/>
            <a:rect l="l" t="t" r="r" b="b"/>
            <a:pathLst>
              <a:path w="2286" h="56387">
                <a:moveTo>
                  <a:pt x="2286" y="0"/>
                </a:moveTo>
                <a:lnTo>
                  <a:pt x="0" y="16002"/>
                </a:lnTo>
                <a:lnTo>
                  <a:pt x="0" y="32766"/>
                </a:lnTo>
                <a:lnTo>
                  <a:pt x="0" y="44958"/>
                </a:lnTo>
                <a:lnTo>
                  <a:pt x="762" y="56388"/>
                </a:lnTo>
              </a:path>
            </a:pathLst>
          </a:custGeom>
          <a:ln w="12954">
            <a:solidFill>
              <a:srgbClr val="4094AB"/>
            </a:solidFill>
          </a:ln>
        </p:spPr>
        <p:txBody>
          <a:bodyPr wrap="square" lIns="0" tIns="0" rIns="0" bIns="0" rtlCol="0">
            <a:noAutofit/>
          </a:bodyPr>
          <a:lstStyle/>
          <a:p>
            <a:endParaRPr/>
          </a:p>
        </p:txBody>
      </p:sp>
      <p:sp>
        <p:nvSpPr>
          <p:cNvPr id="1404" name="object 1404"/>
          <p:cNvSpPr/>
          <p:nvPr/>
        </p:nvSpPr>
        <p:spPr>
          <a:xfrm>
            <a:off x="1867661" y="4442460"/>
            <a:ext cx="2286" cy="10668"/>
          </a:xfrm>
          <a:custGeom>
            <a:avLst/>
            <a:gdLst/>
            <a:ahLst/>
            <a:cxnLst/>
            <a:rect l="l" t="t" r="r" b="b"/>
            <a:pathLst>
              <a:path w="2286" h="10667">
                <a:moveTo>
                  <a:pt x="0" y="0"/>
                </a:moveTo>
                <a:lnTo>
                  <a:pt x="2286" y="10668"/>
                </a:lnTo>
              </a:path>
            </a:pathLst>
          </a:custGeom>
          <a:ln w="12954">
            <a:solidFill>
              <a:srgbClr val="4094AA"/>
            </a:solidFill>
          </a:ln>
        </p:spPr>
        <p:txBody>
          <a:bodyPr wrap="square" lIns="0" tIns="0" rIns="0" bIns="0" rtlCol="0">
            <a:noAutofit/>
          </a:bodyPr>
          <a:lstStyle/>
          <a:p>
            <a:endParaRPr/>
          </a:p>
        </p:txBody>
      </p:sp>
      <p:sp>
        <p:nvSpPr>
          <p:cNvPr id="1405" name="object 1405"/>
          <p:cNvSpPr/>
          <p:nvPr/>
        </p:nvSpPr>
        <p:spPr>
          <a:xfrm>
            <a:off x="1869948" y="4453127"/>
            <a:ext cx="1524" cy="10668"/>
          </a:xfrm>
          <a:custGeom>
            <a:avLst/>
            <a:gdLst/>
            <a:ahLst/>
            <a:cxnLst/>
            <a:rect l="l" t="t" r="r" b="b"/>
            <a:pathLst>
              <a:path w="1524" h="10667">
                <a:moveTo>
                  <a:pt x="0" y="0"/>
                </a:moveTo>
                <a:lnTo>
                  <a:pt x="1524" y="10668"/>
                </a:lnTo>
              </a:path>
            </a:pathLst>
          </a:custGeom>
          <a:ln w="12954">
            <a:solidFill>
              <a:srgbClr val="3F94AA"/>
            </a:solidFill>
          </a:ln>
        </p:spPr>
        <p:txBody>
          <a:bodyPr wrap="square" lIns="0" tIns="0" rIns="0" bIns="0" rtlCol="0">
            <a:noAutofit/>
          </a:bodyPr>
          <a:lstStyle/>
          <a:p>
            <a:endParaRPr/>
          </a:p>
        </p:txBody>
      </p:sp>
      <p:sp>
        <p:nvSpPr>
          <p:cNvPr id="1406" name="object 1406"/>
          <p:cNvSpPr/>
          <p:nvPr/>
        </p:nvSpPr>
        <p:spPr>
          <a:xfrm>
            <a:off x="1871472" y="4463795"/>
            <a:ext cx="3048" cy="9906"/>
          </a:xfrm>
          <a:custGeom>
            <a:avLst/>
            <a:gdLst/>
            <a:ahLst/>
            <a:cxnLst/>
            <a:rect l="l" t="t" r="r" b="b"/>
            <a:pathLst>
              <a:path w="3048" h="9905">
                <a:moveTo>
                  <a:pt x="0" y="0"/>
                </a:moveTo>
                <a:lnTo>
                  <a:pt x="3048" y="9906"/>
                </a:lnTo>
              </a:path>
            </a:pathLst>
          </a:custGeom>
          <a:ln w="12954">
            <a:solidFill>
              <a:srgbClr val="3E93A9"/>
            </a:solidFill>
          </a:ln>
        </p:spPr>
        <p:txBody>
          <a:bodyPr wrap="square" lIns="0" tIns="0" rIns="0" bIns="0" rtlCol="0">
            <a:noAutofit/>
          </a:bodyPr>
          <a:lstStyle/>
          <a:p>
            <a:endParaRPr/>
          </a:p>
        </p:txBody>
      </p:sp>
      <p:sp>
        <p:nvSpPr>
          <p:cNvPr id="1407" name="object 1407"/>
          <p:cNvSpPr/>
          <p:nvPr/>
        </p:nvSpPr>
        <p:spPr>
          <a:xfrm>
            <a:off x="1874520" y="4473701"/>
            <a:ext cx="3810" cy="9906"/>
          </a:xfrm>
          <a:custGeom>
            <a:avLst/>
            <a:gdLst/>
            <a:ahLst/>
            <a:cxnLst/>
            <a:rect l="l" t="t" r="r" b="b"/>
            <a:pathLst>
              <a:path w="3810" h="9905">
                <a:moveTo>
                  <a:pt x="0" y="0"/>
                </a:moveTo>
                <a:lnTo>
                  <a:pt x="3810" y="9906"/>
                </a:lnTo>
              </a:path>
            </a:pathLst>
          </a:custGeom>
          <a:ln w="12953">
            <a:solidFill>
              <a:srgbClr val="3E92A8"/>
            </a:solidFill>
          </a:ln>
        </p:spPr>
        <p:txBody>
          <a:bodyPr wrap="square" lIns="0" tIns="0" rIns="0" bIns="0" rtlCol="0">
            <a:noAutofit/>
          </a:bodyPr>
          <a:lstStyle/>
          <a:p>
            <a:endParaRPr/>
          </a:p>
        </p:txBody>
      </p:sp>
      <p:sp>
        <p:nvSpPr>
          <p:cNvPr id="1408" name="object 1408"/>
          <p:cNvSpPr/>
          <p:nvPr/>
        </p:nvSpPr>
        <p:spPr>
          <a:xfrm>
            <a:off x="1878329" y="4483607"/>
            <a:ext cx="3810" cy="8382"/>
          </a:xfrm>
          <a:custGeom>
            <a:avLst/>
            <a:gdLst/>
            <a:ahLst/>
            <a:cxnLst/>
            <a:rect l="l" t="t" r="r" b="b"/>
            <a:pathLst>
              <a:path w="3810" h="8382">
                <a:moveTo>
                  <a:pt x="0" y="0"/>
                </a:moveTo>
                <a:lnTo>
                  <a:pt x="3810" y="8382"/>
                </a:lnTo>
              </a:path>
            </a:pathLst>
          </a:custGeom>
          <a:ln w="12954">
            <a:solidFill>
              <a:srgbClr val="3D92A6"/>
            </a:solidFill>
          </a:ln>
        </p:spPr>
        <p:txBody>
          <a:bodyPr wrap="square" lIns="0" tIns="0" rIns="0" bIns="0" rtlCol="0">
            <a:noAutofit/>
          </a:bodyPr>
          <a:lstStyle/>
          <a:p>
            <a:endParaRPr/>
          </a:p>
        </p:txBody>
      </p:sp>
      <p:sp>
        <p:nvSpPr>
          <p:cNvPr id="1409" name="object 1409"/>
          <p:cNvSpPr/>
          <p:nvPr/>
        </p:nvSpPr>
        <p:spPr>
          <a:xfrm>
            <a:off x="1882139" y="4491989"/>
            <a:ext cx="4572" cy="8382"/>
          </a:xfrm>
          <a:custGeom>
            <a:avLst/>
            <a:gdLst/>
            <a:ahLst/>
            <a:cxnLst/>
            <a:rect l="l" t="t" r="r" b="b"/>
            <a:pathLst>
              <a:path w="4572" h="8382">
                <a:moveTo>
                  <a:pt x="0" y="0"/>
                </a:moveTo>
                <a:lnTo>
                  <a:pt x="4572" y="8382"/>
                </a:lnTo>
              </a:path>
            </a:pathLst>
          </a:custGeom>
          <a:ln w="12954">
            <a:solidFill>
              <a:srgbClr val="3D91A5"/>
            </a:solidFill>
          </a:ln>
        </p:spPr>
        <p:txBody>
          <a:bodyPr wrap="square" lIns="0" tIns="0" rIns="0" bIns="0" rtlCol="0">
            <a:noAutofit/>
          </a:bodyPr>
          <a:lstStyle/>
          <a:p>
            <a:endParaRPr/>
          </a:p>
        </p:txBody>
      </p:sp>
      <p:sp>
        <p:nvSpPr>
          <p:cNvPr id="1410" name="object 1410"/>
          <p:cNvSpPr/>
          <p:nvPr/>
        </p:nvSpPr>
        <p:spPr>
          <a:xfrm>
            <a:off x="1886711" y="4500372"/>
            <a:ext cx="5334" cy="8382"/>
          </a:xfrm>
          <a:custGeom>
            <a:avLst/>
            <a:gdLst/>
            <a:ahLst/>
            <a:cxnLst/>
            <a:rect l="l" t="t" r="r" b="b"/>
            <a:pathLst>
              <a:path w="5333" h="8382">
                <a:moveTo>
                  <a:pt x="0" y="0"/>
                </a:moveTo>
                <a:lnTo>
                  <a:pt x="5334" y="8382"/>
                </a:lnTo>
              </a:path>
            </a:pathLst>
          </a:custGeom>
          <a:ln w="12953">
            <a:solidFill>
              <a:srgbClr val="3C8FA3"/>
            </a:solidFill>
          </a:ln>
        </p:spPr>
        <p:txBody>
          <a:bodyPr wrap="square" lIns="0" tIns="0" rIns="0" bIns="0" rtlCol="0">
            <a:noAutofit/>
          </a:bodyPr>
          <a:lstStyle/>
          <a:p>
            <a:endParaRPr/>
          </a:p>
        </p:txBody>
      </p:sp>
      <p:sp>
        <p:nvSpPr>
          <p:cNvPr id="1411" name="object 1411"/>
          <p:cNvSpPr/>
          <p:nvPr/>
        </p:nvSpPr>
        <p:spPr>
          <a:xfrm>
            <a:off x="1892045" y="4508754"/>
            <a:ext cx="5334" cy="6096"/>
          </a:xfrm>
          <a:custGeom>
            <a:avLst/>
            <a:gdLst/>
            <a:ahLst/>
            <a:cxnLst/>
            <a:rect l="l" t="t" r="r" b="b"/>
            <a:pathLst>
              <a:path w="5333" h="6096">
                <a:moveTo>
                  <a:pt x="0" y="0"/>
                </a:moveTo>
                <a:lnTo>
                  <a:pt x="5334" y="6096"/>
                </a:lnTo>
              </a:path>
            </a:pathLst>
          </a:custGeom>
          <a:ln w="12953">
            <a:solidFill>
              <a:srgbClr val="3B8DA1"/>
            </a:solidFill>
          </a:ln>
        </p:spPr>
        <p:txBody>
          <a:bodyPr wrap="square" lIns="0" tIns="0" rIns="0" bIns="0" rtlCol="0">
            <a:noAutofit/>
          </a:bodyPr>
          <a:lstStyle/>
          <a:p>
            <a:endParaRPr/>
          </a:p>
        </p:txBody>
      </p:sp>
      <p:sp>
        <p:nvSpPr>
          <p:cNvPr id="1412" name="object 1412"/>
          <p:cNvSpPr/>
          <p:nvPr/>
        </p:nvSpPr>
        <p:spPr>
          <a:xfrm>
            <a:off x="1897379" y="4514850"/>
            <a:ext cx="6096" cy="6095"/>
          </a:xfrm>
          <a:custGeom>
            <a:avLst/>
            <a:gdLst/>
            <a:ahLst/>
            <a:cxnLst/>
            <a:rect l="l" t="t" r="r" b="b"/>
            <a:pathLst>
              <a:path w="6095" h="6096">
                <a:moveTo>
                  <a:pt x="0" y="0"/>
                </a:moveTo>
                <a:lnTo>
                  <a:pt x="6096" y="6095"/>
                </a:lnTo>
              </a:path>
            </a:pathLst>
          </a:custGeom>
          <a:ln w="12954">
            <a:solidFill>
              <a:srgbClr val="3A8A9E"/>
            </a:solidFill>
          </a:ln>
        </p:spPr>
        <p:txBody>
          <a:bodyPr wrap="square" lIns="0" tIns="0" rIns="0" bIns="0" rtlCol="0">
            <a:noAutofit/>
          </a:bodyPr>
          <a:lstStyle/>
          <a:p>
            <a:endParaRPr/>
          </a:p>
        </p:txBody>
      </p:sp>
      <p:sp>
        <p:nvSpPr>
          <p:cNvPr id="1413" name="object 1413"/>
          <p:cNvSpPr/>
          <p:nvPr/>
        </p:nvSpPr>
        <p:spPr>
          <a:xfrm>
            <a:off x="1903476" y="4520945"/>
            <a:ext cx="6096" cy="4571"/>
          </a:xfrm>
          <a:custGeom>
            <a:avLst/>
            <a:gdLst/>
            <a:ahLst/>
            <a:cxnLst/>
            <a:rect l="l" t="t" r="r" b="b"/>
            <a:pathLst>
              <a:path w="6095" h="4572">
                <a:moveTo>
                  <a:pt x="0" y="0"/>
                </a:moveTo>
                <a:lnTo>
                  <a:pt x="6096" y="4571"/>
                </a:lnTo>
              </a:path>
            </a:pathLst>
          </a:custGeom>
          <a:ln w="12954">
            <a:solidFill>
              <a:srgbClr val="398699"/>
            </a:solidFill>
          </a:ln>
        </p:spPr>
        <p:txBody>
          <a:bodyPr wrap="square" lIns="0" tIns="0" rIns="0" bIns="0" rtlCol="0">
            <a:noAutofit/>
          </a:bodyPr>
          <a:lstStyle/>
          <a:p>
            <a:endParaRPr/>
          </a:p>
        </p:txBody>
      </p:sp>
      <p:sp>
        <p:nvSpPr>
          <p:cNvPr id="1414" name="object 1414"/>
          <p:cNvSpPr/>
          <p:nvPr/>
        </p:nvSpPr>
        <p:spPr>
          <a:xfrm>
            <a:off x="1909572" y="4525517"/>
            <a:ext cx="6096" cy="3809"/>
          </a:xfrm>
          <a:custGeom>
            <a:avLst/>
            <a:gdLst/>
            <a:ahLst/>
            <a:cxnLst/>
            <a:rect l="l" t="t" r="r" b="b"/>
            <a:pathLst>
              <a:path w="6095" h="3810">
                <a:moveTo>
                  <a:pt x="0" y="0"/>
                </a:moveTo>
                <a:lnTo>
                  <a:pt x="6096" y="3809"/>
                </a:lnTo>
              </a:path>
            </a:pathLst>
          </a:custGeom>
          <a:ln w="12954">
            <a:solidFill>
              <a:srgbClr val="388395"/>
            </a:solidFill>
          </a:ln>
        </p:spPr>
        <p:txBody>
          <a:bodyPr wrap="square" lIns="0" tIns="0" rIns="0" bIns="0" rtlCol="0">
            <a:noAutofit/>
          </a:bodyPr>
          <a:lstStyle/>
          <a:p>
            <a:endParaRPr/>
          </a:p>
        </p:txBody>
      </p:sp>
      <p:sp>
        <p:nvSpPr>
          <p:cNvPr id="1415" name="object 1415"/>
          <p:cNvSpPr/>
          <p:nvPr/>
        </p:nvSpPr>
        <p:spPr>
          <a:xfrm>
            <a:off x="1915667" y="4529327"/>
            <a:ext cx="6858" cy="2285"/>
          </a:xfrm>
          <a:custGeom>
            <a:avLst/>
            <a:gdLst/>
            <a:ahLst/>
            <a:cxnLst/>
            <a:rect l="l" t="t" r="r" b="b"/>
            <a:pathLst>
              <a:path w="6857" h="2286">
                <a:moveTo>
                  <a:pt x="0" y="0"/>
                </a:moveTo>
                <a:lnTo>
                  <a:pt x="6858" y="2285"/>
                </a:lnTo>
              </a:path>
            </a:pathLst>
          </a:custGeom>
          <a:ln w="12954">
            <a:solidFill>
              <a:srgbClr val="357D90"/>
            </a:solidFill>
          </a:ln>
        </p:spPr>
        <p:txBody>
          <a:bodyPr wrap="square" lIns="0" tIns="0" rIns="0" bIns="0" rtlCol="0">
            <a:noAutofit/>
          </a:bodyPr>
          <a:lstStyle/>
          <a:p>
            <a:endParaRPr/>
          </a:p>
        </p:txBody>
      </p:sp>
      <p:sp>
        <p:nvSpPr>
          <p:cNvPr id="1416" name="object 1416"/>
          <p:cNvSpPr/>
          <p:nvPr/>
        </p:nvSpPr>
        <p:spPr>
          <a:xfrm>
            <a:off x="1922526" y="4531614"/>
            <a:ext cx="7620" cy="1523"/>
          </a:xfrm>
          <a:custGeom>
            <a:avLst/>
            <a:gdLst/>
            <a:ahLst/>
            <a:cxnLst/>
            <a:rect l="l" t="t" r="r" b="b"/>
            <a:pathLst>
              <a:path w="7619" h="1524">
                <a:moveTo>
                  <a:pt x="0" y="0"/>
                </a:moveTo>
                <a:lnTo>
                  <a:pt x="7620" y="1523"/>
                </a:lnTo>
              </a:path>
            </a:pathLst>
          </a:custGeom>
          <a:ln w="12954">
            <a:solidFill>
              <a:srgbClr val="337989"/>
            </a:solidFill>
          </a:ln>
        </p:spPr>
        <p:txBody>
          <a:bodyPr wrap="square" lIns="0" tIns="0" rIns="0" bIns="0" rtlCol="0">
            <a:noAutofit/>
          </a:bodyPr>
          <a:lstStyle/>
          <a:p>
            <a:endParaRPr/>
          </a:p>
        </p:txBody>
      </p:sp>
      <p:sp>
        <p:nvSpPr>
          <p:cNvPr id="1417" name="object 1417"/>
          <p:cNvSpPr/>
          <p:nvPr/>
        </p:nvSpPr>
        <p:spPr>
          <a:xfrm>
            <a:off x="1930145" y="4533138"/>
            <a:ext cx="6858" cy="761"/>
          </a:xfrm>
          <a:custGeom>
            <a:avLst/>
            <a:gdLst/>
            <a:ahLst/>
            <a:cxnLst/>
            <a:rect l="l" t="t" r="r" b="b"/>
            <a:pathLst>
              <a:path w="6857" h="762">
                <a:moveTo>
                  <a:pt x="0" y="0"/>
                </a:moveTo>
                <a:lnTo>
                  <a:pt x="6858" y="761"/>
                </a:lnTo>
              </a:path>
            </a:pathLst>
          </a:custGeom>
          <a:ln w="12954">
            <a:solidFill>
              <a:srgbClr val="347C8F"/>
            </a:solidFill>
          </a:ln>
        </p:spPr>
        <p:txBody>
          <a:bodyPr wrap="square" lIns="0" tIns="0" rIns="0" bIns="0" rtlCol="0">
            <a:noAutofit/>
          </a:bodyPr>
          <a:lstStyle/>
          <a:p>
            <a:endParaRPr/>
          </a:p>
        </p:txBody>
      </p:sp>
      <p:sp>
        <p:nvSpPr>
          <p:cNvPr id="1418" name="object 1418"/>
          <p:cNvSpPr/>
          <p:nvPr/>
        </p:nvSpPr>
        <p:spPr>
          <a:xfrm>
            <a:off x="1937004" y="4533900"/>
            <a:ext cx="6858" cy="0"/>
          </a:xfrm>
          <a:custGeom>
            <a:avLst/>
            <a:gdLst/>
            <a:ahLst/>
            <a:cxnLst/>
            <a:rect l="l" t="t" r="r" b="b"/>
            <a:pathLst>
              <a:path w="6857">
                <a:moveTo>
                  <a:pt x="0" y="0"/>
                </a:moveTo>
                <a:lnTo>
                  <a:pt x="6858" y="0"/>
                </a:lnTo>
              </a:path>
            </a:pathLst>
          </a:custGeom>
          <a:ln w="12954">
            <a:solidFill>
              <a:srgbClr val="378293"/>
            </a:solidFill>
          </a:ln>
        </p:spPr>
        <p:txBody>
          <a:bodyPr wrap="square" lIns="0" tIns="0" rIns="0" bIns="0" rtlCol="0">
            <a:noAutofit/>
          </a:bodyPr>
          <a:lstStyle/>
          <a:p>
            <a:endParaRPr/>
          </a:p>
        </p:txBody>
      </p:sp>
      <p:sp>
        <p:nvSpPr>
          <p:cNvPr id="1419" name="object 1419"/>
          <p:cNvSpPr/>
          <p:nvPr/>
        </p:nvSpPr>
        <p:spPr>
          <a:xfrm>
            <a:off x="1943861" y="4532376"/>
            <a:ext cx="6858" cy="1524"/>
          </a:xfrm>
          <a:custGeom>
            <a:avLst/>
            <a:gdLst/>
            <a:ahLst/>
            <a:cxnLst/>
            <a:rect l="l" t="t" r="r" b="b"/>
            <a:pathLst>
              <a:path w="6857" h="1524">
                <a:moveTo>
                  <a:pt x="0" y="1524"/>
                </a:moveTo>
                <a:lnTo>
                  <a:pt x="6858" y="0"/>
                </a:lnTo>
              </a:path>
            </a:pathLst>
          </a:custGeom>
          <a:ln w="12954">
            <a:solidFill>
              <a:srgbClr val="398598"/>
            </a:solidFill>
          </a:ln>
        </p:spPr>
        <p:txBody>
          <a:bodyPr wrap="square" lIns="0" tIns="0" rIns="0" bIns="0" rtlCol="0">
            <a:noAutofit/>
          </a:bodyPr>
          <a:lstStyle/>
          <a:p>
            <a:endParaRPr/>
          </a:p>
        </p:txBody>
      </p:sp>
      <p:sp>
        <p:nvSpPr>
          <p:cNvPr id="1420" name="object 1420"/>
          <p:cNvSpPr/>
          <p:nvPr/>
        </p:nvSpPr>
        <p:spPr>
          <a:xfrm>
            <a:off x="1950720" y="4530852"/>
            <a:ext cx="6096" cy="1524"/>
          </a:xfrm>
          <a:custGeom>
            <a:avLst/>
            <a:gdLst/>
            <a:ahLst/>
            <a:cxnLst/>
            <a:rect l="l" t="t" r="r" b="b"/>
            <a:pathLst>
              <a:path w="6095" h="1524">
                <a:moveTo>
                  <a:pt x="0" y="1524"/>
                </a:moveTo>
                <a:lnTo>
                  <a:pt x="6096" y="0"/>
                </a:lnTo>
              </a:path>
            </a:pathLst>
          </a:custGeom>
          <a:ln w="12954">
            <a:solidFill>
              <a:srgbClr val="39889D"/>
            </a:solidFill>
          </a:ln>
        </p:spPr>
        <p:txBody>
          <a:bodyPr wrap="square" lIns="0" tIns="0" rIns="0" bIns="0" rtlCol="0">
            <a:noAutofit/>
          </a:bodyPr>
          <a:lstStyle/>
          <a:p>
            <a:endParaRPr/>
          </a:p>
        </p:txBody>
      </p:sp>
      <p:sp>
        <p:nvSpPr>
          <p:cNvPr id="1421" name="object 1421"/>
          <p:cNvSpPr/>
          <p:nvPr/>
        </p:nvSpPr>
        <p:spPr>
          <a:xfrm>
            <a:off x="1956816" y="4527803"/>
            <a:ext cx="6858" cy="3048"/>
          </a:xfrm>
          <a:custGeom>
            <a:avLst/>
            <a:gdLst/>
            <a:ahLst/>
            <a:cxnLst/>
            <a:rect l="l" t="t" r="r" b="b"/>
            <a:pathLst>
              <a:path w="6857" h="3048">
                <a:moveTo>
                  <a:pt x="0" y="3048"/>
                </a:moveTo>
                <a:lnTo>
                  <a:pt x="6858" y="0"/>
                </a:lnTo>
              </a:path>
            </a:pathLst>
          </a:custGeom>
          <a:ln w="12953">
            <a:solidFill>
              <a:srgbClr val="3B8B9F"/>
            </a:solidFill>
          </a:ln>
        </p:spPr>
        <p:txBody>
          <a:bodyPr wrap="square" lIns="0" tIns="0" rIns="0" bIns="0" rtlCol="0">
            <a:noAutofit/>
          </a:bodyPr>
          <a:lstStyle/>
          <a:p>
            <a:endParaRPr/>
          </a:p>
        </p:txBody>
      </p:sp>
      <p:sp>
        <p:nvSpPr>
          <p:cNvPr id="1422" name="object 1422"/>
          <p:cNvSpPr/>
          <p:nvPr/>
        </p:nvSpPr>
        <p:spPr>
          <a:xfrm>
            <a:off x="1963673" y="4524756"/>
            <a:ext cx="6858" cy="3048"/>
          </a:xfrm>
          <a:custGeom>
            <a:avLst/>
            <a:gdLst/>
            <a:ahLst/>
            <a:cxnLst/>
            <a:rect l="l" t="t" r="r" b="b"/>
            <a:pathLst>
              <a:path w="6857" h="3048">
                <a:moveTo>
                  <a:pt x="0" y="3048"/>
                </a:moveTo>
                <a:lnTo>
                  <a:pt x="6858" y="0"/>
                </a:lnTo>
              </a:path>
            </a:pathLst>
          </a:custGeom>
          <a:ln w="12953">
            <a:solidFill>
              <a:srgbClr val="3C8FA3"/>
            </a:solidFill>
          </a:ln>
        </p:spPr>
        <p:txBody>
          <a:bodyPr wrap="square" lIns="0" tIns="0" rIns="0" bIns="0" rtlCol="0">
            <a:noAutofit/>
          </a:bodyPr>
          <a:lstStyle/>
          <a:p>
            <a:endParaRPr/>
          </a:p>
        </p:txBody>
      </p:sp>
      <p:sp>
        <p:nvSpPr>
          <p:cNvPr id="1423" name="object 1423"/>
          <p:cNvSpPr/>
          <p:nvPr/>
        </p:nvSpPr>
        <p:spPr>
          <a:xfrm>
            <a:off x="1970532" y="4520945"/>
            <a:ext cx="7620" cy="3810"/>
          </a:xfrm>
          <a:custGeom>
            <a:avLst/>
            <a:gdLst/>
            <a:ahLst/>
            <a:cxnLst/>
            <a:rect l="l" t="t" r="r" b="b"/>
            <a:pathLst>
              <a:path w="7619" h="3810">
                <a:moveTo>
                  <a:pt x="0" y="3810"/>
                </a:moveTo>
                <a:lnTo>
                  <a:pt x="7620" y="0"/>
                </a:lnTo>
              </a:path>
            </a:pathLst>
          </a:custGeom>
          <a:ln w="12954">
            <a:solidFill>
              <a:srgbClr val="3D92A5"/>
            </a:solidFill>
          </a:ln>
        </p:spPr>
        <p:txBody>
          <a:bodyPr wrap="square" lIns="0" tIns="0" rIns="0" bIns="0" rtlCol="0">
            <a:noAutofit/>
          </a:bodyPr>
          <a:lstStyle/>
          <a:p>
            <a:endParaRPr/>
          </a:p>
        </p:txBody>
      </p:sp>
      <p:sp>
        <p:nvSpPr>
          <p:cNvPr id="1424" name="object 1424"/>
          <p:cNvSpPr/>
          <p:nvPr/>
        </p:nvSpPr>
        <p:spPr>
          <a:xfrm>
            <a:off x="1978151" y="4516373"/>
            <a:ext cx="6858" cy="4572"/>
          </a:xfrm>
          <a:custGeom>
            <a:avLst/>
            <a:gdLst/>
            <a:ahLst/>
            <a:cxnLst/>
            <a:rect l="l" t="t" r="r" b="b"/>
            <a:pathLst>
              <a:path w="6857" h="4572">
                <a:moveTo>
                  <a:pt x="0" y="4572"/>
                </a:moveTo>
                <a:lnTo>
                  <a:pt x="6858" y="0"/>
                </a:lnTo>
              </a:path>
            </a:pathLst>
          </a:custGeom>
          <a:ln w="12954">
            <a:solidFill>
              <a:srgbClr val="3E93A9"/>
            </a:solidFill>
          </a:ln>
        </p:spPr>
        <p:txBody>
          <a:bodyPr wrap="square" lIns="0" tIns="0" rIns="0" bIns="0" rtlCol="0">
            <a:noAutofit/>
          </a:bodyPr>
          <a:lstStyle/>
          <a:p>
            <a:endParaRPr/>
          </a:p>
        </p:txBody>
      </p:sp>
      <p:sp>
        <p:nvSpPr>
          <p:cNvPr id="1425" name="object 1425"/>
          <p:cNvSpPr/>
          <p:nvPr/>
        </p:nvSpPr>
        <p:spPr>
          <a:xfrm>
            <a:off x="1985010" y="4510277"/>
            <a:ext cx="7620" cy="6096"/>
          </a:xfrm>
          <a:custGeom>
            <a:avLst/>
            <a:gdLst/>
            <a:ahLst/>
            <a:cxnLst/>
            <a:rect l="l" t="t" r="r" b="b"/>
            <a:pathLst>
              <a:path w="7619" h="6096">
                <a:moveTo>
                  <a:pt x="0" y="6096"/>
                </a:moveTo>
                <a:lnTo>
                  <a:pt x="7620" y="0"/>
                </a:lnTo>
              </a:path>
            </a:pathLst>
          </a:custGeom>
          <a:ln w="12954">
            <a:solidFill>
              <a:srgbClr val="4095AB"/>
            </a:solidFill>
          </a:ln>
        </p:spPr>
        <p:txBody>
          <a:bodyPr wrap="square" lIns="0" tIns="0" rIns="0" bIns="0" rtlCol="0">
            <a:noAutofit/>
          </a:bodyPr>
          <a:lstStyle/>
          <a:p>
            <a:endParaRPr/>
          </a:p>
        </p:txBody>
      </p:sp>
      <p:sp>
        <p:nvSpPr>
          <p:cNvPr id="1426" name="object 1426"/>
          <p:cNvSpPr/>
          <p:nvPr/>
        </p:nvSpPr>
        <p:spPr>
          <a:xfrm>
            <a:off x="1992629" y="4497323"/>
            <a:ext cx="14478" cy="12954"/>
          </a:xfrm>
          <a:custGeom>
            <a:avLst/>
            <a:gdLst/>
            <a:ahLst/>
            <a:cxnLst/>
            <a:rect l="l" t="t" r="r" b="b"/>
            <a:pathLst>
              <a:path w="14477" h="12953">
                <a:moveTo>
                  <a:pt x="0" y="12954"/>
                </a:moveTo>
                <a:lnTo>
                  <a:pt x="14478" y="0"/>
                </a:lnTo>
              </a:path>
            </a:pathLst>
          </a:custGeom>
          <a:ln w="12954">
            <a:solidFill>
              <a:srgbClr val="4197AD"/>
            </a:solidFill>
          </a:ln>
        </p:spPr>
        <p:txBody>
          <a:bodyPr wrap="square" lIns="0" tIns="0" rIns="0" bIns="0" rtlCol="0">
            <a:noAutofit/>
          </a:bodyPr>
          <a:lstStyle/>
          <a:p>
            <a:endParaRPr/>
          </a:p>
        </p:txBody>
      </p:sp>
      <p:sp>
        <p:nvSpPr>
          <p:cNvPr id="1427" name="object 1427"/>
          <p:cNvSpPr/>
          <p:nvPr/>
        </p:nvSpPr>
        <p:spPr>
          <a:xfrm>
            <a:off x="2007107" y="4481321"/>
            <a:ext cx="15240" cy="16002"/>
          </a:xfrm>
          <a:custGeom>
            <a:avLst/>
            <a:gdLst/>
            <a:ahLst/>
            <a:cxnLst/>
            <a:rect l="l" t="t" r="r" b="b"/>
            <a:pathLst>
              <a:path w="15239" h="16001">
                <a:moveTo>
                  <a:pt x="0" y="16001"/>
                </a:moveTo>
                <a:lnTo>
                  <a:pt x="15240" y="0"/>
                </a:lnTo>
              </a:path>
            </a:pathLst>
          </a:custGeom>
          <a:ln w="12954">
            <a:solidFill>
              <a:srgbClr val="4299AF"/>
            </a:solidFill>
          </a:ln>
        </p:spPr>
        <p:txBody>
          <a:bodyPr wrap="square" lIns="0" tIns="0" rIns="0" bIns="0" rtlCol="0">
            <a:noAutofit/>
          </a:bodyPr>
          <a:lstStyle/>
          <a:p>
            <a:endParaRPr/>
          </a:p>
        </p:txBody>
      </p:sp>
      <p:sp>
        <p:nvSpPr>
          <p:cNvPr id="1428" name="object 1428"/>
          <p:cNvSpPr/>
          <p:nvPr/>
        </p:nvSpPr>
        <p:spPr>
          <a:xfrm>
            <a:off x="2022348" y="4461510"/>
            <a:ext cx="15240" cy="19812"/>
          </a:xfrm>
          <a:custGeom>
            <a:avLst/>
            <a:gdLst/>
            <a:ahLst/>
            <a:cxnLst/>
            <a:rect l="l" t="t" r="r" b="b"/>
            <a:pathLst>
              <a:path w="15239" h="19812">
                <a:moveTo>
                  <a:pt x="0" y="19812"/>
                </a:moveTo>
                <a:lnTo>
                  <a:pt x="15240" y="0"/>
                </a:lnTo>
              </a:path>
            </a:pathLst>
          </a:custGeom>
          <a:ln w="12954">
            <a:solidFill>
              <a:srgbClr val="439CB1"/>
            </a:solidFill>
          </a:ln>
        </p:spPr>
        <p:txBody>
          <a:bodyPr wrap="square" lIns="0" tIns="0" rIns="0" bIns="0" rtlCol="0">
            <a:noAutofit/>
          </a:bodyPr>
          <a:lstStyle/>
          <a:p>
            <a:endParaRPr/>
          </a:p>
        </p:txBody>
      </p:sp>
      <p:sp>
        <p:nvSpPr>
          <p:cNvPr id="1429" name="object 1429"/>
          <p:cNvSpPr/>
          <p:nvPr/>
        </p:nvSpPr>
        <p:spPr>
          <a:xfrm>
            <a:off x="2037588" y="4439412"/>
            <a:ext cx="16002" cy="22098"/>
          </a:xfrm>
          <a:custGeom>
            <a:avLst/>
            <a:gdLst/>
            <a:ahLst/>
            <a:cxnLst/>
            <a:rect l="l" t="t" r="r" b="b"/>
            <a:pathLst>
              <a:path w="16001" h="22098">
                <a:moveTo>
                  <a:pt x="0" y="22098"/>
                </a:moveTo>
                <a:lnTo>
                  <a:pt x="16002" y="0"/>
                </a:lnTo>
              </a:path>
            </a:pathLst>
          </a:custGeom>
          <a:ln w="12954">
            <a:solidFill>
              <a:srgbClr val="439DB4"/>
            </a:solidFill>
          </a:ln>
        </p:spPr>
        <p:txBody>
          <a:bodyPr wrap="square" lIns="0" tIns="0" rIns="0" bIns="0" rtlCol="0">
            <a:noAutofit/>
          </a:bodyPr>
          <a:lstStyle/>
          <a:p>
            <a:endParaRPr/>
          </a:p>
        </p:txBody>
      </p:sp>
      <p:sp>
        <p:nvSpPr>
          <p:cNvPr id="1430" name="object 1430"/>
          <p:cNvSpPr/>
          <p:nvPr/>
        </p:nvSpPr>
        <p:spPr>
          <a:xfrm>
            <a:off x="2047493" y="4393692"/>
            <a:ext cx="6095" cy="8382"/>
          </a:xfrm>
          <a:custGeom>
            <a:avLst/>
            <a:gdLst/>
            <a:ahLst/>
            <a:cxnLst/>
            <a:rect l="l" t="t" r="r" b="b"/>
            <a:pathLst>
              <a:path w="6095" h="8382">
                <a:moveTo>
                  <a:pt x="6095" y="0"/>
                </a:moveTo>
                <a:lnTo>
                  <a:pt x="0" y="8382"/>
                </a:lnTo>
              </a:path>
            </a:pathLst>
          </a:custGeom>
          <a:ln w="12954">
            <a:solidFill>
              <a:srgbClr val="3C8EA2"/>
            </a:solidFill>
          </a:ln>
        </p:spPr>
        <p:txBody>
          <a:bodyPr wrap="square" lIns="0" tIns="0" rIns="0" bIns="0" rtlCol="0">
            <a:noAutofit/>
          </a:bodyPr>
          <a:lstStyle/>
          <a:p>
            <a:endParaRPr/>
          </a:p>
        </p:txBody>
      </p:sp>
      <p:sp>
        <p:nvSpPr>
          <p:cNvPr id="1431" name="object 1431"/>
          <p:cNvSpPr/>
          <p:nvPr/>
        </p:nvSpPr>
        <p:spPr>
          <a:xfrm>
            <a:off x="2041398" y="4402073"/>
            <a:ext cx="6095" cy="6858"/>
          </a:xfrm>
          <a:custGeom>
            <a:avLst/>
            <a:gdLst/>
            <a:ahLst/>
            <a:cxnLst/>
            <a:rect l="l" t="t" r="r" b="b"/>
            <a:pathLst>
              <a:path w="6095" h="6858">
                <a:moveTo>
                  <a:pt x="6095" y="0"/>
                </a:moveTo>
                <a:lnTo>
                  <a:pt x="0" y="6858"/>
                </a:lnTo>
              </a:path>
            </a:pathLst>
          </a:custGeom>
          <a:ln w="12953">
            <a:solidFill>
              <a:srgbClr val="3B8DA0"/>
            </a:solidFill>
          </a:ln>
        </p:spPr>
        <p:txBody>
          <a:bodyPr wrap="square" lIns="0" tIns="0" rIns="0" bIns="0" rtlCol="0">
            <a:noAutofit/>
          </a:bodyPr>
          <a:lstStyle/>
          <a:p>
            <a:endParaRPr/>
          </a:p>
        </p:txBody>
      </p:sp>
      <p:sp>
        <p:nvSpPr>
          <p:cNvPr id="1432" name="object 1432"/>
          <p:cNvSpPr/>
          <p:nvPr/>
        </p:nvSpPr>
        <p:spPr>
          <a:xfrm>
            <a:off x="2035302" y="4408932"/>
            <a:ext cx="6095" cy="6096"/>
          </a:xfrm>
          <a:custGeom>
            <a:avLst/>
            <a:gdLst/>
            <a:ahLst/>
            <a:cxnLst/>
            <a:rect l="l" t="t" r="r" b="b"/>
            <a:pathLst>
              <a:path w="6095" h="6096">
                <a:moveTo>
                  <a:pt x="6095" y="0"/>
                </a:moveTo>
                <a:lnTo>
                  <a:pt x="0" y="6096"/>
                </a:lnTo>
              </a:path>
            </a:pathLst>
          </a:custGeom>
          <a:ln w="12954">
            <a:solidFill>
              <a:srgbClr val="3A8A9F"/>
            </a:solidFill>
          </a:ln>
        </p:spPr>
        <p:txBody>
          <a:bodyPr wrap="square" lIns="0" tIns="0" rIns="0" bIns="0" rtlCol="0">
            <a:noAutofit/>
          </a:bodyPr>
          <a:lstStyle/>
          <a:p>
            <a:endParaRPr/>
          </a:p>
        </p:txBody>
      </p:sp>
      <p:sp>
        <p:nvSpPr>
          <p:cNvPr id="1433" name="object 1433"/>
          <p:cNvSpPr/>
          <p:nvPr/>
        </p:nvSpPr>
        <p:spPr>
          <a:xfrm>
            <a:off x="2029967" y="4415027"/>
            <a:ext cx="5334" cy="4572"/>
          </a:xfrm>
          <a:custGeom>
            <a:avLst/>
            <a:gdLst/>
            <a:ahLst/>
            <a:cxnLst/>
            <a:rect l="l" t="t" r="r" b="b"/>
            <a:pathLst>
              <a:path w="5333" h="4572">
                <a:moveTo>
                  <a:pt x="5333" y="0"/>
                </a:moveTo>
                <a:lnTo>
                  <a:pt x="0" y="4572"/>
                </a:lnTo>
              </a:path>
            </a:pathLst>
          </a:custGeom>
          <a:ln w="12954">
            <a:solidFill>
              <a:srgbClr val="39889D"/>
            </a:solidFill>
          </a:ln>
        </p:spPr>
        <p:txBody>
          <a:bodyPr wrap="square" lIns="0" tIns="0" rIns="0" bIns="0" rtlCol="0">
            <a:noAutofit/>
          </a:bodyPr>
          <a:lstStyle/>
          <a:p>
            <a:endParaRPr/>
          </a:p>
        </p:txBody>
      </p:sp>
      <p:sp>
        <p:nvSpPr>
          <p:cNvPr id="1434" name="object 1434"/>
          <p:cNvSpPr/>
          <p:nvPr/>
        </p:nvSpPr>
        <p:spPr>
          <a:xfrm>
            <a:off x="2024633" y="4419600"/>
            <a:ext cx="5334" cy="3810"/>
          </a:xfrm>
          <a:custGeom>
            <a:avLst/>
            <a:gdLst/>
            <a:ahLst/>
            <a:cxnLst/>
            <a:rect l="l" t="t" r="r" b="b"/>
            <a:pathLst>
              <a:path w="5333" h="3810">
                <a:moveTo>
                  <a:pt x="5333" y="0"/>
                </a:moveTo>
                <a:lnTo>
                  <a:pt x="0" y="3810"/>
                </a:lnTo>
              </a:path>
            </a:pathLst>
          </a:custGeom>
          <a:ln w="12954">
            <a:solidFill>
              <a:srgbClr val="398598"/>
            </a:solidFill>
          </a:ln>
        </p:spPr>
        <p:txBody>
          <a:bodyPr wrap="square" lIns="0" tIns="0" rIns="0" bIns="0" rtlCol="0">
            <a:noAutofit/>
          </a:bodyPr>
          <a:lstStyle/>
          <a:p>
            <a:endParaRPr/>
          </a:p>
        </p:txBody>
      </p:sp>
      <p:sp>
        <p:nvSpPr>
          <p:cNvPr id="1435" name="object 1435"/>
          <p:cNvSpPr/>
          <p:nvPr/>
        </p:nvSpPr>
        <p:spPr>
          <a:xfrm>
            <a:off x="2019299" y="4423410"/>
            <a:ext cx="5334" cy="3048"/>
          </a:xfrm>
          <a:custGeom>
            <a:avLst/>
            <a:gdLst/>
            <a:ahLst/>
            <a:cxnLst/>
            <a:rect l="l" t="t" r="r" b="b"/>
            <a:pathLst>
              <a:path w="5333" h="3048">
                <a:moveTo>
                  <a:pt x="5333" y="0"/>
                </a:moveTo>
                <a:lnTo>
                  <a:pt x="0" y="3048"/>
                </a:lnTo>
              </a:path>
            </a:pathLst>
          </a:custGeom>
          <a:ln w="12954">
            <a:solidFill>
              <a:srgbClr val="378294"/>
            </a:solidFill>
          </a:ln>
        </p:spPr>
        <p:txBody>
          <a:bodyPr wrap="square" lIns="0" tIns="0" rIns="0" bIns="0" rtlCol="0">
            <a:noAutofit/>
          </a:bodyPr>
          <a:lstStyle/>
          <a:p>
            <a:endParaRPr/>
          </a:p>
        </p:txBody>
      </p:sp>
      <p:sp>
        <p:nvSpPr>
          <p:cNvPr id="1436" name="object 1436"/>
          <p:cNvSpPr/>
          <p:nvPr/>
        </p:nvSpPr>
        <p:spPr>
          <a:xfrm>
            <a:off x="2013966" y="4426457"/>
            <a:ext cx="5334" cy="1524"/>
          </a:xfrm>
          <a:custGeom>
            <a:avLst/>
            <a:gdLst/>
            <a:ahLst/>
            <a:cxnLst/>
            <a:rect l="l" t="t" r="r" b="b"/>
            <a:pathLst>
              <a:path w="5333" h="1524">
                <a:moveTo>
                  <a:pt x="5333" y="0"/>
                </a:moveTo>
                <a:lnTo>
                  <a:pt x="0" y="1524"/>
                </a:lnTo>
              </a:path>
            </a:pathLst>
          </a:custGeom>
          <a:ln w="12954">
            <a:solidFill>
              <a:srgbClr val="347C8E"/>
            </a:solidFill>
          </a:ln>
        </p:spPr>
        <p:txBody>
          <a:bodyPr wrap="square" lIns="0" tIns="0" rIns="0" bIns="0" rtlCol="0">
            <a:noAutofit/>
          </a:bodyPr>
          <a:lstStyle/>
          <a:p>
            <a:endParaRPr/>
          </a:p>
        </p:txBody>
      </p:sp>
      <p:sp>
        <p:nvSpPr>
          <p:cNvPr id="1437" name="object 1437"/>
          <p:cNvSpPr/>
          <p:nvPr/>
        </p:nvSpPr>
        <p:spPr>
          <a:xfrm>
            <a:off x="2009394" y="4427982"/>
            <a:ext cx="4572" cy="762"/>
          </a:xfrm>
          <a:custGeom>
            <a:avLst/>
            <a:gdLst/>
            <a:ahLst/>
            <a:cxnLst/>
            <a:rect l="l" t="t" r="r" b="b"/>
            <a:pathLst>
              <a:path w="4572" h="762">
                <a:moveTo>
                  <a:pt x="4572" y="0"/>
                </a:moveTo>
                <a:lnTo>
                  <a:pt x="0" y="762"/>
                </a:lnTo>
              </a:path>
            </a:pathLst>
          </a:custGeom>
          <a:ln w="12954">
            <a:solidFill>
              <a:srgbClr val="347B8C"/>
            </a:solidFill>
          </a:ln>
        </p:spPr>
        <p:txBody>
          <a:bodyPr wrap="square" lIns="0" tIns="0" rIns="0" bIns="0" rtlCol="0">
            <a:noAutofit/>
          </a:bodyPr>
          <a:lstStyle/>
          <a:p>
            <a:endParaRPr/>
          </a:p>
        </p:txBody>
      </p:sp>
      <p:sp>
        <p:nvSpPr>
          <p:cNvPr id="1438" name="object 1438"/>
          <p:cNvSpPr/>
          <p:nvPr/>
        </p:nvSpPr>
        <p:spPr>
          <a:xfrm>
            <a:off x="2005584" y="4428744"/>
            <a:ext cx="3810" cy="0"/>
          </a:xfrm>
          <a:custGeom>
            <a:avLst/>
            <a:gdLst/>
            <a:ahLst/>
            <a:cxnLst/>
            <a:rect l="l" t="t" r="r" b="b"/>
            <a:pathLst>
              <a:path w="3810">
                <a:moveTo>
                  <a:pt x="3810" y="0"/>
                </a:moveTo>
                <a:lnTo>
                  <a:pt x="0" y="0"/>
                </a:lnTo>
              </a:path>
            </a:pathLst>
          </a:custGeom>
          <a:ln w="12954">
            <a:solidFill>
              <a:srgbClr val="378294"/>
            </a:solidFill>
          </a:ln>
        </p:spPr>
        <p:txBody>
          <a:bodyPr wrap="square" lIns="0" tIns="0" rIns="0" bIns="0" rtlCol="0">
            <a:noAutofit/>
          </a:bodyPr>
          <a:lstStyle/>
          <a:p>
            <a:endParaRPr/>
          </a:p>
        </p:txBody>
      </p:sp>
      <p:sp>
        <p:nvSpPr>
          <p:cNvPr id="1439" name="object 1439"/>
          <p:cNvSpPr/>
          <p:nvPr/>
        </p:nvSpPr>
        <p:spPr>
          <a:xfrm>
            <a:off x="2001773" y="4427982"/>
            <a:ext cx="3810" cy="761"/>
          </a:xfrm>
          <a:custGeom>
            <a:avLst/>
            <a:gdLst/>
            <a:ahLst/>
            <a:cxnLst/>
            <a:rect l="l" t="t" r="r" b="b"/>
            <a:pathLst>
              <a:path w="3810" h="762">
                <a:moveTo>
                  <a:pt x="3810" y="762"/>
                </a:moveTo>
                <a:lnTo>
                  <a:pt x="0" y="0"/>
                </a:lnTo>
              </a:path>
            </a:pathLst>
          </a:custGeom>
          <a:ln w="12954">
            <a:solidFill>
              <a:srgbClr val="398699"/>
            </a:solidFill>
          </a:ln>
        </p:spPr>
        <p:txBody>
          <a:bodyPr wrap="square" lIns="0" tIns="0" rIns="0" bIns="0" rtlCol="0">
            <a:noAutofit/>
          </a:bodyPr>
          <a:lstStyle/>
          <a:p>
            <a:endParaRPr/>
          </a:p>
        </p:txBody>
      </p:sp>
      <p:sp>
        <p:nvSpPr>
          <p:cNvPr id="1440" name="object 1440"/>
          <p:cNvSpPr/>
          <p:nvPr/>
        </p:nvSpPr>
        <p:spPr>
          <a:xfrm>
            <a:off x="1997963" y="4426458"/>
            <a:ext cx="3810" cy="1523"/>
          </a:xfrm>
          <a:custGeom>
            <a:avLst/>
            <a:gdLst/>
            <a:ahLst/>
            <a:cxnLst/>
            <a:rect l="l" t="t" r="r" b="b"/>
            <a:pathLst>
              <a:path w="3810" h="1524">
                <a:moveTo>
                  <a:pt x="3810" y="1524"/>
                </a:moveTo>
                <a:lnTo>
                  <a:pt x="0" y="0"/>
                </a:lnTo>
              </a:path>
            </a:pathLst>
          </a:custGeom>
          <a:ln w="12954">
            <a:solidFill>
              <a:srgbClr val="3B8B9F"/>
            </a:solidFill>
          </a:ln>
        </p:spPr>
        <p:txBody>
          <a:bodyPr wrap="square" lIns="0" tIns="0" rIns="0" bIns="0" rtlCol="0">
            <a:noAutofit/>
          </a:bodyPr>
          <a:lstStyle/>
          <a:p>
            <a:endParaRPr/>
          </a:p>
        </p:txBody>
      </p:sp>
      <p:sp>
        <p:nvSpPr>
          <p:cNvPr id="1441" name="object 1441"/>
          <p:cNvSpPr/>
          <p:nvPr/>
        </p:nvSpPr>
        <p:spPr>
          <a:xfrm>
            <a:off x="1994154" y="4424171"/>
            <a:ext cx="3810" cy="2285"/>
          </a:xfrm>
          <a:custGeom>
            <a:avLst/>
            <a:gdLst/>
            <a:ahLst/>
            <a:cxnLst/>
            <a:rect l="l" t="t" r="r" b="b"/>
            <a:pathLst>
              <a:path w="3810" h="2286">
                <a:moveTo>
                  <a:pt x="3810" y="2286"/>
                </a:moveTo>
                <a:lnTo>
                  <a:pt x="0" y="0"/>
                </a:lnTo>
              </a:path>
            </a:pathLst>
          </a:custGeom>
          <a:ln w="12954">
            <a:solidFill>
              <a:srgbClr val="3D91A5"/>
            </a:solidFill>
          </a:ln>
        </p:spPr>
        <p:txBody>
          <a:bodyPr wrap="square" lIns="0" tIns="0" rIns="0" bIns="0" rtlCol="0">
            <a:noAutofit/>
          </a:bodyPr>
          <a:lstStyle/>
          <a:p>
            <a:endParaRPr/>
          </a:p>
        </p:txBody>
      </p:sp>
      <p:sp>
        <p:nvSpPr>
          <p:cNvPr id="1442" name="object 1442"/>
          <p:cNvSpPr/>
          <p:nvPr/>
        </p:nvSpPr>
        <p:spPr>
          <a:xfrm>
            <a:off x="1991106" y="4421886"/>
            <a:ext cx="3048" cy="2285"/>
          </a:xfrm>
          <a:custGeom>
            <a:avLst/>
            <a:gdLst/>
            <a:ahLst/>
            <a:cxnLst/>
            <a:rect l="l" t="t" r="r" b="b"/>
            <a:pathLst>
              <a:path w="3048" h="2286">
                <a:moveTo>
                  <a:pt x="3048" y="2286"/>
                </a:moveTo>
                <a:lnTo>
                  <a:pt x="0" y="0"/>
                </a:lnTo>
              </a:path>
            </a:pathLst>
          </a:custGeom>
          <a:ln w="12954">
            <a:solidFill>
              <a:srgbClr val="4094AB"/>
            </a:solidFill>
          </a:ln>
        </p:spPr>
        <p:txBody>
          <a:bodyPr wrap="square" lIns="0" tIns="0" rIns="0" bIns="0" rtlCol="0">
            <a:noAutofit/>
          </a:bodyPr>
          <a:lstStyle/>
          <a:p>
            <a:endParaRPr/>
          </a:p>
        </p:txBody>
      </p:sp>
      <p:sp>
        <p:nvSpPr>
          <p:cNvPr id="1443" name="object 1443"/>
          <p:cNvSpPr/>
          <p:nvPr/>
        </p:nvSpPr>
        <p:spPr>
          <a:xfrm>
            <a:off x="1988057" y="4419599"/>
            <a:ext cx="3048" cy="2285"/>
          </a:xfrm>
          <a:custGeom>
            <a:avLst/>
            <a:gdLst/>
            <a:ahLst/>
            <a:cxnLst/>
            <a:rect l="l" t="t" r="r" b="b"/>
            <a:pathLst>
              <a:path w="3048" h="2286">
                <a:moveTo>
                  <a:pt x="3048" y="2286"/>
                </a:moveTo>
                <a:lnTo>
                  <a:pt x="0" y="0"/>
                </a:lnTo>
              </a:path>
            </a:pathLst>
          </a:custGeom>
          <a:ln w="12954">
            <a:solidFill>
              <a:srgbClr val="4198AE"/>
            </a:solidFill>
          </a:ln>
        </p:spPr>
        <p:txBody>
          <a:bodyPr wrap="square" lIns="0" tIns="0" rIns="0" bIns="0" rtlCol="0">
            <a:noAutofit/>
          </a:bodyPr>
          <a:lstStyle/>
          <a:p>
            <a:endParaRPr/>
          </a:p>
        </p:txBody>
      </p:sp>
      <p:sp>
        <p:nvSpPr>
          <p:cNvPr id="1444" name="object 1444"/>
          <p:cNvSpPr/>
          <p:nvPr/>
        </p:nvSpPr>
        <p:spPr>
          <a:xfrm>
            <a:off x="1982723" y="4411980"/>
            <a:ext cx="5334" cy="7620"/>
          </a:xfrm>
          <a:custGeom>
            <a:avLst/>
            <a:gdLst/>
            <a:ahLst/>
            <a:cxnLst/>
            <a:rect l="l" t="t" r="r" b="b"/>
            <a:pathLst>
              <a:path w="5333" h="7620">
                <a:moveTo>
                  <a:pt x="5333" y="7620"/>
                </a:moveTo>
                <a:lnTo>
                  <a:pt x="0" y="0"/>
                </a:lnTo>
              </a:path>
            </a:pathLst>
          </a:custGeom>
          <a:ln w="12954">
            <a:solidFill>
              <a:srgbClr val="439DB4"/>
            </a:solidFill>
          </a:ln>
        </p:spPr>
        <p:txBody>
          <a:bodyPr wrap="square" lIns="0" tIns="0" rIns="0" bIns="0" rtlCol="0">
            <a:noAutofit/>
          </a:bodyPr>
          <a:lstStyle/>
          <a:p>
            <a:endParaRPr/>
          </a:p>
        </p:txBody>
      </p:sp>
      <p:sp>
        <p:nvSpPr>
          <p:cNvPr id="1445" name="object 1445"/>
          <p:cNvSpPr/>
          <p:nvPr/>
        </p:nvSpPr>
        <p:spPr>
          <a:xfrm>
            <a:off x="1977389" y="4400549"/>
            <a:ext cx="5334" cy="11430"/>
          </a:xfrm>
          <a:custGeom>
            <a:avLst/>
            <a:gdLst/>
            <a:ahLst/>
            <a:cxnLst/>
            <a:rect l="l" t="t" r="r" b="b"/>
            <a:pathLst>
              <a:path w="5333" h="11429">
                <a:moveTo>
                  <a:pt x="5333" y="11429"/>
                </a:moveTo>
                <a:lnTo>
                  <a:pt x="0" y="0"/>
                </a:lnTo>
              </a:path>
            </a:pathLst>
          </a:custGeom>
          <a:ln w="12954">
            <a:solidFill>
              <a:srgbClr val="449FB7"/>
            </a:solidFill>
          </a:ln>
        </p:spPr>
        <p:txBody>
          <a:bodyPr wrap="square" lIns="0" tIns="0" rIns="0" bIns="0" rtlCol="0">
            <a:noAutofit/>
          </a:bodyPr>
          <a:lstStyle/>
          <a:p>
            <a:endParaRPr/>
          </a:p>
        </p:txBody>
      </p:sp>
      <p:sp>
        <p:nvSpPr>
          <p:cNvPr id="1446" name="object 1446"/>
          <p:cNvSpPr/>
          <p:nvPr/>
        </p:nvSpPr>
        <p:spPr>
          <a:xfrm>
            <a:off x="1973579" y="4388358"/>
            <a:ext cx="3810" cy="12192"/>
          </a:xfrm>
          <a:custGeom>
            <a:avLst/>
            <a:gdLst/>
            <a:ahLst/>
            <a:cxnLst/>
            <a:rect l="l" t="t" r="r" b="b"/>
            <a:pathLst>
              <a:path w="3810" h="12191">
                <a:moveTo>
                  <a:pt x="3810" y="12192"/>
                </a:moveTo>
                <a:lnTo>
                  <a:pt x="0" y="0"/>
                </a:lnTo>
              </a:path>
            </a:pathLst>
          </a:custGeom>
          <a:ln w="12954">
            <a:solidFill>
              <a:srgbClr val="45A1B8"/>
            </a:solidFill>
          </a:ln>
        </p:spPr>
        <p:txBody>
          <a:bodyPr wrap="square" lIns="0" tIns="0" rIns="0" bIns="0" rtlCol="0">
            <a:noAutofit/>
          </a:bodyPr>
          <a:lstStyle/>
          <a:p>
            <a:endParaRPr/>
          </a:p>
        </p:txBody>
      </p:sp>
      <p:sp>
        <p:nvSpPr>
          <p:cNvPr id="1447" name="object 1447"/>
          <p:cNvSpPr/>
          <p:nvPr/>
        </p:nvSpPr>
        <p:spPr>
          <a:xfrm>
            <a:off x="1971293" y="4375403"/>
            <a:ext cx="2286" cy="12954"/>
          </a:xfrm>
          <a:custGeom>
            <a:avLst/>
            <a:gdLst/>
            <a:ahLst/>
            <a:cxnLst/>
            <a:rect l="l" t="t" r="r" b="b"/>
            <a:pathLst>
              <a:path w="2286" h="12953">
                <a:moveTo>
                  <a:pt x="2286" y="12953"/>
                </a:moveTo>
                <a:lnTo>
                  <a:pt x="0" y="0"/>
                </a:lnTo>
              </a:path>
            </a:pathLst>
          </a:custGeom>
          <a:ln w="12954">
            <a:solidFill>
              <a:srgbClr val="46A2BA"/>
            </a:solidFill>
          </a:ln>
        </p:spPr>
        <p:txBody>
          <a:bodyPr wrap="square" lIns="0" tIns="0" rIns="0" bIns="0" rtlCol="0">
            <a:noAutofit/>
          </a:bodyPr>
          <a:lstStyle/>
          <a:p>
            <a:endParaRPr/>
          </a:p>
        </p:txBody>
      </p:sp>
      <p:sp>
        <p:nvSpPr>
          <p:cNvPr id="1448" name="object 1448"/>
          <p:cNvSpPr/>
          <p:nvPr/>
        </p:nvSpPr>
        <p:spPr>
          <a:xfrm>
            <a:off x="1970532" y="4344162"/>
            <a:ext cx="762" cy="31242"/>
          </a:xfrm>
          <a:custGeom>
            <a:avLst/>
            <a:gdLst/>
            <a:ahLst/>
            <a:cxnLst/>
            <a:rect l="l" t="t" r="r" b="b"/>
            <a:pathLst>
              <a:path w="762" h="31241">
                <a:moveTo>
                  <a:pt x="762" y="31242"/>
                </a:moveTo>
                <a:lnTo>
                  <a:pt x="0" y="16764"/>
                </a:lnTo>
                <a:lnTo>
                  <a:pt x="762" y="0"/>
                </a:lnTo>
              </a:path>
            </a:pathLst>
          </a:custGeom>
          <a:ln w="12954">
            <a:solidFill>
              <a:srgbClr val="46A3BA"/>
            </a:solidFill>
          </a:ln>
        </p:spPr>
        <p:txBody>
          <a:bodyPr wrap="square" lIns="0" tIns="0" rIns="0" bIns="0" rtlCol="0">
            <a:noAutofit/>
          </a:bodyPr>
          <a:lstStyle/>
          <a:p>
            <a:endParaRPr/>
          </a:p>
        </p:txBody>
      </p:sp>
      <p:sp>
        <p:nvSpPr>
          <p:cNvPr id="1449" name="object 1449"/>
          <p:cNvSpPr/>
          <p:nvPr/>
        </p:nvSpPr>
        <p:spPr>
          <a:xfrm>
            <a:off x="1971294" y="4326635"/>
            <a:ext cx="3047" cy="17526"/>
          </a:xfrm>
          <a:custGeom>
            <a:avLst/>
            <a:gdLst/>
            <a:ahLst/>
            <a:cxnLst/>
            <a:rect l="l" t="t" r="r" b="b"/>
            <a:pathLst>
              <a:path w="3048" h="17525">
                <a:moveTo>
                  <a:pt x="0" y="17525"/>
                </a:moveTo>
                <a:lnTo>
                  <a:pt x="3047" y="0"/>
                </a:lnTo>
              </a:path>
            </a:pathLst>
          </a:custGeom>
          <a:ln w="12954">
            <a:solidFill>
              <a:srgbClr val="46A2BA"/>
            </a:solidFill>
          </a:ln>
        </p:spPr>
        <p:txBody>
          <a:bodyPr wrap="square" lIns="0" tIns="0" rIns="0" bIns="0" rtlCol="0">
            <a:noAutofit/>
          </a:bodyPr>
          <a:lstStyle/>
          <a:p>
            <a:endParaRPr/>
          </a:p>
        </p:txBody>
      </p:sp>
      <p:sp>
        <p:nvSpPr>
          <p:cNvPr id="1450" name="object 1450"/>
          <p:cNvSpPr/>
          <p:nvPr/>
        </p:nvSpPr>
        <p:spPr>
          <a:xfrm>
            <a:off x="1974342" y="4309871"/>
            <a:ext cx="4571" cy="16764"/>
          </a:xfrm>
          <a:custGeom>
            <a:avLst/>
            <a:gdLst/>
            <a:ahLst/>
            <a:cxnLst/>
            <a:rect l="l" t="t" r="r" b="b"/>
            <a:pathLst>
              <a:path w="4572" h="16763">
                <a:moveTo>
                  <a:pt x="0" y="16763"/>
                </a:moveTo>
                <a:lnTo>
                  <a:pt x="4571" y="0"/>
                </a:lnTo>
              </a:path>
            </a:pathLst>
          </a:custGeom>
          <a:ln w="12954">
            <a:solidFill>
              <a:srgbClr val="45A2B9"/>
            </a:solidFill>
          </a:ln>
        </p:spPr>
        <p:txBody>
          <a:bodyPr wrap="square" lIns="0" tIns="0" rIns="0" bIns="0" rtlCol="0">
            <a:noAutofit/>
          </a:bodyPr>
          <a:lstStyle/>
          <a:p>
            <a:endParaRPr/>
          </a:p>
        </p:txBody>
      </p:sp>
      <p:sp>
        <p:nvSpPr>
          <p:cNvPr id="1451" name="object 1451"/>
          <p:cNvSpPr/>
          <p:nvPr/>
        </p:nvSpPr>
        <p:spPr>
          <a:xfrm>
            <a:off x="1978914" y="4293108"/>
            <a:ext cx="6095" cy="16764"/>
          </a:xfrm>
          <a:custGeom>
            <a:avLst/>
            <a:gdLst/>
            <a:ahLst/>
            <a:cxnLst/>
            <a:rect l="l" t="t" r="r" b="b"/>
            <a:pathLst>
              <a:path w="6095" h="16763">
                <a:moveTo>
                  <a:pt x="0" y="16763"/>
                </a:moveTo>
                <a:lnTo>
                  <a:pt x="6095" y="0"/>
                </a:lnTo>
              </a:path>
            </a:pathLst>
          </a:custGeom>
          <a:ln w="12954">
            <a:solidFill>
              <a:srgbClr val="45A0B8"/>
            </a:solidFill>
          </a:ln>
        </p:spPr>
        <p:txBody>
          <a:bodyPr wrap="square" lIns="0" tIns="0" rIns="0" bIns="0" rtlCol="0">
            <a:noAutofit/>
          </a:bodyPr>
          <a:lstStyle/>
          <a:p>
            <a:endParaRPr/>
          </a:p>
        </p:txBody>
      </p:sp>
      <p:sp>
        <p:nvSpPr>
          <p:cNvPr id="1452" name="object 1452"/>
          <p:cNvSpPr/>
          <p:nvPr/>
        </p:nvSpPr>
        <p:spPr>
          <a:xfrm>
            <a:off x="1985010" y="4280153"/>
            <a:ext cx="6095" cy="12954"/>
          </a:xfrm>
          <a:custGeom>
            <a:avLst/>
            <a:gdLst/>
            <a:ahLst/>
            <a:cxnLst/>
            <a:rect l="l" t="t" r="r" b="b"/>
            <a:pathLst>
              <a:path w="6095" h="12953">
                <a:moveTo>
                  <a:pt x="0" y="12953"/>
                </a:moveTo>
                <a:lnTo>
                  <a:pt x="6095" y="0"/>
                </a:lnTo>
              </a:path>
            </a:pathLst>
          </a:custGeom>
          <a:ln w="12954">
            <a:solidFill>
              <a:srgbClr val="449FB7"/>
            </a:solidFill>
          </a:ln>
        </p:spPr>
        <p:txBody>
          <a:bodyPr wrap="square" lIns="0" tIns="0" rIns="0" bIns="0" rtlCol="0">
            <a:noAutofit/>
          </a:bodyPr>
          <a:lstStyle/>
          <a:p>
            <a:endParaRPr/>
          </a:p>
        </p:txBody>
      </p:sp>
      <p:sp>
        <p:nvSpPr>
          <p:cNvPr id="1453" name="object 1453"/>
          <p:cNvSpPr/>
          <p:nvPr/>
        </p:nvSpPr>
        <p:spPr>
          <a:xfrm>
            <a:off x="1991105" y="4267962"/>
            <a:ext cx="6857" cy="12192"/>
          </a:xfrm>
          <a:custGeom>
            <a:avLst/>
            <a:gdLst/>
            <a:ahLst/>
            <a:cxnLst/>
            <a:rect l="l" t="t" r="r" b="b"/>
            <a:pathLst>
              <a:path w="6857" h="12191">
                <a:moveTo>
                  <a:pt x="0" y="12192"/>
                </a:moveTo>
                <a:lnTo>
                  <a:pt x="6857" y="0"/>
                </a:lnTo>
              </a:path>
            </a:pathLst>
          </a:custGeom>
          <a:ln w="12954">
            <a:solidFill>
              <a:srgbClr val="449FB6"/>
            </a:solidFill>
          </a:ln>
        </p:spPr>
        <p:txBody>
          <a:bodyPr wrap="square" lIns="0" tIns="0" rIns="0" bIns="0" rtlCol="0">
            <a:noAutofit/>
          </a:bodyPr>
          <a:lstStyle/>
          <a:p>
            <a:endParaRPr/>
          </a:p>
        </p:txBody>
      </p:sp>
      <p:sp>
        <p:nvSpPr>
          <p:cNvPr id="1454" name="object 1454"/>
          <p:cNvSpPr/>
          <p:nvPr/>
        </p:nvSpPr>
        <p:spPr>
          <a:xfrm>
            <a:off x="1997964" y="4255769"/>
            <a:ext cx="7619" cy="12192"/>
          </a:xfrm>
          <a:custGeom>
            <a:avLst/>
            <a:gdLst/>
            <a:ahLst/>
            <a:cxnLst/>
            <a:rect l="l" t="t" r="r" b="b"/>
            <a:pathLst>
              <a:path w="7619" h="12191">
                <a:moveTo>
                  <a:pt x="0" y="12192"/>
                </a:moveTo>
                <a:lnTo>
                  <a:pt x="7619" y="0"/>
                </a:lnTo>
              </a:path>
            </a:pathLst>
          </a:custGeom>
          <a:ln w="12954">
            <a:solidFill>
              <a:srgbClr val="449EB5"/>
            </a:solidFill>
          </a:ln>
        </p:spPr>
        <p:txBody>
          <a:bodyPr wrap="square" lIns="0" tIns="0" rIns="0" bIns="0" rtlCol="0">
            <a:noAutofit/>
          </a:bodyPr>
          <a:lstStyle/>
          <a:p>
            <a:endParaRPr/>
          </a:p>
        </p:txBody>
      </p:sp>
      <p:sp>
        <p:nvSpPr>
          <p:cNvPr id="1455" name="object 1455"/>
          <p:cNvSpPr/>
          <p:nvPr/>
        </p:nvSpPr>
        <p:spPr>
          <a:xfrm>
            <a:off x="2005583" y="4243578"/>
            <a:ext cx="7619" cy="12192"/>
          </a:xfrm>
          <a:custGeom>
            <a:avLst/>
            <a:gdLst/>
            <a:ahLst/>
            <a:cxnLst/>
            <a:rect l="l" t="t" r="r" b="b"/>
            <a:pathLst>
              <a:path w="7619" h="12191">
                <a:moveTo>
                  <a:pt x="0" y="12192"/>
                </a:moveTo>
                <a:lnTo>
                  <a:pt x="7619" y="0"/>
                </a:lnTo>
              </a:path>
            </a:pathLst>
          </a:custGeom>
          <a:ln w="12954">
            <a:solidFill>
              <a:srgbClr val="439DB4"/>
            </a:solidFill>
          </a:ln>
        </p:spPr>
        <p:txBody>
          <a:bodyPr wrap="square" lIns="0" tIns="0" rIns="0" bIns="0" rtlCol="0">
            <a:noAutofit/>
          </a:bodyPr>
          <a:lstStyle/>
          <a:p>
            <a:endParaRPr/>
          </a:p>
        </p:txBody>
      </p:sp>
      <p:sp>
        <p:nvSpPr>
          <p:cNvPr id="1456" name="object 1456"/>
          <p:cNvSpPr/>
          <p:nvPr/>
        </p:nvSpPr>
        <p:spPr>
          <a:xfrm>
            <a:off x="2013204" y="4232147"/>
            <a:ext cx="9144" cy="11430"/>
          </a:xfrm>
          <a:custGeom>
            <a:avLst/>
            <a:gdLst/>
            <a:ahLst/>
            <a:cxnLst/>
            <a:rect l="l" t="t" r="r" b="b"/>
            <a:pathLst>
              <a:path w="9143" h="11429">
                <a:moveTo>
                  <a:pt x="0" y="11430"/>
                </a:moveTo>
                <a:lnTo>
                  <a:pt x="9144" y="0"/>
                </a:lnTo>
              </a:path>
            </a:pathLst>
          </a:custGeom>
          <a:ln w="12954">
            <a:solidFill>
              <a:srgbClr val="439CB2"/>
            </a:solidFill>
          </a:ln>
        </p:spPr>
        <p:txBody>
          <a:bodyPr wrap="square" lIns="0" tIns="0" rIns="0" bIns="0" rtlCol="0">
            <a:noAutofit/>
          </a:bodyPr>
          <a:lstStyle/>
          <a:p>
            <a:endParaRPr/>
          </a:p>
        </p:txBody>
      </p:sp>
      <p:sp>
        <p:nvSpPr>
          <p:cNvPr id="1457" name="object 1457"/>
          <p:cNvSpPr/>
          <p:nvPr/>
        </p:nvSpPr>
        <p:spPr>
          <a:xfrm>
            <a:off x="2022348" y="4220718"/>
            <a:ext cx="9906" cy="11430"/>
          </a:xfrm>
          <a:custGeom>
            <a:avLst/>
            <a:gdLst/>
            <a:ahLst/>
            <a:cxnLst/>
            <a:rect l="l" t="t" r="r" b="b"/>
            <a:pathLst>
              <a:path w="9906" h="11429">
                <a:moveTo>
                  <a:pt x="0" y="11430"/>
                </a:moveTo>
                <a:lnTo>
                  <a:pt x="9906" y="0"/>
                </a:lnTo>
              </a:path>
            </a:pathLst>
          </a:custGeom>
          <a:ln w="12954">
            <a:solidFill>
              <a:srgbClr val="429BB1"/>
            </a:solidFill>
          </a:ln>
        </p:spPr>
        <p:txBody>
          <a:bodyPr wrap="square" lIns="0" tIns="0" rIns="0" bIns="0" rtlCol="0">
            <a:noAutofit/>
          </a:bodyPr>
          <a:lstStyle/>
          <a:p>
            <a:endParaRPr/>
          </a:p>
        </p:txBody>
      </p:sp>
      <p:sp>
        <p:nvSpPr>
          <p:cNvPr id="1458" name="object 1458"/>
          <p:cNvSpPr/>
          <p:nvPr/>
        </p:nvSpPr>
        <p:spPr>
          <a:xfrm>
            <a:off x="2032254" y="4209287"/>
            <a:ext cx="9906" cy="11430"/>
          </a:xfrm>
          <a:custGeom>
            <a:avLst/>
            <a:gdLst/>
            <a:ahLst/>
            <a:cxnLst/>
            <a:rect l="l" t="t" r="r" b="b"/>
            <a:pathLst>
              <a:path w="9906" h="11429">
                <a:moveTo>
                  <a:pt x="0" y="11430"/>
                </a:moveTo>
                <a:lnTo>
                  <a:pt x="9906" y="0"/>
                </a:lnTo>
              </a:path>
            </a:pathLst>
          </a:custGeom>
          <a:ln w="12954">
            <a:solidFill>
              <a:srgbClr val="4299B0"/>
            </a:solidFill>
          </a:ln>
        </p:spPr>
        <p:txBody>
          <a:bodyPr wrap="square" lIns="0" tIns="0" rIns="0" bIns="0" rtlCol="0">
            <a:noAutofit/>
          </a:bodyPr>
          <a:lstStyle/>
          <a:p>
            <a:endParaRPr/>
          </a:p>
        </p:txBody>
      </p:sp>
      <p:sp>
        <p:nvSpPr>
          <p:cNvPr id="1459" name="object 1459"/>
          <p:cNvSpPr/>
          <p:nvPr/>
        </p:nvSpPr>
        <p:spPr>
          <a:xfrm>
            <a:off x="2042160" y="4197858"/>
            <a:ext cx="11430" cy="11430"/>
          </a:xfrm>
          <a:custGeom>
            <a:avLst/>
            <a:gdLst/>
            <a:ahLst/>
            <a:cxnLst/>
            <a:rect l="l" t="t" r="r" b="b"/>
            <a:pathLst>
              <a:path w="11430" h="11429">
                <a:moveTo>
                  <a:pt x="0" y="11429"/>
                </a:moveTo>
                <a:lnTo>
                  <a:pt x="11430" y="0"/>
                </a:lnTo>
              </a:path>
            </a:pathLst>
          </a:custGeom>
          <a:ln w="12954">
            <a:solidFill>
              <a:srgbClr val="4198AE"/>
            </a:solidFill>
          </a:ln>
        </p:spPr>
        <p:txBody>
          <a:bodyPr wrap="square" lIns="0" tIns="0" rIns="0" bIns="0" rtlCol="0">
            <a:noAutofit/>
          </a:bodyPr>
          <a:lstStyle/>
          <a:p>
            <a:endParaRPr/>
          </a:p>
        </p:txBody>
      </p:sp>
      <p:sp>
        <p:nvSpPr>
          <p:cNvPr id="1460" name="object 1460"/>
          <p:cNvSpPr/>
          <p:nvPr/>
        </p:nvSpPr>
        <p:spPr>
          <a:xfrm>
            <a:off x="2053589" y="4197857"/>
            <a:ext cx="0" cy="195834"/>
          </a:xfrm>
          <a:custGeom>
            <a:avLst/>
            <a:gdLst/>
            <a:ahLst/>
            <a:cxnLst/>
            <a:rect l="l" t="t" r="r" b="b"/>
            <a:pathLst>
              <a:path h="195834">
                <a:moveTo>
                  <a:pt x="0" y="0"/>
                </a:moveTo>
                <a:lnTo>
                  <a:pt x="0" y="195834"/>
                </a:lnTo>
              </a:path>
            </a:pathLst>
          </a:custGeom>
          <a:ln w="12954">
            <a:solidFill>
              <a:srgbClr val="4094AB"/>
            </a:solidFill>
          </a:ln>
        </p:spPr>
        <p:txBody>
          <a:bodyPr wrap="square" lIns="0" tIns="0" rIns="0" bIns="0" rtlCol="0">
            <a:noAutofit/>
          </a:bodyPr>
          <a:lstStyle/>
          <a:p>
            <a:endParaRPr/>
          </a:p>
        </p:txBody>
      </p:sp>
      <p:sp>
        <p:nvSpPr>
          <p:cNvPr id="1461" name="object 1461"/>
          <p:cNvSpPr/>
          <p:nvPr/>
        </p:nvSpPr>
        <p:spPr>
          <a:xfrm>
            <a:off x="2495550" y="4258817"/>
            <a:ext cx="170688" cy="170688"/>
          </a:xfrm>
          <a:custGeom>
            <a:avLst/>
            <a:gdLst/>
            <a:ahLst/>
            <a:cxnLst/>
            <a:rect l="l" t="t" r="r" b="b"/>
            <a:pathLst>
              <a:path w="170687" h="170687">
                <a:moveTo>
                  <a:pt x="9143" y="161544"/>
                </a:moveTo>
                <a:lnTo>
                  <a:pt x="0" y="170688"/>
                </a:lnTo>
                <a:lnTo>
                  <a:pt x="170688" y="0"/>
                </a:lnTo>
                <a:lnTo>
                  <a:pt x="9143" y="161544"/>
                </a:lnTo>
                <a:close/>
              </a:path>
            </a:pathLst>
          </a:custGeom>
          <a:solidFill>
            <a:srgbClr val="51CBCB"/>
          </a:solidFill>
        </p:spPr>
        <p:txBody>
          <a:bodyPr wrap="square" lIns="0" tIns="0" rIns="0" bIns="0" rtlCol="0">
            <a:noAutofit/>
          </a:bodyPr>
          <a:lstStyle/>
          <a:p>
            <a:endParaRPr/>
          </a:p>
        </p:txBody>
      </p:sp>
      <p:sp>
        <p:nvSpPr>
          <p:cNvPr id="1462" name="object 1462"/>
          <p:cNvSpPr/>
          <p:nvPr/>
        </p:nvSpPr>
        <p:spPr>
          <a:xfrm>
            <a:off x="2504694" y="4258817"/>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1463" name="object 1463"/>
          <p:cNvSpPr/>
          <p:nvPr/>
        </p:nvSpPr>
        <p:spPr>
          <a:xfrm>
            <a:off x="2487168" y="4267961"/>
            <a:ext cx="169926" cy="167640"/>
          </a:xfrm>
          <a:custGeom>
            <a:avLst/>
            <a:gdLst/>
            <a:ahLst/>
            <a:cxnLst/>
            <a:rect l="l" t="t" r="r" b="b"/>
            <a:pathLst>
              <a:path w="169925" h="167639">
                <a:moveTo>
                  <a:pt x="8381" y="161543"/>
                </a:moveTo>
                <a:lnTo>
                  <a:pt x="169925" y="0"/>
                </a:lnTo>
                <a:lnTo>
                  <a:pt x="161543" y="6095"/>
                </a:lnTo>
                <a:lnTo>
                  <a:pt x="0" y="167639"/>
                </a:lnTo>
                <a:lnTo>
                  <a:pt x="8381" y="161543"/>
                </a:lnTo>
                <a:close/>
              </a:path>
            </a:pathLst>
          </a:custGeom>
          <a:solidFill>
            <a:srgbClr val="50C7C7"/>
          </a:solidFill>
        </p:spPr>
        <p:txBody>
          <a:bodyPr wrap="square" lIns="0" tIns="0" rIns="0" bIns="0" rtlCol="0">
            <a:noAutofit/>
          </a:bodyPr>
          <a:lstStyle/>
          <a:p>
            <a:endParaRPr/>
          </a:p>
        </p:txBody>
      </p:sp>
      <p:sp>
        <p:nvSpPr>
          <p:cNvPr id="1464" name="object 1464"/>
          <p:cNvSpPr/>
          <p:nvPr/>
        </p:nvSpPr>
        <p:spPr>
          <a:xfrm>
            <a:off x="2495550" y="4267961"/>
            <a:ext cx="161544" cy="161544"/>
          </a:xfrm>
          <a:custGeom>
            <a:avLst/>
            <a:gdLst/>
            <a:ahLst/>
            <a:cxnLst/>
            <a:rect l="l" t="t" r="r" b="b"/>
            <a:pathLst>
              <a:path w="161544" h="161544">
                <a:moveTo>
                  <a:pt x="0" y="161543"/>
                </a:moveTo>
                <a:lnTo>
                  <a:pt x="161544" y="0"/>
                </a:lnTo>
              </a:path>
            </a:pathLst>
          </a:custGeom>
          <a:ln w="762">
            <a:solidFill>
              <a:srgbClr val="50C7C7"/>
            </a:solidFill>
          </a:ln>
        </p:spPr>
        <p:txBody>
          <a:bodyPr wrap="square" lIns="0" tIns="0" rIns="0" bIns="0" rtlCol="0">
            <a:noAutofit/>
          </a:bodyPr>
          <a:lstStyle/>
          <a:p>
            <a:endParaRPr/>
          </a:p>
        </p:txBody>
      </p:sp>
      <p:sp>
        <p:nvSpPr>
          <p:cNvPr id="1465" name="object 1465"/>
          <p:cNvSpPr/>
          <p:nvPr/>
        </p:nvSpPr>
        <p:spPr>
          <a:xfrm>
            <a:off x="2478785" y="4274057"/>
            <a:ext cx="169926" cy="166116"/>
          </a:xfrm>
          <a:custGeom>
            <a:avLst/>
            <a:gdLst/>
            <a:ahLst/>
            <a:cxnLst/>
            <a:rect l="l" t="t" r="r" b="b"/>
            <a:pathLst>
              <a:path w="169925" h="166115">
                <a:moveTo>
                  <a:pt x="8381" y="161543"/>
                </a:moveTo>
                <a:lnTo>
                  <a:pt x="169925" y="0"/>
                </a:lnTo>
                <a:lnTo>
                  <a:pt x="161543" y="4571"/>
                </a:lnTo>
                <a:lnTo>
                  <a:pt x="0" y="166115"/>
                </a:lnTo>
                <a:lnTo>
                  <a:pt x="8381" y="161543"/>
                </a:lnTo>
                <a:close/>
              </a:path>
            </a:pathLst>
          </a:custGeom>
          <a:solidFill>
            <a:srgbClr val="4CBEBE"/>
          </a:solidFill>
        </p:spPr>
        <p:txBody>
          <a:bodyPr wrap="square" lIns="0" tIns="0" rIns="0" bIns="0" rtlCol="0">
            <a:noAutofit/>
          </a:bodyPr>
          <a:lstStyle/>
          <a:p>
            <a:endParaRPr/>
          </a:p>
        </p:txBody>
      </p:sp>
      <p:sp>
        <p:nvSpPr>
          <p:cNvPr id="1466" name="object 1466"/>
          <p:cNvSpPr/>
          <p:nvPr/>
        </p:nvSpPr>
        <p:spPr>
          <a:xfrm>
            <a:off x="2487167" y="4274057"/>
            <a:ext cx="161544" cy="161544"/>
          </a:xfrm>
          <a:custGeom>
            <a:avLst/>
            <a:gdLst/>
            <a:ahLst/>
            <a:cxnLst/>
            <a:rect l="l" t="t" r="r" b="b"/>
            <a:pathLst>
              <a:path w="161544" h="161544">
                <a:moveTo>
                  <a:pt x="0" y="161543"/>
                </a:moveTo>
                <a:lnTo>
                  <a:pt x="161544" y="0"/>
                </a:lnTo>
              </a:path>
            </a:pathLst>
          </a:custGeom>
          <a:ln w="762">
            <a:solidFill>
              <a:srgbClr val="4CBEBE"/>
            </a:solidFill>
          </a:ln>
        </p:spPr>
        <p:txBody>
          <a:bodyPr wrap="square" lIns="0" tIns="0" rIns="0" bIns="0" rtlCol="0">
            <a:noAutofit/>
          </a:bodyPr>
          <a:lstStyle/>
          <a:p>
            <a:endParaRPr/>
          </a:p>
        </p:txBody>
      </p:sp>
      <p:sp>
        <p:nvSpPr>
          <p:cNvPr id="1467" name="object 1467"/>
          <p:cNvSpPr/>
          <p:nvPr/>
        </p:nvSpPr>
        <p:spPr>
          <a:xfrm>
            <a:off x="2483357" y="4274057"/>
            <a:ext cx="165354" cy="163830"/>
          </a:xfrm>
          <a:custGeom>
            <a:avLst/>
            <a:gdLst/>
            <a:ahLst/>
            <a:cxnLst/>
            <a:rect l="l" t="t" r="r" b="b"/>
            <a:pathLst>
              <a:path w="165354" h="163829">
                <a:moveTo>
                  <a:pt x="3810" y="161543"/>
                </a:moveTo>
                <a:lnTo>
                  <a:pt x="165354" y="0"/>
                </a:lnTo>
                <a:lnTo>
                  <a:pt x="161544" y="2285"/>
                </a:lnTo>
                <a:lnTo>
                  <a:pt x="0" y="163829"/>
                </a:lnTo>
                <a:lnTo>
                  <a:pt x="3810" y="161543"/>
                </a:lnTo>
                <a:close/>
              </a:path>
            </a:pathLst>
          </a:custGeom>
          <a:solidFill>
            <a:srgbClr val="4CBEBE"/>
          </a:solidFill>
        </p:spPr>
        <p:txBody>
          <a:bodyPr wrap="square" lIns="0" tIns="0" rIns="0" bIns="0" rtlCol="0">
            <a:noAutofit/>
          </a:bodyPr>
          <a:lstStyle/>
          <a:p>
            <a:endParaRPr/>
          </a:p>
        </p:txBody>
      </p:sp>
      <p:sp>
        <p:nvSpPr>
          <p:cNvPr id="1468" name="object 1468"/>
          <p:cNvSpPr/>
          <p:nvPr/>
        </p:nvSpPr>
        <p:spPr>
          <a:xfrm>
            <a:off x="2478785" y="4276344"/>
            <a:ext cx="166116" cy="163830"/>
          </a:xfrm>
          <a:custGeom>
            <a:avLst/>
            <a:gdLst/>
            <a:ahLst/>
            <a:cxnLst/>
            <a:rect l="l" t="t" r="r" b="b"/>
            <a:pathLst>
              <a:path w="166116" h="163829">
                <a:moveTo>
                  <a:pt x="4572" y="161544"/>
                </a:moveTo>
                <a:lnTo>
                  <a:pt x="166116" y="0"/>
                </a:lnTo>
                <a:lnTo>
                  <a:pt x="161544" y="2286"/>
                </a:lnTo>
                <a:lnTo>
                  <a:pt x="0" y="163830"/>
                </a:lnTo>
                <a:lnTo>
                  <a:pt x="4572" y="161544"/>
                </a:lnTo>
                <a:close/>
              </a:path>
            </a:pathLst>
          </a:custGeom>
          <a:solidFill>
            <a:srgbClr val="48B8B8"/>
          </a:solidFill>
        </p:spPr>
        <p:txBody>
          <a:bodyPr wrap="square" lIns="0" tIns="0" rIns="0" bIns="0" rtlCol="0">
            <a:noAutofit/>
          </a:bodyPr>
          <a:lstStyle/>
          <a:p>
            <a:endParaRPr/>
          </a:p>
        </p:txBody>
      </p:sp>
      <p:sp>
        <p:nvSpPr>
          <p:cNvPr id="1469" name="object 1469"/>
          <p:cNvSpPr/>
          <p:nvPr/>
        </p:nvSpPr>
        <p:spPr>
          <a:xfrm>
            <a:off x="2469641" y="4278629"/>
            <a:ext cx="170688" cy="164592"/>
          </a:xfrm>
          <a:custGeom>
            <a:avLst/>
            <a:gdLst/>
            <a:ahLst/>
            <a:cxnLst/>
            <a:rect l="l" t="t" r="r" b="b"/>
            <a:pathLst>
              <a:path w="170687" h="164591">
                <a:moveTo>
                  <a:pt x="9143" y="161544"/>
                </a:moveTo>
                <a:lnTo>
                  <a:pt x="170688" y="0"/>
                </a:lnTo>
                <a:lnTo>
                  <a:pt x="161544" y="2286"/>
                </a:lnTo>
                <a:lnTo>
                  <a:pt x="0" y="164592"/>
                </a:lnTo>
                <a:lnTo>
                  <a:pt x="9143" y="161544"/>
                </a:lnTo>
                <a:close/>
              </a:path>
            </a:pathLst>
          </a:custGeom>
          <a:solidFill>
            <a:srgbClr val="46B2B2"/>
          </a:solidFill>
        </p:spPr>
        <p:txBody>
          <a:bodyPr wrap="square" lIns="0" tIns="0" rIns="0" bIns="0" rtlCol="0">
            <a:noAutofit/>
          </a:bodyPr>
          <a:lstStyle/>
          <a:p>
            <a:endParaRPr/>
          </a:p>
        </p:txBody>
      </p:sp>
      <p:sp>
        <p:nvSpPr>
          <p:cNvPr id="1470" name="object 1470"/>
          <p:cNvSpPr/>
          <p:nvPr/>
        </p:nvSpPr>
        <p:spPr>
          <a:xfrm>
            <a:off x="2478785" y="4278629"/>
            <a:ext cx="161544" cy="161544"/>
          </a:xfrm>
          <a:custGeom>
            <a:avLst/>
            <a:gdLst/>
            <a:ahLst/>
            <a:cxnLst/>
            <a:rect l="l" t="t" r="r" b="b"/>
            <a:pathLst>
              <a:path w="161544" h="161544">
                <a:moveTo>
                  <a:pt x="0" y="161544"/>
                </a:moveTo>
                <a:lnTo>
                  <a:pt x="161544" y="0"/>
                </a:lnTo>
              </a:path>
            </a:pathLst>
          </a:custGeom>
          <a:ln w="762">
            <a:solidFill>
              <a:srgbClr val="46B2B2"/>
            </a:solidFill>
          </a:ln>
        </p:spPr>
        <p:txBody>
          <a:bodyPr wrap="square" lIns="0" tIns="0" rIns="0" bIns="0" rtlCol="0">
            <a:noAutofit/>
          </a:bodyPr>
          <a:lstStyle/>
          <a:p>
            <a:endParaRPr/>
          </a:p>
        </p:txBody>
      </p:sp>
      <p:sp>
        <p:nvSpPr>
          <p:cNvPr id="1471" name="object 1471"/>
          <p:cNvSpPr/>
          <p:nvPr/>
        </p:nvSpPr>
        <p:spPr>
          <a:xfrm>
            <a:off x="2476499" y="4278629"/>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6B2B2"/>
          </a:solidFill>
        </p:spPr>
        <p:txBody>
          <a:bodyPr wrap="square" lIns="0" tIns="0" rIns="0" bIns="0" rtlCol="0">
            <a:noAutofit/>
          </a:bodyPr>
          <a:lstStyle/>
          <a:p>
            <a:endParaRPr/>
          </a:p>
        </p:txBody>
      </p:sp>
      <p:sp>
        <p:nvSpPr>
          <p:cNvPr id="1472" name="object 1472"/>
          <p:cNvSpPr/>
          <p:nvPr/>
        </p:nvSpPr>
        <p:spPr>
          <a:xfrm>
            <a:off x="2474214" y="4279391"/>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5AEAE"/>
          </a:solidFill>
        </p:spPr>
        <p:txBody>
          <a:bodyPr wrap="square" lIns="0" tIns="0" rIns="0" bIns="0" rtlCol="0">
            <a:noAutofit/>
          </a:bodyPr>
          <a:lstStyle/>
          <a:p>
            <a:endParaRPr/>
          </a:p>
        </p:txBody>
      </p:sp>
      <p:sp>
        <p:nvSpPr>
          <p:cNvPr id="1473" name="object 1473"/>
          <p:cNvSpPr/>
          <p:nvPr/>
        </p:nvSpPr>
        <p:spPr>
          <a:xfrm>
            <a:off x="2471928" y="4280154"/>
            <a:ext cx="163830" cy="162306"/>
          </a:xfrm>
          <a:custGeom>
            <a:avLst/>
            <a:gdLst/>
            <a:ahLst/>
            <a:cxnLst/>
            <a:rect l="l" t="t" r="r" b="b"/>
            <a:pathLst>
              <a:path w="163830" h="162305">
                <a:moveTo>
                  <a:pt x="2286" y="161543"/>
                </a:moveTo>
                <a:lnTo>
                  <a:pt x="163830" y="0"/>
                </a:lnTo>
                <a:lnTo>
                  <a:pt x="161544" y="0"/>
                </a:lnTo>
                <a:lnTo>
                  <a:pt x="0" y="162305"/>
                </a:lnTo>
                <a:lnTo>
                  <a:pt x="2286" y="161543"/>
                </a:lnTo>
                <a:close/>
              </a:path>
            </a:pathLst>
          </a:custGeom>
          <a:solidFill>
            <a:srgbClr val="44ACAC"/>
          </a:solidFill>
        </p:spPr>
        <p:txBody>
          <a:bodyPr wrap="square" lIns="0" tIns="0" rIns="0" bIns="0" rtlCol="0">
            <a:noAutofit/>
          </a:bodyPr>
          <a:lstStyle/>
          <a:p>
            <a:endParaRPr/>
          </a:p>
        </p:txBody>
      </p:sp>
      <p:sp>
        <p:nvSpPr>
          <p:cNvPr id="1474" name="object 1474"/>
          <p:cNvSpPr/>
          <p:nvPr/>
        </p:nvSpPr>
        <p:spPr>
          <a:xfrm>
            <a:off x="2469641" y="4280154"/>
            <a:ext cx="163830" cy="163068"/>
          </a:xfrm>
          <a:custGeom>
            <a:avLst/>
            <a:gdLst/>
            <a:ahLst/>
            <a:cxnLst/>
            <a:rect l="l" t="t" r="r" b="b"/>
            <a:pathLst>
              <a:path w="163830" h="163067">
                <a:moveTo>
                  <a:pt x="2286" y="162305"/>
                </a:moveTo>
                <a:lnTo>
                  <a:pt x="163830" y="0"/>
                </a:lnTo>
                <a:lnTo>
                  <a:pt x="161544" y="761"/>
                </a:lnTo>
                <a:lnTo>
                  <a:pt x="0" y="163067"/>
                </a:lnTo>
                <a:lnTo>
                  <a:pt x="2286" y="162305"/>
                </a:lnTo>
                <a:close/>
              </a:path>
            </a:pathLst>
          </a:custGeom>
          <a:solidFill>
            <a:srgbClr val="43A9A9"/>
          </a:solidFill>
        </p:spPr>
        <p:txBody>
          <a:bodyPr wrap="square" lIns="0" tIns="0" rIns="0" bIns="0" rtlCol="0">
            <a:noAutofit/>
          </a:bodyPr>
          <a:lstStyle/>
          <a:p>
            <a:endParaRPr/>
          </a:p>
        </p:txBody>
      </p:sp>
      <p:sp>
        <p:nvSpPr>
          <p:cNvPr id="1475" name="object 1475"/>
          <p:cNvSpPr/>
          <p:nvPr/>
        </p:nvSpPr>
        <p:spPr>
          <a:xfrm>
            <a:off x="2460498" y="4280916"/>
            <a:ext cx="170688" cy="163068"/>
          </a:xfrm>
          <a:custGeom>
            <a:avLst/>
            <a:gdLst/>
            <a:ahLst/>
            <a:cxnLst/>
            <a:rect l="l" t="t" r="r" b="b"/>
            <a:pathLst>
              <a:path w="170687" h="163067">
                <a:moveTo>
                  <a:pt x="9143" y="162306"/>
                </a:moveTo>
                <a:lnTo>
                  <a:pt x="170688" y="0"/>
                </a:lnTo>
                <a:lnTo>
                  <a:pt x="161544" y="1524"/>
                </a:lnTo>
                <a:lnTo>
                  <a:pt x="0" y="163068"/>
                </a:lnTo>
                <a:lnTo>
                  <a:pt x="9143" y="162306"/>
                </a:lnTo>
                <a:close/>
              </a:path>
            </a:pathLst>
          </a:custGeom>
          <a:solidFill>
            <a:srgbClr val="41A5A5"/>
          </a:solidFill>
        </p:spPr>
        <p:txBody>
          <a:bodyPr wrap="square" lIns="0" tIns="0" rIns="0" bIns="0" rtlCol="0">
            <a:noAutofit/>
          </a:bodyPr>
          <a:lstStyle/>
          <a:p>
            <a:endParaRPr/>
          </a:p>
        </p:txBody>
      </p:sp>
      <p:sp>
        <p:nvSpPr>
          <p:cNvPr id="1476" name="object 1476"/>
          <p:cNvSpPr/>
          <p:nvPr/>
        </p:nvSpPr>
        <p:spPr>
          <a:xfrm>
            <a:off x="2469642" y="4280916"/>
            <a:ext cx="161544" cy="162306"/>
          </a:xfrm>
          <a:custGeom>
            <a:avLst/>
            <a:gdLst/>
            <a:ahLst/>
            <a:cxnLst/>
            <a:rect l="l" t="t" r="r" b="b"/>
            <a:pathLst>
              <a:path w="161544" h="162305">
                <a:moveTo>
                  <a:pt x="0" y="162306"/>
                </a:moveTo>
                <a:lnTo>
                  <a:pt x="161544" y="0"/>
                </a:lnTo>
              </a:path>
            </a:pathLst>
          </a:custGeom>
          <a:ln w="762">
            <a:solidFill>
              <a:srgbClr val="41A5A5"/>
            </a:solidFill>
          </a:ln>
        </p:spPr>
        <p:txBody>
          <a:bodyPr wrap="square" lIns="0" tIns="0" rIns="0" bIns="0" rtlCol="0">
            <a:noAutofit/>
          </a:bodyPr>
          <a:lstStyle/>
          <a:p>
            <a:endParaRPr/>
          </a:p>
        </p:txBody>
      </p:sp>
      <p:sp>
        <p:nvSpPr>
          <p:cNvPr id="1477" name="object 1477"/>
          <p:cNvSpPr/>
          <p:nvPr/>
        </p:nvSpPr>
        <p:spPr>
          <a:xfrm>
            <a:off x="2468118" y="4280916"/>
            <a:ext cx="163068" cy="162306"/>
          </a:xfrm>
          <a:custGeom>
            <a:avLst/>
            <a:gdLst/>
            <a:ahLst/>
            <a:cxnLst/>
            <a:rect l="l" t="t" r="r" b="b"/>
            <a:pathLst>
              <a:path w="163068" h="162305">
                <a:moveTo>
                  <a:pt x="1524" y="162306"/>
                </a:moveTo>
                <a:lnTo>
                  <a:pt x="163068" y="0"/>
                </a:lnTo>
                <a:lnTo>
                  <a:pt x="161544" y="762"/>
                </a:lnTo>
                <a:lnTo>
                  <a:pt x="0" y="162306"/>
                </a:lnTo>
                <a:lnTo>
                  <a:pt x="1524" y="162306"/>
                </a:lnTo>
                <a:close/>
              </a:path>
            </a:pathLst>
          </a:custGeom>
          <a:solidFill>
            <a:srgbClr val="41A5A5"/>
          </a:solidFill>
        </p:spPr>
        <p:txBody>
          <a:bodyPr wrap="square" lIns="0" tIns="0" rIns="0" bIns="0" rtlCol="0">
            <a:noAutofit/>
          </a:bodyPr>
          <a:lstStyle/>
          <a:p>
            <a:endParaRPr/>
          </a:p>
        </p:txBody>
      </p:sp>
      <p:sp>
        <p:nvSpPr>
          <p:cNvPr id="1478" name="object 1478"/>
          <p:cNvSpPr/>
          <p:nvPr/>
        </p:nvSpPr>
        <p:spPr>
          <a:xfrm>
            <a:off x="2465831" y="4281678"/>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40A2A2"/>
          </a:solidFill>
        </p:spPr>
        <p:txBody>
          <a:bodyPr wrap="square" lIns="0" tIns="0" rIns="0" bIns="0" rtlCol="0">
            <a:noAutofit/>
          </a:bodyPr>
          <a:lstStyle/>
          <a:p>
            <a:endParaRPr/>
          </a:p>
        </p:txBody>
      </p:sp>
      <p:sp>
        <p:nvSpPr>
          <p:cNvPr id="1479" name="object 1479"/>
          <p:cNvSpPr/>
          <p:nvPr/>
        </p:nvSpPr>
        <p:spPr>
          <a:xfrm>
            <a:off x="2464308" y="4281678"/>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F9F9F"/>
          </a:solidFill>
        </p:spPr>
        <p:txBody>
          <a:bodyPr wrap="square" lIns="0" tIns="0" rIns="0" bIns="0" rtlCol="0">
            <a:noAutofit/>
          </a:bodyPr>
          <a:lstStyle/>
          <a:p>
            <a:endParaRPr/>
          </a:p>
        </p:txBody>
      </p:sp>
      <p:sp>
        <p:nvSpPr>
          <p:cNvPr id="1480" name="object 1480"/>
          <p:cNvSpPr/>
          <p:nvPr/>
        </p:nvSpPr>
        <p:spPr>
          <a:xfrm>
            <a:off x="2462021" y="4281678"/>
            <a:ext cx="163830" cy="161544"/>
          </a:xfrm>
          <a:custGeom>
            <a:avLst/>
            <a:gdLst/>
            <a:ahLst/>
            <a:cxnLst/>
            <a:rect l="l" t="t" r="r" b="b"/>
            <a:pathLst>
              <a:path w="163830" h="161544">
                <a:moveTo>
                  <a:pt x="2286" y="161543"/>
                </a:moveTo>
                <a:lnTo>
                  <a:pt x="163830" y="0"/>
                </a:lnTo>
                <a:lnTo>
                  <a:pt x="162306" y="0"/>
                </a:lnTo>
                <a:lnTo>
                  <a:pt x="0" y="161543"/>
                </a:lnTo>
                <a:lnTo>
                  <a:pt x="2286" y="161543"/>
                </a:lnTo>
                <a:close/>
              </a:path>
            </a:pathLst>
          </a:custGeom>
          <a:solidFill>
            <a:srgbClr val="3E9E9E"/>
          </a:solidFill>
        </p:spPr>
        <p:txBody>
          <a:bodyPr wrap="square" lIns="0" tIns="0" rIns="0" bIns="0" rtlCol="0">
            <a:noAutofit/>
          </a:bodyPr>
          <a:lstStyle/>
          <a:p>
            <a:endParaRPr/>
          </a:p>
        </p:txBody>
      </p:sp>
      <p:sp>
        <p:nvSpPr>
          <p:cNvPr id="1481" name="object 1481"/>
          <p:cNvSpPr/>
          <p:nvPr/>
        </p:nvSpPr>
        <p:spPr>
          <a:xfrm>
            <a:off x="2460498" y="4281678"/>
            <a:ext cx="163829" cy="162306"/>
          </a:xfrm>
          <a:custGeom>
            <a:avLst/>
            <a:gdLst/>
            <a:ahLst/>
            <a:cxnLst/>
            <a:rect l="l" t="t" r="r" b="b"/>
            <a:pathLst>
              <a:path w="163830" h="162305">
                <a:moveTo>
                  <a:pt x="1524" y="161543"/>
                </a:moveTo>
                <a:lnTo>
                  <a:pt x="163830" y="0"/>
                </a:lnTo>
                <a:lnTo>
                  <a:pt x="161544" y="761"/>
                </a:lnTo>
                <a:lnTo>
                  <a:pt x="0" y="162305"/>
                </a:lnTo>
                <a:lnTo>
                  <a:pt x="1524" y="161543"/>
                </a:lnTo>
                <a:close/>
              </a:path>
            </a:pathLst>
          </a:custGeom>
          <a:solidFill>
            <a:srgbClr val="3D9B9B"/>
          </a:solidFill>
        </p:spPr>
        <p:txBody>
          <a:bodyPr wrap="square" lIns="0" tIns="0" rIns="0" bIns="0" rtlCol="0">
            <a:noAutofit/>
          </a:bodyPr>
          <a:lstStyle/>
          <a:p>
            <a:endParaRPr/>
          </a:p>
        </p:txBody>
      </p:sp>
      <p:sp>
        <p:nvSpPr>
          <p:cNvPr id="1482" name="object 1482"/>
          <p:cNvSpPr/>
          <p:nvPr/>
        </p:nvSpPr>
        <p:spPr>
          <a:xfrm>
            <a:off x="2453640" y="4281677"/>
            <a:ext cx="168402" cy="162306"/>
          </a:xfrm>
          <a:custGeom>
            <a:avLst/>
            <a:gdLst/>
            <a:ahLst/>
            <a:cxnLst/>
            <a:rect l="l" t="t" r="r" b="b"/>
            <a:pathLst>
              <a:path w="168401" h="162305">
                <a:moveTo>
                  <a:pt x="6857" y="162305"/>
                </a:moveTo>
                <a:lnTo>
                  <a:pt x="168401" y="761"/>
                </a:lnTo>
                <a:lnTo>
                  <a:pt x="161543" y="0"/>
                </a:lnTo>
                <a:lnTo>
                  <a:pt x="0" y="161543"/>
                </a:lnTo>
                <a:lnTo>
                  <a:pt x="6857" y="162305"/>
                </a:lnTo>
                <a:close/>
              </a:path>
            </a:pathLst>
          </a:custGeom>
          <a:solidFill>
            <a:srgbClr val="3C9898"/>
          </a:solidFill>
        </p:spPr>
        <p:txBody>
          <a:bodyPr wrap="square" lIns="0" tIns="0" rIns="0" bIns="0" rtlCol="0">
            <a:noAutofit/>
          </a:bodyPr>
          <a:lstStyle/>
          <a:p>
            <a:endParaRPr/>
          </a:p>
        </p:txBody>
      </p:sp>
      <p:sp>
        <p:nvSpPr>
          <p:cNvPr id="1483" name="object 1483"/>
          <p:cNvSpPr/>
          <p:nvPr/>
        </p:nvSpPr>
        <p:spPr>
          <a:xfrm>
            <a:off x="2460498" y="4282439"/>
            <a:ext cx="161544" cy="161544"/>
          </a:xfrm>
          <a:custGeom>
            <a:avLst/>
            <a:gdLst/>
            <a:ahLst/>
            <a:cxnLst/>
            <a:rect l="l" t="t" r="r" b="b"/>
            <a:pathLst>
              <a:path w="161544" h="161544">
                <a:moveTo>
                  <a:pt x="0" y="161544"/>
                </a:moveTo>
                <a:lnTo>
                  <a:pt x="161544" y="0"/>
                </a:lnTo>
              </a:path>
            </a:pathLst>
          </a:custGeom>
          <a:ln w="762">
            <a:solidFill>
              <a:srgbClr val="3C9898"/>
            </a:solidFill>
          </a:ln>
        </p:spPr>
        <p:txBody>
          <a:bodyPr wrap="square" lIns="0" tIns="0" rIns="0" bIns="0" rtlCol="0">
            <a:noAutofit/>
          </a:bodyPr>
          <a:lstStyle/>
          <a:p>
            <a:endParaRPr/>
          </a:p>
        </p:txBody>
      </p:sp>
      <p:sp>
        <p:nvSpPr>
          <p:cNvPr id="1484" name="object 1484"/>
          <p:cNvSpPr/>
          <p:nvPr/>
        </p:nvSpPr>
        <p:spPr>
          <a:xfrm>
            <a:off x="2458974" y="4281677"/>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3C9898"/>
          </a:solidFill>
        </p:spPr>
        <p:txBody>
          <a:bodyPr wrap="square" lIns="0" tIns="0" rIns="0" bIns="0" rtlCol="0">
            <a:noAutofit/>
          </a:bodyPr>
          <a:lstStyle/>
          <a:p>
            <a:endParaRPr/>
          </a:p>
        </p:txBody>
      </p:sp>
      <p:sp>
        <p:nvSpPr>
          <p:cNvPr id="1485" name="object 1485"/>
          <p:cNvSpPr/>
          <p:nvPr/>
        </p:nvSpPr>
        <p:spPr>
          <a:xfrm>
            <a:off x="2456687" y="4281677"/>
            <a:ext cx="163830" cy="162306"/>
          </a:xfrm>
          <a:custGeom>
            <a:avLst/>
            <a:gdLst/>
            <a:ahLst/>
            <a:cxnLst/>
            <a:rect l="l" t="t" r="r" b="b"/>
            <a:pathLst>
              <a:path w="163830" h="162305">
                <a:moveTo>
                  <a:pt x="2286" y="162305"/>
                </a:moveTo>
                <a:lnTo>
                  <a:pt x="163830" y="0"/>
                </a:lnTo>
                <a:lnTo>
                  <a:pt x="162306" y="0"/>
                </a:lnTo>
                <a:lnTo>
                  <a:pt x="0" y="161543"/>
                </a:lnTo>
                <a:lnTo>
                  <a:pt x="2286" y="162305"/>
                </a:lnTo>
                <a:close/>
              </a:path>
            </a:pathLst>
          </a:custGeom>
          <a:solidFill>
            <a:srgbClr val="3C999A"/>
          </a:solidFill>
        </p:spPr>
        <p:txBody>
          <a:bodyPr wrap="square" lIns="0" tIns="0" rIns="0" bIns="0" rtlCol="0">
            <a:noAutofit/>
          </a:bodyPr>
          <a:lstStyle/>
          <a:p>
            <a:endParaRPr/>
          </a:p>
        </p:txBody>
      </p:sp>
      <p:sp>
        <p:nvSpPr>
          <p:cNvPr id="1486" name="object 1486"/>
          <p:cNvSpPr/>
          <p:nvPr/>
        </p:nvSpPr>
        <p:spPr>
          <a:xfrm>
            <a:off x="2455164" y="4281678"/>
            <a:ext cx="163829" cy="161544"/>
          </a:xfrm>
          <a:custGeom>
            <a:avLst/>
            <a:gdLst/>
            <a:ahLst/>
            <a:cxnLst/>
            <a:rect l="l" t="t" r="r" b="b"/>
            <a:pathLst>
              <a:path w="163830" h="161544">
                <a:moveTo>
                  <a:pt x="1524" y="161543"/>
                </a:moveTo>
                <a:lnTo>
                  <a:pt x="163830" y="0"/>
                </a:lnTo>
                <a:lnTo>
                  <a:pt x="161544" y="0"/>
                </a:lnTo>
                <a:lnTo>
                  <a:pt x="0" y="161543"/>
                </a:lnTo>
                <a:lnTo>
                  <a:pt x="1524" y="161543"/>
                </a:lnTo>
                <a:close/>
              </a:path>
            </a:pathLst>
          </a:custGeom>
          <a:solidFill>
            <a:srgbClr val="3D9C9C"/>
          </a:solidFill>
        </p:spPr>
        <p:txBody>
          <a:bodyPr wrap="square" lIns="0" tIns="0" rIns="0" bIns="0" rtlCol="0">
            <a:noAutofit/>
          </a:bodyPr>
          <a:lstStyle/>
          <a:p>
            <a:endParaRPr/>
          </a:p>
        </p:txBody>
      </p:sp>
      <p:sp>
        <p:nvSpPr>
          <p:cNvPr id="1487" name="object 1487"/>
          <p:cNvSpPr/>
          <p:nvPr/>
        </p:nvSpPr>
        <p:spPr>
          <a:xfrm>
            <a:off x="2453640" y="4281678"/>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E9E9E"/>
          </a:solidFill>
        </p:spPr>
        <p:txBody>
          <a:bodyPr wrap="square" lIns="0" tIns="0" rIns="0" bIns="0" rtlCol="0">
            <a:noAutofit/>
          </a:bodyPr>
          <a:lstStyle/>
          <a:p>
            <a:endParaRPr/>
          </a:p>
        </p:txBody>
      </p:sp>
      <p:sp>
        <p:nvSpPr>
          <p:cNvPr id="1488" name="object 1488"/>
          <p:cNvSpPr/>
          <p:nvPr/>
        </p:nvSpPr>
        <p:spPr>
          <a:xfrm>
            <a:off x="2446781" y="4280154"/>
            <a:ext cx="168402" cy="163068"/>
          </a:xfrm>
          <a:custGeom>
            <a:avLst/>
            <a:gdLst/>
            <a:ahLst/>
            <a:cxnLst/>
            <a:rect l="l" t="t" r="r" b="b"/>
            <a:pathLst>
              <a:path w="168401" h="163067">
                <a:moveTo>
                  <a:pt x="6857" y="163067"/>
                </a:moveTo>
                <a:lnTo>
                  <a:pt x="168401" y="1523"/>
                </a:lnTo>
                <a:lnTo>
                  <a:pt x="161543" y="0"/>
                </a:lnTo>
                <a:lnTo>
                  <a:pt x="0" y="162305"/>
                </a:lnTo>
                <a:lnTo>
                  <a:pt x="6857" y="163067"/>
                </a:lnTo>
                <a:close/>
              </a:path>
            </a:pathLst>
          </a:custGeom>
          <a:solidFill>
            <a:srgbClr val="3F9F9F"/>
          </a:solidFill>
        </p:spPr>
        <p:txBody>
          <a:bodyPr wrap="square" lIns="0" tIns="0" rIns="0" bIns="0" rtlCol="0">
            <a:noAutofit/>
          </a:bodyPr>
          <a:lstStyle/>
          <a:p>
            <a:endParaRPr/>
          </a:p>
        </p:txBody>
      </p:sp>
      <p:sp>
        <p:nvSpPr>
          <p:cNvPr id="1489" name="object 1489"/>
          <p:cNvSpPr/>
          <p:nvPr/>
        </p:nvSpPr>
        <p:spPr>
          <a:xfrm>
            <a:off x="2453639" y="4281678"/>
            <a:ext cx="161544" cy="161544"/>
          </a:xfrm>
          <a:custGeom>
            <a:avLst/>
            <a:gdLst/>
            <a:ahLst/>
            <a:cxnLst/>
            <a:rect l="l" t="t" r="r" b="b"/>
            <a:pathLst>
              <a:path w="161544" h="161544">
                <a:moveTo>
                  <a:pt x="0" y="161543"/>
                </a:moveTo>
                <a:lnTo>
                  <a:pt x="161544" y="0"/>
                </a:lnTo>
              </a:path>
            </a:pathLst>
          </a:custGeom>
          <a:ln w="762">
            <a:solidFill>
              <a:srgbClr val="3F9F9F"/>
            </a:solidFill>
          </a:ln>
        </p:spPr>
        <p:txBody>
          <a:bodyPr wrap="square" lIns="0" tIns="0" rIns="0" bIns="0" rtlCol="0">
            <a:noAutofit/>
          </a:bodyPr>
          <a:lstStyle/>
          <a:p>
            <a:endParaRPr/>
          </a:p>
        </p:txBody>
      </p:sp>
      <p:sp>
        <p:nvSpPr>
          <p:cNvPr id="1490" name="object 1490"/>
          <p:cNvSpPr/>
          <p:nvPr/>
        </p:nvSpPr>
        <p:spPr>
          <a:xfrm>
            <a:off x="2452115" y="4281678"/>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F9F9F"/>
          </a:solidFill>
        </p:spPr>
        <p:txBody>
          <a:bodyPr wrap="square" lIns="0" tIns="0" rIns="0" bIns="0" rtlCol="0">
            <a:noAutofit/>
          </a:bodyPr>
          <a:lstStyle/>
          <a:p>
            <a:endParaRPr/>
          </a:p>
        </p:txBody>
      </p:sp>
      <p:sp>
        <p:nvSpPr>
          <p:cNvPr id="1491" name="object 1491"/>
          <p:cNvSpPr/>
          <p:nvPr/>
        </p:nvSpPr>
        <p:spPr>
          <a:xfrm>
            <a:off x="2450592" y="4280916"/>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3FA0A0"/>
          </a:solidFill>
        </p:spPr>
        <p:txBody>
          <a:bodyPr wrap="square" lIns="0" tIns="0" rIns="0" bIns="0" rtlCol="0">
            <a:noAutofit/>
          </a:bodyPr>
          <a:lstStyle/>
          <a:p>
            <a:endParaRPr/>
          </a:p>
        </p:txBody>
      </p:sp>
      <p:sp>
        <p:nvSpPr>
          <p:cNvPr id="1492" name="object 1492"/>
          <p:cNvSpPr/>
          <p:nvPr/>
        </p:nvSpPr>
        <p:spPr>
          <a:xfrm>
            <a:off x="2449068" y="4280916"/>
            <a:ext cx="163068" cy="162306"/>
          </a:xfrm>
          <a:custGeom>
            <a:avLst/>
            <a:gdLst/>
            <a:ahLst/>
            <a:cxnLst/>
            <a:rect l="l" t="t" r="r" b="b"/>
            <a:pathLst>
              <a:path w="163068" h="162305">
                <a:moveTo>
                  <a:pt x="1524" y="162306"/>
                </a:moveTo>
                <a:lnTo>
                  <a:pt x="163068" y="0"/>
                </a:lnTo>
                <a:lnTo>
                  <a:pt x="162306" y="0"/>
                </a:lnTo>
                <a:lnTo>
                  <a:pt x="0" y="161544"/>
                </a:lnTo>
                <a:lnTo>
                  <a:pt x="1524" y="162306"/>
                </a:lnTo>
                <a:close/>
              </a:path>
            </a:pathLst>
          </a:custGeom>
          <a:solidFill>
            <a:srgbClr val="40A2A2"/>
          </a:solidFill>
        </p:spPr>
        <p:txBody>
          <a:bodyPr wrap="square" lIns="0" tIns="0" rIns="0" bIns="0" rtlCol="0">
            <a:noAutofit/>
          </a:bodyPr>
          <a:lstStyle/>
          <a:p>
            <a:endParaRPr/>
          </a:p>
        </p:txBody>
      </p:sp>
      <p:sp>
        <p:nvSpPr>
          <p:cNvPr id="1493" name="object 1493"/>
          <p:cNvSpPr/>
          <p:nvPr/>
        </p:nvSpPr>
        <p:spPr>
          <a:xfrm>
            <a:off x="2448305" y="4280916"/>
            <a:ext cx="163068" cy="161544"/>
          </a:xfrm>
          <a:custGeom>
            <a:avLst/>
            <a:gdLst/>
            <a:ahLst/>
            <a:cxnLst/>
            <a:rect l="l" t="t" r="r" b="b"/>
            <a:pathLst>
              <a:path w="163068" h="161544">
                <a:moveTo>
                  <a:pt x="762" y="161544"/>
                </a:moveTo>
                <a:lnTo>
                  <a:pt x="163068" y="0"/>
                </a:lnTo>
                <a:lnTo>
                  <a:pt x="161544" y="0"/>
                </a:lnTo>
                <a:lnTo>
                  <a:pt x="0" y="161544"/>
                </a:lnTo>
                <a:lnTo>
                  <a:pt x="762" y="161544"/>
                </a:lnTo>
                <a:close/>
              </a:path>
            </a:pathLst>
          </a:custGeom>
          <a:solidFill>
            <a:srgbClr val="40A4A4"/>
          </a:solidFill>
        </p:spPr>
        <p:txBody>
          <a:bodyPr wrap="square" lIns="0" tIns="0" rIns="0" bIns="0" rtlCol="0">
            <a:noAutofit/>
          </a:bodyPr>
          <a:lstStyle/>
          <a:p>
            <a:endParaRPr/>
          </a:p>
        </p:txBody>
      </p:sp>
      <p:sp>
        <p:nvSpPr>
          <p:cNvPr id="1494" name="object 1494"/>
          <p:cNvSpPr/>
          <p:nvPr/>
        </p:nvSpPr>
        <p:spPr>
          <a:xfrm>
            <a:off x="2446781" y="4280154"/>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1A7A6"/>
          </a:solidFill>
        </p:spPr>
        <p:txBody>
          <a:bodyPr wrap="square" lIns="0" tIns="0" rIns="0" bIns="0" rtlCol="0">
            <a:noAutofit/>
          </a:bodyPr>
          <a:lstStyle/>
          <a:p>
            <a:endParaRPr/>
          </a:p>
        </p:txBody>
      </p:sp>
      <p:sp>
        <p:nvSpPr>
          <p:cNvPr id="1495" name="object 1495"/>
          <p:cNvSpPr/>
          <p:nvPr/>
        </p:nvSpPr>
        <p:spPr>
          <a:xfrm>
            <a:off x="2439924" y="4278630"/>
            <a:ext cx="168402" cy="163830"/>
          </a:xfrm>
          <a:custGeom>
            <a:avLst/>
            <a:gdLst/>
            <a:ahLst/>
            <a:cxnLst/>
            <a:rect l="l" t="t" r="r" b="b"/>
            <a:pathLst>
              <a:path w="168401" h="163829">
                <a:moveTo>
                  <a:pt x="6857" y="163829"/>
                </a:moveTo>
                <a:lnTo>
                  <a:pt x="168401" y="1523"/>
                </a:lnTo>
                <a:lnTo>
                  <a:pt x="162305" y="0"/>
                </a:lnTo>
                <a:lnTo>
                  <a:pt x="0" y="161543"/>
                </a:lnTo>
                <a:lnTo>
                  <a:pt x="6857" y="163829"/>
                </a:lnTo>
                <a:close/>
              </a:path>
            </a:pathLst>
          </a:custGeom>
          <a:solidFill>
            <a:srgbClr val="43A9A9"/>
          </a:solidFill>
        </p:spPr>
        <p:txBody>
          <a:bodyPr wrap="square" lIns="0" tIns="0" rIns="0" bIns="0" rtlCol="0">
            <a:noAutofit/>
          </a:bodyPr>
          <a:lstStyle/>
          <a:p>
            <a:endParaRPr/>
          </a:p>
        </p:txBody>
      </p:sp>
      <p:sp>
        <p:nvSpPr>
          <p:cNvPr id="1496" name="object 1496"/>
          <p:cNvSpPr/>
          <p:nvPr/>
        </p:nvSpPr>
        <p:spPr>
          <a:xfrm>
            <a:off x="2446782" y="4280154"/>
            <a:ext cx="161544" cy="162306"/>
          </a:xfrm>
          <a:custGeom>
            <a:avLst/>
            <a:gdLst/>
            <a:ahLst/>
            <a:cxnLst/>
            <a:rect l="l" t="t" r="r" b="b"/>
            <a:pathLst>
              <a:path w="161544" h="162305">
                <a:moveTo>
                  <a:pt x="0" y="162305"/>
                </a:moveTo>
                <a:lnTo>
                  <a:pt x="161544" y="0"/>
                </a:lnTo>
              </a:path>
            </a:pathLst>
          </a:custGeom>
          <a:ln w="762">
            <a:solidFill>
              <a:srgbClr val="43A9A9"/>
            </a:solidFill>
          </a:ln>
        </p:spPr>
        <p:txBody>
          <a:bodyPr wrap="square" lIns="0" tIns="0" rIns="0" bIns="0" rtlCol="0">
            <a:noAutofit/>
          </a:bodyPr>
          <a:lstStyle/>
          <a:p>
            <a:endParaRPr/>
          </a:p>
        </p:txBody>
      </p:sp>
      <p:sp>
        <p:nvSpPr>
          <p:cNvPr id="1497" name="object 1497"/>
          <p:cNvSpPr/>
          <p:nvPr/>
        </p:nvSpPr>
        <p:spPr>
          <a:xfrm>
            <a:off x="2445258" y="4280154"/>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43A9A9"/>
          </a:solidFill>
        </p:spPr>
        <p:txBody>
          <a:bodyPr wrap="square" lIns="0" tIns="0" rIns="0" bIns="0" rtlCol="0">
            <a:noAutofit/>
          </a:bodyPr>
          <a:lstStyle/>
          <a:p>
            <a:endParaRPr/>
          </a:p>
        </p:txBody>
      </p:sp>
      <p:sp>
        <p:nvSpPr>
          <p:cNvPr id="1498" name="object 1498"/>
          <p:cNvSpPr/>
          <p:nvPr/>
        </p:nvSpPr>
        <p:spPr>
          <a:xfrm>
            <a:off x="2444495" y="4279392"/>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3AAAA"/>
          </a:solidFill>
        </p:spPr>
        <p:txBody>
          <a:bodyPr wrap="square" lIns="0" tIns="0" rIns="0" bIns="0" rtlCol="0">
            <a:noAutofit/>
          </a:bodyPr>
          <a:lstStyle/>
          <a:p>
            <a:endParaRPr/>
          </a:p>
        </p:txBody>
      </p:sp>
      <p:sp>
        <p:nvSpPr>
          <p:cNvPr id="1499" name="object 1499"/>
          <p:cNvSpPr/>
          <p:nvPr/>
        </p:nvSpPr>
        <p:spPr>
          <a:xfrm>
            <a:off x="2442971" y="4279391"/>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4ACAC"/>
          </a:solidFill>
        </p:spPr>
        <p:txBody>
          <a:bodyPr wrap="square" lIns="0" tIns="0" rIns="0" bIns="0" rtlCol="0">
            <a:noAutofit/>
          </a:bodyPr>
          <a:lstStyle/>
          <a:p>
            <a:endParaRPr/>
          </a:p>
        </p:txBody>
      </p:sp>
      <p:sp>
        <p:nvSpPr>
          <p:cNvPr id="1500" name="object 1500"/>
          <p:cNvSpPr/>
          <p:nvPr/>
        </p:nvSpPr>
        <p:spPr>
          <a:xfrm>
            <a:off x="2441448" y="4278629"/>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5ADAD"/>
          </a:solidFill>
        </p:spPr>
        <p:txBody>
          <a:bodyPr wrap="square" lIns="0" tIns="0" rIns="0" bIns="0" rtlCol="0">
            <a:noAutofit/>
          </a:bodyPr>
          <a:lstStyle/>
          <a:p>
            <a:endParaRPr/>
          </a:p>
        </p:txBody>
      </p:sp>
      <p:sp>
        <p:nvSpPr>
          <p:cNvPr id="1501" name="object 1501"/>
          <p:cNvSpPr/>
          <p:nvPr/>
        </p:nvSpPr>
        <p:spPr>
          <a:xfrm>
            <a:off x="2439924" y="4278629"/>
            <a:ext cx="163068" cy="161544"/>
          </a:xfrm>
          <a:custGeom>
            <a:avLst/>
            <a:gdLst/>
            <a:ahLst/>
            <a:cxnLst/>
            <a:rect l="l" t="t" r="r" b="b"/>
            <a:pathLst>
              <a:path w="163068" h="161544">
                <a:moveTo>
                  <a:pt x="1524" y="161544"/>
                </a:moveTo>
                <a:lnTo>
                  <a:pt x="163068" y="0"/>
                </a:lnTo>
                <a:lnTo>
                  <a:pt x="162306" y="0"/>
                </a:lnTo>
                <a:lnTo>
                  <a:pt x="0" y="161544"/>
                </a:lnTo>
                <a:lnTo>
                  <a:pt x="1524" y="161544"/>
                </a:lnTo>
                <a:close/>
              </a:path>
            </a:pathLst>
          </a:custGeom>
          <a:solidFill>
            <a:srgbClr val="46AFAF"/>
          </a:solidFill>
        </p:spPr>
        <p:txBody>
          <a:bodyPr wrap="square" lIns="0" tIns="0" rIns="0" bIns="0" rtlCol="0">
            <a:noAutofit/>
          </a:bodyPr>
          <a:lstStyle/>
          <a:p>
            <a:endParaRPr/>
          </a:p>
        </p:txBody>
      </p:sp>
      <p:sp>
        <p:nvSpPr>
          <p:cNvPr id="1502" name="object 1502"/>
          <p:cNvSpPr/>
          <p:nvPr/>
        </p:nvSpPr>
        <p:spPr>
          <a:xfrm>
            <a:off x="2433827" y="4275581"/>
            <a:ext cx="168402" cy="164592"/>
          </a:xfrm>
          <a:custGeom>
            <a:avLst/>
            <a:gdLst/>
            <a:ahLst/>
            <a:cxnLst/>
            <a:rect l="l" t="t" r="r" b="b"/>
            <a:pathLst>
              <a:path w="168401" h="164591">
                <a:moveTo>
                  <a:pt x="6095" y="164592"/>
                </a:moveTo>
                <a:lnTo>
                  <a:pt x="168401" y="3048"/>
                </a:lnTo>
                <a:lnTo>
                  <a:pt x="161543" y="0"/>
                </a:lnTo>
                <a:lnTo>
                  <a:pt x="0" y="161544"/>
                </a:lnTo>
                <a:lnTo>
                  <a:pt x="6095" y="164592"/>
                </a:lnTo>
                <a:close/>
              </a:path>
            </a:pathLst>
          </a:custGeom>
          <a:solidFill>
            <a:srgbClr val="46B1B1"/>
          </a:solidFill>
        </p:spPr>
        <p:txBody>
          <a:bodyPr wrap="square" lIns="0" tIns="0" rIns="0" bIns="0" rtlCol="0">
            <a:noAutofit/>
          </a:bodyPr>
          <a:lstStyle/>
          <a:p>
            <a:endParaRPr/>
          </a:p>
        </p:txBody>
      </p:sp>
      <p:sp>
        <p:nvSpPr>
          <p:cNvPr id="1503" name="object 1503"/>
          <p:cNvSpPr/>
          <p:nvPr/>
        </p:nvSpPr>
        <p:spPr>
          <a:xfrm>
            <a:off x="2439923" y="4278629"/>
            <a:ext cx="162306" cy="161544"/>
          </a:xfrm>
          <a:custGeom>
            <a:avLst/>
            <a:gdLst/>
            <a:ahLst/>
            <a:cxnLst/>
            <a:rect l="l" t="t" r="r" b="b"/>
            <a:pathLst>
              <a:path w="162306" h="161544">
                <a:moveTo>
                  <a:pt x="0" y="161544"/>
                </a:moveTo>
                <a:lnTo>
                  <a:pt x="162306" y="0"/>
                </a:lnTo>
              </a:path>
            </a:pathLst>
          </a:custGeom>
          <a:ln w="762">
            <a:solidFill>
              <a:srgbClr val="46B1B1"/>
            </a:solidFill>
          </a:ln>
        </p:spPr>
        <p:txBody>
          <a:bodyPr wrap="square" lIns="0" tIns="0" rIns="0" bIns="0" rtlCol="0">
            <a:noAutofit/>
          </a:bodyPr>
          <a:lstStyle/>
          <a:p>
            <a:endParaRPr/>
          </a:p>
        </p:txBody>
      </p:sp>
      <p:sp>
        <p:nvSpPr>
          <p:cNvPr id="1504" name="object 1504"/>
          <p:cNvSpPr/>
          <p:nvPr/>
        </p:nvSpPr>
        <p:spPr>
          <a:xfrm>
            <a:off x="2439161" y="4277867"/>
            <a:ext cx="163068" cy="162306"/>
          </a:xfrm>
          <a:custGeom>
            <a:avLst/>
            <a:gdLst/>
            <a:ahLst/>
            <a:cxnLst/>
            <a:rect l="l" t="t" r="r" b="b"/>
            <a:pathLst>
              <a:path w="163068" h="162305">
                <a:moveTo>
                  <a:pt x="762" y="162305"/>
                </a:moveTo>
                <a:lnTo>
                  <a:pt x="163068" y="761"/>
                </a:lnTo>
                <a:lnTo>
                  <a:pt x="161544" y="0"/>
                </a:lnTo>
                <a:lnTo>
                  <a:pt x="0" y="161543"/>
                </a:lnTo>
                <a:lnTo>
                  <a:pt x="762" y="162305"/>
                </a:lnTo>
                <a:close/>
              </a:path>
            </a:pathLst>
          </a:custGeom>
          <a:solidFill>
            <a:srgbClr val="46B1B1"/>
          </a:solidFill>
        </p:spPr>
        <p:txBody>
          <a:bodyPr wrap="square" lIns="0" tIns="0" rIns="0" bIns="0" rtlCol="0">
            <a:noAutofit/>
          </a:bodyPr>
          <a:lstStyle/>
          <a:p>
            <a:endParaRPr/>
          </a:p>
        </p:txBody>
      </p:sp>
      <p:sp>
        <p:nvSpPr>
          <p:cNvPr id="1505" name="object 1505"/>
          <p:cNvSpPr/>
          <p:nvPr/>
        </p:nvSpPr>
        <p:spPr>
          <a:xfrm>
            <a:off x="2437637" y="4277105"/>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2B2"/>
          </a:solidFill>
        </p:spPr>
        <p:txBody>
          <a:bodyPr wrap="square" lIns="0" tIns="0" rIns="0" bIns="0" rtlCol="0">
            <a:noAutofit/>
          </a:bodyPr>
          <a:lstStyle/>
          <a:p>
            <a:endParaRPr/>
          </a:p>
        </p:txBody>
      </p:sp>
      <p:sp>
        <p:nvSpPr>
          <p:cNvPr id="1506" name="object 1506"/>
          <p:cNvSpPr/>
          <p:nvPr/>
        </p:nvSpPr>
        <p:spPr>
          <a:xfrm>
            <a:off x="2436114" y="4276344"/>
            <a:ext cx="163068" cy="162306"/>
          </a:xfrm>
          <a:custGeom>
            <a:avLst/>
            <a:gdLst/>
            <a:ahLst/>
            <a:cxnLst/>
            <a:rect l="l" t="t" r="r" b="b"/>
            <a:pathLst>
              <a:path w="163068" h="162305">
                <a:moveTo>
                  <a:pt x="1524" y="162305"/>
                </a:moveTo>
                <a:lnTo>
                  <a:pt x="163068" y="761"/>
                </a:lnTo>
                <a:lnTo>
                  <a:pt x="162306" y="0"/>
                </a:lnTo>
                <a:lnTo>
                  <a:pt x="0" y="162305"/>
                </a:lnTo>
                <a:lnTo>
                  <a:pt x="1524" y="162305"/>
                </a:lnTo>
                <a:close/>
              </a:path>
            </a:pathLst>
          </a:custGeom>
          <a:solidFill>
            <a:srgbClr val="47B5B5"/>
          </a:solidFill>
        </p:spPr>
        <p:txBody>
          <a:bodyPr wrap="square" lIns="0" tIns="0" rIns="0" bIns="0" rtlCol="0">
            <a:noAutofit/>
          </a:bodyPr>
          <a:lstStyle/>
          <a:p>
            <a:endParaRPr/>
          </a:p>
        </p:txBody>
      </p:sp>
      <p:sp>
        <p:nvSpPr>
          <p:cNvPr id="1507" name="object 1507"/>
          <p:cNvSpPr/>
          <p:nvPr/>
        </p:nvSpPr>
        <p:spPr>
          <a:xfrm>
            <a:off x="2435352" y="4276344"/>
            <a:ext cx="163068" cy="162306"/>
          </a:xfrm>
          <a:custGeom>
            <a:avLst/>
            <a:gdLst/>
            <a:ahLst/>
            <a:cxnLst/>
            <a:rect l="l" t="t" r="r" b="b"/>
            <a:pathLst>
              <a:path w="163068" h="162305">
                <a:moveTo>
                  <a:pt x="762" y="162305"/>
                </a:moveTo>
                <a:lnTo>
                  <a:pt x="163068" y="0"/>
                </a:lnTo>
                <a:lnTo>
                  <a:pt x="161544" y="0"/>
                </a:lnTo>
                <a:lnTo>
                  <a:pt x="0" y="161543"/>
                </a:lnTo>
                <a:lnTo>
                  <a:pt x="762" y="162305"/>
                </a:lnTo>
                <a:close/>
              </a:path>
            </a:pathLst>
          </a:custGeom>
          <a:solidFill>
            <a:srgbClr val="47B6B6"/>
          </a:solidFill>
        </p:spPr>
        <p:txBody>
          <a:bodyPr wrap="square" lIns="0" tIns="0" rIns="0" bIns="0" rtlCol="0">
            <a:noAutofit/>
          </a:bodyPr>
          <a:lstStyle/>
          <a:p>
            <a:endParaRPr/>
          </a:p>
        </p:txBody>
      </p:sp>
      <p:sp>
        <p:nvSpPr>
          <p:cNvPr id="1508" name="object 1508"/>
          <p:cNvSpPr/>
          <p:nvPr/>
        </p:nvSpPr>
        <p:spPr>
          <a:xfrm>
            <a:off x="2433827" y="4275582"/>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8B8B8"/>
          </a:solidFill>
        </p:spPr>
        <p:txBody>
          <a:bodyPr wrap="square" lIns="0" tIns="0" rIns="0" bIns="0" rtlCol="0">
            <a:noAutofit/>
          </a:bodyPr>
          <a:lstStyle/>
          <a:p>
            <a:endParaRPr/>
          </a:p>
        </p:txBody>
      </p:sp>
      <p:sp>
        <p:nvSpPr>
          <p:cNvPr id="1509" name="object 1509"/>
          <p:cNvSpPr/>
          <p:nvPr/>
        </p:nvSpPr>
        <p:spPr>
          <a:xfrm>
            <a:off x="2427731" y="4271772"/>
            <a:ext cx="167640" cy="165354"/>
          </a:xfrm>
          <a:custGeom>
            <a:avLst/>
            <a:gdLst/>
            <a:ahLst/>
            <a:cxnLst/>
            <a:rect l="l" t="t" r="r" b="b"/>
            <a:pathLst>
              <a:path w="167639" h="165353">
                <a:moveTo>
                  <a:pt x="6095" y="165353"/>
                </a:moveTo>
                <a:lnTo>
                  <a:pt x="167639" y="3809"/>
                </a:lnTo>
                <a:lnTo>
                  <a:pt x="161543" y="0"/>
                </a:lnTo>
                <a:lnTo>
                  <a:pt x="0" y="161543"/>
                </a:lnTo>
                <a:lnTo>
                  <a:pt x="6095" y="165353"/>
                </a:lnTo>
                <a:close/>
              </a:path>
            </a:pathLst>
          </a:custGeom>
          <a:solidFill>
            <a:srgbClr val="49B9B9"/>
          </a:solidFill>
        </p:spPr>
        <p:txBody>
          <a:bodyPr wrap="square" lIns="0" tIns="0" rIns="0" bIns="0" rtlCol="0">
            <a:noAutofit/>
          </a:bodyPr>
          <a:lstStyle/>
          <a:p>
            <a:endParaRPr/>
          </a:p>
        </p:txBody>
      </p:sp>
      <p:sp>
        <p:nvSpPr>
          <p:cNvPr id="1510" name="object 1510"/>
          <p:cNvSpPr/>
          <p:nvPr/>
        </p:nvSpPr>
        <p:spPr>
          <a:xfrm>
            <a:off x="2433827" y="4275582"/>
            <a:ext cx="161544" cy="161544"/>
          </a:xfrm>
          <a:custGeom>
            <a:avLst/>
            <a:gdLst/>
            <a:ahLst/>
            <a:cxnLst/>
            <a:rect l="l" t="t" r="r" b="b"/>
            <a:pathLst>
              <a:path w="161544" h="161544">
                <a:moveTo>
                  <a:pt x="0" y="161544"/>
                </a:moveTo>
                <a:lnTo>
                  <a:pt x="161544" y="0"/>
                </a:lnTo>
              </a:path>
            </a:pathLst>
          </a:custGeom>
          <a:ln w="762">
            <a:solidFill>
              <a:srgbClr val="49B9B9"/>
            </a:solidFill>
          </a:ln>
        </p:spPr>
        <p:txBody>
          <a:bodyPr wrap="square" lIns="0" tIns="0" rIns="0" bIns="0" rtlCol="0">
            <a:noAutofit/>
          </a:bodyPr>
          <a:lstStyle/>
          <a:p>
            <a:endParaRPr/>
          </a:p>
        </p:txBody>
      </p:sp>
      <p:sp>
        <p:nvSpPr>
          <p:cNvPr id="1511" name="object 1511"/>
          <p:cNvSpPr/>
          <p:nvPr/>
        </p:nvSpPr>
        <p:spPr>
          <a:xfrm>
            <a:off x="2433065" y="427482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9B9B9"/>
          </a:solidFill>
        </p:spPr>
        <p:txBody>
          <a:bodyPr wrap="square" lIns="0" tIns="0" rIns="0" bIns="0" rtlCol="0">
            <a:noAutofit/>
          </a:bodyPr>
          <a:lstStyle/>
          <a:p>
            <a:endParaRPr/>
          </a:p>
        </p:txBody>
      </p:sp>
      <p:sp>
        <p:nvSpPr>
          <p:cNvPr id="1512" name="object 1512"/>
          <p:cNvSpPr/>
          <p:nvPr/>
        </p:nvSpPr>
        <p:spPr>
          <a:xfrm>
            <a:off x="2431542" y="4274058"/>
            <a:ext cx="163068" cy="162306"/>
          </a:xfrm>
          <a:custGeom>
            <a:avLst/>
            <a:gdLst/>
            <a:ahLst/>
            <a:cxnLst/>
            <a:rect l="l" t="t" r="r" b="b"/>
            <a:pathLst>
              <a:path w="163068" h="162305">
                <a:moveTo>
                  <a:pt x="1524" y="162306"/>
                </a:moveTo>
                <a:lnTo>
                  <a:pt x="163068" y="762"/>
                </a:lnTo>
                <a:lnTo>
                  <a:pt x="162306" y="0"/>
                </a:lnTo>
                <a:lnTo>
                  <a:pt x="0" y="161544"/>
                </a:lnTo>
                <a:lnTo>
                  <a:pt x="1524" y="162306"/>
                </a:lnTo>
                <a:close/>
              </a:path>
            </a:pathLst>
          </a:custGeom>
          <a:solidFill>
            <a:srgbClr val="49BABA"/>
          </a:solidFill>
        </p:spPr>
        <p:txBody>
          <a:bodyPr wrap="square" lIns="0" tIns="0" rIns="0" bIns="0" rtlCol="0">
            <a:noAutofit/>
          </a:bodyPr>
          <a:lstStyle/>
          <a:p>
            <a:endParaRPr/>
          </a:p>
        </p:txBody>
      </p:sp>
      <p:sp>
        <p:nvSpPr>
          <p:cNvPr id="1513" name="object 1513"/>
          <p:cNvSpPr/>
          <p:nvPr/>
        </p:nvSpPr>
        <p:spPr>
          <a:xfrm>
            <a:off x="2430780" y="4273295"/>
            <a:ext cx="163068" cy="162306"/>
          </a:xfrm>
          <a:custGeom>
            <a:avLst/>
            <a:gdLst/>
            <a:ahLst/>
            <a:cxnLst/>
            <a:rect l="l" t="t" r="r" b="b"/>
            <a:pathLst>
              <a:path w="163068" h="162305">
                <a:moveTo>
                  <a:pt x="762" y="162306"/>
                </a:moveTo>
                <a:lnTo>
                  <a:pt x="163068" y="762"/>
                </a:lnTo>
                <a:lnTo>
                  <a:pt x="161544" y="0"/>
                </a:lnTo>
                <a:lnTo>
                  <a:pt x="0" y="162306"/>
                </a:lnTo>
                <a:lnTo>
                  <a:pt x="762" y="162306"/>
                </a:lnTo>
                <a:close/>
              </a:path>
            </a:pathLst>
          </a:custGeom>
          <a:solidFill>
            <a:srgbClr val="4ABBBB"/>
          </a:solidFill>
        </p:spPr>
        <p:txBody>
          <a:bodyPr wrap="square" lIns="0" tIns="0" rIns="0" bIns="0" rtlCol="0">
            <a:noAutofit/>
          </a:bodyPr>
          <a:lstStyle/>
          <a:p>
            <a:endParaRPr/>
          </a:p>
        </p:txBody>
      </p:sp>
      <p:sp>
        <p:nvSpPr>
          <p:cNvPr id="1514" name="object 1514"/>
          <p:cNvSpPr/>
          <p:nvPr/>
        </p:nvSpPr>
        <p:spPr>
          <a:xfrm>
            <a:off x="2430017" y="4273295"/>
            <a:ext cx="162306" cy="162306"/>
          </a:xfrm>
          <a:custGeom>
            <a:avLst/>
            <a:gdLst/>
            <a:ahLst/>
            <a:cxnLst/>
            <a:rect l="l" t="t" r="r" b="b"/>
            <a:pathLst>
              <a:path w="162306" h="162305">
                <a:moveTo>
                  <a:pt x="762" y="162306"/>
                </a:moveTo>
                <a:lnTo>
                  <a:pt x="162306" y="0"/>
                </a:lnTo>
                <a:lnTo>
                  <a:pt x="161544" y="0"/>
                </a:lnTo>
                <a:lnTo>
                  <a:pt x="0" y="161544"/>
                </a:lnTo>
                <a:lnTo>
                  <a:pt x="762" y="162306"/>
                </a:lnTo>
                <a:close/>
              </a:path>
            </a:pathLst>
          </a:custGeom>
          <a:solidFill>
            <a:srgbClr val="4ABCBC"/>
          </a:solidFill>
        </p:spPr>
        <p:txBody>
          <a:bodyPr wrap="square" lIns="0" tIns="0" rIns="0" bIns="0" rtlCol="0">
            <a:noAutofit/>
          </a:bodyPr>
          <a:lstStyle/>
          <a:p>
            <a:endParaRPr/>
          </a:p>
        </p:txBody>
      </p:sp>
      <p:sp>
        <p:nvSpPr>
          <p:cNvPr id="1515" name="object 1515"/>
          <p:cNvSpPr/>
          <p:nvPr/>
        </p:nvSpPr>
        <p:spPr>
          <a:xfrm>
            <a:off x="2429255" y="4272533"/>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CBEBE"/>
          </a:solidFill>
        </p:spPr>
        <p:txBody>
          <a:bodyPr wrap="square" lIns="0" tIns="0" rIns="0" bIns="0" rtlCol="0">
            <a:noAutofit/>
          </a:bodyPr>
          <a:lstStyle/>
          <a:p>
            <a:endParaRPr/>
          </a:p>
        </p:txBody>
      </p:sp>
      <p:sp>
        <p:nvSpPr>
          <p:cNvPr id="1516" name="object 1516"/>
          <p:cNvSpPr/>
          <p:nvPr/>
        </p:nvSpPr>
        <p:spPr>
          <a:xfrm>
            <a:off x="2427731" y="4271771"/>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CBFC0"/>
          </a:solidFill>
        </p:spPr>
        <p:txBody>
          <a:bodyPr wrap="square" lIns="0" tIns="0" rIns="0" bIns="0" rtlCol="0">
            <a:noAutofit/>
          </a:bodyPr>
          <a:lstStyle/>
          <a:p>
            <a:endParaRPr/>
          </a:p>
        </p:txBody>
      </p:sp>
      <p:sp>
        <p:nvSpPr>
          <p:cNvPr id="1517" name="object 1517"/>
          <p:cNvSpPr/>
          <p:nvPr/>
        </p:nvSpPr>
        <p:spPr>
          <a:xfrm>
            <a:off x="2422398" y="4267200"/>
            <a:ext cx="166878" cy="166116"/>
          </a:xfrm>
          <a:custGeom>
            <a:avLst/>
            <a:gdLst/>
            <a:ahLst/>
            <a:cxnLst/>
            <a:rect l="l" t="t" r="r" b="b"/>
            <a:pathLst>
              <a:path w="166877" h="166115">
                <a:moveTo>
                  <a:pt x="5333" y="166116"/>
                </a:moveTo>
                <a:lnTo>
                  <a:pt x="166877" y="4572"/>
                </a:lnTo>
                <a:lnTo>
                  <a:pt x="161543" y="0"/>
                </a:lnTo>
                <a:lnTo>
                  <a:pt x="0" y="161544"/>
                </a:lnTo>
                <a:lnTo>
                  <a:pt x="5333" y="166116"/>
                </a:lnTo>
                <a:close/>
              </a:path>
            </a:pathLst>
          </a:custGeom>
          <a:solidFill>
            <a:srgbClr val="4DC2C2"/>
          </a:solidFill>
        </p:spPr>
        <p:txBody>
          <a:bodyPr wrap="square" lIns="0" tIns="0" rIns="0" bIns="0" rtlCol="0">
            <a:noAutofit/>
          </a:bodyPr>
          <a:lstStyle/>
          <a:p>
            <a:endParaRPr/>
          </a:p>
        </p:txBody>
      </p:sp>
      <p:sp>
        <p:nvSpPr>
          <p:cNvPr id="1518" name="object 1518"/>
          <p:cNvSpPr/>
          <p:nvPr/>
        </p:nvSpPr>
        <p:spPr>
          <a:xfrm>
            <a:off x="2427732" y="4271772"/>
            <a:ext cx="161544" cy="161544"/>
          </a:xfrm>
          <a:custGeom>
            <a:avLst/>
            <a:gdLst/>
            <a:ahLst/>
            <a:cxnLst/>
            <a:rect l="l" t="t" r="r" b="b"/>
            <a:pathLst>
              <a:path w="161544" h="161544">
                <a:moveTo>
                  <a:pt x="0" y="161544"/>
                </a:moveTo>
                <a:lnTo>
                  <a:pt x="161544" y="0"/>
                </a:lnTo>
              </a:path>
            </a:pathLst>
          </a:custGeom>
          <a:ln w="762">
            <a:solidFill>
              <a:srgbClr val="4DC2C2"/>
            </a:solidFill>
          </a:ln>
        </p:spPr>
        <p:txBody>
          <a:bodyPr wrap="square" lIns="0" tIns="0" rIns="0" bIns="0" rtlCol="0">
            <a:noAutofit/>
          </a:bodyPr>
          <a:lstStyle/>
          <a:p>
            <a:endParaRPr/>
          </a:p>
        </p:txBody>
      </p:sp>
      <p:sp>
        <p:nvSpPr>
          <p:cNvPr id="1519" name="object 1519"/>
          <p:cNvSpPr/>
          <p:nvPr/>
        </p:nvSpPr>
        <p:spPr>
          <a:xfrm>
            <a:off x="2426970" y="427101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2C2"/>
          </a:solidFill>
        </p:spPr>
        <p:txBody>
          <a:bodyPr wrap="square" lIns="0" tIns="0" rIns="0" bIns="0" rtlCol="0">
            <a:noAutofit/>
          </a:bodyPr>
          <a:lstStyle/>
          <a:p>
            <a:endParaRPr/>
          </a:p>
        </p:txBody>
      </p:sp>
      <p:sp>
        <p:nvSpPr>
          <p:cNvPr id="1520" name="object 1520"/>
          <p:cNvSpPr/>
          <p:nvPr/>
        </p:nvSpPr>
        <p:spPr>
          <a:xfrm>
            <a:off x="2426208" y="4270248"/>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3C3"/>
          </a:solidFill>
        </p:spPr>
        <p:txBody>
          <a:bodyPr wrap="square" lIns="0" tIns="0" rIns="0" bIns="0" rtlCol="0">
            <a:noAutofit/>
          </a:bodyPr>
          <a:lstStyle/>
          <a:p>
            <a:endParaRPr/>
          </a:p>
        </p:txBody>
      </p:sp>
      <p:sp>
        <p:nvSpPr>
          <p:cNvPr id="1521" name="object 1521"/>
          <p:cNvSpPr/>
          <p:nvPr/>
        </p:nvSpPr>
        <p:spPr>
          <a:xfrm>
            <a:off x="2424683" y="4269486"/>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EC4C4"/>
          </a:solidFill>
        </p:spPr>
        <p:txBody>
          <a:bodyPr wrap="square" lIns="0" tIns="0" rIns="0" bIns="0" rtlCol="0">
            <a:noAutofit/>
          </a:bodyPr>
          <a:lstStyle/>
          <a:p>
            <a:endParaRPr/>
          </a:p>
        </p:txBody>
      </p:sp>
      <p:sp>
        <p:nvSpPr>
          <p:cNvPr id="1522" name="object 1522"/>
          <p:cNvSpPr/>
          <p:nvPr/>
        </p:nvSpPr>
        <p:spPr>
          <a:xfrm>
            <a:off x="2423921" y="4268723"/>
            <a:ext cx="163068" cy="162306"/>
          </a:xfrm>
          <a:custGeom>
            <a:avLst/>
            <a:gdLst/>
            <a:ahLst/>
            <a:cxnLst/>
            <a:rect l="l" t="t" r="r" b="b"/>
            <a:pathLst>
              <a:path w="163068" h="162305">
                <a:moveTo>
                  <a:pt x="762" y="162305"/>
                </a:moveTo>
                <a:lnTo>
                  <a:pt x="163068" y="761"/>
                </a:lnTo>
                <a:lnTo>
                  <a:pt x="161544" y="0"/>
                </a:lnTo>
                <a:lnTo>
                  <a:pt x="0" y="161543"/>
                </a:lnTo>
                <a:lnTo>
                  <a:pt x="762" y="162305"/>
                </a:lnTo>
                <a:close/>
              </a:path>
            </a:pathLst>
          </a:custGeom>
          <a:solidFill>
            <a:srgbClr val="4EC5C5"/>
          </a:solidFill>
        </p:spPr>
        <p:txBody>
          <a:bodyPr wrap="square" lIns="0" tIns="0" rIns="0" bIns="0" rtlCol="0">
            <a:noAutofit/>
          </a:bodyPr>
          <a:lstStyle/>
          <a:p>
            <a:endParaRPr/>
          </a:p>
        </p:txBody>
      </p:sp>
      <p:sp>
        <p:nvSpPr>
          <p:cNvPr id="1523" name="object 1523"/>
          <p:cNvSpPr/>
          <p:nvPr/>
        </p:nvSpPr>
        <p:spPr>
          <a:xfrm>
            <a:off x="2423160" y="426796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FC5C5"/>
          </a:solidFill>
        </p:spPr>
        <p:txBody>
          <a:bodyPr wrap="square" lIns="0" tIns="0" rIns="0" bIns="0" rtlCol="0">
            <a:noAutofit/>
          </a:bodyPr>
          <a:lstStyle/>
          <a:p>
            <a:endParaRPr/>
          </a:p>
        </p:txBody>
      </p:sp>
      <p:sp>
        <p:nvSpPr>
          <p:cNvPr id="1524" name="object 1524"/>
          <p:cNvSpPr/>
          <p:nvPr/>
        </p:nvSpPr>
        <p:spPr>
          <a:xfrm>
            <a:off x="2422398" y="426719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FC6C6"/>
          </a:solidFill>
        </p:spPr>
        <p:txBody>
          <a:bodyPr wrap="square" lIns="0" tIns="0" rIns="0" bIns="0" rtlCol="0">
            <a:noAutofit/>
          </a:bodyPr>
          <a:lstStyle/>
          <a:p>
            <a:endParaRPr/>
          </a:p>
        </p:txBody>
      </p:sp>
      <p:sp>
        <p:nvSpPr>
          <p:cNvPr id="1525" name="object 1525"/>
          <p:cNvSpPr/>
          <p:nvPr/>
        </p:nvSpPr>
        <p:spPr>
          <a:xfrm>
            <a:off x="2416302" y="4261866"/>
            <a:ext cx="167640" cy="166878"/>
          </a:xfrm>
          <a:custGeom>
            <a:avLst/>
            <a:gdLst/>
            <a:ahLst/>
            <a:cxnLst/>
            <a:rect l="l" t="t" r="r" b="b"/>
            <a:pathLst>
              <a:path w="167639" h="166877">
                <a:moveTo>
                  <a:pt x="6095" y="166877"/>
                </a:moveTo>
                <a:lnTo>
                  <a:pt x="167639" y="5333"/>
                </a:lnTo>
                <a:lnTo>
                  <a:pt x="161543" y="0"/>
                </a:lnTo>
                <a:lnTo>
                  <a:pt x="0" y="161543"/>
                </a:lnTo>
                <a:lnTo>
                  <a:pt x="6095" y="166877"/>
                </a:lnTo>
                <a:close/>
              </a:path>
            </a:pathLst>
          </a:custGeom>
          <a:solidFill>
            <a:srgbClr val="50C7C7"/>
          </a:solidFill>
        </p:spPr>
        <p:txBody>
          <a:bodyPr wrap="square" lIns="0" tIns="0" rIns="0" bIns="0" rtlCol="0">
            <a:noAutofit/>
          </a:bodyPr>
          <a:lstStyle/>
          <a:p>
            <a:endParaRPr/>
          </a:p>
        </p:txBody>
      </p:sp>
      <p:sp>
        <p:nvSpPr>
          <p:cNvPr id="1526" name="object 1526"/>
          <p:cNvSpPr/>
          <p:nvPr/>
        </p:nvSpPr>
        <p:spPr>
          <a:xfrm>
            <a:off x="2422398" y="4267200"/>
            <a:ext cx="161544" cy="161544"/>
          </a:xfrm>
          <a:custGeom>
            <a:avLst/>
            <a:gdLst/>
            <a:ahLst/>
            <a:cxnLst/>
            <a:rect l="l" t="t" r="r" b="b"/>
            <a:pathLst>
              <a:path w="161544" h="161544">
                <a:moveTo>
                  <a:pt x="0" y="161543"/>
                </a:moveTo>
                <a:lnTo>
                  <a:pt x="161544" y="0"/>
                </a:lnTo>
              </a:path>
            </a:pathLst>
          </a:custGeom>
          <a:ln w="762">
            <a:solidFill>
              <a:srgbClr val="50C7C7"/>
            </a:solidFill>
          </a:ln>
        </p:spPr>
        <p:txBody>
          <a:bodyPr wrap="square" lIns="0" tIns="0" rIns="0" bIns="0" rtlCol="0">
            <a:noAutofit/>
          </a:bodyPr>
          <a:lstStyle/>
          <a:p>
            <a:endParaRPr/>
          </a:p>
        </p:txBody>
      </p:sp>
      <p:sp>
        <p:nvSpPr>
          <p:cNvPr id="1527" name="object 1527"/>
          <p:cNvSpPr/>
          <p:nvPr/>
        </p:nvSpPr>
        <p:spPr>
          <a:xfrm>
            <a:off x="2420874" y="4266438"/>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50C7C7"/>
          </a:solidFill>
        </p:spPr>
        <p:txBody>
          <a:bodyPr wrap="square" lIns="0" tIns="0" rIns="0" bIns="0" rtlCol="0">
            <a:noAutofit/>
          </a:bodyPr>
          <a:lstStyle/>
          <a:p>
            <a:endParaRPr/>
          </a:p>
        </p:txBody>
      </p:sp>
      <p:sp>
        <p:nvSpPr>
          <p:cNvPr id="1528" name="object 1528"/>
          <p:cNvSpPr/>
          <p:nvPr/>
        </p:nvSpPr>
        <p:spPr>
          <a:xfrm>
            <a:off x="2420111" y="4264914"/>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50C8C8"/>
          </a:solidFill>
        </p:spPr>
        <p:txBody>
          <a:bodyPr wrap="square" lIns="0" tIns="0" rIns="0" bIns="0" rtlCol="0">
            <a:noAutofit/>
          </a:bodyPr>
          <a:lstStyle/>
          <a:p>
            <a:endParaRPr/>
          </a:p>
        </p:txBody>
      </p:sp>
      <p:sp>
        <p:nvSpPr>
          <p:cNvPr id="1529" name="object 1529"/>
          <p:cNvSpPr/>
          <p:nvPr/>
        </p:nvSpPr>
        <p:spPr>
          <a:xfrm>
            <a:off x="2419349" y="4264152"/>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0C9C9"/>
          </a:solidFill>
        </p:spPr>
        <p:txBody>
          <a:bodyPr wrap="square" lIns="0" tIns="0" rIns="0" bIns="0" rtlCol="0">
            <a:noAutofit/>
          </a:bodyPr>
          <a:lstStyle/>
          <a:p>
            <a:endParaRPr/>
          </a:p>
        </p:txBody>
      </p:sp>
      <p:sp>
        <p:nvSpPr>
          <p:cNvPr id="1530" name="object 1530"/>
          <p:cNvSpPr/>
          <p:nvPr/>
        </p:nvSpPr>
        <p:spPr>
          <a:xfrm>
            <a:off x="2418588" y="4263389"/>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1CACA"/>
          </a:solidFill>
        </p:spPr>
        <p:txBody>
          <a:bodyPr wrap="square" lIns="0" tIns="0" rIns="0" bIns="0" rtlCol="0">
            <a:noAutofit/>
          </a:bodyPr>
          <a:lstStyle/>
          <a:p>
            <a:endParaRPr/>
          </a:p>
        </p:txBody>
      </p:sp>
      <p:sp>
        <p:nvSpPr>
          <p:cNvPr id="1531" name="object 1531"/>
          <p:cNvSpPr/>
          <p:nvPr/>
        </p:nvSpPr>
        <p:spPr>
          <a:xfrm>
            <a:off x="2417064" y="4262627"/>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51CBCB"/>
          </a:solidFill>
        </p:spPr>
        <p:txBody>
          <a:bodyPr wrap="square" lIns="0" tIns="0" rIns="0" bIns="0" rtlCol="0">
            <a:noAutofit/>
          </a:bodyPr>
          <a:lstStyle/>
          <a:p>
            <a:endParaRPr/>
          </a:p>
        </p:txBody>
      </p:sp>
      <p:sp>
        <p:nvSpPr>
          <p:cNvPr id="1532" name="object 1532"/>
          <p:cNvSpPr/>
          <p:nvPr/>
        </p:nvSpPr>
        <p:spPr>
          <a:xfrm>
            <a:off x="2416302" y="4261866"/>
            <a:ext cx="163068" cy="162306"/>
          </a:xfrm>
          <a:custGeom>
            <a:avLst/>
            <a:gdLst/>
            <a:ahLst/>
            <a:cxnLst/>
            <a:rect l="l" t="t" r="r" b="b"/>
            <a:pathLst>
              <a:path w="163068" h="162305">
                <a:moveTo>
                  <a:pt x="762" y="162306"/>
                </a:moveTo>
                <a:lnTo>
                  <a:pt x="163068" y="762"/>
                </a:lnTo>
                <a:lnTo>
                  <a:pt x="161544" y="0"/>
                </a:lnTo>
                <a:lnTo>
                  <a:pt x="0" y="161544"/>
                </a:lnTo>
                <a:lnTo>
                  <a:pt x="762" y="162306"/>
                </a:lnTo>
                <a:close/>
              </a:path>
            </a:pathLst>
          </a:custGeom>
          <a:solidFill>
            <a:srgbClr val="51CDCD"/>
          </a:solidFill>
        </p:spPr>
        <p:txBody>
          <a:bodyPr wrap="square" lIns="0" tIns="0" rIns="0" bIns="0" rtlCol="0">
            <a:noAutofit/>
          </a:bodyPr>
          <a:lstStyle/>
          <a:p>
            <a:endParaRPr/>
          </a:p>
        </p:txBody>
      </p:sp>
      <p:sp>
        <p:nvSpPr>
          <p:cNvPr id="1533" name="object 1533"/>
          <p:cNvSpPr/>
          <p:nvPr/>
        </p:nvSpPr>
        <p:spPr>
          <a:xfrm>
            <a:off x="2410967" y="4255008"/>
            <a:ext cx="166878" cy="168402"/>
          </a:xfrm>
          <a:custGeom>
            <a:avLst/>
            <a:gdLst/>
            <a:ahLst/>
            <a:cxnLst/>
            <a:rect l="l" t="t" r="r" b="b"/>
            <a:pathLst>
              <a:path w="166877" h="168401">
                <a:moveTo>
                  <a:pt x="5333" y="168401"/>
                </a:moveTo>
                <a:lnTo>
                  <a:pt x="166877" y="6857"/>
                </a:lnTo>
                <a:lnTo>
                  <a:pt x="161543" y="0"/>
                </a:lnTo>
                <a:lnTo>
                  <a:pt x="0" y="161543"/>
                </a:lnTo>
                <a:lnTo>
                  <a:pt x="5333" y="168401"/>
                </a:lnTo>
                <a:close/>
              </a:path>
            </a:pathLst>
          </a:custGeom>
          <a:solidFill>
            <a:srgbClr val="52CECE"/>
          </a:solidFill>
        </p:spPr>
        <p:txBody>
          <a:bodyPr wrap="square" lIns="0" tIns="0" rIns="0" bIns="0" rtlCol="0">
            <a:noAutofit/>
          </a:bodyPr>
          <a:lstStyle/>
          <a:p>
            <a:endParaRPr/>
          </a:p>
        </p:txBody>
      </p:sp>
      <p:sp>
        <p:nvSpPr>
          <p:cNvPr id="1534" name="object 1534"/>
          <p:cNvSpPr/>
          <p:nvPr/>
        </p:nvSpPr>
        <p:spPr>
          <a:xfrm>
            <a:off x="2416301" y="4261866"/>
            <a:ext cx="161544" cy="161544"/>
          </a:xfrm>
          <a:custGeom>
            <a:avLst/>
            <a:gdLst/>
            <a:ahLst/>
            <a:cxnLst/>
            <a:rect l="l" t="t" r="r" b="b"/>
            <a:pathLst>
              <a:path w="161544" h="161544">
                <a:moveTo>
                  <a:pt x="0" y="161544"/>
                </a:moveTo>
                <a:lnTo>
                  <a:pt x="161544" y="0"/>
                </a:lnTo>
              </a:path>
            </a:pathLst>
          </a:custGeom>
          <a:ln w="762">
            <a:solidFill>
              <a:srgbClr val="52CECE"/>
            </a:solidFill>
          </a:ln>
        </p:spPr>
        <p:txBody>
          <a:bodyPr wrap="square" lIns="0" tIns="0" rIns="0" bIns="0" rtlCol="0">
            <a:noAutofit/>
          </a:bodyPr>
          <a:lstStyle/>
          <a:p>
            <a:endParaRPr/>
          </a:p>
        </p:txBody>
      </p:sp>
      <p:sp>
        <p:nvSpPr>
          <p:cNvPr id="1535" name="object 1535"/>
          <p:cNvSpPr/>
          <p:nvPr/>
        </p:nvSpPr>
        <p:spPr>
          <a:xfrm>
            <a:off x="2415539" y="4259580"/>
            <a:ext cx="162306" cy="163830"/>
          </a:xfrm>
          <a:custGeom>
            <a:avLst/>
            <a:gdLst/>
            <a:ahLst/>
            <a:cxnLst/>
            <a:rect l="l" t="t" r="r" b="b"/>
            <a:pathLst>
              <a:path w="162306" h="163829">
                <a:moveTo>
                  <a:pt x="762" y="163829"/>
                </a:moveTo>
                <a:lnTo>
                  <a:pt x="162306" y="2285"/>
                </a:lnTo>
                <a:lnTo>
                  <a:pt x="161544" y="0"/>
                </a:lnTo>
                <a:lnTo>
                  <a:pt x="0" y="162305"/>
                </a:lnTo>
                <a:lnTo>
                  <a:pt x="762" y="163829"/>
                </a:lnTo>
                <a:close/>
              </a:path>
            </a:pathLst>
          </a:custGeom>
          <a:solidFill>
            <a:srgbClr val="52CECE"/>
          </a:solidFill>
        </p:spPr>
        <p:txBody>
          <a:bodyPr wrap="square" lIns="0" tIns="0" rIns="0" bIns="0" rtlCol="0">
            <a:noAutofit/>
          </a:bodyPr>
          <a:lstStyle/>
          <a:p>
            <a:endParaRPr/>
          </a:p>
        </p:txBody>
      </p:sp>
      <p:sp>
        <p:nvSpPr>
          <p:cNvPr id="1536" name="object 1536"/>
          <p:cNvSpPr/>
          <p:nvPr/>
        </p:nvSpPr>
        <p:spPr>
          <a:xfrm>
            <a:off x="2414015" y="4258055"/>
            <a:ext cx="163068" cy="163830"/>
          </a:xfrm>
          <a:custGeom>
            <a:avLst/>
            <a:gdLst/>
            <a:ahLst/>
            <a:cxnLst/>
            <a:rect l="l" t="t" r="r" b="b"/>
            <a:pathLst>
              <a:path w="163068" h="163829">
                <a:moveTo>
                  <a:pt x="1524" y="163830"/>
                </a:moveTo>
                <a:lnTo>
                  <a:pt x="163068" y="1524"/>
                </a:lnTo>
                <a:lnTo>
                  <a:pt x="161544" y="0"/>
                </a:lnTo>
                <a:lnTo>
                  <a:pt x="0" y="162306"/>
                </a:lnTo>
                <a:lnTo>
                  <a:pt x="1524" y="163830"/>
                </a:lnTo>
                <a:close/>
              </a:path>
            </a:pathLst>
          </a:custGeom>
          <a:solidFill>
            <a:srgbClr val="52CFCF"/>
          </a:solidFill>
        </p:spPr>
        <p:txBody>
          <a:bodyPr wrap="square" lIns="0" tIns="0" rIns="0" bIns="0" rtlCol="0">
            <a:noAutofit/>
          </a:bodyPr>
          <a:lstStyle/>
          <a:p>
            <a:endParaRPr/>
          </a:p>
        </p:txBody>
      </p:sp>
      <p:sp>
        <p:nvSpPr>
          <p:cNvPr id="1537" name="object 1537"/>
          <p:cNvSpPr/>
          <p:nvPr/>
        </p:nvSpPr>
        <p:spPr>
          <a:xfrm>
            <a:off x="2412492" y="4256531"/>
            <a:ext cx="163068" cy="163830"/>
          </a:xfrm>
          <a:custGeom>
            <a:avLst/>
            <a:gdLst/>
            <a:ahLst/>
            <a:cxnLst/>
            <a:rect l="l" t="t" r="r" b="b"/>
            <a:pathLst>
              <a:path w="163068" h="163829">
                <a:moveTo>
                  <a:pt x="1524" y="163829"/>
                </a:moveTo>
                <a:lnTo>
                  <a:pt x="163068" y="1523"/>
                </a:lnTo>
                <a:lnTo>
                  <a:pt x="161544" y="0"/>
                </a:lnTo>
                <a:lnTo>
                  <a:pt x="0" y="161543"/>
                </a:lnTo>
                <a:lnTo>
                  <a:pt x="1524" y="163829"/>
                </a:lnTo>
                <a:close/>
              </a:path>
            </a:pathLst>
          </a:custGeom>
          <a:solidFill>
            <a:srgbClr val="52D0D0"/>
          </a:solidFill>
        </p:spPr>
        <p:txBody>
          <a:bodyPr wrap="square" lIns="0" tIns="0" rIns="0" bIns="0" rtlCol="0">
            <a:noAutofit/>
          </a:bodyPr>
          <a:lstStyle/>
          <a:p>
            <a:endParaRPr/>
          </a:p>
        </p:txBody>
      </p:sp>
      <p:sp>
        <p:nvSpPr>
          <p:cNvPr id="1538" name="object 1538"/>
          <p:cNvSpPr/>
          <p:nvPr/>
        </p:nvSpPr>
        <p:spPr>
          <a:xfrm>
            <a:off x="2410968" y="4255008"/>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2D1D1"/>
          </a:solidFill>
        </p:spPr>
        <p:txBody>
          <a:bodyPr wrap="square" lIns="0" tIns="0" rIns="0" bIns="0" rtlCol="0">
            <a:noAutofit/>
          </a:bodyPr>
          <a:lstStyle/>
          <a:p>
            <a:endParaRPr/>
          </a:p>
        </p:txBody>
      </p:sp>
      <p:sp>
        <p:nvSpPr>
          <p:cNvPr id="1539" name="object 1539"/>
          <p:cNvSpPr/>
          <p:nvPr/>
        </p:nvSpPr>
        <p:spPr>
          <a:xfrm>
            <a:off x="2404109" y="4245101"/>
            <a:ext cx="168402" cy="171450"/>
          </a:xfrm>
          <a:custGeom>
            <a:avLst/>
            <a:gdLst/>
            <a:ahLst/>
            <a:cxnLst/>
            <a:rect l="l" t="t" r="r" b="b"/>
            <a:pathLst>
              <a:path w="168401" h="171450">
                <a:moveTo>
                  <a:pt x="6857" y="171450"/>
                </a:moveTo>
                <a:lnTo>
                  <a:pt x="168401" y="9905"/>
                </a:lnTo>
                <a:lnTo>
                  <a:pt x="162305" y="0"/>
                </a:lnTo>
                <a:lnTo>
                  <a:pt x="0" y="161544"/>
                </a:lnTo>
                <a:lnTo>
                  <a:pt x="6857" y="171450"/>
                </a:lnTo>
                <a:close/>
              </a:path>
            </a:pathLst>
          </a:custGeom>
          <a:solidFill>
            <a:srgbClr val="53D2D2"/>
          </a:solidFill>
        </p:spPr>
        <p:txBody>
          <a:bodyPr wrap="square" lIns="0" tIns="0" rIns="0" bIns="0" rtlCol="0">
            <a:noAutofit/>
          </a:bodyPr>
          <a:lstStyle/>
          <a:p>
            <a:endParaRPr/>
          </a:p>
        </p:txBody>
      </p:sp>
      <p:sp>
        <p:nvSpPr>
          <p:cNvPr id="1540" name="object 1540"/>
          <p:cNvSpPr/>
          <p:nvPr/>
        </p:nvSpPr>
        <p:spPr>
          <a:xfrm>
            <a:off x="2410967" y="4255007"/>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1541" name="object 1541"/>
          <p:cNvSpPr/>
          <p:nvPr/>
        </p:nvSpPr>
        <p:spPr>
          <a:xfrm>
            <a:off x="2408681" y="4251959"/>
            <a:ext cx="163830" cy="164592"/>
          </a:xfrm>
          <a:custGeom>
            <a:avLst/>
            <a:gdLst/>
            <a:ahLst/>
            <a:cxnLst/>
            <a:rect l="l" t="t" r="r" b="b"/>
            <a:pathLst>
              <a:path w="163830" h="164591">
                <a:moveTo>
                  <a:pt x="2286" y="164591"/>
                </a:moveTo>
                <a:lnTo>
                  <a:pt x="163830" y="3047"/>
                </a:lnTo>
                <a:lnTo>
                  <a:pt x="161544" y="0"/>
                </a:lnTo>
                <a:lnTo>
                  <a:pt x="0" y="161543"/>
                </a:lnTo>
                <a:lnTo>
                  <a:pt x="2286" y="164591"/>
                </a:lnTo>
                <a:close/>
              </a:path>
            </a:pathLst>
          </a:custGeom>
          <a:solidFill>
            <a:srgbClr val="53D2D2"/>
          </a:solidFill>
        </p:spPr>
        <p:txBody>
          <a:bodyPr wrap="square" lIns="0" tIns="0" rIns="0" bIns="0" rtlCol="0">
            <a:noAutofit/>
          </a:bodyPr>
          <a:lstStyle/>
          <a:p>
            <a:endParaRPr/>
          </a:p>
        </p:txBody>
      </p:sp>
      <p:sp>
        <p:nvSpPr>
          <p:cNvPr id="1542" name="object 1542"/>
          <p:cNvSpPr/>
          <p:nvPr/>
        </p:nvSpPr>
        <p:spPr>
          <a:xfrm>
            <a:off x="2406396" y="4248912"/>
            <a:ext cx="163830" cy="164592"/>
          </a:xfrm>
          <a:custGeom>
            <a:avLst/>
            <a:gdLst/>
            <a:ahLst/>
            <a:cxnLst/>
            <a:rect l="l" t="t" r="r" b="b"/>
            <a:pathLst>
              <a:path w="163830" h="164591">
                <a:moveTo>
                  <a:pt x="2286" y="164592"/>
                </a:moveTo>
                <a:lnTo>
                  <a:pt x="163830" y="3048"/>
                </a:lnTo>
                <a:lnTo>
                  <a:pt x="162306" y="0"/>
                </a:lnTo>
                <a:lnTo>
                  <a:pt x="0" y="161544"/>
                </a:lnTo>
                <a:lnTo>
                  <a:pt x="2286" y="164592"/>
                </a:lnTo>
                <a:close/>
              </a:path>
            </a:pathLst>
          </a:custGeom>
          <a:solidFill>
            <a:srgbClr val="53D2D2"/>
          </a:solidFill>
        </p:spPr>
        <p:txBody>
          <a:bodyPr wrap="square" lIns="0" tIns="0" rIns="0" bIns="0" rtlCol="0">
            <a:noAutofit/>
          </a:bodyPr>
          <a:lstStyle/>
          <a:p>
            <a:endParaRPr/>
          </a:p>
        </p:txBody>
      </p:sp>
      <p:sp>
        <p:nvSpPr>
          <p:cNvPr id="1543" name="object 1543"/>
          <p:cNvSpPr/>
          <p:nvPr/>
        </p:nvSpPr>
        <p:spPr>
          <a:xfrm>
            <a:off x="2404109" y="4245101"/>
            <a:ext cx="164592" cy="165354"/>
          </a:xfrm>
          <a:custGeom>
            <a:avLst/>
            <a:gdLst/>
            <a:ahLst/>
            <a:cxnLst/>
            <a:rect l="l" t="t" r="r" b="b"/>
            <a:pathLst>
              <a:path w="164592" h="165353">
                <a:moveTo>
                  <a:pt x="2286" y="165354"/>
                </a:moveTo>
                <a:lnTo>
                  <a:pt x="164592" y="3810"/>
                </a:lnTo>
                <a:lnTo>
                  <a:pt x="162306" y="0"/>
                </a:lnTo>
                <a:lnTo>
                  <a:pt x="0" y="161544"/>
                </a:lnTo>
                <a:lnTo>
                  <a:pt x="2286" y="165354"/>
                </a:lnTo>
                <a:close/>
              </a:path>
            </a:pathLst>
          </a:custGeom>
          <a:solidFill>
            <a:srgbClr val="53D3D3"/>
          </a:solidFill>
        </p:spPr>
        <p:txBody>
          <a:bodyPr wrap="square" lIns="0" tIns="0" rIns="0" bIns="0" rtlCol="0">
            <a:noAutofit/>
          </a:bodyPr>
          <a:lstStyle/>
          <a:p>
            <a:endParaRPr/>
          </a:p>
        </p:txBody>
      </p:sp>
      <p:sp>
        <p:nvSpPr>
          <p:cNvPr id="1544" name="object 1544"/>
          <p:cNvSpPr/>
          <p:nvPr/>
        </p:nvSpPr>
        <p:spPr>
          <a:xfrm>
            <a:off x="2398014" y="4234433"/>
            <a:ext cx="168402" cy="172212"/>
          </a:xfrm>
          <a:custGeom>
            <a:avLst/>
            <a:gdLst/>
            <a:ahLst/>
            <a:cxnLst/>
            <a:rect l="l" t="t" r="r" b="b"/>
            <a:pathLst>
              <a:path w="168401" h="172212">
                <a:moveTo>
                  <a:pt x="6095" y="172212"/>
                </a:moveTo>
                <a:lnTo>
                  <a:pt x="168401" y="10668"/>
                </a:lnTo>
                <a:lnTo>
                  <a:pt x="161543" y="0"/>
                </a:lnTo>
                <a:lnTo>
                  <a:pt x="0" y="161544"/>
                </a:lnTo>
                <a:lnTo>
                  <a:pt x="6095" y="172212"/>
                </a:lnTo>
                <a:close/>
              </a:path>
            </a:pathLst>
          </a:custGeom>
          <a:solidFill>
            <a:srgbClr val="54D4D4"/>
          </a:solidFill>
        </p:spPr>
        <p:txBody>
          <a:bodyPr wrap="square" lIns="0" tIns="0" rIns="0" bIns="0" rtlCol="0">
            <a:noAutofit/>
          </a:bodyPr>
          <a:lstStyle/>
          <a:p>
            <a:endParaRPr/>
          </a:p>
        </p:txBody>
      </p:sp>
      <p:sp>
        <p:nvSpPr>
          <p:cNvPr id="1545" name="object 1545"/>
          <p:cNvSpPr/>
          <p:nvPr/>
        </p:nvSpPr>
        <p:spPr>
          <a:xfrm>
            <a:off x="2404110" y="4245101"/>
            <a:ext cx="162306" cy="161544"/>
          </a:xfrm>
          <a:custGeom>
            <a:avLst/>
            <a:gdLst/>
            <a:ahLst/>
            <a:cxnLst/>
            <a:rect l="l" t="t" r="r" b="b"/>
            <a:pathLst>
              <a:path w="162306" h="161544">
                <a:moveTo>
                  <a:pt x="0" y="161544"/>
                </a:moveTo>
                <a:lnTo>
                  <a:pt x="162306" y="0"/>
                </a:lnTo>
              </a:path>
            </a:pathLst>
          </a:custGeom>
          <a:ln w="762">
            <a:solidFill>
              <a:srgbClr val="54D4D4"/>
            </a:solidFill>
          </a:ln>
        </p:spPr>
        <p:txBody>
          <a:bodyPr wrap="square" lIns="0" tIns="0" rIns="0" bIns="0" rtlCol="0">
            <a:noAutofit/>
          </a:bodyPr>
          <a:lstStyle/>
          <a:p>
            <a:endParaRPr/>
          </a:p>
        </p:txBody>
      </p:sp>
      <p:sp>
        <p:nvSpPr>
          <p:cNvPr id="1546" name="object 1546"/>
          <p:cNvSpPr/>
          <p:nvPr/>
        </p:nvSpPr>
        <p:spPr>
          <a:xfrm>
            <a:off x="2402586" y="4241291"/>
            <a:ext cx="163829" cy="165354"/>
          </a:xfrm>
          <a:custGeom>
            <a:avLst/>
            <a:gdLst/>
            <a:ahLst/>
            <a:cxnLst/>
            <a:rect l="l" t="t" r="r" b="b"/>
            <a:pathLst>
              <a:path w="163830" h="165353">
                <a:moveTo>
                  <a:pt x="1524" y="165353"/>
                </a:moveTo>
                <a:lnTo>
                  <a:pt x="163830" y="3809"/>
                </a:lnTo>
                <a:lnTo>
                  <a:pt x="161544" y="0"/>
                </a:lnTo>
                <a:lnTo>
                  <a:pt x="0" y="162305"/>
                </a:lnTo>
                <a:lnTo>
                  <a:pt x="1524" y="165353"/>
                </a:lnTo>
                <a:close/>
              </a:path>
            </a:pathLst>
          </a:custGeom>
          <a:solidFill>
            <a:srgbClr val="54D4D4"/>
          </a:solidFill>
        </p:spPr>
        <p:txBody>
          <a:bodyPr wrap="square" lIns="0" tIns="0" rIns="0" bIns="0" rtlCol="0">
            <a:noAutofit/>
          </a:bodyPr>
          <a:lstStyle/>
          <a:p>
            <a:endParaRPr/>
          </a:p>
        </p:txBody>
      </p:sp>
      <p:sp>
        <p:nvSpPr>
          <p:cNvPr id="1547" name="object 1547"/>
          <p:cNvSpPr/>
          <p:nvPr/>
        </p:nvSpPr>
        <p:spPr>
          <a:xfrm>
            <a:off x="2400299" y="4238244"/>
            <a:ext cx="163830" cy="165354"/>
          </a:xfrm>
          <a:custGeom>
            <a:avLst/>
            <a:gdLst/>
            <a:ahLst/>
            <a:cxnLst/>
            <a:rect l="l" t="t" r="r" b="b"/>
            <a:pathLst>
              <a:path w="163830" h="165353">
                <a:moveTo>
                  <a:pt x="2286" y="165354"/>
                </a:moveTo>
                <a:lnTo>
                  <a:pt x="163830" y="3048"/>
                </a:lnTo>
                <a:lnTo>
                  <a:pt x="161544" y="0"/>
                </a:lnTo>
                <a:lnTo>
                  <a:pt x="0" y="161544"/>
                </a:lnTo>
                <a:lnTo>
                  <a:pt x="2286" y="165354"/>
                </a:lnTo>
                <a:close/>
              </a:path>
            </a:pathLst>
          </a:custGeom>
          <a:solidFill>
            <a:srgbClr val="54D5D5"/>
          </a:solidFill>
        </p:spPr>
        <p:txBody>
          <a:bodyPr wrap="square" lIns="0" tIns="0" rIns="0" bIns="0" rtlCol="0">
            <a:noAutofit/>
          </a:bodyPr>
          <a:lstStyle/>
          <a:p>
            <a:endParaRPr/>
          </a:p>
        </p:txBody>
      </p:sp>
      <p:sp>
        <p:nvSpPr>
          <p:cNvPr id="1548" name="object 1548"/>
          <p:cNvSpPr/>
          <p:nvPr/>
        </p:nvSpPr>
        <p:spPr>
          <a:xfrm>
            <a:off x="2398014" y="4234434"/>
            <a:ext cx="163830" cy="165354"/>
          </a:xfrm>
          <a:custGeom>
            <a:avLst/>
            <a:gdLst/>
            <a:ahLst/>
            <a:cxnLst/>
            <a:rect l="l" t="t" r="r" b="b"/>
            <a:pathLst>
              <a:path w="163830" h="165353">
                <a:moveTo>
                  <a:pt x="2286" y="165353"/>
                </a:moveTo>
                <a:lnTo>
                  <a:pt x="163830" y="3809"/>
                </a:lnTo>
                <a:lnTo>
                  <a:pt x="161544" y="0"/>
                </a:lnTo>
                <a:lnTo>
                  <a:pt x="0" y="161543"/>
                </a:lnTo>
                <a:lnTo>
                  <a:pt x="2286" y="165353"/>
                </a:lnTo>
                <a:close/>
              </a:path>
            </a:pathLst>
          </a:custGeom>
          <a:solidFill>
            <a:srgbClr val="54D6D6"/>
          </a:solidFill>
        </p:spPr>
        <p:txBody>
          <a:bodyPr wrap="square" lIns="0" tIns="0" rIns="0" bIns="0" rtlCol="0">
            <a:noAutofit/>
          </a:bodyPr>
          <a:lstStyle/>
          <a:p>
            <a:endParaRPr/>
          </a:p>
        </p:txBody>
      </p:sp>
      <p:sp>
        <p:nvSpPr>
          <p:cNvPr id="1549" name="object 1549"/>
          <p:cNvSpPr/>
          <p:nvPr/>
        </p:nvSpPr>
        <p:spPr>
          <a:xfrm>
            <a:off x="2391918" y="4222241"/>
            <a:ext cx="167640" cy="173736"/>
          </a:xfrm>
          <a:custGeom>
            <a:avLst/>
            <a:gdLst/>
            <a:ahLst/>
            <a:cxnLst/>
            <a:rect l="l" t="t" r="r" b="b"/>
            <a:pathLst>
              <a:path w="167639" h="173736">
                <a:moveTo>
                  <a:pt x="6095" y="173736"/>
                </a:moveTo>
                <a:lnTo>
                  <a:pt x="167639" y="12192"/>
                </a:lnTo>
                <a:lnTo>
                  <a:pt x="161543" y="0"/>
                </a:lnTo>
                <a:lnTo>
                  <a:pt x="0" y="161544"/>
                </a:lnTo>
                <a:lnTo>
                  <a:pt x="6095" y="173736"/>
                </a:lnTo>
                <a:close/>
              </a:path>
            </a:pathLst>
          </a:custGeom>
          <a:solidFill>
            <a:srgbClr val="55D7D7"/>
          </a:solidFill>
        </p:spPr>
        <p:txBody>
          <a:bodyPr wrap="square" lIns="0" tIns="0" rIns="0" bIns="0" rtlCol="0">
            <a:noAutofit/>
          </a:bodyPr>
          <a:lstStyle/>
          <a:p>
            <a:endParaRPr/>
          </a:p>
        </p:txBody>
      </p:sp>
      <p:sp>
        <p:nvSpPr>
          <p:cNvPr id="1550" name="object 1550"/>
          <p:cNvSpPr/>
          <p:nvPr/>
        </p:nvSpPr>
        <p:spPr>
          <a:xfrm>
            <a:off x="2398014" y="4234433"/>
            <a:ext cx="161544" cy="161544"/>
          </a:xfrm>
          <a:custGeom>
            <a:avLst/>
            <a:gdLst/>
            <a:ahLst/>
            <a:cxnLst/>
            <a:rect l="l" t="t" r="r" b="b"/>
            <a:pathLst>
              <a:path w="161544" h="161544">
                <a:moveTo>
                  <a:pt x="0" y="161543"/>
                </a:moveTo>
                <a:lnTo>
                  <a:pt x="161544" y="0"/>
                </a:lnTo>
              </a:path>
            </a:pathLst>
          </a:custGeom>
          <a:ln w="762">
            <a:solidFill>
              <a:srgbClr val="55D7D7"/>
            </a:solidFill>
          </a:ln>
        </p:spPr>
        <p:txBody>
          <a:bodyPr wrap="square" lIns="0" tIns="0" rIns="0" bIns="0" rtlCol="0">
            <a:noAutofit/>
          </a:bodyPr>
          <a:lstStyle/>
          <a:p>
            <a:endParaRPr/>
          </a:p>
        </p:txBody>
      </p:sp>
      <p:sp>
        <p:nvSpPr>
          <p:cNvPr id="1551" name="object 1551"/>
          <p:cNvSpPr/>
          <p:nvPr/>
        </p:nvSpPr>
        <p:spPr>
          <a:xfrm>
            <a:off x="2394966" y="4228337"/>
            <a:ext cx="164592" cy="167640"/>
          </a:xfrm>
          <a:custGeom>
            <a:avLst/>
            <a:gdLst/>
            <a:ahLst/>
            <a:cxnLst/>
            <a:rect l="l" t="t" r="r" b="b"/>
            <a:pathLst>
              <a:path w="164592" h="167639">
                <a:moveTo>
                  <a:pt x="3048" y="167639"/>
                </a:moveTo>
                <a:lnTo>
                  <a:pt x="164592" y="6095"/>
                </a:lnTo>
                <a:lnTo>
                  <a:pt x="161544" y="0"/>
                </a:lnTo>
                <a:lnTo>
                  <a:pt x="0" y="161543"/>
                </a:lnTo>
                <a:lnTo>
                  <a:pt x="3048" y="167639"/>
                </a:lnTo>
                <a:close/>
              </a:path>
            </a:pathLst>
          </a:custGeom>
          <a:solidFill>
            <a:srgbClr val="55D7D7"/>
          </a:solidFill>
        </p:spPr>
        <p:txBody>
          <a:bodyPr wrap="square" lIns="0" tIns="0" rIns="0" bIns="0" rtlCol="0">
            <a:noAutofit/>
          </a:bodyPr>
          <a:lstStyle/>
          <a:p>
            <a:endParaRPr/>
          </a:p>
        </p:txBody>
      </p:sp>
      <p:sp>
        <p:nvSpPr>
          <p:cNvPr id="1552" name="object 1552"/>
          <p:cNvSpPr/>
          <p:nvPr/>
        </p:nvSpPr>
        <p:spPr>
          <a:xfrm>
            <a:off x="2391918" y="4222242"/>
            <a:ext cx="164592" cy="167640"/>
          </a:xfrm>
          <a:custGeom>
            <a:avLst/>
            <a:gdLst/>
            <a:ahLst/>
            <a:cxnLst/>
            <a:rect l="l" t="t" r="r" b="b"/>
            <a:pathLst>
              <a:path w="164592" h="167639">
                <a:moveTo>
                  <a:pt x="3048" y="167639"/>
                </a:moveTo>
                <a:lnTo>
                  <a:pt x="164592" y="6095"/>
                </a:lnTo>
                <a:lnTo>
                  <a:pt x="161544" y="0"/>
                </a:lnTo>
                <a:lnTo>
                  <a:pt x="0" y="161543"/>
                </a:lnTo>
                <a:lnTo>
                  <a:pt x="3048" y="167639"/>
                </a:lnTo>
                <a:close/>
              </a:path>
            </a:pathLst>
          </a:custGeom>
          <a:solidFill>
            <a:srgbClr val="56D8D8"/>
          </a:solidFill>
        </p:spPr>
        <p:txBody>
          <a:bodyPr wrap="square" lIns="0" tIns="0" rIns="0" bIns="0" rtlCol="0">
            <a:noAutofit/>
          </a:bodyPr>
          <a:lstStyle/>
          <a:p>
            <a:endParaRPr/>
          </a:p>
        </p:txBody>
      </p:sp>
      <p:sp>
        <p:nvSpPr>
          <p:cNvPr id="1553" name="object 1553"/>
          <p:cNvSpPr/>
          <p:nvPr/>
        </p:nvSpPr>
        <p:spPr>
          <a:xfrm>
            <a:off x="2386583" y="4208525"/>
            <a:ext cx="166878" cy="175260"/>
          </a:xfrm>
          <a:custGeom>
            <a:avLst/>
            <a:gdLst/>
            <a:ahLst/>
            <a:cxnLst/>
            <a:rect l="l" t="t" r="r" b="b"/>
            <a:pathLst>
              <a:path w="166877" h="175260">
                <a:moveTo>
                  <a:pt x="5333" y="175260"/>
                </a:moveTo>
                <a:lnTo>
                  <a:pt x="166877" y="13716"/>
                </a:lnTo>
                <a:lnTo>
                  <a:pt x="161543" y="0"/>
                </a:lnTo>
                <a:lnTo>
                  <a:pt x="0" y="161544"/>
                </a:lnTo>
                <a:lnTo>
                  <a:pt x="5333" y="175260"/>
                </a:lnTo>
                <a:close/>
              </a:path>
            </a:pathLst>
          </a:custGeom>
          <a:solidFill>
            <a:srgbClr val="57DADA"/>
          </a:solidFill>
        </p:spPr>
        <p:txBody>
          <a:bodyPr wrap="square" lIns="0" tIns="0" rIns="0" bIns="0" rtlCol="0">
            <a:noAutofit/>
          </a:bodyPr>
          <a:lstStyle/>
          <a:p>
            <a:endParaRPr/>
          </a:p>
        </p:txBody>
      </p:sp>
      <p:sp>
        <p:nvSpPr>
          <p:cNvPr id="1554" name="object 1554"/>
          <p:cNvSpPr/>
          <p:nvPr/>
        </p:nvSpPr>
        <p:spPr>
          <a:xfrm>
            <a:off x="2391917" y="4222241"/>
            <a:ext cx="161544" cy="161544"/>
          </a:xfrm>
          <a:custGeom>
            <a:avLst/>
            <a:gdLst/>
            <a:ahLst/>
            <a:cxnLst/>
            <a:rect l="l" t="t" r="r" b="b"/>
            <a:pathLst>
              <a:path w="161544" h="161544">
                <a:moveTo>
                  <a:pt x="0" y="161543"/>
                </a:moveTo>
                <a:lnTo>
                  <a:pt x="161544" y="0"/>
                </a:lnTo>
              </a:path>
            </a:pathLst>
          </a:custGeom>
          <a:ln w="762">
            <a:solidFill>
              <a:srgbClr val="57DADA"/>
            </a:solidFill>
          </a:ln>
        </p:spPr>
        <p:txBody>
          <a:bodyPr wrap="square" lIns="0" tIns="0" rIns="0" bIns="0" rtlCol="0">
            <a:noAutofit/>
          </a:bodyPr>
          <a:lstStyle/>
          <a:p>
            <a:endParaRPr/>
          </a:p>
        </p:txBody>
      </p:sp>
      <p:sp>
        <p:nvSpPr>
          <p:cNvPr id="1555" name="object 1555"/>
          <p:cNvSpPr/>
          <p:nvPr/>
        </p:nvSpPr>
        <p:spPr>
          <a:xfrm>
            <a:off x="2389631" y="4215383"/>
            <a:ext cx="163830" cy="168402"/>
          </a:xfrm>
          <a:custGeom>
            <a:avLst/>
            <a:gdLst/>
            <a:ahLst/>
            <a:cxnLst/>
            <a:rect l="l" t="t" r="r" b="b"/>
            <a:pathLst>
              <a:path w="163830" h="168401">
                <a:moveTo>
                  <a:pt x="2286" y="168401"/>
                </a:moveTo>
                <a:lnTo>
                  <a:pt x="163830" y="6857"/>
                </a:lnTo>
                <a:lnTo>
                  <a:pt x="161544" y="0"/>
                </a:lnTo>
                <a:lnTo>
                  <a:pt x="0" y="161543"/>
                </a:lnTo>
                <a:lnTo>
                  <a:pt x="2286" y="168401"/>
                </a:lnTo>
                <a:close/>
              </a:path>
            </a:pathLst>
          </a:custGeom>
          <a:solidFill>
            <a:srgbClr val="57DADA"/>
          </a:solidFill>
        </p:spPr>
        <p:txBody>
          <a:bodyPr wrap="square" lIns="0" tIns="0" rIns="0" bIns="0" rtlCol="0">
            <a:noAutofit/>
          </a:bodyPr>
          <a:lstStyle/>
          <a:p>
            <a:endParaRPr/>
          </a:p>
        </p:txBody>
      </p:sp>
      <p:sp>
        <p:nvSpPr>
          <p:cNvPr id="1556" name="object 1556"/>
          <p:cNvSpPr/>
          <p:nvPr/>
        </p:nvSpPr>
        <p:spPr>
          <a:xfrm>
            <a:off x="2386584" y="4208525"/>
            <a:ext cx="164592" cy="168402"/>
          </a:xfrm>
          <a:custGeom>
            <a:avLst/>
            <a:gdLst/>
            <a:ahLst/>
            <a:cxnLst/>
            <a:rect l="l" t="t" r="r" b="b"/>
            <a:pathLst>
              <a:path w="164592" h="168401">
                <a:moveTo>
                  <a:pt x="3048" y="168401"/>
                </a:moveTo>
                <a:lnTo>
                  <a:pt x="164592" y="6857"/>
                </a:lnTo>
                <a:lnTo>
                  <a:pt x="161544" y="0"/>
                </a:lnTo>
                <a:lnTo>
                  <a:pt x="0" y="161543"/>
                </a:lnTo>
                <a:lnTo>
                  <a:pt x="3048" y="168401"/>
                </a:lnTo>
                <a:close/>
              </a:path>
            </a:pathLst>
          </a:custGeom>
          <a:solidFill>
            <a:srgbClr val="57DBDB"/>
          </a:solidFill>
        </p:spPr>
        <p:txBody>
          <a:bodyPr wrap="square" lIns="0" tIns="0" rIns="0" bIns="0" rtlCol="0">
            <a:noAutofit/>
          </a:bodyPr>
          <a:lstStyle/>
          <a:p>
            <a:endParaRPr/>
          </a:p>
        </p:txBody>
      </p:sp>
      <p:sp>
        <p:nvSpPr>
          <p:cNvPr id="1557" name="object 1557"/>
          <p:cNvSpPr/>
          <p:nvPr/>
        </p:nvSpPr>
        <p:spPr>
          <a:xfrm>
            <a:off x="2381249" y="4194048"/>
            <a:ext cx="166878" cy="176022"/>
          </a:xfrm>
          <a:custGeom>
            <a:avLst/>
            <a:gdLst/>
            <a:ahLst/>
            <a:cxnLst/>
            <a:rect l="l" t="t" r="r" b="b"/>
            <a:pathLst>
              <a:path w="166877" h="176022">
                <a:moveTo>
                  <a:pt x="5333" y="176022"/>
                </a:moveTo>
                <a:lnTo>
                  <a:pt x="166877" y="14478"/>
                </a:lnTo>
                <a:lnTo>
                  <a:pt x="161543" y="0"/>
                </a:lnTo>
                <a:lnTo>
                  <a:pt x="0" y="161544"/>
                </a:lnTo>
                <a:lnTo>
                  <a:pt x="5333" y="176022"/>
                </a:lnTo>
                <a:close/>
              </a:path>
            </a:pathLst>
          </a:custGeom>
          <a:solidFill>
            <a:srgbClr val="58DCDC"/>
          </a:solidFill>
        </p:spPr>
        <p:txBody>
          <a:bodyPr wrap="square" lIns="0" tIns="0" rIns="0" bIns="0" rtlCol="0">
            <a:noAutofit/>
          </a:bodyPr>
          <a:lstStyle/>
          <a:p>
            <a:endParaRPr/>
          </a:p>
        </p:txBody>
      </p:sp>
      <p:sp>
        <p:nvSpPr>
          <p:cNvPr id="1558" name="object 1558"/>
          <p:cNvSpPr/>
          <p:nvPr/>
        </p:nvSpPr>
        <p:spPr>
          <a:xfrm>
            <a:off x="2386583" y="4208526"/>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1559" name="object 1559"/>
          <p:cNvSpPr/>
          <p:nvPr/>
        </p:nvSpPr>
        <p:spPr>
          <a:xfrm>
            <a:off x="2375916" y="4178046"/>
            <a:ext cx="166878" cy="177546"/>
          </a:xfrm>
          <a:custGeom>
            <a:avLst/>
            <a:gdLst/>
            <a:ahLst/>
            <a:cxnLst/>
            <a:rect l="l" t="t" r="r" b="b"/>
            <a:pathLst>
              <a:path w="166877" h="177546">
                <a:moveTo>
                  <a:pt x="5333" y="177546"/>
                </a:moveTo>
                <a:lnTo>
                  <a:pt x="166877" y="16002"/>
                </a:lnTo>
                <a:lnTo>
                  <a:pt x="162305" y="0"/>
                </a:lnTo>
                <a:lnTo>
                  <a:pt x="0" y="161544"/>
                </a:lnTo>
                <a:lnTo>
                  <a:pt x="5333" y="177546"/>
                </a:lnTo>
                <a:close/>
              </a:path>
            </a:pathLst>
          </a:custGeom>
          <a:solidFill>
            <a:srgbClr val="58DDDD"/>
          </a:solidFill>
        </p:spPr>
        <p:txBody>
          <a:bodyPr wrap="square" lIns="0" tIns="0" rIns="0" bIns="0" rtlCol="0">
            <a:noAutofit/>
          </a:bodyPr>
          <a:lstStyle/>
          <a:p>
            <a:endParaRPr/>
          </a:p>
        </p:txBody>
      </p:sp>
      <p:sp>
        <p:nvSpPr>
          <p:cNvPr id="1560" name="object 1560"/>
          <p:cNvSpPr/>
          <p:nvPr/>
        </p:nvSpPr>
        <p:spPr>
          <a:xfrm>
            <a:off x="2381250" y="4194048"/>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1561" name="object 1561"/>
          <p:cNvSpPr/>
          <p:nvPr/>
        </p:nvSpPr>
        <p:spPr>
          <a:xfrm>
            <a:off x="2372106" y="4161281"/>
            <a:ext cx="166116" cy="178308"/>
          </a:xfrm>
          <a:custGeom>
            <a:avLst/>
            <a:gdLst/>
            <a:ahLst/>
            <a:cxnLst/>
            <a:rect l="l" t="t" r="r" b="b"/>
            <a:pathLst>
              <a:path w="166116" h="178308">
                <a:moveTo>
                  <a:pt x="3810" y="178307"/>
                </a:moveTo>
                <a:lnTo>
                  <a:pt x="166116" y="16763"/>
                </a:lnTo>
                <a:lnTo>
                  <a:pt x="161544" y="0"/>
                </a:lnTo>
                <a:lnTo>
                  <a:pt x="0" y="161543"/>
                </a:lnTo>
                <a:lnTo>
                  <a:pt x="3810" y="178307"/>
                </a:lnTo>
                <a:close/>
              </a:path>
            </a:pathLst>
          </a:custGeom>
          <a:solidFill>
            <a:srgbClr val="57DEDE"/>
          </a:solidFill>
        </p:spPr>
        <p:txBody>
          <a:bodyPr wrap="square" lIns="0" tIns="0" rIns="0" bIns="0" rtlCol="0">
            <a:noAutofit/>
          </a:bodyPr>
          <a:lstStyle/>
          <a:p>
            <a:endParaRPr/>
          </a:p>
        </p:txBody>
      </p:sp>
      <p:sp>
        <p:nvSpPr>
          <p:cNvPr id="1562" name="object 1562"/>
          <p:cNvSpPr/>
          <p:nvPr/>
        </p:nvSpPr>
        <p:spPr>
          <a:xfrm>
            <a:off x="2375916" y="4178045"/>
            <a:ext cx="162306" cy="161544"/>
          </a:xfrm>
          <a:custGeom>
            <a:avLst/>
            <a:gdLst/>
            <a:ahLst/>
            <a:cxnLst/>
            <a:rect l="l" t="t" r="r" b="b"/>
            <a:pathLst>
              <a:path w="162306" h="161544">
                <a:moveTo>
                  <a:pt x="0" y="161544"/>
                </a:moveTo>
                <a:lnTo>
                  <a:pt x="162306" y="0"/>
                </a:lnTo>
              </a:path>
            </a:pathLst>
          </a:custGeom>
          <a:ln w="762">
            <a:solidFill>
              <a:srgbClr val="57DEDE"/>
            </a:solidFill>
          </a:ln>
        </p:spPr>
        <p:txBody>
          <a:bodyPr wrap="square" lIns="0" tIns="0" rIns="0" bIns="0" rtlCol="0">
            <a:noAutofit/>
          </a:bodyPr>
          <a:lstStyle/>
          <a:p>
            <a:endParaRPr/>
          </a:p>
        </p:txBody>
      </p:sp>
      <p:sp>
        <p:nvSpPr>
          <p:cNvPr id="1563" name="object 1563"/>
          <p:cNvSpPr/>
          <p:nvPr/>
        </p:nvSpPr>
        <p:spPr>
          <a:xfrm>
            <a:off x="2367533" y="4142232"/>
            <a:ext cx="166116" cy="180594"/>
          </a:xfrm>
          <a:custGeom>
            <a:avLst/>
            <a:gdLst/>
            <a:ahLst/>
            <a:cxnLst/>
            <a:rect l="l" t="t" r="r" b="b"/>
            <a:pathLst>
              <a:path w="166116" h="180594">
                <a:moveTo>
                  <a:pt x="4572" y="180594"/>
                </a:moveTo>
                <a:lnTo>
                  <a:pt x="166116" y="19050"/>
                </a:lnTo>
                <a:lnTo>
                  <a:pt x="161544" y="0"/>
                </a:lnTo>
                <a:lnTo>
                  <a:pt x="0" y="161544"/>
                </a:lnTo>
                <a:lnTo>
                  <a:pt x="4572" y="180594"/>
                </a:lnTo>
                <a:close/>
              </a:path>
            </a:pathLst>
          </a:custGeom>
          <a:solidFill>
            <a:srgbClr val="58DFDF"/>
          </a:solidFill>
        </p:spPr>
        <p:txBody>
          <a:bodyPr wrap="square" lIns="0" tIns="0" rIns="0" bIns="0" rtlCol="0">
            <a:noAutofit/>
          </a:bodyPr>
          <a:lstStyle/>
          <a:p>
            <a:endParaRPr/>
          </a:p>
        </p:txBody>
      </p:sp>
      <p:sp>
        <p:nvSpPr>
          <p:cNvPr id="1564" name="object 1564"/>
          <p:cNvSpPr/>
          <p:nvPr/>
        </p:nvSpPr>
        <p:spPr>
          <a:xfrm>
            <a:off x="2372105" y="4161282"/>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1565" name="object 1565"/>
          <p:cNvSpPr/>
          <p:nvPr/>
        </p:nvSpPr>
        <p:spPr>
          <a:xfrm>
            <a:off x="2360675" y="4104132"/>
            <a:ext cx="168402" cy="199644"/>
          </a:xfrm>
          <a:custGeom>
            <a:avLst/>
            <a:gdLst/>
            <a:ahLst/>
            <a:cxnLst/>
            <a:rect l="l" t="t" r="r" b="b"/>
            <a:pathLst>
              <a:path w="168401" h="199644">
                <a:moveTo>
                  <a:pt x="6857" y="199644"/>
                </a:moveTo>
                <a:lnTo>
                  <a:pt x="168401" y="38100"/>
                </a:lnTo>
                <a:lnTo>
                  <a:pt x="161543" y="0"/>
                </a:lnTo>
                <a:lnTo>
                  <a:pt x="0" y="162306"/>
                </a:lnTo>
                <a:lnTo>
                  <a:pt x="6857" y="199644"/>
                </a:lnTo>
                <a:close/>
              </a:path>
            </a:pathLst>
          </a:custGeom>
          <a:solidFill>
            <a:srgbClr val="58DFDF"/>
          </a:solidFill>
        </p:spPr>
        <p:txBody>
          <a:bodyPr wrap="square" lIns="0" tIns="0" rIns="0" bIns="0" rtlCol="0">
            <a:noAutofit/>
          </a:bodyPr>
          <a:lstStyle/>
          <a:p>
            <a:endParaRPr/>
          </a:p>
        </p:txBody>
      </p:sp>
      <p:sp>
        <p:nvSpPr>
          <p:cNvPr id="1566" name="object 1566"/>
          <p:cNvSpPr/>
          <p:nvPr/>
        </p:nvSpPr>
        <p:spPr>
          <a:xfrm>
            <a:off x="2367533" y="4142232"/>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1567" name="object 1567"/>
          <p:cNvSpPr/>
          <p:nvPr/>
        </p:nvSpPr>
        <p:spPr>
          <a:xfrm>
            <a:off x="2356104" y="4065270"/>
            <a:ext cx="166116" cy="201168"/>
          </a:xfrm>
          <a:custGeom>
            <a:avLst/>
            <a:gdLst/>
            <a:ahLst/>
            <a:cxnLst/>
            <a:rect l="l" t="t" r="r" b="b"/>
            <a:pathLst>
              <a:path w="166116" h="201167">
                <a:moveTo>
                  <a:pt x="4572" y="201168"/>
                </a:moveTo>
                <a:lnTo>
                  <a:pt x="166116" y="38862"/>
                </a:lnTo>
                <a:lnTo>
                  <a:pt x="161544" y="0"/>
                </a:lnTo>
                <a:lnTo>
                  <a:pt x="0" y="161544"/>
                </a:lnTo>
                <a:lnTo>
                  <a:pt x="4572" y="201168"/>
                </a:lnTo>
                <a:close/>
              </a:path>
            </a:pathLst>
          </a:custGeom>
          <a:solidFill>
            <a:srgbClr val="58DFDF"/>
          </a:solidFill>
        </p:spPr>
        <p:txBody>
          <a:bodyPr wrap="square" lIns="0" tIns="0" rIns="0" bIns="0" rtlCol="0">
            <a:noAutofit/>
          </a:bodyPr>
          <a:lstStyle/>
          <a:p>
            <a:endParaRPr/>
          </a:p>
        </p:txBody>
      </p:sp>
      <p:sp>
        <p:nvSpPr>
          <p:cNvPr id="1568" name="object 1568"/>
          <p:cNvSpPr/>
          <p:nvPr/>
        </p:nvSpPr>
        <p:spPr>
          <a:xfrm>
            <a:off x="2360676" y="4104132"/>
            <a:ext cx="161544" cy="162306"/>
          </a:xfrm>
          <a:custGeom>
            <a:avLst/>
            <a:gdLst/>
            <a:ahLst/>
            <a:cxnLst/>
            <a:rect l="l" t="t" r="r" b="b"/>
            <a:pathLst>
              <a:path w="161544" h="162305">
                <a:moveTo>
                  <a:pt x="0" y="162305"/>
                </a:moveTo>
                <a:lnTo>
                  <a:pt x="161544" y="0"/>
                </a:lnTo>
              </a:path>
            </a:pathLst>
          </a:custGeom>
          <a:ln w="762">
            <a:solidFill>
              <a:srgbClr val="58DFDF"/>
            </a:solidFill>
          </a:ln>
        </p:spPr>
        <p:txBody>
          <a:bodyPr wrap="square" lIns="0" tIns="0" rIns="0" bIns="0" rtlCol="0">
            <a:noAutofit/>
          </a:bodyPr>
          <a:lstStyle/>
          <a:p>
            <a:endParaRPr/>
          </a:p>
        </p:txBody>
      </p:sp>
      <p:sp>
        <p:nvSpPr>
          <p:cNvPr id="1569" name="object 1569"/>
          <p:cNvSpPr/>
          <p:nvPr/>
        </p:nvSpPr>
        <p:spPr>
          <a:xfrm>
            <a:off x="2353056" y="4025646"/>
            <a:ext cx="164592" cy="201168"/>
          </a:xfrm>
          <a:custGeom>
            <a:avLst/>
            <a:gdLst/>
            <a:ahLst/>
            <a:cxnLst/>
            <a:rect l="l" t="t" r="r" b="b"/>
            <a:pathLst>
              <a:path w="164592" h="201167">
                <a:moveTo>
                  <a:pt x="3048" y="201167"/>
                </a:moveTo>
                <a:lnTo>
                  <a:pt x="164592" y="39623"/>
                </a:lnTo>
                <a:lnTo>
                  <a:pt x="161544" y="0"/>
                </a:lnTo>
                <a:lnTo>
                  <a:pt x="0" y="161543"/>
                </a:lnTo>
                <a:lnTo>
                  <a:pt x="3048" y="201167"/>
                </a:lnTo>
                <a:close/>
              </a:path>
            </a:pathLst>
          </a:custGeom>
          <a:solidFill>
            <a:srgbClr val="58DFDF"/>
          </a:solidFill>
        </p:spPr>
        <p:txBody>
          <a:bodyPr wrap="square" lIns="0" tIns="0" rIns="0" bIns="0" rtlCol="0">
            <a:noAutofit/>
          </a:bodyPr>
          <a:lstStyle/>
          <a:p>
            <a:endParaRPr/>
          </a:p>
        </p:txBody>
      </p:sp>
      <p:sp>
        <p:nvSpPr>
          <p:cNvPr id="1570" name="object 1570"/>
          <p:cNvSpPr/>
          <p:nvPr/>
        </p:nvSpPr>
        <p:spPr>
          <a:xfrm>
            <a:off x="2356104" y="406527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1571" name="object 1571"/>
          <p:cNvSpPr/>
          <p:nvPr/>
        </p:nvSpPr>
        <p:spPr>
          <a:xfrm>
            <a:off x="2351531" y="3984497"/>
            <a:ext cx="163068" cy="202692"/>
          </a:xfrm>
          <a:custGeom>
            <a:avLst/>
            <a:gdLst/>
            <a:ahLst/>
            <a:cxnLst/>
            <a:rect l="l" t="t" r="r" b="b"/>
            <a:pathLst>
              <a:path w="163068" h="202691">
                <a:moveTo>
                  <a:pt x="1524" y="202692"/>
                </a:moveTo>
                <a:lnTo>
                  <a:pt x="163068" y="41148"/>
                </a:lnTo>
                <a:lnTo>
                  <a:pt x="161544" y="0"/>
                </a:lnTo>
                <a:lnTo>
                  <a:pt x="0" y="161544"/>
                </a:lnTo>
                <a:lnTo>
                  <a:pt x="1524" y="202692"/>
                </a:lnTo>
                <a:close/>
              </a:path>
            </a:pathLst>
          </a:custGeom>
          <a:solidFill>
            <a:srgbClr val="59E0E0"/>
          </a:solidFill>
        </p:spPr>
        <p:txBody>
          <a:bodyPr wrap="square" lIns="0" tIns="0" rIns="0" bIns="0" rtlCol="0">
            <a:noAutofit/>
          </a:bodyPr>
          <a:lstStyle/>
          <a:p>
            <a:endParaRPr/>
          </a:p>
        </p:txBody>
      </p:sp>
      <p:sp>
        <p:nvSpPr>
          <p:cNvPr id="1572" name="object 1572"/>
          <p:cNvSpPr/>
          <p:nvPr/>
        </p:nvSpPr>
        <p:spPr>
          <a:xfrm>
            <a:off x="2353055" y="4025645"/>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1573" name="object 1573"/>
          <p:cNvSpPr/>
          <p:nvPr/>
        </p:nvSpPr>
        <p:spPr>
          <a:xfrm>
            <a:off x="2351532" y="3960876"/>
            <a:ext cx="162305" cy="185166"/>
          </a:xfrm>
          <a:custGeom>
            <a:avLst/>
            <a:gdLst/>
            <a:ahLst/>
            <a:cxnLst/>
            <a:rect l="l" t="t" r="r" b="b"/>
            <a:pathLst>
              <a:path w="162306" h="185165">
                <a:moveTo>
                  <a:pt x="0" y="185166"/>
                </a:moveTo>
                <a:lnTo>
                  <a:pt x="161544" y="23622"/>
                </a:lnTo>
                <a:lnTo>
                  <a:pt x="162305" y="0"/>
                </a:lnTo>
                <a:lnTo>
                  <a:pt x="761" y="161544"/>
                </a:lnTo>
                <a:lnTo>
                  <a:pt x="0" y="185166"/>
                </a:lnTo>
                <a:close/>
              </a:path>
            </a:pathLst>
          </a:custGeom>
          <a:solidFill>
            <a:srgbClr val="59E0E0"/>
          </a:solidFill>
        </p:spPr>
        <p:txBody>
          <a:bodyPr wrap="square" lIns="0" tIns="0" rIns="0" bIns="0" rtlCol="0">
            <a:noAutofit/>
          </a:bodyPr>
          <a:lstStyle/>
          <a:p>
            <a:endParaRPr/>
          </a:p>
        </p:txBody>
      </p:sp>
      <p:sp>
        <p:nvSpPr>
          <p:cNvPr id="1574" name="object 1574"/>
          <p:cNvSpPr/>
          <p:nvPr/>
        </p:nvSpPr>
        <p:spPr>
          <a:xfrm>
            <a:off x="2351532" y="3984498"/>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1575" name="object 1575"/>
          <p:cNvSpPr/>
          <p:nvPr/>
        </p:nvSpPr>
        <p:spPr>
          <a:xfrm>
            <a:off x="2352294" y="3938016"/>
            <a:ext cx="162305" cy="184404"/>
          </a:xfrm>
          <a:custGeom>
            <a:avLst/>
            <a:gdLst/>
            <a:ahLst/>
            <a:cxnLst/>
            <a:rect l="l" t="t" r="r" b="b"/>
            <a:pathLst>
              <a:path w="162306" h="184403">
                <a:moveTo>
                  <a:pt x="0" y="184403"/>
                </a:moveTo>
                <a:lnTo>
                  <a:pt x="161544" y="22859"/>
                </a:lnTo>
                <a:lnTo>
                  <a:pt x="162305" y="0"/>
                </a:lnTo>
                <a:lnTo>
                  <a:pt x="761" y="161543"/>
                </a:lnTo>
                <a:lnTo>
                  <a:pt x="0" y="184403"/>
                </a:lnTo>
                <a:close/>
              </a:path>
            </a:pathLst>
          </a:custGeom>
          <a:solidFill>
            <a:srgbClr val="59E0E0"/>
          </a:solidFill>
        </p:spPr>
        <p:txBody>
          <a:bodyPr wrap="square" lIns="0" tIns="0" rIns="0" bIns="0" rtlCol="0">
            <a:noAutofit/>
          </a:bodyPr>
          <a:lstStyle/>
          <a:p>
            <a:endParaRPr/>
          </a:p>
        </p:txBody>
      </p:sp>
      <p:sp>
        <p:nvSpPr>
          <p:cNvPr id="1576" name="object 1576"/>
          <p:cNvSpPr/>
          <p:nvPr/>
        </p:nvSpPr>
        <p:spPr>
          <a:xfrm>
            <a:off x="2352294" y="3960876"/>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1577" name="object 1577"/>
          <p:cNvSpPr/>
          <p:nvPr/>
        </p:nvSpPr>
        <p:spPr>
          <a:xfrm>
            <a:off x="2353055" y="3917442"/>
            <a:ext cx="163068" cy="182118"/>
          </a:xfrm>
          <a:custGeom>
            <a:avLst/>
            <a:gdLst/>
            <a:ahLst/>
            <a:cxnLst/>
            <a:rect l="l" t="t" r="r" b="b"/>
            <a:pathLst>
              <a:path w="163068" h="182117">
                <a:moveTo>
                  <a:pt x="0" y="182118"/>
                </a:moveTo>
                <a:lnTo>
                  <a:pt x="161544" y="20574"/>
                </a:lnTo>
                <a:lnTo>
                  <a:pt x="163068" y="0"/>
                </a:lnTo>
                <a:lnTo>
                  <a:pt x="1523" y="161544"/>
                </a:lnTo>
                <a:lnTo>
                  <a:pt x="0" y="182118"/>
                </a:lnTo>
                <a:close/>
              </a:path>
            </a:pathLst>
          </a:custGeom>
          <a:solidFill>
            <a:srgbClr val="58DFDF"/>
          </a:solidFill>
        </p:spPr>
        <p:txBody>
          <a:bodyPr wrap="square" lIns="0" tIns="0" rIns="0" bIns="0" rtlCol="0">
            <a:noAutofit/>
          </a:bodyPr>
          <a:lstStyle/>
          <a:p>
            <a:endParaRPr/>
          </a:p>
        </p:txBody>
      </p:sp>
      <p:sp>
        <p:nvSpPr>
          <p:cNvPr id="1578" name="object 1578"/>
          <p:cNvSpPr/>
          <p:nvPr/>
        </p:nvSpPr>
        <p:spPr>
          <a:xfrm>
            <a:off x="2353055" y="3938016"/>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1579" name="object 1579"/>
          <p:cNvSpPr/>
          <p:nvPr/>
        </p:nvSpPr>
        <p:spPr>
          <a:xfrm>
            <a:off x="2354579" y="3897629"/>
            <a:ext cx="163830" cy="181356"/>
          </a:xfrm>
          <a:custGeom>
            <a:avLst/>
            <a:gdLst/>
            <a:ahLst/>
            <a:cxnLst/>
            <a:rect l="l" t="t" r="r" b="b"/>
            <a:pathLst>
              <a:path w="163830" h="181355">
                <a:moveTo>
                  <a:pt x="0" y="181356"/>
                </a:moveTo>
                <a:lnTo>
                  <a:pt x="161544" y="19812"/>
                </a:lnTo>
                <a:lnTo>
                  <a:pt x="163830" y="0"/>
                </a:lnTo>
                <a:lnTo>
                  <a:pt x="2285" y="162306"/>
                </a:lnTo>
                <a:lnTo>
                  <a:pt x="0" y="181356"/>
                </a:lnTo>
                <a:close/>
              </a:path>
            </a:pathLst>
          </a:custGeom>
          <a:solidFill>
            <a:srgbClr val="58DFDF"/>
          </a:solidFill>
        </p:spPr>
        <p:txBody>
          <a:bodyPr wrap="square" lIns="0" tIns="0" rIns="0" bIns="0" rtlCol="0">
            <a:noAutofit/>
          </a:bodyPr>
          <a:lstStyle/>
          <a:p>
            <a:endParaRPr/>
          </a:p>
        </p:txBody>
      </p:sp>
      <p:sp>
        <p:nvSpPr>
          <p:cNvPr id="1580" name="object 1580"/>
          <p:cNvSpPr/>
          <p:nvPr/>
        </p:nvSpPr>
        <p:spPr>
          <a:xfrm>
            <a:off x="2354579" y="3917441"/>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1581" name="object 1581"/>
          <p:cNvSpPr/>
          <p:nvPr/>
        </p:nvSpPr>
        <p:spPr>
          <a:xfrm>
            <a:off x="2356866" y="3880103"/>
            <a:ext cx="163830" cy="179832"/>
          </a:xfrm>
          <a:custGeom>
            <a:avLst/>
            <a:gdLst/>
            <a:ahLst/>
            <a:cxnLst/>
            <a:rect l="l" t="t" r="r" b="b"/>
            <a:pathLst>
              <a:path w="163830" h="179832">
                <a:moveTo>
                  <a:pt x="0" y="179832"/>
                </a:moveTo>
                <a:lnTo>
                  <a:pt x="161544" y="17526"/>
                </a:lnTo>
                <a:lnTo>
                  <a:pt x="163830" y="0"/>
                </a:lnTo>
                <a:lnTo>
                  <a:pt x="2285" y="161544"/>
                </a:lnTo>
                <a:lnTo>
                  <a:pt x="0" y="179832"/>
                </a:lnTo>
                <a:close/>
              </a:path>
            </a:pathLst>
          </a:custGeom>
          <a:solidFill>
            <a:srgbClr val="58DFDF"/>
          </a:solidFill>
        </p:spPr>
        <p:txBody>
          <a:bodyPr wrap="square" lIns="0" tIns="0" rIns="0" bIns="0" rtlCol="0">
            <a:noAutofit/>
          </a:bodyPr>
          <a:lstStyle/>
          <a:p>
            <a:endParaRPr/>
          </a:p>
        </p:txBody>
      </p:sp>
      <p:sp>
        <p:nvSpPr>
          <p:cNvPr id="1582" name="object 1582"/>
          <p:cNvSpPr/>
          <p:nvPr/>
        </p:nvSpPr>
        <p:spPr>
          <a:xfrm>
            <a:off x="2356866" y="3897629"/>
            <a:ext cx="161544" cy="162306"/>
          </a:xfrm>
          <a:custGeom>
            <a:avLst/>
            <a:gdLst/>
            <a:ahLst/>
            <a:cxnLst/>
            <a:rect l="l" t="t" r="r" b="b"/>
            <a:pathLst>
              <a:path w="161544" h="162305">
                <a:moveTo>
                  <a:pt x="0" y="162306"/>
                </a:moveTo>
                <a:lnTo>
                  <a:pt x="161544" y="0"/>
                </a:lnTo>
              </a:path>
            </a:pathLst>
          </a:custGeom>
          <a:ln w="762">
            <a:solidFill>
              <a:srgbClr val="58DFDF"/>
            </a:solidFill>
          </a:ln>
        </p:spPr>
        <p:txBody>
          <a:bodyPr wrap="square" lIns="0" tIns="0" rIns="0" bIns="0" rtlCol="0">
            <a:noAutofit/>
          </a:bodyPr>
          <a:lstStyle/>
          <a:p>
            <a:endParaRPr/>
          </a:p>
        </p:txBody>
      </p:sp>
      <p:sp>
        <p:nvSpPr>
          <p:cNvPr id="1583" name="object 1583"/>
          <p:cNvSpPr/>
          <p:nvPr/>
        </p:nvSpPr>
        <p:spPr>
          <a:xfrm>
            <a:off x="2359151" y="3864102"/>
            <a:ext cx="165354" cy="177546"/>
          </a:xfrm>
          <a:custGeom>
            <a:avLst/>
            <a:gdLst/>
            <a:ahLst/>
            <a:cxnLst/>
            <a:rect l="l" t="t" r="r" b="b"/>
            <a:pathLst>
              <a:path w="165354" h="177546">
                <a:moveTo>
                  <a:pt x="0" y="177545"/>
                </a:moveTo>
                <a:lnTo>
                  <a:pt x="161544" y="16001"/>
                </a:lnTo>
                <a:lnTo>
                  <a:pt x="165354" y="0"/>
                </a:lnTo>
                <a:lnTo>
                  <a:pt x="3809" y="161543"/>
                </a:lnTo>
                <a:lnTo>
                  <a:pt x="0" y="177545"/>
                </a:lnTo>
                <a:close/>
              </a:path>
            </a:pathLst>
          </a:custGeom>
          <a:solidFill>
            <a:srgbClr val="58DFDF"/>
          </a:solidFill>
        </p:spPr>
        <p:txBody>
          <a:bodyPr wrap="square" lIns="0" tIns="0" rIns="0" bIns="0" rtlCol="0">
            <a:noAutofit/>
          </a:bodyPr>
          <a:lstStyle/>
          <a:p>
            <a:endParaRPr/>
          </a:p>
        </p:txBody>
      </p:sp>
      <p:sp>
        <p:nvSpPr>
          <p:cNvPr id="1584" name="object 1584"/>
          <p:cNvSpPr/>
          <p:nvPr/>
        </p:nvSpPr>
        <p:spPr>
          <a:xfrm>
            <a:off x="2359151" y="3880104"/>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1585" name="object 1585"/>
          <p:cNvSpPr/>
          <p:nvPr/>
        </p:nvSpPr>
        <p:spPr>
          <a:xfrm>
            <a:off x="2362961" y="3849623"/>
            <a:ext cx="165354" cy="176022"/>
          </a:xfrm>
          <a:custGeom>
            <a:avLst/>
            <a:gdLst/>
            <a:ahLst/>
            <a:cxnLst/>
            <a:rect l="l" t="t" r="r" b="b"/>
            <a:pathLst>
              <a:path w="165354" h="176022">
                <a:moveTo>
                  <a:pt x="0" y="176022"/>
                </a:moveTo>
                <a:lnTo>
                  <a:pt x="161544" y="14478"/>
                </a:lnTo>
                <a:lnTo>
                  <a:pt x="165354" y="0"/>
                </a:lnTo>
                <a:lnTo>
                  <a:pt x="3809" y="161544"/>
                </a:lnTo>
                <a:lnTo>
                  <a:pt x="0" y="176022"/>
                </a:lnTo>
                <a:close/>
              </a:path>
            </a:pathLst>
          </a:custGeom>
          <a:solidFill>
            <a:srgbClr val="58DFDF"/>
          </a:solidFill>
        </p:spPr>
        <p:txBody>
          <a:bodyPr wrap="square" lIns="0" tIns="0" rIns="0" bIns="0" rtlCol="0">
            <a:noAutofit/>
          </a:bodyPr>
          <a:lstStyle/>
          <a:p>
            <a:endParaRPr/>
          </a:p>
        </p:txBody>
      </p:sp>
      <p:sp>
        <p:nvSpPr>
          <p:cNvPr id="1586" name="object 1586"/>
          <p:cNvSpPr/>
          <p:nvPr/>
        </p:nvSpPr>
        <p:spPr>
          <a:xfrm>
            <a:off x="2362961" y="3864101"/>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1587" name="object 1587"/>
          <p:cNvSpPr/>
          <p:nvPr/>
        </p:nvSpPr>
        <p:spPr>
          <a:xfrm>
            <a:off x="2362961" y="3857243"/>
            <a:ext cx="163830" cy="168402"/>
          </a:xfrm>
          <a:custGeom>
            <a:avLst/>
            <a:gdLst/>
            <a:ahLst/>
            <a:cxnLst/>
            <a:rect l="l" t="t" r="r" b="b"/>
            <a:pathLst>
              <a:path w="163830" h="168401">
                <a:moveTo>
                  <a:pt x="0" y="168401"/>
                </a:moveTo>
                <a:lnTo>
                  <a:pt x="161544" y="6857"/>
                </a:lnTo>
                <a:lnTo>
                  <a:pt x="163830" y="0"/>
                </a:lnTo>
                <a:lnTo>
                  <a:pt x="1523" y="161543"/>
                </a:lnTo>
                <a:lnTo>
                  <a:pt x="0" y="168401"/>
                </a:lnTo>
                <a:close/>
              </a:path>
            </a:pathLst>
          </a:custGeom>
          <a:solidFill>
            <a:srgbClr val="58DFDF"/>
          </a:solidFill>
        </p:spPr>
        <p:txBody>
          <a:bodyPr wrap="square" lIns="0" tIns="0" rIns="0" bIns="0" rtlCol="0">
            <a:noAutofit/>
          </a:bodyPr>
          <a:lstStyle/>
          <a:p>
            <a:endParaRPr/>
          </a:p>
        </p:txBody>
      </p:sp>
      <p:sp>
        <p:nvSpPr>
          <p:cNvPr id="1588" name="object 1588"/>
          <p:cNvSpPr/>
          <p:nvPr/>
        </p:nvSpPr>
        <p:spPr>
          <a:xfrm>
            <a:off x="2364485" y="3849624"/>
            <a:ext cx="163830" cy="169164"/>
          </a:xfrm>
          <a:custGeom>
            <a:avLst/>
            <a:gdLst/>
            <a:ahLst/>
            <a:cxnLst/>
            <a:rect l="l" t="t" r="r" b="b"/>
            <a:pathLst>
              <a:path w="163830" h="169163">
                <a:moveTo>
                  <a:pt x="0" y="169163"/>
                </a:moveTo>
                <a:lnTo>
                  <a:pt x="162306" y="7619"/>
                </a:lnTo>
                <a:lnTo>
                  <a:pt x="163830" y="0"/>
                </a:lnTo>
                <a:lnTo>
                  <a:pt x="2285" y="161543"/>
                </a:lnTo>
                <a:lnTo>
                  <a:pt x="0" y="169163"/>
                </a:lnTo>
                <a:close/>
              </a:path>
            </a:pathLst>
          </a:custGeom>
          <a:solidFill>
            <a:srgbClr val="57DEDE"/>
          </a:solidFill>
        </p:spPr>
        <p:txBody>
          <a:bodyPr wrap="square" lIns="0" tIns="0" rIns="0" bIns="0" rtlCol="0">
            <a:noAutofit/>
          </a:bodyPr>
          <a:lstStyle/>
          <a:p>
            <a:endParaRPr/>
          </a:p>
        </p:txBody>
      </p:sp>
      <p:sp>
        <p:nvSpPr>
          <p:cNvPr id="1589" name="object 1589"/>
          <p:cNvSpPr/>
          <p:nvPr/>
        </p:nvSpPr>
        <p:spPr>
          <a:xfrm>
            <a:off x="2366772" y="3836669"/>
            <a:ext cx="166116" cy="174498"/>
          </a:xfrm>
          <a:custGeom>
            <a:avLst/>
            <a:gdLst/>
            <a:ahLst/>
            <a:cxnLst/>
            <a:rect l="l" t="t" r="r" b="b"/>
            <a:pathLst>
              <a:path w="166116" h="174498">
                <a:moveTo>
                  <a:pt x="0" y="174498"/>
                </a:moveTo>
                <a:lnTo>
                  <a:pt x="161544" y="12954"/>
                </a:lnTo>
                <a:lnTo>
                  <a:pt x="166116" y="0"/>
                </a:lnTo>
                <a:lnTo>
                  <a:pt x="4571" y="162306"/>
                </a:lnTo>
                <a:lnTo>
                  <a:pt x="0" y="174498"/>
                </a:lnTo>
                <a:close/>
              </a:path>
            </a:pathLst>
          </a:custGeom>
          <a:solidFill>
            <a:srgbClr val="58DDDD"/>
          </a:solidFill>
        </p:spPr>
        <p:txBody>
          <a:bodyPr wrap="square" lIns="0" tIns="0" rIns="0" bIns="0" rtlCol="0">
            <a:noAutofit/>
          </a:bodyPr>
          <a:lstStyle/>
          <a:p>
            <a:endParaRPr/>
          </a:p>
        </p:txBody>
      </p:sp>
      <p:sp>
        <p:nvSpPr>
          <p:cNvPr id="1590" name="object 1590"/>
          <p:cNvSpPr/>
          <p:nvPr/>
        </p:nvSpPr>
        <p:spPr>
          <a:xfrm>
            <a:off x="2366772" y="3849623"/>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1591" name="object 1591"/>
          <p:cNvSpPr/>
          <p:nvPr/>
        </p:nvSpPr>
        <p:spPr>
          <a:xfrm>
            <a:off x="2366772" y="3843527"/>
            <a:ext cx="163830" cy="167640"/>
          </a:xfrm>
          <a:custGeom>
            <a:avLst/>
            <a:gdLst/>
            <a:ahLst/>
            <a:cxnLst/>
            <a:rect l="l" t="t" r="r" b="b"/>
            <a:pathLst>
              <a:path w="163830" h="167639">
                <a:moveTo>
                  <a:pt x="0" y="167639"/>
                </a:moveTo>
                <a:lnTo>
                  <a:pt x="161544" y="6095"/>
                </a:lnTo>
                <a:lnTo>
                  <a:pt x="163830" y="0"/>
                </a:lnTo>
                <a:lnTo>
                  <a:pt x="2285" y="161543"/>
                </a:lnTo>
                <a:lnTo>
                  <a:pt x="0" y="167639"/>
                </a:lnTo>
                <a:close/>
              </a:path>
            </a:pathLst>
          </a:custGeom>
          <a:solidFill>
            <a:srgbClr val="58DDDD"/>
          </a:solidFill>
        </p:spPr>
        <p:txBody>
          <a:bodyPr wrap="square" lIns="0" tIns="0" rIns="0" bIns="0" rtlCol="0">
            <a:noAutofit/>
          </a:bodyPr>
          <a:lstStyle/>
          <a:p>
            <a:endParaRPr/>
          </a:p>
        </p:txBody>
      </p:sp>
      <p:sp>
        <p:nvSpPr>
          <p:cNvPr id="1592" name="object 1592"/>
          <p:cNvSpPr/>
          <p:nvPr/>
        </p:nvSpPr>
        <p:spPr>
          <a:xfrm>
            <a:off x="2369057" y="3836670"/>
            <a:ext cx="163830" cy="168402"/>
          </a:xfrm>
          <a:custGeom>
            <a:avLst/>
            <a:gdLst/>
            <a:ahLst/>
            <a:cxnLst/>
            <a:rect l="l" t="t" r="r" b="b"/>
            <a:pathLst>
              <a:path w="163830" h="168401">
                <a:moveTo>
                  <a:pt x="0" y="168401"/>
                </a:moveTo>
                <a:lnTo>
                  <a:pt x="161544" y="6857"/>
                </a:lnTo>
                <a:lnTo>
                  <a:pt x="163830" y="0"/>
                </a:lnTo>
                <a:lnTo>
                  <a:pt x="2285" y="162305"/>
                </a:lnTo>
                <a:lnTo>
                  <a:pt x="0" y="168401"/>
                </a:lnTo>
                <a:close/>
              </a:path>
            </a:pathLst>
          </a:custGeom>
          <a:solidFill>
            <a:srgbClr val="57DCDC"/>
          </a:solidFill>
        </p:spPr>
        <p:txBody>
          <a:bodyPr wrap="square" lIns="0" tIns="0" rIns="0" bIns="0" rtlCol="0">
            <a:noAutofit/>
          </a:bodyPr>
          <a:lstStyle/>
          <a:p>
            <a:endParaRPr/>
          </a:p>
        </p:txBody>
      </p:sp>
      <p:sp>
        <p:nvSpPr>
          <p:cNvPr id="1593" name="object 1593"/>
          <p:cNvSpPr/>
          <p:nvPr/>
        </p:nvSpPr>
        <p:spPr>
          <a:xfrm>
            <a:off x="2371344" y="3829812"/>
            <a:ext cx="165354" cy="169164"/>
          </a:xfrm>
          <a:custGeom>
            <a:avLst/>
            <a:gdLst/>
            <a:ahLst/>
            <a:cxnLst/>
            <a:rect l="l" t="t" r="r" b="b"/>
            <a:pathLst>
              <a:path w="165354" h="169163">
                <a:moveTo>
                  <a:pt x="0" y="169163"/>
                </a:moveTo>
                <a:lnTo>
                  <a:pt x="161544" y="6857"/>
                </a:lnTo>
                <a:lnTo>
                  <a:pt x="165354" y="0"/>
                </a:lnTo>
                <a:lnTo>
                  <a:pt x="3047" y="161543"/>
                </a:lnTo>
                <a:lnTo>
                  <a:pt x="0" y="169163"/>
                </a:lnTo>
                <a:close/>
              </a:path>
            </a:pathLst>
          </a:custGeom>
          <a:solidFill>
            <a:srgbClr val="57DBDB"/>
          </a:solidFill>
        </p:spPr>
        <p:txBody>
          <a:bodyPr wrap="square" lIns="0" tIns="0" rIns="0" bIns="0" rtlCol="0">
            <a:noAutofit/>
          </a:bodyPr>
          <a:lstStyle/>
          <a:p>
            <a:endParaRPr/>
          </a:p>
        </p:txBody>
      </p:sp>
      <p:sp>
        <p:nvSpPr>
          <p:cNvPr id="1594" name="object 1594"/>
          <p:cNvSpPr/>
          <p:nvPr/>
        </p:nvSpPr>
        <p:spPr>
          <a:xfrm>
            <a:off x="2371344" y="3836670"/>
            <a:ext cx="161544" cy="162306"/>
          </a:xfrm>
          <a:custGeom>
            <a:avLst/>
            <a:gdLst/>
            <a:ahLst/>
            <a:cxnLst/>
            <a:rect l="l" t="t" r="r" b="b"/>
            <a:pathLst>
              <a:path w="161544" h="162305">
                <a:moveTo>
                  <a:pt x="0" y="162305"/>
                </a:moveTo>
                <a:lnTo>
                  <a:pt x="161544" y="0"/>
                </a:lnTo>
              </a:path>
            </a:pathLst>
          </a:custGeom>
          <a:ln w="762">
            <a:solidFill>
              <a:srgbClr val="57DBDB"/>
            </a:solidFill>
          </a:ln>
        </p:spPr>
        <p:txBody>
          <a:bodyPr wrap="square" lIns="0" tIns="0" rIns="0" bIns="0" rtlCol="0">
            <a:noAutofit/>
          </a:bodyPr>
          <a:lstStyle/>
          <a:p>
            <a:endParaRPr/>
          </a:p>
        </p:txBody>
      </p:sp>
      <p:sp>
        <p:nvSpPr>
          <p:cNvPr id="1595" name="object 1595"/>
          <p:cNvSpPr/>
          <p:nvPr/>
        </p:nvSpPr>
        <p:spPr>
          <a:xfrm>
            <a:off x="2371344" y="3833622"/>
            <a:ext cx="163068" cy="165354"/>
          </a:xfrm>
          <a:custGeom>
            <a:avLst/>
            <a:gdLst/>
            <a:ahLst/>
            <a:cxnLst/>
            <a:rect l="l" t="t" r="r" b="b"/>
            <a:pathLst>
              <a:path w="163068" h="165353">
                <a:moveTo>
                  <a:pt x="0" y="165353"/>
                </a:moveTo>
                <a:lnTo>
                  <a:pt x="161544" y="3047"/>
                </a:lnTo>
                <a:lnTo>
                  <a:pt x="163068" y="0"/>
                </a:lnTo>
                <a:lnTo>
                  <a:pt x="1523" y="161543"/>
                </a:lnTo>
                <a:lnTo>
                  <a:pt x="0" y="165353"/>
                </a:lnTo>
                <a:close/>
              </a:path>
            </a:pathLst>
          </a:custGeom>
          <a:solidFill>
            <a:srgbClr val="57DBDB"/>
          </a:solidFill>
        </p:spPr>
        <p:txBody>
          <a:bodyPr wrap="square" lIns="0" tIns="0" rIns="0" bIns="0" rtlCol="0">
            <a:noAutofit/>
          </a:bodyPr>
          <a:lstStyle/>
          <a:p>
            <a:endParaRPr/>
          </a:p>
        </p:txBody>
      </p:sp>
      <p:sp>
        <p:nvSpPr>
          <p:cNvPr id="1596" name="object 1596"/>
          <p:cNvSpPr/>
          <p:nvPr/>
        </p:nvSpPr>
        <p:spPr>
          <a:xfrm>
            <a:off x="2372867" y="3829812"/>
            <a:ext cx="163830" cy="165354"/>
          </a:xfrm>
          <a:custGeom>
            <a:avLst/>
            <a:gdLst/>
            <a:ahLst/>
            <a:cxnLst/>
            <a:rect l="l" t="t" r="r" b="b"/>
            <a:pathLst>
              <a:path w="163830" h="165353">
                <a:moveTo>
                  <a:pt x="0" y="165353"/>
                </a:moveTo>
                <a:lnTo>
                  <a:pt x="161544" y="3809"/>
                </a:lnTo>
                <a:lnTo>
                  <a:pt x="163830" y="0"/>
                </a:lnTo>
                <a:lnTo>
                  <a:pt x="1523" y="161543"/>
                </a:lnTo>
                <a:lnTo>
                  <a:pt x="0" y="165353"/>
                </a:lnTo>
                <a:close/>
              </a:path>
            </a:pathLst>
          </a:custGeom>
          <a:solidFill>
            <a:srgbClr val="57DADA"/>
          </a:solidFill>
        </p:spPr>
        <p:txBody>
          <a:bodyPr wrap="square" lIns="0" tIns="0" rIns="0" bIns="0" rtlCol="0">
            <a:noAutofit/>
          </a:bodyPr>
          <a:lstStyle/>
          <a:p>
            <a:endParaRPr/>
          </a:p>
        </p:txBody>
      </p:sp>
      <p:sp>
        <p:nvSpPr>
          <p:cNvPr id="1597" name="object 1597"/>
          <p:cNvSpPr/>
          <p:nvPr/>
        </p:nvSpPr>
        <p:spPr>
          <a:xfrm>
            <a:off x="2374392" y="3822953"/>
            <a:ext cx="165354" cy="168402"/>
          </a:xfrm>
          <a:custGeom>
            <a:avLst/>
            <a:gdLst/>
            <a:ahLst/>
            <a:cxnLst/>
            <a:rect l="l" t="t" r="r" b="b"/>
            <a:pathLst>
              <a:path w="165354" h="168401">
                <a:moveTo>
                  <a:pt x="0" y="168401"/>
                </a:moveTo>
                <a:lnTo>
                  <a:pt x="162306" y="6857"/>
                </a:lnTo>
                <a:lnTo>
                  <a:pt x="165354" y="0"/>
                </a:lnTo>
                <a:lnTo>
                  <a:pt x="3809" y="161543"/>
                </a:lnTo>
                <a:lnTo>
                  <a:pt x="0" y="168401"/>
                </a:lnTo>
                <a:close/>
              </a:path>
            </a:pathLst>
          </a:custGeom>
          <a:solidFill>
            <a:srgbClr val="57D8D8"/>
          </a:solidFill>
        </p:spPr>
        <p:txBody>
          <a:bodyPr wrap="square" lIns="0" tIns="0" rIns="0" bIns="0" rtlCol="0">
            <a:noAutofit/>
          </a:bodyPr>
          <a:lstStyle/>
          <a:p>
            <a:endParaRPr/>
          </a:p>
        </p:txBody>
      </p:sp>
      <p:sp>
        <p:nvSpPr>
          <p:cNvPr id="1598" name="object 1598"/>
          <p:cNvSpPr/>
          <p:nvPr/>
        </p:nvSpPr>
        <p:spPr>
          <a:xfrm>
            <a:off x="2374392" y="3829811"/>
            <a:ext cx="162306" cy="161544"/>
          </a:xfrm>
          <a:custGeom>
            <a:avLst/>
            <a:gdLst/>
            <a:ahLst/>
            <a:cxnLst/>
            <a:rect l="l" t="t" r="r" b="b"/>
            <a:pathLst>
              <a:path w="162306" h="161544">
                <a:moveTo>
                  <a:pt x="0" y="161543"/>
                </a:moveTo>
                <a:lnTo>
                  <a:pt x="162306" y="0"/>
                </a:lnTo>
              </a:path>
            </a:pathLst>
          </a:custGeom>
          <a:ln w="762">
            <a:solidFill>
              <a:srgbClr val="57D8D8"/>
            </a:solidFill>
          </a:ln>
        </p:spPr>
        <p:txBody>
          <a:bodyPr wrap="square" lIns="0" tIns="0" rIns="0" bIns="0" rtlCol="0">
            <a:noAutofit/>
          </a:bodyPr>
          <a:lstStyle/>
          <a:p>
            <a:endParaRPr/>
          </a:p>
        </p:txBody>
      </p:sp>
      <p:sp>
        <p:nvSpPr>
          <p:cNvPr id="1599" name="object 1599"/>
          <p:cNvSpPr/>
          <p:nvPr/>
        </p:nvSpPr>
        <p:spPr>
          <a:xfrm>
            <a:off x="2378201" y="3817620"/>
            <a:ext cx="165354" cy="166878"/>
          </a:xfrm>
          <a:custGeom>
            <a:avLst/>
            <a:gdLst/>
            <a:ahLst/>
            <a:cxnLst/>
            <a:rect l="l" t="t" r="r" b="b"/>
            <a:pathLst>
              <a:path w="165354" h="166877">
                <a:moveTo>
                  <a:pt x="0" y="166877"/>
                </a:moveTo>
                <a:lnTo>
                  <a:pt x="161544" y="5333"/>
                </a:lnTo>
                <a:lnTo>
                  <a:pt x="165354" y="0"/>
                </a:lnTo>
                <a:lnTo>
                  <a:pt x="3810" y="161543"/>
                </a:lnTo>
                <a:lnTo>
                  <a:pt x="0" y="166877"/>
                </a:lnTo>
                <a:close/>
              </a:path>
            </a:pathLst>
          </a:custGeom>
          <a:solidFill>
            <a:srgbClr val="54D5D5"/>
          </a:solidFill>
        </p:spPr>
        <p:txBody>
          <a:bodyPr wrap="square" lIns="0" tIns="0" rIns="0" bIns="0" rtlCol="0">
            <a:noAutofit/>
          </a:bodyPr>
          <a:lstStyle/>
          <a:p>
            <a:endParaRPr/>
          </a:p>
        </p:txBody>
      </p:sp>
      <p:sp>
        <p:nvSpPr>
          <p:cNvPr id="1600" name="object 1600"/>
          <p:cNvSpPr/>
          <p:nvPr/>
        </p:nvSpPr>
        <p:spPr>
          <a:xfrm>
            <a:off x="2378201" y="3822954"/>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1601" name="object 1601"/>
          <p:cNvSpPr/>
          <p:nvPr/>
        </p:nvSpPr>
        <p:spPr>
          <a:xfrm>
            <a:off x="2382011" y="3813048"/>
            <a:ext cx="165354" cy="166116"/>
          </a:xfrm>
          <a:custGeom>
            <a:avLst/>
            <a:gdLst/>
            <a:ahLst/>
            <a:cxnLst/>
            <a:rect l="l" t="t" r="r" b="b"/>
            <a:pathLst>
              <a:path w="165354" h="166115">
                <a:moveTo>
                  <a:pt x="0" y="166115"/>
                </a:moveTo>
                <a:lnTo>
                  <a:pt x="161544" y="4571"/>
                </a:lnTo>
                <a:lnTo>
                  <a:pt x="165354" y="0"/>
                </a:lnTo>
                <a:lnTo>
                  <a:pt x="3810" y="161543"/>
                </a:lnTo>
                <a:lnTo>
                  <a:pt x="0" y="166115"/>
                </a:lnTo>
                <a:close/>
              </a:path>
            </a:pathLst>
          </a:custGeom>
          <a:solidFill>
            <a:srgbClr val="53D2D2"/>
          </a:solidFill>
        </p:spPr>
        <p:txBody>
          <a:bodyPr wrap="square" lIns="0" tIns="0" rIns="0" bIns="0" rtlCol="0">
            <a:noAutofit/>
          </a:bodyPr>
          <a:lstStyle/>
          <a:p>
            <a:endParaRPr/>
          </a:p>
        </p:txBody>
      </p:sp>
      <p:sp>
        <p:nvSpPr>
          <p:cNvPr id="1602" name="object 1602"/>
          <p:cNvSpPr/>
          <p:nvPr/>
        </p:nvSpPr>
        <p:spPr>
          <a:xfrm>
            <a:off x="2382011" y="3817620"/>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1603" name="object 1603"/>
          <p:cNvSpPr/>
          <p:nvPr/>
        </p:nvSpPr>
        <p:spPr>
          <a:xfrm>
            <a:off x="2516123" y="3970782"/>
            <a:ext cx="165354" cy="166116"/>
          </a:xfrm>
          <a:custGeom>
            <a:avLst/>
            <a:gdLst/>
            <a:ahLst/>
            <a:cxnLst/>
            <a:rect l="l" t="t" r="r" b="b"/>
            <a:pathLst>
              <a:path w="165354" h="166115">
                <a:moveTo>
                  <a:pt x="0" y="166115"/>
                </a:moveTo>
                <a:lnTo>
                  <a:pt x="161544" y="4571"/>
                </a:lnTo>
                <a:lnTo>
                  <a:pt x="165354" y="0"/>
                </a:lnTo>
                <a:lnTo>
                  <a:pt x="3810" y="161543"/>
                </a:lnTo>
                <a:lnTo>
                  <a:pt x="0" y="166115"/>
                </a:lnTo>
                <a:close/>
              </a:path>
            </a:pathLst>
          </a:custGeom>
          <a:solidFill>
            <a:srgbClr val="51CBCB"/>
          </a:solidFill>
        </p:spPr>
        <p:txBody>
          <a:bodyPr wrap="square" lIns="0" tIns="0" rIns="0" bIns="0" rtlCol="0">
            <a:noAutofit/>
          </a:bodyPr>
          <a:lstStyle/>
          <a:p>
            <a:endParaRPr/>
          </a:p>
        </p:txBody>
      </p:sp>
      <p:sp>
        <p:nvSpPr>
          <p:cNvPr id="1604" name="object 1604"/>
          <p:cNvSpPr/>
          <p:nvPr/>
        </p:nvSpPr>
        <p:spPr>
          <a:xfrm>
            <a:off x="2516123" y="3975354"/>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1605" name="object 1605"/>
          <p:cNvSpPr/>
          <p:nvPr/>
        </p:nvSpPr>
        <p:spPr>
          <a:xfrm>
            <a:off x="2519933" y="3966210"/>
            <a:ext cx="165354" cy="166116"/>
          </a:xfrm>
          <a:custGeom>
            <a:avLst/>
            <a:gdLst/>
            <a:ahLst/>
            <a:cxnLst/>
            <a:rect l="l" t="t" r="r" b="b"/>
            <a:pathLst>
              <a:path w="165354" h="166115">
                <a:moveTo>
                  <a:pt x="0" y="166116"/>
                </a:moveTo>
                <a:lnTo>
                  <a:pt x="161544" y="4572"/>
                </a:lnTo>
                <a:lnTo>
                  <a:pt x="165354" y="0"/>
                </a:lnTo>
                <a:lnTo>
                  <a:pt x="3810" y="161544"/>
                </a:lnTo>
                <a:lnTo>
                  <a:pt x="0" y="166116"/>
                </a:lnTo>
                <a:close/>
              </a:path>
            </a:pathLst>
          </a:custGeom>
          <a:solidFill>
            <a:srgbClr val="53D2D2"/>
          </a:solidFill>
        </p:spPr>
        <p:txBody>
          <a:bodyPr wrap="square" lIns="0" tIns="0" rIns="0" bIns="0" rtlCol="0">
            <a:noAutofit/>
          </a:bodyPr>
          <a:lstStyle/>
          <a:p>
            <a:endParaRPr/>
          </a:p>
        </p:txBody>
      </p:sp>
      <p:sp>
        <p:nvSpPr>
          <p:cNvPr id="1606" name="object 1606"/>
          <p:cNvSpPr/>
          <p:nvPr/>
        </p:nvSpPr>
        <p:spPr>
          <a:xfrm>
            <a:off x="2519933" y="3970782"/>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1607" name="object 1607"/>
          <p:cNvSpPr/>
          <p:nvPr/>
        </p:nvSpPr>
        <p:spPr>
          <a:xfrm>
            <a:off x="2523744" y="3960114"/>
            <a:ext cx="164592" cy="167640"/>
          </a:xfrm>
          <a:custGeom>
            <a:avLst/>
            <a:gdLst/>
            <a:ahLst/>
            <a:cxnLst/>
            <a:rect l="l" t="t" r="r" b="b"/>
            <a:pathLst>
              <a:path w="164592" h="167639">
                <a:moveTo>
                  <a:pt x="0" y="167639"/>
                </a:moveTo>
                <a:lnTo>
                  <a:pt x="161544" y="6095"/>
                </a:lnTo>
                <a:lnTo>
                  <a:pt x="164592" y="0"/>
                </a:lnTo>
                <a:lnTo>
                  <a:pt x="2285" y="161543"/>
                </a:lnTo>
                <a:lnTo>
                  <a:pt x="0" y="167639"/>
                </a:lnTo>
                <a:close/>
              </a:path>
            </a:pathLst>
          </a:custGeom>
          <a:solidFill>
            <a:srgbClr val="54D5D5"/>
          </a:solidFill>
        </p:spPr>
        <p:txBody>
          <a:bodyPr wrap="square" lIns="0" tIns="0" rIns="0" bIns="0" rtlCol="0">
            <a:noAutofit/>
          </a:bodyPr>
          <a:lstStyle/>
          <a:p>
            <a:endParaRPr/>
          </a:p>
        </p:txBody>
      </p:sp>
      <p:sp>
        <p:nvSpPr>
          <p:cNvPr id="1608" name="object 1608"/>
          <p:cNvSpPr/>
          <p:nvPr/>
        </p:nvSpPr>
        <p:spPr>
          <a:xfrm>
            <a:off x="2523744" y="3966210"/>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1609" name="object 1609"/>
          <p:cNvSpPr/>
          <p:nvPr/>
        </p:nvSpPr>
        <p:spPr>
          <a:xfrm>
            <a:off x="2526029" y="3954017"/>
            <a:ext cx="164592" cy="167640"/>
          </a:xfrm>
          <a:custGeom>
            <a:avLst/>
            <a:gdLst/>
            <a:ahLst/>
            <a:cxnLst/>
            <a:rect l="l" t="t" r="r" b="b"/>
            <a:pathLst>
              <a:path w="164592" h="167639">
                <a:moveTo>
                  <a:pt x="0" y="167639"/>
                </a:moveTo>
                <a:lnTo>
                  <a:pt x="162306" y="6095"/>
                </a:lnTo>
                <a:lnTo>
                  <a:pt x="164592" y="0"/>
                </a:lnTo>
                <a:lnTo>
                  <a:pt x="3047" y="162305"/>
                </a:lnTo>
                <a:lnTo>
                  <a:pt x="0" y="167639"/>
                </a:lnTo>
                <a:close/>
              </a:path>
            </a:pathLst>
          </a:custGeom>
          <a:solidFill>
            <a:srgbClr val="57D8D8"/>
          </a:solidFill>
        </p:spPr>
        <p:txBody>
          <a:bodyPr wrap="square" lIns="0" tIns="0" rIns="0" bIns="0" rtlCol="0">
            <a:noAutofit/>
          </a:bodyPr>
          <a:lstStyle/>
          <a:p>
            <a:endParaRPr/>
          </a:p>
        </p:txBody>
      </p:sp>
      <p:sp>
        <p:nvSpPr>
          <p:cNvPr id="1610" name="object 1610"/>
          <p:cNvSpPr/>
          <p:nvPr/>
        </p:nvSpPr>
        <p:spPr>
          <a:xfrm>
            <a:off x="2526029" y="3960113"/>
            <a:ext cx="162306" cy="161544"/>
          </a:xfrm>
          <a:custGeom>
            <a:avLst/>
            <a:gdLst/>
            <a:ahLst/>
            <a:cxnLst/>
            <a:rect l="l" t="t" r="r" b="b"/>
            <a:pathLst>
              <a:path w="162306" h="161544">
                <a:moveTo>
                  <a:pt x="0" y="161544"/>
                </a:moveTo>
                <a:lnTo>
                  <a:pt x="162306" y="0"/>
                </a:lnTo>
              </a:path>
            </a:pathLst>
          </a:custGeom>
          <a:ln w="762">
            <a:solidFill>
              <a:srgbClr val="57D8D8"/>
            </a:solidFill>
          </a:ln>
        </p:spPr>
        <p:txBody>
          <a:bodyPr wrap="square" lIns="0" tIns="0" rIns="0" bIns="0" rtlCol="0">
            <a:noAutofit/>
          </a:bodyPr>
          <a:lstStyle/>
          <a:p>
            <a:endParaRPr/>
          </a:p>
        </p:txBody>
      </p:sp>
      <p:sp>
        <p:nvSpPr>
          <p:cNvPr id="1611" name="object 1611"/>
          <p:cNvSpPr/>
          <p:nvPr/>
        </p:nvSpPr>
        <p:spPr>
          <a:xfrm>
            <a:off x="2526029" y="3957065"/>
            <a:ext cx="163068" cy="164592"/>
          </a:xfrm>
          <a:custGeom>
            <a:avLst/>
            <a:gdLst/>
            <a:ahLst/>
            <a:cxnLst/>
            <a:rect l="l" t="t" r="r" b="b"/>
            <a:pathLst>
              <a:path w="163068" h="164591">
                <a:moveTo>
                  <a:pt x="0" y="164592"/>
                </a:moveTo>
                <a:lnTo>
                  <a:pt x="162306" y="3048"/>
                </a:lnTo>
                <a:lnTo>
                  <a:pt x="163068" y="0"/>
                </a:lnTo>
                <a:lnTo>
                  <a:pt x="1523" y="161544"/>
                </a:lnTo>
                <a:lnTo>
                  <a:pt x="0" y="164592"/>
                </a:lnTo>
                <a:close/>
              </a:path>
            </a:pathLst>
          </a:custGeom>
          <a:solidFill>
            <a:srgbClr val="57D8D8"/>
          </a:solidFill>
        </p:spPr>
        <p:txBody>
          <a:bodyPr wrap="square" lIns="0" tIns="0" rIns="0" bIns="0" rtlCol="0">
            <a:noAutofit/>
          </a:bodyPr>
          <a:lstStyle/>
          <a:p>
            <a:endParaRPr/>
          </a:p>
        </p:txBody>
      </p:sp>
      <p:sp>
        <p:nvSpPr>
          <p:cNvPr id="1612" name="object 1612"/>
          <p:cNvSpPr/>
          <p:nvPr/>
        </p:nvSpPr>
        <p:spPr>
          <a:xfrm>
            <a:off x="2527554" y="3954018"/>
            <a:ext cx="163068" cy="164592"/>
          </a:xfrm>
          <a:custGeom>
            <a:avLst/>
            <a:gdLst/>
            <a:ahLst/>
            <a:cxnLst/>
            <a:rect l="l" t="t" r="r" b="b"/>
            <a:pathLst>
              <a:path w="163068" h="164591">
                <a:moveTo>
                  <a:pt x="0" y="164592"/>
                </a:moveTo>
                <a:lnTo>
                  <a:pt x="161544" y="3048"/>
                </a:lnTo>
                <a:lnTo>
                  <a:pt x="163068" y="0"/>
                </a:lnTo>
                <a:lnTo>
                  <a:pt x="1523" y="162306"/>
                </a:lnTo>
                <a:lnTo>
                  <a:pt x="0" y="164592"/>
                </a:lnTo>
                <a:close/>
              </a:path>
            </a:pathLst>
          </a:custGeom>
          <a:solidFill>
            <a:srgbClr val="57DADA"/>
          </a:solidFill>
        </p:spPr>
        <p:txBody>
          <a:bodyPr wrap="square" lIns="0" tIns="0" rIns="0" bIns="0" rtlCol="0">
            <a:noAutofit/>
          </a:bodyPr>
          <a:lstStyle/>
          <a:p>
            <a:endParaRPr/>
          </a:p>
        </p:txBody>
      </p:sp>
      <p:sp>
        <p:nvSpPr>
          <p:cNvPr id="1613" name="object 1613"/>
          <p:cNvSpPr/>
          <p:nvPr/>
        </p:nvSpPr>
        <p:spPr>
          <a:xfrm>
            <a:off x="2529077" y="3941063"/>
            <a:ext cx="165354" cy="175260"/>
          </a:xfrm>
          <a:custGeom>
            <a:avLst/>
            <a:gdLst/>
            <a:ahLst/>
            <a:cxnLst/>
            <a:rect l="l" t="t" r="r" b="b"/>
            <a:pathLst>
              <a:path w="165354" h="175260">
                <a:moveTo>
                  <a:pt x="0" y="175260"/>
                </a:moveTo>
                <a:lnTo>
                  <a:pt x="161544" y="12954"/>
                </a:lnTo>
                <a:lnTo>
                  <a:pt x="165354" y="0"/>
                </a:lnTo>
                <a:lnTo>
                  <a:pt x="3809" y="161544"/>
                </a:lnTo>
                <a:lnTo>
                  <a:pt x="0" y="175260"/>
                </a:lnTo>
                <a:close/>
              </a:path>
            </a:pathLst>
          </a:custGeom>
          <a:solidFill>
            <a:srgbClr val="58DCDC"/>
          </a:solidFill>
        </p:spPr>
        <p:txBody>
          <a:bodyPr wrap="square" lIns="0" tIns="0" rIns="0" bIns="0" rtlCol="0">
            <a:noAutofit/>
          </a:bodyPr>
          <a:lstStyle/>
          <a:p>
            <a:endParaRPr/>
          </a:p>
        </p:txBody>
      </p:sp>
      <p:sp>
        <p:nvSpPr>
          <p:cNvPr id="1614" name="object 1614"/>
          <p:cNvSpPr/>
          <p:nvPr/>
        </p:nvSpPr>
        <p:spPr>
          <a:xfrm>
            <a:off x="2529077" y="3954017"/>
            <a:ext cx="161544" cy="162306"/>
          </a:xfrm>
          <a:custGeom>
            <a:avLst/>
            <a:gdLst/>
            <a:ahLst/>
            <a:cxnLst/>
            <a:rect l="l" t="t" r="r" b="b"/>
            <a:pathLst>
              <a:path w="161544" h="162305">
                <a:moveTo>
                  <a:pt x="0" y="162305"/>
                </a:moveTo>
                <a:lnTo>
                  <a:pt x="161544" y="0"/>
                </a:lnTo>
              </a:path>
            </a:pathLst>
          </a:custGeom>
          <a:ln w="762">
            <a:solidFill>
              <a:srgbClr val="58DCDC"/>
            </a:solidFill>
          </a:ln>
        </p:spPr>
        <p:txBody>
          <a:bodyPr wrap="square" lIns="0" tIns="0" rIns="0" bIns="0" rtlCol="0">
            <a:noAutofit/>
          </a:bodyPr>
          <a:lstStyle/>
          <a:p>
            <a:endParaRPr/>
          </a:p>
        </p:txBody>
      </p:sp>
      <p:sp>
        <p:nvSpPr>
          <p:cNvPr id="1615" name="object 1615"/>
          <p:cNvSpPr/>
          <p:nvPr/>
        </p:nvSpPr>
        <p:spPr>
          <a:xfrm>
            <a:off x="2529077" y="3950207"/>
            <a:ext cx="163068" cy="166116"/>
          </a:xfrm>
          <a:custGeom>
            <a:avLst/>
            <a:gdLst/>
            <a:ahLst/>
            <a:cxnLst/>
            <a:rect l="l" t="t" r="r" b="b"/>
            <a:pathLst>
              <a:path w="163068" h="166115">
                <a:moveTo>
                  <a:pt x="0" y="166116"/>
                </a:moveTo>
                <a:lnTo>
                  <a:pt x="161544" y="3810"/>
                </a:lnTo>
                <a:lnTo>
                  <a:pt x="163068" y="0"/>
                </a:lnTo>
                <a:lnTo>
                  <a:pt x="1523" y="161544"/>
                </a:lnTo>
                <a:lnTo>
                  <a:pt x="0" y="166116"/>
                </a:lnTo>
                <a:close/>
              </a:path>
            </a:pathLst>
          </a:custGeom>
          <a:solidFill>
            <a:srgbClr val="58DCDC"/>
          </a:solidFill>
        </p:spPr>
        <p:txBody>
          <a:bodyPr wrap="square" lIns="0" tIns="0" rIns="0" bIns="0" rtlCol="0">
            <a:noAutofit/>
          </a:bodyPr>
          <a:lstStyle/>
          <a:p>
            <a:endParaRPr/>
          </a:p>
        </p:txBody>
      </p:sp>
      <p:sp>
        <p:nvSpPr>
          <p:cNvPr id="1616" name="object 1616"/>
          <p:cNvSpPr/>
          <p:nvPr/>
        </p:nvSpPr>
        <p:spPr>
          <a:xfrm>
            <a:off x="2530601" y="3945635"/>
            <a:ext cx="163068" cy="166116"/>
          </a:xfrm>
          <a:custGeom>
            <a:avLst/>
            <a:gdLst/>
            <a:ahLst/>
            <a:cxnLst/>
            <a:rect l="l" t="t" r="r" b="b"/>
            <a:pathLst>
              <a:path w="163068" h="166115">
                <a:moveTo>
                  <a:pt x="0" y="166115"/>
                </a:moveTo>
                <a:lnTo>
                  <a:pt x="161544" y="4571"/>
                </a:lnTo>
                <a:lnTo>
                  <a:pt x="163068" y="0"/>
                </a:lnTo>
                <a:lnTo>
                  <a:pt x="761" y="161543"/>
                </a:lnTo>
                <a:lnTo>
                  <a:pt x="0" y="166115"/>
                </a:lnTo>
                <a:close/>
              </a:path>
            </a:pathLst>
          </a:custGeom>
          <a:solidFill>
            <a:srgbClr val="58DDDD"/>
          </a:solidFill>
        </p:spPr>
        <p:txBody>
          <a:bodyPr wrap="square" lIns="0" tIns="0" rIns="0" bIns="0" rtlCol="0">
            <a:noAutofit/>
          </a:bodyPr>
          <a:lstStyle/>
          <a:p>
            <a:endParaRPr/>
          </a:p>
        </p:txBody>
      </p:sp>
      <p:sp>
        <p:nvSpPr>
          <p:cNvPr id="1617" name="object 1617"/>
          <p:cNvSpPr/>
          <p:nvPr/>
        </p:nvSpPr>
        <p:spPr>
          <a:xfrm>
            <a:off x="2531364" y="3941063"/>
            <a:ext cx="163068" cy="166116"/>
          </a:xfrm>
          <a:custGeom>
            <a:avLst/>
            <a:gdLst/>
            <a:ahLst/>
            <a:cxnLst/>
            <a:rect l="l" t="t" r="r" b="b"/>
            <a:pathLst>
              <a:path w="163068" h="166115">
                <a:moveTo>
                  <a:pt x="0" y="166116"/>
                </a:moveTo>
                <a:lnTo>
                  <a:pt x="162306" y="4572"/>
                </a:lnTo>
                <a:lnTo>
                  <a:pt x="163068" y="0"/>
                </a:lnTo>
                <a:lnTo>
                  <a:pt x="1523" y="161544"/>
                </a:lnTo>
                <a:lnTo>
                  <a:pt x="0" y="166116"/>
                </a:lnTo>
                <a:close/>
              </a:path>
            </a:pathLst>
          </a:custGeom>
          <a:solidFill>
            <a:srgbClr val="57DEDE"/>
          </a:solidFill>
        </p:spPr>
        <p:txBody>
          <a:bodyPr wrap="square" lIns="0" tIns="0" rIns="0" bIns="0" rtlCol="0">
            <a:noAutofit/>
          </a:bodyPr>
          <a:lstStyle/>
          <a:p>
            <a:endParaRPr/>
          </a:p>
        </p:txBody>
      </p:sp>
      <p:sp>
        <p:nvSpPr>
          <p:cNvPr id="1618" name="object 1618"/>
          <p:cNvSpPr/>
          <p:nvPr/>
        </p:nvSpPr>
        <p:spPr>
          <a:xfrm>
            <a:off x="2532888" y="3925823"/>
            <a:ext cx="163830" cy="176784"/>
          </a:xfrm>
          <a:custGeom>
            <a:avLst/>
            <a:gdLst/>
            <a:ahLst/>
            <a:cxnLst/>
            <a:rect l="l" t="t" r="r" b="b"/>
            <a:pathLst>
              <a:path w="163830" h="176784">
                <a:moveTo>
                  <a:pt x="0" y="176783"/>
                </a:moveTo>
                <a:lnTo>
                  <a:pt x="161544" y="15239"/>
                </a:lnTo>
                <a:lnTo>
                  <a:pt x="163830" y="0"/>
                </a:lnTo>
                <a:lnTo>
                  <a:pt x="2285" y="161543"/>
                </a:lnTo>
                <a:lnTo>
                  <a:pt x="0" y="176783"/>
                </a:lnTo>
                <a:close/>
              </a:path>
            </a:pathLst>
          </a:custGeom>
          <a:solidFill>
            <a:srgbClr val="58DFDF"/>
          </a:solidFill>
        </p:spPr>
        <p:txBody>
          <a:bodyPr wrap="square" lIns="0" tIns="0" rIns="0" bIns="0" rtlCol="0">
            <a:noAutofit/>
          </a:bodyPr>
          <a:lstStyle/>
          <a:p>
            <a:endParaRPr/>
          </a:p>
        </p:txBody>
      </p:sp>
      <p:sp>
        <p:nvSpPr>
          <p:cNvPr id="1619" name="object 1619"/>
          <p:cNvSpPr/>
          <p:nvPr/>
        </p:nvSpPr>
        <p:spPr>
          <a:xfrm>
            <a:off x="2532888" y="3941063"/>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1620" name="object 1620"/>
          <p:cNvSpPr/>
          <p:nvPr/>
        </p:nvSpPr>
        <p:spPr>
          <a:xfrm>
            <a:off x="2535173" y="3909059"/>
            <a:ext cx="162306" cy="178308"/>
          </a:xfrm>
          <a:custGeom>
            <a:avLst/>
            <a:gdLst/>
            <a:ahLst/>
            <a:cxnLst/>
            <a:rect l="l" t="t" r="r" b="b"/>
            <a:pathLst>
              <a:path w="162306" h="178308">
                <a:moveTo>
                  <a:pt x="0" y="178308"/>
                </a:moveTo>
                <a:lnTo>
                  <a:pt x="161544" y="16764"/>
                </a:lnTo>
                <a:lnTo>
                  <a:pt x="162306" y="0"/>
                </a:lnTo>
                <a:lnTo>
                  <a:pt x="761" y="161544"/>
                </a:lnTo>
                <a:lnTo>
                  <a:pt x="0" y="178308"/>
                </a:lnTo>
                <a:close/>
              </a:path>
            </a:pathLst>
          </a:custGeom>
          <a:solidFill>
            <a:srgbClr val="58DFDF"/>
          </a:solidFill>
        </p:spPr>
        <p:txBody>
          <a:bodyPr wrap="square" lIns="0" tIns="0" rIns="0" bIns="0" rtlCol="0">
            <a:noAutofit/>
          </a:bodyPr>
          <a:lstStyle/>
          <a:p>
            <a:endParaRPr/>
          </a:p>
        </p:txBody>
      </p:sp>
      <p:sp>
        <p:nvSpPr>
          <p:cNvPr id="1621" name="object 1621"/>
          <p:cNvSpPr/>
          <p:nvPr/>
        </p:nvSpPr>
        <p:spPr>
          <a:xfrm>
            <a:off x="2535173" y="3925823"/>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1622" name="object 1622"/>
          <p:cNvSpPr/>
          <p:nvPr/>
        </p:nvSpPr>
        <p:spPr>
          <a:xfrm>
            <a:off x="2535935" y="3895344"/>
            <a:ext cx="161544" cy="175260"/>
          </a:xfrm>
          <a:custGeom>
            <a:avLst/>
            <a:gdLst/>
            <a:ahLst/>
            <a:cxnLst/>
            <a:rect l="l" t="t" r="r" b="b"/>
            <a:pathLst>
              <a:path w="161544" h="175260">
                <a:moveTo>
                  <a:pt x="0" y="175260"/>
                </a:moveTo>
                <a:lnTo>
                  <a:pt x="161544" y="13716"/>
                </a:lnTo>
                <a:lnTo>
                  <a:pt x="161544" y="0"/>
                </a:lnTo>
                <a:lnTo>
                  <a:pt x="0" y="161544"/>
                </a:lnTo>
                <a:lnTo>
                  <a:pt x="0" y="175260"/>
                </a:lnTo>
                <a:close/>
              </a:path>
            </a:pathLst>
          </a:custGeom>
          <a:solidFill>
            <a:srgbClr val="59E0E0"/>
          </a:solidFill>
        </p:spPr>
        <p:txBody>
          <a:bodyPr wrap="square" lIns="0" tIns="0" rIns="0" bIns="0" rtlCol="0">
            <a:noAutofit/>
          </a:bodyPr>
          <a:lstStyle/>
          <a:p>
            <a:endParaRPr/>
          </a:p>
        </p:txBody>
      </p:sp>
      <p:sp>
        <p:nvSpPr>
          <p:cNvPr id="1623" name="object 1623"/>
          <p:cNvSpPr/>
          <p:nvPr/>
        </p:nvSpPr>
        <p:spPr>
          <a:xfrm>
            <a:off x="2535935" y="3909060"/>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1624" name="object 1624"/>
          <p:cNvSpPr/>
          <p:nvPr/>
        </p:nvSpPr>
        <p:spPr>
          <a:xfrm>
            <a:off x="2534411" y="3881628"/>
            <a:ext cx="163068" cy="175260"/>
          </a:xfrm>
          <a:custGeom>
            <a:avLst/>
            <a:gdLst/>
            <a:ahLst/>
            <a:cxnLst/>
            <a:rect l="l" t="t" r="r" b="b"/>
            <a:pathLst>
              <a:path w="163068" h="175260">
                <a:moveTo>
                  <a:pt x="1524" y="175260"/>
                </a:moveTo>
                <a:lnTo>
                  <a:pt x="163068" y="13716"/>
                </a:lnTo>
                <a:lnTo>
                  <a:pt x="161544" y="0"/>
                </a:lnTo>
                <a:lnTo>
                  <a:pt x="0" y="161544"/>
                </a:lnTo>
                <a:lnTo>
                  <a:pt x="1524" y="175260"/>
                </a:lnTo>
                <a:close/>
              </a:path>
            </a:pathLst>
          </a:custGeom>
          <a:solidFill>
            <a:srgbClr val="58DFDF"/>
          </a:solidFill>
        </p:spPr>
        <p:txBody>
          <a:bodyPr wrap="square" lIns="0" tIns="0" rIns="0" bIns="0" rtlCol="0">
            <a:noAutofit/>
          </a:bodyPr>
          <a:lstStyle/>
          <a:p>
            <a:endParaRPr/>
          </a:p>
        </p:txBody>
      </p:sp>
      <p:sp>
        <p:nvSpPr>
          <p:cNvPr id="1625" name="object 1625"/>
          <p:cNvSpPr/>
          <p:nvPr/>
        </p:nvSpPr>
        <p:spPr>
          <a:xfrm>
            <a:off x="2535935" y="3895344"/>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1626" name="object 1626"/>
          <p:cNvSpPr/>
          <p:nvPr/>
        </p:nvSpPr>
        <p:spPr>
          <a:xfrm>
            <a:off x="2531363" y="3868674"/>
            <a:ext cx="164592" cy="174498"/>
          </a:xfrm>
          <a:custGeom>
            <a:avLst/>
            <a:gdLst/>
            <a:ahLst/>
            <a:cxnLst/>
            <a:rect l="l" t="t" r="r" b="b"/>
            <a:pathLst>
              <a:path w="164592" h="174498">
                <a:moveTo>
                  <a:pt x="3048" y="174498"/>
                </a:moveTo>
                <a:lnTo>
                  <a:pt x="164592" y="12954"/>
                </a:lnTo>
                <a:lnTo>
                  <a:pt x="162306" y="0"/>
                </a:lnTo>
                <a:lnTo>
                  <a:pt x="0" y="161544"/>
                </a:lnTo>
                <a:lnTo>
                  <a:pt x="3048" y="174498"/>
                </a:lnTo>
                <a:close/>
              </a:path>
            </a:pathLst>
          </a:custGeom>
          <a:solidFill>
            <a:srgbClr val="58DFDF"/>
          </a:solidFill>
        </p:spPr>
        <p:txBody>
          <a:bodyPr wrap="square" lIns="0" tIns="0" rIns="0" bIns="0" rtlCol="0">
            <a:noAutofit/>
          </a:bodyPr>
          <a:lstStyle/>
          <a:p>
            <a:endParaRPr/>
          </a:p>
        </p:txBody>
      </p:sp>
      <p:sp>
        <p:nvSpPr>
          <p:cNvPr id="1627" name="object 1627"/>
          <p:cNvSpPr/>
          <p:nvPr/>
        </p:nvSpPr>
        <p:spPr>
          <a:xfrm>
            <a:off x="2534411" y="3881628"/>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1628" name="object 1628"/>
          <p:cNvSpPr/>
          <p:nvPr/>
        </p:nvSpPr>
        <p:spPr>
          <a:xfrm>
            <a:off x="2528316" y="3855719"/>
            <a:ext cx="165354" cy="174498"/>
          </a:xfrm>
          <a:custGeom>
            <a:avLst/>
            <a:gdLst/>
            <a:ahLst/>
            <a:cxnLst/>
            <a:rect l="l" t="t" r="r" b="b"/>
            <a:pathLst>
              <a:path w="165354" h="174498">
                <a:moveTo>
                  <a:pt x="3048" y="174498"/>
                </a:moveTo>
                <a:lnTo>
                  <a:pt x="165354" y="12954"/>
                </a:lnTo>
                <a:lnTo>
                  <a:pt x="161544" y="0"/>
                </a:lnTo>
                <a:lnTo>
                  <a:pt x="0" y="161544"/>
                </a:lnTo>
                <a:lnTo>
                  <a:pt x="3048" y="174498"/>
                </a:lnTo>
                <a:close/>
              </a:path>
            </a:pathLst>
          </a:custGeom>
          <a:solidFill>
            <a:srgbClr val="58DFDF"/>
          </a:solidFill>
        </p:spPr>
        <p:txBody>
          <a:bodyPr wrap="square" lIns="0" tIns="0" rIns="0" bIns="0" rtlCol="0">
            <a:noAutofit/>
          </a:bodyPr>
          <a:lstStyle/>
          <a:p>
            <a:endParaRPr/>
          </a:p>
        </p:txBody>
      </p:sp>
      <p:sp>
        <p:nvSpPr>
          <p:cNvPr id="1629" name="object 1629"/>
          <p:cNvSpPr/>
          <p:nvPr/>
        </p:nvSpPr>
        <p:spPr>
          <a:xfrm>
            <a:off x="2531364" y="3868673"/>
            <a:ext cx="162306" cy="161544"/>
          </a:xfrm>
          <a:custGeom>
            <a:avLst/>
            <a:gdLst/>
            <a:ahLst/>
            <a:cxnLst/>
            <a:rect l="l" t="t" r="r" b="b"/>
            <a:pathLst>
              <a:path w="162306" h="161544">
                <a:moveTo>
                  <a:pt x="0" y="161543"/>
                </a:moveTo>
                <a:lnTo>
                  <a:pt x="162306" y="0"/>
                </a:lnTo>
              </a:path>
            </a:pathLst>
          </a:custGeom>
          <a:ln w="762">
            <a:solidFill>
              <a:srgbClr val="58DFDF"/>
            </a:solidFill>
          </a:ln>
        </p:spPr>
        <p:txBody>
          <a:bodyPr wrap="square" lIns="0" tIns="0" rIns="0" bIns="0" rtlCol="0">
            <a:noAutofit/>
          </a:bodyPr>
          <a:lstStyle/>
          <a:p>
            <a:endParaRPr/>
          </a:p>
        </p:txBody>
      </p:sp>
      <p:sp>
        <p:nvSpPr>
          <p:cNvPr id="1630" name="object 1630"/>
          <p:cNvSpPr/>
          <p:nvPr/>
        </p:nvSpPr>
        <p:spPr>
          <a:xfrm>
            <a:off x="2529840" y="3861815"/>
            <a:ext cx="163829" cy="168402"/>
          </a:xfrm>
          <a:custGeom>
            <a:avLst/>
            <a:gdLst/>
            <a:ahLst/>
            <a:cxnLst/>
            <a:rect l="l" t="t" r="r" b="b"/>
            <a:pathLst>
              <a:path w="163830" h="168401">
                <a:moveTo>
                  <a:pt x="1524" y="168401"/>
                </a:moveTo>
                <a:lnTo>
                  <a:pt x="163830" y="6857"/>
                </a:lnTo>
                <a:lnTo>
                  <a:pt x="161544" y="0"/>
                </a:lnTo>
                <a:lnTo>
                  <a:pt x="0" y="161543"/>
                </a:lnTo>
                <a:lnTo>
                  <a:pt x="1524" y="168401"/>
                </a:lnTo>
                <a:close/>
              </a:path>
            </a:pathLst>
          </a:custGeom>
          <a:solidFill>
            <a:srgbClr val="58DFDF"/>
          </a:solidFill>
        </p:spPr>
        <p:txBody>
          <a:bodyPr wrap="square" lIns="0" tIns="0" rIns="0" bIns="0" rtlCol="0">
            <a:noAutofit/>
          </a:bodyPr>
          <a:lstStyle/>
          <a:p>
            <a:endParaRPr/>
          </a:p>
        </p:txBody>
      </p:sp>
      <p:sp>
        <p:nvSpPr>
          <p:cNvPr id="1631" name="object 1631"/>
          <p:cNvSpPr/>
          <p:nvPr/>
        </p:nvSpPr>
        <p:spPr>
          <a:xfrm>
            <a:off x="2528315" y="3855720"/>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7DEDE"/>
          </a:solidFill>
        </p:spPr>
        <p:txBody>
          <a:bodyPr wrap="square" lIns="0" tIns="0" rIns="0" bIns="0" rtlCol="0">
            <a:noAutofit/>
          </a:bodyPr>
          <a:lstStyle/>
          <a:p>
            <a:endParaRPr/>
          </a:p>
        </p:txBody>
      </p:sp>
      <p:sp>
        <p:nvSpPr>
          <p:cNvPr id="1632" name="object 1632"/>
          <p:cNvSpPr/>
          <p:nvPr/>
        </p:nvSpPr>
        <p:spPr>
          <a:xfrm>
            <a:off x="2523744" y="3842766"/>
            <a:ext cx="166116" cy="174498"/>
          </a:xfrm>
          <a:custGeom>
            <a:avLst/>
            <a:gdLst/>
            <a:ahLst/>
            <a:cxnLst/>
            <a:rect l="l" t="t" r="r" b="b"/>
            <a:pathLst>
              <a:path w="166116" h="174498">
                <a:moveTo>
                  <a:pt x="4572" y="174498"/>
                </a:moveTo>
                <a:lnTo>
                  <a:pt x="166116" y="12954"/>
                </a:lnTo>
                <a:lnTo>
                  <a:pt x="161544" y="0"/>
                </a:lnTo>
                <a:lnTo>
                  <a:pt x="0" y="161544"/>
                </a:lnTo>
                <a:lnTo>
                  <a:pt x="4572" y="174498"/>
                </a:lnTo>
                <a:close/>
              </a:path>
            </a:pathLst>
          </a:custGeom>
          <a:solidFill>
            <a:srgbClr val="58DDDD"/>
          </a:solidFill>
        </p:spPr>
        <p:txBody>
          <a:bodyPr wrap="square" lIns="0" tIns="0" rIns="0" bIns="0" rtlCol="0">
            <a:noAutofit/>
          </a:bodyPr>
          <a:lstStyle/>
          <a:p>
            <a:endParaRPr/>
          </a:p>
        </p:txBody>
      </p:sp>
      <p:sp>
        <p:nvSpPr>
          <p:cNvPr id="1633" name="object 1633"/>
          <p:cNvSpPr/>
          <p:nvPr/>
        </p:nvSpPr>
        <p:spPr>
          <a:xfrm>
            <a:off x="2528316" y="3855720"/>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1634" name="object 1634"/>
          <p:cNvSpPr/>
          <p:nvPr/>
        </p:nvSpPr>
        <p:spPr>
          <a:xfrm>
            <a:off x="2526030" y="3848862"/>
            <a:ext cx="163830" cy="168402"/>
          </a:xfrm>
          <a:custGeom>
            <a:avLst/>
            <a:gdLst/>
            <a:ahLst/>
            <a:cxnLst/>
            <a:rect l="l" t="t" r="r" b="b"/>
            <a:pathLst>
              <a:path w="163830" h="168401">
                <a:moveTo>
                  <a:pt x="2286" y="168401"/>
                </a:moveTo>
                <a:lnTo>
                  <a:pt x="163830" y="6857"/>
                </a:lnTo>
                <a:lnTo>
                  <a:pt x="161544" y="0"/>
                </a:lnTo>
                <a:lnTo>
                  <a:pt x="0" y="162305"/>
                </a:lnTo>
                <a:lnTo>
                  <a:pt x="2286" y="168401"/>
                </a:lnTo>
                <a:close/>
              </a:path>
            </a:pathLst>
          </a:custGeom>
          <a:solidFill>
            <a:srgbClr val="58DDDD"/>
          </a:solidFill>
        </p:spPr>
        <p:txBody>
          <a:bodyPr wrap="square" lIns="0" tIns="0" rIns="0" bIns="0" rtlCol="0">
            <a:noAutofit/>
          </a:bodyPr>
          <a:lstStyle/>
          <a:p>
            <a:endParaRPr/>
          </a:p>
        </p:txBody>
      </p:sp>
      <p:sp>
        <p:nvSpPr>
          <p:cNvPr id="1635" name="object 1635"/>
          <p:cNvSpPr/>
          <p:nvPr/>
        </p:nvSpPr>
        <p:spPr>
          <a:xfrm>
            <a:off x="2523743" y="3842765"/>
            <a:ext cx="163830" cy="168402"/>
          </a:xfrm>
          <a:custGeom>
            <a:avLst/>
            <a:gdLst/>
            <a:ahLst/>
            <a:cxnLst/>
            <a:rect l="l" t="t" r="r" b="b"/>
            <a:pathLst>
              <a:path w="163830" h="168401">
                <a:moveTo>
                  <a:pt x="2286" y="168401"/>
                </a:moveTo>
                <a:lnTo>
                  <a:pt x="163830" y="6095"/>
                </a:lnTo>
                <a:lnTo>
                  <a:pt x="161544" y="0"/>
                </a:lnTo>
                <a:lnTo>
                  <a:pt x="0" y="161543"/>
                </a:lnTo>
                <a:lnTo>
                  <a:pt x="2286" y="168401"/>
                </a:lnTo>
                <a:close/>
              </a:path>
            </a:pathLst>
          </a:custGeom>
          <a:solidFill>
            <a:srgbClr val="57DCDC"/>
          </a:solidFill>
        </p:spPr>
        <p:txBody>
          <a:bodyPr wrap="square" lIns="0" tIns="0" rIns="0" bIns="0" rtlCol="0">
            <a:noAutofit/>
          </a:bodyPr>
          <a:lstStyle/>
          <a:p>
            <a:endParaRPr/>
          </a:p>
        </p:txBody>
      </p:sp>
      <p:sp>
        <p:nvSpPr>
          <p:cNvPr id="1636" name="object 1636"/>
          <p:cNvSpPr/>
          <p:nvPr/>
        </p:nvSpPr>
        <p:spPr>
          <a:xfrm>
            <a:off x="2518410" y="3830574"/>
            <a:ext cx="166878" cy="173736"/>
          </a:xfrm>
          <a:custGeom>
            <a:avLst/>
            <a:gdLst/>
            <a:ahLst/>
            <a:cxnLst/>
            <a:rect l="l" t="t" r="r" b="b"/>
            <a:pathLst>
              <a:path w="166877" h="173736">
                <a:moveTo>
                  <a:pt x="5333" y="173736"/>
                </a:moveTo>
                <a:lnTo>
                  <a:pt x="166877" y="12192"/>
                </a:lnTo>
                <a:lnTo>
                  <a:pt x="161543" y="0"/>
                </a:lnTo>
                <a:lnTo>
                  <a:pt x="0" y="161544"/>
                </a:lnTo>
                <a:lnTo>
                  <a:pt x="5333" y="173736"/>
                </a:lnTo>
                <a:close/>
              </a:path>
            </a:pathLst>
          </a:custGeom>
          <a:solidFill>
            <a:srgbClr val="57DBDB"/>
          </a:solidFill>
        </p:spPr>
        <p:txBody>
          <a:bodyPr wrap="square" lIns="0" tIns="0" rIns="0" bIns="0" rtlCol="0">
            <a:noAutofit/>
          </a:bodyPr>
          <a:lstStyle/>
          <a:p>
            <a:endParaRPr/>
          </a:p>
        </p:txBody>
      </p:sp>
      <p:sp>
        <p:nvSpPr>
          <p:cNvPr id="1637" name="object 1637"/>
          <p:cNvSpPr/>
          <p:nvPr/>
        </p:nvSpPr>
        <p:spPr>
          <a:xfrm>
            <a:off x="2523744" y="3842766"/>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1638" name="object 1638"/>
          <p:cNvSpPr/>
          <p:nvPr/>
        </p:nvSpPr>
        <p:spPr>
          <a:xfrm>
            <a:off x="2520696" y="3836670"/>
            <a:ext cx="164592" cy="167640"/>
          </a:xfrm>
          <a:custGeom>
            <a:avLst/>
            <a:gdLst/>
            <a:ahLst/>
            <a:cxnLst/>
            <a:rect l="l" t="t" r="r" b="b"/>
            <a:pathLst>
              <a:path w="164592" h="167639">
                <a:moveTo>
                  <a:pt x="3048" y="167639"/>
                </a:moveTo>
                <a:lnTo>
                  <a:pt x="164592" y="6095"/>
                </a:lnTo>
                <a:lnTo>
                  <a:pt x="161544" y="0"/>
                </a:lnTo>
                <a:lnTo>
                  <a:pt x="0" y="161543"/>
                </a:lnTo>
                <a:lnTo>
                  <a:pt x="3048" y="167639"/>
                </a:lnTo>
                <a:close/>
              </a:path>
            </a:pathLst>
          </a:custGeom>
          <a:solidFill>
            <a:srgbClr val="57DBDB"/>
          </a:solidFill>
        </p:spPr>
        <p:txBody>
          <a:bodyPr wrap="square" lIns="0" tIns="0" rIns="0" bIns="0" rtlCol="0">
            <a:noAutofit/>
          </a:bodyPr>
          <a:lstStyle/>
          <a:p>
            <a:endParaRPr/>
          </a:p>
        </p:txBody>
      </p:sp>
      <p:sp>
        <p:nvSpPr>
          <p:cNvPr id="1639" name="object 1639"/>
          <p:cNvSpPr/>
          <p:nvPr/>
        </p:nvSpPr>
        <p:spPr>
          <a:xfrm>
            <a:off x="2518409" y="3830574"/>
            <a:ext cx="163830" cy="167640"/>
          </a:xfrm>
          <a:custGeom>
            <a:avLst/>
            <a:gdLst/>
            <a:ahLst/>
            <a:cxnLst/>
            <a:rect l="l" t="t" r="r" b="b"/>
            <a:pathLst>
              <a:path w="163830" h="167639">
                <a:moveTo>
                  <a:pt x="2286" y="167639"/>
                </a:moveTo>
                <a:lnTo>
                  <a:pt x="163830" y="6095"/>
                </a:lnTo>
                <a:lnTo>
                  <a:pt x="161544" y="0"/>
                </a:lnTo>
                <a:lnTo>
                  <a:pt x="0" y="161543"/>
                </a:lnTo>
                <a:lnTo>
                  <a:pt x="2286" y="167639"/>
                </a:lnTo>
                <a:close/>
              </a:path>
            </a:pathLst>
          </a:custGeom>
          <a:solidFill>
            <a:srgbClr val="57DADA"/>
          </a:solidFill>
        </p:spPr>
        <p:txBody>
          <a:bodyPr wrap="square" lIns="0" tIns="0" rIns="0" bIns="0" rtlCol="0">
            <a:noAutofit/>
          </a:bodyPr>
          <a:lstStyle/>
          <a:p>
            <a:endParaRPr/>
          </a:p>
        </p:txBody>
      </p:sp>
      <p:sp>
        <p:nvSpPr>
          <p:cNvPr id="1640" name="object 1640"/>
          <p:cNvSpPr/>
          <p:nvPr/>
        </p:nvSpPr>
        <p:spPr>
          <a:xfrm>
            <a:off x="2511552" y="3818381"/>
            <a:ext cx="168402" cy="173736"/>
          </a:xfrm>
          <a:custGeom>
            <a:avLst/>
            <a:gdLst/>
            <a:ahLst/>
            <a:cxnLst/>
            <a:rect l="l" t="t" r="r" b="b"/>
            <a:pathLst>
              <a:path w="168401" h="173736">
                <a:moveTo>
                  <a:pt x="6857" y="173736"/>
                </a:moveTo>
                <a:lnTo>
                  <a:pt x="168401" y="12192"/>
                </a:lnTo>
                <a:lnTo>
                  <a:pt x="161543" y="0"/>
                </a:lnTo>
                <a:lnTo>
                  <a:pt x="0" y="162306"/>
                </a:lnTo>
                <a:lnTo>
                  <a:pt x="6857" y="173736"/>
                </a:lnTo>
                <a:close/>
              </a:path>
            </a:pathLst>
          </a:custGeom>
          <a:solidFill>
            <a:srgbClr val="57D8D8"/>
          </a:solidFill>
        </p:spPr>
        <p:txBody>
          <a:bodyPr wrap="square" lIns="0" tIns="0" rIns="0" bIns="0" rtlCol="0">
            <a:noAutofit/>
          </a:bodyPr>
          <a:lstStyle/>
          <a:p>
            <a:endParaRPr/>
          </a:p>
        </p:txBody>
      </p:sp>
      <p:sp>
        <p:nvSpPr>
          <p:cNvPr id="1641" name="object 1641"/>
          <p:cNvSpPr/>
          <p:nvPr/>
        </p:nvSpPr>
        <p:spPr>
          <a:xfrm>
            <a:off x="2518410" y="3830573"/>
            <a:ext cx="161544" cy="161544"/>
          </a:xfrm>
          <a:custGeom>
            <a:avLst/>
            <a:gdLst/>
            <a:ahLst/>
            <a:cxnLst/>
            <a:rect l="l" t="t" r="r" b="b"/>
            <a:pathLst>
              <a:path w="161544" h="161544">
                <a:moveTo>
                  <a:pt x="0" y="161543"/>
                </a:moveTo>
                <a:lnTo>
                  <a:pt x="161544" y="0"/>
                </a:lnTo>
              </a:path>
            </a:pathLst>
          </a:custGeom>
          <a:ln w="762">
            <a:solidFill>
              <a:srgbClr val="57D8D8"/>
            </a:solidFill>
          </a:ln>
        </p:spPr>
        <p:txBody>
          <a:bodyPr wrap="square" lIns="0" tIns="0" rIns="0" bIns="0" rtlCol="0">
            <a:noAutofit/>
          </a:bodyPr>
          <a:lstStyle/>
          <a:p>
            <a:endParaRPr/>
          </a:p>
        </p:txBody>
      </p:sp>
      <p:sp>
        <p:nvSpPr>
          <p:cNvPr id="1642" name="object 1642"/>
          <p:cNvSpPr/>
          <p:nvPr/>
        </p:nvSpPr>
        <p:spPr>
          <a:xfrm>
            <a:off x="2516124" y="3826763"/>
            <a:ext cx="163830" cy="165354"/>
          </a:xfrm>
          <a:custGeom>
            <a:avLst/>
            <a:gdLst/>
            <a:ahLst/>
            <a:cxnLst/>
            <a:rect l="l" t="t" r="r" b="b"/>
            <a:pathLst>
              <a:path w="163830" h="165353">
                <a:moveTo>
                  <a:pt x="2286" y="165354"/>
                </a:moveTo>
                <a:lnTo>
                  <a:pt x="163830" y="3810"/>
                </a:lnTo>
                <a:lnTo>
                  <a:pt x="161544" y="0"/>
                </a:lnTo>
                <a:lnTo>
                  <a:pt x="0" y="161544"/>
                </a:lnTo>
                <a:lnTo>
                  <a:pt x="2286" y="165354"/>
                </a:lnTo>
                <a:close/>
              </a:path>
            </a:pathLst>
          </a:custGeom>
          <a:solidFill>
            <a:srgbClr val="57D8D8"/>
          </a:solidFill>
        </p:spPr>
        <p:txBody>
          <a:bodyPr wrap="square" lIns="0" tIns="0" rIns="0" bIns="0" rtlCol="0">
            <a:noAutofit/>
          </a:bodyPr>
          <a:lstStyle/>
          <a:p>
            <a:endParaRPr/>
          </a:p>
        </p:txBody>
      </p:sp>
      <p:sp>
        <p:nvSpPr>
          <p:cNvPr id="1643" name="object 1643"/>
          <p:cNvSpPr/>
          <p:nvPr/>
        </p:nvSpPr>
        <p:spPr>
          <a:xfrm>
            <a:off x="2513837" y="3822953"/>
            <a:ext cx="163830" cy="165354"/>
          </a:xfrm>
          <a:custGeom>
            <a:avLst/>
            <a:gdLst/>
            <a:ahLst/>
            <a:cxnLst/>
            <a:rect l="l" t="t" r="r" b="b"/>
            <a:pathLst>
              <a:path w="163830" h="165353">
                <a:moveTo>
                  <a:pt x="2286" y="165353"/>
                </a:moveTo>
                <a:lnTo>
                  <a:pt x="163830" y="3809"/>
                </a:lnTo>
                <a:lnTo>
                  <a:pt x="161544" y="0"/>
                </a:lnTo>
                <a:lnTo>
                  <a:pt x="0" y="161543"/>
                </a:lnTo>
                <a:lnTo>
                  <a:pt x="2286" y="165353"/>
                </a:lnTo>
                <a:close/>
              </a:path>
            </a:pathLst>
          </a:custGeom>
          <a:solidFill>
            <a:srgbClr val="55D7D7"/>
          </a:solidFill>
        </p:spPr>
        <p:txBody>
          <a:bodyPr wrap="square" lIns="0" tIns="0" rIns="0" bIns="0" rtlCol="0">
            <a:noAutofit/>
          </a:bodyPr>
          <a:lstStyle/>
          <a:p>
            <a:endParaRPr/>
          </a:p>
        </p:txBody>
      </p:sp>
      <p:sp>
        <p:nvSpPr>
          <p:cNvPr id="1644" name="object 1644"/>
          <p:cNvSpPr/>
          <p:nvPr/>
        </p:nvSpPr>
        <p:spPr>
          <a:xfrm>
            <a:off x="2511552" y="3818382"/>
            <a:ext cx="163830" cy="166116"/>
          </a:xfrm>
          <a:custGeom>
            <a:avLst/>
            <a:gdLst/>
            <a:ahLst/>
            <a:cxnLst/>
            <a:rect l="l" t="t" r="r" b="b"/>
            <a:pathLst>
              <a:path w="163830" h="166115">
                <a:moveTo>
                  <a:pt x="2286" y="166115"/>
                </a:moveTo>
                <a:lnTo>
                  <a:pt x="163830" y="4571"/>
                </a:lnTo>
                <a:lnTo>
                  <a:pt x="161544" y="0"/>
                </a:lnTo>
                <a:lnTo>
                  <a:pt x="0" y="162305"/>
                </a:lnTo>
                <a:lnTo>
                  <a:pt x="2286" y="166115"/>
                </a:lnTo>
                <a:close/>
              </a:path>
            </a:pathLst>
          </a:custGeom>
          <a:solidFill>
            <a:srgbClr val="54D6D6"/>
          </a:solidFill>
        </p:spPr>
        <p:txBody>
          <a:bodyPr wrap="square" lIns="0" tIns="0" rIns="0" bIns="0" rtlCol="0">
            <a:noAutofit/>
          </a:bodyPr>
          <a:lstStyle/>
          <a:p>
            <a:endParaRPr/>
          </a:p>
        </p:txBody>
      </p:sp>
      <p:sp>
        <p:nvSpPr>
          <p:cNvPr id="1645" name="object 1645"/>
          <p:cNvSpPr/>
          <p:nvPr/>
        </p:nvSpPr>
        <p:spPr>
          <a:xfrm>
            <a:off x="2503931" y="3806952"/>
            <a:ext cx="169164" cy="173736"/>
          </a:xfrm>
          <a:custGeom>
            <a:avLst/>
            <a:gdLst/>
            <a:ahLst/>
            <a:cxnLst/>
            <a:rect l="l" t="t" r="r" b="b"/>
            <a:pathLst>
              <a:path w="169163" h="173736">
                <a:moveTo>
                  <a:pt x="7619" y="173736"/>
                </a:moveTo>
                <a:lnTo>
                  <a:pt x="169163" y="11430"/>
                </a:lnTo>
                <a:lnTo>
                  <a:pt x="161543" y="0"/>
                </a:lnTo>
                <a:lnTo>
                  <a:pt x="0" y="161544"/>
                </a:lnTo>
                <a:lnTo>
                  <a:pt x="7619" y="173736"/>
                </a:lnTo>
                <a:close/>
              </a:path>
            </a:pathLst>
          </a:custGeom>
          <a:solidFill>
            <a:srgbClr val="54D5D5"/>
          </a:solidFill>
        </p:spPr>
        <p:txBody>
          <a:bodyPr wrap="square" lIns="0" tIns="0" rIns="0" bIns="0" rtlCol="0">
            <a:noAutofit/>
          </a:bodyPr>
          <a:lstStyle/>
          <a:p>
            <a:endParaRPr/>
          </a:p>
        </p:txBody>
      </p:sp>
      <p:sp>
        <p:nvSpPr>
          <p:cNvPr id="1646" name="object 1646"/>
          <p:cNvSpPr/>
          <p:nvPr/>
        </p:nvSpPr>
        <p:spPr>
          <a:xfrm>
            <a:off x="2511551" y="3818382"/>
            <a:ext cx="161544" cy="162306"/>
          </a:xfrm>
          <a:custGeom>
            <a:avLst/>
            <a:gdLst/>
            <a:ahLst/>
            <a:cxnLst/>
            <a:rect l="l" t="t" r="r" b="b"/>
            <a:pathLst>
              <a:path w="161544" h="162305">
                <a:moveTo>
                  <a:pt x="0" y="162305"/>
                </a:moveTo>
                <a:lnTo>
                  <a:pt x="161544" y="0"/>
                </a:lnTo>
              </a:path>
            </a:pathLst>
          </a:custGeom>
          <a:ln w="762">
            <a:solidFill>
              <a:srgbClr val="54D5D5"/>
            </a:solidFill>
          </a:ln>
        </p:spPr>
        <p:txBody>
          <a:bodyPr wrap="square" lIns="0" tIns="0" rIns="0" bIns="0" rtlCol="0">
            <a:noAutofit/>
          </a:bodyPr>
          <a:lstStyle/>
          <a:p>
            <a:endParaRPr/>
          </a:p>
        </p:txBody>
      </p:sp>
      <p:sp>
        <p:nvSpPr>
          <p:cNvPr id="1647" name="object 1647"/>
          <p:cNvSpPr/>
          <p:nvPr/>
        </p:nvSpPr>
        <p:spPr>
          <a:xfrm>
            <a:off x="2509265" y="3814572"/>
            <a:ext cx="163830" cy="166116"/>
          </a:xfrm>
          <a:custGeom>
            <a:avLst/>
            <a:gdLst/>
            <a:ahLst/>
            <a:cxnLst/>
            <a:rect l="l" t="t" r="r" b="b"/>
            <a:pathLst>
              <a:path w="163830" h="166115">
                <a:moveTo>
                  <a:pt x="2286" y="166116"/>
                </a:moveTo>
                <a:lnTo>
                  <a:pt x="163830" y="3810"/>
                </a:lnTo>
                <a:lnTo>
                  <a:pt x="161544" y="0"/>
                </a:lnTo>
                <a:lnTo>
                  <a:pt x="0" y="161544"/>
                </a:lnTo>
                <a:lnTo>
                  <a:pt x="2286" y="166116"/>
                </a:lnTo>
                <a:close/>
              </a:path>
            </a:pathLst>
          </a:custGeom>
          <a:solidFill>
            <a:srgbClr val="54D5D5"/>
          </a:solidFill>
        </p:spPr>
        <p:txBody>
          <a:bodyPr wrap="square" lIns="0" tIns="0" rIns="0" bIns="0" rtlCol="0">
            <a:noAutofit/>
          </a:bodyPr>
          <a:lstStyle/>
          <a:p>
            <a:endParaRPr/>
          </a:p>
        </p:txBody>
      </p:sp>
      <p:sp>
        <p:nvSpPr>
          <p:cNvPr id="1648" name="object 1648"/>
          <p:cNvSpPr/>
          <p:nvPr/>
        </p:nvSpPr>
        <p:spPr>
          <a:xfrm>
            <a:off x="2506218" y="3810762"/>
            <a:ext cx="164592" cy="165354"/>
          </a:xfrm>
          <a:custGeom>
            <a:avLst/>
            <a:gdLst/>
            <a:ahLst/>
            <a:cxnLst/>
            <a:rect l="l" t="t" r="r" b="b"/>
            <a:pathLst>
              <a:path w="164592" h="165353">
                <a:moveTo>
                  <a:pt x="3048" y="165353"/>
                </a:moveTo>
                <a:lnTo>
                  <a:pt x="164592" y="3809"/>
                </a:lnTo>
                <a:lnTo>
                  <a:pt x="162306" y="0"/>
                </a:lnTo>
                <a:lnTo>
                  <a:pt x="0" y="161543"/>
                </a:lnTo>
                <a:lnTo>
                  <a:pt x="3048" y="165353"/>
                </a:lnTo>
                <a:close/>
              </a:path>
            </a:pathLst>
          </a:custGeom>
          <a:solidFill>
            <a:srgbClr val="53D4D4"/>
          </a:solidFill>
        </p:spPr>
        <p:txBody>
          <a:bodyPr wrap="square" lIns="0" tIns="0" rIns="0" bIns="0" rtlCol="0">
            <a:noAutofit/>
          </a:bodyPr>
          <a:lstStyle/>
          <a:p>
            <a:endParaRPr/>
          </a:p>
        </p:txBody>
      </p:sp>
      <p:sp>
        <p:nvSpPr>
          <p:cNvPr id="1649" name="object 1649"/>
          <p:cNvSpPr/>
          <p:nvPr/>
        </p:nvSpPr>
        <p:spPr>
          <a:xfrm>
            <a:off x="2503931" y="3806951"/>
            <a:ext cx="164592" cy="165354"/>
          </a:xfrm>
          <a:custGeom>
            <a:avLst/>
            <a:gdLst/>
            <a:ahLst/>
            <a:cxnLst/>
            <a:rect l="l" t="t" r="r" b="b"/>
            <a:pathLst>
              <a:path w="164592" h="165353">
                <a:moveTo>
                  <a:pt x="2286" y="165354"/>
                </a:moveTo>
                <a:lnTo>
                  <a:pt x="164592" y="3810"/>
                </a:lnTo>
                <a:lnTo>
                  <a:pt x="161544" y="0"/>
                </a:lnTo>
                <a:lnTo>
                  <a:pt x="0" y="161544"/>
                </a:lnTo>
                <a:lnTo>
                  <a:pt x="2286" y="165354"/>
                </a:lnTo>
                <a:close/>
              </a:path>
            </a:pathLst>
          </a:custGeom>
          <a:solidFill>
            <a:srgbClr val="53D3D3"/>
          </a:solidFill>
        </p:spPr>
        <p:txBody>
          <a:bodyPr wrap="square" lIns="0" tIns="0" rIns="0" bIns="0" rtlCol="0">
            <a:noAutofit/>
          </a:bodyPr>
          <a:lstStyle/>
          <a:p>
            <a:endParaRPr/>
          </a:p>
        </p:txBody>
      </p:sp>
      <p:sp>
        <p:nvSpPr>
          <p:cNvPr id="1650" name="object 1650"/>
          <p:cNvSpPr/>
          <p:nvPr/>
        </p:nvSpPr>
        <p:spPr>
          <a:xfrm>
            <a:off x="2495550" y="3796283"/>
            <a:ext cx="169926" cy="172212"/>
          </a:xfrm>
          <a:custGeom>
            <a:avLst/>
            <a:gdLst/>
            <a:ahLst/>
            <a:cxnLst/>
            <a:rect l="l" t="t" r="r" b="b"/>
            <a:pathLst>
              <a:path w="169925" h="172212">
                <a:moveTo>
                  <a:pt x="8381" y="172212"/>
                </a:moveTo>
                <a:lnTo>
                  <a:pt x="169925" y="10668"/>
                </a:lnTo>
                <a:lnTo>
                  <a:pt x="161543" y="0"/>
                </a:lnTo>
                <a:lnTo>
                  <a:pt x="0" y="161544"/>
                </a:lnTo>
                <a:lnTo>
                  <a:pt x="8381" y="172212"/>
                </a:lnTo>
                <a:close/>
              </a:path>
            </a:pathLst>
          </a:custGeom>
          <a:solidFill>
            <a:srgbClr val="53D2D2"/>
          </a:solidFill>
        </p:spPr>
        <p:txBody>
          <a:bodyPr wrap="square" lIns="0" tIns="0" rIns="0" bIns="0" rtlCol="0">
            <a:noAutofit/>
          </a:bodyPr>
          <a:lstStyle/>
          <a:p>
            <a:endParaRPr/>
          </a:p>
        </p:txBody>
      </p:sp>
      <p:sp>
        <p:nvSpPr>
          <p:cNvPr id="1651" name="object 1651"/>
          <p:cNvSpPr/>
          <p:nvPr/>
        </p:nvSpPr>
        <p:spPr>
          <a:xfrm>
            <a:off x="2503932" y="3806951"/>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1652" name="object 1652"/>
          <p:cNvSpPr/>
          <p:nvPr/>
        </p:nvSpPr>
        <p:spPr>
          <a:xfrm>
            <a:off x="2501646" y="3803903"/>
            <a:ext cx="163830" cy="164592"/>
          </a:xfrm>
          <a:custGeom>
            <a:avLst/>
            <a:gdLst/>
            <a:ahLst/>
            <a:cxnLst/>
            <a:rect l="l" t="t" r="r" b="b"/>
            <a:pathLst>
              <a:path w="163830" h="164591">
                <a:moveTo>
                  <a:pt x="2286" y="164592"/>
                </a:moveTo>
                <a:lnTo>
                  <a:pt x="163830" y="3048"/>
                </a:lnTo>
                <a:lnTo>
                  <a:pt x="162306" y="0"/>
                </a:lnTo>
                <a:lnTo>
                  <a:pt x="0" y="162306"/>
                </a:lnTo>
                <a:lnTo>
                  <a:pt x="2286" y="164592"/>
                </a:lnTo>
                <a:close/>
              </a:path>
            </a:pathLst>
          </a:custGeom>
          <a:solidFill>
            <a:srgbClr val="53D2D2"/>
          </a:solidFill>
        </p:spPr>
        <p:txBody>
          <a:bodyPr wrap="square" lIns="0" tIns="0" rIns="0" bIns="0" rtlCol="0">
            <a:noAutofit/>
          </a:bodyPr>
          <a:lstStyle/>
          <a:p>
            <a:endParaRPr/>
          </a:p>
        </p:txBody>
      </p:sp>
      <p:sp>
        <p:nvSpPr>
          <p:cNvPr id="1653" name="object 1653"/>
          <p:cNvSpPr/>
          <p:nvPr/>
        </p:nvSpPr>
        <p:spPr>
          <a:xfrm>
            <a:off x="2500121" y="3801618"/>
            <a:ext cx="163829" cy="164592"/>
          </a:xfrm>
          <a:custGeom>
            <a:avLst/>
            <a:gdLst/>
            <a:ahLst/>
            <a:cxnLst/>
            <a:rect l="l" t="t" r="r" b="b"/>
            <a:pathLst>
              <a:path w="163830" h="164591">
                <a:moveTo>
                  <a:pt x="1524" y="164592"/>
                </a:moveTo>
                <a:lnTo>
                  <a:pt x="163830" y="2286"/>
                </a:lnTo>
                <a:lnTo>
                  <a:pt x="161544" y="0"/>
                </a:lnTo>
                <a:lnTo>
                  <a:pt x="0" y="161544"/>
                </a:lnTo>
                <a:lnTo>
                  <a:pt x="1524" y="164592"/>
                </a:lnTo>
                <a:close/>
              </a:path>
            </a:pathLst>
          </a:custGeom>
          <a:solidFill>
            <a:srgbClr val="52D2D2"/>
          </a:solidFill>
        </p:spPr>
        <p:txBody>
          <a:bodyPr wrap="square" lIns="0" tIns="0" rIns="0" bIns="0" rtlCol="0">
            <a:noAutofit/>
          </a:bodyPr>
          <a:lstStyle/>
          <a:p>
            <a:endParaRPr/>
          </a:p>
        </p:txBody>
      </p:sp>
      <p:sp>
        <p:nvSpPr>
          <p:cNvPr id="1654" name="object 1654"/>
          <p:cNvSpPr/>
          <p:nvPr/>
        </p:nvSpPr>
        <p:spPr>
          <a:xfrm>
            <a:off x="2497836" y="3798569"/>
            <a:ext cx="163830" cy="164592"/>
          </a:xfrm>
          <a:custGeom>
            <a:avLst/>
            <a:gdLst/>
            <a:ahLst/>
            <a:cxnLst/>
            <a:rect l="l" t="t" r="r" b="b"/>
            <a:pathLst>
              <a:path w="163830" h="164591">
                <a:moveTo>
                  <a:pt x="2286" y="164592"/>
                </a:moveTo>
                <a:lnTo>
                  <a:pt x="163830" y="3048"/>
                </a:lnTo>
                <a:lnTo>
                  <a:pt x="161544" y="0"/>
                </a:lnTo>
                <a:lnTo>
                  <a:pt x="0" y="162306"/>
                </a:lnTo>
                <a:lnTo>
                  <a:pt x="2286" y="164592"/>
                </a:lnTo>
                <a:close/>
              </a:path>
            </a:pathLst>
          </a:custGeom>
          <a:solidFill>
            <a:srgbClr val="52D1D1"/>
          </a:solidFill>
        </p:spPr>
        <p:txBody>
          <a:bodyPr wrap="square" lIns="0" tIns="0" rIns="0" bIns="0" rtlCol="0">
            <a:noAutofit/>
          </a:bodyPr>
          <a:lstStyle/>
          <a:p>
            <a:endParaRPr/>
          </a:p>
        </p:txBody>
      </p:sp>
      <p:sp>
        <p:nvSpPr>
          <p:cNvPr id="1655" name="object 1655"/>
          <p:cNvSpPr/>
          <p:nvPr/>
        </p:nvSpPr>
        <p:spPr>
          <a:xfrm>
            <a:off x="2495549" y="3796284"/>
            <a:ext cx="163830" cy="164592"/>
          </a:xfrm>
          <a:custGeom>
            <a:avLst/>
            <a:gdLst/>
            <a:ahLst/>
            <a:cxnLst/>
            <a:rect l="l" t="t" r="r" b="b"/>
            <a:pathLst>
              <a:path w="163830" h="164591">
                <a:moveTo>
                  <a:pt x="2286" y="164592"/>
                </a:moveTo>
                <a:lnTo>
                  <a:pt x="163830" y="2286"/>
                </a:lnTo>
                <a:lnTo>
                  <a:pt x="161544" y="0"/>
                </a:lnTo>
                <a:lnTo>
                  <a:pt x="0" y="161544"/>
                </a:lnTo>
                <a:lnTo>
                  <a:pt x="2286" y="164592"/>
                </a:lnTo>
                <a:close/>
              </a:path>
            </a:pathLst>
          </a:custGeom>
          <a:solidFill>
            <a:srgbClr val="52D0D0"/>
          </a:solidFill>
        </p:spPr>
        <p:txBody>
          <a:bodyPr wrap="square" lIns="0" tIns="0" rIns="0" bIns="0" rtlCol="0">
            <a:noAutofit/>
          </a:bodyPr>
          <a:lstStyle/>
          <a:p>
            <a:endParaRPr/>
          </a:p>
        </p:txBody>
      </p:sp>
      <p:sp>
        <p:nvSpPr>
          <p:cNvPr id="1656" name="object 1656"/>
          <p:cNvSpPr/>
          <p:nvPr/>
        </p:nvSpPr>
        <p:spPr>
          <a:xfrm>
            <a:off x="2486406" y="3787139"/>
            <a:ext cx="170688" cy="170688"/>
          </a:xfrm>
          <a:custGeom>
            <a:avLst/>
            <a:gdLst/>
            <a:ahLst/>
            <a:cxnLst/>
            <a:rect l="l" t="t" r="r" b="b"/>
            <a:pathLst>
              <a:path w="170687" h="170687">
                <a:moveTo>
                  <a:pt x="9143" y="170687"/>
                </a:moveTo>
                <a:lnTo>
                  <a:pt x="170688" y="9143"/>
                </a:lnTo>
                <a:lnTo>
                  <a:pt x="161544" y="0"/>
                </a:lnTo>
                <a:lnTo>
                  <a:pt x="0" y="161543"/>
                </a:lnTo>
                <a:lnTo>
                  <a:pt x="9143" y="170687"/>
                </a:lnTo>
                <a:close/>
              </a:path>
            </a:pathLst>
          </a:custGeom>
          <a:solidFill>
            <a:srgbClr val="52CFCF"/>
          </a:solidFill>
        </p:spPr>
        <p:txBody>
          <a:bodyPr wrap="square" lIns="0" tIns="0" rIns="0" bIns="0" rtlCol="0">
            <a:noAutofit/>
          </a:bodyPr>
          <a:lstStyle/>
          <a:p>
            <a:endParaRPr/>
          </a:p>
        </p:txBody>
      </p:sp>
      <p:sp>
        <p:nvSpPr>
          <p:cNvPr id="1657" name="object 1657"/>
          <p:cNvSpPr/>
          <p:nvPr/>
        </p:nvSpPr>
        <p:spPr>
          <a:xfrm>
            <a:off x="2495550" y="3796283"/>
            <a:ext cx="161544" cy="161544"/>
          </a:xfrm>
          <a:custGeom>
            <a:avLst/>
            <a:gdLst/>
            <a:ahLst/>
            <a:cxnLst/>
            <a:rect l="l" t="t" r="r" b="b"/>
            <a:pathLst>
              <a:path w="161544" h="161544">
                <a:moveTo>
                  <a:pt x="0" y="161543"/>
                </a:moveTo>
                <a:lnTo>
                  <a:pt x="161544" y="0"/>
                </a:lnTo>
              </a:path>
            </a:pathLst>
          </a:custGeom>
          <a:ln w="762">
            <a:solidFill>
              <a:srgbClr val="52CFCF"/>
            </a:solidFill>
          </a:ln>
        </p:spPr>
        <p:txBody>
          <a:bodyPr wrap="square" lIns="0" tIns="0" rIns="0" bIns="0" rtlCol="0">
            <a:noAutofit/>
          </a:bodyPr>
          <a:lstStyle/>
          <a:p>
            <a:endParaRPr/>
          </a:p>
        </p:txBody>
      </p:sp>
      <p:sp>
        <p:nvSpPr>
          <p:cNvPr id="1658" name="object 1658"/>
          <p:cNvSpPr/>
          <p:nvPr/>
        </p:nvSpPr>
        <p:spPr>
          <a:xfrm>
            <a:off x="2494026" y="3794759"/>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52CFCF"/>
          </a:solidFill>
        </p:spPr>
        <p:txBody>
          <a:bodyPr wrap="square" lIns="0" tIns="0" rIns="0" bIns="0" rtlCol="0">
            <a:noAutofit/>
          </a:bodyPr>
          <a:lstStyle/>
          <a:p>
            <a:endParaRPr/>
          </a:p>
        </p:txBody>
      </p:sp>
      <p:sp>
        <p:nvSpPr>
          <p:cNvPr id="1659" name="object 1659"/>
          <p:cNvSpPr/>
          <p:nvPr/>
        </p:nvSpPr>
        <p:spPr>
          <a:xfrm>
            <a:off x="2492502" y="3793236"/>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1CECE"/>
          </a:solidFill>
        </p:spPr>
        <p:txBody>
          <a:bodyPr wrap="square" lIns="0" tIns="0" rIns="0" bIns="0" rtlCol="0">
            <a:noAutofit/>
          </a:bodyPr>
          <a:lstStyle/>
          <a:p>
            <a:endParaRPr/>
          </a:p>
        </p:txBody>
      </p:sp>
      <p:sp>
        <p:nvSpPr>
          <p:cNvPr id="1660" name="object 1660"/>
          <p:cNvSpPr/>
          <p:nvPr/>
        </p:nvSpPr>
        <p:spPr>
          <a:xfrm>
            <a:off x="2490977" y="3791711"/>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1CDCD"/>
          </a:solidFill>
        </p:spPr>
        <p:txBody>
          <a:bodyPr wrap="square" lIns="0" tIns="0" rIns="0" bIns="0" rtlCol="0">
            <a:noAutofit/>
          </a:bodyPr>
          <a:lstStyle/>
          <a:p>
            <a:endParaRPr/>
          </a:p>
        </p:txBody>
      </p:sp>
      <p:sp>
        <p:nvSpPr>
          <p:cNvPr id="1661" name="object 1661"/>
          <p:cNvSpPr/>
          <p:nvPr/>
        </p:nvSpPr>
        <p:spPr>
          <a:xfrm>
            <a:off x="2489453" y="3790187"/>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50CBCB"/>
          </a:solidFill>
        </p:spPr>
        <p:txBody>
          <a:bodyPr wrap="square" lIns="0" tIns="0" rIns="0" bIns="0" rtlCol="0">
            <a:noAutofit/>
          </a:bodyPr>
          <a:lstStyle/>
          <a:p>
            <a:endParaRPr/>
          </a:p>
        </p:txBody>
      </p:sp>
      <p:sp>
        <p:nvSpPr>
          <p:cNvPr id="1662" name="object 1662"/>
          <p:cNvSpPr/>
          <p:nvPr/>
        </p:nvSpPr>
        <p:spPr>
          <a:xfrm>
            <a:off x="2487930" y="3788664"/>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50CACA"/>
          </a:solidFill>
        </p:spPr>
        <p:txBody>
          <a:bodyPr wrap="square" lIns="0" tIns="0" rIns="0" bIns="0" rtlCol="0">
            <a:noAutofit/>
          </a:bodyPr>
          <a:lstStyle/>
          <a:p>
            <a:endParaRPr/>
          </a:p>
        </p:txBody>
      </p:sp>
      <p:sp>
        <p:nvSpPr>
          <p:cNvPr id="1663" name="object 1663"/>
          <p:cNvSpPr/>
          <p:nvPr/>
        </p:nvSpPr>
        <p:spPr>
          <a:xfrm>
            <a:off x="2486405" y="3787139"/>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0C9C9"/>
          </a:solidFill>
        </p:spPr>
        <p:txBody>
          <a:bodyPr wrap="square" lIns="0" tIns="0" rIns="0" bIns="0" rtlCol="0">
            <a:noAutofit/>
          </a:bodyPr>
          <a:lstStyle/>
          <a:p>
            <a:endParaRPr/>
          </a:p>
        </p:txBody>
      </p:sp>
      <p:sp>
        <p:nvSpPr>
          <p:cNvPr id="1664" name="object 1664"/>
          <p:cNvSpPr/>
          <p:nvPr/>
        </p:nvSpPr>
        <p:spPr>
          <a:xfrm>
            <a:off x="2476499" y="3778757"/>
            <a:ext cx="171450" cy="169926"/>
          </a:xfrm>
          <a:custGeom>
            <a:avLst/>
            <a:gdLst/>
            <a:ahLst/>
            <a:cxnLst/>
            <a:rect l="l" t="t" r="r" b="b"/>
            <a:pathLst>
              <a:path w="171450" h="169925">
                <a:moveTo>
                  <a:pt x="9906" y="169925"/>
                </a:moveTo>
                <a:lnTo>
                  <a:pt x="171450" y="8381"/>
                </a:lnTo>
                <a:lnTo>
                  <a:pt x="161544" y="0"/>
                </a:lnTo>
                <a:lnTo>
                  <a:pt x="0" y="161543"/>
                </a:lnTo>
                <a:lnTo>
                  <a:pt x="9906" y="169925"/>
                </a:lnTo>
                <a:close/>
              </a:path>
            </a:pathLst>
          </a:custGeom>
          <a:solidFill>
            <a:srgbClr val="50C8C8"/>
          </a:solidFill>
        </p:spPr>
        <p:txBody>
          <a:bodyPr wrap="square" lIns="0" tIns="0" rIns="0" bIns="0" rtlCol="0">
            <a:noAutofit/>
          </a:bodyPr>
          <a:lstStyle/>
          <a:p>
            <a:endParaRPr/>
          </a:p>
        </p:txBody>
      </p:sp>
      <p:sp>
        <p:nvSpPr>
          <p:cNvPr id="1665" name="object 1665"/>
          <p:cNvSpPr/>
          <p:nvPr/>
        </p:nvSpPr>
        <p:spPr>
          <a:xfrm>
            <a:off x="2486405" y="3787139"/>
            <a:ext cx="161544" cy="161544"/>
          </a:xfrm>
          <a:custGeom>
            <a:avLst/>
            <a:gdLst/>
            <a:ahLst/>
            <a:cxnLst/>
            <a:rect l="l" t="t" r="r" b="b"/>
            <a:pathLst>
              <a:path w="161544" h="161544">
                <a:moveTo>
                  <a:pt x="0" y="161544"/>
                </a:moveTo>
                <a:lnTo>
                  <a:pt x="161544" y="0"/>
                </a:lnTo>
              </a:path>
            </a:pathLst>
          </a:custGeom>
          <a:ln w="762">
            <a:solidFill>
              <a:srgbClr val="50C8C8"/>
            </a:solidFill>
          </a:ln>
        </p:spPr>
        <p:txBody>
          <a:bodyPr wrap="square" lIns="0" tIns="0" rIns="0" bIns="0" rtlCol="0">
            <a:noAutofit/>
          </a:bodyPr>
          <a:lstStyle/>
          <a:p>
            <a:endParaRPr/>
          </a:p>
        </p:txBody>
      </p:sp>
      <p:sp>
        <p:nvSpPr>
          <p:cNvPr id="1666" name="object 1666"/>
          <p:cNvSpPr/>
          <p:nvPr/>
        </p:nvSpPr>
        <p:spPr>
          <a:xfrm>
            <a:off x="2485643" y="3785615"/>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0C8C8"/>
          </a:solidFill>
        </p:spPr>
        <p:txBody>
          <a:bodyPr wrap="square" lIns="0" tIns="0" rIns="0" bIns="0" rtlCol="0">
            <a:noAutofit/>
          </a:bodyPr>
          <a:lstStyle/>
          <a:p>
            <a:endParaRPr/>
          </a:p>
        </p:txBody>
      </p:sp>
      <p:sp>
        <p:nvSpPr>
          <p:cNvPr id="1667" name="object 1667"/>
          <p:cNvSpPr/>
          <p:nvPr/>
        </p:nvSpPr>
        <p:spPr>
          <a:xfrm>
            <a:off x="2484120" y="3784854"/>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FC7C7"/>
          </a:solidFill>
        </p:spPr>
        <p:txBody>
          <a:bodyPr wrap="square" lIns="0" tIns="0" rIns="0" bIns="0" rtlCol="0">
            <a:noAutofit/>
          </a:bodyPr>
          <a:lstStyle/>
          <a:p>
            <a:endParaRPr/>
          </a:p>
        </p:txBody>
      </p:sp>
      <p:sp>
        <p:nvSpPr>
          <p:cNvPr id="1668" name="object 1668"/>
          <p:cNvSpPr/>
          <p:nvPr/>
        </p:nvSpPr>
        <p:spPr>
          <a:xfrm>
            <a:off x="2482596" y="3784092"/>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FC6C6"/>
          </a:solidFill>
        </p:spPr>
        <p:txBody>
          <a:bodyPr wrap="square" lIns="0" tIns="0" rIns="0" bIns="0" rtlCol="0">
            <a:noAutofit/>
          </a:bodyPr>
          <a:lstStyle/>
          <a:p>
            <a:endParaRPr/>
          </a:p>
        </p:txBody>
      </p:sp>
      <p:sp>
        <p:nvSpPr>
          <p:cNvPr id="1669" name="object 1669"/>
          <p:cNvSpPr/>
          <p:nvPr/>
        </p:nvSpPr>
        <p:spPr>
          <a:xfrm>
            <a:off x="2481833" y="3782567"/>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4EC5C5"/>
          </a:solidFill>
        </p:spPr>
        <p:txBody>
          <a:bodyPr wrap="square" lIns="0" tIns="0" rIns="0" bIns="0" rtlCol="0">
            <a:noAutofit/>
          </a:bodyPr>
          <a:lstStyle/>
          <a:p>
            <a:endParaRPr/>
          </a:p>
        </p:txBody>
      </p:sp>
      <p:sp>
        <p:nvSpPr>
          <p:cNvPr id="1670" name="object 1670"/>
          <p:cNvSpPr/>
          <p:nvPr/>
        </p:nvSpPr>
        <p:spPr>
          <a:xfrm>
            <a:off x="2480309" y="3781805"/>
            <a:ext cx="163068" cy="163068"/>
          </a:xfrm>
          <a:custGeom>
            <a:avLst/>
            <a:gdLst/>
            <a:ahLst/>
            <a:cxnLst/>
            <a:rect l="l" t="t" r="r" b="b"/>
            <a:pathLst>
              <a:path w="163068" h="163067">
                <a:moveTo>
                  <a:pt x="1524" y="163068"/>
                </a:moveTo>
                <a:lnTo>
                  <a:pt x="163068" y="762"/>
                </a:lnTo>
                <a:lnTo>
                  <a:pt x="161544" y="0"/>
                </a:lnTo>
                <a:lnTo>
                  <a:pt x="0" y="161544"/>
                </a:lnTo>
                <a:lnTo>
                  <a:pt x="1524" y="163068"/>
                </a:lnTo>
                <a:close/>
              </a:path>
            </a:pathLst>
          </a:custGeom>
          <a:solidFill>
            <a:srgbClr val="4EC5C5"/>
          </a:solidFill>
        </p:spPr>
        <p:txBody>
          <a:bodyPr wrap="square" lIns="0" tIns="0" rIns="0" bIns="0" rtlCol="0">
            <a:noAutofit/>
          </a:bodyPr>
          <a:lstStyle/>
          <a:p>
            <a:endParaRPr/>
          </a:p>
        </p:txBody>
      </p:sp>
      <p:sp>
        <p:nvSpPr>
          <p:cNvPr id="1671" name="object 1671"/>
          <p:cNvSpPr/>
          <p:nvPr/>
        </p:nvSpPr>
        <p:spPr>
          <a:xfrm>
            <a:off x="2478786" y="3781044"/>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EC4C4"/>
          </a:solidFill>
        </p:spPr>
        <p:txBody>
          <a:bodyPr wrap="square" lIns="0" tIns="0" rIns="0" bIns="0" rtlCol="0">
            <a:noAutofit/>
          </a:bodyPr>
          <a:lstStyle/>
          <a:p>
            <a:endParaRPr/>
          </a:p>
        </p:txBody>
      </p:sp>
      <p:sp>
        <p:nvSpPr>
          <p:cNvPr id="1672" name="object 1672"/>
          <p:cNvSpPr/>
          <p:nvPr/>
        </p:nvSpPr>
        <p:spPr>
          <a:xfrm>
            <a:off x="2478023" y="3780282"/>
            <a:ext cx="163068" cy="162306"/>
          </a:xfrm>
          <a:custGeom>
            <a:avLst/>
            <a:gdLst/>
            <a:ahLst/>
            <a:cxnLst/>
            <a:rect l="l" t="t" r="r" b="b"/>
            <a:pathLst>
              <a:path w="163068" h="162305">
                <a:moveTo>
                  <a:pt x="762" y="162305"/>
                </a:moveTo>
                <a:lnTo>
                  <a:pt x="163068" y="761"/>
                </a:lnTo>
                <a:lnTo>
                  <a:pt x="161544" y="0"/>
                </a:lnTo>
                <a:lnTo>
                  <a:pt x="0" y="161543"/>
                </a:lnTo>
                <a:lnTo>
                  <a:pt x="762" y="162305"/>
                </a:lnTo>
                <a:close/>
              </a:path>
            </a:pathLst>
          </a:custGeom>
          <a:solidFill>
            <a:srgbClr val="4DC3C3"/>
          </a:solidFill>
        </p:spPr>
        <p:txBody>
          <a:bodyPr wrap="square" lIns="0" tIns="0" rIns="0" bIns="0" rtlCol="0">
            <a:noAutofit/>
          </a:bodyPr>
          <a:lstStyle/>
          <a:p>
            <a:endParaRPr/>
          </a:p>
        </p:txBody>
      </p:sp>
      <p:sp>
        <p:nvSpPr>
          <p:cNvPr id="1673" name="object 1673"/>
          <p:cNvSpPr/>
          <p:nvPr/>
        </p:nvSpPr>
        <p:spPr>
          <a:xfrm>
            <a:off x="2476499" y="3778758"/>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4DC2C2"/>
          </a:solidFill>
        </p:spPr>
        <p:txBody>
          <a:bodyPr wrap="square" lIns="0" tIns="0" rIns="0" bIns="0" rtlCol="0">
            <a:noAutofit/>
          </a:bodyPr>
          <a:lstStyle/>
          <a:p>
            <a:endParaRPr/>
          </a:p>
        </p:txBody>
      </p:sp>
      <p:sp>
        <p:nvSpPr>
          <p:cNvPr id="1674" name="object 1674"/>
          <p:cNvSpPr/>
          <p:nvPr/>
        </p:nvSpPr>
        <p:spPr>
          <a:xfrm>
            <a:off x="2465832" y="3772661"/>
            <a:ext cx="172212" cy="167640"/>
          </a:xfrm>
          <a:custGeom>
            <a:avLst/>
            <a:gdLst/>
            <a:ahLst/>
            <a:cxnLst/>
            <a:rect l="l" t="t" r="r" b="b"/>
            <a:pathLst>
              <a:path w="172212" h="167639">
                <a:moveTo>
                  <a:pt x="10668" y="167639"/>
                </a:moveTo>
                <a:lnTo>
                  <a:pt x="172212" y="6095"/>
                </a:lnTo>
                <a:lnTo>
                  <a:pt x="161544" y="0"/>
                </a:lnTo>
                <a:lnTo>
                  <a:pt x="0" y="161543"/>
                </a:lnTo>
                <a:lnTo>
                  <a:pt x="10668" y="167639"/>
                </a:lnTo>
                <a:close/>
              </a:path>
            </a:pathLst>
          </a:custGeom>
          <a:solidFill>
            <a:srgbClr val="4DC1C1"/>
          </a:solidFill>
        </p:spPr>
        <p:txBody>
          <a:bodyPr wrap="square" lIns="0" tIns="0" rIns="0" bIns="0" rtlCol="0">
            <a:noAutofit/>
          </a:bodyPr>
          <a:lstStyle/>
          <a:p>
            <a:endParaRPr/>
          </a:p>
        </p:txBody>
      </p:sp>
      <p:sp>
        <p:nvSpPr>
          <p:cNvPr id="1675" name="object 1675"/>
          <p:cNvSpPr/>
          <p:nvPr/>
        </p:nvSpPr>
        <p:spPr>
          <a:xfrm>
            <a:off x="2476500" y="3778757"/>
            <a:ext cx="161544" cy="161544"/>
          </a:xfrm>
          <a:custGeom>
            <a:avLst/>
            <a:gdLst/>
            <a:ahLst/>
            <a:cxnLst/>
            <a:rect l="l" t="t" r="r" b="b"/>
            <a:pathLst>
              <a:path w="161544" h="161544">
                <a:moveTo>
                  <a:pt x="0" y="161543"/>
                </a:moveTo>
                <a:lnTo>
                  <a:pt x="161544" y="0"/>
                </a:lnTo>
              </a:path>
            </a:pathLst>
          </a:custGeom>
          <a:ln w="762">
            <a:solidFill>
              <a:srgbClr val="4DC1C1"/>
            </a:solidFill>
          </a:ln>
        </p:spPr>
        <p:txBody>
          <a:bodyPr wrap="square" lIns="0" tIns="0" rIns="0" bIns="0" rtlCol="0">
            <a:noAutofit/>
          </a:bodyPr>
          <a:lstStyle/>
          <a:p>
            <a:endParaRPr/>
          </a:p>
        </p:txBody>
      </p:sp>
      <p:sp>
        <p:nvSpPr>
          <p:cNvPr id="1676" name="object 1676"/>
          <p:cNvSpPr/>
          <p:nvPr/>
        </p:nvSpPr>
        <p:spPr>
          <a:xfrm>
            <a:off x="2474976" y="3777995"/>
            <a:ext cx="163068" cy="162306"/>
          </a:xfrm>
          <a:custGeom>
            <a:avLst/>
            <a:gdLst/>
            <a:ahLst/>
            <a:cxnLst/>
            <a:rect l="l" t="t" r="r" b="b"/>
            <a:pathLst>
              <a:path w="163068" h="162305">
                <a:moveTo>
                  <a:pt x="1524" y="162306"/>
                </a:moveTo>
                <a:lnTo>
                  <a:pt x="163068" y="762"/>
                </a:lnTo>
                <a:lnTo>
                  <a:pt x="162306" y="0"/>
                </a:lnTo>
                <a:lnTo>
                  <a:pt x="0" y="161544"/>
                </a:lnTo>
                <a:lnTo>
                  <a:pt x="1524" y="162306"/>
                </a:lnTo>
                <a:close/>
              </a:path>
            </a:pathLst>
          </a:custGeom>
          <a:solidFill>
            <a:srgbClr val="4DC1C1"/>
          </a:solidFill>
        </p:spPr>
        <p:txBody>
          <a:bodyPr wrap="square" lIns="0" tIns="0" rIns="0" bIns="0" rtlCol="0">
            <a:noAutofit/>
          </a:bodyPr>
          <a:lstStyle/>
          <a:p>
            <a:endParaRPr/>
          </a:p>
        </p:txBody>
      </p:sp>
      <p:sp>
        <p:nvSpPr>
          <p:cNvPr id="1677" name="object 1677"/>
          <p:cNvSpPr/>
          <p:nvPr/>
        </p:nvSpPr>
        <p:spPr>
          <a:xfrm>
            <a:off x="2474214" y="3777233"/>
            <a:ext cx="163068" cy="162306"/>
          </a:xfrm>
          <a:custGeom>
            <a:avLst/>
            <a:gdLst/>
            <a:ahLst/>
            <a:cxnLst/>
            <a:rect l="l" t="t" r="r" b="b"/>
            <a:pathLst>
              <a:path w="163068" h="162305">
                <a:moveTo>
                  <a:pt x="762" y="162305"/>
                </a:moveTo>
                <a:lnTo>
                  <a:pt x="163068" y="761"/>
                </a:lnTo>
                <a:lnTo>
                  <a:pt x="161544" y="0"/>
                </a:lnTo>
                <a:lnTo>
                  <a:pt x="0" y="161543"/>
                </a:lnTo>
                <a:lnTo>
                  <a:pt x="762" y="162305"/>
                </a:lnTo>
                <a:close/>
              </a:path>
            </a:pathLst>
          </a:custGeom>
          <a:solidFill>
            <a:srgbClr val="4CBFC0"/>
          </a:solidFill>
        </p:spPr>
        <p:txBody>
          <a:bodyPr wrap="square" lIns="0" tIns="0" rIns="0" bIns="0" rtlCol="0">
            <a:noAutofit/>
          </a:bodyPr>
          <a:lstStyle/>
          <a:p>
            <a:endParaRPr/>
          </a:p>
        </p:txBody>
      </p:sp>
      <p:sp>
        <p:nvSpPr>
          <p:cNvPr id="1678" name="object 1678"/>
          <p:cNvSpPr/>
          <p:nvPr/>
        </p:nvSpPr>
        <p:spPr>
          <a:xfrm>
            <a:off x="2472690" y="3776471"/>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CBEBE"/>
          </a:solidFill>
        </p:spPr>
        <p:txBody>
          <a:bodyPr wrap="square" lIns="0" tIns="0" rIns="0" bIns="0" rtlCol="0">
            <a:noAutofit/>
          </a:bodyPr>
          <a:lstStyle/>
          <a:p>
            <a:endParaRPr/>
          </a:p>
        </p:txBody>
      </p:sp>
      <p:sp>
        <p:nvSpPr>
          <p:cNvPr id="1679" name="object 1679"/>
          <p:cNvSpPr/>
          <p:nvPr/>
        </p:nvSpPr>
        <p:spPr>
          <a:xfrm>
            <a:off x="2471165" y="3775710"/>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ABDBD"/>
          </a:solidFill>
        </p:spPr>
        <p:txBody>
          <a:bodyPr wrap="square" lIns="0" tIns="0" rIns="0" bIns="0" rtlCol="0">
            <a:noAutofit/>
          </a:bodyPr>
          <a:lstStyle/>
          <a:p>
            <a:endParaRPr/>
          </a:p>
        </p:txBody>
      </p:sp>
      <p:sp>
        <p:nvSpPr>
          <p:cNvPr id="1680" name="object 1680"/>
          <p:cNvSpPr/>
          <p:nvPr/>
        </p:nvSpPr>
        <p:spPr>
          <a:xfrm>
            <a:off x="2470404" y="3774948"/>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ABCBC"/>
          </a:solidFill>
        </p:spPr>
        <p:txBody>
          <a:bodyPr wrap="square" lIns="0" tIns="0" rIns="0" bIns="0" rtlCol="0">
            <a:noAutofit/>
          </a:bodyPr>
          <a:lstStyle/>
          <a:p>
            <a:endParaRPr/>
          </a:p>
        </p:txBody>
      </p:sp>
      <p:sp>
        <p:nvSpPr>
          <p:cNvPr id="1681" name="object 1681"/>
          <p:cNvSpPr/>
          <p:nvPr/>
        </p:nvSpPr>
        <p:spPr>
          <a:xfrm>
            <a:off x="2468880" y="3774186"/>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ABBBB"/>
          </a:solidFill>
        </p:spPr>
        <p:txBody>
          <a:bodyPr wrap="square" lIns="0" tIns="0" rIns="0" bIns="0" rtlCol="0">
            <a:noAutofit/>
          </a:bodyPr>
          <a:lstStyle/>
          <a:p>
            <a:endParaRPr/>
          </a:p>
        </p:txBody>
      </p:sp>
      <p:sp>
        <p:nvSpPr>
          <p:cNvPr id="1682" name="object 1682"/>
          <p:cNvSpPr/>
          <p:nvPr/>
        </p:nvSpPr>
        <p:spPr>
          <a:xfrm>
            <a:off x="2467355" y="3773423"/>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9BABA"/>
          </a:solidFill>
        </p:spPr>
        <p:txBody>
          <a:bodyPr wrap="square" lIns="0" tIns="0" rIns="0" bIns="0" rtlCol="0">
            <a:noAutofit/>
          </a:bodyPr>
          <a:lstStyle/>
          <a:p>
            <a:endParaRPr/>
          </a:p>
        </p:txBody>
      </p:sp>
      <p:sp>
        <p:nvSpPr>
          <p:cNvPr id="1683" name="object 1683"/>
          <p:cNvSpPr/>
          <p:nvPr/>
        </p:nvSpPr>
        <p:spPr>
          <a:xfrm>
            <a:off x="2465831" y="3772661"/>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9B9B9"/>
          </a:solidFill>
        </p:spPr>
        <p:txBody>
          <a:bodyPr wrap="square" lIns="0" tIns="0" rIns="0" bIns="0" rtlCol="0">
            <a:noAutofit/>
          </a:bodyPr>
          <a:lstStyle/>
          <a:p>
            <a:endParaRPr/>
          </a:p>
        </p:txBody>
      </p:sp>
      <p:sp>
        <p:nvSpPr>
          <p:cNvPr id="1684" name="object 1684"/>
          <p:cNvSpPr/>
          <p:nvPr/>
        </p:nvSpPr>
        <p:spPr>
          <a:xfrm>
            <a:off x="2454402" y="3767327"/>
            <a:ext cx="172974" cy="166878"/>
          </a:xfrm>
          <a:custGeom>
            <a:avLst/>
            <a:gdLst/>
            <a:ahLst/>
            <a:cxnLst/>
            <a:rect l="l" t="t" r="r" b="b"/>
            <a:pathLst>
              <a:path w="172974" h="166877">
                <a:moveTo>
                  <a:pt x="11430" y="166877"/>
                </a:moveTo>
                <a:lnTo>
                  <a:pt x="172974" y="5333"/>
                </a:lnTo>
                <a:lnTo>
                  <a:pt x="162306" y="0"/>
                </a:lnTo>
                <a:lnTo>
                  <a:pt x="0" y="162305"/>
                </a:lnTo>
                <a:lnTo>
                  <a:pt x="11430" y="166877"/>
                </a:lnTo>
                <a:close/>
              </a:path>
            </a:pathLst>
          </a:custGeom>
          <a:solidFill>
            <a:srgbClr val="49B8B8"/>
          </a:solidFill>
        </p:spPr>
        <p:txBody>
          <a:bodyPr wrap="square" lIns="0" tIns="0" rIns="0" bIns="0" rtlCol="0">
            <a:noAutofit/>
          </a:bodyPr>
          <a:lstStyle/>
          <a:p>
            <a:endParaRPr/>
          </a:p>
        </p:txBody>
      </p:sp>
      <p:sp>
        <p:nvSpPr>
          <p:cNvPr id="1685" name="object 1685"/>
          <p:cNvSpPr/>
          <p:nvPr/>
        </p:nvSpPr>
        <p:spPr>
          <a:xfrm>
            <a:off x="2465832" y="3772661"/>
            <a:ext cx="161544" cy="161544"/>
          </a:xfrm>
          <a:custGeom>
            <a:avLst/>
            <a:gdLst/>
            <a:ahLst/>
            <a:cxnLst/>
            <a:rect l="l" t="t" r="r" b="b"/>
            <a:pathLst>
              <a:path w="161544" h="161544">
                <a:moveTo>
                  <a:pt x="0" y="161543"/>
                </a:moveTo>
                <a:lnTo>
                  <a:pt x="161544" y="0"/>
                </a:lnTo>
              </a:path>
            </a:pathLst>
          </a:custGeom>
          <a:ln w="762">
            <a:solidFill>
              <a:srgbClr val="49B8B8"/>
            </a:solidFill>
          </a:ln>
        </p:spPr>
        <p:txBody>
          <a:bodyPr wrap="square" lIns="0" tIns="0" rIns="0" bIns="0" rtlCol="0">
            <a:noAutofit/>
          </a:bodyPr>
          <a:lstStyle/>
          <a:p>
            <a:endParaRPr/>
          </a:p>
        </p:txBody>
      </p:sp>
      <p:sp>
        <p:nvSpPr>
          <p:cNvPr id="1686" name="object 1686"/>
          <p:cNvSpPr/>
          <p:nvPr/>
        </p:nvSpPr>
        <p:spPr>
          <a:xfrm>
            <a:off x="2464308" y="3771899"/>
            <a:ext cx="163068" cy="162306"/>
          </a:xfrm>
          <a:custGeom>
            <a:avLst/>
            <a:gdLst/>
            <a:ahLst/>
            <a:cxnLst/>
            <a:rect l="l" t="t" r="r" b="b"/>
            <a:pathLst>
              <a:path w="163068" h="162305">
                <a:moveTo>
                  <a:pt x="1524" y="162306"/>
                </a:moveTo>
                <a:lnTo>
                  <a:pt x="163068" y="762"/>
                </a:lnTo>
                <a:lnTo>
                  <a:pt x="162306" y="0"/>
                </a:lnTo>
                <a:lnTo>
                  <a:pt x="0" y="161544"/>
                </a:lnTo>
                <a:lnTo>
                  <a:pt x="1524" y="162306"/>
                </a:lnTo>
                <a:close/>
              </a:path>
            </a:pathLst>
          </a:custGeom>
          <a:solidFill>
            <a:srgbClr val="49B8B8"/>
          </a:solidFill>
        </p:spPr>
        <p:txBody>
          <a:bodyPr wrap="square" lIns="0" tIns="0" rIns="0" bIns="0" rtlCol="0">
            <a:noAutofit/>
          </a:bodyPr>
          <a:lstStyle/>
          <a:p>
            <a:endParaRPr/>
          </a:p>
        </p:txBody>
      </p:sp>
      <p:sp>
        <p:nvSpPr>
          <p:cNvPr id="1687" name="object 1687"/>
          <p:cNvSpPr/>
          <p:nvPr/>
        </p:nvSpPr>
        <p:spPr>
          <a:xfrm>
            <a:off x="2463545" y="3771138"/>
            <a:ext cx="163068" cy="162306"/>
          </a:xfrm>
          <a:custGeom>
            <a:avLst/>
            <a:gdLst/>
            <a:ahLst/>
            <a:cxnLst/>
            <a:rect l="l" t="t" r="r" b="b"/>
            <a:pathLst>
              <a:path w="163068" h="162305">
                <a:moveTo>
                  <a:pt x="762" y="162306"/>
                </a:moveTo>
                <a:lnTo>
                  <a:pt x="163068" y="762"/>
                </a:lnTo>
                <a:lnTo>
                  <a:pt x="161544" y="0"/>
                </a:lnTo>
                <a:lnTo>
                  <a:pt x="0" y="161544"/>
                </a:lnTo>
                <a:lnTo>
                  <a:pt x="762" y="162306"/>
                </a:lnTo>
                <a:close/>
              </a:path>
            </a:pathLst>
          </a:custGeom>
          <a:solidFill>
            <a:srgbClr val="48B8B8"/>
          </a:solidFill>
        </p:spPr>
        <p:txBody>
          <a:bodyPr wrap="square" lIns="0" tIns="0" rIns="0" bIns="0" rtlCol="0">
            <a:noAutofit/>
          </a:bodyPr>
          <a:lstStyle/>
          <a:p>
            <a:endParaRPr/>
          </a:p>
        </p:txBody>
      </p:sp>
      <p:sp>
        <p:nvSpPr>
          <p:cNvPr id="1688" name="object 1688"/>
          <p:cNvSpPr/>
          <p:nvPr/>
        </p:nvSpPr>
        <p:spPr>
          <a:xfrm>
            <a:off x="2462021" y="3770376"/>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48B7B7"/>
          </a:solidFill>
        </p:spPr>
        <p:txBody>
          <a:bodyPr wrap="square" lIns="0" tIns="0" rIns="0" bIns="0" rtlCol="0">
            <a:noAutofit/>
          </a:bodyPr>
          <a:lstStyle/>
          <a:p>
            <a:endParaRPr/>
          </a:p>
        </p:txBody>
      </p:sp>
      <p:sp>
        <p:nvSpPr>
          <p:cNvPr id="1689" name="object 1689"/>
          <p:cNvSpPr/>
          <p:nvPr/>
        </p:nvSpPr>
        <p:spPr>
          <a:xfrm>
            <a:off x="2460498" y="3770376"/>
            <a:ext cx="163068" cy="162306"/>
          </a:xfrm>
          <a:custGeom>
            <a:avLst/>
            <a:gdLst/>
            <a:ahLst/>
            <a:cxnLst/>
            <a:rect l="l" t="t" r="r" b="b"/>
            <a:pathLst>
              <a:path w="163068" h="162305">
                <a:moveTo>
                  <a:pt x="1524" y="162306"/>
                </a:moveTo>
                <a:lnTo>
                  <a:pt x="163068" y="0"/>
                </a:lnTo>
                <a:lnTo>
                  <a:pt x="161544" y="0"/>
                </a:lnTo>
                <a:lnTo>
                  <a:pt x="0" y="161544"/>
                </a:lnTo>
                <a:lnTo>
                  <a:pt x="1524" y="162306"/>
                </a:lnTo>
                <a:close/>
              </a:path>
            </a:pathLst>
          </a:custGeom>
          <a:solidFill>
            <a:srgbClr val="47B6B6"/>
          </a:solidFill>
        </p:spPr>
        <p:txBody>
          <a:bodyPr wrap="square" lIns="0" tIns="0" rIns="0" bIns="0" rtlCol="0">
            <a:noAutofit/>
          </a:bodyPr>
          <a:lstStyle/>
          <a:p>
            <a:endParaRPr/>
          </a:p>
        </p:txBody>
      </p:sp>
      <p:sp>
        <p:nvSpPr>
          <p:cNvPr id="1690" name="object 1690"/>
          <p:cNvSpPr/>
          <p:nvPr/>
        </p:nvSpPr>
        <p:spPr>
          <a:xfrm>
            <a:off x="2458974" y="3769614"/>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7B5B5"/>
          </a:solidFill>
        </p:spPr>
        <p:txBody>
          <a:bodyPr wrap="square" lIns="0" tIns="0" rIns="0" bIns="0" rtlCol="0">
            <a:noAutofit/>
          </a:bodyPr>
          <a:lstStyle/>
          <a:p>
            <a:endParaRPr/>
          </a:p>
        </p:txBody>
      </p:sp>
      <p:sp>
        <p:nvSpPr>
          <p:cNvPr id="1691" name="object 1691"/>
          <p:cNvSpPr/>
          <p:nvPr/>
        </p:nvSpPr>
        <p:spPr>
          <a:xfrm>
            <a:off x="2457449" y="3768851"/>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4B4"/>
          </a:solidFill>
        </p:spPr>
        <p:txBody>
          <a:bodyPr wrap="square" lIns="0" tIns="0" rIns="0" bIns="0" rtlCol="0">
            <a:noAutofit/>
          </a:bodyPr>
          <a:lstStyle/>
          <a:p>
            <a:endParaRPr/>
          </a:p>
        </p:txBody>
      </p:sp>
      <p:sp>
        <p:nvSpPr>
          <p:cNvPr id="1692" name="object 1692"/>
          <p:cNvSpPr/>
          <p:nvPr/>
        </p:nvSpPr>
        <p:spPr>
          <a:xfrm>
            <a:off x="2455926" y="376808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2B2"/>
          </a:solidFill>
        </p:spPr>
        <p:txBody>
          <a:bodyPr wrap="square" lIns="0" tIns="0" rIns="0" bIns="0" rtlCol="0">
            <a:noAutofit/>
          </a:bodyPr>
          <a:lstStyle/>
          <a:p>
            <a:endParaRPr/>
          </a:p>
        </p:txBody>
      </p:sp>
      <p:sp>
        <p:nvSpPr>
          <p:cNvPr id="1693" name="object 1693"/>
          <p:cNvSpPr/>
          <p:nvPr/>
        </p:nvSpPr>
        <p:spPr>
          <a:xfrm>
            <a:off x="2454402" y="3767327"/>
            <a:ext cx="163068" cy="162306"/>
          </a:xfrm>
          <a:custGeom>
            <a:avLst/>
            <a:gdLst/>
            <a:ahLst/>
            <a:cxnLst/>
            <a:rect l="l" t="t" r="r" b="b"/>
            <a:pathLst>
              <a:path w="163068" h="162305">
                <a:moveTo>
                  <a:pt x="1524" y="162305"/>
                </a:moveTo>
                <a:lnTo>
                  <a:pt x="163068" y="761"/>
                </a:lnTo>
                <a:lnTo>
                  <a:pt x="162306" y="0"/>
                </a:lnTo>
                <a:lnTo>
                  <a:pt x="0" y="162305"/>
                </a:lnTo>
                <a:lnTo>
                  <a:pt x="1524" y="162305"/>
                </a:lnTo>
                <a:close/>
              </a:path>
            </a:pathLst>
          </a:custGeom>
          <a:solidFill>
            <a:srgbClr val="46B1B1"/>
          </a:solidFill>
        </p:spPr>
        <p:txBody>
          <a:bodyPr wrap="square" lIns="0" tIns="0" rIns="0" bIns="0" rtlCol="0">
            <a:noAutofit/>
          </a:bodyPr>
          <a:lstStyle/>
          <a:p>
            <a:endParaRPr/>
          </a:p>
        </p:txBody>
      </p:sp>
      <p:sp>
        <p:nvSpPr>
          <p:cNvPr id="1694" name="object 1694"/>
          <p:cNvSpPr/>
          <p:nvPr/>
        </p:nvSpPr>
        <p:spPr>
          <a:xfrm>
            <a:off x="2442971" y="3764279"/>
            <a:ext cx="173736" cy="165354"/>
          </a:xfrm>
          <a:custGeom>
            <a:avLst/>
            <a:gdLst/>
            <a:ahLst/>
            <a:cxnLst/>
            <a:rect l="l" t="t" r="r" b="b"/>
            <a:pathLst>
              <a:path w="173736" h="165353">
                <a:moveTo>
                  <a:pt x="11430" y="165353"/>
                </a:moveTo>
                <a:lnTo>
                  <a:pt x="173736" y="3047"/>
                </a:lnTo>
                <a:lnTo>
                  <a:pt x="161544" y="0"/>
                </a:lnTo>
                <a:lnTo>
                  <a:pt x="0" y="161543"/>
                </a:lnTo>
                <a:lnTo>
                  <a:pt x="11430" y="165353"/>
                </a:lnTo>
                <a:close/>
              </a:path>
            </a:pathLst>
          </a:custGeom>
          <a:solidFill>
            <a:srgbClr val="46B0B0"/>
          </a:solidFill>
        </p:spPr>
        <p:txBody>
          <a:bodyPr wrap="square" lIns="0" tIns="0" rIns="0" bIns="0" rtlCol="0">
            <a:noAutofit/>
          </a:bodyPr>
          <a:lstStyle/>
          <a:p>
            <a:endParaRPr/>
          </a:p>
        </p:txBody>
      </p:sp>
      <p:sp>
        <p:nvSpPr>
          <p:cNvPr id="1695" name="object 1695"/>
          <p:cNvSpPr/>
          <p:nvPr/>
        </p:nvSpPr>
        <p:spPr>
          <a:xfrm>
            <a:off x="2454401" y="3767327"/>
            <a:ext cx="162306" cy="162306"/>
          </a:xfrm>
          <a:custGeom>
            <a:avLst/>
            <a:gdLst/>
            <a:ahLst/>
            <a:cxnLst/>
            <a:rect l="l" t="t" r="r" b="b"/>
            <a:pathLst>
              <a:path w="162306" h="162305">
                <a:moveTo>
                  <a:pt x="0" y="162305"/>
                </a:moveTo>
                <a:lnTo>
                  <a:pt x="162306" y="0"/>
                </a:lnTo>
              </a:path>
            </a:pathLst>
          </a:custGeom>
          <a:ln w="762">
            <a:solidFill>
              <a:srgbClr val="46B0B0"/>
            </a:solidFill>
          </a:ln>
        </p:spPr>
        <p:txBody>
          <a:bodyPr wrap="square" lIns="0" tIns="0" rIns="0" bIns="0" rtlCol="0">
            <a:noAutofit/>
          </a:bodyPr>
          <a:lstStyle/>
          <a:p>
            <a:endParaRPr/>
          </a:p>
        </p:txBody>
      </p:sp>
      <p:sp>
        <p:nvSpPr>
          <p:cNvPr id="1696" name="object 1696"/>
          <p:cNvSpPr/>
          <p:nvPr/>
        </p:nvSpPr>
        <p:spPr>
          <a:xfrm>
            <a:off x="2453639" y="3767327"/>
            <a:ext cx="163068" cy="162306"/>
          </a:xfrm>
          <a:custGeom>
            <a:avLst/>
            <a:gdLst/>
            <a:ahLst/>
            <a:cxnLst/>
            <a:rect l="l" t="t" r="r" b="b"/>
            <a:pathLst>
              <a:path w="163068" h="162305">
                <a:moveTo>
                  <a:pt x="762" y="162305"/>
                </a:moveTo>
                <a:lnTo>
                  <a:pt x="163068" y="0"/>
                </a:lnTo>
                <a:lnTo>
                  <a:pt x="161544" y="0"/>
                </a:lnTo>
                <a:lnTo>
                  <a:pt x="0" y="161543"/>
                </a:lnTo>
                <a:lnTo>
                  <a:pt x="762" y="162305"/>
                </a:lnTo>
                <a:close/>
              </a:path>
            </a:pathLst>
          </a:custGeom>
          <a:solidFill>
            <a:srgbClr val="46B0B0"/>
          </a:solidFill>
        </p:spPr>
        <p:txBody>
          <a:bodyPr wrap="square" lIns="0" tIns="0" rIns="0" bIns="0" rtlCol="0">
            <a:noAutofit/>
          </a:bodyPr>
          <a:lstStyle/>
          <a:p>
            <a:endParaRPr/>
          </a:p>
        </p:txBody>
      </p:sp>
      <p:sp>
        <p:nvSpPr>
          <p:cNvPr id="1697" name="object 1697"/>
          <p:cNvSpPr/>
          <p:nvPr/>
        </p:nvSpPr>
        <p:spPr>
          <a:xfrm>
            <a:off x="2452115" y="3766566"/>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5AFAF"/>
          </a:solidFill>
        </p:spPr>
        <p:txBody>
          <a:bodyPr wrap="square" lIns="0" tIns="0" rIns="0" bIns="0" rtlCol="0">
            <a:noAutofit/>
          </a:bodyPr>
          <a:lstStyle/>
          <a:p>
            <a:endParaRPr/>
          </a:p>
        </p:txBody>
      </p:sp>
      <p:sp>
        <p:nvSpPr>
          <p:cNvPr id="1698" name="object 1698"/>
          <p:cNvSpPr/>
          <p:nvPr/>
        </p:nvSpPr>
        <p:spPr>
          <a:xfrm>
            <a:off x="2450592" y="3766566"/>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5AEAE"/>
          </a:solidFill>
        </p:spPr>
        <p:txBody>
          <a:bodyPr wrap="square" lIns="0" tIns="0" rIns="0" bIns="0" rtlCol="0">
            <a:noAutofit/>
          </a:bodyPr>
          <a:lstStyle/>
          <a:p>
            <a:endParaRPr/>
          </a:p>
        </p:txBody>
      </p:sp>
      <p:sp>
        <p:nvSpPr>
          <p:cNvPr id="1699" name="object 1699"/>
          <p:cNvSpPr/>
          <p:nvPr/>
        </p:nvSpPr>
        <p:spPr>
          <a:xfrm>
            <a:off x="2449068" y="3765804"/>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4ADAD"/>
          </a:solidFill>
        </p:spPr>
        <p:txBody>
          <a:bodyPr wrap="square" lIns="0" tIns="0" rIns="0" bIns="0" rtlCol="0">
            <a:noAutofit/>
          </a:bodyPr>
          <a:lstStyle/>
          <a:p>
            <a:endParaRPr/>
          </a:p>
        </p:txBody>
      </p:sp>
      <p:sp>
        <p:nvSpPr>
          <p:cNvPr id="1700" name="object 1700"/>
          <p:cNvSpPr/>
          <p:nvPr/>
        </p:nvSpPr>
        <p:spPr>
          <a:xfrm>
            <a:off x="2448305" y="3765804"/>
            <a:ext cx="163068" cy="161544"/>
          </a:xfrm>
          <a:custGeom>
            <a:avLst/>
            <a:gdLst/>
            <a:ahLst/>
            <a:cxnLst/>
            <a:rect l="l" t="t" r="r" b="b"/>
            <a:pathLst>
              <a:path w="163068" h="161544">
                <a:moveTo>
                  <a:pt x="762" y="161543"/>
                </a:moveTo>
                <a:lnTo>
                  <a:pt x="163068" y="0"/>
                </a:lnTo>
                <a:lnTo>
                  <a:pt x="161544" y="0"/>
                </a:lnTo>
                <a:lnTo>
                  <a:pt x="0" y="161543"/>
                </a:lnTo>
                <a:lnTo>
                  <a:pt x="762" y="161543"/>
                </a:lnTo>
                <a:close/>
              </a:path>
            </a:pathLst>
          </a:custGeom>
          <a:solidFill>
            <a:srgbClr val="44ACAC"/>
          </a:solidFill>
        </p:spPr>
        <p:txBody>
          <a:bodyPr wrap="square" lIns="0" tIns="0" rIns="0" bIns="0" rtlCol="0">
            <a:noAutofit/>
          </a:bodyPr>
          <a:lstStyle/>
          <a:p>
            <a:endParaRPr/>
          </a:p>
        </p:txBody>
      </p:sp>
      <p:sp>
        <p:nvSpPr>
          <p:cNvPr id="1701" name="object 1701"/>
          <p:cNvSpPr/>
          <p:nvPr/>
        </p:nvSpPr>
        <p:spPr>
          <a:xfrm>
            <a:off x="2446781" y="3765042"/>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4ACAC"/>
          </a:solidFill>
        </p:spPr>
        <p:txBody>
          <a:bodyPr wrap="square" lIns="0" tIns="0" rIns="0" bIns="0" rtlCol="0">
            <a:noAutofit/>
          </a:bodyPr>
          <a:lstStyle/>
          <a:p>
            <a:endParaRPr/>
          </a:p>
        </p:txBody>
      </p:sp>
      <p:sp>
        <p:nvSpPr>
          <p:cNvPr id="1702" name="object 1702"/>
          <p:cNvSpPr/>
          <p:nvPr/>
        </p:nvSpPr>
        <p:spPr>
          <a:xfrm>
            <a:off x="2445258" y="3765041"/>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3ABAB"/>
          </a:solidFill>
        </p:spPr>
        <p:txBody>
          <a:bodyPr wrap="square" lIns="0" tIns="0" rIns="0" bIns="0" rtlCol="0">
            <a:noAutofit/>
          </a:bodyPr>
          <a:lstStyle/>
          <a:p>
            <a:endParaRPr/>
          </a:p>
        </p:txBody>
      </p:sp>
      <p:sp>
        <p:nvSpPr>
          <p:cNvPr id="1703" name="object 1703"/>
          <p:cNvSpPr/>
          <p:nvPr/>
        </p:nvSpPr>
        <p:spPr>
          <a:xfrm>
            <a:off x="2443733" y="3764279"/>
            <a:ext cx="163068" cy="162306"/>
          </a:xfrm>
          <a:custGeom>
            <a:avLst/>
            <a:gdLst/>
            <a:ahLst/>
            <a:cxnLst/>
            <a:rect l="l" t="t" r="r" b="b"/>
            <a:pathLst>
              <a:path w="163068" h="162305">
                <a:moveTo>
                  <a:pt x="1524" y="162306"/>
                </a:moveTo>
                <a:lnTo>
                  <a:pt x="163068" y="762"/>
                </a:lnTo>
                <a:lnTo>
                  <a:pt x="162306" y="0"/>
                </a:lnTo>
                <a:lnTo>
                  <a:pt x="0" y="161544"/>
                </a:lnTo>
                <a:lnTo>
                  <a:pt x="1524" y="162306"/>
                </a:lnTo>
                <a:close/>
              </a:path>
            </a:pathLst>
          </a:custGeom>
          <a:solidFill>
            <a:srgbClr val="43AAAA"/>
          </a:solidFill>
        </p:spPr>
        <p:txBody>
          <a:bodyPr wrap="square" lIns="0" tIns="0" rIns="0" bIns="0" rtlCol="0">
            <a:noAutofit/>
          </a:bodyPr>
          <a:lstStyle/>
          <a:p>
            <a:endParaRPr/>
          </a:p>
        </p:txBody>
      </p:sp>
      <p:sp>
        <p:nvSpPr>
          <p:cNvPr id="1704" name="object 1704"/>
          <p:cNvSpPr/>
          <p:nvPr/>
        </p:nvSpPr>
        <p:spPr>
          <a:xfrm>
            <a:off x="2442971" y="3764279"/>
            <a:ext cx="163068" cy="161544"/>
          </a:xfrm>
          <a:custGeom>
            <a:avLst/>
            <a:gdLst/>
            <a:ahLst/>
            <a:cxnLst/>
            <a:rect l="l" t="t" r="r" b="b"/>
            <a:pathLst>
              <a:path w="163068" h="161544">
                <a:moveTo>
                  <a:pt x="762" y="161544"/>
                </a:moveTo>
                <a:lnTo>
                  <a:pt x="163068" y="0"/>
                </a:lnTo>
                <a:lnTo>
                  <a:pt x="161544" y="0"/>
                </a:lnTo>
                <a:lnTo>
                  <a:pt x="0" y="161544"/>
                </a:lnTo>
                <a:lnTo>
                  <a:pt x="762" y="161544"/>
                </a:lnTo>
                <a:close/>
              </a:path>
            </a:pathLst>
          </a:custGeom>
          <a:solidFill>
            <a:srgbClr val="43A9A9"/>
          </a:solidFill>
        </p:spPr>
        <p:txBody>
          <a:bodyPr wrap="square" lIns="0" tIns="0" rIns="0" bIns="0" rtlCol="0">
            <a:noAutofit/>
          </a:bodyPr>
          <a:lstStyle/>
          <a:p>
            <a:endParaRPr/>
          </a:p>
        </p:txBody>
      </p:sp>
      <p:sp>
        <p:nvSpPr>
          <p:cNvPr id="1705" name="object 1705"/>
          <p:cNvSpPr/>
          <p:nvPr/>
        </p:nvSpPr>
        <p:spPr>
          <a:xfrm>
            <a:off x="2430018" y="3761993"/>
            <a:ext cx="174498" cy="163830"/>
          </a:xfrm>
          <a:custGeom>
            <a:avLst/>
            <a:gdLst/>
            <a:ahLst/>
            <a:cxnLst/>
            <a:rect l="l" t="t" r="r" b="b"/>
            <a:pathLst>
              <a:path w="174498" h="163829">
                <a:moveTo>
                  <a:pt x="12954" y="163829"/>
                </a:moveTo>
                <a:lnTo>
                  <a:pt x="174498" y="2285"/>
                </a:lnTo>
                <a:lnTo>
                  <a:pt x="161544" y="0"/>
                </a:lnTo>
                <a:lnTo>
                  <a:pt x="0" y="161543"/>
                </a:lnTo>
                <a:lnTo>
                  <a:pt x="12954" y="163829"/>
                </a:lnTo>
                <a:close/>
              </a:path>
            </a:pathLst>
          </a:custGeom>
          <a:solidFill>
            <a:srgbClr val="42A8A8"/>
          </a:solidFill>
        </p:spPr>
        <p:txBody>
          <a:bodyPr wrap="square" lIns="0" tIns="0" rIns="0" bIns="0" rtlCol="0">
            <a:noAutofit/>
          </a:bodyPr>
          <a:lstStyle/>
          <a:p>
            <a:endParaRPr/>
          </a:p>
        </p:txBody>
      </p:sp>
      <p:sp>
        <p:nvSpPr>
          <p:cNvPr id="1706" name="object 1706"/>
          <p:cNvSpPr/>
          <p:nvPr/>
        </p:nvSpPr>
        <p:spPr>
          <a:xfrm>
            <a:off x="2442972" y="3764279"/>
            <a:ext cx="161544" cy="161544"/>
          </a:xfrm>
          <a:custGeom>
            <a:avLst/>
            <a:gdLst/>
            <a:ahLst/>
            <a:cxnLst/>
            <a:rect l="l" t="t" r="r" b="b"/>
            <a:pathLst>
              <a:path w="161544" h="161544">
                <a:moveTo>
                  <a:pt x="0" y="161544"/>
                </a:moveTo>
                <a:lnTo>
                  <a:pt x="161544" y="0"/>
                </a:lnTo>
              </a:path>
            </a:pathLst>
          </a:custGeom>
          <a:ln w="762">
            <a:solidFill>
              <a:srgbClr val="42A8A8"/>
            </a:solidFill>
          </a:ln>
        </p:spPr>
        <p:txBody>
          <a:bodyPr wrap="square" lIns="0" tIns="0" rIns="0" bIns="0" rtlCol="0">
            <a:noAutofit/>
          </a:bodyPr>
          <a:lstStyle/>
          <a:p>
            <a:endParaRPr/>
          </a:p>
        </p:txBody>
      </p:sp>
      <p:sp>
        <p:nvSpPr>
          <p:cNvPr id="1707" name="object 1707"/>
          <p:cNvSpPr/>
          <p:nvPr/>
        </p:nvSpPr>
        <p:spPr>
          <a:xfrm>
            <a:off x="2441448" y="3763517"/>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2A8A8"/>
          </a:solidFill>
        </p:spPr>
        <p:txBody>
          <a:bodyPr wrap="square" lIns="0" tIns="0" rIns="0" bIns="0" rtlCol="0">
            <a:noAutofit/>
          </a:bodyPr>
          <a:lstStyle/>
          <a:p>
            <a:endParaRPr/>
          </a:p>
        </p:txBody>
      </p:sp>
      <p:sp>
        <p:nvSpPr>
          <p:cNvPr id="1708" name="object 1708"/>
          <p:cNvSpPr/>
          <p:nvPr/>
        </p:nvSpPr>
        <p:spPr>
          <a:xfrm>
            <a:off x="2439162" y="3763517"/>
            <a:ext cx="163830" cy="162306"/>
          </a:xfrm>
          <a:custGeom>
            <a:avLst/>
            <a:gdLst/>
            <a:ahLst/>
            <a:cxnLst/>
            <a:rect l="l" t="t" r="r" b="b"/>
            <a:pathLst>
              <a:path w="163830" h="162305">
                <a:moveTo>
                  <a:pt x="2286" y="162305"/>
                </a:moveTo>
                <a:lnTo>
                  <a:pt x="163830" y="0"/>
                </a:lnTo>
                <a:lnTo>
                  <a:pt x="162306" y="0"/>
                </a:lnTo>
                <a:lnTo>
                  <a:pt x="0" y="161543"/>
                </a:lnTo>
                <a:lnTo>
                  <a:pt x="2286" y="162305"/>
                </a:lnTo>
                <a:close/>
              </a:path>
            </a:pathLst>
          </a:custGeom>
          <a:solidFill>
            <a:srgbClr val="41A7A6"/>
          </a:solidFill>
        </p:spPr>
        <p:txBody>
          <a:bodyPr wrap="square" lIns="0" tIns="0" rIns="0" bIns="0" rtlCol="0">
            <a:noAutofit/>
          </a:bodyPr>
          <a:lstStyle/>
          <a:p>
            <a:endParaRPr/>
          </a:p>
        </p:txBody>
      </p:sp>
      <p:sp>
        <p:nvSpPr>
          <p:cNvPr id="1709" name="object 1709"/>
          <p:cNvSpPr/>
          <p:nvPr/>
        </p:nvSpPr>
        <p:spPr>
          <a:xfrm>
            <a:off x="2437637" y="3763517"/>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41A5A5"/>
          </a:solidFill>
        </p:spPr>
        <p:txBody>
          <a:bodyPr wrap="square" lIns="0" tIns="0" rIns="0" bIns="0" rtlCol="0">
            <a:noAutofit/>
          </a:bodyPr>
          <a:lstStyle/>
          <a:p>
            <a:endParaRPr/>
          </a:p>
        </p:txBody>
      </p:sp>
      <p:sp>
        <p:nvSpPr>
          <p:cNvPr id="1710" name="object 1710"/>
          <p:cNvSpPr/>
          <p:nvPr/>
        </p:nvSpPr>
        <p:spPr>
          <a:xfrm>
            <a:off x="2436114" y="3762755"/>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0A4A4"/>
          </a:solidFill>
        </p:spPr>
        <p:txBody>
          <a:bodyPr wrap="square" lIns="0" tIns="0" rIns="0" bIns="0" rtlCol="0">
            <a:noAutofit/>
          </a:bodyPr>
          <a:lstStyle/>
          <a:p>
            <a:endParaRPr/>
          </a:p>
        </p:txBody>
      </p:sp>
      <p:sp>
        <p:nvSpPr>
          <p:cNvPr id="1711" name="object 1711"/>
          <p:cNvSpPr/>
          <p:nvPr/>
        </p:nvSpPr>
        <p:spPr>
          <a:xfrm>
            <a:off x="2434590" y="3762755"/>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40A3A3"/>
          </a:solidFill>
        </p:spPr>
        <p:txBody>
          <a:bodyPr wrap="square" lIns="0" tIns="0" rIns="0" bIns="0" rtlCol="0">
            <a:noAutofit/>
          </a:bodyPr>
          <a:lstStyle/>
          <a:p>
            <a:endParaRPr/>
          </a:p>
        </p:txBody>
      </p:sp>
      <p:sp>
        <p:nvSpPr>
          <p:cNvPr id="1712" name="object 1712"/>
          <p:cNvSpPr/>
          <p:nvPr/>
        </p:nvSpPr>
        <p:spPr>
          <a:xfrm>
            <a:off x="2433065" y="3762755"/>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0A2A2"/>
          </a:solidFill>
        </p:spPr>
        <p:txBody>
          <a:bodyPr wrap="square" lIns="0" tIns="0" rIns="0" bIns="0" rtlCol="0">
            <a:noAutofit/>
          </a:bodyPr>
          <a:lstStyle/>
          <a:p>
            <a:endParaRPr/>
          </a:p>
        </p:txBody>
      </p:sp>
      <p:sp>
        <p:nvSpPr>
          <p:cNvPr id="1713" name="object 1713"/>
          <p:cNvSpPr/>
          <p:nvPr/>
        </p:nvSpPr>
        <p:spPr>
          <a:xfrm>
            <a:off x="2431542" y="3761994"/>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3FA1A1"/>
          </a:solidFill>
        </p:spPr>
        <p:txBody>
          <a:bodyPr wrap="square" lIns="0" tIns="0" rIns="0" bIns="0" rtlCol="0">
            <a:noAutofit/>
          </a:bodyPr>
          <a:lstStyle/>
          <a:p>
            <a:endParaRPr/>
          </a:p>
        </p:txBody>
      </p:sp>
      <p:sp>
        <p:nvSpPr>
          <p:cNvPr id="1714" name="object 1714"/>
          <p:cNvSpPr/>
          <p:nvPr/>
        </p:nvSpPr>
        <p:spPr>
          <a:xfrm>
            <a:off x="2430018" y="3761994"/>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FA0A0"/>
          </a:solidFill>
        </p:spPr>
        <p:txBody>
          <a:bodyPr wrap="square" lIns="0" tIns="0" rIns="0" bIns="0" rtlCol="0">
            <a:noAutofit/>
          </a:bodyPr>
          <a:lstStyle/>
          <a:p>
            <a:endParaRPr/>
          </a:p>
        </p:txBody>
      </p:sp>
      <p:sp>
        <p:nvSpPr>
          <p:cNvPr id="1715" name="object 1715"/>
          <p:cNvSpPr/>
          <p:nvPr/>
        </p:nvSpPr>
        <p:spPr>
          <a:xfrm>
            <a:off x="2416301" y="3761232"/>
            <a:ext cx="175260" cy="162306"/>
          </a:xfrm>
          <a:custGeom>
            <a:avLst/>
            <a:gdLst/>
            <a:ahLst/>
            <a:cxnLst/>
            <a:rect l="l" t="t" r="r" b="b"/>
            <a:pathLst>
              <a:path w="175260" h="162305">
                <a:moveTo>
                  <a:pt x="13716" y="162305"/>
                </a:moveTo>
                <a:lnTo>
                  <a:pt x="175260" y="761"/>
                </a:lnTo>
                <a:lnTo>
                  <a:pt x="161544" y="0"/>
                </a:lnTo>
                <a:lnTo>
                  <a:pt x="0" y="161543"/>
                </a:lnTo>
                <a:lnTo>
                  <a:pt x="13716" y="162305"/>
                </a:lnTo>
                <a:close/>
              </a:path>
            </a:pathLst>
          </a:custGeom>
          <a:solidFill>
            <a:srgbClr val="3F9F9F"/>
          </a:solidFill>
        </p:spPr>
        <p:txBody>
          <a:bodyPr wrap="square" lIns="0" tIns="0" rIns="0" bIns="0" rtlCol="0">
            <a:noAutofit/>
          </a:bodyPr>
          <a:lstStyle/>
          <a:p>
            <a:endParaRPr/>
          </a:p>
        </p:txBody>
      </p:sp>
      <p:sp>
        <p:nvSpPr>
          <p:cNvPr id="1716" name="object 1716"/>
          <p:cNvSpPr/>
          <p:nvPr/>
        </p:nvSpPr>
        <p:spPr>
          <a:xfrm>
            <a:off x="2430017" y="3761994"/>
            <a:ext cx="161544" cy="161544"/>
          </a:xfrm>
          <a:custGeom>
            <a:avLst/>
            <a:gdLst/>
            <a:ahLst/>
            <a:cxnLst/>
            <a:rect l="l" t="t" r="r" b="b"/>
            <a:pathLst>
              <a:path w="161544" h="161544">
                <a:moveTo>
                  <a:pt x="0" y="161544"/>
                </a:moveTo>
                <a:lnTo>
                  <a:pt x="161544" y="0"/>
                </a:lnTo>
              </a:path>
            </a:pathLst>
          </a:custGeom>
          <a:ln w="762">
            <a:solidFill>
              <a:srgbClr val="3F9F9F"/>
            </a:solidFill>
          </a:ln>
        </p:spPr>
        <p:txBody>
          <a:bodyPr wrap="square" lIns="0" tIns="0" rIns="0" bIns="0" rtlCol="0">
            <a:noAutofit/>
          </a:bodyPr>
          <a:lstStyle/>
          <a:p>
            <a:endParaRPr/>
          </a:p>
        </p:txBody>
      </p:sp>
      <p:sp>
        <p:nvSpPr>
          <p:cNvPr id="1717" name="object 1717"/>
          <p:cNvSpPr/>
          <p:nvPr/>
        </p:nvSpPr>
        <p:spPr>
          <a:xfrm>
            <a:off x="2428493" y="3761994"/>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F9F9F"/>
          </a:solidFill>
        </p:spPr>
        <p:txBody>
          <a:bodyPr wrap="square" lIns="0" tIns="0" rIns="0" bIns="0" rtlCol="0">
            <a:noAutofit/>
          </a:bodyPr>
          <a:lstStyle/>
          <a:p>
            <a:endParaRPr/>
          </a:p>
        </p:txBody>
      </p:sp>
      <p:sp>
        <p:nvSpPr>
          <p:cNvPr id="1718" name="object 1718"/>
          <p:cNvSpPr/>
          <p:nvPr/>
        </p:nvSpPr>
        <p:spPr>
          <a:xfrm>
            <a:off x="2426208" y="3761994"/>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E9F9F"/>
          </a:solidFill>
        </p:spPr>
        <p:txBody>
          <a:bodyPr wrap="square" lIns="0" tIns="0" rIns="0" bIns="0" rtlCol="0">
            <a:noAutofit/>
          </a:bodyPr>
          <a:lstStyle/>
          <a:p>
            <a:endParaRPr/>
          </a:p>
        </p:txBody>
      </p:sp>
      <p:sp>
        <p:nvSpPr>
          <p:cNvPr id="1719" name="object 1719"/>
          <p:cNvSpPr/>
          <p:nvPr/>
        </p:nvSpPr>
        <p:spPr>
          <a:xfrm>
            <a:off x="2424683" y="3761994"/>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E9E9E"/>
          </a:solidFill>
        </p:spPr>
        <p:txBody>
          <a:bodyPr wrap="square" lIns="0" tIns="0" rIns="0" bIns="0" rtlCol="0">
            <a:noAutofit/>
          </a:bodyPr>
          <a:lstStyle/>
          <a:p>
            <a:endParaRPr/>
          </a:p>
        </p:txBody>
      </p:sp>
      <p:sp>
        <p:nvSpPr>
          <p:cNvPr id="1720" name="object 1720"/>
          <p:cNvSpPr/>
          <p:nvPr/>
        </p:nvSpPr>
        <p:spPr>
          <a:xfrm>
            <a:off x="2423159" y="3761994"/>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D9D9D"/>
          </a:solidFill>
        </p:spPr>
        <p:txBody>
          <a:bodyPr wrap="square" lIns="0" tIns="0" rIns="0" bIns="0" rtlCol="0">
            <a:noAutofit/>
          </a:bodyPr>
          <a:lstStyle/>
          <a:p>
            <a:endParaRPr/>
          </a:p>
        </p:txBody>
      </p:sp>
      <p:sp>
        <p:nvSpPr>
          <p:cNvPr id="1721" name="object 1721"/>
          <p:cNvSpPr/>
          <p:nvPr/>
        </p:nvSpPr>
        <p:spPr>
          <a:xfrm>
            <a:off x="2421636" y="3761232"/>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3D9C9C"/>
          </a:solidFill>
        </p:spPr>
        <p:txBody>
          <a:bodyPr wrap="square" lIns="0" tIns="0" rIns="0" bIns="0" rtlCol="0">
            <a:noAutofit/>
          </a:bodyPr>
          <a:lstStyle/>
          <a:p>
            <a:endParaRPr/>
          </a:p>
        </p:txBody>
      </p:sp>
      <p:sp>
        <p:nvSpPr>
          <p:cNvPr id="1722" name="object 1722"/>
          <p:cNvSpPr/>
          <p:nvPr/>
        </p:nvSpPr>
        <p:spPr>
          <a:xfrm>
            <a:off x="2420111" y="3761232"/>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3D9B9B"/>
          </a:solidFill>
        </p:spPr>
        <p:txBody>
          <a:bodyPr wrap="square" lIns="0" tIns="0" rIns="0" bIns="0" rtlCol="0">
            <a:noAutofit/>
          </a:bodyPr>
          <a:lstStyle/>
          <a:p>
            <a:endParaRPr/>
          </a:p>
        </p:txBody>
      </p:sp>
      <p:sp>
        <p:nvSpPr>
          <p:cNvPr id="1723" name="object 1723"/>
          <p:cNvSpPr/>
          <p:nvPr/>
        </p:nvSpPr>
        <p:spPr>
          <a:xfrm>
            <a:off x="2417825" y="3761232"/>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C999A"/>
          </a:solidFill>
        </p:spPr>
        <p:txBody>
          <a:bodyPr wrap="square" lIns="0" tIns="0" rIns="0" bIns="0" rtlCol="0">
            <a:noAutofit/>
          </a:bodyPr>
          <a:lstStyle/>
          <a:p>
            <a:endParaRPr/>
          </a:p>
        </p:txBody>
      </p:sp>
      <p:sp>
        <p:nvSpPr>
          <p:cNvPr id="1724" name="object 1724"/>
          <p:cNvSpPr/>
          <p:nvPr/>
        </p:nvSpPr>
        <p:spPr>
          <a:xfrm>
            <a:off x="2416302" y="3761232"/>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1725" name="object 1725"/>
          <p:cNvSpPr/>
          <p:nvPr/>
        </p:nvSpPr>
        <p:spPr>
          <a:xfrm>
            <a:off x="2406395" y="3761232"/>
            <a:ext cx="171450" cy="162306"/>
          </a:xfrm>
          <a:custGeom>
            <a:avLst/>
            <a:gdLst/>
            <a:ahLst/>
            <a:cxnLst/>
            <a:rect l="l" t="t" r="r" b="b"/>
            <a:pathLst>
              <a:path w="171450" h="162305">
                <a:moveTo>
                  <a:pt x="9906" y="161544"/>
                </a:moveTo>
                <a:lnTo>
                  <a:pt x="171450" y="0"/>
                </a:lnTo>
                <a:lnTo>
                  <a:pt x="161544" y="762"/>
                </a:lnTo>
                <a:lnTo>
                  <a:pt x="0" y="162306"/>
                </a:lnTo>
                <a:lnTo>
                  <a:pt x="9906" y="161544"/>
                </a:lnTo>
                <a:close/>
              </a:path>
            </a:pathLst>
          </a:custGeom>
          <a:solidFill>
            <a:srgbClr val="3C9797"/>
          </a:solidFill>
        </p:spPr>
        <p:txBody>
          <a:bodyPr wrap="square" lIns="0" tIns="0" rIns="0" bIns="0" rtlCol="0">
            <a:noAutofit/>
          </a:bodyPr>
          <a:lstStyle/>
          <a:p>
            <a:endParaRPr/>
          </a:p>
        </p:txBody>
      </p:sp>
      <p:sp>
        <p:nvSpPr>
          <p:cNvPr id="1726" name="object 1726"/>
          <p:cNvSpPr/>
          <p:nvPr/>
        </p:nvSpPr>
        <p:spPr>
          <a:xfrm>
            <a:off x="2416301" y="3761232"/>
            <a:ext cx="161544" cy="161544"/>
          </a:xfrm>
          <a:custGeom>
            <a:avLst/>
            <a:gdLst/>
            <a:ahLst/>
            <a:cxnLst/>
            <a:rect l="l" t="t" r="r" b="b"/>
            <a:pathLst>
              <a:path w="161544" h="161544">
                <a:moveTo>
                  <a:pt x="0" y="161544"/>
                </a:moveTo>
                <a:lnTo>
                  <a:pt x="161544" y="0"/>
                </a:lnTo>
              </a:path>
            </a:pathLst>
          </a:custGeom>
          <a:ln w="762">
            <a:solidFill>
              <a:srgbClr val="3C9797"/>
            </a:solidFill>
          </a:ln>
        </p:spPr>
        <p:txBody>
          <a:bodyPr wrap="square" lIns="0" tIns="0" rIns="0" bIns="0" rtlCol="0">
            <a:noAutofit/>
          </a:bodyPr>
          <a:lstStyle/>
          <a:p>
            <a:endParaRPr/>
          </a:p>
        </p:txBody>
      </p:sp>
      <p:sp>
        <p:nvSpPr>
          <p:cNvPr id="1727" name="object 1727"/>
          <p:cNvSpPr/>
          <p:nvPr/>
        </p:nvSpPr>
        <p:spPr>
          <a:xfrm>
            <a:off x="2414777" y="3761232"/>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797"/>
          </a:solidFill>
        </p:spPr>
        <p:txBody>
          <a:bodyPr wrap="square" lIns="0" tIns="0" rIns="0" bIns="0" rtlCol="0">
            <a:noAutofit/>
          </a:bodyPr>
          <a:lstStyle/>
          <a:p>
            <a:endParaRPr/>
          </a:p>
        </p:txBody>
      </p:sp>
      <p:sp>
        <p:nvSpPr>
          <p:cNvPr id="1728" name="object 1728"/>
          <p:cNvSpPr/>
          <p:nvPr/>
        </p:nvSpPr>
        <p:spPr>
          <a:xfrm>
            <a:off x="2413253" y="3761232"/>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1729" name="object 1729"/>
          <p:cNvSpPr/>
          <p:nvPr/>
        </p:nvSpPr>
        <p:spPr>
          <a:xfrm>
            <a:off x="2411730" y="3761232"/>
            <a:ext cx="163068" cy="162306"/>
          </a:xfrm>
          <a:custGeom>
            <a:avLst/>
            <a:gdLst/>
            <a:ahLst/>
            <a:cxnLst/>
            <a:rect l="l" t="t" r="r" b="b"/>
            <a:pathLst>
              <a:path w="163068" h="162305">
                <a:moveTo>
                  <a:pt x="1524" y="161544"/>
                </a:moveTo>
                <a:lnTo>
                  <a:pt x="163068" y="0"/>
                </a:lnTo>
                <a:lnTo>
                  <a:pt x="161544" y="0"/>
                </a:lnTo>
                <a:lnTo>
                  <a:pt x="0" y="162306"/>
                </a:lnTo>
                <a:lnTo>
                  <a:pt x="1524" y="161544"/>
                </a:lnTo>
                <a:close/>
              </a:path>
            </a:pathLst>
          </a:custGeom>
          <a:solidFill>
            <a:srgbClr val="3C999A"/>
          </a:solidFill>
        </p:spPr>
        <p:txBody>
          <a:bodyPr wrap="square" lIns="0" tIns="0" rIns="0" bIns="0" rtlCol="0">
            <a:noAutofit/>
          </a:bodyPr>
          <a:lstStyle/>
          <a:p>
            <a:endParaRPr/>
          </a:p>
        </p:txBody>
      </p:sp>
      <p:sp>
        <p:nvSpPr>
          <p:cNvPr id="1730" name="object 1730"/>
          <p:cNvSpPr/>
          <p:nvPr/>
        </p:nvSpPr>
        <p:spPr>
          <a:xfrm>
            <a:off x="2409443" y="3761232"/>
            <a:ext cx="163830" cy="162306"/>
          </a:xfrm>
          <a:custGeom>
            <a:avLst/>
            <a:gdLst/>
            <a:ahLst/>
            <a:cxnLst/>
            <a:rect l="l" t="t" r="r" b="b"/>
            <a:pathLst>
              <a:path w="163830" h="162305">
                <a:moveTo>
                  <a:pt x="2286" y="162305"/>
                </a:moveTo>
                <a:lnTo>
                  <a:pt x="163830" y="0"/>
                </a:lnTo>
                <a:lnTo>
                  <a:pt x="162306" y="0"/>
                </a:lnTo>
                <a:lnTo>
                  <a:pt x="0" y="162305"/>
                </a:lnTo>
                <a:lnTo>
                  <a:pt x="2286" y="162305"/>
                </a:lnTo>
                <a:close/>
              </a:path>
            </a:pathLst>
          </a:custGeom>
          <a:solidFill>
            <a:srgbClr val="3C9B9B"/>
          </a:solidFill>
        </p:spPr>
        <p:txBody>
          <a:bodyPr wrap="square" lIns="0" tIns="0" rIns="0" bIns="0" rtlCol="0">
            <a:noAutofit/>
          </a:bodyPr>
          <a:lstStyle/>
          <a:p>
            <a:endParaRPr/>
          </a:p>
        </p:txBody>
      </p:sp>
      <p:sp>
        <p:nvSpPr>
          <p:cNvPr id="1731" name="object 1731"/>
          <p:cNvSpPr/>
          <p:nvPr/>
        </p:nvSpPr>
        <p:spPr>
          <a:xfrm>
            <a:off x="2407920" y="3761232"/>
            <a:ext cx="163829" cy="162306"/>
          </a:xfrm>
          <a:custGeom>
            <a:avLst/>
            <a:gdLst/>
            <a:ahLst/>
            <a:cxnLst/>
            <a:rect l="l" t="t" r="r" b="b"/>
            <a:pathLst>
              <a:path w="163830" h="162305">
                <a:moveTo>
                  <a:pt x="1524" y="162305"/>
                </a:moveTo>
                <a:lnTo>
                  <a:pt x="163830" y="0"/>
                </a:lnTo>
                <a:lnTo>
                  <a:pt x="161544" y="761"/>
                </a:lnTo>
                <a:lnTo>
                  <a:pt x="0" y="162305"/>
                </a:lnTo>
                <a:lnTo>
                  <a:pt x="1524" y="162305"/>
                </a:lnTo>
                <a:close/>
              </a:path>
            </a:pathLst>
          </a:custGeom>
          <a:solidFill>
            <a:srgbClr val="3D9C9C"/>
          </a:solidFill>
        </p:spPr>
        <p:txBody>
          <a:bodyPr wrap="square" lIns="0" tIns="0" rIns="0" bIns="0" rtlCol="0">
            <a:noAutofit/>
          </a:bodyPr>
          <a:lstStyle/>
          <a:p>
            <a:endParaRPr/>
          </a:p>
        </p:txBody>
      </p:sp>
      <p:sp>
        <p:nvSpPr>
          <p:cNvPr id="1732" name="object 1732"/>
          <p:cNvSpPr/>
          <p:nvPr/>
        </p:nvSpPr>
        <p:spPr>
          <a:xfrm>
            <a:off x="2406396" y="3761994"/>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D9D9D"/>
          </a:solidFill>
        </p:spPr>
        <p:txBody>
          <a:bodyPr wrap="square" lIns="0" tIns="0" rIns="0" bIns="0" rtlCol="0">
            <a:noAutofit/>
          </a:bodyPr>
          <a:lstStyle/>
          <a:p>
            <a:endParaRPr/>
          </a:p>
        </p:txBody>
      </p:sp>
      <p:sp>
        <p:nvSpPr>
          <p:cNvPr id="1733" name="object 1733"/>
          <p:cNvSpPr/>
          <p:nvPr/>
        </p:nvSpPr>
        <p:spPr>
          <a:xfrm>
            <a:off x="2396489" y="3761994"/>
            <a:ext cx="171450" cy="162306"/>
          </a:xfrm>
          <a:custGeom>
            <a:avLst/>
            <a:gdLst/>
            <a:ahLst/>
            <a:cxnLst/>
            <a:rect l="l" t="t" r="r" b="b"/>
            <a:pathLst>
              <a:path w="171450" h="162305">
                <a:moveTo>
                  <a:pt x="9906" y="161544"/>
                </a:moveTo>
                <a:lnTo>
                  <a:pt x="171450" y="0"/>
                </a:lnTo>
                <a:lnTo>
                  <a:pt x="161544" y="762"/>
                </a:lnTo>
                <a:lnTo>
                  <a:pt x="0" y="162306"/>
                </a:lnTo>
                <a:lnTo>
                  <a:pt x="9906" y="161544"/>
                </a:lnTo>
                <a:close/>
              </a:path>
            </a:pathLst>
          </a:custGeom>
          <a:solidFill>
            <a:srgbClr val="3E9E9E"/>
          </a:solidFill>
        </p:spPr>
        <p:txBody>
          <a:bodyPr wrap="square" lIns="0" tIns="0" rIns="0" bIns="0" rtlCol="0">
            <a:noAutofit/>
          </a:bodyPr>
          <a:lstStyle/>
          <a:p>
            <a:endParaRPr/>
          </a:p>
        </p:txBody>
      </p:sp>
      <p:sp>
        <p:nvSpPr>
          <p:cNvPr id="1734" name="object 1734"/>
          <p:cNvSpPr/>
          <p:nvPr/>
        </p:nvSpPr>
        <p:spPr>
          <a:xfrm>
            <a:off x="2406395" y="3761994"/>
            <a:ext cx="161544" cy="161544"/>
          </a:xfrm>
          <a:custGeom>
            <a:avLst/>
            <a:gdLst/>
            <a:ahLst/>
            <a:cxnLst/>
            <a:rect l="l" t="t" r="r" b="b"/>
            <a:pathLst>
              <a:path w="161544" h="161544">
                <a:moveTo>
                  <a:pt x="0" y="161544"/>
                </a:moveTo>
                <a:lnTo>
                  <a:pt x="161544" y="0"/>
                </a:lnTo>
              </a:path>
            </a:pathLst>
          </a:custGeom>
          <a:ln w="762">
            <a:solidFill>
              <a:srgbClr val="3E9E9E"/>
            </a:solidFill>
          </a:ln>
        </p:spPr>
        <p:txBody>
          <a:bodyPr wrap="square" lIns="0" tIns="0" rIns="0" bIns="0" rtlCol="0">
            <a:noAutofit/>
          </a:bodyPr>
          <a:lstStyle/>
          <a:p>
            <a:endParaRPr/>
          </a:p>
        </p:txBody>
      </p:sp>
      <p:sp>
        <p:nvSpPr>
          <p:cNvPr id="1735" name="object 1735"/>
          <p:cNvSpPr/>
          <p:nvPr/>
        </p:nvSpPr>
        <p:spPr>
          <a:xfrm>
            <a:off x="2404109" y="3761994"/>
            <a:ext cx="163830" cy="161544"/>
          </a:xfrm>
          <a:custGeom>
            <a:avLst/>
            <a:gdLst/>
            <a:ahLst/>
            <a:cxnLst/>
            <a:rect l="l" t="t" r="r" b="b"/>
            <a:pathLst>
              <a:path w="163830" h="161544">
                <a:moveTo>
                  <a:pt x="2286" y="161544"/>
                </a:moveTo>
                <a:lnTo>
                  <a:pt x="163830" y="0"/>
                </a:lnTo>
                <a:lnTo>
                  <a:pt x="162306" y="0"/>
                </a:lnTo>
                <a:lnTo>
                  <a:pt x="0" y="161544"/>
                </a:lnTo>
                <a:lnTo>
                  <a:pt x="2286" y="161544"/>
                </a:lnTo>
                <a:close/>
              </a:path>
            </a:pathLst>
          </a:custGeom>
          <a:solidFill>
            <a:srgbClr val="3E9E9E"/>
          </a:solidFill>
        </p:spPr>
        <p:txBody>
          <a:bodyPr wrap="square" lIns="0" tIns="0" rIns="0" bIns="0" rtlCol="0">
            <a:noAutofit/>
          </a:bodyPr>
          <a:lstStyle/>
          <a:p>
            <a:endParaRPr/>
          </a:p>
        </p:txBody>
      </p:sp>
      <p:sp>
        <p:nvSpPr>
          <p:cNvPr id="1736" name="object 1736"/>
          <p:cNvSpPr/>
          <p:nvPr/>
        </p:nvSpPr>
        <p:spPr>
          <a:xfrm>
            <a:off x="2402586" y="3761994"/>
            <a:ext cx="163829" cy="161544"/>
          </a:xfrm>
          <a:custGeom>
            <a:avLst/>
            <a:gdLst/>
            <a:ahLst/>
            <a:cxnLst/>
            <a:rect l="l" t="t" r="r" b="b"/>
            <a:pathLst>
              <a:path w="163830" h="161544">
                <a:moveTo>
                  <a:pt x="1524" y="161544"/>
                </a:moveTo>
                <a:lnTo>
                  <a:pt x="163830"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1737" name="object 1737"/>
          <p:cNvSpPr/>
          <p:nvPr/>
        </p:nvSpPr>
        <p:spPr>
          <a:xfrm>
            <a:off x="2400299" y="3761994"/>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3E9F9F"/>
          </a:solidFill>
        </p:spPr>
        <p:txBody>
          <a:bodyPr wrap="square" lIns="0" tIns="0" rIns="0" bIns="0" rtlCol="0">
            <a:noAutofit/>
          </a:bodyPr>
          <a:lstStyle/>
          <a:p>
            <a:endParaRPr/>
          </a:p>
        </p:txBody>
      </p:sp>
      <p:sp>
        <p:nvSpPr>
          <p:cNvPr id="1738" name="object 1738"/>
          <p:cNvSpPr/>
          <p:nvPr/>
        </p:nvSpPr>
        <p:spPr>
          <a:xfrm>
            <a:off x="2398776" y="3762755"/>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FA0A0"/>
          </a:solidFill>
        </p:spPr>
        <p:txBody>
          <a:bodyPr wrap="square" lIns="0" tIns="0" rIns="0" bIns="0" rtlCol="0">
            <a:noAutofit/>
          </a:bodyPr>
          <a:lstStyle/>
          <a:p>
            <a:endParaRPr/>
          </a:p>
        </p:txBody>
      </p:sp>
      <p:sp>
        <p:nvSpPr>
          <p:cNvPr id="1739" name="object 1739"/>
          <p:cNvSpPr/>
          <p:nvPr/>
        </p:nvSpPr>
        <p:spPr>
          <a:xfrm>
            <a:off x="2396490" y="3762755"/>
            <a:ext cx="163830" cy="161544"/>
          </a:xfrm>
          <a:custGeom>
            <a:avLst/>
            <a:gdLst/>
            <a:ahLst/>
            <a:cxnLst/>
            <a:rect l="l" t="t" r="r" b="b"/>
            <a:pathLst>
              <a:path w="163830" h="161544">
                <a:moveTo>
                  <a:pt x="2286" y="161544"/>
                </a:moveTo>
                <a:lnTo>
                  <a:pt x="163830" y="0"/>
                </a:lnTo>
                <a:lnTo>
                  <a:pt x="161544" y="0"/>
                </a:lnTo>
                <a:lnTo>
                  <a:pt x="0" y="161544"/>
                </a:lnTo>
                <a:lnTo>
                  <a:pt x="2286" y="161544"/>
                </a:lnTo>
                <a:close/>
              </a:path>
            </a:pathLst>
          </a:custGeom>
          <a:solidFill>
            <a:srgbClr val="3FA1A1"/>
          </a:solidFill>
        </p:spPr>
        <p:txBody>
          <a:bodyPr wrap="square" lIns="0" tIns="0" rIns="0" bIns="0" rtlCol="0">
            <a:noAutofit/>
          </a:bodyPr>
          <a:lstStyle/>
          <a:p>
            <a:endParaRPr/>
          </a:p>
        </p:txBody>
      </p:sp>
      <p:sp>
        <p:nvSpPr>
          <p:cNvPr id="1740" name="object 1740"/>
          <p:cNvSpPr/>
          <p:nvPr/>
        </p:nvSpPr>
        <p:spPr>
          <a:xfrm>
            <a:off x="2387345" y="3762755"/>
            <a:ext cx="170688" cy="163830"/>
          </a:xfrm>
          <a:custGeom>
            <a:avLst/>
            <a:gdLst/>
            <a:ahLst/>
            <a:cxnLst/>
            <a:rect l="l" t="t" r="r" b="b"/>
            <a:pathLst>
              <a:path w="170687" h="163829">
                <a:moveTo>
                  <a:pt x="9143" y="161544"/>
                </a:moveTo>
                <a:lnTo>
                  <a:pt x="170688" y="0"/>
                </a:lnTo>
                <a:lnTo>
                  <a:pt x="161544" y="2286"/>
                </a:lnTo>
                <a:lnTo>
                  <a:pt x="0" y="163830"/>
                </a:lnTo>
                <a:lnTo>
                  <a:pt x="9143" y="161544"/>
                </a:lnTo>
                <a:close/>
              </a:path>
            </a:pathLst>
          </a:custGeom>
          <a:solidFill>
            <a:srgbClr val="40A3A3"/>
          </a:solidFill>
        </p:spPr>
        <p:txBody>
          <a:bodyPr wrap="square" lIns="0" tIns="0" rIns="0" bIns="0" rtlCol="0">
            <a:noAutofit/>
          </a:bodyPr>
          <a:lstStyle/>
          <a:p>
            <a:endParaRPr/>
          </a:p>
        </p:txBody>
      </p:sp>
      <p:sp>
        <p:nvSpPr>
          <p:cNvPr id="1741" name="object 1741"/>
          <p:cNvSpPr/>
          <p:nvPr/>
        </p:nvSpPr>
        <p:spPr>
          <a:xfrm>
            <a:off x="2396489" y="3762755"/>
            <a:ext cx="161544" cy="161544"/>
          </a:xfrm>
          <a:custGeom>
            <a:avLst/>
            <a:gdLst/>
            <a:ahLst/>
            <a:cxnLst/>
            <a:rect l="l" t="t" r="r" b="b"/>
            <a:pathLst>
              <a:path w="161544" h="161544">
                <a:moveTo>
                  <a:pt x="0" y="161544"/>
                </a:moveTo>
                <a:lnTo>
                  <a:pt x="161544" y="0"/>
                </a:lnTo>
              </a:path>
            </a:pathLst>
          </a:custGeom>
          <a:ln w="762">
            <a:solidFill>
              <a:srgbClr val="40A3A3"/>
            </a:solidFill>
          </a:ln>
        </p:spPr>
        <p:txBody>
          <a:bodyPr wrap="square" lIns="0" tIns="0" rIns="0" bIns="0" rtlCol="0">
            <a:noAutofit/>
          </a:bodyPr>
          <a:lstStyle/>
          <a:p>
            <a:endParaRPr/>
          </a:p>
        </p:txBody>
      </p:sp>
      <p:sp>
        <p:nvSpPr>
          <p:cNvPr id="1742" name="object 1742"/>
          <p:cNvSpPr/>
          <p:nvPr/>
        </p:nvSpPr>
        <p:spPr>
          <a:xfrm>
            <a:off x="2394203" y="3762755"/>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0A3A3"/>
          </a:solidFill>
        </p:spPr>
        <p:txBody>
          <a:bodyPr wrap="square" lIns="0" tIns="0" rIns="0" bIns="0" rtlCol="0">
            <a:noAutofit/>
          </a:bodyPr>
          <a:lstStyle/>
          <a:p>
            <a:endParaRPr/>
          </a:p>
        </p:txBody>
      </p:sp>
      <p:sp>
        <p:nvSpPr>
          <p:cNvPr id="1743" name="object 1743"/>
          <p:cNvSpPr/>
          <p:nvPr/>
        </p:nvSpPr>
        <p:spPr>
          <a:xfrm>
            <a:off x="2391918" y="3763517"/>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0A4A4"/>
          </a:solidFill>
        </p:spPr>
        <p:txBody>
          <a:bodyPr wrap="square" lIns="0" tIns="0" rIns="0" bIns="0" rtlCol="0">
            <a:noAutofit/>
          </a:bodyPr>
          <a:lstStyle/>
          <a:p>
            <a:endParaRPr/>
          </a:p>
        </p:txBody>
      </p:sp>
      <p:sp>
        <p:nvSpPr>
          <p:cNvPr id="1744" name="object 1744"/>
          <p:cNvSpPr/>
          <p:nvPr/>
        </p:nvSpPr>
        <p:spPr>
          <a:xfrm>
            <a:off x="2389631" y="3764279"/>
            <a:ext cx="163830" cy="162306"/>
          </a:xfrm>
          <a:custGeom>
            <a:avLst/>
            <a:gdLst/>
            <a:ahLst/>
            <a:cxnLst/>
            <a:rect l="l" t="t" r="r" b="b"/>
            <a:pathLst>
              <a:path w="163830" h="162305">
                <a:moveTo>
                  <a:pt x="2286" y="161544"/>
                </a:moveTo>
                <a:lnTo>
                  <a:pt x="163830" y="0"/>
                </a:lnTo>
                <a:lnTo>
                  <a:pt x="161544" y="0"/>
                </a:lnTo>
                <a:lnTo>
                  <a:pt x="0" y="162306"/>
                </a:lnTo>
                <a:lnTo>
                  <a:pt x="2286" y="161544"/>
                </a:lnTo>
                <a:close/>
              </a:path>
            </a:pathLst>
          </a:custGeom>
          <a:solidFill>
            <a:srgbClr val="41A7A6"/>
          </a:solidFill>
        </p:spPr>
        <p:txBody>
          <a:bodyPr wrap="square" lIns="0" tIns="0" rIns="0" bIns="0" rtlCol="0">
            <a:noAutofit/>
          </a:bodyPr>
          <a:lstStyle/>
          <a:p>
            <a:endParaRPr/>
          </a:p>
        </p:txBody>
      </p:sp>
      <p:sp>
        <p:nvSpPr>
          <p:cNvPr id="1745" name="object 1745"/>
          <p:cNvSpPr/>
          <p:nvPr/>
        </p:nvSpPr>
        <p:spPr>
          <a:xfrm>
            <a:off x="2387346" y="3764279"/>
            <a:ext cx="163830" cy="162306"/>
          </a:xfrm>
          <a:custGeom>
            <a:avLst/>
            <a:gdLst/>
            <a:ahLst/>
            <a:cxnLst/>
            <a:rect l="l" t="t" r="r" b="b"/>
            <a:pathLst>
              <a:path w="163830" h="162305">
                <a:moveTo>
                  <a:pt x="2286" y="162306"/>
                </a:moveTo>
                <a:lnTo>
                  <a:pt x="163830" y="0"/>
                </a:lnTo>
                <a:lnTo>
                  <a:pt x="161544" y="762"/>
                </a:lnTo>
                <a:lnTo>
                  <a:pt x="0" y="162306"/>
                </a:lnTo>
                <a:lnTo>
                  <a:pt x="2286" y="162306"/>
                </a:lnTo>
                <a:close/>
              </a:path>
            </a:pathLst>
          </a:custGeom>
          <a:solidFill>
            <a:srgbClr val="43A9A9"/>
          </a:solidFill>
        </p:spPr>
        <p:txBody>
          <a:bodyPr wrap="square" lIns="0" tIns="0" rIns="0" bIns="0" rtlCol="0">
            <a:noAutofit/>
          </a:bodyPr>
          <a:lstStyle/>
          <a:p>
            <a:endParaRPr/>
          </a:p>
        </p:txBody>
      </p:sp>
      <p:sp>
        <p:nvSpPr>
          <p:cNvPr id="1746" name="object 1746"/>
          <p:cNvSpPr/>
          <p:nvPr/>
        </p:nvSpPr>
        <p:spPr>
          <a:xfrm>
            <a:off x="2377439" y="3765041"/>
            <a:ext cx="171450" cy="164592"/>
          </a:xfrm>
          <a:custGeom>
            <a:avLst/>
            <a:gdLst/>
            <a:ahLst/>
            <a:cxnLst/>
            <a:rect l="l" t="t" r="r" b="b"/>
            <a:pathLst>
              <a:path w="171450" h="164591">
                <a:moveTo>
                  <a:pt x="9906" y="161543"/>
                </a:moveTo>
                <a:lnTo>
                  <a:pt x="171450" y="0"/>
                </a:lnTo>
                <a:lnTo>
                  <a:pt x="161544" y="3047"/>
                </a:lnTo>
                <a:lnTo>
                  <a:pt x="0" y="164591"/>
                </a:lnTo>
                <a:lnTo>
                  <a:pt x="9906" y="161543"/>
                </a:lnTo>
                <a:close/>
              </a:path>
            </a:pathLst>
          </a:custGeom>
          <a:solidFill>
            <a:srgbClr val="44ABAB"/>
          </a:solidFill>
        </p:spPr>
        <p:txBody>
          <a:bodyPr wrap="square" lIns="0" tIns="0" rIns="0" bIns="0" rtlCol="0">
            <a:noAutofit/>
          </a:bodyPr>
          <a:lstStyle/>
          <a:p>
            <a:endParaRPr/>
          </a:p>
        </p:txBody>
      </p:sp>
      <p:sp>
        <p:nvSpPr>
          <p:cNvPr id="1747" name="object 1747"/>
          <p:cNvSpPr/>
          <p:nvPr/>
        </p:nvSpPr>
        <p:spPr>
          <a:xfrm>
            <a:off x="2387345" y="3765041"/>
            <a:ext cx="161544" cy="161544"/>
          </a:xfrm>
          <a:custGeom>
            <a:avLst/>
            <a:gdLst/>
            <a:ahLst/>
            <a:cxnLst/>
            <a:rect l="l" t="t" r="r" b="b"/>
            <a:pathLst>
              <a:path w="161544" h="161544">
                <a:moveTo>
                  <a:pt x="0" y="161543"/>
                </a:moveTo>
                <a:lnTo>
                  <a:pt x="161544" y="0"/>
                </a:lnTo>
              </a:path>
            </a:pathLst>
          </a:custGeom>
          <a:ln w="762">
            <a:solidFill>
              <a:srgbClr val="44ABAB"/>
            </a:solidFill>
          </a:ln>
        </p:spPr>
        <p:txBody>
          <a:bodyPr wrap="square" lIns="0" tIns="0" rIns="0" bIns="0" rtlCol="0">
            <a:noAutofit/>
          </a:bodyPr>
          <a:lstStyle/>
          <a:p>
            <a:endParaRPr/>
          </a:p>
        </p:txBody>
      </p:sp>
      <p:sp>
        <p:nvSpPr>
          <p:cNvPr id="1748" name="object 1748"/>
          <p:cNvSpPr/>
          <p:nvPr/>
        </p:nvSpPr>
        <p:spPr>
          <a:xfrm>
            <a:off x="2384297" y="3765041"/>
            <a:ext cx="164592" cy="162306"/>
          </a:xfrm>
          <a:custGeom>
            <a:avLst/>
            <a:gdLst/>
            <a:ahLst/>
            <a:cxnLst/>
            <a:rect l="l" t="t" r="r" b="b"/>
            <a:pathLst>
              <a:path w="164592" h="162305">
                <a:moveTo>
                  <a:pt x="3048" y="161543"/>
                </a:moveTo>
                <a:lnTo>
                  <a:pt x="164592" y="0"/>
                </a:lnTo>
                <a:lnTo>
                  <a:pt x="162306" y="761"/>
                </a:lnTo>
                <a:lnTo>
                  <a:pt x="0" y="162305"/>
                </a:lnTo>
                <a:lnTo>
                  <a:pt x="3048" y="161543"/>
                </a:lnTo>
                <a:close/>
              </a:path>
            </a:pathLst>
          </a:custGeom>
          <a:solidFill>
            <a:srgbClr val="44ABAB"/>
          </a:solidFill>
        </p:spPr>
        <p:txBody>
          <a:bodyPr wrap="square" lIns="0" tIns="0" rIns="0" bIns="0" rtlCol="0">
            <a:noAutofit/>
          </a:bodyPr>
          <a:lstStyle/>
          <a:p>
            <a:endParaRPr/>
          </a:p>
        </p:txBody>
      </p:sp>
      <p:sp>
        <p:nvSpPr>
          <p:cNvPr id="1749" name="object 1749"/>
          <p:cNvSpPr/>
          <p:nvPr/>
        </p:nvSpPr>
        <p:spPr>
          <a:xfrm>
            <a:off x="2382012" y="3765804"/>
            <a:ext cx="164592" cy="162306"/>
          </a:xfrm>
          <a:custGeom>
            <a:avLst/>
            <a:gdLst/>
            <a:ahLst/>
            <a:cxnLst/>
            <a:rect l="l" t="t" r="r" b="b"/>
            <a:pathLst>
              <a:path w="164592" h="162305">
                <a:moveTo>
                  <a:pt x="2286" y="161543"/>
                </a:moveTo>
                <a:lnTo>
                  <a:pt x="164592" y="0"/>
                </a:lnTo>
                <a:lnTo>
                  <a:pt x="162306" y="761"/>
                </a:lnTo>
                <a:lnTo>
                  <a:pt x="0" y="162305"/>
                </a:lnTo>
                <a:lnTo>
                  <a:pt x="2286" y="161543"/>
                </a:lnTo>
                <a:close/>
              </a:path>
            </a:pathLst>
          </a:custGeom>
          <a:solidFill>
            <a:srgbClr val="44ACAC"/>
          </a:solidFill>
        </p:spPr>
        <p:txBody>
          <a:bodyPr wrap="square" lIns="0" tIns="0" rIns="0" bIns="0" rtlCol="0">
            <a:noAutofit/>
          </a:bodyPr>
          <a:lstStyle/>
          <a:p>
            <a:endParaRPr/>
          </a:p>
        </p:txBody>
      </p:sp>
      <p:sp>
        <p:nvSpPr>
          <p:cNvPr id="1750" name="object 1750"/>
          <p:cNvSpPr/>
          <p:nvPr/>
        </p:nvSpPr>
        <p:spPr>
          <a:xfrm>
            <a:off x="2379725" y="3766566"/>
            <a:ext cx="164592" cy="162306"/>
          </a:xfrm>
          <a:custGeom>
            <a:avLst/>
            <a:gdLst/>
            <a:ahLst/>
            <a:cxnLst/>
            <a:rect l="l" t="t" r="r" b="b"/>
            <a:pathLst>
              <a:path w="164592" h="162305">
                <a:moveTo>
                  <a:pt x="2286" y="161544"/>
                </a:moveTo>
                <a:lnTo>
                  <a:pt x="164592" y="0"/>
                </a:lnTo>
                <a:lnTo>
                  <a:pt x="162306" y="762"/>
                </a:lnTo>
                <a:lnTo>
                  <a:pt x="0" y="162306"/>
                </a:lnTo>
                <a:lnTo>
                  <a:pt x="2286" y="161544"/>
                </a:lnTo>
                <a:close/>
              </a:path>
            </a:pathLst>
          </a:custGeom>
          <a:solidFill>
            <a:srgbClr val="45ADAD"/>
          </a:solidFill>
        </p:spPr>
        <p:txBody>
          <a:bodyPr wrap="square" lIns="0" tIns="0" rIns="0" bIns="0" rtlCol="0">
            <a:noAutofit/>
          </a:bodyPr>
          <a:lstStyle/>
          <a:p>
            <a:endParaRPr/>
          </a:p>
        </p:txBody>
      </p:sp>
      <p:sp>
        <p:nvSpPr>
          <p:cNvPr id="1751" name="object 1751"/>
          <p:cNvSpPr/>
          <p:nvPr/>
        </p:nvSpPr>
        <p:spPr>
          <a:xfrm>
            <a:off x="2377440" y="3767328"/>
            <a:ext cx="164592" cy="162306"/>
          </a:xfrm>
          <a:custGeom>
            <a:avLst/>
            <a:gdLst/>
            <a:ahLst/>
            <a:cxnLst/>
            <a:rect l="l" t="t" r="r" b="b"/>
            <a:pathLst>
              <a:path w="164592" h="162305">
                <a:moveTo>
                  <a:pt x="2286" y="161543"/>
                </a:moveTo>
                <a:lnTo>
                  <a:pt x="164592" y="0"/>
                </a:lnTo>
                <a:lnTo>
                  <a:pt x="161544" y="761"/>
                </a:lnTo>
                <a:lnTo>
                  <a:pt x="0" y="162305"/>
                </a:lnTo>
                <a:lnTo>
                  <a:pt x="2286" y="161543"/>
                </a:lnTo>
                <a:close/>
              </a:path>
            </a:pathLst>
          </a:custGeom>
          <a:solidFill>
            <a:srgbClr val="46AEAE"/>
          </a:solidFill>
        </p:spPr>
        <p:txBody>
          <a:bodyPr wrap="square" lIns="0" tIns="0" rIns="0" bIns="0" rtlCol="0">
            <a:noAutofit/>
          </a:bodyPr>
          <a:lstStyle/>
          <a:p>
            <a:endParaRPr/>
          </a:p>
        </p:txBody>
      </p:sp>
      <p:sp>
        <p:nvSpPr>
          <p:cNvPr id="1752" name="object 1752"/>
          <p:cNvSpPr/>
          <p:nvPr/>
        </p:nvSpPr>
        <p:spPr>
          <a:xfrm>
            <a:off x="2368295" y="3768089"/>
            <a:ext cx="170688" cy="165354"/>
          </a:xfrm>
          <a:custGeom>
            <a:avLst/>
            <a:gdLst/>
            <a:ahLst/>
            <a:cxnLst/>
            <a:rect l="l" t="t" r="r" b="b"/>
            <a:pathLst>
              <a:path w="170687" h="165353">
                <a:moveTo>
                  <a:pt x="9143" y="161544"/>
                </a:moveTo>
                <a:lnTo>
                  <a:pt x="170688" y="0"/>
                </a:lnTo>
                <a:lnTo>
                  <a:pt x="162306" y="3810"/>
                </a:lnTo>
                <a:lnTo>
                  <a:pt x="0" y="165354"/>
                </a:lnTo>
                <a:lnTo>
                  <a:pt x="9143" y="161544"/>
                </a:lnTo>
                <a:close/>
              </a:path>
            </a:pathLst>
          </a:custGeom>
          <a:solidFill>
            <a:srgbClr val="46B0B0"/>
          </a:solidFill>
        </p:spPr>
        <p:txBody>
          <a:bodyPr wrap="square" lIns="0" tIns="0" rIns="0" bIns="0" rtlCol="0">
            <a:noAutofit/>
          </a:bodyPr>
          <a:lstStyle/>
          <a:p>
            <a:endParaRPr/>
          </a:p>
        </p:txBody>
      </p:sp>
      <p:sp>
        <p:nvSpPr>
          <p:cNvPr id="1753" name="object 1753"/>
          <p:cNvSpPr/>
          <p:nvPr/>
        </p:nvSpPr>
        <p:spPr>
          <a:xfrm>
            <a:off x="2377439" y="3768089"/>
            <a:ext cx="161544" cy="161544"/>
          </a:xfrm>
          <a:custGeom>
            <a:avLst/>
            <a:gdLst/>
            <a:ahLst/>
            <a:cxnLst/>
            <a:rect l="l" t="t" r="r" b="b"/>
            <a:pathLst>
              <a:path w="161544" h="161544">
                <a:moveTo>
                  <a:pt x="0" y="161544"/>
                </a:moveTo>
                <a:lnTo>
                  <a:pt x="161544" y="0"/>
                </a:lnTo>
              </a:path>
            </a:pathLst>
          </a:custGeom>
          <a:ln w="762">
            <a:solidFill>
              <a:srgbClr val="46B0B0"/>
            </a:solidFill>
          </a:ln>
        </p:spPr>
        <p:txBody>
          <a:bodyPr wrap="square" lIns="0" tIns="0" rIns="0" bIns="0" rtlCol="0">
            <a:noAutofit/>
          </a:bodyPr>
          <a:lstStyle/>
          <a:p>
            <a:endParaRPr/>
          </a:p>
        </p:txBody>
      </p:sp>
      <p:sp>
        <p:nvSpPr>
          <p:cNvPr id="1754" name="object 1754"/>
          <p:cNvSpPr/>
          <p:nvPr/>
        </p:nvSpPr>
        <p:spPr>
          <a:xfrm>
            <a:off x="2374391" y="3768089"/>
            <a:ext cx="164592" cy="163068"/>
          </a:xfrm>
          <a:custGeom>
            <a:avLst/>
            <a:gdLst/>
            <a:ahLst/>
            <a:cxnLst/>
            <a:rect l="l" t="t" r="r" b="b"/>
            <a:pathLst>
              <a:path w="164592" h="163067">
                <a:moveTo>
                  <a:pt x="3048" y="161544"/>
                </a:moveTo>
                <a:lnTo>
                  <a:pt x="164592" y="0"/>
                </a:lnTo>
                <a:lnTo>
                  <a:pt x="162306" y="1524"/>
                </a:lnTo>
                <a:lnTo>
                  <a:pt x="0" y="163068"/>
                </a:lnTo>
                <a:lnTo>
                  <a:pt x="3048" y="161544"/>
                </a:lnTo>
                <a:close/>
              </a:path>
            </a:pathLst>
          </a:custGeom>
          <a:solidFill>
            <a:srgbClr val="46B0B0"/>
          </a:solidFill>
        </p:spPr>
        <p:txBody>
          <a:bodyPr wrap="square" lIns="0" tIns="0" rIns="0" bIns="0" rtlCol="0">
            <a:noAutofit/>
          </a:bodyPr>
          <a:lstStyle/>
          <a:p>
            <a:endParaRPr/>
          </a:p>
        </p:txBody>
      </p:sp>
      <p:sp>
        <p:nvSpPr>
          <p:cNvPr id="1755" name="object 1755"/>
          <p:cNvSpPr/>
          <p:nvPr/>
        </p:nvSpPr>
        <p:spPr>
          <a:xfrm>
            <a:off x="2371344" y="3769613"/>
            <a:ext cx="165354" cy="162306"/>
          </a:xfrm>
          <a:custGeom>
            <a:avLst/>
            <a:gdLst/>
            <a:ahLst/>
            <a:cxnLst/>
            <a:rect l="l" t="t" r="r" b="b"/>
            <a:pathLst>
              <a:path w="165354" h="162305">
                <a:moveTo>
                  <a:pt x="3048" y="161544"/>
                </a:moveTo>
                <a:lnTo>
                  <a:pt x="165354" y="0"/>
                </a:lnTo>
                <a:lnTo>
                  <a:pt x="162306" y="762"/>
                </a:lnTo>
                <a:lnTo>
                  <a:pt x="0" y="162306"/>
                </a:lnTo>
                <a:lnTo>
                  <a:pt x="3048" y="161544"/>
                </a:lnTo>
                <a:close/>
              </a:path>
            </a:pathLst>
          </a:custGeom>
          <a:solidFill>
            <a:srgbClr val="46B2B2"/>
          </a:solidFill>
        </p:spPr>
        <p:txBody>
          <a:bodyPr wrap="square" lIns="0" tIns="0" rIns="0" bIns="0" rtlCol="0">
            <a:noAutofit/>
          </a:bodyPr>
          <a:lstStyle/>
          <a:p>
            <a:endParaRPr/>
          </a:p>
        </p:txBody>
      </p:sp>
      <p:sp>
        <p:nvSpPr>
          <p:cNvPr id="1756" name="object 1756"/>
          <p:cNvSpPr/>
          <p:nvPr/>
        </p:nvSpPr>
        <p:spPr>
          <a:xfrm>
            <a:off x="2368296" y="3770376"/>
            <a:ext cx="165354" cy="163068"/>
          </a:xfrm>
          <a:custGeom>
            <a:avLst/>
            <a:gdLst/>
            <a:ahLst/>
            <a:cxnLst/>
            <a:rect l="l" t="t" r="r" b="b"/>
            <a:pathLst>
              <a:path w="165354" h="163067">
                <a:moveTo>
                  <a:pt x="3048" y="161544"/>
                </a:moveTo>
                <a:lnTo>
                  <a:pt x="165354" y="0"/>
                </a:lnTo>
                <a:lnTo>
                  <a:pt x="162306" y="1524"/>
                </a:lnTo>
                <a:lnTo>
                  <a:pt x="0" y="163068"/>
                </a:lnTo>
                <a:lnTo>
                  <a:pt x="3048" y="161544"/>
                </a:lnTo>
                <a:close/>
              </a:path>
            </a:pathLst>
          </a:custGeom>
          <a:solidFill>
            <a:srgbClr val="47B5B5"/>
          </a:solidFill>
        </p:spPr>
        <p:txBody>
          <a:bodyPr wrap="square" lIns="0" tIns="0" rIns="0" bIns="0" rtlCol="0">
            <a:noAutofit/>
          </a:bodyPr>
          <a:lstStyle/>
          <a:p>
            <a:endParaRPr/>
          </a:p>
        </p:txBody>
      </p:sp>
      <p:sp>
        <p:nvSpPr>
          <p:cNvPr id="1757" name="object 1757"/>
          <p:cNvSpPr/>
          <p:nvPr/>
        </p:nvSpPr>
        <p:spPr>
          <a:xfrm>
            <a:off x="2359913" y="3771900"/>
            <a:ext cx="170688" cy="166116"/>
          </a:xfrm>
          <a:custGeom>
            <a:avLst/>
            <a:gdLst/>
            <a:ahLst/>
            <a:cxnLst/>
            <a:rect l="l" t="t" r="r" b="b"/>
            <a:pathLst>
              <a:path w="170687" h="166115">
                <a:moveTo>
                  <a:pt x="8381" y="161543"/>
                </a:moveTo>
                <a:lnTo>
                  <a:pt x="170687" y="0"/>
                </a:lnTo>
                <a:lnTo>
                  <a:pt x="161543" y="4571"/>
                </a:lnTo>
                <a:lnTo>
                  <a:pt x="0" y="166115"/>
                </a:lnTo>
                <a:lnTo>
                  <a:pt x="8381" y="161543"/>
                </a:lnTo>
                <a:close/>
              </a:path>
            </a:pathLst>
          </a:custGeom>
          <a:solidFill>
            <a:srgbClr val="48B7B7"/>
          </a:solidFill>
        </p:spPr>
        <p:txBody>
          <a:bodyPr wrap="square" lIns="0" tIns="0" rIns="0" bIns="0" rtlCol="0">
            <a:noAutofit/>
          </a:bodyPr>
          <a:lstStyle/>
          <a:p>
            <a:endParaRPr/>
          </a:p>
        </p:txBody>
      </p:sp>
      <p:sp>
        <p:nvSpPr>
          <p:cNvPr id="1758" name="object 1758"/>
          <p:cNvSpPr/>
          <p:nvPr/>
        </p:nvSpPr>
        <p:spPr>
          <a:xfrm>
            <a:off x="2368295" y="3771900"/>
            <a:ext cx="162306" cy="161544"/>
          </a:xfrm>
          <a:custGeom>
            <a:avLst/>
            <a:gdLst/>
            <a:ahLst/>
            <a:cxnLst/>
            <a:rect l="l" t="t" r="r" b="b"/>
            <a:pathLst>
              <a:path w="162306" h="161544">
                <a:moveTo>
                  <a:pt x="0" y="161543"/>
                </a:moveTo>
                <a:lnTo>
                  <a:pt x="162306" y="0"/>
                </a:lnTo>
              </a:path>
            </a:pathLst>
          </a:custGeom>
          <a:ln w="762">
            <a:solidFill>
              <a:srgbClr val="48B7B7"/>
            </a:solidFill>
          </a:ln>
        </p:spPr>
        <p:txBody>
          <a:bodyPr wrap="square" lIns="0" tIns="0" rIns="0" bIns="0" rtlCol="0">
            <a:noAutofit/>
          </a:bodyPr>
          <a:lstStyle/>
          <a:p>
            <a:endParaRPr/>
          </a:p>
        </p:txBody>
      </p:sp>
      <p:sp>
        <p:nvSpPr>
          <p:cNvPr id="1759" name="object 1759"/>
          <p:cNvSpPr/>
          <p:nvPr/>
        </p:nvSpPr>
        <p:spPr>
          <a:xfrm>
            <a:off x="2364485" y="3771900"/>
            <a:ext cx="166116" cy="163830"/>
          </a:xfrm>
          <a:custGeom>
            <a:avLst/>
            <a:gdLst/>
            <a:ahLst/>
            <a:cxnLst/>
            <a:rect l="l" t="t" r="r" b="b"/>
            <a:pathLst>
              <a:path w="166116" h="163829">
                <a:moveTo>
                  <a:pt x="3810" y="161543"/>
                </a:moveTo>
                <a:lnTo>
                  <a:pt x="166116" y="0"/>
                </a:lnTo>
                <a:lnTo>
                  <a:pt x="161544" y="2285"/>
                </a:lnTo>
                <a:lnTo>
                  <a:pt x="0" y="163829"/>
                </a:lnTo>
                <a:lnTo>
                  <a:pt x="3810" y="161543"/>
                </a:lnTo>
                <a:close/>
              </a:path>
            </a:pathLst>
          </a:custGeom>
          <a:solidFill>
            <a:srgbClr val="48B7B7"/>
          </a:solidFill>
        </p:spPr>
        <p:txBody>
          <a:bodyPr wrap="square" lIns="0" tIns="0" rIns="0" bIns="0" rtlCol="0">
            <a:noAutofit/>
          </a:bodyPr>
          <a:lstStyle/>
          <a:p>
            <a:endParaRPr/>
          </a:p>
        </p:txBody>
      </p:sp>
      <p:sp>
        <p:nvSpPr>
          <p:cNvPr id="1760" name="object 1760"/>
          <p:cNvSpPr/>
          <p:nvPr/>
        </p:nvSpPr>
        <p:spPr>
          <a:xfrm>
            <a:off x="2359913" y="3774185"/>
            <a:ext cx="166116" cy="163830"/>
          </a:xfrm>
          <a:custGeom>
            <a:avLst/>
            <a:gdLst/>
            <a:ahLst/>
            <a:cxnLst/>
            <a:rect l="l" t="t" r="r" b="b"/>
            <a:pathLst>
              <a:path w="166116" h="163829">
                <a:moveTo>
                  <a:pt x="4572" y="161544"/>
                </a:moveTo>
                <a:lnTo>
                  <a:pt x="166116" y="0"/>
                </a:lnTo>
                <a:lnTo>
                  <a:pt x="161544" y="2286"/>
                </a:lnTo>
                <a:lnTo>
                  <a:pt x="0" y="163830"/>
                </a:lnTo>
                <a:lnTo>
                  <a:pt x="4572" y="161544"/>
                </a:lnTo>
                <a:close/>
              </a:path>
            </a:pathLst>
          </a:custGeom>
          <a:solidFill>
            <a:srgbClr val="49B9B9"/>
          </a:solidFill>
        </p:spPr>
        <p:txBody>
          <a:bodyPr wrap="square" lIns="0" tIns="0" rIns="0" bIns="0" rtlCol="0">
            <a:noAutofit/>
          </a:bodyPr>
          <a:lstStyle/>
          <a:p>
            <a:endParaRPr/>
          </a:p>
        </p:txBody>
      </p:sp>
      <p:sp>
        <p:nvSpPr>
          <p:cNvPr id="1761" name="object 1761"/>
          <p:cNvSpPr/>
          <p:nvPr/>
        </p:nvSpPr>
        <p:spPr>
          <a:xfrm>
            <a:off x="2351532" y="3776472"/>
            <a:ext cx="169926" cy="167640"/>
          </a:xfrm>
          <a:custGeom>
            <a:avLst/>
            <a:gdLst/>
            <a:ahLst/>
            <a:cxnLst/>
            <a:rect l="l" t="t" r="r" b="b"/>
            <a:pathLst>
              <a:path w="169925" h="167639">
                <a:moveTo>
                  <a:pt x="8381" y="161544"/>
                </a:moveTo>
                <a:lnTo>
                  <a:pt x="169925" y="0"/>
                </a:lnTo>
                <a:lnTo>
                  <a:pt x="161543" y="5334"/>
                </a:lnTo>
                <a:lnTo>
                  <a:pt x="0" y="167640"/>
                </a:lnTo>
                <a:lnTo>
                  <a:pt x="8381" y="161544"/>
                </a:lnTo>
                <a:close/>
              </a:path>
            </a:pathLst>
          </a:custGeom>
          <a:solidFill>
            <a:srgbClr val="4ABCBC"/>
          </a:solidFill>
        </p:spPr>
        <p:txBody>
          <a:bodyPr wrap="square" lIns="0" tIns="0" rIns="0" bIns="0" rtlCol="0">
            <a:noAutofit/>
          </a:bodyPr>
          <a:lstStyle/>
          <a:p>
            <a:endParaRPr/>
          </a:p>
        </p:txBody>
      </p:sp>
      <p:sp>
        <p:nvSpPr>
          <p:cNvPr id="1762" name="object 1762"/>
          <p:cNvSpPr/>
          <p:nvPr/>
        </p:nvSpPr>
        <p:spPr>
          <a:xfrm>
            <a:off x="2359914" y="3776472"/>
            <a:ext cx="161544" cy="161544"/>
          </a:xfrm>
          <a:custGeom>
            <a:avLst/>
            <a:gdLst/>
            <a:ahLst/>
            <a:cxnLst/>
            <a:rect l="l" t="t" r="r" b="b"/>
            <a:pathLst>
              <a:path w="161544" h="161544">
                <a:moveTo>
                  <a:pt x="0" y="161544"/>
                </a:moveTo>
                <a:lnTo>
                  <a:pt x="161544" y="0"/>
                </a:lnTo>
              </a:path>
            </a:pathLst>
          </a:custGeom>
          <a:ln w="762">
            <a:solidFill>
              <a:srgbClr val="4ABCBC"/>
            </a:solidFill>
          </a:ln>
        </p:spPr>
        <p:txBody>
          <a:bodyPr wrap="square" lIns="0" tIns="0" rIns="0" bIns="0" rtlCol="0">
            <a:noAutofit/>
          </a:bodyPr>
          <a:lstStyle/>
          <a:p>
            <a:endParaRPr/>
          </a:p>
        </p:txBody>
      </p:sp>
      <p:sp>
        <p:nvSpPr>
          <p:cNvPr id="1763" name="object 1763"/>
          <p:cNvSpPr/>
          <p:nvPr/>
        </p:nvSpPr>
        <p:spPr>
          <a:xfrm>
            <a:off x="2343150" y="3781805"/>
            <a:ext cx="169926" cy="168402"/>
          </a:xfrm>
          <a:custGeom>
            <a:avLst/>
            <a:gdLst/>
            <a:ahLst/>
            <a:cxnLst/>
            <a:rect l="l" t="t" r="r" b="b"/>
            <a:pathLst>
              <a:path w="169925" h="168401">
                <a:moveTo>
                  <a:pt x="8381" y="162305"/>
                </a:moveTo>
                <a:lnTo>
                  <a:pt x="169925" y="0"/>
                </a:lnTo>
                <a:lnTo>
                  <a:pt x="161543" y="6857"/>
                </a:lnTo>
                <a:lnTo>
                  <a:pt x="0" y="168401"/>
                </a:lnTo>
                <a:lnTo>
                  <a:pt x="8381" y="162305"/>
                </a:lnTo>
                <a:close/>
              </a:path>
            </a:pathLst>
          </a:custGeom>
          <a:solidFill>
            <a:srgbClr val="4DC2C2"/>
          </a:solidFill>
        </p:spPr>
        <p:txBody>
          <a:bodyPr wrap="square" lIns="0" tIns="0" rIns="0" bIns="0" rtlCol="0">
            <a:noAutofit/>
          </a:bodyPr>
          <a:lstStyle/>
          <a:p>
            <a:endParaRPr/>
          </a:p>
        </p:txBody>
      </p:sp>
      <p:sp>
        <p:nvSpPr>
          <p:cNvPr id="1764" name="object 1764"/>
          <p:cNvSpPr/>
          <p:nvPr/>
        </p:nvSpPr>
        <p:spPr>
          <a:xfrm>
            <a:off x="2351532" y="3781805"/>
            <a:ext cx="161544" cy="162306"/>
          </a:xfrm>
          <a:custGeom>
            <a:avLst/>
            <a:gdLst/>
            <a:ahLst/>
            <a:cxnLst/>
            <a:rect l="l" t="t" r="r" b="b"/>
            <a:pathLst>
              <a:path w="161544" h="162305">
                <a:moveTo>
                  <a:pt x="0" y="162305"/>
                </a:moveTo>
                <a:lnTo>
                  <a:pt x="161544" y="0"/>
                </a:lnTo>
              </a:path>
            </a:pathLst>
          </a:custGeom>
          <a:ln w="762">
            <a:solidFill>
              <a:srgbClr val="4DC2C2"/>
            </a:solidFill>
          </a:ln>
        </p:spPr>
        <p:txBody>
          <a:bodyPr wrap="square" lIns="0" tIns="0" rIns="0" bIns="0" rtlCol="0">
            <a:noAutofit/>
          </a:bodyPr>
          <a:lstStyle/>
          <a:p>
            <a:endParaRPr/>
          </a:p>
        </p:txBody>
      </p:sp>
      <p:sp>
        <p:nvSpPr>
          <p:cNvPr id="1765" name="object 1765"/>
          <p:cNvSpPr/>
          <p:nvPr/>
        </p:nvSpPr>
        <p:spPr>
          <a:xfrm>
            <a:off x="2335530" y="3788663"/>
            <a:ext cx="169164" cy="168402"/>
          </a:xfrm>
          <a:custGeom>
            <a:avLst/>
            <a:gdLst/>
            <a:ahLst/>
            <a:cxnLst/>
            <a:rect l="l" t="t" r="r" b="b"/>
            <a:pathLst>
              <a:path w="169163" h="168401">
                <a:moveTo>
                  <a:pt x="7619" y="161544"/>
                </a:moveTo>
                <a:lnTo>
                  <a:pt x="169163" y="0"/>
                </a:lnTo>
                <a:lnTo>
                  <a:pt x="161543" y="6858"/>
                </a:lnTo>
                <a:lnTo>
                  <a:pt x="0" y="168402"/>
                </a:lnTo>
                <a:lnTo>
                  <a:pt x="7619" y="161544"/>
                </a:lnTo>
                <a:close/>
              </a:path>
            </a:pathLst>
          </a:custGeom>
          <a:solidFill>
            <a:srgbClr val="4FC6C6"/>
          </a:solidFill>
        </p:spPr>
        <p:txBody>
          <a:bodyPr wrap="square" lIns="0" tIns="0" rIns="0" bIns="0" rtlCol="0">
            <a:noAutofit/>
          </a:bodyPr>
          <a:lstStyle/>
          <a:p>
            <a:endParaRPr/>
          </a:p>
        </p:txBody>
      </p:sp>
      <p:sp>
        <p:nvSpPr>
          <p:cNvPr id="1766" name="object 1766"/>
          <p:cNvSpPr/>
          <p:nvPr/>
        </p:nvSpPr>
        <p:spPr>
          <a:xfrm>
            <a:off x="2343150" y="3788663"/>
            <a:ext cx="161544" cy="161544"/>
          </a:xfrm>
          <a:custGeom>
            <a:avLst/>
            <a:gdLst/>
            <a:ahLst/>
            <a:cxnLst/>
            <a:rect l="l" t="t" r="r" b="b"/>
            <a:pathLst>
              <a:path w="161544" h="161544">
                <a:moveTo>
                  <a:pt x="0" y="161544"/>
                </a:moveTo>
                <a:lnTo>
                  <a:pt x="161544" y="0"/>
                </a:lnTo>
              </a:path>
            </a:pathLst>
          </a:custGeom>
          <a:ln w="762">
            <a:solidFill>
              <a:srgbClr val="4FC6C6"/>
            </a:solidFill>
          </a:ln>
        </p:spPr>
        <p:txBody>
          <a:bodyPr wrap="square" lIns="0" tIns="0" rIns="0" bIns="0" rtlCol="0">
            <a:noAutofit/>
          </a:bodyPr>
          <a:lstStyle/>
          <a:p>
            <a:endParaRPr/>
          </a:p>
        </p:txBody>
      </p:sp>
      <p:sp>
        <p:nvSpPr>
          <p:cNvPr id="1767" name="object 1767"/>
          <p:cNvSpPr/>
          <p:nvPr/>
        </p:nvSpPr>
        <p:spPr>
          <a:xfrm>
            <a:off x="2484882" y="4333494"/>
            <a:ext cx="170688" cy="171450"/>
          </a:xfrm>
          <a:custGeom>
            <a:avLst/>
            <a:gdLst/>
            <a:ahLst/>
            <a:cxnLst/>
            <a:rect l="l" t="t" r="r" b="b"/>
            <a:pathLst>
              <a:path w="170687" h="171450">
                <a:moveTo>
                  <a:pt x="0" y="171450"/>
                </a:moveTo>
                <a:lnTo>
                  <a:pt x="161544" y="9905"/>
                </a:lnTo>
                <a:lnTo>
                  <a:pt x="170688" y="0"/>
                </a:lnTo>
                <a:lnTo>
                  <a:pt x="9144" y="161544"/>
                </a:lnTo>
                <a:lnTo>
                  <a:pt x="0" y="171450"/>
                </a:lnTo>
                <a:close/>
              </a:path>
            </a:pathLst>
          </a:custGeom>
          <a:solidFill>
            <a:srgbClr val="51CBCB"/>
          </a:solidFill>
        </p:spPr>
        <p:txBody>
          <a:bodyPr wrap="square" lIns="0" tIns="0" rIns="0" bIns="0" rtlCol="0">
            <a:noAutofit/>
          </a:bodyPr>
          <a:lstStyle/>
          <a:p>
            <a:endParaRPr/>
          </a:p>
        </p:txBody>
      </p:sp>
      <p:sp>
        <p:nvSpPr>
          <p:cNvPr id="1768" name="object 1768"/>
          <p:cNvSpPr/>
          <p:nvPr/>
        </p:nvSpPr>
        <p:spPr>
          <a:xfrm>
            <a:off x="2484882" y="4343400"/>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1769" name="object 1769"/>
          <p:cNvSpPr/>
          <p:nvPr/>
        </p:nvSpPr>
        <p:spPr>
          <a:xfrm>
            <a:off x="2494026" y="4322064"/>
            <a:ext cx="169926" cy="172974"/>
          </a:xfrm>
          <a:custGeom>
            <a:avLst/>
            <a:gdLst/>
            <a:ahLst/>
            <a:cxnLst/>
            <a:rect l="l" t="t" r="r" b="b"/>
            <a:pathLst>
              <a:path w="169925" h="172974">
                <a:moveTo>
                  <a:pt x="0" y="172974"/>
                </a:moveTo>
                <a:lnTo>
                  <a:pt x="161544" y="11430"/>
                </a:lnTo>
                <a:lnTo>
                  <a:pt x="169926" y="0"/>
                </a:lnTo>
                <a:lnTo>
                  <a:pt x="8382" y="161544"/>
                </a:lnTo>
                <a:lnTo>
                  <a:pt x="0" y="172974"/>
                </a:lnTo>
                <a:close/>
              </a:path>
            </a:pathLst>
          </a:custGeom>
          <a:solidFill>
            <a:srgbClr val="52D0D0"/>
          </a:solidFill>
        </p:spPr>
        <p:txBody>
          <a:bodyPr wrap="square" lIns="0" tIns="0" rIns="0" bIns="0" rtlCol="0">
            <a:noAutofit/>
          </a:bodyPr>
          <a:lstStyle/>
          <a:p>
            <a:endParaRPr/>
          </a:p>
        </p:txBody>
      </p:sp>
      <p:sp>
        <p:nvSpPr>
          <p:cNvPr id="1770" name="object 1770"/>
          <p:cNvSpPr/>
          <p:nvPr/>
        </p:nvSpPr>
        <p:spPr>
          <a:xfrm>
            <a:off x="2494026" y="4333494"/>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1771" name="object 1771"/>
          <p:cNvSpPr/>
          <p:nvPr/>
        </p:nvSpPr>
        <p:spPr>
          <a:xfrm>
            <a:off x="2502407" y="4309871"/>
            <a:ext cx="169926" cy="173736"/>
          </a:xfrm>
          <a:custGeom>
            <a:avLst/>
            <a:gdLst/>
            <a:ahLst/>
            <a:cxnLst/>
            <a:rect l="l" t="t" r="r" b="b"/>
            <a:pathLst>
              <a:path w="169925" h="173736">
                <a:moveTo>
                  <a:pt x="0" y="173736"/>
                </a:moveTo>
                <a:lnTo>
                  <a:pt x="161544" y="12192"/>
                </a:lnTo>
                <a:lnTo>
                  <a:pt x="169926" y="0"/>
                </a:lnTo>
                <a:lnTo>
                  <a:pt x="8381" y="161544"/>
                </a:lnTo>
                <a:lnTo>
                  <a:pt x="0" y="173736"/>
                </a:lnTo>
                <a:close/>
              </a:path>
            </a:pathLst>
          </a:custGeom>
          <a:solidFill>
            <a:srgbClr val="53D2D2"/>
          </a:solidFill>
        </p:spPr>
        <p:txBody>
          <a:bodyPr wrap="square" lIns="0" tIns="0" rIns="0" bIns="0" rtlCol="0">
            <a:noAutofit/>
          </a:bodyPr>
          <a:lstStyle/>
          <a:p>
            <a:endParaRPr/>
          </a:p>
        </p:txBody>
      </p:sp>
      <p:sp>
        <p:nvSpPr>
          <p:cNvPr id="1772" name="object 1772"/>
          <p:cNvSpPr/>
          <p:nvPr/>
        </p:nvSpPr>
        <p:spPr>
          <a:xfrm>
            <a:off x="2502407" y="4322063"/>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1773" name="object 1773"/>
          <p:cNvSpPr/>
          <p:nvPr/>
        </p:nvSpPr>
        <p:spPr>
          <a:xfrm>
            <a:off x="2502407" y="4315967"/>
            <a:ext cx="166116" cy="167640"/>
          </a:xfrm>
          <a:custGeom>
            <a:avLst/>
            <a:gdLst/>
            <a:ahLst/>
            <a:cxnLst/>
            <a:rect l="l" t="t" r="r" b="b"/>
            <a:pathLst>
              <a:path w="166116" h="167639">
                <a:moveTo>
                  <a:pt x="0" y="167639"/>
                </a:moveTo>
                <a:lnTo>
                  <a:pt x="161544" y="6095"/>
                </a:lnTo>
                <a:lnTo>
                  <a:pt x="166116" y="0"/>
                </a:lnTo>
                <a:lnTo>
                  <a:pt x="3809" y="161543"/>
                </a:lnTo>
                <a:lnTo>
                  <a:pt x="0" y="167639"/>
                </a:lnTo>
                <a:close/>
              </a:path>
            </a:pathLst>
          </a:custGeom>
          <a:solidFill>
            <a:srgbClr val="53D2D2"/>
          </a:solidFill>
        </p:spPr>
        <p:txBody>
          <a:bodyPr wrap="square" lIns="0" tIns="0" rIns="0" bIns="0" rtlCol="0">
            <a:noAutofit/>
          </a:bodyPr>
          <a:lstStyle/>
          <a:p>
            <a:endParaRPr/>
          </a:p>
        </p:txBody>
      </p:sp>
      <p:sp>
        <p:nvSpPr>
          <p:cNvPr id="1774" name="object 1774"/>
          <p:cNvSpPr/>
          <p:nvPr/>
        </p:nvSpPr>
        <p:spPr>
          <a:xfrm>
            <a:off x="2506217" y="4309871"/>
            <a:ext cx="166116" cy="167640"/>
          </a:xfrm>
          <a:custGeom>
            <a:avLst/>
            <a:gdLst/>
            <a:ahLst/>
            <a:cxnLst/>
            <a:rect l="l" t="t" r="r" b="b"/>
            <a:pathLst>
              <a:path w="166116" h="167639">
                <a:moveTo>
                  <a:pt x="0" y="167639"/>
                </a:moveTo>
                <a:lnTo>
                  <a:pt x="162306" y="6095"/>
                </a:lnTo>
                <a:lnTo>
                  <a:pt x="166116" y="0"/>
                </a:lnTo>
                <a:lnTo>
                  <a:pt x="4571" y="161543"/>
                </a:lnTo>
                <a:lnTo>
                  <a:pt x="0" y="167639"/>
                </a:lnTo>
                <a:close/>
              </a:path>
            </a:pathLst>
          </a:custGeom>
          <a:solidFill>
            <a:srgbClr val="53D3D3"/>
          </a:solidFill>
        </p:spPr>
        <p:txBody>
          <a:bodyPr wrap="square" lIns="0" tIns="0" rIns="0" bIns="0" rtlCol="0">
            <a:noAutofit/>
          </a:bodyPr>
          <a:lstStyle/>
          <a:p>
            <a:endParaRPr/>
          </a:p>
        </p:txBody>
      </p:sp>
      <p:sp>
        <p:nvSpPr>
          <p:cNvPr id="1775" name="object 1775"/>
          <p:cNvSpPr/>
          <p:nvPr/>
        </p:nvSpPr>
        <p:spPr>
          <a:xfrm>
            <a:off x="2510789" y="4296156"/>
            <a:ext cx="169926" cy="175260"/>
          </a:xfrm>
          <a:custGeom>
            <a:avLst/>
            <a:gdLst/>
            <a:ahLst/>
            <a:cxnLst/>
            <a:rect l="l" t="t" r="r" b="b"/>
            <a:pathLst>
              <a:path w="169925" h="175260">
                <a:moveTo>
                  <a:pt x="0" y="175260"/>
                </a:moveTo>
                <a:lnTo>
                  <a:pt x="161544" y="13716"/>
                </a:lnTo>
                <a:lnTo>
                  <a:pt x="169926" y="0"/>
                </a:lnTo>
                <a:lnTo>
                  <a:pt x="7619" y="161544"/>
                </a:lnTo>
                <a:lnTo>
                  <a:pt x="0" y="175260"/>
                </a:lnTo>
                <a:close/>
              </a:path>
            </a:pathLst>
          </a:custGeom>
          <a:solidFill>
            <a:srgbClr val="54D5D5"/>
          </a:solidFill>
        </p:spPr>
        <p:txBody>
          <a:bodyPr wrap="square" lIns="0" tIns="0" rIns="0" bIns="0" rtlCol="0">
            <a:noAutofit/>
          </a:bodyPr>
          <a:lstStyle/>
          <a:p>
            <a:endParaRPr/>
          </a:p>
        </p:txBody>
      </p:sp>
      <p:sp>
        <p:nvSpPr>
          <p:cNvPr id="1776" name="object 1776"/>
          <p:cNvSpPr/>
          <p:nvPr/>
        </p:nvSpPr>
        <p:spPr>
          <a:xfrm>
            <a:off x="2510789" y="4309872"/>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1777" name="object 1777"/>
          <p:cNvSpPr/>
          <p:nvPr/>
        </p:nvSpPr>
        <p:spPr>
          <a:xfrm>
            <a:off x="2510789" y="4303014"/>
            <a:ext cx="165354" cy="168402"/>
          </a:xfrm>
          <a:custGeom>
            <a:avLst/>
            <a:gdLst/>
            <a:ahLst/>
            <a:cxnLst/>
            <a:rect l="l" t="t" r="r" b="b"/>
            <a:pathLst>
              <a:path w="165354" h="168401">
                <a:moveTo>
                  <a:pt x="0" y="168401"/>
                </a:moveTo>
                <a:lnTo>
                  <a:pt x="161544" y="6857"/>
                </a:lnTo>
                <a:lnTo>
                  <a:pt x="165354" y="0"/>
                </a:lnTo>
                <a:lnTo>
                  <a:pt x="3809" y="161543"/>
                </a:lnTo>
                <a:lnTo>
                  <a:pt x="0" y="168401"/>
                </a:lnTo>
                <a:close/>
              </a:path>
            </a:pathLst>
          </a:custGeom>
          <a:solidFill>
            <a:srgbClr val="54D5D5"/>
          </a:solidFill>
        </p:spPr>
        <p:txBody>
          <a:bodyPr wrap="square" lIns="0" tIns="0" rIns="0" bIns="0" rtlCol="0">
            <a:noAutofit/>
          </a:bodyPr>
          <a:lstStyle/>
          <a:p>
            <a:endParaRPr/>
          </a:p>
        </p:txBody>
      </p:sp>
      <p:sp>
        <p:nvSpPr>
          <p:cNvPr id="1778" name="object 1778"/>
          <p:cNvSpPr/>
          <p:nvPr/>
        </p:nvSpPr>
        <p:spPr>
          <a:xfrm>
            <a:off x="2514600" y="4296155"/>
            <a:ext cx="166116" cy="168402"/>
          </a:xfrm>
          <a:custGeom>
            <a:avLst/>
            <a:gdLst/>
            <a:ahLst/>
            <a:cxnLst/>
            <a:rect l="l" t="t" r="r" b="b"/>
            <a:pathLst>
              <a:path w="166116" h="168401">
                <a:moveTo>
                  <a:pt x="0" y="168401"/>
                </a:moveTo>
                <a:lnTo>
                  <a:pt x="161544" y="6857"/>
                </a:lnTo>
                <a:lnTo>
                  <a:pt x="166116" y="0"/>
                </a:lnTo>
                <a:lnTo>
                  <a:pt x="3809" y="161543"/>
                </a:lnTo>
                <a:lnTo>
                  <a:pt x="0" y="168401"/>
                </a:lnTo>
                <a:close/>
              </a:path>
            </a:pathLst>
          </a:custGeom>
          <a:solidFill>
            <a:srgbClr val="54D6D6"/>
          </a:solidFill>
        </p:spPr>
        <p:txBody>
          <a:bodyPr wrap="square" lIns="0" tIns="0" rIns="0" bIns="0" rtlCol="0">
            <a:noAutofit/>
          </a:bodyPr>
          <a:lstStyle/>
          <a:p>
            <a:endParaRPr/>
          </a:p>
        </p:txBody>
      </p:sp>
      <p:sp>
        <p:nvSpPr>
          <p:cNvPr id="1779" name="object 1779"/>
          <p:cNvSpPr/>
          <p:nvPr/>
        </p:nvSpPr>
        <p:spPr>
          <a:xfrm>
            <a:off x="2518410" y="4280916"/>
            <a:ext cx="169926" cy="176784"/>
          </a:xfrm>
          <a:custGeom>
            <a:avLst/>
            <a:gdLst/>
            <a:ahLst/>
            <a:cxnLst/>
            <a:rect l="l" t="t" r="r" b="b"/>
            <a:pathLst>
              <a:path w="169925" h="176784">
                <a:moveTo>
                  <a:pt x="0" y="176783"/>
                </a:moveTo>
                <a:lnTo>
                  <a:pt x="162306" y="15239"/>
                </a:lnTo>
                <a:lnTo>
                  <a:pt x="169926" y="0"/>
                </a:lnTo>
                <a:lnTo>
                  <a:pt x="7619" y="161543"/>
                </a:lnTo>
                <a:lnTo>
                  <a:pt x="0" y="176783"/>
                </a:lnTo>
                <a:close/>
              </a:path>
            </a:pathLst>
          </a:custGeom>
          <a:solidFill>
            <a:srgbClr val="55D7D7"/>
          </a:solidFill>
        </p:spPr>
        <p:txBody>
          <a:bodyPr wrap="square" lIns="0" tIns="0" rIns="0" bIns="0" rtlCol="0">
            <a:noAutofit/>
          </a:bodyPr>
          <a:lstStyle/>
          <a:p>
            <a:endParaRPr/>
          </a:p>
        </p:txBody>
      </p:sp>
      <p:sp>
        <p:nvSpPr>
          <p:cNvPr id="1780" name="object 1780"/>
          <p:cNvSpPr/>
          <p:nvPr/>
        </p:nvSpPr>
        <p:spPr>
          <a:xfrm>
            <a:off x="2518410" y="4296156"/>
            <a:ext cx="162306" cy="161544"/>
          </a:xfrm>
          <a:custGeom>
            <a:avLst/>
            <a:gdLst/>
            <a:ahLst/>
            <a:cxnLst/>
            <a:rect l="l" t="t" r="r" b="b"/>
            <a:pathLst>
              <a:path w="162306" h="161544">
                <a:moveTo>
                  <a:pt x="0" y="161544"/>
                </a:moveTo>
                <a:lnTo>
                  <a:pt x="162306" y="0"/>
                </a:lnTo>
              </a:path>
            </a:pathLst>
          </a:custGeom>
          <a:ln w="762">
            <a:solidFill>
              <a:srgbClr val="55D7D7"/>
            </a:solidFill>
          </a:ln>
        </p:spPr>
        <p:txBody>
          <a:bodyPr wrap="square" lIns="0" tIns="0" rIns="0" bIns="0" rtlCol="0">
            <a:noAutofit/>
          </a:bodyPr>
          <a:lstStyle/>
          <a:p>
            <a:endParaRPr/>
          </a:p>
        </p:txBody>
      </p:sp>
      <p:sp>
        <p:nvSpPr>
          <p:cNvPr id="1781" name="object 1781"/>
          <p:cNvSpPr/>
          <p:nvPr/>
        </p:nvSpPr>
        <p:spPr>
          <a:xfrm>
            <a:off x="2518410" y="4288536"/>
            <a:ext cx="166116" cy="169164"/>
          </a:xfrm>
          <a:custGeom>
            <a:avLst/>
            <a:gdLst/>
            <a:ahLst/>
            <a:cxnLst/>
            <a:rect l="l" t="t" r="r" b="b"/>
            <a:pathLst>
              <a:path w="166116" h="169163">
                <a:moveTo>
                  <a:pt x="0" y="169163"/>
                </a:moveTo>
                <a:lnTo>
                  <a:pt x="162306" y="7619"/>
                </a:lnTo>
                <a:lnTo>
                  <a:pt x="166116" y="0"/>
                </a:lnTo>
                <a:lnTo>
                  <a:pt x="3809" y="161543"/>
                </a:lnTo>
                <a:lnTo>
                  <a:pt x="0" y="169163"/>
                </a:lnTo>
                <a:close/>
              </a:path>
            </a:pathLst>
          </a:custGeom>
          <a:solidFill>
            <a:srgbClr val="55D7D7"/>
          </a:solidFill>
        </p:spPr>
        <p:txBody>
          <a:bodyPr wrap="square" lIns="0" tIns="0" rIns="0" bIns="0" rtlCol="0">
            <a:noAutofit/>
          </a:bodyPr>
          <a:lstStyle/>
          <a:p>
            <a:endParaRPr/>
          </a:p>
        </p:txBody>
      </p:sp>
      <p:sp>
        <p:nvSpPr>
          <p:cNvPr id="1782" name="object 1782"/>
          <p:cNvSpPr/>
          <p:nvPr/>
        </p:nvSpPr>
        <p:spPr>
          <a:xfrm>
            <a:off x="2522220" y="4280915"/>
            <a:ext cx="166116" cy="169164"/>
          </a:xfrm>
          <a:custGeom>
            <a:avLst/>
            <a:gdLst/>
            <a:ahLst/>
            <a:cxnLst/>
            <a:rect l="l" t="t" r="r" b="b"/>
            <a:pathLst>
              <a:path w="166116" h="169163">
                <a:moveTo>
                  <a:pt x="0" y="169163"/>
                </a:moveTo>
                <a:lnTo>
                  <a:pt x="162306" y="7619"/>
                </a:lnTo>
                <a:lnTo>
                  <a:pt x="166116" y="0"/>
                </a:lnTo>
                <a:lnTo>
                  <a:pt x="3809" y="161543"/>
                </a:lnTo>
                <a:lnTo>
                  <a:pt x="0" y="169163"/>
                </a:lnTo>
                <a:close/>
              </a:path>
            </a:pathLst>
          </a:custGeom>
          <a:solidFill>
            <a:srgbClr val="56D8D8"/>
          </a:solidFill>
        </p:spPr>
        <p:txBody>
          <a:bodyPr wrap="square" lIns="0" tIns="0" rIns="0" bIns="0" rtlCol="0">
            <a:noAutofit/>
          </a:bodyPr>
          <a:lstStyle/>
          <a:p>
            <a:endParaRPr/>
          </a:p>
        </p:txBody>
      </p:sp>
      <p:sp>
        <p:nvSpPr>
          <p:cNvPr id="1783" name="object 1783"/>
          <p:cNvSpPr/>
          <p:nvPr/>
        </p:nvSpPr>
        <p:spPr>
          <a:xfrm>
            <a:off x="2526029" y="4264914"/>
            <a:ext cx="169164" cy="177546"/>
          </a:xfrm>
          <a:custGeom>
            <a:avLst/>
            <a:gdLst/>
            <a:ahLst/>
            <a:cxnLst/>
            <a:rect l="l" t="t" r="r" b="b"/>
            <a:pathLst>
              <a:path w="169163" h="177546">
                <a:moveTo>
                  <a:pt x="0" y="177546"/>
                </a:moveTo>
                <a:lnTo>
                  <a:pt x="162306" y="16002"/>
                </a:lnTo>
                <a:lnTo>
                  <a:pt x="169164" y="0"/>
                </a:lnTo>
                <a:lnTo>
                  <a:pt x="7619" y="161544"/>
                </a:lnTo>
                <a:lnTo>
                  <a:pt x="0" y="177546"/>
                </a:lnTo>
                <a:close/>
              </a:path>
            </a:pathLst>
          </a:custGeom>
          <a:solidFill>
            <a:srgbClr val="57DADA"/>
          </a:solidFill>
        </p:spPr>
        <p:txBody>
          <a:bodyPr wrap="square" lIns="0" tIns="0" rIns="0" bIns="0" rtlCol="0">
            <a:noAutofit/>
          </a:bodyPr>
          <a:lstStyle/>
          <a:p>
            <a:endParaRPr/>
          </a:p>
        </p:txBody>
      </p:sp>
      <p:sp>
        <p:nvSpPr>
          <p:cNvPr id="1784" name="object 1784"/>
          <p:cNvSpPr/>
          <p:nvPr/>
        </p:nvSpPr>
        <p:spPr>
          <a:xfrm>
            <a:off x="2526029" y="4280916"/>
            <a:ext cx="162306" cy="161544"/>
          </a:xfrm>
          <a:custGeom>
            <a:avLst/>
            <a:gdLst/>
            <a:ahLst/>
            <a:cxnLst/>
            <a:rect l="l" t="t" r="r" b="b"/>
            <a:pathLst>
              <a:path w="162306" h="161544">
                <a:moveTo>
                  <a:pt x="0" y="161544"/>
                </a:moveTo>
                <a:lnTo>
                  <a:pt x="162306" y="0"/>
                </a:lnTo>
              </a:path>
            </a:pathLst>
          </a:custGeom>
          <a:ln w="762">
            <a:solidFill>
              <a:srgbClr val="57DADA"/>
            </a:solidFill>
          </a:ln>
        </p:spPr>
        <p:txBody>
          <a:bodyPr wrap="square" lIns="0" tIns="0" rIns="0" bIns="0" rtlCol="0">
            <a:noAutofit/>
          </a:bodyPr>
          <a:lstStyle/>
          <a:p>
            <a:endParaRPr/>
          </a:p>
        </p:txBody>
      </p:sp>
      <p:sp>
        <p:nvSpPr>
          <p:cNvPr id="1785" name="object 1785"/>
          <p:cNvSpPr/>
          <p:nvPr/>
        </p:nvSpPr>
        <p:spPr>
          <a:xfrm>
            <a:off x="2533650" y="4247387"/>
            <a:ext cx="168402" cy="179070"/>
          </a:xfrm>
          <a:custGeom>
            <a:avLst/>
            <a:gdLst/>
            <a:ahLst/>
            <a:cxnLst/>
            <a:rect l="l" t="t" r="r" b="b"/>
            <a:pathLst>
              <a:path w="168401" h="179070">
                <a:moveTo>
                  <a:pt x="0" y="179070"/>
                </a:moveTo>
                <a:lnTo>
                  <a:pt x="161544" y="17526"/>
                </a:lnTo>
                <a:lnTo>
                  <a:pt x="168402" y="0"/>
                </a:lnTo>
                <a:lnTo>
                  <a:pt x="6857" y="161544"/>
                </a:lnTo>
                <a:lnTo>
                  <a:pt x="0" y="179070"/>
                </a:lnTo>
                <a:close/>
              </a:path>
            </a:pathLst>
          </a:custGeom>
          <a:solidFill>
            <a:srgbClr val="57DBDB"/>
          </a:solidFill>
        </p:spPr>
        <p:txBody>
          <a:bodyPr wrap="square" lIns="0" tIns="0" rIns="0" bIns="0" rtlCol="0">
            <a:noAutofit/>
          </a:bodyPr>
          <a:lstStyle/>
          <a:p>
            <a:endParaRPr/>
          </a:p>
        </p:txBody>
      </p:sp>
      <p:sp>
        <p:nvSpPr>
          <p:cNvPr id="1786" name="object 1786"/>
          <p:cNvSpPr/>
          <p:nvPr/>
        </p:nvSpPr>
        <p:spPr>
          <a:xfrm>
            <a:off x="2533650" y="4264913"/>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1787" name="object 1787"/>
          <p:cNvSpPr/>
          <p:nvPr/>
        </p:nvSpPr>
        <p:spPr>
          <a:xfrm>
            <a:off x="2540507" y="4228338"/>
            <a:ext cx="167640" cy="180594"/>
          </a:xfrm>
          <a:custGeom>
            <a:avLst/>
            <a:gdLst/>
            <a:ahLst/>
            <a:cxnLst/>
            <a:rect l="l" t="t" r="r" b="b"/>
            <a:pathLst>
              <a:path w="167639" h="180594">
                <a:moveTo>
                  <a:pt x="0" y="180593"/>
                </a:moveTo>
                <a:lnTo>
                  <a:pt x="161544" y="19049"/>
                </a:lnTo>
                <a:lnTo>
                  <a:pt x="167640" y="0"/>
                </a:lnTo>
                <a:lnTo>
                  <a:pt x="6095" y="161543"/>
                </a:lnTo>
                <a:lnTo>
                  <a:pt x="0" y="180593"/>
                </a:lnTo>
                <a:close/>
              </a:path>
            </a:pathLst>
          </a:custGeom>
          <a:solidFill>
            <a:srgbClr val="58DCDC"/>
          </a:solidFill>
        </p:spPr>
        <p:txBody>
          <a:bodyPr wrap="square" lIns="0" tIns="0" rIns="0" bIns="0" rtlCol="0">
            <a:noAutofit/>
          </a:bodyPr>
          <a:lstStyle/>
          <a:p>
            <a:endParaRPr/>
          </a:p>
        </p:txBody>
      </p:sp>
      <p:sp>
        <p:nvSpPr>
          <p:cNvPr id="1788" name="object 1788"/>
          <p:cNvSpPr/>
          <p:nvPr/>
        </p:nvSpPr>
        <p:spPr>
          <a:xfrm>
            <a:off x="2540507" y="4247388"/>
            <a:ext cx="161544" cy="161544"/>
          </a:xfrm>
          <a:custGeom>
            <a:avLst/>
            <a:gdLst/>
            <a:ahLst/>
            <a:cxnLst/>
            <a:rect l="l" t="t" r="r" b="b"/>
            <a:pathLst>
              <a:path w="161544" h="161544">
                <a:moveTo>
                  <a:pt x="0" y="161543"/>
                </a:moveTo>
                <a:lnTo>
                  <a:pt x="161544" y="0"/>
                </a:lnTo>
              </a:path>
            </a:pathLst>
          </a:custGeom>
          <a:ln w="762">
            <a:solidFill>
              <a:srgbClr val="58DCDC"/>
            </a:solidFill>
          </a:ln>
        </p:spPr>
        <p:txBody>
          <a:bodyPr wrap="square" lIns="0" tIns="0" rIns="0" bIns="0" rtlCol="0">
            <a:noAutofit/>
          </a:bodyPr>
          <a:lstStyle/>
          <a:p>
            <a:endParaRPr/>
          </a:p>
        </p:txBody>
      </p:sp>
      <p:sp>
        <p:nvSpPr>
          <p:cNvPr id="1789" name="object 1789"/>
          <p:cNvSpPr/>
          <p:nvPr/>
        </p:nvSpPr>
        <p:spPr>
          <a:xfrm>
            <a:off x="2535174" y="4213098"/>
            <a:ext cx="172974" cy="176784"/>
          </a:xfrm>
          <a:custGeom>
            <a:avLst/>
            <a:gdLst/>
            <a:ahLst/>
            <a:cxnLst/>
            <a:rect l="l" t="t" r="r" b="b"/>
            <a:pathLst>
              <a:path w="172974" h="176784">
                <a:moveTo>
                  <a:pt x="11430" y="176784"/>
                </a:moveTo>
                <a:lnTo>
                  <a:pt x="172974" y="15240"/>
                </a:lnTo>
                <a:lnTo>
                  <a:pt x="161544" y="0"/>
                </a:lnTo>
                <a:lnTo>
                  <a:pt x="0" y="161544"/>
                </a:lnTo>
                <a:lnTo>
                  <a:pt x="11430" y="176784"/>
                </a:lnTo>
                <a:close/>
              </a:path>
            </a:pathLst>
          </a:custGeom>
          <a:solidFill>
            <a:srgbClr val="52D1D1"/>
          </a:solidFill>
        </p:spPr>
        <p:txBody>
          <a:bodyPr wrap="square" lIns="0" tIns="0" rIns="0" bIns="0" rtlCol="0">
            <a:noAutofit/>
          </a:bodyPr>
          <a:lstStyle/>
          <a:p>
            <a:endParaRPr/>
          </a:p>
        </p:txBody>
      </p:sp>
      <p:sp>
        <p:nvSpPr>
          <p:cNvPr id="1790" name="object 1790"/>
          <p:cNvSpPr/>
          <p:nvPr/>
        </p:nvSpPr>
        <p:spPr>
          <a:xfrm>
            <a:off x="2546604" y="4228338"/>
            <a:ext cx="161544" cy="161544"/>
          </a:xfrm>
          <a:custGeom>
            <a:avLst/>
            <a:gdLst/>
            <a:ahLst/>
            <a:cxnLst/>
            <a:rect l="l" t="t" r="r" b="b"/>
            <a:pathLst>
              <a:path w="161544" h="161544">
                <a:moveTo>
                  <a:pt x="0" y="161543"/>
                </a:moveTo>
                <a:lnTo>
                  <a:pt x="161544" y="0"/>
                </a:lnTo>
              </a:path>
            </a:pathLst>
          </a:custGeom>
          <a:ln w="762">
            <a:solidFill>
              <a:srgbClr val="52D1D1"/>
            </a:solidFill>
          </a:ln>
        </p:spPr>
        <p:txBody>
          <a:bodyPr wrap="square" lIns="0" tIns="0" rIns="0" bIns="0" rtlCol="0">
            <a:noAutofit/>
          </a:bodyPr>
          <a:lstStyle/>
          <a:p>
            <a:endParaRPr/>
          </a:p>
        </p:txBody>
      </p:sp>
      <p:sp>
        <p:nvSpPr>
          <p:cNvPr id="1791" name="object 1791"/>
          <p:cNvSpPr/>
          <p:nvPr/>
        </p:nvSpPr>
        <p:spPr>
          <a:xfrm>
            <a:off x="2249423" y="3922897"/>
            <a:ext cx="297180" cy="620425"/>
          </a:xfrm>
          <a:custGeom>
            <a:avLst/>
            <a:gdLst/>
            <a:ahLst/>
            <a:cxnLst/>
            <a:rect l="l" t="t" r="r" b="b"/>
            <a:pathLst>
              <a:path w="297180" h="620425">
                <a:moveTo>
                  <a:pt x="71120" y="51490"/>
                </a:moveTo>
                <a:lnTo>
                  <a:pt x="56269" y="73578"/>
                </a:lnTo>
                <a:lnTo>
                  <a:pt x="43589" y="97827"/>
                </a:lnTo>
                <a:lnTo>
                  <a:pt x="32907" y="123505"/>
                </a:lnTo>
                <a:lnTo>
                  <a:pt x="24051" y="149876"/>
                </a:lnTo>
                <a:lnTo>
                  <a:pt x="16851" y="176206"/>
                </a:lnTo>
                <a:lnTo>
                  <a:pt x="11134" y="201761"/>
                </a:lnTo>
                <a:lnTo>
                  <a:pt x="6727" y="225807"/>
                </a:lnTo>
                <a:lnTo>
                  <a:pt x="2285" y="262006"/>
                </a:lnTo>
                <a:lnTo>
                  <a:pt x="761" y="290200"/>
                </a:lnTo>
                <a:lnTo>
                  <a:pt x="0" y="319918"/>
                </a:lnTo>
                <a:lnTo>
                  <a:pt x="761" y="350398"/>
                </a:lnTo>
                <a:lnTo>
                  <a:pt x="2080" y="374220"/>
                </a:lnTo>
                <a:lnTo>
                  <a:pt x="5045" y="400774"/>
                </a:lnTo>
                <a:lnTo>
                  <a:pt x="9748" y="429159"/>
                </a:lnTo>
                <a:lnTo>
                  <a:pt x="16281" y="458473"/>
                </a:lnTo>
                <a:lnTo>
                  <a:pt x="24736" y="487815"/>
                </a:lnTo>
                <a:lnTo>
                  <a:pt x="35205" y="516283"/>
                </a:lnTo>
                <a:lnTo>
                  <a:pt x="47780" y="542975"/>
                </a:lnTo>
                <a:lnTo>
                  <a:pt x="62553" y="566990"/>
                </a:lnTo>
                <a:lnTo>
                  <a:pt x="79615" y="587426"/>
                </a:lnTo>
                <a:lnTo>
                  <a:pt x="99060" y="603382"/>
                </a:lnTo>
                <a:lnTo>
                  <a:pt x="126748" y="616291"/>
                </a:lnTo>
                <a:lnTo>
                  <a:pt x="150781" y="620425"/>
                </a:lnTo>
                <a:lnTo>
                  <a:pt x="162324" y="620221"/>
                </a:lnTo>
                <a:lnTo>
                  <a:pt x="184356" y="615746"/>
                </a:lnTo>
                <a:lnTo>
                  <a:pt x="204844" y="606479"/>
                </a:lnTo>
                <a:lnTo>
                  <a:pt x="223620" y="593179"/>
                </a:lnTo>
                <a:lnTo>
                  <a:pt x="240517" y="576604"/>
                </a:lnTo>
                <a:lnTo>
                  <a:pt x="255367" y="557512"/>
                </a:lnTo>
                <a:lnTo>
                  <a:pt x="268003" y="536662"/>
                </a:lnTo>
                <a:lnTo>
                  <a:pt x="276606" y="519562"/>
                </a:lnTo>
                <a:lnTo>
                  <a:pt x="291084" y="486034"/>
                </a:lnTo>
                <a:lnTo>
                  <a:pt x="297180" y="466984"/>
                </a:lnTo>
                <a:lnTo>
                  <a:pt x="285750" y="451744"/>
                </a:lnTo>
                <a:lnTo>
                  <a:pt x="275082" y="470794"/>
                </a:lnTo>
                <a:lnTo>
                  <a:pt x="264414" y="486034"/>
                </a:lnTo>
                <a:lnTo>
                  <a:pt x="255270" y="497464"/>
                </a:lnTo>
                <a:lnTo>
                  <a:pt x="246126" y="506608"/>
                </a:lnTo>
                <a:lnTo>
                  <a:pt x="235277" y="513948"/>
                </a:lnTo>
                <a:lnTo>
                  <a:pt x="224760" y="518659"/>
                </a:lnTo>
                <a:lnTo>
                  <a:pt x="214611" y="520953"/>
                </a:lnTo>
                <a:lnTo>
                  <a:pt x="204864" y="521044"/>
                </a:lnTo>
                <a:lnTo>
                  <a:pt x="195555" y="519143"/>
                </a:lnTo>
                <a:lnTo>
                  <a:pt x="186719" y="515464"/>
                </a:lnTo>
                <a:lnTo>
                  <a:pt x="178391" y="510220"/>
                </a:lnTo>
                <a:lnTo>
                  <a:pt x="170607" y="503623"/>
                </a:lnTo>
                <a:lnTo>
                  <a:pt x="163402" y="495886"/>
                </a:lnTo>
                <a:lnTo>
                  <a:pt x="156810" y="487222"/>
                </a:lnTo>
                <a:lnTo>
                  <a:pt x="150867" y="477844"/>
                </a:lnTo>
                <a:lnTo>
                  <a:pt x="145609" y="467965"/>
                </a:lnTo>
                <a:lnTo>
                  <a:pt x="141070" y="457797"/>
                </a:lnTo>
                <a:lnTo>
                  <a:pt x="137286" y="447553"/>
                </a:lnTo>
                <a:lnTo>
                  <a:pt x="137160" y="447172"/>
                </a:lnTo>
                <a:lnTo>
                  <a:pt x="131826" y="432694"/>
                </a:lnTo>
                <a:lnTo>
                  <a:pt x="126492" y="416692"/>
                </a:lnTo>
                <a:lnTo>
                  <a:pt x="123038" y="403470"/>
                </a:lnTo>
                <a:lnTo>
                  <a:pt x="119707" y="388807"/>
                </a:lnTo>
                <a:lnTo>
                  <a:pt x="116541" y="372863"/>
                </a:lnTo>
                <a:lnTo>
                  <a:pt x="113583" y="355799"/>
                </a:lnTo>
                <a:lnTo>
                  <a:pt x="110873" y="337775"/>
                </a:lnTo>
                <a:lnTo>
                  <a:pt x="108456" y="318953"/>
                </a:lnTo>
                <a:lnTo>
                  <a:pt x="106372" y="299493"/>
                </a:lnTo>
                <a:lnTo>
                  <a:pt x="104663" y="279556"/>
                </a:lnTo>
                <a:lnTo>
                  <a:pt x="103372" y="259303"/>
                </a:lnTo>
                <a:lnTo>
                  <a:pt x="102541" y="238893"/>
                </a:lnTo>
                <a:lnTo>
                  <a:pt x="102212" y="218489"/>
                </a:lnTo>
                <a:lnTo>
                  <a:pt x="102426" y="198251"/>
                </a:lnTo>
                <a:lnTo>
                  <a:pt x="103227" y="178339"/>
                </a:lnTo>
                <a:lnTo>
                  <a:pt x="104656" y="158914"/>
                </a:lnTo>
                <a:lnTo>
                  <a:pt x="106755" y="140138"/>
                </a:lnTo>
                <a:lnTo>
                  <a:pt x="109567" y="122170"/>
                </a:lnTo>
                <a:lnTo>
                  <a:pt x="113132" y="105171"/>
                </a:lnTo>
                <a:lnTo>
                  <a:pt x="117495" y="89303"/>
                </a:lnTo>
                <a:lnTo>
                  <a:pt x="122696" y="74725"/>
                </a:lnTo>
                <a:lnTo>
                  <a:pt x="128777" y="61600"/>
                </a:lnTo>
                <a:lnTo>
                  <a:pt x="144017" y="45598"/>
                </a:lnTo>
                <a:lnTo>
                  <a:pt x="153116" y="44171"/>
                </a:lnTo>
                <a:lnTo>
                  <a:pt x="160682" y="45712"/>
                </a:lnTo>
                <a:lnTo>
                  <a:pt x="171871" y="56374"/>
                </a:lnTo>
                <a:lnTo>
                  <a:pt x="178906" y="74930"/>
                </a:lnTo>
                <a:lnTo>
                  <a:pt x="183106" y="98729"/>
                </a:lnTo>
                <a:lnTo>
                  <a:pt x="184556" y="111765"/>
                </a:lnTo>
                <a:lnTo>
                  <a:pt x="185793" y="125119"/>
                </a:lnTo>
                <a:lnTo>
                  <a:pt x="186981" y="138456"/>
                </a:lnTo>
                <a:lnTo>
                  <a:pt x="188285" y="151448"/>
                </a:lnTo>
                <a:lnTo>
                  <a:pt x="189871" y="163761"/>
                </a:lnTo>
                <a:lnTo>
                  <a:pt x="191904" y="175064"/>
                </a:lnTo>
                <a:lnTo>
                  <a:pt x="194548" y="185026"/>
                </a:lnTo>
                <a:lnTo>
                  <a:pt x="197968" y="193316"/>
                </a:lnTo>
                <a:lnTo>
                  <a:pt x="198882" y="194950"/>
                </a:lnTo>
                <a:lnTo>
                  <a:pt x="202692" y="201808"/>
                </a:lnTo>
                <a:lnTo>
                  <a:pt x="206501" y="207142"/>
                </a:lnTo>
                <a:lnTo>
                  <a:pt x="215088" y="216688"/>
                </a:lnTo>
                <a:lnTo>
                  <a:pt x="224612" y="222892"/>
                </a:lnTo>
                <a:lnTo>
                  <a:pt x="234654" y="225887"/>
                </a:lnTo>
                <a:lnTo>
                  <a:pt x="244799" y="225807"/>
                </a:lnTo>
                <a:lnTo>
                  <a:pt x="254628" y="222784"/>
                </a:lnTo>
                <a:lnTo>
                  <a:pt x="263723" y="216951"/>
                </a:lnTo>
                <a:lnTo>
                  <a:pt x="271669" y="208441"/>
                </a:lnTo>
                <a:lnTo>
                  <a:pt x="278046" y="197387"/>
                </a:lnTo>
                <a:lnTo>
                  <a:pt x="283464" y="179710"/>
                </a:lnTo>
                <a:lnTo>
                  <a:pt x="285750" y="164470"/>
                </a:lnTo>
                <a:lnTo>
                  <a:pt x="286512" y="147706"/>
                </a:lnTo>
                <a:lnTo>
                  <a:pt x="286512" y="133990"/>
                </a:lnTo>
                <a:lnTo>
                  <a:pt x="284988" y="120274"/>
                </a:lnTo>
                <a:lnTo>
                  <a:pt x="281940" y="107320"/>
                </a:lnTo>
                <a:lnTo>
                  <a:pt x="278419" y="94182"/>
                </a:lnTo>
                <a:lnTo>
                  <a:pt x="274087" y="81581"/>
                </a:lnTo>
                <a:lnTo>
                  <a:pt x="268958" y="69592"/>
                </a:lnTo>
                <a:lnTo>
                  <a:pt x="263045" y="58293"/>
                </a:lnTo>
                <a:lnTo>
                  <a:pt x="256361" y="47759"/>
                </a:lnTo>
                <a:lnTo>
                  <a:pt x="248918" y="38067"/>
                </a:lnTo>
                <a:lnTo>
                  <a:pt x="240731" y="29293"/>
                </a:lnTo>
                <a:lnTo>
                  <a:pt x="231811" y="21514"/>
                </a:lnTo>
                <a:lnTo>
                  <a:pt x="222173" y="14805"/>
                </a:lnTo>
                <a:lnTo>
                  <a:pt x="211829" y="9244"/>
                </a:lnTo>
                <a:lnTo>
                  <a:pt x="200793" y="4907"/>
                </a:lnTo>
                <a:lnTo>
                  <a:pt x="189076" y="1869"/>
                </a:lnTo>
                <a:lnTo>
                  <a:pt x="176694" y="208"/>
                </a:lnTo>
                <a:lnTo>
                  <a:pt x="163658" y="0"/>
                </a:lnTo>
                <a:lnTo>
                  <a:pt x="149982" y="1320"/>
                </a:lnTo>
                <a:lnTo>
                  <a:pt x="137921" y="3688"/>
                </a:lnTo>
                <a:lnTo>
                  <a:pt x="128015" y="6736"/>
                </a:lnTo>
                <a:lnTo>
                  <a:pt x="118871" y="10546"/>
                </a:lnTo>
                <a:lnTo>
                  <a:pt x="108021" y="16736"/>
                </a:lnTo>
                <a:lnTo>
                  <a:pt x="97842" y="24017"/>
                </a:lnTo>
                <a:lnTo>
                  <a:pt x="88313" y="32298"/>
                </a:lnTo>
                <a:lnTo>
                  <a:pt x="79413" y="41486"/>
                </a:lnTo>
                <a:lnTo>
                  <a:pt x="71120" y="51490"/>
                </a:lnTo>
                <a:close/>
              </a:path>
            </a:pathLst>
          </a:custGeom>
          <a:solidFill>
            <a:srgbClr val="274E75"/>
          </a:solidFill>
        </p:spPr>
        <p:txBody>
          <a:bodyPr wrap="square" lIns="0" tIns="0" rIns="0" bIns="0" rtlCol="0">
            <a:noAutofit/>
          </a:bodyPr>
          <a:lstStyle/>
          <a:p>
            <a:endParaRPr/>
          </a:p>
        </p:txBody>
      </p:sp>
      <p:sp>
        <p:nvSpPr>
          <p:cNvPr id="1792" name="object 1792"/>
          <p:cNvSpPr/>
          <p:nvPr/>
        </p:nvSpPr>
        <p:spPr>
          <a:xfrm>
            <a:off x="2524505" y="4374642"/>
            <a:ext cx="10667" cy="19050"/>
          </a:xfrm>
          <a:custGeom>
            <a:avLst/>
            <a:gdLst/>
            <a:ahLst/>
            <a:cxnLst/>
            <a:rect l="l" t="t" r="r" b="b"/>
            <a:pathLst>
              <a:path w="10668" h="19050">
                <a:moveTo>
                  <a:pt x="10668" y="0"/>
                </a:moveTo>
                <a:lnTo>
                  <a:pt x="0" y="19050"/>
                </a:lnTo>
              </a:path>
            </a:pathLst>
          </a:custGeom>
          <a:ln w="12954">
            <a:solidFill>
              <a:srgbClr val="3D90A4"/>
            </a:solidFill>
          </a:ln>
        </p:spPr>
        <p:txBody>
          <a:bodyPr wrap="square" lIns="0" tIns="0" rIns="0" bIns="0" rtlCol="0">
            <a:noAutofit/>
          </a:bodyPr>
          <a:lstStyle/>
          <a:p>
            <a:endParaRPr/>
          </a:p>
        </p:txBody>
      </p:sp>
      <p:sp>
        <p:nvSpPr>
          <p:cNvPr id="1793" name="object 1793"/>
          <p:cNvSpPr/>
          <p:nvPr/>
        </p:nvSpPr>
        <p:spPr>
          <a:xfrm>
            <a:off x="2513837" y="4393692"/>
            <a:ext cx="10667" cy="15240"/>
          </a:xfrm>
          <a:custGeom>
            <a:avLst/>
            <a:gdLst/>
            <a:ahLst/>
            <a:cxnLst/>
            <a:rect l="l" t="t" r="r" b="b"/>
            <a:pathLst>
              <a:path w="10668" h="15239">
                <a:moveTo>
                  <a:pt x="10668" y="0"/>
                </a:moveTo>
                <a:lnTo>
                  <a:pt x="0" y="15240"/>
                </a:lnTo>
              </a:path>
            </a:pathLst>
          </a:custGeom>
          <a:ln w="12954">
            <a:solidFill>
              <a:srgbClr val="3C8FA3"/>
            </a:solidFill>
          </a:ln>
        </p:spPr>
        <p:txBody>
          <a:bodyPr wrap="square" lIns="0" tIns="0" rIns="0" bIns="0" rtlCol="0">
            <a:noAutofit/>
          </a:bodyPr>
          <a:lstStyle/>
          <a:p>
            <a:endParaRPr/>
          </a:p>
        </p:txBody>
      </p:sp>
      <p:sp>
        <p:nvSpPr>
          <p:cNvPr id="1794" name="object 1794"/>
          <p:cNvSpPr/>
          <p:nvPr/>
        </p:nvSpPr>
        <p:spPr>
          <a:xfrm>
            <a:off x="2504694" y="4408932"/>
            <a:ext cx="9144" cy="11430"/>
          </a:xfrm>
          <a:custGeom>
            <a:avLst/>
            <a:gdLst/>
            <a:ahLst/>
            <a:cxnLst/>
            <a:rect l="l" t="t" r="r" b="b"/>
            <a:pathLst>
              <a:path w="9143" h="11429">
                <a:moveTo>
                  <a:pt x="9143" y="0"/>
                </a:moveTo>
                <a:lnTo>
                  <a:pt x="0" y="11430"/>
                </a:lnTo>
              </a:path>
            </a:pathLst>
          </a:custGeom>
          <a:ln w="12954">
            <a:solidFill>
              <a:srgbClr val="3B8DA1"/>
            </a:solidFill>
          </a:ln>
        </p:spPr>
        <p:txBody>
          <a:bodyPr wrap="square" lIns="0" tIns="0" rIns="0" bIns="0" rtlCol="0">
            <a:noAutofit/>
          </a:bodyPr>
          <a:lstStyle/>
          <a:p>
            <a:endParaRPr/>
          </a:p>
        </p:txBody>
      </p:sp>
      <p:sp>
        <p:nvSpPr>
          <p:cNvPr id="1795" name="object 1795"/>
          <p:cNvSpPr/>
          <p:nvPr/>
        </p:nvSpPr>
        <p:spPr>
          <a:xfrm>
            <a:off x="2495550" y="4420361"/>
            <a:ext cx="9144" cy="9144"/>
          </a:xfrm>
          <a:custGeom>
            <a:avLst/>
            <a:gdLst/>
            <a:ahLst/>
            <a:cxnLst/>
            <a:rect l="l" t="t" r="r" b="b"/>
            <a:pathLst>
              <a:path w="9143" h="9144">
                <a:moveTo>
                  <a:pt x="9143" y="0"/>
                </a:moveTo>
                <a:lnTo>
                  <a:pt x="0" y="9144"/>
                </a:lnTo>
              </a:path>
            </a:pathLst>
          </a:custGeom>
          <a:ln w="12954">
            <a:solidFill>
              <a:srgbClr val="3A8A9F"/>
            </a:solidFill>
          </a:ln>
        </p:spPr>
        <p:txBody>
          <a:bodyPr wrap="square" lIns="0" tIns="0" rIns="0" bIns="0" rtlCol="0">
            <a:noAutofit/>
          </a:bodyPr>
          <a:lstStyle/>
          <a:p>
            <a:endParaRPr/>
          </a:p>
        </p:txBody>
      </p:sp>
      <p:sp>
        <p:nvSpPr>
          <p:cNvPr id="1796" name="object 1796"/>
          <p:cNvSpPr/>
          <p:nvPr/>
        </p:nvSpPr>
        <p:spPr>
          <a:xfrm>
            <a:off x="2487168" y="4429505"/>
            <a:ext cx="8382" cy="6096"/>
          </a:xfrm>
          <a:custGeom>
            <a:avLst/>
            <a:gdLst/>
            <a:ahLst/>
            <a:cxnLst/>
            <a:rect l="l" t="t" r="r" b="b"/>
            <a:pathLst>
              <a:path w="8381" h="6096">
                <a:moveTo>
                  <a:pt x="8381" y="0"/>
                </a:moveTo>
                <a:lnTo>
                  <a:pt x="0" y="6096"/>
                </a:lnTo>
              </a:path>
            </a:pathLst>
          </a:custGeom>
          <a:ln w="12953">
            <a:solidFill>
              <a:srgbClr val="398699"/>
            </a:solidFill>
          </a:ln>
        </p:spPr>
        <p:txBody>
          <a:bodyPr wrap="square" lIns="0" tIns="0" rIns="0" bIns="0" rtlCol="0">
            <a:noAutofit/>
          </a:bodyPr>
          <a:lstStyle/>
          <a:p>
            <a:endParaRPr/>
          </a:p>
        </p:txBody>
      </p:sp>
      <p:sp>
        <p:nvSpPr>
          <p:cNvPr id="1797" name="object 1797"/>
          <p:cNvSpPr/>
          <p:nvPr/>
        </p:nvSpPr>
        <p:spPr>
          <a:xfrm>
            <a:off x="2478785" y="4435601"/>
            <a:ext cx="8382" cy="4572"/>
          </a:xfrm>
          <a:custGeom>
            <a:avLst/>
            <a:gdLst/>
            <a:ahLst/>
            <a:cxnLst/>
            <a:rect l="l" t="t" r="r" b="b"/>
            <a:pathLst>
              <a:path w="8381" h="4572">
                <a:moveTo>
                  <a:pt x="8381" y="0"/>
                </a:moveTo>
                <a:lnTo>
                  <a:pt x="0" y="4572"/>
                </a:lnTo>
              </a:path>
            </a:pathLst>
          </a:custGeom>
          <a:ln w="12954">
            <a:solidFill>
              <a:srgbClr val="378294"/>
            </a:solidFill>
          </a:ln>
        </p:spPr>
        <p:txBody>
          <a:bodyPr wrap="square" lIns="0" tIns="0" rIns="0" bIns="0" rtlCol="0">
            <a:noAutofit/>
          </a:bodyPr>
          <a:lstStyle/>
          <a:p>
            <a:endParaRPr/>
          </a:p>
        </p:txBody>
      </p:sp>
      <p:sp>
        <p:nvSpPr>
          <p:cNvPr id="1798" name="object 1798"/>
          <p:cNvSpPr/>
          <p:nvPr/>
        </p:nvSpPr>
        <p:spPr>
          <a:xfrm>
            <a:off x="2460497" y="4440173"/>
            <a:ext cx="18288" cy="3810"/>
          </a:xfrm>
          <a:custGeom>
            <a:avLst/>
            <a:gdLst/>
            <a:ahLst/>
            <a:cxnLst/>
            <a:rect l="l" t="t" r="r" b="b"/>
            <a:pathLst>
              <a:path w="18287" h="3810">
                <a:moveTo>
                  <a:pt x="18287" y="0"/>
                </a:moveTo>
                <a:lnTo>
                  <a:pt x="9143" y="3048"/>
                </a:lnTo>
                <a:lnTo>
                  <a:pt x="0" y="3810"/>
                </a:lnTo>
              </a:path>
            </a:pathLst>
          </a:custGeom>
          <a:ln w="12954">
            <a:solidFill>
              <a:srgbClr val="347B8E"/>
            </a:solidFill>
          </a:ln>
        </p:spPr>
        <p:txBody>
          <a:bodyPr wrap="square" lIns="0" tIns="0" rIns="0" bIns="0" rtlCol="0">
            <a:noAutofit/>
          </a:bodyPr>
          <a:lstStyle/>
          <a:p>
            <a:endParaRPr/>
          </a:p>
        </p:txBody>
      </p:sp>
      <p:sp>
        <p:nvSpPr>
          <p:cNvPr id="1799" name="object 1799"/>
          <p:cNvSpPr/>
          <p:nvPr/>
        </p:nvSpPr>
        <p:spPr>
          <a:xfrm>
            <a:off x="2453640" y="4443221"/>
            <a:ext cx="6858" cy="761"/>
          </a:xfrm>
          <a:custGeom>
            <a:avLst/>
            <a:gdLst/>
            <a:ahLst/>
            <a:cxnLst/>
            <a:rect l="l" t="t" r="r" b="b"/>
            <a:pathLst>
              <a:path w="6857" h="762">
                <a:moveTo>
                  <a:pt x="6857" y="762"/>
                </a:moveTo>
                <a:lnTo>
                  <a:pt x="0" y="0"/>
                </a:lnTo>
              </a:path>
            </a:pathLst>
          </a:custGeom>
          <a:ln w="12954">
            <a:solidFill>
              <a:srgbClr val="378293"/>
            </a:solidFill>
          </a:ln>
        </p:spPr>
        <p:txBody>
          <a:bodyPr wrap="square" lIns="0" tIns="0" rIns="0" bIns="0" rtlCol="0">
            <a:noAutofit/>
          </a:bodyPr>
          <a:lstStyle/>
          <a:p>
            <a:endParaRPr/>
          </a:p>
        </p:txBody>
      </p:sp>
      <p:sp>
        <p:nvSpPr>
          <p:cNvPr id="1800" name="object 1800"/>
          <p:cNvSpPr/>
          <p:nvPr/>
        </p:nvSpPr>
        <p:spPr>
          <a:xfrm>
            <a:off x="2446781" y="4442460"/>
            <a:ext cx="6858" cy="761"/>
          </a:xfrm>
          <a:custGeom>
            <a:avLst/>
            <a:gdLst/>
            <a:ahLst/>
            <a:cxnLst/>
            <a:rect l="l" t="t" r="r" b="b"/>
            <a:pathLst>
              <a:path w="6857" h="762">
                <a:moveTo>
                  <a:pt x="6857" y="762"/>
                </a:moveTo>
                <a:lnTo>
                  <a:pt x="0" y="0"/>
                </a:lnTo>
              </a:path>
            </a:pathLst>
          </a:custGeom>
          <a:ln w="12954">
            <a:solidFill>
              <a:srgbClr val="398598"/>
            </a:solidFill>
          </a:ln>
        </p:spPr>
        <p:txBody>
          <a:bodyPr wrap="square" lIns="0" tIns="0" rIns="0" bIns="0" rtlCol="0">
            <a:noAutofit/>
          </a:bodyPr>
          <a:lstStyle/>
          <a:p>
            <a:endParaRPr/>
          </a:p>
        </p:txBody>
      </p:sp>
      <p:sp>
        <p:nvSpPr>
          <p:cNvPr id="1801" name="object 1801"/>
          <p:cNvSpPr/>
          <p:nvPr/>
        </p:nvSpPr>
        <p:spPr>
          <a:xfrm>
            <a:off x="2439924" y="4440174"/>
            <a:ext cx="6858" cy="2285"/>
          </a:xfrm>
          <a:custGeom>
            <a:avLst/>
            <a:gdLst/>
            <a:ahLst/>
            <a:cxnLst/>
            <a:rect l="l" t="t" r="r" b="b"/>
            <a:pathLst>
              <a:path w="6857" h="2286">
                <a:moveTo>
                  <a:pt x="6857" y="2286"/>
                </a:moveTo>
                <a:lnTo>
                  <a:pt x="0" y="0"/>
                </a:lnTo>
              </a:path>
            </a:pathLst>
          </a:custGeom>
          <a:ln w="12954">
            <a:solidFill>
              <a:srgbClr val="3A8A9F"/>
            </a:solidFill>
          </a:ln>
        </p:spPr>
        <p:txBody>
          <a:bodyPr wrap="square" lIns="0" tIns="0" rIns="0" bIns="0" rtlCol="0">
            <a:noAutofit/>
          </a:bodyPr>
          <a:lstStyle/>
          <a:p>
            <a:endParaRPr/>
          </a:p>
        </p:txBody>
      </p:sp>
      <p:sp>
        <p:nvSpPr>
          <p:cNvPr id="1802" name="object 1802"/>
          <p:cNvSpPr/>
          <p:nvPr/>
        </p:nvSpPr>
        <p:spPr>
          <a:xfrm>
            <a:off x="2433827" y="4437125"/>
            <a:ext cx="6096" cy="3047"/>
          </a:xfrm>
          <a:custGeom>
            <a:avLst/>
            <a:gdLst/>
            <a:ahLst/>
            <a:cxnLst/>
            <a:rect l="l" t="t" r="r" b="b"/>
            <a:pathLst>
              <a:path w="6095" h="3048">
                <a:moveTo>
                  <a:pt x="6095" y="3048"/>
                </a:moveTo>
                <a:lnTo>
                  <a:pt x="0" y="0"/>
                </a:lnTo>
              </a:path>
            </a:pathLst>
          </a:custGeom>
          <a:ln w="12954">
            <a:solidFill>
              <a:srgbClr val="3C8FA2"/>
            </a:solidFill>
          </a:ln>
        </p:spPr>
        <p:txBody>
          <a:bodyPr wrap="square" lIns="0" tIns="0" rIns="0" bIns="0" rtlCol="0">
            <a:noAutofit/>
          </a:bodyPr>
          <a:lstStyle/>
          <a:p>
            <a:endParaRPr/>
          </a:p>
        </p:txBody>
      </p:sp>
      <p:sp>
        <p:nvSpPr>
          <p:cNvPr id="1803" name="object 1803"/>
          <p:cNvSpPr/>
          <p:nvPr/>
        </p:nvSpPr>
        <p:spPr>
          <a:xfrm>
            <a:off x="2427731" y="4433316"/>
            <a:ext cx="6096" cy="3809"/>
          </a:xfrm>
          <a:custGeom>
            <a:avLst/>
            <a:gdLst/>
            <a:ahLst/>
            <a:cxnLst/>
            <a:rect l="l" t="t" r="r" b="b"/>
            <a:pathLst>
              <a:path w="6095" h="3810">
                <a:moveTo>
                  <a:pt x="6095" y="3810"/>
                </a:moveTo>
                <a:lnTo>
                  <a:pt x="0" y="0"/>
                </a:lnTo>
              </a:path>
            </a:pathLst>
          </a:custGeom>
          <a:ln w="12954">
            <a:solidFill>
              <a:srgbClr val="3E92A8"/>
            </a:solidFill>
          </a:ln>
        </p:spPr>
        <p:txBody>
          <a:bodyPr wrap="square" lIns="0" tIns="0" rIns="0" bIns="0" rtlCol="0">
            <a:noAutofit/>
          </a:bodyPr>
          <a:lstStyle/>
          <a:p>
            <a:endParaRPr/>
          </a:p>
        </p:txBody>
      </p:sp>
      <p:sp>
        <p:nvSpPr>
          <p:cNvPr id="1804" name="object 1804"/>
          <p:cNvSpPr/>
          <p:nvPr/>
        </p:nvSpPr>
        <p:spPr>
          <a:xfrm>
            <a:off x="2422398" y="4428744"/>
            <a:ext cx="5334" cy="4572"/>
          </a:xfrm>
          <a:custGeom>
            <a:avLst/>
            <a:gdLst/>
            <a:ahLst/>
            <a:cxnLst/>
            <a:rect l="l" t="t" r="r" b="b"/>
            <a:pathLst>
              <a:path w="5333" h="4572">
                <a:moveTo>
                  <a:pt x="5333" y="4572"/>
                </a:moveTo>
                <a:lnTo>
                  <a:pt x="0" y="0"/>
                </a:lnTo>
              </a:path>
            </a:pathLst>
          </a:custGeom>
          <a:ln w="12954">
            <a:solidFill>
              <a:srgbClr val="4095AC"/>
            </a:solidFill>
          </a:ln>
        </p:spPr>
        <p:txBody>
          <a:bodyPr wrap="square" lIns="0" tIns="0" rIns="0" bIns="0" rtlCol="0">
            <a:noAutofit/>
          </a:bodyPr>
          <a:lstStyle/>
          <a:p>
            <a:endParaRPr/>
          </a:p>
        </p:txBody>
      </p:sp>
      <p:sp>
        <p:nvSpPr>
          <p:cNvPr id="1805" name="object 1805"/>
          <p:cNvSpPr/>
          <p:nvPr/>
        </p:nvSpPr>
        <p:spPr>
          <a:xfrm>
            <a:off x="2416302" y="4423410"/>
            <a:ext cx="6096" cy="5333"/>
          </a:xfrm>
          <a:custGeom>
            <a:avLst/>
            <a:gdLst/>
            <a:ahLst/>
            <a:cxnLst/>
            <a:rect l="l" t="t" r="r" b="b"/>
            <a:pathLst>
              <a:path w="6095" h="5334">
                <a:moveTo>
                  <a:pt x="6095" y="5334"/>
                </a:moveTo>
                <a:lnTo>
                  <a:pt x="0" y="0"/>
                </a:lnTo>
              </a:path>
            </a:pathLst>
          </a:custGeom>
          <a:ln w="12954">
            <a:solidFill>
              <a:srgbClr val="4198AE"/>
            </a:solidFill>
          </a:ln>
        </p:spPr>
        <p:txBody>
          <a:bodyPr wrap="square" lIns="0" tIns="0" rIns="0" bIns="0" rtlCol="0">
            <a:noAutofit/>
          </a:bodyPr>
          <a:lstStyle/>
          <a:p>
            <a:endParaRPr/>
          </a:p>
        </p:txBody>
      </p:sp>
      <p:sp>
        <p:nvSpPr>
          <p:cNvPr id="1806" name="object 1806"/>
          <p:cNvSpPr/>
          <p:nvPr/>
        </p:nvSpPr>
        <p:spPr>
          <a:xfrm>
            <a:off x="2410967" y="4416552"/>
            <a:ext cx="5334" cy="6858"/>
          </a:xfrm>
          <a:custGeom>
            <a:avLst/>
            <a:gdLst/>
            <a:ahLst/>
            <a:cxnLst/>
            <a:rect l="l" t="t" r="r" b="b"/>
            <a:pathLst>
              <a:path w="5333" h="6858">
                <a:moveTo>
                  <a:pt x="5333" y="6857"/>
                </a:moveTo>
                <a:lnTo>
                  <a:pt x="0" y="0"/>
                </a:lnTo>
              </a:path>
            </a:pathLst>
          </a:custGeom>
          <a:ln w="12953">
            <a:solidFill>
              <a:srgbClr val="429BB1"/>
            </a:solidFill>
          </a:ln>
        </p:spPr>
        <p:txBody>
          <a:bodyPr wrap="square" lIns="0" tIns="0" rIns="0" bIns="0" rtlCol="0">
            <a:noAutofit/>
          </a:bodyPr>
          <a:lstStyle/>
          <a:p>
            <a:endParaRPr/>
          </a:p>
        </p:txBody>
      </p:sp>
      <p:sp>
        <p:nvSpPr>
          <p:cNvPr id="1807" name="object 1807"/>
          <p:cNvSpPr/>
          <p:nvPr/>
        </p:nvSpPr>
        <p:spPr>
          <a:xfrm>
            <a:off x="2404109" y="4406645"/>
            <a:ext cx="6858" cy="9906"/>
          </a:xfrm>
          <a:custGeom>
            <a:avLst/>
            <a:gdLst/>
            <a:ahLst/>
            <a:cxnLst/>
            <a:rect l="l" t="t" r="r" b="b"/>
            <a:pathLst>
              <a:path w="6857" h="9905">
                <a:moveTo>
                  <a:pt x="6857" y="9906"/>
                </a:moveTo>
                <a:lnTo>
                  <a:pt x="0" y="0"/>
                </a:lnTo>
              </a:path>
            </a:pathLst>
          </a:custGeom>
          <a:ln w="12953">
            <a:solidFill>
              <a:srgbClr val="439DB4"/>
            </a:solidFill>
          </a:ln>
        </p:spPr>
        <p:txBody>
          <a:bodyPr wrap="square" lIns="0" tIns="0" rIns="0" bIns="0" rtlCol="0">
            <a:noAutofit/>
          </a:bodyPr>
          <a:lstStyle/>
          <a:p>
            <a:endParaRPr/>
          </a:p>
        </p:txBody>
      </p:sp>
      <p:sp>
        <p:nvSpPr>
          <p:cNvPr id="1808" name="object 1808"/>
          <p:cNvSpPr/>
          <p:nvPr/>
        </p:nvSpPr>
        <p:spPr>
          <a:xfrm>
            <a:off x="2398014" y="4395977"/>
            <a:ext cx="6096" cy="10668"/>
          </a:xfrm>
          <a:custGeom>
            <a:avLst/>
            <a:gdLst/>
            <a:ahLst/>
            <a:cxnLst/>
            <a:rect l="l" t="t" r="r" b="b"/>
            <a:pathLst>
              <a:path w="6095" h="10667">
                <a:moveTo>
                  <a:pt x="6095" y="10668"/>
                </a:moveTo>
                <a:lnTo>
                  <a:pt x="0" y="0"/>
                </a:lnTo>
              </a:path>
            </a:pathLst>
          </a:custGeom>
          <a:ln w="12954">
            <a:solidFill>
              <a:srgbClr val="449FB6"/>
            </a:solidFill>
          </a:ln>
        </p:spPr>
        <p:txBody>
          <a:bodyPr wrap="square" lIns="0" tIns="0" rIns="0" bIns="0" rtlCol="0">
            <a:noAutofit/>
          </a:bodyPr>
          <a:lstStyle/>
          <a:p>
            <a:endParaRPr/>
          </a:p>
        </p:txBody>
      </p:sp>
      <p:sp>
        <p:nvSpPr>
          <p:cNvPr id="1809" name="object 1809"/>
          <p:cNvSpPr/>
          <p:nvPr/>
        </p:nvSpPr>
        <p:spPr>
          <a:xfrm>
            <a:off x="2391918" y="4383785"/>
            <a:ext cx="6096" cy="12192"/>
          </a:xfrm>
          <a:custGeom>
            <a:avLst/>
            <a:gdLst/>
            <a:ahLst/>
            <a:cxnLst/>
            <a:rect l="l" t="t" r="r" b="b"/>
            <a:pathLst>
              <a:path w="6095" h="12191">
                <a:moveTo>
                  <a:pt x="6095" y="12191"/>
                </a:moveTo>
                <a:lnTo>
                  <a:pt x="0" y="0"/>
                </a:lnTo>
              </a:path>
            </a:pathLst>
          </a:custGeom>
          <a:ln w="12954">
            <a:solidFill>
              <a:srgbClr val="449FB7"/>
            </a:solidFill>
          </a:ln>
        </p:spPr>
        <p:txBody>
          <a:bodyPr wrap="square" lIns="0" tIns="0" rIns="0" bIns="0" rtlCol="0">
            <a:noAutofit/>
          </a:bodyPr>
          <a:lstStyle/>
          <a:p>
            <a:endParaRPr/>
          </a:p>
        </p:txBody>
      </p:sp>
      <p:sp>
        <p:nvSpPr>
          <p:cNvPr id="1810" name="object 1810"/>
          <p:cNvSpPr/>
          <p:nvPr/>
        </p:nvSpPr>
        <p:spPr>
          <a:xfrm>
            <a:off x="2386583" y="4370069"/>
            <a:ext cx="5334" cy="13716"/>
          </a:xfrm>
          <a:custGeom>
            <a:avLst/>
            <a:gdLst/>
            <a:ahLst/>
            <a:cxnLst/>
            <a:rect l="l" t="t" r="r" b="b"/>
            <a:pathLst>
              <a:path w="5333" h="13715">
                <a:moveTo>
                  <a:pt x="5333" y="13715"/>
                </a:moveTo>
                <a:lnTo>
                  <a:pt x="0" y="0"/>
                </a:lnTo>
              </a:path>
            </a:pathLst>
          </a:custGeom>
          <a:ln w="12953">
            <a:solidFill>
              <a:srgbClr val="45A0B8"/>
            </a:solidFill>
          </a:ln>
        </p:spPr>
        <p:txBody>
          <a:bodyPr wrap="square" lIns="0" tIns="0" rIns="0" bIns="0" rtlCol="0">
            <a:noAutofit/>
          </a:bodyPr>
          <a:lstStyle/>
          <a:p>
            <a:endParaRPr/>
          </a:p>
        </p:txBody>
      </p:sp>
      <p:sp>
        <p:nvSpPr>
          <p:cNvPr id="1811" name="object 1811"/>
          <p:cNvSpPr/>
          <p:nvPr/>
        </p:nvSpPr>
        <p:spPr>
          <a:xfrm>
            <a:off x="2375915" y="4339590"/>
            <a:ext cx="10668" cy="30480"/>
          </a:xfrm>
          <a:custGeom>
            <a:avLst/>
            <a:gdLst/>
            <a:ahLst/>
            <a:cxnLst/>
            <a:rect l="l" t="t" r="r" b="b"/>
            <a:pathLst>
              <a:path w="10668" h="30479">
                <a:moveTo>
                  <a:pt x="10668" y="30479"/>
                </a:moveTo>
                <a:lnTo>
                  <a:pt x="5334" y="16001"/>
                </a:lnTo>
                <a:lnTo>
                  <a:pt x="0" y="0"/>
                </a:lnTo>
              </a:path>
            </a:pathLst>
          </a:custGeom>
          <a:ln w="12954">
            <a:solidFill>
              <a:srgbClr val="45A1B8"/>
            </a:solidFill>
          </a:ln>
        </p:spPr>
        <p:txBody>
          <a:bodyPr wrap="square" lIns="0" tIns="0" rIns="0" bIns="0" rtlCol="0">
            <a:noAutofit/>
          </a:bodyPr>
          <a:lstStyle/>
          <a:p>
            <a:endParaRPr/>
          </a:p>
        </p:txBody>
      </p:sp>
      <p:sp>
        <p:nvSpPr>
          <p:cNvPr id="1812" name="object 1812"/>
          <p:cNvSpPr/>
          <p:nvPr/>
        </p:nvSpPr>
        <p:spPr>
          <a:xfrm>
            <a:off x="2372106" y="4322825"/>
            <a:ext cx="3810" cy="16764"/>
          </a:xfrm>
          <a:custGeom>
            <a:avLst/>
            <a:gdLst/>
            <a:ahLst/>
            <a:cxnLst/>
            <a:rect l="l" t="t" r="r" b="b"/>
            <a:pathLst>
              <a:path w="3810" h="16763">
                <a:moveTo>
                  <a:pt x="3810" y="16763"/>
                </a:moveTo>
                <a:lnTo>
                  <a:pt x="0" y="0"/>
                </a:lnTo>
              </a:path>
            </a:pathLst>
          </a:custGeom>
          <a:ln w="12953">
            <a:solidFill>
              <a:srgbClr val="45A2B9"/>
            </a:solidFill>
          </a:ln>
        </p:spPr>
        <p:txBody>
          <a:bodyPr wrap="square" lIns="0" tIns="0" rIns="0" bIns="0" rtlCol="0">
            <a:noAutofit/>
          </a:bodyPr>
          <a:lstStyle/>
          <a:p>
            <a:endParaRPr/>
          </a:p>
        </p:txBody>
      </p:sp>
      <p:sp>
        <p:nvSpPr>
          <p:cNvPr id="1813" name="object 1813"/>
          <p:cNvSpPr/>
          <p:nvPr/>
        </p:nvSpPr>
        <p:spPr>
          <a:xfrm>
            <a:off x="2367533" y="4303776"/>
            <a:ext cx="4572" cy="19050"/>
          </a:xfrm>
          <a:custGeom>
            <a:avLst/>
            <a:gdLst/>
            <a:ahLst/>
            <a:cxnLst/>
            <a:rect l="l" t="t" r="r" b="b"/>
            <a:pathLst>
              <a:path w="4572" h="19050">
                <a:moveTo>
                  <a:pt x="4572" y="19050"/>
                </a:moveTo>
                <a:lnTo>
                  <a:pt x="0" y="0"/>
                </a:lnTo>
              </a:path>
            </a:pathLst>
          </a:custGeom>
          <a:ln w="12954">
            <a:solidFill>
              <a:srgbClr val="46A2B9"/>
            </a:solidFill>
          </a:ln>
        </p:spPr>
        <p:txBody>
          <a:bodyPr wrap="square" lIns="0" tIns="0" rIns="0" bIns="0" rtlCol="0">
            <a:noAutofit/>
          </a:bodyPr>
          <a:lstStyle/>
          <a:p>
            <a:endParaRPr/>
          </a:p>
        </p:txBody>
      </p:sp>
      <p:sp>
        <p:nvSpPr>
          <p:cNvPr id="1814" name="object 1814"/>
          <p:cNvSpPr/>
          <p:nvPr/>
        </p:nvSpPr>
        <p:spPr>
          <a:xfrm>
            <a:off x="2356103" y="4226814"/>
            <a:ext cx="11430" cy="76962"/>
          </a:xfrm>
          <a:custGeom>
            <a:avLst/>
            <a:gdLst/>
            <a:ahLst/>
            <a:cxnLst/>
            <a:rect l="l" t="t" r="r" b="b"/>
            <a:pathLst>
              <a:path w="11430" h="76962">
                <a:moveTo>
                  <a:pt x="11430" y="76962"/>
                </a:moveTo>
                <a:lnTo>
                  <a:pt x="4572" y="39624"/>
                </a:lnTo>
                <a:lnTo>
                  <a:pt x="0" y="0"/>
                </a:lnTo>
              </a:path>
            </a:pathLst>
          </a:custGeom>
          <a:ln w="12953">
            <a:solidFill>
              <a:srgbClr val="46A2BA"/>
            </a:solidFill>
          </a:ln>
        </p:spPr>
        <p:txBody>
          <a:bodyPr wrap="square" lIns="0" tIns="0" rIns="0" bIns="0" rtlCol="0">
            <a:noAutofit/>
          </a:bodyPr>
          <a:lstStyle/>
          <a:p>
            <a:endParaRPr/>
          </a:p>
        </p:txBody>
      </p:sp>
      <p:sp>
        <p:nvSpPr>
          <p:cNvPr id="1815" name="object 1815"/>
          <p:cNvSpPr/>
          <p:nvPr/>
        </p:nvSpPr>
        <p:spPr>
          <a:xfrm>
            <a:off x="2351532" y="4059936"/>
            <a:ext cx="5333" cy="166878"/>
          </a:xfrm>
          <a:custGeom>
            <a:avLst/>
            <a:gdLst/>
            <a:ahLst/>
            <a:cxnLst/>
            <a:rect l="l" t="t" r="r" b="b"/>
            <a:pathLst>
              <a:path w="5333" h="166877">
                <a:moveTo>
                  <a:pt x="4572" y="166877"/>
                </a:moveTo>
                <a:lnTo>
                  <a:pt x="1524" y="127253"/>
                </a:lnTo>
                <a:lnTo>
                  <a:pt x="0" y="86105"/>
                </a:lnTo>
                <a:lnTo>
                  <a:pt x="762" y="62483"/>
                </a:lnTo>
                <a:lnTo>
                  <a:pt x="1524" y="39623"/>
                </a:lnTo>
                <a:lnTo>
                  <a:pt x="3048" y="19049"/>
                </a:lnTo>
                <a:lnTo>
                  <a:pt x="5334" y="0"/>
                </a:lnTo>
              </a:path>
            </a:pathLst>
          </a:custGeom>
          <a:ln w="12954">
            <a:solidFill>
              <a:srgbClr val="46A3BA"/>
            </a:solidFill>
          </a:ln>
        </p:spPr>
        <p:txBody>
          <a:bodyPr wrap="square" lIns="0" tIns="0" rIns="0" bIns="0" rtlCol="0">
            <a:noAutofit/>
          </a:bodyPr>
          <a:lstStyle/>
          <a:p>
            <a:endParaRPr/>
          </a:p>
        </p:txBody>
      </p:sp>
      <p:sp>
        <p:nvSpPr>
          <p:cNvPr id="1816" name="object 1816"/>
          <p:cNvSpPr/>
          <p:nvPr/>
        </p:nvSpPr>
        <p:spPr>
          <a:xfrm>
            <a:off x="2356866" y="4041647"/>
            <a:ext cx="2285" cy="18288"/>
          </a:xfrm>
          <a:custGeom>
            <a:avLst/>
            <a:gdLst/>
            <a:ahLst/>
            <a:cxnLst/>
            <a:rect l="l" t="t" r="r" b="b"/>
            <a:pathLst>
              <a:path w="2286" h="18287">
                <a:moveTo>
                  <a:pt x="0" y="18287"/>
                </a:moveTo>
                <a:lnTo>
                  <a:pt x="2285" y="0"/>
                </a:lnTo>
              </a:path>
            </a:pathLst>
          </a:custGeom>
          <a:ln w="12954">
            <a:solidFill>
              <a:srgbClr val="46A2BA"/>
            </a:solidFill>
          </a:ln>
        </p:spPr>
        <p:txBody>
          <a:bodyPr wrap="square" lIns="0" tIns="0" rIns="0" bIns="0" rtlCol="0">
            <a:noAutofit/>
          </a:bodyPr>
          <a:lstStyle/>
          <a:p>
            <a:endParaRPr/>
          </a:p>
        </p:txBody>
      </p:sp>
      <p:sp>
        <p:nvSpPr>
          <p:cNvPr id="1817" name="object 1817"/>
          <p:cNvSpPr/>
          <p:nvPr/>
        </p:nvSpPr>
        <p:spPr>
          <a:xfrm>
            <a:off x="2359151" y="4025646"/>
            <a:ext cx="3809" cy="16002"/>
          </a:xfrm>
          <a:custGeom>
            <a:avLst/>
            <a:gdLst/>
            <a:ahLst/>
            <a:cxnLst/>
            <a:rect l="l" t="t" r="r" b="b"/>
            <a:pathLst>
              <a:path w="3810" h="16001">
                <a:moveTo>
                  <a:pt x="0" y="16001"/>
                </a:moveTo>
                <a:lnTo>
                  <a:pt x="3809" y="0"/>
                </a:lnTo>
              </a:path>
            </a:pathLst>
          </a:custGeom>
          <a:ln w="12954">
            <a:solidFill>
              <a:srgbClr val="46A2B9"/>
            </a:solidFill>
          </a:ln>
        </p:spPr>
        <p:txBody>
          <a:bodyPr wrap="square" lIns="0" tIns="0" rIns="0" bIns="0" rtlCol="0">
            <a:noAutofit/>
          </a:bodyPr>
          <a:lstStyle/>
          <a:p>
            <a:endParaRPr/>
          </a:p>
        </p:txBody>
      </p:sp>
      <p:sp>
        <p:nvSpPr>
          <p:cNvPr id="1818" name="object 1818"/>
          <p:cNvSpPr/>
          <p:nvPr/>
        </p:nvSpPr>
        <p:spPr>
          <a:xfrm>
            <a:off x="2362961" y="4011167"/>
            <a:ext cx="3809" cy="14478"/>
          </a:xfrm>
          <a:custGeom>
            <a:avLst/>
            <a:gdLst/>
            <a:ahLst/>
            <a:cxnLst/>
            <a:rect l="l" t="t" r="r" b="b"/>
            <a:pathLst>
              <a:path w="3810" h="14477">
                <a:moveTo>
                  <a:pt x="0" y="14477"/>
                </a:moveTo>
                <a:lnTo>
                  <a:pt x="3809" y="0"/>
                </a:lnTo>
              </a:path>
            </a:pathLst>
          </a:custGeom>
          <a:ln w="12954">
            <a:solidFill>
              <a:srgbClr val="45A1B9"/>
            </a:solidFill>
          </a:ln>
        </p:spPr>
        <p:txBody>
          <a:bodyPr wrap="square" lIns="0" tIns="0" rIns="0" bIns="0" rtlCol="0">
            <a:noAutofit/>
          </a:bodyPr>
          <a:lstStyle/>
          <a:p>
            <a:endParaRPr/>
          </a:p>
        </p:txBody>
      </p:sp>
      <p:sp>
        <p:nvSpPr>
          <p:cNvPr id="1819" name="object 1819"/>
          <p:cNvSpPr/>
          <p:nvPr/>
        </p:nvSpPr>
        <p:spPr>
          <a:xfrm>
            <a:off x="2366772" y="3998975"/>
            <a:ext cx="4571" cy="12192"/>
          </a:xfrm>
          <a:custGeom>
            <a:avLst/>
            <a:gdLst/>
            <a:ahLst/>
            <a:cxnLst/>
            <a:rect l="l" t="t" r="r" b="b"/>
            <a:pathLst>
              <a:path w="4572" h="12191">
                <a:moveTo>
                  <a:pt x="0" y="12191"/>
                </a:moveTo>
                <a:lnTo>
                  <a:pt x="4571" y="0"/>
                </a:lnTo>
              </a:path>
            </a:pathLst>
          </a:custGeom>
          <a:ln w="12954">
            <a:solidFill>
              <a:srgbClr val="45A1B8"/>
            </a:solidFill>
          </a:ln>
        </p:spPr>
        <p:txBody>
          <a:bodyPr wrap="square" lIns="0" tIns="0" rIns="0" bIns="0" rtlCol="0">
            <a:noAutofit/>
          </a:bodyPr>
          <a:lstStyle/>
          <a:p>
            <a:endParaRPr/>
          </a:p>
        </p:txBody>
      </p:sp>
      <p:sp>
        <p:nvSpPr>
          <p:cNvPr id="1820" name="object 1820"/>
          <p:cNvSpPr/>
          <p:nvPr/>
        </p:nvSpPr>
        <p:spPr>
          <a:xfrm>
            <a:off x="2371344" y="3991356"/>
            <a:ext cx="3047" cy="7620"/>
          </a:xfrm>
          <a:custGeom>
            <a:avLst/>
            <a:gdLst/>
            <a:ahLst/>
            <a:cxnLst/>
            <a:rect l="l" t="t" r="r" b="b"/>
            <a:pathLst>
              <a:path w="3048" h="7620">
                <a:moveTo>
                  <a:pt x="0" y="7620"/>
                </a:moveTo>
                <a:lnTo>
                  <a:pt x="3047" y="0"/>
                </a:lnTo>
              </a:path>
            </a:pathLst>
          </a:custGeom>
          <a:ln w="12954">
            <a:solidFill>
              <a:srgbClr val="45A0B8"/>
            </a:solidFill>
          </a:ln>
        </p:spPr>
        <p:txBody>
          <a:bodyPr wrap="square" lIns="0" tIns="0" rIns="0" bIns="0" rtlCol="0">
            <a:noAutofit/>
          </a:bodyPr>
          <a:lstStyle/>
          <a:p>
            <a:endParaRPr/>
          </a:p>
        </p:txBody>
      </p:sp>
      <p:sp>
        <p:nvSpPr>
          <p:cNvPr id="1821" name="object 1821"/>
          <p:cNvSpPr/>
          <p:nvPr/>
        </p:nvSpPr>
        <p:spPr>
          <a:xfrm>
            <a:off x="2374392" y="3984497"/>
            <a:ext cx="3809" cy="6858"/>
          </a:xfrm>
          <a:custGeom>
            <a:avLst/>
            <a:gdLst/>
            <a:ahLst/>
            <a:cxnLst/>
            <a:rect l="l" t="t" r="r" b="b"/>
            <a:pathLst>
              <a:path w="3810" h="6858">
                <a:moveTo>
                  <a:pt x="0" y="6858"/>
                </a:moveTo>
                <a:lnTo>
                  <a:pt x="3809" y="0"/>
                </a:lnTo>
              </a:path>
            </a:pathLst>
          </a:custGeom>
          <a:ln w="12954">
            <a:solidFill>
              <a:srgbClr val="449FB6"/>
            </a:solidFill>
          </a:ln>
        </p:spPr>
        <p:txBody>
          <a:bodyPr wrap="square" lIns="0" tIns="0" rIns="0" bIns="0" rtlCol="0">
            <a:noAutofit/>
          </a:bodyPr>
          <a:lstStyle/>
          <a:p>
            <a:endParaRPr/>
          </a:p>
        </p:txBody>
      </p:sp>
      <p:sp>
        <p:nvSpPr>
          <p:cNvPr id="1822" name="object 1822"/>
          <p:cNvSpPr/>
          <p:nvPr/>
        </p:nvSpPr>
        <p:spPr>
          <a:xfrm>
            <a:off x="2378201" y="3979164"/>
            <a:ext cx="3810" cy="5334"/>
          </a:xfrm>
          <a:custGeom>
            <a:avLst/>
            <a:gdLst/>
            <a:ahLst/>
            <a:cxnLst/>
            <a:rect l="l" t="t" r="r" b="b"/>
            <a:pathLst>
              <a:path w="3810" h="5334">
                <a:moveTo>
                  <a:pt x="0" y="5334"/>
                </a:moveTo>
                <a:lnTo>
                  <a:pt x="3810" y="0"/>
                </a:lnTo>
              </a:path>
            </a:pathLst>
          </a:custGeom>
          <a:ln w="12954">
            <a:solidFill>
              <a:srgbClr val="439EB4"/>
            </a:solidFill>
          </a:ln>
        </p:spPr>
        <p:txBody>
          <a:bodyPr wrap="square" lIns="0" tIns="0" rIns="0" bIns="0" rtlCol="0">
            <a:noAutofit/>
          </a:bodyPr>
          <a:lstStyle/>
          <a:p>
            <a:endParaRPr/>
          </a:p>
        </p:txBody>
      </p:sp>
      <p:sp>
        <p:nvSpPr>
          <p:cNvPr id="1823" name="object 1823"/>
          <p:cNvSpPr/>
          <p:nvPr/>
        </p:nvSpPr>
        <p:spPr>
          <a:xfrm>
            <a:off x="2382011" y="3974592"/>
            <a:ext cx="3810" cy="4572"/>
          </a:xfrm>
          <a:custGeom>
            <a:avLst/>
            <a:gdLst/>
            <a:ahLst/>
            <a:cxnLst/>
            <a:rect l="l" t="t" r="r" b="b"/>
            <a:pathLst>
              <a:path w="3810" h="4572">
                <a:moveTo>
                  <a:pt x="0" y="4572"/>
                </a:moveTo>
                <a:lnTo>
                  <a:pt x="3810" y="0"/>
                </a:lnTo>
              </a:path>
            </a:pathLst>
          </a:custGeom>
          <a:ln w="12954">
            <a:solidFill>
              <a:srgbClr val="429BB0"/>
            </a:solidFill>
          </a:ln>
        </p:spPr>
        <p:txBody>
          <a:bodyPr wrap="square" lIns="0" tIns="0" rIns="0" bIns="0" rtlCol="0">
            <a:noAutofit/>
          </a:bodyPr>
          <a:lstStyle/>
          <a:p>
            <a:endParaRPr/>
          </a:p>
        </p:txBody>
      </p:sp>
      <p:sp>
        <p:nvSpPr>
          <p:cNvPr id="1824" name="object 1824"/>
          <p:cNvSpPr/>
          <p:nvPr/>
        </p:nvSpPr>
        <p:spPr>
          <a:xfrm>
            <a:off x="2385822" y="3971544"/>
            <a:ext cx="3810" cy="3048"/>
          </a:xfrm>
          <a:custGeom>
            <a:avLst/>
            <a:gdLst/>
            <a:ahLst/>
            <a:cxnLst/>
            <a:rect l="l" t="t" r="r" b="b"/>
            <a:pathLst>
              <a:path w="3810" h="3048">
                <a:moveTo>
                  <a:pt x="0" y="3048"/>
                </a:moveTo>
                <a:lnTo>
                  <a:pt x="3810" y="0"/>
                </a:lnTo>
              </a:path>
            </a:pathLst>
          </a:custGeom>
          <a:ln w="12954">
            <a:solidFill>
              <a:srgbClr val="4197AC"/>
            </a:solidFill>
          </a:ln>
        </p:spPr>
        <p:txBody>
          <a:bodyPr wrap="square" lIns="0" tIns="0" rIns="0" bIns="0" rtlCol="0">
            <a:noAutofit/>
          </a:bodyPr>
          <a:lstStyle/>
          <a:p>
            <a:endParaRPr/>
          </a:p>
        </p:txBody>
      </p:sp>
      <p:sp>
        <p:nvSpPr>
          <p:cNvPr id="1825" name="object 1825"/>
          <p:cNvSpPr/>
          <p:nvPr/>
        </p:nvSpPr>
        <p:spPr>
          <a:xfrm>
            <a:off x="2389632" y="3968496"/>
            <a:ext cx="3810" cy="3048"/>
          </a:xfrm>
          <a:custGeom>
            <a:avLst/>
            <a:gdLst/>
            <a:ahLst/>
            <a:cxnLst/>
            <a:rect l="l" t="t" r="r" b="b"/>
            <a:pathLst>
              <a:path w="3810" h="3048">
                <a:moveTo>
                  <a:pt x="0" y="3048"/>
                </a:moveTo>
                <a:lnTo>
                  <a:pt x="3810" y="0"/>
                </a:lnTo>
              </a:path>
            </a:pathLst>
          </a:custGeom>
          <a:ln w="12954">
            <a:solidFill>
              <a:srgbClr val="3D92A6"/>
            </a:solidFill>
          </a:ln>
        </p:spPr>
        <p:txBody>
          <a:bodyPr wrap="square" lIns="0" tIns="0" rIns="0" bIns="0" rtlCol="0">
            <a:noAutofit/>
          </a:bodyPr>
          <a:lstStyle/>
          <a:p>
            <a:endParaRPr/>
          </a:p>
        </p:txBody>
      </p:sp>
      <p:sp>
        <p:nvSpPr>
          <p:cNvPr id="1826" name="object 1826"/>
          <p:cNvSpPr/>
          <p:nvPr/>
        </p:nvSpPr>
        <p:spPr>
          <a:xfrm>
            <a:off x="2393442" y="3966971"/>
            <a:ext cx="4572" cy="1524"/>
          </a:xfrm>
          <a:custGeom>
            <a:avLst/>
            <a:gdLst/>
            <a:ahLst/>
            <a:cxnLst/>
            <a:rect l="l" t="t" r="r" b="b"/>
            <a:pathLst>
              <a:path w="4572" h="1524">
                <a:moveTo>
                  <a:pt x="0" y="1524"/>
                </a:moveTo>
                <a:lnTo>
                  <a:pt x="4572" y="0"/>
                </a:lnTo>
              </a:path>
            </a:pathLst>
          </a:custGeom>
          <a:ln w="12954">
            <a:solidFill>
              <a:srgbClr val="3B8B9F"/>
            </a:solidFill>
          </a:ln>
        </p:spPr>
        <p:txBody>
          <a:bodyPr wrap="square" lIns="0" tIns="0" rIns="0" bIns="0" rtlCol="0">
            <a:noAutofit/>
          </a:bodyPr>
          <a:lstStyle/>
          <a:p>
            <a:endParaRPr/>
          </a:p>
        </p:txBody>
      </p:sp>
      <p:sp>
        <p:nvSpPr>
          <p:cNvPr id="1827" name="object 1827"/>
          <p:cNvSpPr/>
          <p:nvPr/>
        </p:nvSpPr>
        <p:spPr>
          <a:xfrm>
            <a:off x="2398014" y="3966972"/>
            <a:ext cx="4572" cy="0"/>
          </a:xfrm>
          <a:custGeom>
            <a:avLst/>
            <a:gdLst/>
            <a:ahLst/>
            <a:cxnLst/>
            <a:rect l="l" t="t" r="r" b="b"/>
            <a:pathLst>
              <a:path w="4572">
                <a:moveTo>
                  <a:pt x="0" y="0"/>
                </a:moveTo>
                <a:lnTo>
                  <a:pt x="4572" y="0"/>
                </a:lnTo>
              </a:path>
            </a:pathLst>
          </a:custGeom>
          <a:ln w="12954">
            <a:solidFill>
              <a:srgbClr val="388496"/>
            </a:solidFill>
          </a:ln>
        </p:spPr>
        <p:txBody>
          <a:bodyPr wrap="square" lIns="0" tIns="0" rIns="0" bIns="0" rtlCol="0">
            <a:noAutofit/>
          </a:bodyPr>
          <a:lstStyle/>
          <a:p>
            <a:endParaRPr/>
          </a:p>
        </p:txBody>
      </p:sp>
      <p:sp>
        <p:nvSpPr>
          <p:cNvPr id="1828" name="object 1828"/>
          <p:cNvSpPr/>
          <p:nvPr/>
        </p:nvSpPr>
        <p:spPr>
          <a:xfrm>
            <a:off x="2402585" y="3966972"/>
            <a:ext cx="5334" cy="761"/>
          </a:xfrm>
          <a:custGeom>
            <a:avLst/>
            <a:gdLst/>
            <a:ahLst/>
            <a:cxnLst/>
            <a:rect l="l" t="t" r="r" b="b"/>
            <a:pathLst>
              <a:path w="5333" h="762">
                <a:moveTo>
                  <a:pt x="0" y="0"/>
                </a:moveTo>
                <a:lnTo>
                  <a:pt x="5334" y="761"/>
                </a:lnTo>
              </a:path>
            </a:pathLst>
          </a:custGeom>
          <a:ln w="12954">
            <a:solidFill>
              <a:srgbClr val="33798A"/>
            </a:solidFill>
          </a:ln>
        </p:spPr>
        <p:txBody>
          <a:bodyPr wrap="square" lIns="0" tIns="0" rIns="0" bIns="0" rtlCol="0">
            <a:noAutofit/>
          </a:bodyPr>
          <a:lstStyle/>
          <a:p>
            <a:endParaRPr/>
          </a:p>
        </p:txBody>
      </p:sp>
      <p:sp>
        <p:nvSpPr>
          <p:cNvPr id="1829" name="object 1829"/>
          <p:cNvSpPr/>
          <p:nvPr/>
        </p:nvSpPr>
        <p:spPr>
          <a:xfrm>
            <a:off x="2407920" y="3967733"/>
            <a:ext cx="5334" cy="3047"/>
          </a:xfrm>
          <a:custGeom>
            <a:avLst/>
            <a:gdLst/>
            <a:ahLst/>
            <a:cxnLst/>
            <a:rect l="l" t="t" r="r" b="b"/>
            <a:pathLst>
              <a:path w="5333" h="3048">
                <a:moveTo>
                  <a:pt x="0" y="0"/>
                </a:moveTo>
                <a:lnTo>
                  <a:pt x="5334" y="3047"/>
                </a:lnTo>
              </a:path>
            </a:pathLst>
          </a:custGeom>
          <a:ln w="12954">
            <a:solidFill>
              <a:srgbClr val="388294"/>
            </a:solidFill>
          </a:ln>
        </p:spPr>
        <p:txBody>
          <a:bodyPr wrap="square" lIns="0" tIns="0" rIns="0" bIns="0" rtlCol="0">
            <a:noAutofit/>
          </a:bodyPr>
          <a:lstStyle/>
          <a:p>
            <a:endParaRPr/>
          </a:p>
        </p:txBody>
      </p:sp>
      <p:sp>
        <p:nvSpPr>
          <p:cNvPr id="1830" name="object 1830"/>
          <p:cNvSpPr/>
          <p:nvPr/>
        </p:nvSpPr>
        <p:spPr>
          <a:xfrm>
            <a:off x="2413254" y="3970782"/>
            <a:ext cx="5334" cy="4572"/>
          </a:xfrm>
          <a:custGeom>
            <a:avLst/>
            <a:gdLst/>
            <a:ahLst/>
            <a:cxnLst/>
            <a:rect l="l" t="t" r="r" b="b"/>
            <a:pathLst>
              <a:path w="5333" h="4572">
                <a:moveTo>
                  <a:pt x="0" y="0"/>
                </a:moveTo>
                <a:lnTo>
                  <a:pt x="5334" y="4572"/>
                </a:lnTo>
              </a:path>
            </a:pathLst>
          </a:custGeom>
          <a:ln w="12954">
            <a:solidFill>
              <a:srgbClr val="3A8A9F"/>
            </a:solidFill>
          </a:ln>
        </p:spPr>
        <p:txBody>
          <a:bodyPr wrap="square" lIns="0" tIns="0" rIns="0" bIns="0" rtlCol="0">
            <a:noAutofit/>
          </a:bodyPr>
          <a:lstStyle/>
          <a:p>
            <a:endParaRPr/>
          </a:p>
        </p:txBody>
      </p:sp>
      <p:sp>
        <p:nvSpPr>
          <p:cNvPr id="1831" name="object 1831"/>
          <p:cNvSpPr/>
          <p:nvPr/>
        </p:nvSpPr>
        <p:spPr>
          <a:xfrm>
            <a:off x="2418588" y="3975354"/>
            <a:ext cx="4572" cy="6858"/>
          </a:xfrm>
          <a:custGeom>
            <a:avLst/>
            <a:gdLst/>
            <a:ahLst/>
            <a:cxnLst/>
            <a:rect l="l" t="t" r="r" b="b"/>
            <a:pathLst>
              <a:path w="4572" h="6858">
                <a:moveTo>
                  <a:pt x="0" y="0"/>
                </a:moveTo>
                <a:lnTo>
                  <a:pt x="4572" y="6858"/>
                </a:lnTo>
              </a:path>
            </a:pathLst>
          </a:custGeom>
          <a:ln w="12954">
            <a:solidFill>
              <a:srgbClr val="3C90A3"/>
            </a:solidFill>
          </a:ln>
        </p:spPr>
        <p:txBody>
          <a:bodyPr wrap="square" lIns="0" tIns="0" rIns="0" bIns="0" rtlCol="0">
            <a:noAutofit/>
          </a:bodyPr>
          <a:lstStyle/>
          <a:p>
            <a:endParaRPr/>
          </a:p>
        </p:txBody>
      </p:sp>
      <p:sp>
        <p:nvSpPr>
          <p:cNvPr id="1832" name="object 1832"/>
          <p:cNvSpPr/>
          <p:nvPr/>
        </p:nvSpPr>
        <p:spPr>
          <a:xfrm>
            <a:off x="2423160" y="3982211"/>
            <a:ext cx="3810" cy="9906"/>
          </a:xfrm>
          <a:custGeom>
            <a:avLst/>
            <a:gdLst/>
            <a:ahLst/>
            <a:cxnLst/>
            <a:rect l="l" t="t" r="r" b="b"/>
            <a:pathLst>
              <a:path w="3810" h="9905">
                <a:moveTo>
                  <a:pt x="0" y="0"/>
                </a:moveTo>
                <a:lnTo>
                  <a:pt x="3810" y="9906"/>
                </a:lnTo>
              </a:path>
            </a:pathLst>
          </a:custGeom>
          <a:ln w="12953">
            <a:solidFill>
              <a:srgbClr val="3E92A8"/>
            </a:solidFill>
          </a:ln>
        </p:spPr>
        <p:txBody>
          <a:bodyPr wrap="square" lIns="0" tIns="0" rIns="0" bIns="0" rtlCol="0">
            <a:noAutofit/>
          </a:bodyPr>
          <a:lstStyle/>
          <a:p>
            <a:endParaRPr/>
          </a:p>
        </p:txBody>
      </p:sp>
      <p:sp>
        <p:nvSpPr>
          <p:cNvPr id="1833" name="object 1833"/>
          <p:cNvSpPr/>
          <p:nvPr/>
        </p:nvSpPr>
        <p:spPr>
          <a:xfrm>
            <a:off x="2426970" y="3992117"/>
            <a:ext cx="3048" cy="12192"/>
          </a:xfrm>
          <a:custGeom>
            <a:avLst/>
            <a:gdLst/>
            <a:ahLst/>
            <a:cxnLst/>
            <a:rect l="l" t="t" r="r" b="b"/>
            <a:pathLst>
              <a:path w="3048" h="12191">
                <a:moveTo>
                  <a:pt x="0" y="0"/>
                </a:moveTo>
                <a:lnTo>
                  <a:pt x="3048" y="12192"/>
                </a:lnTo>
              </a:path>
            </a:pathLst>
          </a:custGeom>
          <a:ln w="12954">
            <a:solidFill>
              <a:srgbClr val="3E93A9"/>
            </a:solidFill>
          </a:ln>
        </p:spPr>
        <p:txBody>
          <a:bodyPr wrap="square" lIns="0" tIns="0" rIns="0" bIns="0" rtlCol="0">
            <a:noAutofit/>
          </a:bodyPr>
          <a:lstStyle/>
          <a:p>
            <a:endParaRPr/>
          </a:p>
        </p:txBody>
      </p:sp>
      <p:sp>
        <p:nvSpPr>
          <p:cNvPr id="1834" name="object 1834"/>
          <p:cNvSpPr/>
          <p:nvPr/>
        </p:nvSpPr>
        <p:spPr>
          <a:xfrm>
            <a:off x="2430017" y="4004310"/>
            <a:ext cx="2286" cy="15240"/>
          </a:xfrm>
          <a:custGeom>
            <a:avLst/>
            <a:gdLst/>
            <a:ahLst/>
            <a:cxnLst/>
            <a:rect l="l" t="t" r="r" b="b"/>
            <a:pathLst>
              <a:path w="2286" h="15239">
                <a:moveTo>
                  <a:pt x="0" y="0"/>
                </a:moveTo>
                <a:lnTo>
                  <a:pt x="2286" y="15240"/>
                </a:lnTo>
              </a:path>
            </a:pathLst>
          </a:custGeom>
          <a:ln w="12954">
            <a:solidFill>
              <a:srgbClr val="4094AA"/>
            </a:solidFill>
          </a:ln>
        </p:spPr>
        <p:txBody>
          <a:bodyPr wrap="square" lIns="0" tIns="0" rIns="0" bIns="0" rtlCol="0">
            <a:noAutofit/>
          </a:bodyPr>
          <a:lstStyle/>
          <a:p>
            <a:endParaRPr/>
          </a:p>
        </p:txBody>
      </p:sp>
      <p:sp>
        <p:nvSpPr>
          <p:cNvPr id="1835" name="object 1835"/>
          <p:cNvSpPr/>
          <p:nvPr/>
        </p:nvSpPr>
        <p:spPr>
          <a:xfrm>
            <a:off x="2432304" y="4019550"/>
            <a:ext cx="3810" cy="47244"/>
          </a:xfrm>
          <a:custGeom>
            <a:avLst/>
            <a:gdLst/>
            <a:ahLst/>
            <a:cxnLst/>
            <a:rect l="l" t="t" r="r" b="b"/>
            <a:pathLst>
              <a:path w="3810" h="47244">
                <a:moveTo>
                  <a:pt x="0" y="0"/>
                </a:moveTo>
                <a:lnTo>
                  <a:pt x="1524" y="18288"/>
                </a:lnTo>
                <a:lnTo>
                  <a:pt x="3810" y="47244"/>
                </a:lnTo>
              </a:path>
            </a:pathLst>
          </a:custGeom>
          <a:ln w="12954">
            <a:solidFill>
              <a:srgbClr val="4094AB"/>
            </a:solidFill>
          </a:ln>
        </p:spPr>
        <p:txBody>
          <a:bodyPr wrap="square" lIns="0" tIns="0" rIns="0" bIns="0" rtlCol="0">
            <a:noAutofit/>
          </a:bodyPr>
          <a:lstStyle/>
          <a:p>
            <a:endParaRPr/>
          </a:p>
        </p:txBody>
      </p:sp>
      <p:sp>
        <p:nvSpPr>
          <p:cNvPr id="1836" name="object 1836"/>
          <p:cNvSpPr/>
          <p:nvPr/>
        </p:nvSpPr>
        <p:spPr>
          <a:xfrm>
            <a:off x="2436114" y="4066794"/>
            <a:ext cx="2286" cy="12192"/>
          </a:xfrm>
          <a:custGeom>
            <a:avLst/>
            <a:gdLst/>
            <a:ahLst/>
            <a:cxnLst/>
            <a:rect l="l" t="t" r="r" b="b"/>
            <a:pathLst>
              <a:path w="2286" h="12191">
                <a:moveTo>
                  <a:pt x="0" y="0"/>
                </a:moveTo>
                <a:lnTo>
                  <a:pt x="2286" y="12192"/>
                </a:lnTo>
              </a:path>
            </a:pathLst>
          </a:custGeom>
          <a:ln w="12954">
            <a:solidFill>
              <a:srgbClr val="4094AA"/>
            </a:solidFill>
          </a:ln>
        </p:spPr>
        <p:txBody>
          <a:bodyPr wrap="square" lIns="0" tIns="0" rIns="0" bIns="0" rtlCol="0">
            <a:noAutofit/>
          </a:bodyPr>
          <a:lstStyle/>
          <a:p>
            <a:endParaRPr/>
          </a:p>
        </p:txBody>
      </p:sp>
      <p:sp>
        <p:nvSpPr>
          <p:cNvPr id="1837" name="object 1837"/>
          <p:cNvSpPr/>
          <p:nvPr/>
        </p:nvSpPr>
        <p:spPr>
          <a:xfrm>
            <a:off x="2438400" y="4078985"/>
            <a:ext cx="1524" cy="11430"/>
          </a:xfrm>
          <a:custGeom>
            <a:avLst/>
            <a:gdLst/>
            <a:ahLst/>
            <a:cxnLst/>
            <a:rect l="l" t="t" r="r" b="b"/>
            <a:pathLst>
              <a:path w="1524" h="11429">
                <a:moveTo>
                  <a:pt x="0" y="0"/>
                </a:moveTo>
                <a:lnTo>
                  <a:pt x="1524" y="11430"/>
                </a:lnTo>
              </a:path>
            </a:pathLst>
          </a:custGeom>
          <a:ln w="12954">
            <a:solidFill>
              <a:srgbClr val="3F94AA"/>
            </a:solidFill>
          </a:ln>
        </p:spPr>
        <p:txBody>
          <a:bodyPr wrap="square" lIns="0" tIns="0" rIns="0" bIns="0" rtlCol="0">
            <a:noAutofit/>
          </a:bodyPr>
          <a:lstStyle/>
          <a:p>
            <a:endParaRPr/>
          </a:p>
        </p:txBody>
      </p:sp>
      <p:sp>
        <p:nvSpPr>
          <p:cNvPr id="1838" name="object 1838"/>
          <p:cNvSpPr/>
          <p:nvPr/>
        </p:nvSpPr>
        <p:spPr>
          <a:xfrm>
            <a:off x="2439923" y="4090416"/>
            <a:ext cx="3048" cy="10668"/>
          </a:xfrm>
          <a:custGeom>
            <a:avLst/>
            <a:gdLst/>
            <a:ahLst/>
            <a:cxnLst/>
            <a:rect l="l" t="t" r="r" b="b"/>
            <a:pathLst>
              <a:path w="3048" h="10667">
                <a:moveTo>
                  <a:pt x="0" y="0"/>
                </a:moveTo>
                <a:lnTo>
                  <a:pt x="3048" y="10668"/>
                </a:lnTo>
              </a:path>
            </a:pathLst>
          </a:custGeom>
          <a:ln w="12954">
            <a:solidFill>
              <a:srgbClr val="3E93AA"/>
            </a:solidFill>
          </a:ln>
        </p:spPr>
        <p:txBody>
          <a:bodyPr wrap="square" lIns="0" tIns="0" rIns="0" bIns="0" rtlCol="0">
            <a:noAutofit/>
          </a:bodyPr>
          <a:lstStyle/>
          <a:p>
            <a:endParaRPr/>
          </a:p>
        </p:txBody>
      </p:sp>
      <p:sp>
        <p:nvSpPr>
          <p:cNvPr id="1839" name="object 1839"/>
          <p:cNvSpPr/>
          <p:nvPr/>
        </p:nvSpPr>
        <p:spPr>
          <a:xfrm>
            <a:off x="2442972" y="4101083"/>
            <a:ext cx="2286" cy="9144"/>
          </a:xfrm>
          <a:custGeom>
            <a:avLst/>
            <a:gdLst/>
            <a:ahLst/>
            <a:cxnLst/>
            <a:rect l="l" t="t" r="r" b="b"/>
            <a:pathLst>
              <a:path w="2286" h="9144">
                <a:moveTo>
                  <a:pt x="0" y="0"/>
                </a:moveTo>
                <a:lnTo>
                  <a:pt x="2286" y="9144"/>
                </a:lnTo>
              </a:path>
            </a:pathLst>
          </a:custGeom>
          <a:ln w="12954">
            <a:solidFill>
              <a:srgbClr val="3E93A9"/>
            </a:solidFill>
          </a:ln>
        </p:spPr>
        <p:txBody>
          <a:bodyPr wrap="square" lIns="0" tIns="0" rIns="0" bIns="0" rtlCol="0">
            <a:noAutofit/>
          </a:bodyPr>
          <a:lstStyle/>
          <a:p>
            <a:endParaRPr/>
          </a:p>
        </p:txBody>
      </p:sp>
      <p:sp>
        <p:nvSpPr>
          <p:cNvPr id="1840" name="object 1840"/>
          <p:cNvSpPr/>
          <p:nvPr/>
        </p:nvSpPr>
        <p:spPr>
          <a:xfrm>
            <a:off x="2445257" y="4110227"/>
            <a:ext cx="3048" cy="7620"/>
          </a:xfrm>
          <a:custGeom>
            <a:avLst/>
            <a:gdLst/>
            <a:ahLst/>
            <a:cxnLst/>
            <a:rect l="l" t="t" r="r" b="b"/>
            <a:pathLst>
              <a:path w="3048" h="7620">
                <a:moveTo>
                  <a:pt x="0" y="0"/>
                </a:moveTo>
                <a:lnTo>
                  <a:pt x="3048" y="7620"/>
                </a:lnTo>
              </a:path>
            </a:pathLst>
          </a:custGeom>
          <a:ln w="12954">
            <a:solidFill>
              <a:srgbClr val="3E92A8"/>
            </a:solidFill>
          </a:ln>
        </p:spPr>
        <p:txBody>
          <a:bodyPr wrap="square" lIns="0" tIns="0" rIns="0" bIns="0" rtlCol="0">
            <a:noAutofit/>
          </a:bodyPr>
          <a:lstStyle/>
          <a:p>
            <a:endParaRPr/>
          </a:p>
        </p:txBody>
      </p:sp>
      <p:sp>
        <p:nvSpPr>
          <p:cNvPr id="1841" name="object 1841"/>
          <p:cNvSpPr/>
          <p:nvPr/>
        </p:nvSpPr>
        <p:spPr>
          <a:xfrm>
            <a:off x="2448305" y="4117848"/>
            <a:ext cx="3810" cy="6858"/>
          </a:xfrm>
          <a:custGeom>
            <a:avLst/>
            <a:gdLst/>
            <a:ahLst/>
            <a:cxnLst/>
            <a:rect l="l" t="t" r="r" b="b"/>
            <a:pathLst>
              <a:path w="3810" h="6858">
                <a:moveTo>
                  <a:pt x="0" y="0"/>
                </a:moveTo>
                <a:lnTo>
                  <a:pt x="3810" y="6858"/>
                </a:lnTo>
              </a:path>
            </a:pathLst>
          </a:custGeom>
          <a:ln w="12954">
            <a:solidFill>
              <a:srgbClr val="3D91A5"/>
            </a:solidFill>
          </a:ln>
        </p:spPr>
        <p:txBody>
          <a:bodyPr wrap="square" lIns="0" tIns="0" rIns="0" bIns="0" rtlCol="0">
            <a:noAutofit/>
          </a:bodyPr>
          <a:lstStyle/>
          <a:p>
            <a:endParaRPr/>
          </a:p>
        </p:txBody>
      </p:sp>
      <p:sp>
        <p:nvSpPr>
          <p:cNvPr id="1842" name="object 1842"/>
          <p:cNvSpPr/>
          <p:nvPr/>
        </p:nvSpPr>
        <p:spPr>
          <a:xfrm>
            <a:off x="2452116" y="4124705"/>
            <a:ext cx="3810" cy="5334"/>
          </a:xfrm>
          <a:custGeom>
            <a:avLst/>
            <a:gdLst/>
            <a:ahLst/>
            <a:cxnLst/>
            <a:rect l="l" t="t" r="r" b="b"/>
            <a:pathLst>
              <a:path w="3810" h="5334">
                <a:moveTo>
                  <a:pt x="0" y="0"/>
                </a:moveTo>
                <a:lnTo>
                  <a:pt x="3810" y="5334"/>
                </a:lnTo>
              </a:path>
            </a:pathLst>
          </a:custGeom>
          <a:ln w="12954">
            <a:solidFill>
              <a:srgbClr val="3C90A3"/>
            </a:solidFill>
          </a:ln>
        </p:spPr>
        <p:txBody>
          <a:bodyPr wrap="square" lIns="0" tIns="0" rIns="0" bIns="0" rtlCol="0">
            <a:noAutofit/>
          </a:bodyPr>
          <a:lstStyle/>
          <a:p>
            <a:endParaRPr/>
          </a:p>
        </p:txBody>
      </p:sp>
      <p:sp>
        <p:nvSpPr>
          <p:cNvPr id="1843" name="object 1843"/>
          <p:cNvSpPr/>
          <p:nvPr/>
        </p:nvSpPr>
        <p:spPr>
          <a:xfrm>
            <a:off x="2455926" y="4130039"/>
            <a:ext cx="3810" cy="5334"/>
          </a:xfrm>
          <a:custGeom>
            <a:avLst/>
            <a:gdLst/>
            <a:ahLst/>
            <a:cxnLst/>
            <a:rect l="l" t="t" r="r" b="b"/>
            <a:pathLst>
              <a:path w="3810" h="5334">
                <a:moveTo>
                  <a:pt x="0" y="0"/>
                </a:moveTo>
                <a:lnTo>
                  <a:pt x="3810" y="5334"/>
                </a:lnTo>
              </a:path>
            </a:pathLst>
          </a:custGeom>
          <a:ln w="12954">
            <a:solidFill>
              <a:srgbClr val="3B8EA1"/>
            </a:solidFill>
          </a:ln>
        </p:spPr>
        <p:txBody>
          <a:bodyPr wrap="square" lIns="0" tIns="0" rIns="0" bIns="0" rtlCol="0">
            <a:noAutofit/>
          </a:bodyPr>
          <a:lstStyle/>
          <a:p>
            <a:endParaRPr/>
          </a:p>
        </p:txBody>
      </p:sp>
      <p:sp>
        <p:nvSpPr>
          <p:cNvPr id="1844" name="object 1844"/>
          <p:cNvSpPr/>
          <p:nvPr/>
        </p:nvSpPr>
        <p:spPr>
          <a:xfrm>
            <a:off x="2459735" y="4135373"/>
            <a:ext cx="4572" cy="3810"/>
          </a:xfrm>
          <a:custGeom>
            <a:avLst/>
            <a:gdLst/>
            <a:ahLst/>
            <a:cxnLst/>
            <a:rect l="l" t="t" r="r" b="b"/>
            <a:pathLst>
              <a:path w="4572" h="3810">
                <a:moveTo>
                  <a:pt x="0" y="0"/>
                </a:moveTo>
                <a:lnTo>
                  <a:pt x="4572" y="3810"/>
                </a:lnTo>
              </a:path>
            </a:pathLst>
          </a:custGeom>
          <a:ln w="12954">
            <a:solidFill>
              <a:srgbClr val="3A8A9F"/>
            </a:solidFill>
          </a:ln>
        </p:spPr>
        <p:txBody>
          <a:bodyPr wrap="square" lIns="0" tIns="0" rIns="0" bIns="0" rtlCol="0">
            <a:noAutofit/>
          </a:bodyPr>
          <a:lstStyle/>
          <a:p>
            <a:endParaRPr/>
          </a:p>
        </p:txBody>
      </p:sp>
      <p:sp>
        <p:nvSpPr>
          <p:cNvPr id="1845" name="object 1845"/>
          <p:cNvSpPr/>
          <p:nvPr/>
        </p:nvSpPr>
        <p:spPr>
          <a:xfrm>
            <a:off x="2464307" y="4139183"/>
            <a:ext cx="3810" cy="3810"/>
          </a:xfrm>
          <a:custGeom>
            <a:avLst/>
            <a:gdLst/>
            <a:ahLst/>
            <a:cxnLst/>
            <a:rect l="l" t="t" r="r" b="b"/>
            <a:pathLst>
              <a:path w="3810" h="3810">
                <a:moveTo>
                  <a:pt x="0" y="0"/>
                </a:moveTo>
                <a:lnTo>
                  <a:pt x="3810" y="3810"/>
                </a:lnTo>
              </a:path>
            </a:pathLst>
          </a:custGeom>
          <a:ln w="12954">
            <a:solidFill>
              <a:srgbClr val="39869B"/>
            </a:solidFill>
          </a:ln>
        </p:spPr>
        <p:txBody>
          <a:bodyPr wrap="square" lIns="0" tIns="0" rIns="0" bIns="0" rtlCol="0">
            <a:noAutofit/>
          </a:bodyPr>
          <a:lstStyle/>
          <a:p>
            <a:endParaRPr/>
          </a:p>
        </p:txBody>
      </p:sp>
      <p:sp>
        <p:nvSpPr>
          <p:cNvPr id="1846" name="object 1846"/>
          <p:cNvSpPr/>
          <p:nvPr/>
        </p:nvSpPr>
        <p:spPr>
          <a:xfrm>
            <a:off x="2468117" y="4142994"/>
            <a:ext cx="5334" cy="2285"/>
          </a:xfrm>
          <a:custGeom>
            <a:avLst/>
            <a:gdLst/>
            <a:ahLst/>
            <a:cxnLst/>
            <a:rect l="l" t="t" r="r" b="b"/>
            <a:pathLst>
              <a:path w="5333" h="2286">
                <a:moveTo>
                  <a:pt x="0" y="0"/>
                </a:moveTo>
                <a:lnTo>
                  <a:pt x="5334" y="2285"/>
                </a:lnTo>
              </a:path>
            </a:pathLst>
          </a:custGeom>
          <a:ln w="12954">
            <a:solidFill>
              <a:srgbClr val="388395"/>
            </a:solidFill>
          </a:ln>
        </p:spPr>
        <p:txBody>
          <a:bodyPr wrap="square" lIns="0" tIns="0" rIns="0" bIns="0" rtlCol="0">
            <a:noAutofit/>
          </a:bodyPr>
          <a:lstStyle/>
          <a:p>
            <a:endParaRPr/>
          </a:p>
        </p:txBody>
      </p:sp>
      <p:sp>
        <p:nvSpPr>
          <p:cNvPr id="1847" name="object 1847"/>
          <p:cNvSpPr/>
          <p:nvPr/>
        </p:nvSpPr>
        <p:spPr>
          <a:xfrm>
            <a:off x="2473451" y="4145279"/>
            <a:ext cx="4572" cy="2285"/>
          </a:xfrm>
          <a:custGeom>
            <a:avLst/>
            <a:gdLst/>
            <a:ahLst/>
            <a:cxnLst/>
            <a:rect l="l" t="t" r="r" b="b"/>
            <a:pathLst>
              <a:path w="4572" h="2286">
                <a:moveTo>
                  <a:pt x="0" y="0"/>
                </a:moveTo>
                <a:lnTo>
                  <a:pt x="4572" y="2285"/>
                </a:lnTo>
              </a:path>
            </a:pathLst>
          </a:custGeom>
          <a:ln w="12954">
            <a:solidFill>
              <a:srgbClr val="357D90"/>
            </a:solidFill>
          </a:ln>
        </p:spPr>
        <p:txBody>
          <a:bodyPr wrap="square" lIns="0" tIns="0" rIns="0" bIns="0" rtlCol="0">
            <a:noAutofit/>
          </a:bodyPr>
          <a:lstStyle/>
          <a:p>
            <a:endParaRPr/>
          </a:p>
        </p:txBody>
      </p:sp>
      <p:sp>
        <p:nvSpPr>
          <p:cNvPr id="1848" name="object 1848"/>
          <p:cNvSpPr/>
          <p:nvPr/>
        </p:nvSpPr>
        <p:spPr>
          <a:xfrm>
            <a:off x="2478023" y="4147566"/>
            <a:ext cx="5334" cy="761"/>
          </a:xfrm>
          <a:custGeom>
            <a:avLst/>
            <a:gdLst/>
            <a:ahLst/>
            <a:cxnLst/>
            <a:rect l="l" t="t" r="r" b="b"/>
            <a:pathLst>
              <a:path w="5333" h="762">
                <a:moveTo>
                  <a:pt x="0" y="0"/>
                </a:moveTo>
                <a:lnTo>
                  <a:pt x="5334" y="761"/>
                </a:lnTo>
              </a:path>
            </a:pathLst>
          </a:custGeom>
          <a:ln w="12954">
            <a:solidFill>
              <a:srgbClr val="337989"/>
            </a:solidFill>
          </a:ln>
        </p:spPr>
        <p:txBody>
          <a:bodyPr wrap="square" lIns="0" tIns="0" rIns="0" bIns="0" rtlCol="0">
            <a:noAutofit/>
          </a:bodyPr>
          <a:lstStyle/>
          <a:p>
            <a:endParaRPr/>
          </a:p>
        </p:txBody>
      </p:sp>
      <p:sp>
        <p:nvSpPr>
          <p:cNvPr id="1849" name="object 1849"/>
          <p:cNvSpPr/>
          <p:nvPr/>
        </p:nvSpPr>
        <p:spPr>
          <a:xfrm>
            <a:off x="2483357" y="4148327"/>
            <a:ext cx="5334" cy="761"/>
          </a:xfrm>
          <a:custGeom>
            <a:avLst/>
            <a:gdLst/>
            <a:ahLst/>
            <a:cxnLst/>
            <a:rect l="l" t="t" r="r" b="b"/>
            <a:pathLst>
              <a:path w="5333" h="762">
                <a:moveTo>
                  <a:pt x="0" y="0"/>
                </a:moveTo>
                <a:lnTo>
                  <a:pt x="5334" y="761"/>
                </a:lnTo>
              </a:path>
            </a:pathLst>
          </a:custGeom>
          <a:ln w="12954">
            <a:solidFill>
              <a:srgbClr val="347C8F"/>
            </a:solidFill>
          </a:ln>
        </p:spPr>
        <p:txBody>
          <a:bodyPr wrap="square" lIns="0" tIns="0" rIns="0" bIns="0" rtlCol="0">
            <a:noAutofit/>
          </a:bodyPr>
          <a:lstStyle/>
          <a:p>
            <a:endParaRPr/>
          </a:p>
        </p:txBody>
      </p:sp>
      <p:sp>
        <p:nvSpPr>
          <p:cNvPr id="1850" name="object 1850"/>
          <p:cNvSpPr/>
          <p:nvPr/>
        </p:nvSpPr>
        <p:spPr>
          <a:xfrm>
            <a:off x="2488692" y="4148327"/>
            <a:ext cx="5334" cy="762"/>
          </a:xfrm>
          <a:custGeom>
            <a:avLst/>
            <a:gdLst/>
            <a:ahLst/>
            <a:cxnLst/>
            <a:rect l="l" t="t" r="r" b="b"/>
            <a:pathLst>
              <a:path w="5333" h="762">
                <a:moveTo>
                  <a:pt x="0" y="762"/>
                </a:moveTo>
                <a:lnTo>
                  <a:pt x="5334" y="0"/>
                </a:lnTo>
              </a:path>
            </a:pathLst>
          </a:custGeom>
          <a:ln w="12954">
            <a:solidFill>
              <a:srgbClr val="378294"/>
            </a:solidFill>
          </a:ln>
        </p:spPr>
        <p:txBody>
          <a:bodyPr wrap="square" lIns="0" tIns="0" rIns="0" bIns="0" rtlCol="0">
            <a:noAutofit/>
          </a:bodyPr>
          <a:lstStyle/>
          <a:p>
            <a:endParaRPr/>
          </a:p>
        </p:txBody>
      </p:sp>
      <p:sp>
        <p:nvSpPr>
          <p:cNvPr id="1851" name="object 1851"/>
          <p:cNvSpPr/>
          <p:nvPr/>
        </p:nvSpPr>
        <p:spPr>
          <a:xfrm>
            <a:off x="2494026" y="4147565"/>
            <a:ext cx="5334" cy="762"/>
          </a:xfrm>
          <a:custGeom>
            <a:avLst/>
            <a:gdLst/>
            <a:ahLst/>
            <a:cxnLst/>
            <a:rect l="l" t="t" r="r" b="b"/>
            <a:pathLst>
              <a:path w="5333" h="762">
                <a:moveTo>
                  <a:pt x="0" y="762"/>
                </a:moveTo>
                <a:lnTo>
                  <a:pt x="5334" y="0"/>
                </a:lnTo>
              </a:path>
            </a:pathLst>
          </a:custGeom>
          <a:ln w="12954">
            <a:solidFill>
              <a:srgbClr val="398699"/>
            </a:solidFill>
          </a:ln>
        </p:spPr>
        <p:txBody>
          <a:bodyPr wrap="square" lIns="0" tIns="0" rIns="0" bIns="0" rtlCol="0">
            <a:noAutofit/>
          </a:bodyPr>
          <a:lstStyle/>
          <a:p>
            <a:endParaRPr/>
          </a:p>
        </p:txBody>
      </p:sp>
      <p:sp>
        <p:nvSpPr>
          <p:cNvPr id="1852" name="object 1852"/>
          <p:cNvSpPr/>
          <p:nvPr/>
        </p:nvSpPr>
        <p:spPr>
          <a:xfrm>
            <a:off x="2499360" y="4146042"/>
            <a:ext cx="4572" cy="1524"/>
          </a:xfrm>
          <a:custGeom>
            <a:avLst/>
            <a:gdLst/>
            <a:ahLst/>
            <a:cxnLst/>
            <a:rect l="l" t="t" r="r" b="b"/>
            <a:pathLst>
              <a:path w="4572" h="1524">
                <a:moveTo>
                  <a:pt x="0" y="1524"/>
                </a:moveTo>
                <a:lnTo>
                  <a:pt x="4572" y="0"/>
                </a:lnTo>
              </a:path>
            </a:pathLst>
          </a:custGeom>
          <a:ln w="12954">
            <a:solidFill>
              <a:srgbClr val="3A8A9F"/>
            </a:solidFill>
          </a:ln>
        </p:spPr>
        <p:txBody>
          <a:bodyPr wrap="square" lIns="0" tIns="0" rIns="0" bIns="0" rtlCol="0">
            <a:noAutofit/>
          </a:bodyPr>
          <a:lstStyle/>
          <a:p>
            <a:endParaRPr/>
          </a:p>
        </p:txBody>
      </p:sp>
      <p:sp>
        <p:nvSpPr>
          <p:cNvPr id="1853" name="object 1853"/>
          <p:cNvSpPr/>
          <p:nvPr/>
        </p:nvSpPr>
        <p:spPr>
          <a:xfrm>
            <a:off x="2503932" y="4143756"/>
            <a:ext cx="4572" cy="2286"/>
          </a:xfrm>
          <a:custGeom>
            <a:avLst/>
            <a:gdLst/>
            <a:ahLst/>
            <a:cxnLst/>
            <a:rect l="l" t="t" r="r" b="b"/>
            <a:pathLst>
              <a:path w="4572" h="2286">
                <a:moveTo>
                  <a:pt x="0" y="2286"/>
                </a:moveTo>
                <a:lnTo>
                  <a:pt x="4572" y="0"/>
                </a:lnTo>
              </a:path>
            </a:pathLst>
          </a:custGeom>
          <a:ln w="12954">
            <a:solidFill>
              <a:srgbClr val="3D90A4"/>
            </a:solidFill>
          </a:ln>
        </p:spPr>
        <p:txBody>
          <a:bodyPr wrap="square" lIns="0" tIns="0" rIns="0" bIns="0" rtlCol="0">
            <a:noAutofit/>
          </a:bodyPr>
          <a:lstStyle/>
          <a:p>
            <a:endParaRPr/>
          </a:p>
        </p:txBody>
      </p:sp>
      <p:sp>
        <p:nvSpPr>
          <p:cNvPr id="1854" name="object 1854"/>
          <p:cNvSpPr/>
          <p:nvPr/>
        </p:nvSpPr>
        <p:spPr>
          <a:xfrm>
            <a:off x="2508504" y="4140707"/>
            <a:ext cx="3810" cy="3048"/>
          </a:xfrm>
          <a:custGeom>
            <a:avLst/>
            <a:gdLst/>
            <a:ahLst/>
            <a:cxnLst/>
            <a:rect l="l" t="t" r="r" b="b"/>
            <a:pathLst>
              <a:path w="3810" h="3048">
                <a:moveTo>
                  <a:pt x="0" y="3048"/>
                </a:moveTo>
                <a:lnTo>
                  <a:pt x="3810" y="0"/>
                </a:lnTo>
              </a:path>
            </a:pathLst>
          </a:custGeom>
          <a:ln w="12954">
            <a:solidFill>
              <a:srgbClr val="3F94AA"/>
            </a:solidFill>
          </a:ln>
        </p:spPr>
        <p:txBody>
          <a:bodyPr wrap="square" lIns="0" tIns="0" rIns="0" bIns="0" rtlCol="0">
            <a:noAutofit/>
          </a:bodyPr>
          <a:lstStyle/>
          <a:p>
            <a:endParaRPr/>
          </a:p>
        </p:txBody>
      </p:sp>
      <p:sp>
        <p:nvSpPr>
          <p:cNvPr id="1855" name="object 1855"/>
          <p:cNvSpPr/>
          <p:nvPr/>
        </p:nvSpPr>
        <p:spPr>
          <a:xfrm>
            <a:off x="2512314" y="4136897"/>
            <a:ext cx="3810" cy="3810"/>
          </a:xfrm>
          <a:custGeom>
            <a:avLst/>
            <a:gdLst/>
            <a:ahLst/>
            <a:cxnLst/>
            <a:rect l="l" t="t" r="r" b="b"/>
            <a:pathLst>
              <a:path w="3810" h="3810">
                <a:moveTo>
                  <a:pt x="0" y="3810"/>
                </a:moveTo>
                <a:lnTo>
                  <a:pt x="3810" y="0"/>
                </a:lnTo>
              </a:path>
            </a:pathLst>
          </a:custGeom>
          <a:ln w="12954">
            <a:solidFill>
              <a:srgbClr val="4197AD"/>
            </a:solidFill>
          </a:ln>
        </p:spPr>
        <p:txBody>
          <a:bodyPr wrap="square" lIns="0" tIns="0" rIns="0" bIns="0" rtlCol="0">
            <a:noAutofit/>
          </a:bodyPr>
          <a:lstStyle/>
          <a:p>
            <a:endParaRPr/>
          </a:p>
        </p:txBody>
      </p:sp>
      <p:sp>
        <p:nvSpPr>
          <p:cNvPr id="1856" name="object 1856"/>
          <p:cNvSpPr/>
          <p:nvPr/>
        </p:nvSpPr>
        <p:spPr>
          <a:xfrm>
            <a:off x="2516123" y="4132326"/>
            <a:ext cx="3810" cy="4572"/>
          </a:xfrm>
          <a:custGeom>
            <a:avLst/>
            <a:gdLst/>
            <a:ahLst/>
            <a:cxnLst/>
            <a:rect l="l" t="t" r="r" b="b"/>
            <a:pathLst>
              <a:path w="3810" h="4572">
                <a:moveTo>
                  <a:pt x="0" y="4572"/>
                </a:moveTo>
                <a:lnTo>
                  <a:pt x="3810" y="0"/>
                </a:lnTo>
              </a:path>
            </a:pathLst>
          </a:custGeom>
          <a:ln w="12954">
            <a:solidFill>
              <a:srgbClr val="429BB1"/>
            </a:solidFill>
          </a:ln>
        </p:spPr>
        <p:txBody>
          <a:bodyPr wrap="square" lIns="0" tIns="0" rIns="0" bIns="0" rtlCol="0">
            <a:noAutofit/>
          </a:bodyPr>
          <a:lstStyle/>
          <a:p>
            <a:endParaRPr/>
          </a:p>
        </p:txBody>
      </p:sp>
      <p:sp>
        <p:nvSpPr>
          <p:cNvPr id="1857" name="object 1857"/>
          <p:cNvSpPr/>
          <p:nvPr/>
        </p:nvSpPr>
        <p:spPr>
          <a:xfrm>
            <a:off x="2519933" y="4127754"/>
            <a:ext cx="3810" cy="4572"/>
          </a:xfrm>
          <a:custGeom>
            <a:avLst/>
            <a:gdLst/>
            <a:ahLst/>
            <a:cxnLst/>
            <a:rect l="l" t="t" r="r" b="b"/>
            <a:pathLst>
              <a:path w="3810" h="4572">
                <a:moveTo>
                  <a:pt x="0" y="4572"/>
                </a:moveTo>
                <a:lnTo>
                  <a:pt x="3810" y="0"/>
                </a:lnTo>
              </a:path>
            </a:pathLst>
          </a:custGeom>
          <a:ln w="12954">
            <a:solidFill>
              <a:srgbClr val="439EB4"/>
            </a:solidFill>
          </a:ln>
        </p:spPr>
        <p:txBody>
          <a:bodyPr wrap="square" lIns="0" tIns="0" rIns="0" bIns="0" rtlCol="0">
            <a:noAutofit/>
          </a:bodyPr>
          <a:lstStyle/>
          <a:p>
            <a:endParaRPr/>
          </a:p>
        </p:txBody>
      </p:sp>
      <p:sp>
        <p:nvSpPr>
          <p:cNvPr id="1858" name="object 1858"/>
          <p:cNvSpPr/>
          <p:nvPr/>
        </p:nvSpPr>
        <p:spPr>
          <a:xfrm>
            <a:off x="2523744" y="4121658"/>
            <a:ext cx="2285" cy="6096"/>
          </a:xfrm>
          <a:custGeom>
            <a:avLst/>
            <a:gdLst/>
            <a:ahLst/>
            <a:cxnLst/>
            <a:rect l="l" t="t" r="r" b="b"/>
            <a:pathLst>
              <a:path w="2286" h="6096">
                <a:moveTo>
                  <a:pt x="0" y="6096"/>
                </a:moveTo>
                <a:lnTo>
                  <a:pt x="2285" y="0"/>
                </a:lnTo>
              </a:path>
            </a:pathLst>
          </a:custGeom>
          <a:ln w="12954">
            <a:solidFill>
              <a:srgbClr val="449FB6"/>
            </a:solidFill>
          </a:ln>
        </p:spPr>
        <p:txBody>
          <a:bodyPr wrap="square" lIns="0" tIns="0" rIns="0" bIns="0" rtlCol="0">
            <a:noAutofit/>
          </a:bodyPr>
          <a:lstStyle/>
          <a:p>
            <a:endParaRPr/>
          </a:p>
        </p:txBody>
      </p:sp>
      <p:sp>
        <p:nvSpPr>
          <p:cNvPr id="1859" name="object 1859"/>
          <p:cNvSpPr/>
          <p:nvPr/>
        </p:nvSpPr>
        <p:spPr>
          <a:xfrm>
            <a:off x="2526029" y="4116323"/>
            <a:ext cx="3047" cy="5334"/>
          </a:xfrm>
          <a:custGeom>
            <a:avLst/>
            <a:gdLst/>
            <a:ahLst/>
            <a:cxnLst/>
            <a:rect l="l" t="t" r="r" b="b"/>
            <a:pathLst>
              <a:path w="3048" h="5334">
                <a:moveTo>
                  <a:pt x="0" y="5333"/>
                </a:moveTo>
                <a:lnTo>
                  <a:pt x="3047" y="0"/>
                </a:lnTo>
              </a:path>
            </a:pathLst>
          </a:custGeom>
          <a:ln w="12954">
            <a:solidFill>
              <a:srgbClr val="45A0B8"/>
            </a:solidFill>
          </a:ln>
        </p:spPr>
        <p:txBody>
          <a:bodyPr wrap="square" lIns="0" tIns="0" rIns="0" bIns="0" rtlCol="0">
            <a:noAutofit/>
          </a:bodyPr>
          <a:lstStyle/>
          <a:p>
            <a:endParaRPr/>
          </a:p>
        </p:txBody>
      </p:sp>
      <p:sp>
        <p:nvSpPr>
          <p:cNvPr id="1860" name="object 1860"/>
          <p:cNvSpPr/>
          <p:nvPr/>
        </p:nvSpPr>
        <p:spPr>
          <a:xfrm>
            <a:off x="2529077" y="4102607"/>
            <a:ext cx="3809" cy="13716"/>
          </a:xfrm>
          <a:custGeom>
            <a:avLst/>
            <a:gdLst/>
            <a:ahLst/>
            <a:cxnLst/>
            <a:rect l="l" t="t" r="r" b="b"/>
            <a:pathLst>
              <a:path w="3810" h="13715">
                <a:moveTo>
                  <a:pt x="0" y="13716"/>
                </a:moveTo>
                <a:lnTo>
                  <a:pt x="3809" y="0"/>
                </a:lnTo>
              </a:path>
            </a:pathLst>
          </a:custGeom>
          <a:ln w="12954">
            <a:solidFill>
              <a:srgbClr val="45A1B8"/>
            </a:solidFill>
          </a:ln>
        </p:spPr>
        <p:txBody>
          <a:bodyPr wrap="square" lIns="0" tIns="0" rIns="0" bIns="0" rtlCol="0">
            <a:noAutofit/>
          </a:bodyPr>
          <a:lstStyle/>
          <a:p>
            <a:endParaRPr/>
          </a:p>
        </p:txBody>
      </p:sp>
      <p:sp>
        <p:nvSpPr>
          <p:cNvPr id="1861" name="object 1861"/>
          <p:cNvSpPr/>
          <p:nvPr/>
        </p:nvSpPr>
        <p:spPr>
          <a:xfrm>
            <a:off x="2532888" y="4087367"/>
            <a:ext cx="2285" cy="15240"/>
          </a:xfrm>
          <a:custGeom>
            <a:avLst/>
            <a:gdLst/>
            <a:ahLst/>
            <a:cxnLst/>
            <a:rect l="l" t="t" r="r" b="b"/>
            <a:pathLst>
              <a:path w="2286" h="15239">
                <a:moveTo>
                  <a:pt x="0" y="15239"/>
                </a:moveTo>
                <a:lnTo>
                  <a:pt x="2285" y="0"/>
                </a:lnTo>
              </a:path>
            </a:pathLst>
          </a:custGeom>
          <a:ln w="12953">
            <a:solidFill>
              <a:srgbClr val="46A2BA"/>
            </a:solidFill>
          </a:ln>
        </p:spPr>
        <p:txBody>
          <a:bodyPr wrap="square" lIns="0" tIns="0" rIns="0" bIns="0" rtlCol="0">
            <a:noAutofit/>
          </a:bodyPr>
          <a:lstStyle/>
          <a:p>
            <a:endParaRPr/>
          </a:p>
        </p:txBody>
      </p:sp>
      <p:sp>
        <p:nvSpPr>
          <p:cNvPr id="1862" name="object 1862"/>
          <p:cNvSpPr/>
          <p:nvPr/>
        </p:nvSpPr>
        <p:spPr>
          <a:xfrm>
            <a:off x="2534411" y="4043171"/>
            <a:ext cx="1524" cy="44196"/>
          </a:xfrm>
          <a:custGeom>
            <a:avLst/>
            <a:gdLst/>
            <a:ahLst/>
            <a:cxnLst/>
            <a:rect l="l" t="t" r="r" b="b"/>
            <a:pathLst>
              <a:path w="1524" h="44196">
                <a:moveTo>
                  <a:pt x="762" y="44195"/>
                </a:moveTo>
                <a:lnTo>
                  <a:pt x="1524" y="27431"/>
                </a:lnTo>
                <a:lnTo>
                  <a:pt x="1524" y="13715"/>
                </a:lnTo>
                <a:lnTo>
                  <a:pt x="0" y="0"/>
                </a:lnTo>
              </a:path>
            </a:pathLst>
          </a:custGeom>
          <a:ln w="12954">
            <a:solidFill>
              <a:srgbClr val="46A3BA"/>
            </a:solidFill>
          </a:ln>
        </p:spPr>
        <p:txBody>
          <a:bodyPr wrap="square" lIns="0" tIns="0" rIns="0" bIns="0" rtlCol="0">
            <a:noAutofit/>
          </a:bodyPr>
          <a:lstStyle/>
          <a:p>
            <a:endParaRPr/>
          </a:p>
        </p:txBody>
      </p:sp>
      <p:sp>
        <p:nvSpPr>
          <p:cNvPr id="1863" name="object 1863"/>
          <p:cNvSpPr/>
          <p:nvPr/>
        </p:nvSpPr>
        <p:spPr>
          <a:xfrm>
            <a:off x="2531363" y="4030218"/>
            <a:ext cx="3048" cy="12954"/>
          </a:xfrm>
          <a:custGeom>
            <a:avLst/>
            <a:gdLst/>
            <a:ahLst/>
            <a:cxnLst/>
            <a:rect l="l" t="t" r="r" b="b"/>
            <a:pathLst>
              <a:path w="3048" h="12953">
                <a:moveTo>
                  <a:pt x="3048" y="12954"/>
                </a:moveTo>
                <a:lnTo>
                  <a:pt x="0" y="0"/>
                </a:lnTo>
              </a:path>
            </a:pathLst>
          </a:custGeom>
          <a:ln w="12953">
            <a:solidFill>
              <a:srgbClr val="46A2BA"/>
            </a:solidFill>
          </a:ln>
        </p:spPr>
        <p:txBody>
          <a:bodyPr wrap="square" lIns="0" tIns="0" rIns="0" bIns="0" rtlCol="0">
            <a:noAutofit/>
          </a:bodyPr>
          <a:lstStyle/>
          <a:p>
            <a:endParaRPr/>
          </a:p>
        </p:txBody>
      </p:sp>
      <p:sp>
        <p:nvSpPr>
          <p:cNvPr id="1864" name="object 1864"/>
          <p:cNvSpPr/>
          <p:nvPr/>
        </p:nvSpPr>
        <p:spPr>
          <a:xfrm>
            <a:off x="2528316" y="4017263"/>
            <a:ext cx="3048" cy="12954"/>
          </a:xfrm>
          <a:custGeom>
            <a:avLst/>
            <a:gdLst/>
            <a:ahLst/>
            <a:cxnLst/>
            <a:rect l="l" t="t" r="r" b="b"/>
            <a:pathLst>
              <a:path w="3048" h="12953">
                <a:moveTo>
                  <a:pt x="3048" y="12954"/>
                </a:moveTo>
                <a:lnTo>
                  <a:pt x="0" y="0"/>
                </a:lnTo>
              </a:path>
            </a:pathLst>
          </a:custGeom>
          <a:ln w="12953">
            <a:solidFill>
              <a:srgbClr val="45A1B9"/>
            </a:solidFill>
          </a:ln>
        </p:spPr>
        <p:txBody>
          <a:bodyPr wrap="square" lIns="0" tIns="0" rIns="0" bIns="0" rtlCol="0">
            <a:noAutofit/>
          </a:bodyPr>
          <a:lstStyle/>
          <a:p>
            <a:endParaRPr/>
          </a:p>
        </p:txBody>
      </p:sp>
      <p:sp>
        <p:nvSpPr>
          <p:cNvPr id="1865" name="object 1865"/>
          <p:cNvSpPr/>
          <p:nvPr/>
        </p:nvSpPr>
        <p:spPr>
          <a:xfrm>
            <a:off x="2523744" y="4004310"/>
            <a:ext cx="4572" cy="12954"/>
          </a:xfrm>
          <a:custGeom>
            <a:avLst/>
            <a:gdLst/>
            <a:ahLst/>
            <a:cxnLst/>
            <a:rect l="l" t="t" r="r" b="b"/>
            <a:pathLst>
              <a:path w="4572" h="12953">
                <a:moveTo>
                  <a:pt x="4572" y="12954"/>
                </a:moveTo>
                <a:lnTo>
                  <a:pt x="0" y="0"/>
                </a:lnTo>
              </a:path>
            </a:pathLst>
          </a:custGeom>
          <a:ln w="12954">
            <a:solidFill>
              <a:srgbClr val="45A1B8"/>
            </a:solidFill>
          </a:ln>
        </p:spPr>
        <p:txBody>
          <a:bodyPr wrap="square" lIns="0" tIns="0" rIns="0" bIns="0" rtlCol="0">
            <a:noAutofit/>
          </a:bodyPr>
          <a:lstStyle/>
          <a:p>
            <a:endParaRPr/>
          </a:p>
        </p:txBody>
      </p:sp>
      <p:sp>
        <p:nvSpPr>
          <p:cNvPr id="1866" name="object 1866"/>
          <p:cNvSpPr/>
          <p:nvPr/>
        </p:nvSpPr>
        <p:spPr>
          <a:xfrm>
            <a:off x="2518410" y="3992118"/>
            <a:ext cx="5334" cy="12192"/>
          </a:xfrm>
          <a:custGeom>
            <a:avLst/>
            <a:gdLst/>
            <a:ahLst/>
            <a:cxnLst/>
            <a:rect l="l" t="t" r="r" b="b"/>
            <a:pathLst>
              <a:path w="5333" h="12191">
                <a:moveTo>
                  <a:pt x="5333" y="12192"/>
                </a:moveTo>
                <a:lnTo>
                  <a:pt x="0" y="0"/>
                </a:lnTo>
              </a:path>
            </a:pathLst>
          </a:custGeom>
          <a:ln w="12953">
            <a:solidFill>
              <a:srgbClr val="45A0B8"/>
            </a:solidFill>
          </a:ln>
        </p:spPr>
        <p:txBody>
          <a:bodyPr wrap="square" lIns="0" tIns="0" rIns="0" bIns="0" rtlCol="0">
            <a:noAutofit/>
          </a:bodyPr>
          <a:lstStyle/>
          <a:p>
            <a:endParaRPr/>
          </a:p>
        </p:txBody>
      </p:sp>
      <p:sp>
        <p:nvSpPr>
          <p:cNvPr id="1867" name="object 1867"/>
          <p:cNvSpPr/>
          <p:nvPr/>
        </p:nvSpPr>
        <p:spPr>
          <a:xfrm>
            <a:off x="2511552" y="3980687"/>
            <a:ext cx="6858" cy="11430"/>
          </a:xfrm>
          <a:custGeom>
            <a:avLst/>
            <a:gdLst/>
            <a:ahLst/>
            <a:cxnLst/>
            <a:rect l="l" t="t" r="r" b="b"/>
            <a:pathLst>
              <a:path w="6857" h="11429">
                <a:moveTo>
                  <a:pt x="6857" y="11430"/>
                </a:moveTo>
                <a:lnTo>
                  <a:pt x="0" y="0"/>
                </a:lnTo>
              </a:path>
            </a:pathLst>
          </a:custGeom>
          <a:ln w="12954">
            <a:solidFill>
              <a:srgbClr val="449FB6"/>
            </a:solidFill>
          </a:ln>
        </p:spPr>
        <p:txBody>
          <a:bodyPr wrap="square" lIns="0" tIns="0" rIns="0" bIns="0" rtlCol="0">
            <a:noAutofit/>
          </a:bodyPr>
          <a:lstStyle/>
          <a:p>
            <a:endParaRPr/>
          </a:p>
        </p:txBody>
      </p:sp>
      <p:sp>
        <p:nvSpPr>
          <p:cNvPr id="1868" name="object 1868"/>
          <p:cNvSpPr/>
          <p:nvPr/>
        </p:nvSpPr>
        <p:spPr>
          <a:xfrm>
            <a:off x="2503931" y="3968496"/>
            <a:ext cx="7620" cy="12192"/>
          </a:xfrm>
          <a:custGeom>
            <a:avLst/>
            <a:gdLst/>
            <a:ahLst/>
            <a:cxnLst/>
            <a:rect l="l" t="t" r="r" b="b"/>
            <a:pathLst>
              <a:path w="7619" h="12191">
                <a:moveTo>
                  <a:pt x="7619" y="12192"/>
                </a:moveTo>
                <a:lnTo>
                  <a:pt x="0" y="0"/>
                </a:lnTo>
              </a:path>
            </a:pathLst>
          </a:custGeom>
          <a:ln w="12954">
            <a:solidFill>
              <a:srgbClr val="439EB5"/>
            </a:solidFill>
          </a:ln>
        </p:spPr>
        <p:txBody>
          <a:bodyPr wrap="square" lIns="0" tIns="0" rIns="0" bIns="0" rtlCol="0">
            <a:noAutofit/>
          </a:bodyPr>
          <a:lstStyle/>
          <a:p>
            <a:endParaRPr/>
          </a:p>
        </p:txBody>
      </p:sp>
      <p:sp>
        <p:nvSpPr>
          <p:cNvPr id="1869" name="object 1869"/>
          <p:cNvSpPr/>
          <p:nvPr/>
        </p:nvSpPr>
        <p:spPr>
          <a:xfrm>
            <a:off x="2495550" y="3957827"/>
            <a:ext cx="8382" cy="10668"/>
          </a:xfrm>
          <a:custGeom>
            <a:avLst/>
            <a:gdLst/>
            <a:ahLst/>
            <a:cxnLst/>
            <a:rect l="l" t="t" r="r" b="b"/>
            <a:pathLst>
              <a:path w="8381" h="10667">
                <a:moveTo>
                  <a:pt x="8381" y="10668"/>
                </a:moveTo>
                <a:lnTo>
                  <a:pt x="0" y="0"/>
                </a:lnTo>
              </a:path>
            </a:pathLst>
          </a:custGeom>
          <a:ln w="12954">
            <a:solidFill>
              <a:srgbClr val="439CB2"/>
            </a:solidFill>
          </a:ln>
        </p:spPr>
        <p:txBody>
          <a:bodyPr wrap="square" lIns="0" tIns="0" rIns="0" bIns="0" rtlCol="0">
            <a:noAutofit/>
          </a:bodyPr>
          <a:lstStyle/>
          <a:p>
            <a:endParaRPr/>
          </a:p>
        </p:txBody>
      </p:sp>
      <p:sp>
        <p:nvSpPr>
          <p:cNvPr id="1870" name="object 1870"/>
          <p:cNvSpPr/>
          <p:nvPr/>
        </p:nvSpPr>
        <p:spPr>
          <a:xfrm>
            <a:off x="2486406" y="3948683"/>
            <a:ext cx="9144" cy="9144"/>
          </a:xfrm>
          <a:custGeom>
            <a:avLst/>
            <a:gdLst/>
            <a:ahLst/>
            <a:cxnLst/>
            <a:rect l="l" t="t" r="r" b="b"/>
            <a:pathLst>
              <a:path w="9143" h="9144">
                <a:moveTo>
                  <a:pt x="9143" y="9143"/>
                </a:moveTo>
                <a:lnTo>
                  <a:pt x="0" y="0"/>
                </a:lnTo>
              </a:path>
            </a:pathLst>
          </a:custGeom>
          <a:ln w="12954">
            <a:solidFill>
              <a:srgbClr val="4299AF"/>
            </a:solidFill>
          </a:ln>
        </p:spPr>
        <p:txBody>
          <a:bodyPr wrap="square" lIns="0" tIns="0" rIns="0" bIns="0" rtlCol="0">
            <a:noAutofit/>
          </a:bodyPr>
          <a:lstStyle/>
          <a:p>
            <a:endParaRPr/>
          </a:p>
        </p:txBody>
      </p:sp>
      <p:sp>
        <p:nvSpPr>
          <p:cNvPr id="1871" name="object 1871"/>
          <p:cNvSpPr/>
          <p:nvPr/>
        </p:nvSpPr>
        <p:spPr>
          <a:xfrm>
            <a:off x="2476499" y="3940301"/>
            <a:ext cx="9906" cy="8382"/>
          </a:xfrm>
          <a:custGeom>
            <a:avLst/>
            <a:gdLst/>
            <a:ahLst/>
            <a:cxnLst/>
            <a:rect l="l" t="t" r="r" b="b"/>
            <a:pathLst>
              <a:path w="9906" h="8382">
                <a:moveTo>
                  <a:pt x="9906" y="8381"/>
                </a:moveTo>
                <a:lnTo>
                  <a:pt x="0" y="0"/>
                </a:lnTo>
              </a:path>
            </a:pathLst>
          </a:custGeom>
          <a:ln w="12954">
            <a:solidFill>
              <a:srgbClr val="4095AC"/>
            </a:solidFill>
          </a:ln>
        </p:spPr>
        <p:txBody>
          <a:bodyPr wrap="square" lIns="0" tIns="0" rIns="0" bIns="0" rtlCol="0">
            <a:noAutofit/>
          </a:bodyPr>
          <a:lstStyle/>
          <a:p>
            <a:endParaRPr/>
          </a:p>
        </p:txBody>
      </p:sp>
      <p:sp>
        <p:nvSpPr>
          <p:cNvPr id="1872" name="object 1872"/>
          <p:cNvSpPr/>
          <p:nvPr/>
        </p:nvSpPr>
        <p:spPr>
          <a:xfrm>
            <a:off x="2465832" y="3934205"/>
            <a:ext cx="10668" cy="6095"/>
          </a:xfrm>
          <a:custGeom>
            <a:avLst/>
            <a:gdLst/>
            <a:ahLst/>
            <a:cxnLst/>
            <a:rect l="l" t="t" r="r" b="b"/>
            <a:pathLst>
              <a:path w="10668" h="6096">
                <a:moveTo>
                  <a:pt x="10668" y="6095"/>
                </a:moveTo>
                <a:lnTo>
                  <a:pt x="0" y="0"/>
                </a:lnTo>
              </a:path>
            </a:pathLst>
          </a:custGeom>
          <a:ln w="12954">
            <a:solidFill>
              <a:srgbClr val="3D92A6"/>
            </a:solidFill>
          </a:ln>
        </p:spPr>
        <p:txBody>
          <a:bodyPr wrap="square" lIns="0" tIns="0" rIns="0" bIns="0" rtlCol="0">
            <a:noAutofit/>
          </a:bodyPr>
          <a:lstStyle/>
          <a:p>
            <a:endParaRPr/>
          </a:p>
        </p:txBody>
      </p:sp>
      <p:sp>
        <p:nvSpPr>
          <p:cNvPr id="1873" name="object 1873"/>
          <p:cNvSpPr/>
          <p:nvPr/>
        </p:nvSpPr>
        <p:spPr>
          <a:xfrm>
            <a:off x="2454402" y="3929633"/>
            <a:ext cx="11430" cy="4571"/>
          </a:xfrm>
          <a:custGeom>
            <a:avLst/>
            <a:gdLst/>
            <a:ahLst/>
            <a:cxnLst/>
            <a:rect l="l" t="t" r="r" b="b"/>
            <a:pathLst>
              <a:path w="11430" h="4572">
                <a:moveTo>
                  <a:pt x="11430" y="4572"/>
                </a:moveTo>
                <a:lnTo>
                  <a:pt x="0" y="0"/>
                </a:lnTo>
              </a:path>
            </a:pathLst>
          </a:custGeom>
          <a:ln w="12954">
            <a:solidFill>
              <a:srgbClr val="3C8EA2"/>
            </a:solidFill>
          </a:ln>
        </p:spPr>
        <p:txBody>
          <a:bodyPr wrap="square" lIns="0" tIns="0" rIns="0" bIns="0" rtlCol="0">
            <a:noAutofit/>
          </a:bodyPr>
          <a:lstStyle/>
          <a:p>
            <a:endParaRPr/>
          </a:p>
        </p:txBody>
      </p:sp>
      <p:sp>
        <p:nvSpPr>
          <p:cNvPr id="1874" name="object 1874"/>
          <p:cNvSpPr/>
          <p:nvPr/>
        </p:nvSpPr>
        <p:spPr>
          <a:xfrm>
            <a:off x="2442971" y="3925823"/>
            <a:ext cx="11430" cy="3809"/>
          </a:xfrm>
          <a:custGeom>
            <a:avLst/>
            <a:gdLst/>
            <a:ahLst/>
            <a:cxnLst/>
            <a:rect l="l" t="t" r="r" b="b"/>
            <a:pathLst>
              <a:path w="11430" h="3810">
                <a:moveTo>
                  <a:pt x="11430" y="3810"/>
                </a:moveTo>
                <a:lnTo>
                  <a:pt x="0" y="0"/>
                </a:lnTo>
              </a:path>
            </a:pathLst>
          </a:custGeom>
          <a:ln w="12954">
            <a:solidFill>
              <a:srgbClr val="3A899E"/>
            </a:solidFill>
          </a:ln>
        </p:spPr>
        <p:txBody>
          <a:bodyPr wrap="square" lIns="0" tIns="0" rIns="0" bIns="0" rtlCol="0">
            <a:noAutofit/>
          </a:bodyPr>
          <a:lstStyle/>
          <a:p>
            <a:endParaRPr/>
          </a:p>
        </p:txBody>
      </p:sp>
      <p:sp>
        <p:nvSpPr>
          <p:cNvPr id="1875" name="object 1875"/>
          <p:cNvSpPr/>
          <p:nvPr/>
        </p:nvSpPr>
        <p:spPr>
          <a:xfrm>
            <a:off x="2430018" y="3923537"/>
            <a:ext cx="12954" cy="2285"/>
          </a:xfrm>
          <a:custGeom>
            <a:avLst/>
            <a:gdLst/>
            <a:ahLst/>
            <a:cxnLst/>
            <a:rect l="l" t="t" r="r" b="b"/>
            <a:pathLst>
              <a:path w="12954" h="2286">
                <a:moveTo>
                  <a:pt x="12954" y="2286"/>
                </a:moveTo>
                <a:lnTo>
                  <a:pt x="0" y="0"/>
                </a:lnTo>
              </a:path>
            </a:pathLst>
          </a:custGeom>
          <a:ln w="12954">
            <a:solidFill>
              <a:srgbClr val="398598"/>
            </a:solidFill>
          </a:ln>
        </p:spPr>
        <p:txBody>
          <a:bodyPr wrap="square" lIns="0" tIns="0" rIns="0" bIns="0" rtlCol="0">
            <a:noAutofit/>
          </a:bodyPr>
          <a:lstStyle/>
          <a:p>
            <a:endParaRPr/>
          </a:p>
        </p:txBody>
      </p:sp>
      <p:sp>
        <p:nvSpPr>
          <p:cNvPr id="1876" name="object 1876"/>
          <p:cNvSpPr/>
          <p:nvPr/>
        </p:nvSpPr>
        <p:spPr>
          <a:xfrm>
            <a:off x="2416301" y="3922776"/>
            <a:ext cx="13716" cy="761"/>
          </a:xfrm>
          <a:custGeom>
            <a:avLst/>
            <a:gdLst/>
            <a:ahLst/>
            <a:cxnLst/>
            <a:rect l="l" t="t" r="r" b="b"/>
            <a:pathLst>
              <a:path w="13716" h="762">
                <a:moveTo>
                  <a:pt x="13716" y="762"/>
                </a:moveTo>
                <a:lnTo>
                  <a:pt x="0" y="0"/>
                </a:lnTo>
              </a:path>
            </a:pathLst>
          </a:custGeom>
          <a:ln w="12954">
            <a:solidFill>
              <a:srgbClr val="378293"/>
            </a:solidFill>
          </a:ln>
        </p:spPr>
        <p:txBody>
          <a:bodyPr wrap="square" lIns="0" tIns="0" rIns="0" bIns="0" rtlCol="0">
            <a:noAutofit/>
          </a:bodyPr>
          <a:lstStyle/>
          <a:p>
            <a:endParaRPr/>
          </a:p>
        </p:txBody>
      </p:sp>
      <p:sp>
        <p:nvSpPr>
          <p:cNvPr id="1877" name="object 1877"/>
          <p:cNvSpPr/>
          <p:nvPr/>
        </p:nvSpPr>
        <p:spPr>
          <a:xfrm>
            <a:off x="2406395" y="3922776"/>
            <a:ext cx="9906" cy="762"/>
          </a:xfrm>
          <a:custGeom>
            <a:avLst/>
            <a:gdLst/>
            <a:ahLst/>
            <a:cxnLst/>
            <a:rect l="l" t="t" r="r" b="b"/>
            <a:pathLst>
              <a:path w="9906" h="762">
                <a:moveTo>
                  <a:pt x="9906" y="0"/>
                </a:moveTo>
                <a:lnTo>
                  <a:pt x="0" y="762"/>
                </a:lnTo>
              </a:path>
            </a:pathLst>
          </a:custGeom>
          <a:ln w="12953">
            <a:solidFill>
              <a:srgbClr val="357D90"/>
            </a:solidFill>
          </a:ln>
        </p:spPr>
        <p:txBody>
          <a:bodyPr wrap="square" lIns="0" tIns="0" rIns="0" bIns="0" rtlCol="0">
            <a:noAutofit/>
          </a:bodyPr>
          <a:lstStyle/>
          <a:p>
            <a:endParaRPr/>
          </a:p>
        </p:txBody>
      </p:sp>
      <p:sp>
        <p:nvSpPr>
          <p:cNvPr id="1878" name="object 1878"/>
          <p:cNvSpPr/>
          <p:nvPr/>
        </p:nvSpPr>
        <p:spPr>
          <a:xfrm>
            <a:off x="2396489" y="3923538"/>
            <a:ext cx="9906" cy="762"/>
          </a:xfrm>
          <a:custGeom>
            <a:avLst/>
            <a:gdLst/>
            <a:ahLst/>
            <a:cxnLst/>
            <a:rect l="l" t="t" r="r" b="b"/>
            <a:pathLst>
              <a:path w="9906" h="762">
                <a:moveTo>
                  <a:pt x="9906" y="0"/>
                </a:moveTo>
                <a:lnTo>
                  <a:pt x="0" y="762"/>
                </a:lnTo>
              </a:path>
            </a:pathLst>
          </a:custGeom>
          <a:ln w="12953">
            <a:solidFill>
              <a:srgbClr val="337A8C"/>
            </a:solidFill>
          </a:ln>
        </p:spPr>
        <p:txBody>
          <a:bodyPr wrap="square" lIns="0" tIns="0" rIns="0" bIns="0" rtlCol="0">
            <a:noAutofit/>
          </a:bodyPr>
          <a:lstStyle/>
          <a:p>
            <a:endParaRPr/>
          </a:p>
        </p:txBody>
      </p:sp>
      <p:sp>
        <p:nvSpPr>
          <p:cNvPr id="1879" name="object 1879"/>
          <p:cNvSpPr/>
          <p:nvPr/>
        </p:nvSpPr>
        <p:spPr>
          <a:xfrm>
            <a:off x="2387345" y="3924300"/>
            <a:ext cx="9144" cy="2286"/>
          </a:xfrm>
          <a:custGeom>
            <a:avLst/>
            <a:gdLst/>
            <a:ahLst/>
            <a:cxnLst/>
            <a:rect l="l" t="t" r="r" b="b"/>
            <a:pathLst>
              <a:path w="9143" h="2286">
                <a:moveTo>
                  <a:pt x="9143" y="0"/>
                </a:moveTo>
                <a:lnTo>
                  <a:pt x="0" y="2286"/>
                </a:lnTo>
              </a:path>
            </a:pathLst>
          </a:custGeom>
          <a:ln w="12954">
            <a:solidFill>
              <a:srgbClr val="33798A"/>
            </a:solidFill>
          </a:ln>
        </p:spPr>
        <p:txBody>
          <a:bodyPr wrap="square" lIns="0" tIns="0" rIns="0" bIns="0" rtlCol="0">
            <a:noAutofit/>
          </a:bodyPr>
          <a:lstStyle/>
          <a:p>
            <a:endParaRPr/>
          </a:p>
        </p:txBody>
      </p:sp>
      <p:sp>
        <p:nvSpPr>
          <p:cNvPr id="1880" name="object 1880"/>
          <p:cNvSpPr/>
          <p:nvPr/>
        </p:nvSpPr>
        <p:spPr>
          <a:xfrm>
            <a:off x="2377439" y="3926585"/>
            <a:ext cx="9906" cy="3048"/>
          </a:xfrm>
          <a:custGeom>
            <a:avLst/>
            <a:gdLst/>
            <a:ahLst/>
            <a:cxnLst/>
            <a:rect l="l" t="t" r="r" b="b"/>
            <a:pathLst>
              <a:path w="9906" h="3048">
                <a:moveTo>
                  <a:pt x="9906" y="0"/>
                </a:moveTo>
                <a:lnTo>
                  <a:pt x="0" y="3048"/>
                </a:lnTo>
              </a:path>
            </a:pathLst>
          </a:custGeom>
          <a:ln w="12954">
            <a:solidFill>
              <a:srgbClr val="347B8E"/>
            </a:solidFill>
          </a:ln>
        </p:spPr>
        <p:txBody>
          <a:bodyPr wrap="square" lIns="0" tIns="0" rIns="0" bIns="0" rtlCol="0">
            <a:noAutofit/>
          </a:bodyPr>
          <a:lstStyle/>
          <a:p>
            <a:endParaRPr/>
          </a:p>
        </p:txBody>
      </p:sp>
      <p:sp>
        <p:nvSpPr>
          <p:cNvPr id="1881" name="object 1881"/>
          <p:cNvSpPr/>
          <p:nvPr/>
        </p:nvSpPr>
        <p:spPr>
          <a:xfrm>
            <a:off x="2368295" y="3929633"/>
            <a:ext cx="9144" cy="3810"/>
          </a:xfrm>
          <a:custGeom>
            <a:avLst/>
            <a:gdLst/>
            <a:ahLst/>
            <a:cxnLst/>
            <a:rect l="l" t="t" r="r" b="b"/>
            <a:pathLst>
              <a:path w="9143" h="3810">
                <a:moveTo>
                  <a:pt x="9143" y="0"/>
                </a:moveTo>
                <a:lnTo>
                  <a:pt x="0" y="3810"/>
                </a:lnTo>
              </a:path>
            </a:pathLst>
          </a:custGeom>
          <a:ln w="12954">
            <a:solidFill>
              <a:srgbClr val="357E92"/>
            </a:solidFill>
          </a:ln>
        </p:spPr>
        <p:txBody>
          <a:bodyPr wrap="square" lIns="0" tIns="0" rIns="0" bIns="0" rtlCol="0">
            <a:noAutofit/>
          </a:bodyPr>
          <a:lstStyle/>
          <a:p>
            <a:endParaRPr/>
          </a:p>
        </p:txBody>
      </p:sp>
      <p:sp>
        <p:nvSpPr>
          <p:cNvPr id="1882" name="object 1882"/>
          <p:cNvSpPr/>
          <p:nvPr/>
        </p:nvSpPr>
        <p:spPr>
          <a:xfrm>
            <a:off x="2359913" y="3933444"/>
            <a:ext cx="8382" cy="4572"/>
          </a:xfrm>
          <a:custGeom>
            <a:avLst/>
            <a:gdLst/>
            <a:ahLst/>
            <a:cxnLst/>
            <a:rect l="l" t="t" r="r" b="b"/>
            <a:pathLst>
              <a:path w="8381" h="4572">
                <a:moveTo>
                  <a:pt x="8381" y="0"/>
                </a:moveTo>
                <a:lnTo>
                  <a:pt x="0" y="4572"/>
                </a:lnTo>
              </a:path>
            </a:pathLst>
          </a:custGeom>
          <a:ln w="12954">
            <a:solidFill>
              <a:srgbClr val="388294"/>
            </a:solidFill>
          </a:ln>
        </p:spPr>
        <p:txBody>
          <a:bodyPr wrap="square" lIns="0" tIns="0" rIns="0" bIns="0" rtlCol="0">
            <a:noAutofit/>
          </a:bodyPr>
          <a:lstStyle/>
          <a:p>
            <a:endParaRPr/>
          </a:p>
        </p:txBody>
      </p:sp>
      <p:sp>
        <p:nvSpPr>
          <p:cNvPr id="1883" name="object 1883"/>
          <p:cNvSpPr/>
          <p:nvPr/>
        </p:nvSpPr>
        <p:spPr>
          <a:xfrm>
            <a:off x="2351532" y="3938016"/>
            <a:ext cx="8382" cy="6096"/>
          </a:xfrm>
          <a:custGeom>
            <a:avLst/>
            <a:gdLst/>
            <a:ahLst/>
            <a:cxnLst/>
            <a:rect l="l" t="t" r="r" b="b"/>
            <a:pathLst>
              <a:path w="8381" h="6096">
                <a:moveTo>
                  <a:pt x="8381" y="0"/>
                </a:moveTo>
                <a:lnTo>
                  <a:pt x="0" y="6096"/>
                </a:lnTo>
              </a:path>
            </a:pathLst>
          </a:custGeom>
          <a:ln w="12953">
            <a:solidFill>
              <a:srgbClr val="398597"/>
            </a:solidFill>
          </a:ln>
        </p:spPr>
        <p:txBody>
          <a:bodyPr wrap="square" lIns="0" tIns="0" rIns="0" bIns="0" rtlCol="0">
            <a:noAutofit/>
          </a:bodyPr>
          <a:lstStyle/>
          <a:p>
            <a:endParaRPr/>
          </a:p>
        </p:txBody>
      </p:sp>
      <p:sp>
        <p:nvSpPr>
          <p:cNvPr id="1884" name="object 1884"/>
          <p:cNvSpPr/>
          <p:nvPr/>
        </p:nvSpPr>
        <p:spPr>
          <a:xfrm>
            <a:off x="2343150" y="3944111"/>
            <a:ext cx="8382" cy="6096"/>
          </a:xfrm>
          <a:custGeom>
            <a:avLst/>
            <a:gdLst/>
            <a:ahLst/>
            <a:cxnLst/>
            <a:rect l="l" t="t" r="r" b="b"/>
            <a:pathLst>
              <a:path w="8381" h="6096">
                <a:moveTo>
                  <a:pt x="8381" y="0"/>
                </a:moveTo>
                <a:lnTo>
                  <a:pt x="0" y="6096"/>
                </a:lnTo>
              </a:path>
            </a:pathLst>
          </a:custGeom>
          <a:ln w="12953">
            <a:solidFill>
              <a:srgbClr val="3A879B"/>
            </a:solidFill>
          </a:ln>
        </p:spPr>
        <p:txBody>
          <a:bodyPr wrap="square" lIns="0" tIns="0" rIns="0" bIns="0" rtlCol="0">
            <a:noAutofit/>
          </a:bodyPr>
          <a:lstStyle/>
          <a:p>
            <a:endParaRPr/>
          </a:p>
        </p:txBody>
      </p:sp>
      <p:sp>
        <p:nvSpPr>
          <p:cNvPr id="1885" name="object 1885"/>
          <p:cNvSpPr/>
          <p:nvPr/>
        </p:nvSpPr>
        <p:spPr>
          <a:xfrm>
            <a:off x="2335530" y="3950207"/>
            <a:ext cx="7620" cy="6858"/>
          </a:xfrm>
          <a:custGeom>
            <a:avLst/>
            <a:gdLst/>
            <a:ahLst/>
            <a:cxnLst/>
            <a:rect l="l" t="t" r="r" b="b"/>
            <a:pathLst>
              <a:path w="7619" h="6858">
                <a:moveTo>
                  <a:pt x="7619" y="0"/>
                </a:moveTo>
                <a:lnTo>
                  <a:pt x="0" y="6858"/>
                </a:lnTo>
              </a:path>
            </a:pathLst>
          </a:custGeom>
          <a:ln w="12954">
            <a:solidFill>
              <a:srgbClr val="3B899D"/>
            </a:solidFill>
          </a:ln>
        </p:spPr>
        <p:txBody>
          <a:bodyPr wrap="square" lIns="0" tIns="0" rIns="0" bIns="0" rtlCol="0">
            <a:noAutofit/>
          </a:bodyPr>
          <a:lstStyle/>
          <a:p>
            <a:endParaRPr/>
          </a:p>
        </p:txBody>
      </p:sp>
      <p:sp>
        <p:nvSpPr>
          <p:cNvPr id="1886" name="object 1886"/>
          <p:cNvSpPr/>
          <p:nvPr/>
        </p:nvSpPr>
        <p:spPr>
          <a:xfrm>
            <a:off x="2327909" y="3957066"/>
            <a:ext cx="7620" cy="8382"/>
          </a:xfrm>
          <a:custGeom>
            <a:avLst/>
            <a:gdLst/>
            <a:ahLst/>
            <a:cxnLst/>
            <a:rect l="l" t="t" r="r" b="b"/>
            <a:pathLst>
              <a:path w="7619" h="8382">
                <a:moveTo>
                  <a:pt x="7619" y="0"/>
                </a:moveTo>
                <a:lnTo>
                  <a:pt x="0" y="8382"/>
                </a:lnTo>
              </a:path>
            </a:pathLst>
          </a:custGeom>
          <a:ln w="12953">
            <a:solidFill>
              <a:srgbClr val="3B8B9F"/>
            </a:solidFill>
          </a:ln>
        </p:spPr>
        <p:txBody>
          <a:bodyPr wrap="square" lIns="0" tIns="0" rIns="0" bIns="0" rtlCol="0">
            <a:noAutofit/>
          </a:bodyPr>
          <a:lstStyle/>
          <a:p>
            <a:endParaRPr/>
          </a:p>
        </p:txBody>
      </p:sp>
      <p:sp>
        <p:nvSpPr>
          <p:cNvPr id="1887" name="object 1887"/>
          <p:cNvSpPr/>
          <p:nvPr/>
        </p:nvSpPr>
        <p:spPr>
          <a:xfrm>
            <a:off x="2320290" y="3965448"/>
            <a:ext cx="7620" cy="9144"/>
          </a:xfrm>
          <a:custGeom>
            <a:avLst/>
            <a:gdLst/>
            <a:ahLst/>
            <a:cxnLst/>
            <a:rect l="l" t="t" r="r" b="b"/>
            <a:pathLst>
              <a:path w="7619" h="9144">
                <a:moveTo>
                  <a:pt x="7619" y="0"/>
                </a:moveTo>
                <a:lnTo>
                  <a:pt x="0" y="9144"/>
                </a:lnTo>
              </a:path>
            </a:pathLst>
          </a:custGeom>
          <a:ln w="12954">
            <a:solidFill>
              <a:srgbClr val="3B8DA0"/>
            </a:solidFill>
          </a:ln>
        </p:spPr>
        <p:txBody>
          <a:bodyPr wrap="square" lIns="0" tIns="0" rIns="0" bIns="0" rtlCol="0">
            <a:noAutofit/>
          </a:bodyPr>
          <a:lstStyle/>
          <a:p>
            <a:endParaRPr/>
          </a:p>
        </p:txBody>
      </p:sp>
      <p:sp>
        <p:nvSpPr>
          <p:cNvPr id="1888" name="object 1888"/>
          <p:cNvSpPr/>
          <p:nvPr/>
        </p:nvSpPr>
        <p:spPr>
          <a:xfrm>
            <a:off x="2313431" y="3974592"/>
            <a:ext cx="6858" cy="9906"/>
          </a:xfrm>
          <a:custGeom>
            <a:avLst/>
            <a:gdLst/>
            <a:ahLst/>
            <a:cxnLst/>
            <a:rect l="l" t="t" r="r" b="b"/>
            <a:pathLst>
              <a:path w="6857" h="9905">
                <a:moveTo>
                  <a:pt x="6857" y="0"/>
                </a:moveTo>
                <a:lnTo>
                  <a:pt x="0" y="9906"/>
                </a:lnTo>
              </a:path>
            </a:pathLst>
          </a:custGeom>
          <a:ln w="12953">
            <a:solidFill>
              <a:srgbClr val="3C8FA2"/>
            </a:solidFill>
          </a:ln>
        </p:spPr>
        <p:txBody>
          <a:bodyPr wrap="square" lIns="0" tIns="0" rIns="0" bIns="0" rtlCol="0">
            <a:noAutofit/>
          </a:bodyPr>
          <a:lstStyle/>
          <a:p>
            <a:endParaRPr/>
          </a:p>
        </p:txBody>
      </p:sp>
      <p:sp>
        <p:nvSpPr>
          <p:cNvPr id="1889" name="object 1889"/>
          <p:cNvSpPr/>
          <p:nvPr/>
        </p:nvSpPr>
        <p:spPr>
          <a:xfrm>
            <a:off x="2306574" y="3984498"/>
            <a:ext cx="6858" cy="10668"/>
          </a:xfrm>
          <a:custGeom>
            <a:avLst/>
            <a:gdLst/>
            <a:ahLst/>
            <a:cxnLst/>
            <a:rect l="l" t="t" r="r" b="b"/>
            <a:pathLst>
              <a:path w="6857" h="10667">
                <a:moveTo>
                  <a:pt x="6857" y="0"/>
                </a:moveTo>
                <a:lnTo>
                  <a:pt x="0" y="10668"/>
                </a:lnTo>
              </a:path>
            </a:pathLst>
          </a:custGeom>
          <a:ln w="12954">
            <a:solidFill>
              <a:srgbClr val="3C90A3"/>
            </a:solidFill>
          </a:ln>
        </p:spPr>
        <p:txBody>
          <a:bodyPr wrap="square" lIns="0" tIns="0" rIns="0" bIns="0" rtlCol="0">
            <a:noAutofit/>
          </a:bodyPr>
          <a:lstStyle/>
          <a:p>
            <a:endParaRPr/>
          </a:p>
        </p:txBody>
      </p:sp>
      <p:sp>
        <p:nvSpPr>
          <p:cNvPr id="1890" name="object 1890"/>
          <p:cNvSpPr/>
          <p:nvPr/>
        </p:nvSpPr>
        <p:spPr>
          <a:xfrm>
            <a:off x="2299715" y="3995166"/>
            <a:ext cx="6858" cy="11430"/>
          </a:xfrm>
          <a:custGeom>
            <a:avLst/>
            <a:gdLst/>
            <a:ahLst/>
            <a:cxnLst/>
            <a:rect l="l" t="t" r="r" b="b"/>
            <a:pathLst>
              <a:path w="6857" h="11429">
                <a:moveTo>
                  <a:pt x="6857" y="0"/>
                </a:moveTo>
                <a:lnTo>
                  <a:pt x="0" y="11430"/>
                </a:lnTo>
              </a:path>
            </a:pathLst>
          </a:custGeom>
          <a:ln w="12954">
            <a:solidFill>
              <a:srgbClr val="3D91A5"/>
            </a:solidFill>
          </a:ln>
        </p:spPr>
        <p:txBody>
          <a:bodyPr wrap="square" lIns="0" tIns="0" rIns="0" bIns="0" rtlCol="0">
            <a:noAutofit/>
          </a:bodyPr>
          <a:lstStyle/>
          <a:p>
            <a:endParaRPr/>
          </a:p>
        </p:txBody>
      </p:sp>
      <p:sp>
        <p:nvSpPr>
          <p:cNvPr id="1891" name="object 1891"/>
          <p:cNvSpPr/>
          <p:nvPr/>
        </p:nvSpPr>
        <p:spPr>
          <a:xfrm>
            <a:off x="2293620" y="4006595"/>
            <a:ext cx="6095" cy="12192"/>
          </a:xfrm>
          <a:custGeom>
            <a:avLst/>
            <a:gdLst/>
            <a:ahLst/>
            <a:cxnLst/>
            <a:rect l="l" t="t" r="r" b="b"/>
            <a:pathLst>
              <a:path w="6095" h="12191">
                <a:moveTo>
                  <a:pt x="6095" y="0"/>
                </a:moveTo>
                <a:lnTo>
                  <a:pt x="0" y="12192"/>
                </a:lnTo>
              </a:path>
            </a:pathLst>
          </a:custGeom>
          <a:ln w="12954">
            <a:solidFill>
              <a:srgbClr val="3D92A5"/>
            </a:solidFill>
          </a:ln>
        </p:spPr>
        <p:txBody>
          <a:bodyPr wrap="square" lIns="0" tIns="0" rIns="0" bIns="0" rtlCol="0">
            <a:noAutofit/>
          </a:bodyPr>
          <a:lstStyle/>
          <a:p>
            <a:endParaRPr/>
          </a:p>
        </p:txBody>
      </p:sp>
      <p:sp>
        <p:nvSpPr>
          <p:cNvPr id="1892" name="object 1892"/>
          <p:cNvSpPr/>
          <p:nvPr/>
        </p:nvSpPr>
        <p:spPr>
          <a:xfrm>
            <a:off x="2288286" y="4018788"/>
            <a:ext cx="5333" cy="13716"/>
          </a:xfrm>
          <a:custGeom>
            <a:avLst/>
            <a:gdLst/>
            <a:ahLst/>
            <a:cxnLst/>
            <a:rect l="l" t="t" r="r" b="b"/>
            <a:pathLst>
              <a:path w="5333" h="13715">
                <a:moveTo>
                  <a:pt x="5333" y="0"/>
                </a:moveTo>
                <a:lnTo>
                  <a:pt x="0" y="13716"/>
                </a:lnTo>
              </a:path>
            </a:pathLst>
          </a:custGeom>
          <a:ln w="12954">
            <a:solidFill>
              <a:srgbClr val="3D92A6"/>
            </a:solidFill>
          </a:ln>
        </p:spPr>
        <p:txBody>
          <a:bodyPr wrap="square" lIns="0" tIns="0" rIns="0" bIns="0" rtlCol="0">
            <a:noAutofit/>
          </a:bodyPr>
          <a:lstStyle/>
          <a:p>
            <a:endParaRPr/>
          </a:p>
        </p:txBody>
      </p:sp>
      <p:sp>
        <p:nvSpPr>
          <p:cNvPr id="1893" name="object 1893"/>
          <p:cNvSpPr/>
          <p:nvPr/>
        </p:nvSpPr>
        <p:spPr>
          <a:xfrm>
            <a:off x="2279141" y="4032504"/>
            <a:ext cx="9143" cy="22860"/>
          </a:xfrm>
          <a:custGeom>
            <a:avLst/>
            <a:gdLst/>
            <a:ahLst/>
            <a:cxnLst/>
            <a:rect l="l" t="t" r="r" b="b"/>
            <a:pathLst>
              <a:path w="9143" h="22860">
                <a:moveTo>
                  <a:pt x="9143" y="0"/>
                </a:moveTo>
                <a:lnTo>
                  <a:pt x="0" y="22860"/>
                </a:lnTo>
              </a:path>
            </a:pathLst>
          </a:custGeom>
          <a:ln w="12954">
            <a:solidFill>
              <a:srgbClr val="3E92A8"/>
            </a:solidFill>
          </a:ln>
        </p:spPr>
        <p:txBody>
          <a:bodyPr wrap="square" lIns="0" tIns="0" rIns="0" bIns="0" rtlCol="0">
            <a:noAutofit/>
          </a:bodyPr>
          <a:lstStyle/>
          <a:p>
            <a:endParaRPr/>
          </a:p>
        </p:txBody>
      </p:sp>
      <p:sp>
        <p:nvSpPr>
          <p:cNvPr id="1894" name="object 1894"/>
          <p:cNvSpPr/>
          <p:nvPr/>
        </p:nvSpPr>
        <p:spPr>
          <a:xfrm>
            <a:off x="2264664" y="4055364"/>
            <a:ext cx="14477" cy="49530"/>
          </a:xfrm>
          <a:custGeom>
            <a:avLst/>
            <a:gdLst/>
            <a:ahLst/>
            <a:cxnLst/>
            <a:rect l="l" t="t" r="r" b="b"/>
            <a:pathLst>
              <a:path w="14477" h="49529">
                <a:moveTo>
                  <a:pt x="14477" y="0"/>
                </a:moveTo>
                <a:lnTo>
                  <a:pt x="6857" y="24384"/>
                </a:lnTo>
                <a:lnTo>
                  <a:pt x="0" y="49530"/>
                </a:lnTo>
              </a:path>
            </a:pathLst>
          </a:custGeom>
          <a:ln w="12954">
            <a:solidFill>
              <a:srgbClr val="3E93A9"/>
            </a:solidFill>
          </a:ln>
        </p:spPr>
        <p:txBody>
          <a:bodyPr wrap="square" lIns="0" tIns="0" rIns="0" bIns="0" rtlCol="0">
            <a:noAutofit/>
          </a:bodyPr>
          <a:lstStyle/>
          <a:p>
            <a:endParaRPr/>
          </a:p>
        </p:txBody>
      </p:sp>
      <p:sp>
        <p:nvSpPr>
          <p:cNvPr id="1895" name="object 1895"/>
          <p:cNvSpPr/>
          <p:nvPr/>
        </p:nvSpPr>
        <p:spPr>
          <a:xfrm>
            <a:off x="2259330" y="4104894"/>
            <a:ext cx="5333" cy="25908"/>
          </a:xfrm>
          <a:custGeom>
            <a:avLst/>
            <a:gdLst/>
            <a:ahLst/>
            <a:cxnLst/>
            <a:rect l="l" t="t" r="r" b="b"/>
            <a:pathLst>
              <a:path w="5333" h="25908">
                <a:moveTo>
                  <a:pt x="5333" y="0"/>
                </a:moveTo>
                <a:lnTo>
                  <a:pt x="0" y="25908"/>
                </a:lnTo>
              </a:path>
            </a:pathLst>
          </a:custGeom>
          <a:ln w="12953">
            <a:solidFill>
              <a:srgbClr val="3F94AA"/>
            </a:solidFill>
          </a:ln>
        </p:spPr>
        <p:txBody>
          <a:bodyPr wrap="square" lIns="0" tIns="0" rIns="0" bIns="0" rtlCol="0">
            <a:noAutofit/>
          </a:bodyPr>
          <a:lstStyle/>
          <a:p>
            <a:endParaRPr/>
          </a:p>
        </p:txBody>
      </p:sp>
      <p:sp>
        <p:nvSpPr>
          <p:cNvPr id="1896" name="object 1896"/>
          <p:cNvSpPr/>
          <p:nvPr/>
        </p:nvSpPr>
        <p:spPr>
          <a:xfrm>
            <a:off x="2254757" y="4130801"/>
            <a:ext cx="4571" cy="26670"/>
          </a:xfrm>
          <a:custGeom>
            <a:avLst/>
            <a:gdLst/>
            <a:ahLst/>
            <a:cxnLst/>
            <a:rect l="l" t="t" r="r" b="b"/>
            <a:pathLst>
              <a:path w="4572" h="26670">
                <a:moveTo>
                  <a:pt x="4572" y="0"/>
                </a:moveTo>
                <a:lnTo>
                  <a:pt x="0" y="26670"/>
                </a:lnTo>
              </a:path>
            </a:pathLst>
          </a:custGeom>
          <a:ln w="12954">
            <a:solidFill>
              <a:srgbClr val="4094AA"/>
            </a:solidFill>
          </a:ln>
        </p:spPr>
        <p:txBody>
          <a:bodyPr wrap="square" lIns="0" tIns="0" rIns="0" bIns="0" rtlCol="0">
            <a:noAutofit/>
          </a:bodyPr>
          <a:lstStyle/>
          <a:p>
            <a:endParaRPr/>
          </a:p>
        </p:txBody>
      </p:sp>
      <p:sp>
        <p:nvSpPr>
          <p:cNvPr id="1897" name="object 1897"/>
          <p:cNvSpPr/>
          <p:nvPr/>
        </p:nvSpPr>
        <p:spPr>
          <a:xfrm>
            <a:off x="2249423" y="4157472"/>
            <a:ext cx="5333" cy="144780"/>
          </a:xfrm>
          <a:custGeom>
            <a:avLst/>
            <a:gdLst/>
            <a:ahLst/>
            <a:cxnLst/>
            <a:rect l="l" t="t" r="r" b="b"/>
            <a:pathLst>
              <a:path w="5333" h="144779">
                <a:moveTo>
                  <a:pt x="5333" y="0"/>
                </a:moveTo>
                <a:lnTo>
                  <a:pt x="2285" y="27432"/>
                </a:lnTo>
                <a:lnTo>
                  <a:pt x="761" y="55626"/>
                </a:lnTo>
                <a:lnTo>
                  <a:pt x="0" y="85344"/>
                </a:lnTo>
                <a:lnTo>
                  <a:pt x="761" y="115823"/>
                </a:lnTo>
                <a:lnTo>
                  <a:pt x="3047" y="144780"/>
                </a:lnTo>
              </a:path>
            </a:pathLst>
          </a:custGeom>
          <a:ln w="12954">
            <a:solidFill>
              <a:srgbClr val="4094AB"/>
            </a:solidFill>
          </a:ln>
        </p:spPr>
        <p:txBody>
          <a:bodyPr wrap="square" lIns="0" tIns="0" rIns="0" bIns="0" rtlCol="0">
            <a:noAutofit/>
          </a:bodyPr>
          <a:lstStyle/>
          <a:p>
            <a:endParaRPr/>
          </a:p>
        </p:txBody>
      </p:sp>
      <p:sp>
        <p:nvSpPr>
          <p:cNvPr id="1898" name="object 1898"/>
          <p:cNvSpPr/>
          <p:nvPr/>
        </p:nvSpPr>
        <p:spPr>
          <a:xfrm>
            <a:off x="2252472" y="4302251"/>
            <a:ext cx="7620" cy="55626"/>
          </a:xfrm>
          <a:custGeom>
            <a:avLst/>
            <a:gdLst/>
            <a:ahLst/>
            <a:cxnLst/>
            <a:rect l="l" t="t" r="r" b="b"/>
            <a:pathLst>
              <a:path w="7619" h="55625">
                <a:moveTo>
                  <a:pt x="0" y="0"/>
                </a:moveTo>
                <a:lnTo>
                  <a:pt x="3048" y="28194"/>
                </a:lnTo>
                <a:lnTo>
                  <a:pt x="7620" y="55626"/>
                </a:lnTo>
              </a:path>
            </a:pathLst>
          </a:custGeom>
          <a:ln w="12954">
            <a:solidFill>
              <a:srgbClr val="4094AA"/>
            </a:solidFill>
          </a:ln>
        </p:spPr>
        <p:txBody>
          <a:bodyPr wrap="square" lIns="0" tIns="0" rIns="0" bIns="0" rtlCol="0">
            <a:noAutofit/>
          </a:bodyPr>
          <a:lstStyle/>
          <a:p>
            <a:endParaRPr/>
          </a:p>
        </p:txBody>
      </p:sp>
      <p:sp>
        <p:nvSpPr>
          <p:cNvPr id="1899" name="object 1899"/>
          <p:cNvSpPr/>
          <p:nvPr/>
        </p:nvSpPr>
        <p:spPr>
          <a:xfrm>
            <a:off x="2260092" y="4357877"/>
            <a:ext cx="6096" cy="25908"/>
          </a:xfrm>
          <a:custGeom>
            <a:avLst/>
            <a:gdLst/>
            <a:ahLst/>
            <a:cxnLst/>
            <a:rect l="l" t="t" r="r" b="b"/>
            <a:pathLst>
              <a:path w="6095" h="25908">
                <a:moveTo>
                  <a:pt x="0" y="0"/>
                </a:moveTo>
                <a:lnTo>
                  <a:pt x="6096" y="25908"/>
                </a:lnTo>
              </a:path>
            </a:pathLst>
          </a:custGeom>
          <a:ln w="12953">
            <a:solidFill>
              <a:srgbClr val="3E93AA"/>
            </a:solidFill>
          </a:ln>
        </p:spPr>
        <p:txBody>
          <a:bodyPr wrap="square" lIns="0" tIns="0" rIns="0" bIns="0" rtlCol="0">
            <a:noAutofit/>
          </a:bodyPr>
          <a:lstStyle/>
          <a:p>
            <a:endParaRPr/>
          </a:p>
        </p:txBody>
      </p:sp>
      <p:sp>
        <p:nvSpPr>
          <p:cNvPr id="1900" name="object 1900"/>
          <p:cNvSpPr/>
          <p:nvPr/>
        </p:nvSpPr>
        <p:spPr>
          <a:xfrm>
            <a:off x="2266188" y="4383785"/>
            <a:ext cx="6858" cy="25146"/>
          </a:xfrm>
          <a:custGeom>
            <a:avLst/>
            <a:gdLst/>
            <a:ahLst/>
            <a:cxnLst/>
            <a:rect l="l" t="t" r="r" b="b"/>
            <a:pathLst>
              <a:path w="6857" h="25146">
                <a:moveTo>
                  <a:pt x="0" y="0"/>
                </a:moveTo>
                <a:lnTo>
                  <a:pt x="6858" y="25146"/>
                </a:lnTo>
              </a:path>
            </a:pathLst>
          </a:custGeom>
          <a:ln w="12954">
            <a:solidFill>
              <a:srgbClr val="3E93A9"/>
            </a:solidFill>
          </a:ln>
        </p:spPr>
        <p:txBody>
          <a:bodyPr wrap="square" lIns="0" tIns="0" rIns="0" bIns="0" rtlCol="0">
            <a:noAutofit/>
          </a:bodyPr>
          <a:lstStyle/>
          <a:p>
            <a:endParaRPr/>
          </a:p>
        </p:txBody>
      </p:sp>
      <p:sp>
        <p:nvSpPr>
          <p:cNvPr id="1901" name="object 1901"/>
          <p:cNvSpPr/>
          <p:nvPr/>
        </p:nvSpPr>
        <p:spPr>
          <a:xfrm>
            <a:off x="2273045" y="4408932"/>
            <a:ext cx="9144" cy="23622"/>
          </a:xfrm>
          <a:custGeom>
            <a:avLst/>
            <a:gdLst/>
            <a:ahLst/>
            <a:cxnLst/>
            <a:rect l="l" t="t" r="r" b="b"/>
            <a:pathLst>
              <a:path w="9143" h="23622">
                <a:moveTo>
                  <a:pt x="0" y="0"/>
                </a:moveTo>
                <a:lnTo>
                  <a:pt x="9144" y="23622"/>
                </a:lnTo>
              </a:path>
            </a:pathLst>
          </a:custGeom>
          <a:ln w="12954">
            <a:solidFill>
              <a:srgbClr val="3E92A8"/>
            </a:solidFill>
          </a:ln>
        </p:spPr>
        <p:txBody>
          <a:bodyPr wrap="square" lIns="0" tIns="0" rIns="0" bIns="0" rtlCol="0">
            <a:noAutofit/>
          </a:bodyPr>
          <a:lstStyle/>
          <a:p>
            <a:endParaRPr/>
          </a:p>
        </p:txBody>
      </p:sp>
      <p:sp>
        <p:nvSpPr>
          <p:cNvPr id="1902" name="object 1902"/>
          <p:cNvSpPr/>
          <p:nvPr/>
        </p:nvSpPr>
        <p:spPr>
          <a:xfrm>
            <a:off x="2282189" y="4432554"/>
            <a:ext cx="9906" cy="22098"/>
          </a:xfrm>
          <a:custGeom>
            <a:avLst/>
            <a:gdLst/>
            <a:ahLst/>
            <a:cxnLst/>
            <a:rect l="l" t="t" r="r" b="b"/>
            <a:pathLst>
              <a:path w="9906" h="22098">
                <a:moveTo>
                  <a:pt x="0" y="0"/>
                </a:moveTo>
                <a:lnTo>
                  <a:pt x="9906" y="22098"/>
                </a:lnTo>
              </a:path>
            </a:pathLst>
          </a:custGeom>
          <a:ln w="12954">
            <a:solidFill>
              <a:srgbClr val="3D92A6"/>
            </a:solidFill>
          </a:ln>
        </p:spPr>
        <p:txBody>
          <a:bodyPr wrap="square" lIns="0" tIns="0" rIns="0" bIns="0" rtlCol="0">
            <a:noAutofit/>
          </a:bodyPr>
          <a:lstStyle/>
          <a:p>
            <a:endParaRPr/>
          </a:p>
        </p:txBody>
      </p:sp>
      <p:sp>
        <p:nvSpPr>
          <p:cNvPr id="1903" name="object 1903"/>
          <p:cNvSpPr/>
          <p:nvPr/>
        </p:nvSpPr>
        <p:spPr>
          <a:xfrm>
            <a:off x="2292095" y="4454651"/>
            <a:ext cx="5334" cy="11430"/>
          </a:xfrm>
          <a:custGeom>
            <a:avLst/>
            <a:gdLst/>
            <a:ahLst/>
            <a:cxnLst/>
            <a:rect l="l" t="t" r="r" b="b"/>
            <a:pathLst>
              <a:path w="5333" h="11429">
                <a:moveTo>
                  <a:pt x="0" y="0"/>
                </a:moveTo>
                <a:lnTo>
                  <a:pt x="5334" y="11430"/>
                </a:lnTo>
              </a:path>
            </a:pathLst>
          </a:custGeom>
          <a:ln w="12954">
            <a:solidFill>
              <a:srgbClr val="3D92A5"/>
            </a:solidFill>
          </a:ln>
        </p:spPr>
        <p:txBody>
          <a:bodyPr wrap="square" lIns="0" tIns="0" rIns="0" bIns="0" rtlCol="0">
            <a:noAutofit/>
          </a:bodyPr>
          <a:lstStyle/>
          <a:p>
            <a:endParaRPr/>
          </a:p>
        </p:txBody>
      </p:sp>
      <p:sp>
        <p:nvSpPr>
          <p:cNvPr id="1904" name="object 1904"/>
          <p:cNvSpPr/>
          <p:nvPr/>
        </p:nvSpPr>
        <p:spPr>
          <a:xfrm>
            <a:off x="2297429" y="4466082"/>
            <a:ext cx="5334" cy="9906"/>
          </a:xfrm>
          <a:custGeom>
            <a:avLst/>
            <a:gdLst/>
            <a:ahLst/>
            <a:cxnLst/>
            <a:rect l="l" t="t" r="r" b="b"/>
            <a:pathLst>
              <a:path w="5333" h="9905">
                <a:moveTo>
                  <a:pt x="0" y="0"/>
                </a:moveTo>
                <a:lnTo>
                  <a:pt x="5334" y="9906"/>
                </a:lnTo>
              </a:path>
            </a:pathLst>
          </a:custGeom>
          <a:ln w="12954">
            <a:solidFill>
              <a:srgbClr val="3D91A5"/>
            </a:solidFill>
          </a:ln>
        </p:spPr>
        <p:txBody>
          <a:bodyPr wrap="square" lIns="0" tIns="0" rIns="0" bIns="0" rtlCol="0">
            <a:noAutofit/>
          </a:bodyPr>
          <a:lstStyle/>
          <a:p>
            <a:endParaRPr/>
          </a:p>
        </p:txBody>
      </p:sp>
      <p:sp>
        <p:nvSpPr>
          <p:cNvPr id="1905" name="object 1905"/>
          <p:cNvSpPr/>
          <p:nvPr/>
        </p:nvSpPr>
        <p:spPr>
          <a:xfrm>
            <a:off x="2302764" y="4475988"/>
            <a:ext cx="6096" cy="9144"/>
          </a:xfrm>
          <a:custGeom>
            <a:avLst/>
            <a:gdLst/>
            <a:ahLst/>
            <a:cxnLst/>
            <a:rect l="l" t="t" r="r" b="b"/>
            <a:pathLst>
              <a:path w="6095" h="9144">
                <a:moveTo>
                  <a:pt x="0" y="0"/>
                </a:moveTo>
                <a:lnTo>
                  <a:pt x="6096" y="9144"/>
                </a:lnTo>
              </a:path>
            </a:pathLst>
          </a:custGeom>
          <a:ln w="12954">
            <a:solidFill>
              <a:srgbClr val="3C90A4"/>
            </a:solidFill>
          </a:ln>
        </p:spPr>
        <p:txBody>
          <a:bodyPr wrap="square" lIns="0" tIns="0" rIns="0" bIns="0" rtlCol="0">
            <a:noAutofit/>
          </a:bodyPr>
          <a:lstStyle/>
          <a:p>
            <a:endParaRPr/>
          </a:p>
        </p:txBody>
      </p:sp>
      <p:sp>
        <p:nvSpPr>
          <p:cNvPr id="1906" name="object 1906"/>
          <p:cNvSpPr/>
          <p:nvPr/>
        </p:nvSpPr>
        <p:spPr>
          <a:xfrm>
            <a:off x="2308860" y="4485132"/>
            <a:ext cx="6096" cy="8382"/>
          </a:xfrm>
          <a:custGeom>
            <a:avLst/>
            <a:gdLst/>
            <a:ahLst/>
            <a:cxnLst/>
            <a:rect l="l" t="t" r="r" b="b"/>
            <a:pathLst>
              <a:path w="6095" h="8382">
                <a:moveTo>
                  <a:pt x="0" y="0"/>
                </a:moveTo>
                <a:lnTo>
                  <a:pt x="6096" y="8382"/>
                </a:lnTo>
              </a:path>
            </a:pathLst>
          </a:custGeom>
          <a:ln w="12953">
            <a:solidFill>
              <a:srgbClr val="3C8FA2"/>
            </a:solidFill>
          </a:ln>
        </p:spPr>
        <p:txBody>
          <a:bodyPr wrap="square" lIns="0" tIns="0" rIns="0" bIns="0" rtlCol="0">
            <a:noAutofit/>
          </a:bodyPr>
          <a:lstStyle/>
          <a:p>
            <a:endParaRPr/>
          </a:p>
        </p:txBody>
      </p:sp>
      <p:sp>
        <p:nvSpPr>
          <p:cNvPr id="1907" name="object 1907"/>
          <p:cNvSpPr/>
          <p:nvPr/>
        </p:nvSpPr>
        <p:spPr>
          <a:xfrm>
            <a:off x="2314955" y="4493514"/>
            <a:ext cx="6096" cy="8382"/>
          </a:xfrm>
          <a:custGeom>
            <a:avLst/>
            <a:gdLst/>
            <a:ahLst/>
            <a:cxnLst/>
            <a:rect l="l" t="t" r="r" b="b"/>
            <a:pathLst>
              <a:path w="6095" h="8382">
                <a:moveTo>
                  <a:pt x="0" y="0"/>
                </a:moveTo>
                <a:lnTo>
                  <a:pt x="6096" y="8382"/>
                </a:lnTo>
              </a:path>
            </a:pathLst>
          </a:custGeom>
          <a:ln w="12953">
            <a:solidFill>
              <a:srgbClr val="3B8EA1"/>
            </a:solidFill>
          </a:ln>
        </p:spPr>
        <p:txBody>
          <a:bodyPr wrap="square" lIns="0" tIns="0" rIns="0" bIns="0" rtlCol="0">
            <a:noAutofit/>
          </a:bodyPr>
          <a:lstStyle/>
          <a:p>
            <a:endParaRPr/>
          </a:p>
        </p:txBody>
      </p:sp>
      <p:sp>
        <p:nvSpPr>
          <p:cNvPr id="1908" name="object 1908"/>
          <p:cNvSpPr/>
          <p:nvPr/>
        </p:nvSpPr>
        <p:spPr>
          <a:xfrm>
            <a:off x="2321051" y="4501895"/>
            <a:ext cx="6096" cy="6858"/>
          </a:xfrm>
          <a:custGeom>
            <a:avLst/>
            <a:gdLst/>
            <a:ahLst/>
            <a:cxnLst/>
            <a:rect l="l" t="t" r="r" b="b"/>
            <a:pathLst>
              <a:path w="6095" h="6858">
                <a:moveTo>
                  <a:pt x="0" y="0"/>
                </a:moveTo>
                <a:lnTo>
                  <a:pt x="6096" y="6858"/>
                </a:lnTo>
              </a:path>
            </a:pathLst>
          </a:custGeom>
          <a:ln w="12954">
            <a:solidFill>
              <a:srgbClr val="3B8B9F"/>
            </a:solidFill>
          </a:ln>
        </p:spPr>
        <p:txBody>
          <a:bodyPr wrap="square" lIns="0" tIns="0" rIns="0" bIns="0" rtlCol="0">
            <a:noAutofit/>
          </a:bodyPr>
          <a:lstStyle/>
          <a:p>
            <a:endParaRPr/>
          </a:p>
        </p:txBody>
      </p:sp>
      <p:sp>
        <p:nvSpPr>
          <p:cNvPr id="1909" name="object 1909"/>
          <p:cNvSpPr/>
          <p:nvPr/>
        </p:nvSpPr>
        <p:spPr>
          <a:xfrm>
            <a:off x="2327148" y="4508754"/>
            <a:ext cx="6858" cy="6858"/>
          </a:xfrm>
          <a:custGeom>
            <a:avLst/>
            <a:gdLst/>
            <a:ahLst/>
            <a:cxnLst/>
            <a:rect l="l" t="t" r="r" b="b"/>
            <a:pathLst>
              <a:path w="6857" h="6858">
                <a:moveTo>
                  <a:pt x="0" y="0"/>
                </a:moveTo>
                <a:lnTo>
                  <a:pt x="6858" y="6858"/>
                </a:lnTo>
              </a:path>
            </a:pathLst>
          </a:custGeom>
          <a:ln w="12954">
            <a:solidFill>
              <a:srgbClr val="3A899E"/>
            </a:solidFill>
          </a:ln>
        </p:spPr>
        <p:txBody>
          <a:bodyPr wrap="square" lIns="0" tIns="0" rIns="0" bIns="0" rtlCol="0">
            <a:noAutofit/>
          </a:bodyPr>
          <a:lstStyle/>
          <a:p>
            <a:endParaRPr/>
          </a:p>
        </p:txBody>
      </p:sp>
      <p:sp>
        <p:nvSpPr>
          <p:cNvPr id="1910" name="object 1910"/>
          <p:cNvSpPr/>
          <p:nvPr/>
        </p:nvSpPr>
        <p:spPr>
          <a:xfrm>
            <a:off x="2334005" y="4515611"/>
            <a:ext cx="6858" cy="5333"/>
          </a:xfrm>
          <a:custGeom>
            <a:avLst/>
            <a:gdLst/>
            <a:ahLst/>
            <a:cxnLst/>
            <a:rect l="l" t="t" r="r" b="b"/>
            <a:pathLst>
              <a:path w="6857" h="5334">
                <a:moveTo>
                  <a:pt x="0" y="0"/>
                </a:moveTo>
                <a:lnTo>
                  <a:pt x="6858" y="5333"/>
                </a:lnTo>
              </a:path>
            </a:pathLst>
          </a:custGeom>
          <a:ln w="12954">
            <a:solidFill>
              <a:srgbClr val="3A879C"/>
            </a:solidFill>
          </a:ln>
        </p:spPr>
        <p:txBody>
          <a:bodyPr wrap="square" lIns="0" tIns="0" rIns="0" bIns="0" rtlCol="0">
            <a:noAutofit/>
          </a:bodyPr>
          <a:lstStyle/>
          <a:p>
            <a:endParaRPr/>
          </a:p>
        </p:txBody>
      </p:sp>
      <p:sp>
        <p:nvSpPr>
          <p:cNvPr id="1911" name="object 1911"/>
          <p:cNvSpPr/>
          <p:nvPr/>
        </p:nvSpPr>
        <p:spPr>
          <a:xfrm>
            <a:off x="2340864" y="4520945"/>
            <a:ext cx="7620" cy="5333"/>
          </a:xfrm>
          <a:custGeom>
            <a:avLst/>
            <a:gdLst/>
            <a:ahLst/>
            <a:cxnLst/>
            <a:rect l="l" t="t" r="r" b="b"/>
            <a:pathLst>
              <a:path w="7619" h="5334">
                <a:moveTo>
                  <a:pt x="0" y="0"/>
                </a:moveTo>
                <a:lnTo>
                  <a:pt x="7620" y="5333"/>
                </a:lnTo>
              </a:path>
            </a:pathLst>
          </a:custGeom>
          <a:ln w="12954">
            <a:solidFill>
              <a:srgbClr val="398599"/>
            </a:solidFill>
          </a:ln>
        </p:spPr>
        <p:txBody>
          <a:bodyPr wrap="square" lIns="0" tIns="0" rIns="0" bIns="0" rtlCol="0">
            <a:noAutofit/>
          </a:bodyPr>
          <a:lstStyle/>
          <a:p>
            <a:endParaRPr/>
          </a:p>
        </p:txBody>
      </p:sp>
      <p:sp>
        <p:nvSpPr>
          <p:cNvPr id="1912" name="object 1912"/>
          <p:cNvSpPr/>
          <p:nvPr/>
        </p:nvSpPr>
        <p:spPr>
          <a:xfrm>
            <a:off x="2348483" y="4526279"/>
            <a:ext cx="7620" cy="4571"/>
          </a:xfrm>
          <a:custGeom>
            <a:avLst/>
            <a:gdLst/>
            <a:ahLst/>
            <a:cxnLst/>
            <a:rect l="l" t="t" r="r" b="b"/>
            <a:pathLst>
              <a:path w="7619" h="4572">
                <a:moveTo>
                  <a:pt x="0" y="0"/>
                </a:moveTo>
                <a:lnTo>
                  <a:pt x="7620" y="4571"/>
                </a:lnTo>
              </a:path>
            </a:pathLst>
          </a:custGeom>
          <a:ln w="12954">
            <a:solidFill>
              <a:srgbClr val="388496"/>
            </a:solidFill>
          </a:ln>
        </p:spPr>
        <p:txBody>
          <a:bodyPr wrap="square" lIns="0" tIns="0" rIns="0" bIns="0" rtlCol="0">
            <a:noAutofit/>
          </a:bodyPr>
          <a:lstStyle/>
          <a:p>
            <a:endParaRPr/>
          </a:p>
        </p:txBody>
      </p:sp>
      <p:sp>
        <p:nvSpPr>
          <p:cNvPr id="1913" name="object 1913"/>
          <p:cNvSpPr/>
          <p:nvPr/>
        </p:nvSpPr>
        <p:spPr>
          <a:xfrm>
            <a:off x="2356104" y="4530851"/>
            <a:ext cx="7620" cy="3809"/>
          </a:xfrm>
          <a:custGeom>
            <a:avLst/>
            <a:gdLst/>
            <a:ahLst/>
            <a:cxnLst/>
            <a:rect l="l" t="t" r="r" b="b"/>
            <a:pathLst>
              <a:path w="7619" h="3810">
                <a:moveTo>
                  <a:pt x="0" y="0"/>
                </a:moveTo>
                <a:lnTo>
                  <a:pt x="7620" y="3809"/>
                </a:lnTo>
              </a:path>
            </a:pathLst>
          </a:custGeom>
          <a:ln w="12954">
            <a:solidFill>
              <a:srgbClr val="378193"/>
            </a:solidFill>
          </a:ln>
        </p:spPr>
        <p:txBody>
          <a:bodyPr wrap="square" lIns="0" tIns="0" rIns="0" bIns="0" rtlCol="0">
            <a:noAutofit/>
          </a:bodyPr>
          <a:lstStyle/>
          <a:p>
            <a:endParaRPr/>
          </a:p>
        </p:txBody>
      </p:sp>
      <p:sp>
        <p:nvSpPr>
          <p:cNvPr id="1914" name="object 1914"/>
          <p:cNvSpPr/>
          <p:nvPr/>
        </p:nvSpPr>
        <p:spPr>
          <a:xfrm>
            <a:off x="2363723" y="4534661"/>
            <a:ext cx="7620" cy="3047"/>
          </a:xfrm>
          <a:custGeom>
            <a:avLst/>
            <a:gdLst/>
            <a:ahLst/>
            <a:cxnLst/>
            <a:rect l="l" t="t" r="r" b="b"/>
            <a:pathLst>
              <a:path w="7619" h="3048">
                <a:moveTo>
                  <a:pt x="0" y="0"/>
                </a:moveTo>
                <a:lnTo>
                  <a:pt x="7620" y="3047"/>
                </a:lnTo>
              </a:path>
            </a:pathLst>
          </a:custGeom>
          <a:ln w="12954">
            <a:solidFill>
              <a:srgbClr val="357D91"/>
            </a:solidFill>
          </a:ln>
        </p:spPr>
        <p:txBody>
          <a:bodyPr wrap="square" lIns="0" tIns="0" rIns="0" bIns="0" rtlCol="0">
            <a:noAutofit/>
          </a:bodyPr>
          <a:lstStyle/>
          <a:p>
            <a:endParaRPr/>
          </a:p>
        </p:txBody>
      </p:sp>
      <p:sp>
        <p:nvSpPr>
          <p:cNvPr id="1915" name="object 1915"/>
          <p:cNvSpPr/>
          <p:nvPr/>
        </p:nvSpPr>
        <p:spPr>
          <a:xfrm>
            <a:off x="2371344" y="4537710"/>
            <a:ext cx="8382" cy="2285"/>
          </a:xfrm>
          <a:custGeom>
            <a:avLst/>
            <a:gdLst/>
            <a:ahLst/>
            <a:cxnLst/>
            <a:rect l="l" t="t" r="r" b="b"/>
            <a:pathLst>
              <a:path w="8381" h="2286">
                <a:moveTo>
                  <a:pt x="0" y="0"/>
                </a:moveTo>
                <a:lnTo>
                  <a:pt x="8382" y="2285"/>
                </a:lnTo>
              </a:path>
            </a:pathLst>
          </a:custGeom>
          <a:ln w="12954">
            <a:solidFill>
              <a:srgbClr val="347B8C"/>
            </a:solidFill>
          </a:ln>
        </p:spPr>
        <p:txBody>
          <a:bodyPr wrap="square" lIns="0" tIns="0" rIns="0" bIns="0" rtlCol="0">
            <a:noAutofit/>
          </a:bodyPr>
          <a:lstStyle/>
          <a:p>
            <a:endParaRPr/>
          </a:p>
        </p:txBody>
      </p:sp>
      <p:sp>
        <p:nvSpPr>
          <p:cNvPr id="1916" name="object 1916"/>
          <p:cNvSpPr/>
          <p:nvPr/>
        </p:nvSpPr>
        <p:spPr>
          <a:xfrm>
            <a:off x="2379726" y="4539995"/>
            <a:ext cx="8382" cy="2285"/>
          </a:xfrm>
          <a:custGeom>
            <a:avLst/>
            <a:gdLst/>
            <a:ahLst/>
            <a:cxnLst/>
            <a:rect l="l" t="t" r="r" b="b"/>
            <a:pathLst>
              <a:path w="8381" h="2286">
                <a:moveTo>
                  <a:pt x="0" y="0"/>
                </a:moveTo>
                <a:lnTo>
                  <a:pt x="8382" y="2285"/>
                </a:lnTo>
              </a:path>
            </a:pathLst>
          </a:custGeom>
          <a:ln w="12954">
            <a:solidFill>
              <a:srgbClr val="327989"/>
            </a:solidFill>
          </a:ln>
        </p:spPr>
        <p:txBody>
          <a:bodyPr wrap="square" lIns="0" tIns="0" rIns="0" bIns="0" rtlCol="0">
            <a:noAutofit/>
          </a:bodyPr>
          <a:lstStyle/>
          <a:p>
            <a:endParaRPr/>
          </a:p>
        </p:txBody>
      </p:sp>
      <p:sp>
        <p:nvSpPr>
          <p:cNvPr id="1917" name="object 1917"/>
          <p:cNvSpPr/>
          <p:nvPr/>
        </p:nvSpPr>
        <p:spPr>
          <a:xfrm>
            <a:off x="2388107" y="4542282"/>
            <a:ext cx="8382" cy="761"/>
          </a:xfrm>
          <a:custGeom>
            <a:avLst/>
            <a:gdLst/>
            <a:ahLst/>
            <a:cxnLst/>
            <a:rect l="l" t="t" r="r" b="b"/>
            <a:pathLst>
              <a:path w="8381" h="762">
                <a:moveTo>
                  <a:pt x="0" y="0"/>
                </a:moveTo>
                <a:lnTo>
                  <a:pt x="8382" y="761"/>
                </a:lnTo>
              </a:path>
            </a:pathLst>
          </a:custGeom>
          <a:ln w="12954">
            <a:solidFill>
              <a:srgbClr val="347A8C"/>
            </a:solidFill>
          </a:ln>
        </p:spPr>
        <p:txBody>
          <a:bodyPr wrap="square" lIns="0" tIns="0" rIns="0" bIns="0" rtlCol="0">
            <a:noAutofit/>
          </a:bodyPr>
          <a:lstStyle/>
          <a:p>
            <a:endParaRPr/>
          </a:p>
        </p:txBody>
      </p:sp>
      <p:sp>
        <p:nvSpPr>
          <p:cNvPr id="1918" name="object 1918"/>
          <p:cNvSpPr/>
          <p:nvPr/>
        </p:nvSpPr>
        <p:spPr>
          <a:xfrm>
            <a:off x="2396489" y="4543044"/>
            <a:ext cx="8382" cy="0"/>
          </a:xfrm>
          <a:custGeom>
            <a:avLst/>
            <a:gdLst/>
            <a:ahLst/>
            <a:cxnLst/>
            <a:rect l="l" t="t" r="r" b="b"/>
            <a:pathLst>
              <a:path w="8381">
                <a:moveTo>
                  <a:pt x="0" y="0"/>
                </a:moveTo>
                <a:lnTo>
                  <a:pt x="8382" y="0"/>
                </a:lnTo>
              </a:path>
            </a:pathLst>
          </a:custGeom>
          <a:ln w="12954">
            <a:solidFill>
              <a:srgbClr val="357D90"/>
            </a:solidFill>
          </a:ln>
        </p:spPr>
        <p:txBody>
          <a:bodyPr wrap="square" lIns="0" tIns="0" rIns="0" bIns="0" rtlCol="0">
            <a:noAutofit/>
          </a:bodyPr>
          <a:lstStyle/>
          <a:p>
            <a:endParaRPr/>
          </a:p>
        </p:txBody>
      </p:sp>
      <p:sp>
        <p:nvSpPr>
          <p:cNvPr id="1919" name="object 1919"/>
          <p:cNvSpPr/>
          <p:nvPr/>
        </p:nvSpPr>
        <p:spPr>
          <a:xfrm>
            <a:off x="2404872" y="4543044"/>
            <a:ext cx="10668" cy="0"/>
          </a:xfrm>
          <a:custGeom>
            <a:avLst/>
            <a:gdLst/>
            <a:ahLst/>
            <a:cxnLst/>
            <a:rect l="l" t="t" r="r" b="b"/>
            <a:pathLst>
              <a:path w="10668">
                <a:moveTo>
                  <a:pt x="0" y="0"/>
                </a:moveTo>
                <a:lnTo>
                  <a:pt x="10668" y="0"/>
                </a:lnTo>
              </a:path>
            </a:pathLst>
          </a:custGeom>
          <a:ln w="12954">
            <a:solidFill>
              <a:srgbClr val="378293"/>
            </a:solidFill>
          </a:ln>
        </p:spPr>
        <p:txBody>
          <a:bodyPr wrap="square" lIns="0" tIns="0" rIns="0" bIns="0" rtlCol="0">
            <a:noAutofit/>
          </a:bodyPr>
          <a:lstStyle/>
          <a:p>
            <a:endParaRPr/>
          </a:p>
        </p:txBody>
      </p:sp>
      <p:sp>
        <p:nvSpPr>
          <p:cNvPr id="1920" name="object 1920"/>
          <p:cNvSpPr/>
          <p:nvPr/>
        </p:nvSpPr>
        <p:spPr>
          <a:xfrm>
            <a:off x="2415539" y="4540758"/>
            <a:ext cx="10668" cy="2286"/>
          </a:xfrm>
          <a:custGeom>
            <a:avLst/>
            <a:gdLst/>
            <a:ahLst/>
            <a:cxnLst/>
            <a:rect l="l" t="t" r="r" b="b"/>
            <a:pathLst>
              <a:path w="10668" h="2286">
                <a:moveTo>
                  <a:pt x="0" y="2286"/>
                </a:moveTo>
                <a:lnTo>
                  <a:pt x="10668" y="0"/>
                </a:lnTo>
              </a:path>
            </a:pathLst>
          </a:custGeom>
          <a:ln w="12954">
            <a:solidFill>
              <a:srgbClr val="398598"/>
            </a:solidFill>
          </a:ln>
        </p:spPr>
        <p:txBody>
          <a:bodyPr wrap="square" lIns="0" tIns="0" rIns="0" bIns="0" rtlCol="0">
            <a:noAutofit/>
          </a:bodyPr>
          <a:lstStyle/>
          <a:p>
            <a:endParaRPr/>
          </a:p>
        </p:txBody>
      </p:sp>
      <p:sp>
        <p:nvSpPr>
          <p:cNvPr id="1921" name="object 1921"/>
          <p:cNvSpPr/>
          <p:nvPr/>
        </p:nvSpPr>
        <p:spPr>
          <a:xfrm>
            <a:off x="2426207" y="4537709"/>
            <a:ext cx="9906" cy="3048"/>
          </a:xfrm>
          <a:custGeom>
            <a:avLst/>
            <a:gdLst/>
            <a:ahLst/>
            <a:cxnLst/>
            <a:rect l="l" t="t" r="r" b="b"/>
            <a:pathLst>
              <a:path w="9906" h="3048">
                <a:moveTo>
                  <a:pt x="0" y="3048"/>
                </a:moveTo>
                <a:lnTo>
                  <a:pt x="9906" y="0"/>
                </a:lnTo>
              </a:path>
            </a:pathLst>
          </a:custGeom>
          <a:ln w="12954">
            <a:solidFill>
              <a:srgbClr val="3B899D"/>
            </a:solidFill>
          </a:ln>
        </p:spPr>
        <p:txBody>
          <a:bodyPr wrap="square" lIns="0" tIns="0" rIns="0" bIns="0" rtlCol="0">
            <a:noAutofit/>
          </a:bodyPr>
          <a:lstStyle/>
          <a:p>
            <a:endParaRPr/>
          </a:p>
        </p:txBody>
      </p:sp>
      <p:sp>
        <p:nvSpPr>
          <p:cNvPr id="1922" name="object 1922"/>
          <p:cNvSpPr/>
          <p:nvPr/>
        </p:nvSpPr>
        <p:spPr>
          <a:xfrm>
            <a:off x="2436114" y="4533900"/>
            <a:ext cx="9906" cy="3810"/>
          </a:xfrm>
          <a:custGeom>
            <a:avLst/>
            <a:gdLst/>
            <a:ahLst/>
            <a:cxnLst/>
            <a:rect l="l" t="t" r="r" b="b"/>
            <a:pathLst>
              <a:path w="9906" h="3810">
                <a:moveTo>
                  <a:pt x="0" y="3810"/>
                </a:moveTo>
                <a:lnTo>
                  <a:pt x="9906" y="0"/>
                </a:lnTo>
              </a:path>
            </a:pathLst>
          </a:custGeom>
          <a:ln w="12953">
            <a:solidFill>
              <a:srgbClr val="3B8DA1"/>
            </a:solidFill>
          </a:ln>
        </p:spPr>
        <p:txBody>
          <a:bodyPr wrap="square" lIns="0" tIns="0" rIns="0" bIns="0" rtlCol="0">
            <a:noAutofit/>
          </a:bodyPr>
          <a:lstStyle/>
          <a:p>
            <a:endParaRPr/>
          </a:p>
        </p:txBody>
      </p:sp>
      <p:sp>
        <p:nvSpPr>
          <p:cNvPr id="1923" name="object 1923"/>
          <p:cNvSpPr/>
          <p:nvPr/>
        </p:nvSpPr>
        <p:spPr>
          <a:xfrm>
            <a:off x="2446020" y="4528566"/>
            <a:ext cx="9906" cy="5334"/>
          </a:xfrm>
          <a:custGeom>
            <a:avLst/>
            <a:gdLst/>
            <a:ahLst/>
            <a:cxnLst/>
            <a:rect l="l" t="t" r="r" b="b"/>
            <a:pathLst>
              <a:path w="9906" h="5334">
                <a:moveTo>
                  <a:pt x="0" y="5333"/>
                </a:moveTo>
                <a:lnTo>
                  <a:pt x="9906" y="0"/>
                </a:lnTo>
              </a:path>
            </a:pathLst>
          </a:custGeom>
          <a:ln w="12954">
            <a:solidFill>
              <a:srgbClr val="3D91A5"/>
            </a:solidFill>
          </a:ln>
        </p:spPr>
        <p:txBody>
          <a:bodyPr wrap="square" lIns="0" tIns="0" rIns="0" bIns="0" rtlCol="0">
            <a:noAutofit/>
          </a:bodyPr>
          <a:lstStyle/>
          <a:p>
            <a:endParaRPr/>
          </a:p>
        </p:txBody>
      </p:sp>
      <p:sp>
        <p:nvSpPr>
          <p:cNvPr id="1924" name="object 1924"/>
          <p:cNvSpPr/>
          <p:nvPr/>
        </p:nvSpPr>
        <p:spPr>
          <a:xfrm>
            <a:off x="2455926" y="4521708"/>
            <a:ext cx="9906" cy="6858"/>
          </a:xfrm>
          <a:custGeom>
            <a:avLst/>
            <a:gdLst/>
            <a:ahLst/>
            <a:cxnLst/>
            <a:rect l="l" t="t" r="r" b="b"/>
            <a:pathLst>
              <a:path w="9906" h="6858">
                <a:moveTo>
                  <a:pt x="0" y="6857"/>
                </a:moveTo>
                <a:lnTo>
                  <a:pt x="9906" y="0"/>
                </a:lnTo>
              </a:path>
            </a:pathLst>
          </a:custGeom>
          <a:ln w="12953">
            <a:solidFill>
              <a:srgbClr val="3E93A9"/>
            </a:solidFill>
          </a:ln>
        </p:spPr>
        <p:txBody>
          <a:bodyPr wrap="square" lIns="0" tIns="0" rIns="0" bIns="0" rtlCol="0">
            <a:noAutofit/>
          </a:bodyPr>
          <a:lstStyle/>
          <a:p>
            <a:endParaRPr/>
          </a:p>
        </p:txBody>
      </p:sp>
      <p:sp>
        <p:nvSpPr>
          <p:cNvPr id="1925" name="object 1925"/>
          <p:cNvSpPr/>
          <p:nvPr/>
        </p:nvSpPr>
        <p:spPr>
          <a:xfrm>
            <a:off x="2465832" y="4514087"/>
            <a:ext cx="9144" cy="7620"/>
          </a:xfrm>
          <a:custGeom>
            <a:avLst/>
            <a:gdLst/>
            <a:ahLst/>
            <a:cxnLst/>
            <a:rect l="l" t="t" r="r" b="b"/>
            <a:pathLst>
              <a:path w="9143" h="7620">
                <a:moveTo>
                  <a:pt x="0" y="7620"/>
                </a:moveTo>
                <a:lnTo>
                  <a:pt x="9144" y="0"/>
                </a:lnTo>
              </a:path>
            </a:pathLst>
          </a:custGeom>
          <a:ln w="12954">
            <a:solidFill>
              <a:srgbClr val="4096AC"/>
            </a:solidFill>
          </a:ln>
        </p:spPr>
        <p:txBody>
          <a:bodyPr wrap="square" lIns="0" tIns="0" rIns="0" bIns="0" rtlCol="0">
            <a:noAutofit/>
          </a:bodyPr>
          <a:lstStyle/>
          <a:p>
            <a:endParaRPr/>
          </a:p>
        </p:txBody>
      </p:sp>
      <p:sp>
        <p:nvSpPr>
          <p:cNvPr id="1926" name="object 1926"/>
          <p:cNvSpPr/>
          <p:nvPr/>
        </p:nvSpPr>
        <p:spPr>
          <a:xfrm>
            <a:off x="2474976" y="4504944"/>
            <a:ext cx="9906" cy="9144"/>
          </a:xfrm>
          <a:custGeom>
            <a:avLst/>
            <a:gdLst/>
            <a:ahLst/>
            <a:cxnLst/>
            <a:rect l="l" t="t" r="r" b="b"/>
            <a:pathLst>
              <a:path w="9906" h="9144">
                <a:moveTo>
                  <a:pt x="0" y="9144"/>
                </a:moveTo>
                <a:lnTo>
                  <a:pt x="9906" y="0"/>
                </a:lnTo>
              </a:path>
            </a:pathLst>
          </a:custGeom>
          <a:ln w="12954">
            <a:solidFill>
              <a:srgbClr val="4198AE"/>
            </a:solidFill>
          </a:ln>
        </p:spPr>
        <p:txBody>
          <a:bodyPr wrap="square" lIns="0" tIns="0" rIns="0" bIns="0" rtlCol="0">
            <a:noAutofit/>
          </a:bodyPr>
          <a:lstStyle/>
          <a:p>
            <a:endParaRPr/>
          </a:p>
        </p:txBody>
      </p:sp>
      <p:sp>
        <p:nvSpPr>
          <p:cNvPr id="1927" name="object 1927"/>
          <p:cNvSpPr/>
          <p:nvPr/>
        </p:nvSpPr>
        <p:spPr>
          <a:xfrm>
            <a:off x="2484882" y="4495038"/>
            <a:ext cx="9144" cy="9906"/>
          </a:xfrm>
          <a:custGeom>
            <a:avLst/>
            <a:gdLst/>
            <a:ahLst/>
            <a:cxnLst/>
            <a:rect l="l" t="t" r="r" b="b"/>
            <a:pathLst>
              <a:path w="9143" h="9905">
                <a:moveTo>
                  <a:pt x="0" y="9906"/>
                </a:moveTo>
                <a:lnTo>
                  <a:pt x="9144" y="0"/>
                </a:lnTo>
              </a:path>
            </a:pathLst>
          </a:custGeom>
          <a:ln w="12954">
            <a:solidFill>
              <a:srgbClr val="429BB0"/>
            </a:solidFill>
          </a:ln>
        </p:spPr>
        <p:txBody>
          <a:bodyPr wrap="square" lIns="0" tIns="0" rIns="0" bIns="0" rtlCol="0">
            <a:noAutofit/>
          </a:bodyPr>
          <a:lstStyle/>
          <a:p>
            <a:endParaRPr/>
          </a:p>
        </p:txBody>
      </p:sp>
      <p:sp>
        <p:nvSpPr>
          <p:cNvPr id="1928" name="object 1928"/>
          <p:cNvSpPr/>
          <p:nvPr/>
        </p:nvSpPr>
        <p:spPr>
          <a:xfrm>
            <a:off x="2494026" y="4483608"/>
            <a:ext cx="8382" cy="11430"/>
          </a:xfrm>
          <a:custGeom>
            <a:avLst/>
            <a:gdLst/>
            <a:ahLst/>
            <a:cxnLst/>
            <a:rect l="l" t="t" r="r" b="b"/>
            <a:pathLst>
              <a:path w="8381" h="11429">
                <a:moveTo>
                  <a:pt x="0" y="11429"/>
                </a:moveTo>
                <a:lnTo>
                  <a:pt x="8382" y="0"/>
                </a:lnTo>
              </a:path>
            </a:pathLst>
          </a:custGeom>
          <a:ln w="12954">
            <a:solidFill>
              <a:srgbClr val="439CB2"/>
            </a:solidFill>
          </a:ln>
        </p:spPr>
        <p:txBody>
          <a:bodyPr wrap="square" lIns="0" tIns="0" rIns="0" bIns="0" rtlCol="0">
            <a:noAutofit/>
          </a:bodyPr>
          <a:lstStyle/>
          <a:p>
            <a:endParaRPr/>
          </a:p>
        </p:txBody>
      </p:sp>
      <p:sp>
        <p:nvSpPr>
          <p:cNvPr id="1929" name="object 1929"/>
          <p:cNvSpPr/>
          <p:nvPr/>
        </p:nvSpPr>
        <p:spPr>
          <a:xfrm>
            <a:off x="2502407" y="4471415"/>
            <a:ext cx="8381" cy="12192"/>
          </a:xfrm>
          <a:custGeom>
            <a:avLst/>
            <a:gdLst/>
            <a:ahLst/>
            <a:cxnLst/>
            <a:rect l="l" t="t" r="r" b="b"/>
            <a:pathLst>
              <a:path w="8381" h="12191">
                <a:moveTo>
                  <a:pt x="0" y="12192"/>
                </a:moveTo>
                <a:lnTo>
                  <a:pt x="8381" y="0"/>
                </a:lnTo>
              </a:path>
            </a:pathLst>
          </a:custGeom>
          <a:ln w="12954">
            <a:solidFill>
              <a:srgbClr val="439EB4"/>
            </a:solidFill>
          </a:ln>
        </p:spPr>
        <p:txBody>
          <a:bodyPr wrap="square" lIns="0" tIns="0" rIns="0" bIns="0" rtlCol="0">
            <a:noAutofit/>
          </a:bodyPr>
          <a:lstStyle/>
          <a:p>
            <a:endParaRPr/>
          </a:p>
        </p:txBody>
      </p:sp>
      <p:sp>
        <p:nvSpPr>
          <p:cNvPr id="1930" name="object 1930"/>
          <p:cNvSpPr/>
          <p:nvPr/>
        </p:nvSpPr>
        <p:spPr>
          <a:xfrm>
            <a:off x="2510789" y="4457700"/>
            <a:ext cx="7619" cy="13716"/>
          </a:xfrm>
          <a:custGeom>
            <a:avLst/>
            <a:gdLst/>
            <a:ahLst/>
            <a:cxnLst/>
            <a:rect l="l" t="t" r="r" b="b"/>
            <a:pathLst>
              <a:path w="7619" h="13715">
                <a:moveTo>
                  <a:pt x="0" y="13716"/>
                </a:moveTo>
                <a:lnTo>
                  <a:pt x="7619" y="0"/>
                </a:lnTo>
              </a:path>
            </a:pathLst>
          </a:custGeom>
          <a:ln w="12954">
            <a:solidFill>
              <a:srgbClr val="449FB6"/>
            </a:solidFill>
          </a:ln>
        </p:spPr>
        <p:txBody>
          <a:bodyPr wrap="square" lIns="0" tIns="0" rIns="0" bIns="0" rtlCol="0">
            <a:noAutofit/>
          </a:bodyPr>
          <a:lstStyle/>
          <a:p>
            <a:endParaRPr/>
          </a:p>
        </p:txBody>
      </p:sp>
      <p:sp>
        <p:nvSpPr>
          <p:cNvPr id="1931" name="object 1931"/>
          <p:cNvSpPr/>
          <p:nvPr/>
        </p:nvSpPr>
        <p:spPr>
          <a:xfrm>
            <a:off x="2518410" y="4442460"/>
            <a:ext cx="7619" cy="15240"/>
          </a:xfrm>
          <a:custGeom>
            <a:avLst/>
            <a:gdLst/>
            <a:ahLst/>
            <a:cxnLst/>
            <a:rect l="l" t="t" r="r" b="b"/>
            <a:pathLst>
              <a:path w="7619" h="15239">
                <a:moveTo>
                  <a:pt x="0" y="15239"/>
                </a:moveTo>
                <a:lnTo>
                  <a:pt x="7619" y="0"/>
                </a:lnTo>
              </a:path>
            </a:pathLst>
          </a:custGeom>
          <a:ln w="12954">
            <a:solidFill>
              <a:srgbClr val="449FB7"/>
            </a:solidFill>
          </a:ln>
        </p:spPr>
        <p:txBody>
          <a:bodyPr wrap="square" lIns="0" tIns="0" rIns="0" bIns="0" rtlCol="0">
            <a:noAutofit/>
          </a:bodyPr>
          <a:lstStyle/>
          <a:p>
            <a:endParaRPr/>
          </a:p>
        </p:txBody>
      </p:sp>
      <p:sp>
        <p:nvSpPr>
          <p:cNvPr id="1932" name="object 1932"/>
          <p:cNvSpPr/>
          <p:nvPr/>
        </p:nvSpPr>
        <p:spPr>
          <a:xfrm>
            <a:off x="2526029" y="4408932"/>
            <a:ext cx="14477" cy="33528"/>
          </a:xfrm>
          <a:custGeom>
            <a:avLst/>
            <a:gdLst/>
            <a:ahLst/>
            <a:cxnLst/>
            <a:rect l="l" t="t" r="r" b="b"/>
            <a:pathLst>
              <a:path w="14477" h="33527">
                <a:moveTo>
                  <a:pt x="0" y="33527"/>
                </a:moveTo>
                <a:lnTo>
                  <a:pt x="7619" y="17525"/>
                </a:lnTo>
                <a:lnTo>
                  <a:pt x="14477" y="0"/>
                </a:lnTo>
              </a:path>
            </a:pathLst>
          </a:custGeom>
          <a:ln w="12953">
            <a:solidFill>
              <a:srgbClr val="45A0B8"/>
            </a:solidFill>
          </a:ln>
        </p:spPr>
        <p:txBody>
          <a:bodyPr wrap="square" lIns="0" tIns="0" rIns="0" bIns="0" rtlCol="0">
            <a:noAutofit/>
          </a:bodyPr>
          <a:lstStyle/>
          <a:p>
            <a:endParaRPr/>
          </a:p>
        </p:txBody>
      </p:sp>
      <p:sp>
        <p:nvSpPr>
          <p:cNvPr id="1933" name="object 1933"/>
          <p:cNvSpPr/>
          <p:nvPr/>
        </p:nvSpPr>
        <p:spPr>
          <a:xfrm>
            <a:off x="2540507" y="4389882"/>
            <a:ext cx="6095" cy="19050"/>
          </a:xfrm>
          <a:custGeom>
            <a:avLst/>
            <a:gdLst/>
            <a:ahLst/>
            <a:cxnLst/>
            <a:rect l="l" t="t" r="r" b="b"/>
            <a:pathLst>
              <a:path w="6095" h="19050">
                <a:moveTo>
                  <a:pt x="0" y="19050"/>
                </a:moveTo>
                <a:lnTo>
                  <a:pt x="6095" y="0"/>
                </a:lnTo>
              </a:path>
            </a:pathLst>
          </a:custGeom>
          <a:ln w="12954">
            <a:solidFill>
              <a:srgbClr val="45A1B8"/>
            </a:solidFill>
          </a:ln>
        </p:spPr>
        <p:txBody>
          <a:bodyPr wrap="square" lIns="0" tIns="0" rIns="0" bIns="0" rtlCol="0">
            <a:noAutofit/>
          </a:bodyPr>
          <a:lstStyle/>
          <a:p>
            <a:endParaRPr/>
          </a:p>
        </p:txBody>
      </p:sp>
      <p:sp>
        <p:nvSpPr>
          <p:cNvPr id="1934" name="object 1934"/>
          <p:cNvSpPr/>
          <p:nvPr/>
        </p:nvSpPr>
        <p:spPr>
          <a:xfrm>
            <a:off x="2535174" y="4374642"/>
            <a:ext cx="11430" cy="15240"/>
          </a:xfrm>
          <a:custGeom>
            <a:avLst/>
            <a:gdLst/>
            <a:ahLst/>
            <a:cxnLst/>
            <a:rect l="l" t="t" r="r" b="b"/>
            <a:pathLst>
              <a:path w="11430" h="15239">
                <a:moveTo>
                  <a:pt x="11430" y="15239"/>
                </a:moveTo>
                <a:lnTo>
                  <a:pt x="0" y="0"/>
                </a:lnTo>
              </a:path>
            </a:pathLst>
          </a:custGeom>
          <a:ln w="12954">
            <a:solidFill>
              <a:srgbClr val="439CB2"/>
            </a:solidFill>
          </a:ln>
        </p:spPr>
        <p:txBody>
          <a:bodyPr wrap="square" lIns="0" tIns="0" rIns="0" bIns="0" rtlCol="0">
            <a:noAutofit/>
          </a:bodyPr>
          <a:lstStyle/>
          <a:p>
            <a:endParaRPr/>
          </a:p>
        </p:txBody>
      </p:sp>
      <p:sp>
        <p:nvSpPr>
          <p:cNvPr id="1935" name="object 1935"/>
          <p:cNvSpPr/>
          <p:nvPr/>
        </p:nvSpPr>
        <p:spPr>
          <a:xfrm>
            <a:off x="2590037" y="3515105"/>
            <a:ext cx="306324" cy="161544"/>
          </a:xfrm>
          <a:custGeom>
            <a:avLst/>
            <a:gdLst/>
            <a:ahLst/>
            <a:cxnLst/>
            <a:rect l="l" t="t" r="r" b="b"/>
            <a:pathLst>
              <a:path w="306324" h="161544">
                <a:moveTo>
                  <a:pt x="144018" y="161544"/>
                </a:moveTo>
                <a:lnTo>
                  <a:pt x="306324" y="0"/>
                </a:lnTo>
                <a:lnTo>
                  <a:pt x="161544" y="0"/>
                </a:lnTo>
                <a:lnTo>
                  <a:pt x="0" y="161544"/>
                </a:lnTo>
                <a:lnTo>
                  <a:pt x="144018" y="161544"/>
                </a:lnTo>
                <a:close/>
              </a:path>
            </a:pathLst>
          </a:custGeom>
          <a:solidFill>
            <a:srgbClr val="3B9797"/>
          </a:solidFill>
        </p:spPr>
        <p:txBody>
          <a:bodyPr wrap="square" lIns="0" tIns="0" rIns="0" bIns="0" rtlCol="0">
            <a:noAutofit/>
          </a:bodyPr>
          <a:lstStyle/>
          <a:p>
            <a:endParaRPr/>
          </a:p>
        </p:txBody>
      </p:sp>
      <p:sp>
        <p:nvSpPr>
          <p:cNvPr id="1936" name="object 1936"/>
          <p:cNvSpPr/>
          <p:nvPr/>
        </p:nvSpPr>
        <p:spPr>
          <a:xfrm>
            <a:off x="2734055" y="3515105"/>
            <a:ext cx="162306" cy="161544"/>
          </a:xfrm>
          <a:custGeom>
            <a:avLst/>
            <a:gdLst/>
            <a:ahLst/>
            <a:cxnLst/>
            <a:rect l="l" t="t" r="r" b="b"/>
            <a:pathLst>
              <a:path w="162306" h="161544">
                <a:moveTo>
                  <a:pt x="0" y="161544"/>
                </a:moveTo>
                <a:lnTo>
                  <a:pt x="162306" y="0"/>
                </a:lnTo>
              </a:path>
            </a:pathLst>
          </a:custGeom>
          <a:ln w="762">
            <a:solidFill>
              <a:srgbClr val="3B9797"/>
            </a:solidFill>
          </a:ln>
        </p:spPr>
        <p:txBody>
          <a:bodyPr wrap="square" lIns="0" tIns="0" rIns="0" bIns="0" rtlCol="0">
            <a:noAutofit/>
          </a:bodyPr>
          <a:lstStyle/>
          <a:p>
            <a:endParaRPr/>
          </a:p>
        </p:txBody>
      </p:sp>
      <p:sp>
        <p:nvSpPr>
          <p:cNvPr id="1937" name="object 1937"/>
          <p:cNvSpPr/>
          <p:nvPr/>
        </p:nvSpPr>
        <p:spPr>
          <a:xfrm>
            <a:off x="2609088" y="4330445"/>
            <a:ext cx="165354" cy="164592"/>
          </a:xfrm>
          <a:custGeom>
            <a:avLst/>
            <a:gdLst/>
            <a:ahLst/>
            <a:cxnLst/>
            <a:rect l="l" t="t" r="r" b="b"/>
            <a:pathLst>
              <a:path w="165354" h="164591">
                <a:moveTo>
                  <a:pt x="3810" y="161544"/>
                </a:moveTo>
                <a:lnTo>
                  <a:pt x="165354" y="0"/>
                </a:lnTo>
                <a:lnTo>
                  <a:pt x="161544" y="3048"/>
                </a:lnTo>
                <a:lnTo>
                  <a:pt x="0" y="164592"/>
                </a:lnTo>
                <a:lnTo>
                  <a:pt x="3810" y="161544"/>
                </a:lnTo>
                <a:close/>
              </a:path>
            </a:pathLst>
          </a:custGeom>
          <a:solidFill>
            <a:srgbClr val="51CBCB"/>
          </a:solidFill>
        </p:spPr>
        <p:txBody>
          <a:bodyPr wrap="square" lIns="0" tIns="0" rIns="0" bIns="0" rtlCol="0">
            <a:noAutofit/>
          </a:bodyPr>
          <a:lstStyle/>
          <a:p>
            <a:endParaRPr/>
          </a:p>
        </p:txBody>
      </p:sp>
      <p:sp>
        <p:nvSpPr>
          <p:cNvPr id="1938" name="object 1938"/>
          <p:cNvSpPr/>
          <p:nvPr/>
        </p:nvSpPr>
        <p:spPr>
          <a:xfrm>
            <a:off x="2612898" y="4330445"/>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1939" name="object 1939"/>
          <p:cNvSpPr/>
          <p:nvPr/>
        </p:nvSpPr>
        <p:spPr>
          <a:xfrm>
            <a:off x="2605278" y="4333494"/>
            <a:ext cx="165354" cy="164592"/>
          </a:xfrm>
          <a:custGeom>
            <a:avLst/>
            <a:gdLst/>
            <a:ahLst/>
            <a:cxnLst/>
            <a:rect l="l" t="t" r="r" b="b"/>
            <a:pathLst>
              <a:path w="165354" h="164591">
                <a:moveTo>
                  <a:pt x="3810" y="161544"/>
                </a:moveTo>
                <a:lnTo>
                  <a:pt x="165354" y="0"/>
                </a:lnTo>
                <a:lnTo>
                  <a:pt x="161544" y="3048"/>
                </a:lnTo>
                <a:lnTo>
                  <a:pt x="0" y="164592"/>
                </a:lnTo>
                <a:lnTo>
                  <a:pt x="3810" y="161544"/>
                </a:lnTo>
                <a:close/>
              </a:path>
            </a:pathLst>
          </a:custGeom>
          <a:solidFill>
            <a:srgbClr val="4EC4C4"/>
          </a:solidFill>
        </p:spPr>
        <p:txBody>
          <a:bodyPr wrap="square" lIns="0" tIns="0" rIns="0" bIns="0" rtlCol="0">
            <a:noAutofit/>
          </a:bodyPr>
          <a:lstStyle/>
          <a:p>
            <a:endParaRPr/>
          </a:p>
        </p:txBody>
      </p:sp>
      <p:sp>
        <p:nvSpPr>
          <p:cNvPr id="1940" name="object 1940"/>
          <p:cNvSpPr/>
          <p:nvPr/>
        </p:nvSpPr>
        <p:spPr>
          <a:xfrm>
            <a:off x="2609088" y="4333494"/>
            <a:ext cx="161544" cy="161544"/>
          </a:xfrm>
          <a:custGeom>
            <a:avLst/>
            <a:gdLst/>
            <a:ahLst/>
            <a:cxnLst/>
            <a:rect l="l" t="t" r="r" b="b"/>
            <a:pathLst>
              <a:path w="161544" h="161544">
                <a:moveTo>
                  <a:pt x="0" y="161544"/>
                </a:moveTo>
                <a:lnTo>
                  <a:pt x="161544" y="0"/>
                </a:lnTo>
              </a:path>
            </a:pathLst>
          </a:custGeom>
          <a:ln w="762">
            <a:solidFill>
              <a:srgbClr val="4EC4C4"/>
            </a:solidFill>
          </a:ln>
        </p:spPr>
        <p:txBody>
          <a:bodyPr wrap="square" lIns="0" tIns="0" rIns="0" bIns="0" rtlCol="0">
            <a:noAutofit/>
          </a:bodyPr>
          <a:lstStyle/>
          <a:p>
            <a:endParaRPr/>
          </a:p>
        </p:txBody>
      </p:sp>
      <p:sp>
        <p:nvSpPr>
          <p:cNvPr id="1941" name="object 1941"/>
          <p:cNvSpPr/>
          <p:nvPr/>
        </p:nvSpPr>
        <p:spPr>
          <a:xfrm>
            <a:off x="2600705" y="4336541"/>
            <a:ext cx="166116" cy="163830"/>
          </a:xfrm>
          <a:custGeom>
            <a:avLst/>
            <a:gdLst/>
            <a:ahLst/>
            <a:cxnLst/>
            <a:rect l="l" t="t" r="r" b="b"/>
            <a:pathLst>
              <a:path w="166116" h="163829">
                <a:moveTo>
                  <a:pt x="4572" y="161543"/>
                </a:moveTo>
                <a:lnTo>
                  <a:pt x="166116" y="0"/>
                </a:lnTo>
                <a:lnTo>
                  <a:pt x="161544" y="2285"/>
                </a:lnTo>
                <a:lnTo>
                  <a:pt x="0" y="163829"/>
                </a:lnTo>
                <a:lnTo>
                  <a:pt x="4572" y="161543"/>
                </a:lnTo>
                <a:close/>
              </a:path>
            </a:pathLst>
          </a:custGeom>
          <a:solidFill>
            <a:srgbClr val="4ABBBB"/>
          </a:solidFill>
        </p:spPr>
        <p:txBody>
          <a:bodyPr wrap="square" lIns="0" tIns="0" rIns="0" bIns="0" rtlCol="0">
            <a:noAutofit/>
          </a:bodyPr>
          <a:lstStyle/>
          <a:p>
            <a:endParaRPr/>
          </a:p>
        </p:txBody>
      </p:sp>
      <p:sp>
        <p:nvSpPr>
          <p:cNvPr id="1942" name="object 1942"/>
          <p:cNvSpPr/>
          <p:nvPr/>
        </p:nvSpPr>
        <p:spPr>
          <a:xfrm>
            <a:off x="2605277" y="4336541"/>
            <a:ext cx="161544" cy="161544"/>
          </a:xfrm>
          <a:custGeom>
            <a:avLst/>
            <a:gdLst/>
            <a:ahLst/>
            <a:cxnLst/>
            <a:rect l="l" t="t" r="r" b="b"/>
            <a:pathLst>
              <a:path w="161544" h="161544">
                <a:moveTo>
                  <a:pt x="0" y="161543"/>
                </a:moveTo>
                <a:lnTo>
                  <a:pt x="161544" y="0"/>
                </a:lnTo>
              </a:path>
            </a:pathLst>
          </a:custGeom>
          <a:ln w="762">
            <a:solidFill>
              <a:srgbClr val="4ABBBB"/>
            </a:solidFill>
          </a:ln>
        </p:spPr>
        <p:txBody>
          <a:bodyPr wrap="square" lIns="0" tIns="0" rIns="0" bIns="0" rtlCol="0">
            <a:noAutofit/>
          </a:bodyPr>
          <a:lstStyle/>
          <a:p>
            <a:endParaRPr/>
          </a:p>
        </p:txBody>
      </p:sp>
      <p:sp>
        <p:nvSpPr>
          <p:cNvPr id="1943" name="object 1943"/>
          <p:cNvSpPr/>
          <p:nvPr/>
        </p:nvSpPr>
        <p:spPr>
          <a:xfrm>
            <a:off x="2595371" y="4338828"/>
            <a:ext cx="166878" cy="163068"/>
          </a:xfrm>
          <a:custGeom>
            <a:avLst/>
            <a:gdLst/>
            <a:ahLst/>
            <a:cxnLst/>
            <a:rect l="l" t="t" r="r" b="b"/>
            <a:pathLst>
              <a:path w="166877" h="163067">
                <a:moveTo>
                  <a:pt x="5333" y="161543"/>
                </a:moveTo>
                <a:lnTo>
                  <a:pt x="166877" y="0"/>
                </a:lnTo>
                <a:lnTo>
                  <a:pt x="161543" y="1523"/>
                </a:lnTo>
                <a:lnTo>
                  <a:pt x="0" y="163067"/>
                </a:lnTo>
                <a:lnTo>
                  <a:pt x="5333" y="161543"/>
                </a:lnTo>
                <a:close/>
              </a:path>
            </a:pathLst>
          </a:custGeom>
          <a:solidFill>
            <a:srgbClr val="47B4B4"/>
          </a:solidFill>
        </p:spPr>
        <p:txBody>
          <a:bodyPr wrap="square" lIns="0" tIns="0" rIns="0" bIns="0" rtlCol="0">
            <a:noAutofit/>
          </a:bodyPr>
          <a:lstStyle/>
          <a:p>
            <a:endParaRPr/>
          </a:p>
        </p:txBody>
      </p:sp>
      <p:sp>
        <p:nvSpPr>
          <p:cNvPr id="1944" name="object 1944"/>
          <p:cNvSpPr/>
          <p:nvPr/>
        </p:nvSpPr>
        <p:spPr>
          <a:xfrm>
            <a:off x="2600705" y="4338828"/>
            <a:ext cx="161544" cy="161544"/>
          </a:xfrm>
          <a:custGeom>
            <a:avLst/>
            <a:gdLst/>
            <a:ahLst/>
            <a:cxnLst/>
            <a:rect l="l" t="t" r="r" b="b"/>
            <a:pathLst>
              <a:path w="161544" h="161544">
                <a:moveTo>
                  <a:pt x="0" y="161543"/>
                </a:moveTo>
                <a:lnTo>
                  <a:pt x="161544" y="0"/>
                </a:lnTo>
              </a:path>
            </a:pathLst>
          </a:custGeom>
          <a:ln w="762">
            <a:solidFill>
              <a:srgbClr val="47B4B4"/>
            </a:solidFill>
          </a:ln>
        </p:spPr>
        <p:txBody>
          <a:bodyPr wrap="square" lIns="0" tIns="0" rIns="0" bIns="0" rtlCol="0">
            <a:noAutofit/>
          </a:bodyPr>
          <a:lstStyle/>
          <a:p>
            <a:endParaRPr/>
          </a:p>
        </p:txBody>
      </p:sp>
      <p:sp>
        <p:nvSpPr>
          <p:cNvPr id="1945" name="object 1945"/>
          <p:cNvSpPr/>
          <p:nvPr/>
        </p:nvSpPr>
        <p:spPr>
          <a:xfrm>
            <a:off x="2597657" y="4338828"/>
            <a:ext cx="164592" cy="162306"/>
          </a:xfrm>
          <a:custGeom>
            <a:avLst/>
            <a:gdLst/>
            <a:ahLst/>
            <a:cxnLst/>
            <a:rect l="l" t="t" r="r" b="b"/>
            <a:pathLst>
              <a:path w="164592" h="162305">
                <a:moveTo>
                  <a:pt x="3048" y="161543"/>
                </a:moveTo>
                <a:lnTo>
                  <a:pt x="164592" y="0"/>
                </a:lnTo>
                <a:lnTo>
                  <a:pt x="161544" y="761"/>
                </a:lnTo>
                <a:lnTo>
                  <a:pt x="0" y="162305"/>
                </a:lnTo>
                <a:lnTo>
                  <a:pt x="3048" y="161543"/>
                </a:lnTo>
                <a:close/>
              </a:path>
            </a:pathLst>
          </a:custGeom>
          <a:solidFill>
            <a:srgbClr val="47B4B4"/>
          </a:solidFill>
        </p:spPr>
        <p:txBody>
          <a:bodyPr wrap="square" lIns="0" tIns="0" rIns="0" bIns="0" rtlCol="0">
            <a:noAutofit/>
          </a:bodyPr>
          <a:lstStyle/>
          <a:p>
            <a:endParaRPr/>
          </a:p>
        </p:txBody>
      </p:sp>
      <p:sp>
        <p:nvSpPr>
          <p:cNvPr id="1946" name="object 1946"/>
          <p:cNvSpPr/>
          <p:nvPr/>
        </p:nvSpPr>
        <p:spPr>
          <a:xfrm>
            <a:off x="2595371" y="4339589"/>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6AFAF"/>
          </a:solidFill>
        </p:spPr>
        <p:txBody>
          <a:bodyPr wrap="square" lIns="0" tIns="0" rIns="0" bIns="0" rtlCol="0">
            <a:noAutofit/>
          </a:bodyPr>
          <a:lstStyle/>
          <a:p>
            <a:endParaRPr/>
          </a:p>
        </p:txBody>
      </p:sp>
      <p:sp>
        <p:nvSpPr>
          <p:cNvPr id="1947" name="object 1947"/>
          <p:cNvSpPr/>
          <p:nvPr/>
        </p:nvSpPr>
        <p:spPr>
          <a:xfrm>
            <a:off x="2590038" y="4340351"/>
            <a:ext cx="166878" cy="163068"/>
          </a:xfrm>
          <a:custGeom>
            <a:avLst/>
            <a:gdLst/>
            <a:ahLst/>
            <a:cxnLst/>
            <a:rect l="l" t="t" r="r" b="b"/>
            <a:pathLst>
              <a:path w="166878" h="163067">
                <a:moveTo>
                  <a:pt x="5333" y="161544"/>
                </a:moveTo>
                <a:lnTo>
                  <a:pt x="166877" y="0"/>
                </a:lnTo>
                <a:lnTo>
                  <a:pt x="161543" y="1524"/>
                </a:lnTo>
                <a:lnTo>
                  <a:pt x="0" y="163068"/>
                </a:lnTo>
                <a:lnTo>
                  <a:pt x="5333" y="161544"/>
                </a:lnTo>
                <a:close/>
              </a:path>
            </a:pathLst>
          </a:custGeom>
          <a:solidFill>
            <a:srgbClr val="44ACAC"/>
          </a:solidFill>
        </p:spPr>
        <p:txBody>
          <a:bodyPr wrap="square" lIns="0" tIns="0" rIns="0" bIns="0" rtlCol="0">
            <a:noAutofit/>
          </a:bodyPr>
          <a:lstStyle/>
          <a:p>
            <a:endParaRPr/>
          </a:p>
        </p:txBody>
      </p:sp>
      <p:sp>
        <p:nvSpPr>
          <p:cNvPr id="1948" name="object 1948"/>
          <p:cNvSpPr/>
          <p:nvPr/>
        </p:nvSpPr>
        <p:spPr>
          <a:xfrm>
            <a:off x="2595372" y="4340351"/>
            <a:ext cx="161544" cy="161544"/>
          </a:xfrm>
          <a:custGeom>
            <a:avLst/>
            <a:gdLst/>
            <a:ahLst/>
            <a:cxnLst/>
            <a:rect l="l" t="t" r="r" b="b"/>
            <a:pathLst>
              <a:path w="161544" h="161544">
                <a:moveTo>
                  <a:pt x="0" y="161544"/>
                </a:moveTo>
                <a:lnTo>
                  <a:pt x="161544" y="0"/>
                </a:lnTo>
              </a:path>
            </a:pathLst>
          </a:custGeom>
          <a:ln w="762">
            <a:solidFill>
              <a:srgbClr val="44ACAC"/>
            </a:solidFill>
          </a:ln>
        </p:spPr>
        <p:txBody>
          <a:bodyPr wrap="square" lIns="0" tIns="0" rIns="0" bIns="0" rtlCol="0">
            <a:noAutofit/>
          </a:bodyPr>
          <a:lstStyle/>
          <a:p>
            <a:endParaRPr/>
          </a:p>
        </p:txBody>
      </p:sp>
      <p:sp>
        <p:nvSpPr>
          <p:cNvPr id="1949" name="object 1949"/>
          <p:cNvSpPr/>
          <p:nvPr/>
        </p:nvSpPr>
        <p:spPr>
          <a:xfrm>
            <a:off x="2593086" y="4340351"/>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4ACAC"/>
          </a:solidFill>
        </p:spPr>
        <p:txBody>
          <a:bodyPr wrap="square" lIns="0" tIns="0" rIns="0" bIns="0" rtlCol="0">
            <a:noAutofit/>
          </a:bodyPr>
          <a:lstStyle/>
          <a:p>
            <a:endParaRPr/>
          </a:p>
        </p:txBody>
      </p:sp>
      <p:sp>
        <p:nvSpPr>
          <p:cNvPr id="1950" name="object 1950"/>
          <p:cNvSpPr/>
          <p:nvPr/>
        </p:nvSpPr>
        <p:spPr>
          <a:xfrm>
            <a:off x="2590037" y="4341113"/>
            <a:ext cx="164592" cy="162306"/>
          </a:xfrm>
          <a:custGeom>
            <a:avLst/>
            <a:gdLst/>
            <a:ahLst/>
            <a:cxnLst/>
            <a:rect l="l" t="t" r="r" b="b"/>
            <a:pathLst>
              <a:path w="164592" h="162305">
                <a:moveTo>
                  <a:pt x="3048" y="161544"/>
                </a:moveTo>
                <a:lnTo>
                  <a:pt x="164592" y="0"/>
                </a:lnTo>
                <a:lnTo>
                  <a:pt x="161544" y="762"/>
                </a:lnTo>
                <a:lnTo>
                  <a:pt x="0" y="162306"/>
                </a:lnTo>
                <a:lnTo>
                  <a:pt x="3048" y="161544"/>
                </a:lnTo>
                <a:close/>
              </a:path>
            </a:pathLst>
          </a:custGeom>
          <a:solidFill>
            <a:srgbClr val="43AAAA"/>
          </a:solidFill>
        </p:spPr>
        <p:txBody>
          <a:bodyPr wrap="square" lIns="0" tIns="0" rIns="0" bIns="0" rtlCol="0">
            <a:noAutofit/>
          </a:bodyPr>
          <a:lstStyle/>
          <a:p>
            <a:endParaRPr/>
          </a:p>
        </p:txBody>
      </p:sp>
      <p:sp>
        <p:nvSpPr>
          <p:cNvPr id="1951" name="object 1951"/>
          <p:cNvSpPr/>
          <p:nvPr/>
        </p:nvSpPr>
        <p:spPr>
          <a:xfrm>
            <a:off x="2772917" y="4341875"/>
            <a:ext cx="161544" cy="183642"/>
          </a:xfrm>
          <a:custGeom>
            <a:avLst/>
            <a:gdLst/>
            <a:ahLst/>
            <a:cxnLst/>
            <a:rect l="l" t="t" r="r" b="b"/>
            <a:pathLst>
              <a:path w="161544" h="183641">
                <a:moveTo>
                  <a:pt x="0" y="183641"/>
                </a:moveTo>
                <a:lnTo>
                  <a:pt x="161544" y="22097"/>
                </a:lnTo>
                <a:lnTo>
                  <a:pt x="161544" y="0"/>
                </a:lnTo>
                <a:lnTo>
                  <a:pt x="0" y="161543"/>
                </a:lnTo>
                <a:lnTo>
                  <a:pt x="0" y="183641"/>
                </a:lnTo>
                <a:close/>
              </a:path>
            </a:pathLst>
          </a:custGeom>
          <a:solidFill>
            <a:srgbClr val="59E0E0"/>
          </a:solidFill>
        </p:spPr>
        <p:txBody>
          <a:bodyPr wrap="square" lIns="0" tIns="0" rIns="0" bIns="0" rtlCol="0">
            <a:noAutofit/>
          </a:bodyPr>
          <a:lstStyle/>
          <a:p>
            <a:endParaRPr/>
          </a:p>
        </p:txBody>
      </p:sp>
      <p:sp>
        <p:nvSpPr>
          <p:cNvPr id="1952" name="object 1952"/>
          <p:cNvSpPr/>
          <p:nvPr/>
        </p:nvSpPr>
        <p:spPr>
          <a:xfrm>
            <a:off x="2772917" y="436397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1953" name="object 1953"/>
          <p:cNvSpPr/>
          <p:nvPr/>
        </p:nvSpPr>
        <p:spPr>
          <a:xfrm>
            <a:off x="2762249" y="4338828"/>
            <a:ext cx="172212" cy="164592"/>
          </a:xfrm>
          <a:custGeom>
            <a:avLst/>
            <a:gdLst/>
            <a:ahLst/>
            <a:cxnLst/>
            <a:rect l="l" t="t" r="r" b="b"/>
            <a:pathLst>
              <a:path w="172212" h="164591">
                <a:moveTo>
                  <a:pt x="10668" y="164592"/>
                </a:moveTo>
                <a:lnTo>
                  <a:pt x="172212" y="3048"/>
                </a:lnTo>
                <a:lnTo>
                  <a:pt x="161544" y="0"/>
                </a:lnTo>
                <a:lnTo>
                  <a:pt x="0" y="161544"/>
                </a:lnTo>
                <a:lnTo>
                  <a:pt x="10668" y="164592"/>
                </a:lnTo>
                <a:close/>
              </a:path>
            </a:pathLst>
          </a:custGeom>
          <a:solidFill>
            <a:srgbClr val="44ACAC"/>
          </a:solidFill>
        </p:spPr>
        <p:txBody>
          <a:bodyPr wrap="square" lIns="0" tIns="0" rIns="0" bIns="0" rtlCol="0">
            <a:noAutofit/>
          </a:bodyPr>
          <a:lstStyle/>
          <a:p>
            <a:endParaRPr/>
          </a:p>
        </p:txBody>
      </p:sp>
      <p:sp>
        <p:nvSpPr>
          <p:cNvPr id="1954" name="object 1954"/>
          <p:cNvSpPr/>
          <p:nvPr/>
        </p:nvSpPr>
        <p:spPr>
          <a:xfrm>
            <a:off x="2772917" y="4341876"/>
            <a:ext cx="161544" cy="161544"/>
          </a:xfrm>
          <a:custGeom>
            <a:avLst/>
            <a:gdLst/>
            <a:ahLst/>
            <a:cxnLst/>
            <a:rect l="l" t="t" r="r" b="b"/>
            <a:pathLst>
              <a:path w="161544" h="161544">
                <a:moveTo>
                  <a:pt x="0" y="161544"/>
                </a:moveTo>
                <a:lnTo>
                  <a:pt x="161544" y="0"/>
                </a:lnTo>
              </a:path>
            </a:pathLst>
          </a:custGeom>
          <a:ln w="762">
            <a:solidFill>
              <a:srgbClr val="44ACAC"/>
            </a:solidFill>
          </a:ln>
        </p:spPr>
        <p:txBody>
          <a:bodyPr wrap="square" lIns="0" tIns="0" rIns="0" bIns="0" rtlCol="0">
            <a:noAutofit/>
          </a:bodyPr>
          <a:lstStyle/>
          <a:p>
            <a:endParaRPr/>
          </a:p>
        </p:txBody>
      </p:sp>
      <p:sp>
        <p:nvSpPr>
          <p:cNvPr id="1955" name="object 1955"/>
          <p:cNvSpPr/>
          <p:nvPr/>
        </p:nvSpPr>
        <p:spPr>
          <a:xfrm>
            <a:off x="2770631" y="4341114"/>
            <a:ext cx="163830" cy="162306"/>
          </a:xfrm>
          <a:custGeom>
            <a:avLst/>
            <a:gdLst/>
            <a:ahLst/>
            <a:cxnLst/>
            <a:rect l="l" t="t" r="r" b="b"/>
            <a:pathLst>
              <a:path w="163830" h="162305">
                <a:moveTo>
                  <a:pt x="2286" y="162305"/>
                </a:moveTo>
                <a:lnTo>
                  <a:pt x="163830" y="761"/>
                </a:lnTo>
                <a:lnTo>
                  <a:pt x="161544" y="0"/>
                </a:lnTo>
                <a:lnTo>
                  <a:pt x="0" y="161543"/>
                </a:lnTo>
                <a:lnTo>
                  <a:pt x="2286" y="162305"/>
                </a:lnTo>
                <a:close/>
              </a:path>
            </a:pathLst>
          </a:custGeom>
          <a:solidFill>
            <a:srgbClr val="44ACAC"/>
          </a:solidFill>
        </p:spPr>
        <p:txBody>
          <a:bodyPr wrap="square" lIns="0" tIns="0" rIns="0" bIns="0" rtlCol="0">
            <a:noAutofit/>
          </a:bodyPr>
          <a:lstStyle/>
          <a:p>
            <a:endParaRPr/>
          </a:p>
        </p:txBody>
      </p:sp>
      <p:sp>
        <p:nvSpPr>
          <p:cNvPr id="1956" name="object 1956"/>
          <p:cNvSpPr/>
          <p:nvPr/>
        </p:nvSpPr>
        <p:spPr>
          <a:xfrm>
            <a:off x="2769108" y="4340351"/>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4ACAC"/>
          </a:solidFill>
        </p:spPr>
        <p:txBody>
          <a:bodyPr wrap="square" lIns="0" tIns="0" rIns="0" bIns="0" rtlCol="0">
            <a:noAutofit/>
          </a:bodyPr>
          <a:lstStyle/>
          <a:p>
            <a:endParaRPr/>
          </a:p>
        </p:txBody>
      </p:sp>
      <p:sp>
        <p:nvSpPr>
          <p:cNvPr id="1957" name="object 1957"/>
          <p:cNvSpPr/>
          <p:nvPr/>
        </p:nvSpPr>
        <p:spPr>
          <a:xfrm>
            <a:off x="2766821" y="4339589"/>
            <a:ext cx="163830" cy="162306"/>
          </a:xfrm>
          <a:custGeom>
            <a:avLst/>
            <a:gdLst/>
            <a:ahLst/>
            <a:cxnLst/>
            <a:rect l="l" t="t" r="r" b="b"/>
            <a:pathLst>
              <a:path w="163830" h="162305">
                <a:moveTo>
                  <a:pt x="2286" y="162305"/>
                </a:moveTo>
                <a:lnTo>
                  <a:pt x="163830" y="761"/>
                </a:lnTo>
                <a:lnTo>
                  <a:pt x="161544" y="0"/>
                </a:lnTo>
                <a:lnTo>
                  <a:pt x="0" y="161543"/>
                </a:lnTo>
                <a:lnTo>
                  <a:pt x="2286" y="162305"/>
                </a:lnTo>
                <a:close/>
              </a:path>
            </a:pathLst>
          </a:custGeom>
          <a:solidFill>
            <a:srgbClr val="44ADAD"/>
          </a:solidFill>
        </p:spPr>
        <p:txBody>
          <a:bodyPr wrap="square" lIns="0" tIns="0" rIns="0" bIns="0" rtlCol="0">
            <a:noAutofit/>
          </a:bodyPr>
          <a:lstStyle/>
          <a:p>
            <a:endParaRPr/>
          </a:p>
        </p:txBody>
      </p:sp>
      <p:sp>
        <p:nvSpPr>
          <p:cNvPr id="1958" name="object 1958"/>
          <p:cNvSpPr/>
          <p:nvPr/>
        </p:nvSpPr>
        <p:spPr>
          <a:xfrm>
            <a:off x="2764536" y="4338827"/>
            <a:ext cx="163830" cy="162306"/>
          </a:xfrm>
          <a:custGeom>
            <a:avLst/>
            <a:gdLst/>
            <a:ahLst/>
            <a:cxnLst/>
            <a:rect l="l" t="t" r="r" b="b"/>
            <a:pathLst>
              <a:path w="163830" h="162305">
                <a:moveTo>
                  <a:pt x="2286" y="162305"/>
                </a:moveTo>
                <a:lnTo>
                  <a:pt x="163830" y="761"/>
                </a:lnTo>
                <a:lnTo>
                  <a:pt x="161544" y="0"/>
                </a:lnTo>
                <a:lnTo>
                  <a:pt x="0" y="161543"/>
                </a:lnTo>
                <a:lnTo>
                  <a:pt x="2286" y="162305"/>
                </a:lnTo>
                <a:close/>
              </a:path>
            </a:pathLst>
          </a:custGeom>
          <a:solidFill>
            <a:srgbClr val="45AEAE"/>
          </a:solidFill>
        </p:spPr>
        <p:txBody>
          <a:bodyPr wrap="square" lIns="0" tIns="0" rIns="0" bIns="0" rtlCol="0">
            <a:noAutofit/>
          </a:bodyPr>
          <a:lstStyle/>
          <a:p>
            <a:endParaRPr/>
          </a:p>
        </p:txBody>
      </p:sp>
      <p:sp>
        <p:nvSpPr>
          <p:cNvPr id="1959" name="object 1959"/>
          <p:cNvSpPr/>
          <p:nvPr/>
        </p:nvSpPr>
        <p:spPr>
          <a:xfrm>
            <a:off x="2762249" y="4338828"/>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45AFAF"/>
          </a:solidFill>
        </p:spPr>
        <p:txBody>
          <a:bodyPr wrap="square" lIns="0" tIns="0" rIns="0" bIns="0" rtlCol="0">
            <a:noAutofit/>
          </a:bodyPr>
          <a:lstStyle/>
          <a:p>
            <a:endParaRPr/>
          </a:p>
        </p:txBody>
      </p:sp>
      <p:sp>
        <p:nvSpPr>
          <p:cNvPr id="1960" name="object 1960"/>
          <p:cNvSpPr/>
          <p:nvPr/>
        </p:nvSpPr>
        <p:spPr>
          <a:xfrm>
            <a:off x="2757678" y="4336542"/>
            <a:ext cx="166116" cy="163830"/>
          </a:xfrm>
          <a:custGeom>
            <a:avLst/>
            <a:gdLst/>
            <a:ahLst/>
            <a:cxnLst/>
            <a:rect l="l" t="t" r="r" b="b"/>
            <a:pathLst>
              <a:path w="166116" h="163829">
                <a:moveTo>
                  <a:pt x="4572" y="163830"/>
                </a:moveTo>
                <a:lnTo>
                  <a:pt x="166116" y="2286"/>
                </a:lnTo>
                <a:lnTo>
                  <a:pt x="161544" y="0"/>
                </a:lnTo>
                <a:lnTo>
                  <a:pt x="0" y="161544"/>
                </a:lnTo>
                <a:lnTo>
                  <a:pt x="4572" y="163830"/>
                </a:lnTo>
                <a:close/>
              </a:path>
            </a:pathLst>
          </a:custGeom>
          <a:solidFill>
            <a:srgbClr val="46B0B0"/>
          </a:solidFill>
        </p:spPr>
        <p:txBody>
          <a:bodyPr wrap="square" lIns="0" tIns="0" rIns="0" bIns="0" rtlCol="0">
            <a:noAutofit/>
          </a:bodyPr>
          <a:lstStyle/>
          <a:p>
            <a:endParaRPr/>
          </a:p>
        </p:txBody>
      </p:sp>
      <p:sp>
        <p:nvSpPr>
          <p:cNvPr id="1961" name="object 1961"/>
          <p:cNvSpPr/>
          <p:nvPr/>
        </p:nvSpPr>
        <p:spPr>
          <a:xfrm>
            <a:off x="2762250" y="4338828"/>
            <a:ext cx="161544" cy="161544"/>
          </a:xfrm>
          <a:custGeom>
            <a:avLst/>
            <a:gdLst/>
            <a:ahLst/>
            <a:cxnLst/>
            <a:rect l="l" t="t" r="r" b="b"/>
            <a:pathLst>
              <a:path w="161544" h="161544">
                <a:moveTo>
                  <a:pt x="0" y="161543"/>
                </a:moveTo>
                <a:lnTo>
                  <a:pt x="161544" y="0"/>
                </a:lnTo>
              </a:path>
            </a:pathLst>
          </a:custGeom>
          <a:ln w="762">
            <a:solidFill>
              <a:srgbClr val="46B0B0"/>
            </a:solidFill>
          </a:ln>
        </p:spPr>
        <p:txBody>
          <a:bodyPr wrap="square" lIns="0" tIns="0" rIns="0" bIns="0" rtlCol="0">
            <a:noAutofit/>
          </a:bodyPr>
          <a:lstStyle/>
          <a:p>
            <a:endParaRPr/>
          </a:p>
        </p:txBody>
      </p:sp>
      <p:sp>
        <p:nvSpPr>
          <p:cNvPr id="1962" name="object 1962"/>
          <p:cNvSpPr/>
          <p:nvPr/>
        </p:nvSpPr>
        <p:spPr>
          <a:xfrm>
            <a:off x="2761488" y="4338066"/>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6B0B0"/>
          </a:solidFill>
        </p:spPr>
        <p:txBody>
          <a:bodyPr wrap="square" lIns="0" tIns="0" rIns="0" bIns="0" rtlCol="0">
            <a:noAutofit/>
          </a:bodyPr>
          <a:lstStyle/>
          <a:p>
            <a:endParaRPr/>
          </a:p>
        </p:txBody>
      </p:sp>
      <p:sp>
        <p:nvSpPr>
          <p:cNvPr id="1963" name="object 1963"/>
          <p:cNvSpPr/>
          <p:nvPr/>
        </p:nvSpPr>
        <p:spPr>
          <a:xfrm>
            <a:off x="2759964" y="4337304"/>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2B2"/>
          </a:solidFill>
        </p:spPr>
        <p:txBody>
          <a:bodyPr wrap="square" lIns="0" tIns="0" rIns="0" bIns="0" rtlCol="0">
            <a:noAutofit/>
          </a:bodyPr>
          <a:lstStyle/>
          <a:p>
            <a:endParaRPr/>
          </a:p>
        </p:txBody>
      </p:sp>
      <p:sp>
        <p:nvSpPr>
          <p:cNvPr id="1964" name="object 1964"/>
          <p:cNvSpPr/>
          <p:nvPr/>
        </p:nvSpPr>
        <p:spPr>
          <a:xfrm>
            <a:off x="2758440" y="4337304"/>
            <a:ext cx="163068" cy="161544"/>
          </a:xfrm>
          <a:custGeom>
            <a:avLst/>
            <a:gdLst/>
            <a:ahLst/>
            <a:cxnLst/>
            <a:rect l="l" t="t" r="r" b="b"/>
            <a:pathLst>
              <a:path w="163068" h="161544">
                <a:moveTo>
                  <a:pt x="1524" y="161543"/>
                </a:moveTo>
                <a:lnTo>
                  <a:pt x="163068" y="0"/>
                </a:lnTo>
                <a:lnTo>
                  <a:pt x="162306" y="0"/>
                </a:lnTo>
                <a:lnTo>
                  <a:pt x="0" y="161543"/>
                </a:lnTo>
                <a:lnTo>
                  <a:pt x="1524" y="161543"/>
                </a:lnTo>
                <a:close/>
              </a:path>
            </a:pathLst>
          </a:custGeom>
          <a:solidFill>
            <a:srgbClr val="47B5B5"/>
          </a:solidFill>
        </p:spPr>
        <p:txBody>
          <a:bodyPr wrap="square" lIns="0" tIns="0" rIns="0" bIns="0" rtlCol="0">
            <a:noAutofit/>
          </a:bodyPr>
          <a:lstStyle/>
          <a:p>
            <a:endParaRPr/>
          </a:p>
        </p:txBody>
      </p:sp>
      <p:sp>
        <p:nvSpPr>
          <p:cNvPr id="1965" name="object 1965"/>
          <p:cNvSpPr/>
          <p:nvPr/>
        </p:nvSpPr>
        <p:spPr>
          <a:xfrm>
            <a:off x="2757677" y="4336542"/>
            <a:ext cx="163068" cy="162306"/>
          </a:xfrm>
          <a:custGeom>
            <a:avLst/>
            <a:gdLst/>
            <a:ahLst/>
            <a:cxnLst/>
            <a:rect l="l" t="t" r="r" b="b"/>
            <a:pathLst>
              <a:path w="163068" h="162305">
                <a:moveTo>
                  <a:pt x="762" y="162306"/>
                </a:moveTo>
                <a:lnTo>
                  <a:pt x="163068" y="762"/>
                </a:lnTo>
                <a:lnTo>
                  <a:pt x="161544" y="0"/>
                </a:lnTo>
                <a:lnTo>
                  <a:pt x="0" y="161544"/>
                </a:lnTo>
                <a:lnTo>
                  <a:pt x="762" y="162306"/>
                </a:lnTo>
                <a:close/>
              </a:path>
            </a:pathLst>
          </a:custGeom>
          <a:solidFill>
            <a:srgbClr val="48B7B7"/>
          </a:solidFill>
        </p:spPr>
        <p:txBody>
          <a:bodyPr wrap="square" lIns="0" tIns="0" rIns="0" bIns="0" rtlCol="0">
            <a:noAutofit/>
          </a:bodyPr>
          <a:lstStyle/>
          <a:p>
            <a:endParaRPr/>
          </a:p>
        </p:txBody>
      </p:sp>
      <p:sp>
        <p:nvSpPr>
          <p:cNvPr id="1966" name="object 1966"/>
          <p:cNvSpPr/>
          <p:nvPr/>
        </p:nvSpPr>
        <p:spPr>
          <a:xfrm>
            <a:off x="2753867" y="4334255"/>
            <a:ext cx="165354" cy="163830"/>
          </a:xfrm>
          <a:custGeom>
            <a:avLst/>
            <a:gdLst/>
            <a:ahLst/>
            <a:cxnLst/>
            <a:rect l="l" t="t" r="r" b="b"/>
            <a:pathLst>
              <a:path w="165354" h="163829">
                <a:moveTo>
                  <a:pt x="3810" y="163830"/>
                </a:moveTo>
                <a:lnTo>
                  <a:pt x="165354" y="2286"/>
                </a:lnTo>
                <a:lnTo>
                  <a:pt x="161544" y="0"/>
                </a:lnTo>
                <a:lnTo>
                  <a:pt x="0" y="161544"/>
                </a:lnTo>
                <a:lnTo>
                  <a:pt x="3810" y="163830"/>
                </a:lnTo>
                <a:close/>
              </a:path>
            </a:pathLst>
          </a:custGeom>
          <a:solidFill>
            <a:srgbClr val="49B8B8"/>
          </a:solidFill>
        </p:spPr>
        <p:txBody>
          <a:bodyPr wrap="square" lIns="0" tIns="0" rIns="0" bIns="0" rtlCol="0">
            <a:noAutofit/>
          </a:bodyPr>
          <a:lstStyle/>
          <a:p>
            <a:endParaRPr/>
          </a:p>
        </p:txBody>
      </p:sp>
      <p:sp>
        <p:nvSpPr>
          <p:cNvPr id="1967" name="object 1967"/>
          <p:cNvSpPr/>
          <p:nvPr/>
        </p:nvSpPr>
        <p:spPr>
          <a:xfrm>
            <a:off x="2757677" y="4336541"/>
            <a:ext cx="161544" cy="161544"/>
          </a:xfrm>
          <a:custGeom>
            <a:avLst/>
            <a:gdLst/>
            <a:ahLst/>
            <a:cxnLst/>
            <a:rect l="l" t="t" r="r" b="b"/>
            <a:pathLst>
              <a:path w="161544" h="161544">
                <a:moveTo>
                  <a:pt x="0" y="161543"/>
                </a:moveTo>
                <a:lnTo>
                  <a:pt x="161544" y="0"/>
                </a:lnTo>
              </a:path>
            </a:pathLst>
          </a:custGeom>
          <a:ln w="762">
            <a:solidFill>
              <a:srgbClr val="49B8B8"/>
            </a:solidFill>
          </a:ln>
        </p:spPr>
        <p:txBody>
          <a:bodyPr wrap="square" lIns="0" tIns="0" rIns="0" bIns="0" rtlCol="0">
            <a:noAutofit/>
          </a:bodyPr>
          <a:lstStyle/>
          <a:p>
            <a:endParaRPr/>
          </a:p>
        </p:txBody>
      </p:sp>
      <p:sp>
        <p:nvSpPr>
          <p:cNvPr id="1968" name="object 1968"/>
          <p:cNvSpPr/>
          <p:nvPr/>
        </p:nvSpPr>
        <p:spPr>
          <a:xfrm>
            <a:off x="2756915" y="433577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9B8B8"/>
          </a:solidFill>
        </p:spPr>
        <p:txBody>
          <a:bodyPr wrap="square" lIns="0" tIns="0" rIns="0" bIns="0" rtlCol="0">
            <a:noAutofit/>
          </a:bodyPr>
          <a:lstStyle/>
          <a:p>
            <a:endParaRPr/>
          </a:p>
        </p:txBody>
      </p:sp>
      <p:sp>
        <p:nvSpPr>
          <p:cNvPr id="1969" name="object 1969"/>
          <p:cNvSpPr/>
          <p:nvPr/>
        </p:nvSpPr>
        <p:spPr>
          <a:xfrm>
            <a:off x="2755392" y="4335017"/>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9BABA"/>
          </a:solidFill>
        </p:spPr>
        <p:txBody>
          <a:bodyPr wrap="square" lIns="0" tIns="0" rIns="0" bIns="0" rtlCol="0">
            <a:noAutofit/>
          </a:bodyPr>
          <a:lstStyle/>
          <a:p>
            <a:endParaRPr/>
          </a:p>
        </p:txBody>
      </p:sp>
      <p:sp>
        <p:nvSpPr>
          <p:cNvPr id="1970" name="object 1970"/>
          <p:cNvSpPr/>
          <p:nvPr/>
        </p:nvSpPr>
        <p:spPr>
          <a:xfrm>
            <a:off x="2754630" y="4334255"/>
            <a:ext cx="162306" cy="162306"/>
          </a:xfrm>
          <a:custGeom>
            <a:avLst/>
            <a:gdLst/>
            <a:ahLst/>
            <a:cxnLst/>
            <a:rect l="l" t="t" r="r" b="b"/>
            <a:pathLst>
              <a:path w="162306" h="162305">
                <a:moveTo>
                  <a:pt x="762" y="162305"/>
                </a:moveTo>
                <a:lnTo>
                  <a:pt x="162306" y="761"/>
                </a:lnTo>
                <a:lnTo>
                  <a:pt x="161544" y="0"/>
                </a:lnTo>
                <a:lnTo>
                  <a:pt x="0" y="162305"/>
                </a:lnTo>
                <a:lnTo>
                  <a:pt x="762" y="162305"/>
                </a:lnTo>
                <a:close/>
              </a:path>
            </a:pathLst>
          </a:custGeom>
          <a:solidFill>
            <a:srgbClr val="4ABCBC"/>
          </a:solidFill>
        </p:spPr>
        <p:txBody>
          <a:bodyPr wrap="square" lIns="0" tIns="0" rIns="0" bIns="0" rtlCol="0">
            <a:noAutofit/>
          </a:bodyPr>
          <a:lstStyle/>
          <a:p>
            <a:endParaRPr/>
          </a:p>
        </p:txBody>
      </p:sp>
      <p:sp>
        <p:nvSpPr>
          <p:cNvPr id="1971" name="object 1971"/>
          <p:cNvSpPr/>
          <p:nvPr/>
        </p:nvSpPr>
        <p:spPr>
          <a:xfrm>
            <a:off x="2753867" y="4334255"/>
            <a:ext cx="162306" cy="162306"/>
          </a:xfrm>
          <a:custGeom>
            <a:avLst/>
            <a:gdLst/>
            <a:ahLst/>
            <a:cxnLst/>
            <a:rect l="l" t="t" r="r" b="b"/>
            <a:pathLst>
              <a:path w="162306" h="162305">
                <a:moveTo>
                  <a:pt x="762" y="162305"/>
                </a:moveTo>
                <a:lnTo>
                  <a:pt x="162306" y="0"/>
                </a:lnTo>
                <a:lnTo>
                  <a:pt x="161544" y="0"/>
                </a:lnTo>
                <a:lnTo>
                  <a:pt x="0" y="161543"/>
                </a:lnTo>
                <a:lnTo>
                  <a:pt x="762" y="162305"/>
                </a:lnTo>
                <a:close/>
              </a:path>
            </a:pathLst>
          </a:custGeom>
          <a:solidFill>
            <a:srgbClr val="4CBEBE"/>
          </a:solidFill>
        </p:spPr>
        <p:txBody>
          <a:bodyPr wrap="square" lIns="0" tIns="0" rIns="0" bIns="0" rtlCol="0">
            <a:noAutofit/>
          </a:bodyPr>
          <a:lstStyle/>
          <a:p>
            <a:endParaRPr/>
          </a:p>
        </p:txBody>
      </p:sp>
      <p:sp>
        <p:nvSpPr>
          <p:cNvPr id="1972" name="object 1972"/>
          <p:cNvSpPr/>
          <p:nvPr/>
        </p:nvSpPr>
        <p:spPr>
          <a:xfrm>
            <a:off x="2750057" y="4331208"/>
            <a:ext cx="165354" cy="164592"/>
          </a:xfrm>
          <a:custGeom>
            <a:avLst/>
            <a:gdLst/>
            <a:ahLst/>
            <a:cxnLst/>
            <a:rect l="l" t="t" r="r" b="b"/>
            <a:pathLst>
              <a:path w="165354" h="164591">
                <a:moveTo>
                  <a:pt x="3810" y="164592"/>
                </a:moveTo>
                <a:lnTo>
                  <a:pt x="165354" y="3048"/>
                </a:lnTo>
                <a:lnTo>
                  <a:pt x="161544" y="0"/>
                </a:lnTo>
                <a:lnTo>
                  <a:pt x="0" y="161544"/>
                </a:lnTo>
                <a:lnTo>
                  <a:pt x="3810" y="164592"/>
                </a:lnTo>
                <a:close/>
              </a:path>
            </a:pathLst>
          </a:custGeom>
          <a:solidFill>
            <a:srgbClr val="4DC1C1"/>
          </a:solidFill>
        </p:spPr>
        <p:txBody>
          <a:bodyPr wrap="square" lIns="0" tIns="0" rIns="0" bIns="0" rtlCol="0">
            <a:noAutofit/>
          </a:bodyPr>
          <a:lstStyle/>
          <a:p>
            <a:endParaRPr/>
          </a:p>
        </p:txBody>
      </p:sp>
      <p:sp>
        <p:nvSpPr>
          <p:cNvPr id="1973" name="object 1973"/>
          <p:cNvSpPr/>
          <p:nvPr/>
        </p:nvSpPr>
        <p:spPr>
          <a:xfrm>
            <a:off x="2753867" y="4334256"/>
            <a:ext cx="161544" cy="161544"/>
          </a:xfrm>
          <a:custGeom>
            <a:avLst/>
            <a:gdLst/>
            <a:ahLst/>
            <a:cxnLst/>
            <a:rect l="l" t="t" r="r" b="b"/>
            <a:pathLst>
              <a:path w="161544" h="161544">
                <a:moveTo>
                  <a:pt x="0" y="161544"/>
                </a:moveTo>
                <a:lnTo>
                  <a:pt x="161544" y="0"/>
                </a:lnTo>
              </a:path>
            </a:pathLst>
          </a:custGeom>
          <a:ln w="762">
            <a:solidFill>
              <a:srgbClr val="4DC1C1"/>
            </a:solidFill>
          </a:ln>
        </p:spPr>
        <p:txBody>
          <a:bodyPr wrap="square" lIns="0" tIns="0" rIns="0" bIns="0" rtlCol="0">
            <a:noAutofit/>
          </a:bodyPr>
          <a:lstStyle/>
          <a:p>
            <a:endParaRPr/>
          </a:p>
        </p:txBody>
      </p:sp>
      <p:sp>
        <p:nvSpPr>
          <p:cNvPr id="1974" name="object 1974"/>
          <p:cNvSpPr/>
          <p:nvPr/>
        </p:nvSpPr>
        <p:spPr>
          <a:xfrm>
            <a:off x="2752343" y="4333494"/>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DC1C1"/>
          </a:solidFill>
        </p:spPr>
        <p:txBody>
          <a:bodyPr wrap="square" lIns="0" tIns="0" rIns="0" bIns="0" rtlCol="0">
            <a:noAutofit/>
          </a:bodyPr>
          <a:lstStyle/>
          <a:p>
            <a:endParaRPr/>
          </a:p>
        </p:txBody>
      </p:sp>
      <p:sp>
        <p:nvSpPr>
          <p:cNvPr id="1975" name="object 1975"/>
          <p:cNvSpPr/>
          <p:nvPr/>
        </p:nvSpPr>
        <p:spPr>
          <a:xfrm>
            <a:off x="2751582" y="4332732"/>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2C2"/>
          </a:solidFill>
        </p:spPr>
        <p:txBody>
          <a:bodyPr wrap="square" lIns="0" tIns="0" rIns="0" bIns="0" rtlCol="0">
            <a:noAutofit/>
          </a:bodyPr>
          <a:lstStyle/>
          <a:p>
            <a:endParaRPr/>
          </a:p>
        </p:txBody>
      </p:sp>
      <p:sp>
        <p:nvSpPr>
          <p:cNvPr id="1976" name="object 1976"/>
          <p:cNvSpPr/>
          <p:nvPr/>
        </p:nvSpPr>
        <p:spPr>
          <a:xfrm>
            <a:off x="2750820" y="433197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EC4C4"/>
          </a:solidFill>
        </p:spPr>
        <p:txBody>
          <a:bodyPr wrap="square" lIns="0" tIns="0" rIns="0" bIns="0" rtlCol="0">
            <a:noAutofit/>
          </a:bodyPr>
          <a:lstStyle/>
          <a:p>
            <a:endParaRPr/>
          </a:p>
        </p:txBody>
      </p:sp>
      <p:sp>
        <p:nvSpPr>
          <p:cNvPr id="1977" name="object 1977"/>
          <p:cNvSpPr/>
          <p:nvPr/>
        </p:nvSpPr>
        <p:spPr>
          <a:xfrm>
            <a:off x="2750058" y="433120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FC5C5"/>
          </a:solidFill>
        </p:spPr>
        <p:txBody>
          <a:bodyPr wrap="square" lIns="0" tIns="0" rIns="0" bIns="0" rtlCol="0">
            <a:noAutofit/>
          </a:bodyPr>
          <a:lstStyle/>
          <a:p>
            <a:endParaRPr/>
          </a:p>
        </p:txBody>
      </p:sp>
      <p:sp>
        <p:nvSpPr>
          <p:cNvPr id="1978" name="object 1978"/>
          <p:cNvSpPr/>
          <p:nvPr/>
        </p:nvSpPr>
        <p:spPr>
          <a:xfrm>
            <a:off x="2747009" y="4328159"/>
            <a:ext cx="164592" cy="164592"/>
          </a:xfrm>
          <a:custGeom>
            <a:avLst/>
            <a:gdLst/>
            <a:ahLst/>
            <a:cxnLst/>
            <a:rect l="l" t="t" r="r" b="b"/>
            <a:pathLst>
              <a:path w="164592" h="164591">
                <a:moveTo>
                  <a:pt x="3048" y="164591"/>
                </a:moveTo>
                <a:lnTo>
                  <a:pt x="164592" y="3047"/>
                </a:lnTo>
                <a:lnTo>
                  <a:pt x="161544" y="0"/>
                </a:lnTo>
                <a:lnTo>
                  <a:pt x="0" y="161543"/>
                </a:lnTo>
                <a:lnTo>
                  <a:pt x="3048" y="164591"/>
                </a:lnTo>
                <a:close/>
              </a:path>
            </a:pathLst>
          </a:custGeom>
          <a:solidFill>
            <a:srgbClr val="50C7C7"/>
          </a:solidFill>
        </p:spPr>
        <p:txBody>
          <a:bodyPr wrap="square" lIns="0" tIns="0" rIns="0" bIns="0" rtlCol="0">
            <a:noAutofit/>
          </a:bodyPr>
          <a:lstStyle/>
          <a:p>
            <a:endParaRPr/>
          </a:p>
        </p:txBody>
      </p:sp>
      <p:sp>
        <p:nvSpPr>
          <p:cNvPr id="1979" name="object 1979"/>
          <p:cNvSpPr/>
          <p:nvPr/>
        </p:nvSpPr>
        <p:spPr>
          <a:xfrm>
            <a:off x="2750057" y="4331207"/>
            <a:ext cx="161544" cy="161544"/>
          </a:xfrm>
          <a:custGeom>
            <a:avLst/>
            <a:gdLst/>
            <a:ahLst/>
            <a:cxnLst/>
            <a:rect l="l" t="t" r="r" b="b"/>
            <a:pathLst>
              <a:path w="161544" h="161544">
                <a:moveTo>
                  <a:pt x="0" y="161543"/>
                </a:moveTo>
                <a:lnTo>
                  <a:pt x="161544" y="0"/>
                </a:lnTo>
              </a:path>
            </a:pathLst>
          </a:custGeom>
          <a:ln w="762">
            <a:solidFill>
              <a:srgbClr val="50C7C7"/>
            </a:solidFill>
          </a:ln>
        </p:spPr>
        <p:txBody>
          <a:bodyPr wrap="square" lIns="0" tIns="0" rIns="0" bIns="0" rtlCol="0">
            <a:noAutofit/>
          </a:bodyPr>
          <a:lstStyle/>
          <a:p>
            <a:endParaRPr/>
          </a:p>
        </p:txBody>
      </p:sp>
      <p:sp>
        <p:nvSpPr>
          <p:cNvPr id="1980" name="object 1980"/>
          <p:cNvSpPr/>
          <p:nvPr/>
        </p:nvSpPr>
        <p:spPr>
          <a:xfrm>
            <a:off x="2749295" y="4330445"/>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0C7C7"/>
          </a:solidFill>
        </p:spPr>
        <p:txBody>
          <a:bodyPr wrap="square" lIns="0" tIns="0" rIns="0" bIns="0" rtlCol="0">
            <a:noAutofit/>
          </a:bodyPr>
          <a:lstStyle/>
          <a:p>
            <a:endParaRPr/>
          </a:p>
        </p:txBody>
      </p:sp>
      <p:sp>
        <p:nvSpPr>
          <p:cNvPr id="1981" name="object 1981"/>
          <p:cNvSpPr/>
          <p:nvPr/>
        </p:nvSpPr>
        <p:spPr>
          <a:xfrm>
            <a:off x="2748533" y="4329683"/>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0C9C9"/>
          </a:solidFill>
        </p:spPr>
        <p:txBody>
          <a:bodyPr wrap="square" lIns="0" tIns="0" rIns="0" bIns="0" rtlCol="0">
            <a:noAutofit/>
          </a:bodyPr>
          <a:lstStyle/>
          <a:p>
            <a:endParaRPr/>
          </a:p>
        </p:txBody>
      </p:sp>
      <p:sp>
        <p:nvSpPr>
          <p:cNvPr id="1982" name="object 1982"/>
          <p:cNvSpPr/>
          <p:nvPr/>
        </p:nvSpPr>
        <p:spPr>
          <a:xfrm>
            <a:off x="2747771" y="432892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1CBCB"/>
          </a:solidFill>
        </p:spPr>
        <p:txBody>
          <a:bodyPr wrap="square" lIns="0" tIns="0" rIns="0" bIns="0" rtlCol="0">
            <a:noAutofit/>
          </a:bodyPr>
          <a:lstStyle/>
          <a:p>
            <a:endParaRPr/>
          </a:p>
        </p:txBody>
      </p:sp>
      <p:sp>
        <p:nvSpPr>
          <p:cNvPr id="1983" name="object 1983"/>
          <p:cNvSpPr/>
          <p:nvPr/>
        </p:nvSpPr>
        <p:spPr>
          <a:xfrm>
            <a:off x="2747010" y="432816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2CECE"/>
          </a:solidFill>
        </p:spPr>
        <p:txBody>
          <a:bodyPr wrap="square" lIns="0" tIns="0" rIns="0" bIns="0" rtlCol="0">
            <a:noAutofit/>
          </a:bodyPr>
          <a:lstStyle/>
          <a:p>
            <a:endParaRPr/>
          </a:p>
        </p:txBody>
      </p:sp>
      <p:sp>
        <p:nvSpPr>
          <p:cNvPr id="1984" name="object 1984"/>
          <p:cNvSpPr/>
          <p:nvPr/>
        </p:nvSpPr>
        <p:spPr>
          <a:xfrm>
            <a:off x="2743962" y="4324350"/>
            <a:ext cx="164592" cy="165354"/>
          </a:xfrm>
          <a:custGeom>
            <a:avLst/>
            <a:gdLst/>
            <a:ahLst/>
            <a:cxnLst/>
            <a:rect l="l" t="t" r="r" b="b"/>
            <a:pathLst>
              <a:path w="164592" h="165353">
                <a:moveTo>
                  <a:pt x="3048" y="165353"/>
                </a:moveTo>
                <a:lnTo>
                  <a:pt x="164592" y="3809"/>
                </a:lnTo>
                <a:lnTo>
                  <a:pt x="161544" y="0"/>
                </a:lnTo>
                <a:lnTo>
                  <a:pt x="0" y="161543"/>
                </a:lnTo>
                <a:lnTo>
                  <a:pt x="3048" y="165353"/>
                </a:lnTo>
                <a:close/>
              </a:path>
            </a:pathLst>
          </a:custGeom>
          <a:solidFill>
            <a:srgbClr val="52D0D0"/>
          </a:solidFill>
        </p:spPr>
        <p:txBody>
          <a:bodyPr wrap="square" lIns="0" tIns="0" rIns="0" bIns="0" rtlCol="0">
            <a:noAutofit/>
          </a:bodyPr>
          <a:lstStyle/>
          <a:p>
            <a:endParaRPr/>
          </a:p>
        </p:txBody>
      </p:sp>
      <p:sp>
        <p:nvSpPr>
          <p:cNvPr id="1985" name="object 1985"/>
          <p:cNvSpPr/>
          <p:nvPr/>
        </p:nvSpPr>
        <p:spPr>
          <a:xfrm>
            <a:off x="2747010" y="4328160"/>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1986" name="object 1986"/>
          <p:cNvSpPr/>
          <p:nvPr/>
        </p:nvSpPr>
        <p:spPr>
          <a:xfrm>
            <a:off x="2746248" y="4326636"/>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2D0D0"/>
          </a:solidFill>
        </p:spPr>
        <p:txBody>
          <a:bodyPr wrap="square" lIns="0" tIns="0" rIns="0" bIns="0" rtlCol="0">
            <a:noAutofit/>
          </a:bodyPr>
          <a:lstStyle/>
          <a:p>
            <a:endParaRPr/>
          </a:p>
        </p:txBody>
      </p:sp>
      <p:sp>
        <p:nvSpPr>
          <p:cNvPr id="1987" name="object 1987"/>
          <p:cNvSpPr/>
          <p:nvPr/>
        </p:nvSpPr>
        <p:spPr>
          <a:xfrm>
            <a:off x="2745486" y="4325874"/>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2D1D1"/>
          </a:solidFill>
        </p:spPr>
        <p:txBody>
          <a:bodyPr wrap="square" lIns="0" tIns="0" rIns="0" bIns="0" rtlCol="0">
            <a:noAutofit/>
          </a:bodyPr>
          <a:lstStyle/>
          <a:p>
            <a:endParaRPr/>
          </a:p>
        </p:txBody>
      </p:sp>
      <p:sp>
        <p:nvSpPr>
          <p:cNvPr id="1988" name="object 1988"/>
          <p:cNvSpPr/>
          <p:nvPr/>
        </p:nvSpPr>
        <p:spPr>
          <a:xfrm>
            <a:off x="2744723" y="432511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2D2"/>
          </a:solidFill>
        </p:spPr>
        <p:txBody>
          <a:bodyPr wrap="square" lIns="0" tIns="0" rIns="0" bIns="0" rtlCol="0">
            <a:noAutofit/>
          </a:bodyPr>
          <a:lstStyle/>
          <a:p>
            <a:endParaRPr/>
          </a:p>
        </p:txBody>
      </p:sp>
      <p:sp>
        <p:nvSpPr>
          <p:cNvPr id="1989" name="object 1989"/>
          <p:cNvSpPr/>
          <p:nvPr/>
        </p:nvSpPr>
        <p:spPr>
          <a:xfrm>
            <a:off x="2743961" y="432434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3D3"/>
          </a:solidFill>
        </p:spPr>
        <p:txBody>
          <a:bodyPr wrap="square" lIns="0" tIns="0" rIns="0" bIns="0" rtlCol="0">
            <a:noAutofit/>
          </a:bodyPr>
          <a:lstStyle/>
          <a:p>
            <a:endParaRPr/>
          </a:p>
        </p:txBody>
      </p:sp>
      <p:sp>
        <p:nvSpPr>
          <p:cNvPr id="1990" name="object 1990"/>
          <p:cNvSpPr/>
          <p:nvPr/>
        </p:nvSpPr>
        <p:spPr>
          <a:xfrm>
            <a:off x="2741675" y="4320540"/>
            <a:ext cx="163830" cy="165354"/>
          </a:xfrm>
          <a:custGeom>
            <a:avLst/>
            <a:gdLst/>
            <a:ahLst/>
            <a:cxnLst/>
            <a:rect l="l" t="t" r="r" b="b"/>
            <a:pathLst>
              <a:path w="163830" h="165353">
                <a:moveTo>
                  <a:pt x="2286" y="165354"/>
                </a:moveTo>
                <a:lnTo>
                  <a:pt x="163830" y="3810"/>
                </a:lnTo>
                <a:lnTo>
                  <a:pt x="162306" y="0"/>
                </a:lnTo>
                <a:lnTo>
                  <a:pt x="0" y="161544"/>
                </a:lnTo>
                <a:lnTo>
                  <a:pt x="2286" y="165354"/>
                </a:lnTo>
                <a:close/>
              </a:path>
            </a:pathLst>
          </a:custGeom>
          <a:solidFill>
            <a:srgbClr val="54D5D5"/>
          </a:solidFill>
        </p:spPr>
        <p:txBody>
          <a:bodyPr wrap="square" lIns="0" tIns="0" rIns="0" bIns="0" rtlCol="0">
            <a:noAutofit/>
          </a:bodyPr>
          <a:lstStyle/>
          <a:p>
            <a:endParaRPr/>
          </a:p>
        </p:txBody>
      </p:sp>
      <p:sp>
        <p:nvSpPr>
          <p:cNvPr id="1991" name="object 1991"/>
          <p:cNvSpPr/>
          <p:nvPr/>
        </p:nvSpPr>
        <p:spPr>
          <a:xfrm>
            <a:off x="2743961" y="4324350"/>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1992" name="object 1992"/>
          <p:cNvSpPr/>
          <p:nvPr/>
        </p:nvSpPr>
        <p:spPr>
          <a:xfrm>
            <a:off x="2743199" y="4322826"/>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4D5D5"/>
          </a:solidFill>
        </p:spPr>
        <p:txBody>
          <a:bodyPr wrap="square" lIns="0" tIns="0" rIns="0" bIns="0" rtlCol="0">
            <a:noAutofit/>
          </a:bodyPr>
          <a:lstStyle/>
          <a:p>
            <a:endParaRPr/>
          </a:p>
        </p:txBody>
      </p:sp>
      <p:sp>
        <p:nvSpPr>
          <p:cNvPr id="1993" name="object 1993"/>
          <p:cNvSpPr/>
          <p:nvPr/>
        </p:nvSpPr>
        <p:spPr>
          <a:xfrm>
            <a:off x="2742438" y="4321302"/>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4D6D6"/>
          </a:solidFill>
        </p:spPr>
        <p:txBody>
          <a:bodyPr wrap="square" lIns="0" tIns="0" rIns="0" bIns="0" rtlCol="0">
            <a:noAutofit/>
          </a:bodyPr>
          <a:lstStyle/>
          <a:p>
            <a:endParaRPr/>
          </a:p>
        </p:txBody>
      </p:sp>
      <p:sp>
        <p:nvSpPr>
          <p:cNvPr id="1994" name="object 1994"/>
          <p:cNvSpPr/>
          <p:nvPr/>
        </p:nvSpPr>
        <p:spPr>
          <a:xfrm>
            <a:off x="2741676" y="4320539"/>
            <a:ext cx="162306" cy="163068"/>
          </a:xfrm>
          <a:custGeom>
            <a:avLst/>
            <a:gdLst/>
            <a:ahLst/>
            <a:cxnLst/>
            <a:rect l="l" t="t" r="r" b="b"/>
            <a:pathLst>
              <a:path w="162306" h="163067">
                <a:moveTo>
                  <a:pt x="762" y="163068"/>
                </a:moveTo>
                <a:lnTo>
                  <a:pt x="162306" y="762"/>
                </a:lnTo>
                <a:lnTo>
                  <a:pt x="162306" y="0"/>
                </a:lnTo>
                <a:lnTo>
                  <a:pt x="0" y="161544"/>
                </a:lnTo>
                <a:lnTo>
                  <a:pt x="762" y="163068"/>
                </a:lnTo>
                <a:close/>
              </a:path>
            </a:pathLst>
          </a:custGeom>
          <a:solidFill>
            <a:srgbClr val="56D8D8"/>
          </a:solidFill>
        </p:spPr>
        <p:txBody>
          <a:bodyPr wrap="square" lIns="0" tIns="0" rIns="0" bIns="0" rtlCol="0">
            <a:noAutofit/>
          </a:bodyPr>
          <a:lstStyle/>
          <a:p>
            <a:endParaRPr/>
          </a:p>
        </p:txBody>
      </p:sp>
      <p:sp>
        <p:nvSpPr>
          <p:cNvPr id="1995" name="object 1995"/>
          <p:cNvSpPr/>
          <p:nvPr/>
        </p:nvSpPr>
        <p:spPr>
          <a:xfrm>
            <a:off x="2740152" y="4315205"/>
            <a:ext cx="163829" cy="166878"/>
          </a:xfrm>
          <a:custGeom>
            <a:avLst/>
            <a:gdLst/>
            <a:ahLst/>
            <a:cxnLst/>
            <a:rect l="l" t="t" r="r" b="b"/>
            <a:pathLst>
              <a:path w="163830" h="166877">
                <a:moveTo>
                  <a:pt x="1524" y="166877"/>
                </a:moveTo>
                <a:lnTo>
                  <a:pt x="163830" y="5333"/>
                </a:lnTo>
                <a:lnTo>
                  <a:pt x="161544" y="0"/>
                </a:lnTo>
                <a:lnTo>
                  <a:pt x="0" y="161543"/>
                </a:lnTo>
                <a:lnTo>
                  <a:pt x="1524" y="166877"/>
                </a:lnTo>
                <a:close/>
              </a:path>
            </a:pathLst>
          </a:custGeom>
          <a:solidFill>
            <a:srgbClr val="57DBDB"/>
          </a:solidFill>
        </p:spPr>
        <p:txBody>
          <a:bodyPr wrap="square" lIns="0" tIns="0" rIns="0" bIns="0" rtlCol="0">
            <a:noAutofit/>
          </a:bodyPr>
          <a:lstStyle/>
          <a:p>
            <a:endParaRPr/>
          </a:p>
        </p:txBody>
      </p:sp>
      <p:sp>
        <p:nvSpPr>
          <p:cNvPr id="1996" name="object 1996"/>
          <p:cNvSpPr/>
          <p:nvPr/>
        </p:nvSpPr>
        <p:spPr>
          <a:xfrm>
            <a:off x="2741676" y="4320539"/>
            <a:ext cx="162306" cy="161544"/>
          </a:xfrm>
          <a:custGeom>
            <a:avLst/>
            <a:gdLst/>
            <a:ahLst/>
            <a:cxnLst/>
            <a:rect l="l" t="t" r="r" b="b"/>
            <a:pathLst>
              <a:path w="162306" h="161544">
                <a:moveTo>
                  <a:pt x="0" y="161544"/>
                </a:moveTo>
                <a:lnTo>
                  <a:pt x="162306" y="0"/>
                </a:lnTo>
              </a:path>
            </a:pathLst>
          </a:custGeom>
          <a:ln w="762">
            <a:solidFill>
              <a:srgbClr val="57DBDB"/>
            </a:solidFill>
          </a:ln>
        </p:spPr>
        <p:txBody>
          <a:bodyPr wrap="square" lIns="0" tIns="0" rIns="0" bIns="0" rtlCol="0">
            <a:noAutofit/>
          </a:bodyPr>
          <a:lstStyle/>
          <a:p>
            <a:endParaRPr/>
          </a:p>
        </p:txBody>
      </p:sp>
      <p:sp>
        <p:nvSpPr>
          <p:cNvPr id="1997" name="object 1997"/>
          <p:cNvSpPr/>
          <p:nvPr/>
        </p:nvSpPr>
        <p:spPr>
          <a:xfrm>
            <a:off x="2741676" y="4319015"/>
            <a:ext cx="162306" cy="163068"/>
          </a:xfrm>
          <a:custGeom>
            <a:avLst/>
            <a:gdLst/>
            <a:ahLst/>
            <a:cxnLst/>
            <a:rect l="l" t="t" r="r" b="b"/>
            <a:pathLst>
              <a:path w="162306" h="163067">
                <a:moveTo>
                  <a:pt x="0" y="163068"/>
                </a:moveTo>
                <a:lnTo>
                  <a:pt x="162306" y="1524"/>
                </a:lnTo>
                <a:lnTo>
                  <a:pt x="161544" y="0"/>
                </a:lnTo>
                <a:lnTo>
                  <a:pt x="0" y="161544"/>
                </a:lnTo>
                <a:lnTo>
                  <a:pt x="0" y="163068"/>
                </a:lnTo>
                <a:close/>
              </a:path>
            </a:pathLst>
          </a:custGeom>
          <a:solidFill>
            <a:srgbClr val="57DBDB"/>
          </a:solidFill>
        </p:spPr>
        <p:txBody>
          <a:bodyPr wrap="square" lIns="0" tIns="0" rIns="0" bIns="0" rtlCol="0">
            <a:noAutofit/>
          </a:bodyPr>
          <a:lstStyle/>
          <a:p>
            <a:endParaRPr/>
          </a:p>
        </p:txBody>
      </p:sp>
      <p:sp>
        <p:nvSpPr>
          <p:cNvPr id="1998" name="object 1998"/>
          <p:cNvSpPr/>
          <p:nvPr/>
        </p:nvSpPr>
        <p:spPr>
          <a:xfrm>
            <a:off x="2740914" y="4316730"/>
            <a:ext cx="162306" cy="163830"/>
          </a:xfrm>
          <a:custGeom>
            <a:avLst/>
            <a:gdLst/>
            <a:ahLst/>
            <a:cxnLst/>
            <a:rect l="l" t="t" r="r" b="b"/>
            <a:pathLst>
              <a:path w="162306" h="163829">
                <a:moveTo>
                  <a:pt x="762" y="163829"/>
                </a:moveTo>
                <a:lnTo>
                  <a:pt x="162306" y="2285"/>
                </a:lnTo>
                <a:lnTo>
                  <a:pt x="161544" y="0"/>
                </a:lnTo>
                <a:lnTo>
                  <a:pt x="0" y="162305"/>
                </a:lnTo>
                <a:lnTo>
                  <a:pt x="762" y="163829"/>
                </a:lnTo>
                <a:close/>
              </a:path>
            </a:pathLst>
          </a:custGeom>
          <a:solidFill>
            <a:srgbClr val="57DCDC"/>
          </a:solidFill>
        </p:spPr>
        <p:txBody>
          <a:bodyPr wrap="square" lIns="0" tIns="0" rIns="0" bIns="0" rtlCol="0">
            <a:noAutofit/>
          </a:bodyPr>
          <a:lstStyle/>
          <a:p>
            <a:endParaRPr/>
          </a:p>
        </p:txBody>
      </p:sp>
      <p:sp>
        <p:nvSpPr>
          <p:cNvPr id="1999" name="object 1999"/>
          <p:cNvSpPr/>
          <p:nvPr/>
        </p:nvSpPr>
        <p:spPr>
          <a:xfrm>
            <a:off x="2740152" y="4315205"/>
            <a:ext cx="162306" cy="163830"/>
          </a:xfrm>
          <a:custGeom>
            <a:avLst/>
            <a:gdLst/>
            <a:ahLst/>
            <a:cxnLst/>
            <a:rect l="l" t="t" r="r" b="b"/>
            <a:pathLst>
              <a:path w="162306" h="163829">
                <a:moveTo>
                  <a:pt x="762" y="163830"/>
                </a:moveTo>
                <a:lnTo>
                  <a:pt x="162306" y="1524"/>
                </a:lnTo>
                <a:lnTo>
                  <a:pt x="161544" y="0"/>
                </a:lnTo>
                <a:lnTo>
                  <a:pt x="0" y="161544"/>
                </a:lnTo>
                <a:lnTo>
                  <a:pt x="762" y="163830"/>
                </a:lnTo>
                <a:close/>
              </a:path>
            </a:pathLst>
          </a:custGeom>
          <a:solidFill>
            <a:srgbClr val="56DDDD"/>
          </a:solidFill>
        </p:spPr>
        <p:txBody>
          <a:bodyPr wrap="square" lIns="0" tIns="0" rIns="0" bIns="0" rtlCol="0">
            <a:noAutofit/>
          </a:bodyPr>
          <a:lstStyle/>
          <a:p>
            <a:endParaRPr/>
          </a:p>
        </p:txBody>
      </p:sp>
      <p:sp>
        <p:nvSpPr>
          <p:cNvPr id="2000" name="object 2000"/>
          <p:cNvSpPr/>
          <p:nvPr/>
        </p:nvSpPr>
        <p:spPr>
          <a:xfrm>
            <a:off x="2738627" y="4309110"/>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7DEDE"/>
          </a:solidFill>
        </p:spPr>
        <p:txBody>
          <a:bodyPr wrap="square" lIns="0" tIns="0" rIns="0" bIns="0" rtlCol="0">
            <a:noAutofit/>
          </a:bodyPr>
          <a:lstStyle/>
          <a:p>
            <a:endParaRPr/>
          </a:p>
        </p:txBody>
      </p:sp>
      <p:sp>
        <p:nvSpPr>
          <p:cNvPr id="2001" name="object 2001"/>
          <p:cNvSpPr/>
          <p:nvPr/>
        </p:nvSpPr>
        <p:spPr>
          <a:xfrm>
            <a:off x="2740151" y="4315206"/>
            <a:ext cx="161544" cy="161544"/>
          </a:xfrm>
          <a:custGeom>
            <a:avLst/>
            <a:gdLst/>
            <a:ahLst/>
            <a:cxnLst/>
            <a:rect l="l" t="t" r="r" b="b"/>
            <a:pathLst>
              <a:path w="161544" h="161544">
                <a:moveTo>
                  <a:pt x="0" y="161544"/>
                </a:moveTo>
                <a:lnTo>
                  <a:pt x="161544" y="0"/>
                </a:lnTo>
              </a:path>
            </a:pathLst>
          </a:custGeom>
          <a:ln w="762">
            <a:solidFill>
              <a:srgbClr val="57DEDE"/>
            </a:solidFill>
          </a:ln>
        </p:spPr>
        <p:txBody>
          <a:bodyPr wrap="square" lIns="0" tIns="0" rIns="0" bIns="0" rtlCol="0">
            <a:noAutofit/>
          </a:bodyPr>
          <a:lstStyle/>
          <a:p>
            <a:endParaRPr/>
          </a:p>
        </p:txBody>
      </p:sp>
      <p:sp>
        <p:nvSpPr>
          <p:cNvPr id="2002" name="object 2002"/>
          <p:cNvSpPr/>
          <p:nvPr/>
        </p:nvSpPr>
        <p:spPr>
          <a:xfrm>
            <a:off x="2736341" y="4291584"/>
            <a:ext cx="163830" cy="179070"/>
          </a:xfrm>
          <a:custGeom>
            <a:avLst/>
            <a:gdLst/>
            <a:ahLst/>
            <a:cxnLst/>
            <a:rect l="l" t="t" r="r" b="b"/>
            <a:pathLst>
              <a:path w="163830" h="179070">
                <a:moveTo>
                  <a:pt x="2286" y="179070"/>
                </a:moveTo>
                <a:lnTo>
                  <a:pt x="163830" y="17526"/>
                </a:lnTo>
                <a:lnTo>
                  <a:pt x="161544" y="0"/>
                </a:lnTo>
                <a:lnTo>
                  <a:pt x="0" y="161544"/>
                </a:lnTo>
                <a:lnTo>
                  <a:pt x="2286" y="179070"/>
                </a:lnTo>
                <a:close/>
              </a:path>
            </a:pathLst>
          </a:custGeom>
          <a:solidFill>
            <a:srgbClr val="58DFDF"/>
          </a:solidFill>
        </p:spPr>
        <p:txBody>
          <a:bodyPr wrap="square" lIns="0" tIns="0" rIns="0" bIns="0" rtlCol="0">
            <a:noAutofit/>
          </a:bodyPr>
          <a:lstStyle/>
          <a:p>
            <a:endParaRPr/>
          </a:p>
        </p:txBody>
      </p:sp>
      <p:sp>
        <p:nvSpPr>
          <p:cNvPr id="2003" name="object 2003"/>
          <p:cNvSpPr/>
          <p:nvPr/>
        </p:nvSpPr>
        <p:spPr>
          <a:xfrm>
            <a:off x="2738627" y="4309110"/>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004" name="object 2004"/>
          <p:cNvSpPr/>
          <p:nvPr/>
        </p:nvSpPr>
        <p:spPr>
          <a:xfrm>
            <a:off x="2734818" y="4267199"/>
            <a:ext cx="163068" cy="185928"/>
          </a:xfrm>
          <a:custGeom>
            <a:avLst/>
            <a:gdLst/>
            <a:ahLst/>
            <a:cxnLst/>
            <a:rect l="l" t="t" r="r" b="b"/>
            <a:pathLst>
              <a:path w="163068" h="185927">
                <a:moveTo>
                  <a:pt x="1524" y="185927"/>
                </a:moveTo>
                <a:lnTo>
                  <a:pt x="163068" y="24383"/>
                </a:lnTo>
                <a:lnTo>
                  <a:pt x="161544" y="0"/>
                </a:lnTo>
                <a:lnTo>
                  <a:pt x="0" y="161543"/>
                </a:lnTo>
                <a:lnTo>
                  <a:pt x="1524" y="185927"/>
                </a:lnTo>
                <a:close/>
              </a:path>
            </a:pathLst>
          </a:custGeom>
          <a:solidFill>
            <a:srgbClr val="58DFDF"/>
          </a:solidFill>
        </p:spPr>
        <p:txBody>
          <a:bodyPr wrap="square" lIns="0" tIns="0" rIns="0" bIns="0" rtlCol="0">
            <a:noAutofit/>
          </a:bodyPr>
          <a:lstStyle/>
          <a:p>
            <a:endParaRPr/>
          </a:p>
        </p:txBody>
      </p:sp>
      <p:sp>
        <p:nvSpPr>
          <p:cNvPr id="2005" name="object 2005"/>
          <p:cNvSpPr/>
          <p:nvPr/>
        </p:nvSpPr>
        <p:spPr>
          <a:xfrm>
            <a:off x="2736342" y="4291583"/>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006" name="object 2006"/>
          <p:cNvSpPr/>
          <p:nvPr/>
        </p:nvSpPr>
        <p:spPr>
          <a:xfrm>
            <a:off x="2734055" y="4236720"/>
            <a:ext cx="162306" cy="192024"/>
          </a:xfrm>
          <a:custGeom>
            <a:avLst/>
            <a:gdLst/>
            <a:ahLst/>
            <a:cxnLst/>
            <a:rect l="l" t="t" r="r" b="b"/>
            <a:pathLst>
              <a:path w="162306" h="192024">
                <a:moveTo>
                  <a:pt x="762" y="192024"/>
                </a:moveTo>
                <a:lnTo>
                  <a:pt x="162306" y="30480"/>
                </a:lnTo>
                <a:lnTo>
                  <a:pt x="162306" y="0"/>
                </a:lnTo>
                <a:lnTo>
                  <a:pt x="0" y="162306"/>
                </a:lnTo>
                <a:lnTo>
                  <a:pt x="762" y="192024"/>
                </a:lnTo>
                <a:close/>
              </a:path>
            </a:pathLst>
          </a:custGeom>
          <a:solidFill>
            <a:srgbClr val="59E0E0"/>
          </a:solidFill>
        </p:spPr>
        <p:txBody>
          <a:bodyPr wrap="square" lIns="0" tIns="0" rIns="0" bIns="0" rtlCol="0">
            <a:noAutofit/>
          </a:bodyPr>
          <a:lstStyle/>
          <a:p>
            <a:endParaRPr/>
          </a:p>
        </p:txBody>
      </p:sp>
      <p:sp>
        <p:nvSpPr>
          <p:cNvPr id="2007" name="object 2007"/>
          <p:cNvSpPr/>
          <p:nvPr/>
        </p:nvSpPr>
        <p:spPr>
          <a:xfrm>
            <a:off x="2734817" y="426720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008" name="object 2008"/>
          <p:cNvSpPr/>
          <p:nvPr/>
        </p:nvSpPr>
        <p:spPr>
          <a:xfrm>
            <a:off x="2734055" y="4131564"/>
            <a:ext cx="162306" cy="267462"/>
          </a:xfrm>
          <a:custGeom>
            <a:avLst/>
            <a:gdLst/>
            <a:ahLst/>
            <a:cxnLst/>
            <a:rect l="l" t="t" r="r" b="b"/>
            <a:pathLst>
              <a:path w="162306" h="267462">
                <a:moveTo>
                  <a:pt x="0" y="267462"/>
                </a:moveTo>
                <a:lnTo>
                  <a:pt x="162306" y="105156"/>
                </a:lnTo>
                <a:lnTo>
                  <a:pt x="162305" y="0"/>
                </a:lnTo>
                <a:lnTo>
                  <a:pt x="0" y="162306"/>
                </a:lnTo>
                <a:lnTo>
                  <a:pt x="0" y="267462"/>
                </a:lnTo>
                <a:close/>
              </a:path>
            </a:pathLst>
          </a:custGeom>
          <a:solidFill>
            <a:srgbClr val="59E0E0"/>
          </a:solidFill>
        </p:spPr>
        <p:txBody>
          <a:bodyPr wrap="square" lIns="0" tIns="0" rIns="0" bIns="0" rtlCol="0">
            <a:noAutofit/>
          </a:bodyPr>
          <a:lstStyle/>
          <a:p>
            <a:endParaRPr/>
          </a:p>
        </p:txBody>
      </p:sp>
      <p:sp>
        <p:nvSpPr>
          <p:cNvPr id="2009" name="object 2009"/>
          <p:cNvSpPr/>
          <p:nvPr/>
        </p:nvSpPr>
        <p:spPr>
          <a:xfrm>
            <a:off x="2734055" y="4236720"/>
            <a:ext cx="162306" cy="162306"/>
          </a:xfrm>
          <a:custGeom>
            <a:avLst/>
            <a:gdLst/>
            <a:ahLst/>
            <a:cxnLst/>
            <a:rect l="l" t="t" r="r" b="b"/>
            <a:pathLst>
              <a:path w="162306" h="162305">
                <a:moveTo>
                  <a:pt x="0" y="162305"/>
                </a:moveTo>
                <a:lnTo>
                  <a:pt x="162306" y="0"/>
                </a:lnTo>
              </a:path>
            </a:pathLst>
          </a:custGeom>
          <a:ln w="762">
            <a:solidFill>
              <a:srgbClr val="59E0E0"/>
            </a:solidFill>
          </a:ln>
        </p:spPr>
        <p:txBody>
          <a:bodyPr wrap="square" lIns="0" tIns="0" rIns="0" bIns="0" rtlCol="0">
            <a:noAutofit/>
          </a:bodyPr>
          <a:lstStyle/>
          <a:p>
            <a:endParaRPr/>
          </a:p>
        </p:txBody>
      </p:sp>
      <p:sp>
        <p:nvSpPr>
          <p:cNvPr id="2010" name="object 2010"/>
          <p:cNvSpPr/>
          <p:nvPr/>
        </p:nvSpPr>
        <p:spPr>
          <a:xfrm>
            <a:off x="2734055" y="4094988"/>
            <a:ext cx="184403" cy="198882"/>
          </a:xfrm>
          <a:custGeom>
            <a:avLst/>
            <a:gdLst/>
            <a:ahLst/>
            <a:cxnLst/>
            <a:rect l="l" t="t" r="r" b="b"/>
            <a:pathLst>
              <a:path w="184404" h="198882">
                <a:moveTo>
                  <a:pt x="0" y="198881"/>
                </a:moveTo>
                <a:lnTo>
                  <a:pt x="162306" y="36575"/>
                </a:lnTo>
                <a:lnTo>
                  <a:pt x="184403" y="0"/>
                </a:lnTo>
                <a:lnTo>
                  <a:pt x="22859" y="161543"/>
                </a:lnTo>
                <a:lnTo>
                  <a:pt x="0" y="198881"/>
                </a:lnTo>
                <a:close/>
              </a:path>
            </a:pathLst>
          </a:custGeom>
          <a:solidFill>
            <a:srgbClr val="54D5D5"/>
          </a:solidFill>
        </p:spPr>
        <p:txBody>
          <a:bodyPr wrap="square" lIns="0" tIns="0" rIns="0" bIns="0" rtlCol="0">
            <a:noAutofit/>
          </a:bodyPr>
          <a:lstStyle/>
          <a:p>
            <a:endParaRPr/>
          </a:p>
        </p:txBody>
      </p:sp>
      <p:sp>
        <p:nvSpPr>
          <p:cNvPr id="2011" name="object 2011"/>
          <p:cNvSpPr/>
          <p:nvPr/>
        </p:nvSpPr>
        <p:spPr>
          <a:xfrm>
            <a:off x="2734055" y="4131564"/>
            <a:ext cx="162306" cy="162306"/>
          </a:xfrm>
          <a:custGeom>
            <a:avLst/>
            <a:gdLst/>
            <a:ahLst/>
            <a:cxnLst/>
            <a:rect l="l" t="t" r="r" b="b"/>
            <a:pathLst>
              <a:path w="162306" h="162305">
                <a:moveTo>
                  <a:pt x="0" y="162305"/>
                </a:moveTo>
                <a:lnTo>
                  <a:pt x="162306" y="0"/>
                </a:lnTo>
              </a:path>
            </a:pathLst>
          </a:custGeom>
          <a:ln w="762">
            <a:solidFill>
              <a:srgbClr val="54D5D5"/>
            </a:solidFill>
          </a:ln>
        </p:spPr>
        <p:txBody>
          <a:bodyPr wrap="square" lIns="0" tIns="0" rIns="0" bIns="0" rtlCol="0">
            <a:noAutofit/>
          </a:bodyPr>
          <a:lstStyle/>
          <a:p>
            <a:endParaRPr/>
          </a:p>
        </p:txBody>
      </p:sp>
      <p:sp>
        <p:nvSpPr>
          <p:cNvPr id="2012" name="object 2012"/>
          <p:cNvSpPr/>
          <p:nvPr/>
        </p:nvSpPr>
        <p:spPr>
          <a:xfrm>
            <a:off x="2834640" y="4334256"/>
            <a:ext cx="164592" cy="164592"/>
          </a:xfrm>
          <a:custGeom>
            <a:avLst/>
            <a:gdLst/>
            <a:ahLst/>
            <a:cxnLst/>
            <a:rect l="l" t="t" r="r" b="b"/>
            <a:pathLst>
              <a:path w="164592" h="164591">
                <a:moveTo>
                  <a:pt x="3048" y="161544"/>
                </a:moveTo>
                <a:lnTo>
                  <a:pt x="0" y="164592"/>
                </a:lnTo>
                <a:lnTo>
                  <a:pt x="164592" y="0"/>
                </a:lnTo>
                <a:lnTo>
                  <a:pt x="3048" y="161544"/>
                </a:lnTo>
                <a:close/>
              </a:path>
            </a:pathLst>
          </a:custGeom>
          <a:solidFill>
            <a:srgbClr val="51CBCB"/>
          </a:solidFill>
        </p:spPr>
        <p:txBody>
          <a:bodyPr wrap="square" lIns="0" tIns="0" rIns="0" bIns="0" rtlCol="0">
            <a:noAutofit/>
          </a:bodyPr>
          <a:lstStyle/>
          <a:p>
            <a:endParaRPr/>
          </a:p>
        </p:txBody>
      </p:sp>
      <p:sp>
        <p:nvSpPr>
          <p:cNvPr id="2013" name="object 2013"/>
          <p:cNvSpPr/>
          <p:nvPr/>
        </p:nvSpPr>
        <p:spPr>
          <a:xfrm>
            <a:off x="2837688" y="4334256"/>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2014" name="object 2014"/>
          <p:cNvSpPr/>
          <p:nvPr/>
        </p:nvSpPr>
        <p:spPr>
          <a:xfrm>
            <a:off x="2830829" y="4337304"/>
            <a:ext cx="165354" cy="163830"/>
          </a:xfrm>
          <a:custGeom>
            <a:avLst/>
            <a:gdLst/>
            <a:ahLst/>
            <a:cxnLst/>
            <a:rect l="l" t="t" r="r" b="b"/>
            <a:pathLst>
              <a:path w="165354" h="163829">
                <a:moveTo>
                  <a:pt x="3810" y="161543"/>
                </a:moveTo>
                <a:lnTo>
                  <a:pt x="165354" y="0"/>
                </a:lnTo>
                <a:lnTo>
                  <a:pt x="161544" y="2285"/>
                </a:lnTo>
                <a:lnTo>
                  <a:pt x="0" y="163829"/>
                </a:lnTo>
                <a:lnTo>
                  <a:pt x="3810" y="161543"/>
                </a:lnTo>
                <a:close/>
              </a:path>
            </a:pathLst>
          </a:custGeom>
          <a:solidFill>
            <a:srgbClr val="4EC4C4"/>
          </a:solidFill>
        </p:spPr>
        <p:txBody>
          <a:bodyPr wrap="square" lIns="0" tIns="0" rIns="0" bIns="0" rtlCol="0">
            <a:noAutofit/>
          </a:bodyPr>
          <a:lstStyle/>
          <a:p>
            <a:endParaRPr/>
          </a:p>
        </p:txBody>
      </p:sp>
      <p:sp>
        <p:nvSpPr>
          <p:cNvPr id="2015" name="object 2015"/>
          <p:cNvSpPr/>
          <p:nvPr/>
        </p:nvSpPr>
        <p:spPr>
          <a:xfrm>
            <a:off x="2834639" y="4337304"/>
            <a:ext cx="161544" cy="161544"/>
          </a:xfrm>
          <a:custGeom>
            <a:avLst/>
            <a:gdLst/>
            <a:ahLst/>
            <a:cxnLst/>
            <a:rect l="l" t="t" r="r" b="b"/>
            <a:pathLst>
              <a:path w="161544" h="161544">
                <a:moveTo>
                  <a:pt x="0" y="161543"/>
                </a:moveTo>
                <a:lnTo>
                  <a:pt x="161544" y="0"/>
                </a:lnTo>
              </a:path>
            </a:pathLst>
          </a:custGeom>
          <a:ln w="762">
            <a:solidFill>
              <a:srgbClr val="4EC4C4"/>
            </a:solidFill>
          </a:ln>
        </p:spPr>
        <p:txBody>
          <a:bodyPr wrap="square" lIns="0" tIns="0" rIns="0" bIns="0" rtlCol="0">
            <a:noAutofit/>
          </a:bodyPr>
          <a:lstStyle/>
          <a:p>
            <a:endParaRPr/>
          </a:p>
        </p:txBody>
      </p:sp>
      <p:sp>
        <p:nvSpPr>
          <p:cNvPr id="2016" name="object 2016"/>
          <p:cNvSpPr/>
          <p:nvPr/>
        </p:nvSpPr>
        <p:spPr>
          <a:xfrm>
            <a:off x="2825495" y="4339589"/>
            <a:ext cx="166878" cy="163068"/>
          </a:xfrm>
          <a:custGeom>
            <a:avLst/>
            <a:gdLst/>
            <a:ahLst/>
            <a:cxnLst/>
            <a:rect l="l" t="t" r="r" b="b"/>
            <a:pathLst>
              <a:path w="166878" h="163067">
                <a:moveTo>
                  <a:pt x="5333" y="161544"/>
                </a:moveTo>
                <a:lnTo>
                  <a:pt x="166877" y="0"/>
                </a:lnTo>
                <a:lnTo>
                  <a:pt x="161543" y="1524"/>
                </a:lnTo>
                <a:lnTo>
                  <a:pt x="0" y="163068"/>
                </a:lnTo>
                <a:lnTo>
                  <a:pt x="5333" y="161544"/>
                </a:lnTo>
                <a:close/>
              </a:path>
            </a:pathLst>
          </a:custGeom>
          <a:solidFill>
            <a:srgbClr val="47B4B4"/>
          </a:solidFill>
        </p:spPr>
        <p:txBody>
          <a:bodyPr wrap="square" lIns="0" tIns="0" rIns="0" bIns="0" rtlCol="0">
            <a:noAutofit/>
          </a:bodyPr>
          <a:lstStyle/>
          <a:p>
            <a:endParaRPr/>
          </a:p>
        </p:txBody>
      </p:sp>
      <p:sp>
        <p:nvSpPr>
          <p:cNvPr id="2017" name="object 2017"/>
          <p:cNvSpPr/>
          <p:nvPr/>
        </p:nvSpPr>
        <p:spPr>
          <a:xfrm>
            <a:off x="2830829" y="4339589"/>
            <a:ext cx="161544" cy="161544"/>
          </a:xfrm>
          <a:custGeom>
            <a:avLst/>
            <a:gdLst/>
            <a:ahLst/>
            <a:cxnLst/>
            <a:rect l="l" t="t" r="r" b="b"/>
            <a:pathLst>
              <a:path w="161544" h="161544">
                <a:moveTo>
                  <a:pt x="0" y="161544"/>
                </a:moveTo>
                <a:lnTo>
                  <a:pt x="161544" y="0"/>
                </a:lnTo>
              </a:path>
            </a:pathLst>
          </a:custGeom>
          <a:ln w="762">
            <a:solidFill>
              <a:srgbClr val="47B4B4"/>
            </a:solidFill>
          </a:ln>
        </p:spPr>
        <p:txBody>
          <a:bodyPr wrap="square" lIns="0" tIns="0" rIns="0" bIns="0" rtlCol="0">
            <a:noAutofit/>
          </a:bodyPr>
          <a:lstStyle/>
          <a:p>
            <a:endParaRPr/>
          </a:p>
        </p:txBody>
      </p:sp>
      <p:sp>
        <p:nvSpPr>
          <p:cNvPr id="2018" name="object 2018"/>
          <p:cNvSpPr/>
          <p:nvPr/>
        </p:nvSpPr>
        <p:spPr>
          <a:xfrm>
            <a:off x="2827781" y="4339589"/>
            <a:ext cx="164592" cy="162306"/>
          </a:xfrm>
          <a:custGeom>
            <a:avLst/>
            <a:gdLst/>
            <a:ahLst/>
            <a:cxnLst/>
            <a:rect l="l" t="t" r="r" b="b"/>
            <a:pathLst>
              <a:path w="164592" h="162305">
                <a:moveTo>
                  <a:pt x="3048" y="161544"/>
                </a:moveTo>
                <a:lnTo>
                  <a:pt x="164592" y="0"/>
                </a:lnTo>
                <a:lnTo>
                  <a:pt x="162306" y="762"/>
                </a:lnTo>
                <a:lnTo>
                  <a:pt x="0" y="162306"/>
                </a:lnTo>
                <a:lnTo>
                  <a:pt x="3048" y="161544"/>
                </a:lnTo>
                <a:close/>
              </a:path>
            </a:pathLst>
          </a:custGeom>
          <a:solidFill>
            <a:srgbClr val="47B4B4"/>
          </a:solidFill>
        </p:spPr>
        <p:txBody>
          <a:bodyPr wrap="square" lIns="0" tIns="0" rIns="0" bIns="0" rtlCol="0">
            <a:noAutofit/>
          </a:bodyPr>
          <a:lstStyle/>
          <a:p>
            <a:endParaRPr/>
          </a:p>
        </p:txBody>
      </p:sp>
      <p:sp>
        <p:nvSpPr>
          <p:cNvPr id="2019" name="object 2019"/>
          <p:cNvSpPr/>
          <p:nvPr/>
        </p:nvSpPr>
        <p:spPr>
          <a:xfrm>
            <a:off x="2825496" y="4340351"/>
            <a:ext cx="164592" cy="162306"/>
          </a:xfrm>
          <a:custGeom>
            <a:avLst/>
            <a:gdLst/>
            <a:ahLst/>
            <a:cxnLst/>
            <a:rect l="l" t="t" r="r" b="b"/>
            <a:pathLst>
              <a:path w="164592" h="162305">
                <a:moveTo>
                  <a:pt x="2286" y="161544"/>
                </a:moveTo>
                <a:lnTo>
                  <a:pt x="164592" y="0"/>
                </a:lnTo>
                <a:lnTo>
                  <a:pt x="161544" y="762"/>
                </a:lnTo>
                <a:lnTo>
                  <a:pt x="0" y="162306"/>
                </a:lnTo>
                <a:lnTo>
                  <a:pt x="2286" y="161544"/>
                </a:lnTo>
                <a:close/>
              </a:path>
            </a:pathLst>
          </a:custGeom>
          <a:solidFill>
            <a:srgbClr val="45ACAC"/>
          </a:solidFill>
        </p:spPr>
        <p:txBody>
          <a:bodyPr wrap="square" lIns="0" tIns="0" rIns="0" bIns="0" rtlCol="0">
            <a:noAutofit/>
          </a:bodyPr>
          <a:lstStyle/>
          <a:p>
            <a:endParaRPr/>
          </a:p>
        </p:txBody>
      </p:sp>
      <p:sp>
        <p:nvSpPr>
          <p:cNvPr id="2020" name="object 2020"/>
          <p:cNvSpPr/>
          <p:nvPr/>
        </p:nvSpPr>
        <p:spPr>
          <a:xfrm>
            <a:off x="2820161" y="4341113"/>
            <a:ext cx="166878" cy="162306"/>
          </a:xfrm>
          <a:custGeom>
            <a:avLst/>
            <a:gdLst/>
            <a:ahLst/>
            <a:cxnLst/>
            <a:rect l="l" t="t" r="r" b="b"/>
            <a:pathLst>
              <a:path w="166878" h="162305">
                <a:moveTo>
                  <a:pt x="5333" y="161544"/>
                </a:moveTo>
                <a:lnTo>
                  <a:pt x="166877" y="0"/>
                </a:lnTo>
                <a:lnTo>
                  <a:pt x="161543" y="762"/>
                </a:lnTo>
                <a:lnTo>
                  <a:pt x="0" y="162306"/>
                </a:lnTo>
                <a:lnTo>
                  <a:pt x="5333" y="161544"/>
                </a:lnTo>
                <a:close/>
              </a:path>
            </a:pathLst>
          </a:custGeom>
          <a:solidFill>
            <a:srgbClr val="41A4A4"/>
          </a:solidFill>
        </p:spPr>
        <p:txBody>
          <a:bodyPr wrap="square" lIns="0" tIns="0" rIns="0" bIns="0" rtlCol="0">
            <a:noAutofit/>
          </a:bodyPr>
          <a:lstStyle/>
          <a:p>
            <a:endParaRPr/>
          </a:p>
        </p:txBody>
      </p:sp>
      <p:sp>
        <p:nvSpPr>
          <p:cNvPr id="2021" name="object 2021"/>
          <p:cNvSpPr/>
          <p:nvPr/>
        </p:nvSpPr>
        <p:spPr>
          <a:xfrm>
            <a:off x="2825495" y="4341113"/>
            <a:ext cx="161544" cy="161544"/>
          </a:xfrm>
          <a:custGeom>
            <a:avLst/>
            <a:gdLst/>
            <a:ahLst/>
            <a:cxnLst/>
            <a:rect l="l" t="t" r="r" b="b"/>
            <a:pathLst>
              <a:path w="161544" h="161544">
                <a:moveTo>
                  <a:pt x="0" y="161544"/>
                </a:moveTo>
                <a:lnTo>
                  <a:pt x="161544" y="0"/>
                </a:lnTo>
              </a:path>
            </a:pathLst>
          </a:custGeom>
          <a:ln w="762">
            <a:solidFill>
              <a:srgbClr val="41A4A4"/>
            </a:solidFill>
          </a:ln>
        </p:spPr>
        <p:txBody>
          <a:bodyPr wrap="square" lIns="0" tIns="0" rIns="0" bIns="0" rtlCol="0">
            <a:noAutofit/>
          </a:bodyPr>
          <a:lstStyle/>
          <a:p>
            <a:endParaRPr/>
          </a:p>
        </p:txBody>
      </p:sp>
      <p:sp>
        <p:nvSpPr>
          <p:cNvPr id="2022" name="object 2022"/>
          <p:cNvSpPr/>
          <p:nvPr/>
        </p:nvSpPr>
        <p:spPr>
          <a:xfrm>
            <a:off x="2823971" y="4341113"/>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1A4A4"/>
          </a:solidFill>
        </p:spPr>
        <p:txBody>
          <a:bodyPr wrap="square" lIns="0" tIns="0" rIns="0" bIns="0" rtlCol="0">
            <a:noAutofit/>
          </a:bodyPr>
          <a:lstStyle/>
          <a:p>
            <a:endParaRPr/>
          </a:p>
        </p:txBody>
      </p:sp>
      <p:sp>
        <p:nvSpPr>
          <p:cNvPr id="2023" name="object 2023"/>
          <p:cNvSpPr/>
          <p:nvPr/>
        </p:nvSpPr>
        <p:spPr>
          <a:xfrm>
            <a:off x="2821686" y="4341113"/>
            <a:ext cx="163830" cy="162306"/>
          </a:xfrm>
          <a:custGeom>
            <a:avLst/>
            <a:gdLst/>
            <a:ahLst/>
            <a:cxnLst/>
            <a:rect l="l" t="t" r="r" b="b"/>
            <a:pathLst>
              <a:path w="163830" h="162305">
                <a:moveTo>
                  <a:pt x="2286" y="161544"/>
                </a:moveTo>
                <a:lnTo>
                  <a:pt x="163830" y="0"/>
                </a:lnTo>
                <a:lnTo>
                  <a:pt x="161544" y="0"/>
                </a:lnTo>
                <a:lnTo>
                  <a:pt x="0" y="162306"/>
                </a:lnTo>
                <a:lnTo>
                  <a:pt x="2286" y="161544"/>
                </a:lnTo>
                <a:close/>
              </a:path>
            </a:pathLst>
          </a:custGeom>
          <a:solidFill>
            <a:srgbClr val="40A1A1"/>
          </a:solidFill>
        </p:spPr>
        <p:txBody>
          <a:bodyPr wrap="square" lIns="0" tIns="0" rIns="0" bIns="0" rtlCol="0">
            <a:noAutofit/>
          </a:bodyPr>
          <a:lstStyle/>
          <a:p>
            <a:endParaRPr/>
          </a:p>
        </p:txBody>
      </p:sp>
      <p:sp>
        <p:nvSpPr>
          <p:cNvPr id="2024" name="object 2024"/>
          <p:cNvSpPr/>
          <p:nvPr/>
        </p:nvSpPr>
        <p:spPr>
          <a:xfrm>
            <a:off x="2820161" y="4341114"/>
            <a:ext cx="163068" cy="162306"/>
          </a:xfrm>
          <a:custGeom>
            <a:avLst/>
            <a:gdLst/>
            <a:ahLst/>
            <a:cxnLst/>
            <a:rect l="l" t="t" r="r" b="b"/>
            <a:pathLst>
              <a:path w="163068" h="162305">
                <a:moveTo>
                  <a:pt x="1524" y="162305"/>
                </a:moveTo>
                <a:lnTo>
                  <a:pt x="163068" y="0"/>
                </a:lnTo>
                <a:lnTo>
                  <a:pt x="161544" y="761"/>
                </a:lnTo>
                <a:lnTo>
                  <a:pt x="0" y="162305"/>
                </a:lnTo>
                <a:lnTo>
                  <a:pt x="1524" y="162305"/>
                </a:lnTo>
                <a:close/>
              </a:path>
            </a:pathLst>
          </a:custGeom>
          <a:solidFill>
            <a:srgbClr val="3F9F9F"/>
          </a:solidFill>
        </p:spPr>
        <p:txBody>
          <a:bodyPr wrap="square" lIns="0" tIns="0" rIns="0" bIns="0" rtlCol="0">
            <a:noAutofit/>
          </a:bodyPr>
          <a:lstStyle/>
          <a:p>
            <a:endParaRPr/>
          </a:p>
        </p:txBody>
      </p:sp>
      <p:sp>
        <p:nvSpPr>
          <p:cNvPr id="2025" name="object 2025"/>
          <p:cNvSpPr/>
          <p:nvPr/>
        </p:nvSpPr>
        <p:spPr>
          <a:xfrm>
            <a:off x="2734055" y="3515105"/>
            <a:ext cx="162306" cy="720090"/>
          </a:xfrm>
          <a:custGeom>
            <a:avLst/>
            <a:gdLst/>
            <a:ahLst/>
            <a:cxnLst/>
            <a:rect l="l" t="t" r="r" b="b"/>
            <a:pathLst>
              <a:path w="162306" h="720089">
                <a:moveTo>
                  <a:pt x="0" y="720089"/>
                </a:moveTo>
                <a:lnTo>
                  <a:pt x="162306" y="558545"/>
                </a:lnTo>
                <a:lnTo>
                  <a:pt x="162305" y="0"/>
                </a:lnTo>
                <a:lnTo>
                  <a:pt x="0" y="161543"/>
                </a:lnTo>
                <a:lnTo>
                  <a:pt x="0" y="720089"/>
                </a:lnTo>
                <a:close/>
              </a:path>
            </a:pathLst>
          </a:custGeom>
          <a:solidFill>
            <a:srgbClr val="59E0E0"/>
          </a:solidFill>
        </p:spPr>
        <p:txBody>
          <a:bodyPr wrap="square" lIns="0" tIns="0" rIns="0" bIns="0" rtlCol="0">
            <a:noAutofit/>
          </a:bodyPr>
          <a:lstStyle/>
          <a:p>
            <a:endParaRPr/>
          </a:p>
        </p:txBody>
      </p:sp>
      <p:sp>
        <p:nvSpPr>
          <p:cNvPr id="2026" name="object 2026"/>
          <p:cNvSpPr/>
          <p:nvPr/>
        </p:nvSpPr>
        <p:spPr>
          <a:xfrm>
            <a:off x="2734055" y="4073651"/>
            <a:ext cx="162306" cy="161544"/>
          </a:xfrm>
          <a:custGeom>
            <a:avLst/>
            <a:gdLst/>
            <a:ahLst/>
            <a:cxnLst/>
            <a:rect l="l" t="t" r="r" b="b"/>
            <a:pathLst>
              <a:path w="162306"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2027" name="object 2027"/>
          <p:cNvSpPr/>
          <p:nvPr/>
        </p:nvSpPr>
        <p:spPr>
          <a:xfrm>
            <a:off x="3003042" y="4341875"/>
            <a:ext cx="161544" cy="183642"/>
          </a:xfrm>
          <a:custGeom>
            <a:avLst/>
            <a:gdLst/>
            <a:ahLst/>
            <a:cxnLst/>
            <a:rect l="l" t="t" r="r" b="b"/>
            <a:pathLst>
              <a:path w="161544" h="183641">
                <a:moveTo>
                  <a:pt x="0" y="183641"/>
                </a:moveTo>
                <a:lnTo>
                  <a:pt x="161544" y="22097"/>
                </a:lnTo>
                <a:lnTo>
                  <a:pt x="161544" y="0"/>
                </a:lnTo>
                <a:lnTo>
                  <a:pt x="0" y="161543"/>
                </a:lnTo>
                <a:lnTo>
                  <a:pt x="0" y="183641"/>
                </a:lnTo>
                <a:close/>
              </a:path>
            </a:pathLst>
          </a:custGeom>
          <a:solidFill>
            <a:srgbClr val="59E0E0"/>
          </a:solidFill>
        </p:spPr>
        <p:txBody>
          <a:bodyPr wrap="square" lIns="0" tIns="0" rIns="0" bIns="0" rtlCol="0">
            <a:noAutofit/>
          </a:bodyPr>
          <a:lstStyle/>
          <a:p>
            <a:endParaRPr/>
          </a:p>
        </p:txBody>
      </p:sp>
      <p:sp>
        <p:nvSpPr>
          <p:cNvPr id="2028" name="object 2028"/>
          <p:cNvSpPr/>
          <p:nvPr/>
        </p:nvSpPr>
        <p:spPr>
          <a:xfrm>
            <a:off x="3003042" y="436397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029" name="object 2029"/>
          <p:cNvSpPr/>
          <p:nvPr/>
        </p:nvSpPr>
        <p:spPr>
          <a:xfrm>
            <a:off x="2998470" y="4340352"/>
            <a:ext cx="166116" cy="163068"/>
          </a:xfrm>
          <a:custGeom>
            <a:avLst/>
            <a:gdLst/>
            <a:ahLst/>
            <a:cxnLst/>
            <a:rect l="l" t="t" r="r" b="b"/>
            <a:pathLst>
              <a:path w="166116" h="163067">
                <a:moveTo>
                  <a:pt x="4572" y="163068"/>
                </a:moveTo>
                <a:lnTo>
                  <a:pt x="166116" y="1524"/>
                </a:lnTo>
                <a:lnTo>
                  <a:pt x="161544" y="0"/>
                </a:lnTo>
                <a:lnTo>
                  <a:pt x="0" y="161544"/>
                </a:lnTo>
                <a:lnTo>
                  <a:pt x="4572" y="163068"/>
                </a:lnTo>
                <a:close/>
              </a:path>
            </a:pathLst>
          </a:custGeom>
          <a:solidFill>
            <a:srgbClr val="41A5A5"/>
          </a:solidFill>
        </p:spPr>
        <p:txBody>
          <a:bodyPr wrap="square" lIns="0" tIns="0" rIns="0" bIns="0" rtlCol="0">
            <a:noAutofit/>
          </a:bodyPr>
          <a:lstStyle/>
          <a:p>
            <a:endParaRPr/>
          </a:p>
        </p:txBody>
      </p:sp>
      <p:sp>
        <p:nvSpPr>
          <p:cNvPr id="2030" name="object 2030"/>
          <p:cNvSpPr/>
          <p:nvPr/>
        </p:nvSpPr>
        <p:spPr>
          <a:xfrm>
            <a:off x="3003042" y="4341876"/>
            <a:ext cx="161544" cy="161544"/>
          </a:xfrm>
          <a:custGeom>
            <a:avLst/>
            <a:gdLst/>
            <a:ahLst/>
            <a:cxnLst/>
            <a:rect l="l" t="t" r="r" b="b"/>
            <a:pathLst>
              <a:path w="161544" h="161544">
                <a:moveTo>
                  <a:pt x="0" y="161544"/>
                </a:moveTo>
                <a:lnTo>
                  <a:pt x="161544" y="0"/>
                </a:lnTo>
              </a:path>
            </a:pathLst>
          </a:custGeom>
          <a:ln w="762">
            <a:solidFill>
              <a:srgbClr val="41A5A5"/>
            </a:solidFill>
          </a:ln>
        </p:spPr>
        <p:txBody>
          <a:bodyPr wrap="square" lIns="0" tIns="0" rIns="0" bIns="0" rtlCol="0">
            <a:noAutofit/>
          </a:bodyPr>
          <a:lstStyle/>
          <a:p>
            <a:endParaRPr/>
          </a:p>
        </p:txBody>
      </p:sp>
      <p:sp>
        <p:nvSpPr>
          <p:cNvPr id="2031" name="object 2031"/>
          <p:cNvSpPr/>
          <p:nvPr/>
        </p:nvSpPr>
        <p:spPr>
          <a:xfrm>
            <a:off x="3001518" y="4341114"/>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1A5A5"/>
          </a:solidFill>
        </p:spPr>
        <p:txBody>
          <a:bodyPr wrap="square" lIns="0" tIns="0" rIns="0" bIns="0" rtlCol="0">
            <a:noAutofit/>
          </a:bodyPr>
          <a:lstStyle/>
          <a:p>
            <a:endParaRPr/>
          </a:p>
        </p:txBody>
      </p:sp>
      <p:sp>
        <p:nvSpPr>
          <p:cNvPr id="2032" name="object 2032"/>
          <p:cNvSpPr/>
          <p:nvPr/>
        </p:nvSpPr>
        <p:spPr>
          <a:xfrm>
            <a:off x="2999993" y="4341113"/>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1A7A6"/>
          </a:solidFill>
        </p:spPr>
        <p:txBody>
          <a:bodyPr wrap="square" lIns="0" tIns="0" rIns="0" bIns="0" rtlCol="0">
            <a:noAutofit/>
          </a:bodyPr>
          <a:lstStyle/>
          <a:p>
            <a:endParaRPr/>
          </a:p>
        </p:txBody>
      </p:sp>
      <p:sp>
        <p:nvSpPr>
          <p:cNvPr id="2033" name="object 2033"/>
          <p:cNvSpPr/>
          <p:nvPr/>
        </p:nvSpPr>
        <p:spPr>
          <a:xfrm>
            <a:off x="2998470" y="4340351"/>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2A8A8"/>
          </a:solidFill>
        </p:spPr>
        <p:txBody>
          <a:bodyPr wrap="square" lIns="0" tIns="0" rIns="0" bIns="0" rtlCol="0">
            <a:noAutofit/>
          </a:bodyPr>
          <a:lstStyle/>
          <a:p>
            <a:endParaRPr/>
          </a:p>
        </p:txBody>
      </p:sp>
      <p:sp>
        <p:nvSpPr>
          <p:cNvPr id="2034" name="object 2034"/>
          <p:cNvSpPr/>
          <p:nvPr/>
        </p:nvSpPr>
        <p:spPr>
          <a:xfrm>
            <a:off x="2993898" y="4338827"/>
            <a:ext cx="166116" cy="163068"/>
          </a:xfrm>
          <a:custGeom>
            <a:avLst/>
            <a:gdLst/>
            <a:ahLst/>
            <a:cxnLst/>
            <a:rect l="l" t="t" r="r" b="b"/>
            <a:pathLst>
              <a:path w="166116" h="163067">
                <a:moveTo>
                  <a:pt x="4572" y="163068"/>
                </a:moveTo>
                <a:lnTo>
                  <a:pt x="166116" y="1524"/>
                </a:lnTo>
                <a:lnTo>
                  <a:pt x="161544" y="0"/>
                </a:lnTo>
                <a:lnTo>
                  <a:pt x="0" y="161544"/>
                </a:lnTo>
                <a:lnTo>
                  <a:pt x="4572" y="163068"/>
                </a:lnTo>
                <a:close/>
              </a:path>
            </a:pathLst>
          </a:custGeom>
          <a:solidFill>
            <a:srgbClr val="44AAAA"/>
          </a:solidFill>
        </p:spPr>
        <p:txBody>
          <a:bodyPr wrap="square" lIns="0" tIns="0" rIns="0" bIns="0" rtlCol="0">
            <a:noAutofit/>
          </a:bodyPr>
          <a:lstStyle/>
          <a:p>
            <a:endParaRPr/>
          </a:p>
        </p:txBody>
      </p:sp>
      <p:sp>
        <p:nvSpPr>
          <p:cNvPr id="2035" name="object 2035"/>
          <p:cNvSpPr/>
          <p:nvPr/>
        </p:nvSpPr>
        <p:spPr>
          <a:xfrm>
            <a:off x="2998470" y="4340351"/>
            <a:ext cx="161544" cy="161544"/>
          </a:xfrm>
          <a:custGeom>
            <a:avLst/>
            <a:gdLst/>
            <a:ahLst/>
            <a:cxnLst/>
            <a:rect l="l" t="t" r="r" b="b"/>
            <a:pathLst>
              <a:path w="161544" h="161544">
                <a:moveTo>
                  <a:pt x="0" y="161544"/>
                </a:moveTo>
                <a:lnTo>
                  <a:pt x="161544" y="0"/>
                </a:lnTo>
              </a:path>
            </a:pathLst>
          </a:custGeom>
          <a:ln w="762">
            <a:solidFill>
              <a:srgbClr val="44AAAA"/>
            </a:solidFill>
          </a:ln>
        </p:spPr>
        <p:txBody>
          <a:bodyPr wrap="square" lIns="0" tIns="0" rIns="0" bIns="0" rtlCol="0">
            <a:noAutofit/>
          </a:bodyPr>
          <a:lstStyle/>
          <a:p>
            <a:endParaRPr/>
          </a:p>
        </p:txBody>
      </p:sp>
      <p:sp>
        <p:nvSpPr>
          <p:cNvPr id="2036" name="object 2036"/>
          <p:cNvSpPr/>
          <p:nvPr/>
        </p:nvSpPr>
        <p:spPr>
          <a:xfrm>
            <a:off x="2996946" y="4340351"/>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4AAAA"/>
          </a:solidFill>
        </p:spPr>
        <p:txBody>
          <a:bodyPr wrap="square" lIns="0" tIns="0" rIns="0" bIns="0" rtlCol="0">
            <a:noAutofit/>
          </a:bodyPr>
          <a:lstStyle/>
          <a:p>
            <a:endParaRPr/>
          </a:p>
        </p:txBody>
      </p:sp>
      <p:sp>
        <p:nvSpPr>
          <p:cNvPr id="2037" name="object 2037"/>
          <p:cNvSpPr/>
          <p:nvPr/>
        </p:nvSpPr>
        <p:spPr>
          <a:xfrm>
            <a:off x="2995421" y="433958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5ACAC"/>
          </a:solidFill>
        </p:spPr>
        <p:txBody>
          <a:bodyPr wrap="square" lIns="0" tIns="0" rIns="0" bIns="0" rtlCol="0">
            <a:noAutofit/>
          </a:bodyPr>
          <a:lstStyle/>
          <a:p>
            <a:endParaRPr/>
          </a:p>
        </p:txBody>
      </p:sp>
      <p:sp>
        <p:nvSpPr>
          <p:cNvPr id="2038" name="object 2038"/>
          <p:cNvSpPr/>
          <p:nvPr/>
        </p:nvSpPr>
        <p:spPr>
          <a:xfrm>
            <a:off x="2993898" y="4338827"/>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AFAF"/>
          </a:solidFill>
        </p:spPr>
        <p:txBody>
          <a:bodyPr wrap="square" lIns="0" tIns="0" rIns="0" bIns="0" rtlCol="0">
            <a:noAutofit/>
          </a:bodyPr>
          <a:lstStyle/>
          <a:p>
            <a:endParaRPr/>
          </a:p>
        </p:txBody>
      </p:sp>
      <p:sp>
        <p:nvSpPr>
          <p:cNvPr id="2039" name="object 2039"/>
          <p:cNvSpPr/>
          <p:nvPr/>
        </p:nvSpPr>
        <p:spPr>
          <a:xfrm>
            <a:off x="2989326" y="4337304"/>
            <a:ext cx="166116" cy="163068"/>
          </a:xfrm>
          <a:custGeom>
            <a:avLst/>
            <a:gdLst/>
            <a:ahLst/>
            <a:cxnLst/>
            <a:rect l="l" t="t" r="r" b="b"/>
            <a:pathLst>
              <a:path w="166116" h="163067">
                <a:moveTo>
                  <a:pt x="4572" y="163067"/>
                </a:moveTo>
                <a:lnTo>
                  <a:pt x="166116" y="1523"/>
                </a:lnTo>
                <a:lnTo>
                  <a:pt x="161544" y="0"/>
                </a:lnTo>
                <a:lnTo>
                  <a:pt x="0" y="161543"/>
                </a:lnTo>
                <a:lnTo>
                  <a:pt x="4572" y="163067"/>
                </a:lnTo>
                <a:close/>
              </a:path>
            </a:pathLst>
          </a:custGeom>
          <a:solidFill>
            <a:srgbClr val="46B2B2"/>
          </a:solidFill>
        </p:spPr>
        <p:txBody>
          <a:bodyPr wrap="square" lIns="0" tIns="0" rIns="0" bIns="0" rtlCol="0">
            <a:noAutofit/>
          </a:bodyPr>
          <a:lstStyle/>
          <a:p>
            <a:endParaRPr/>
          </a:p>
        </p:txBody>
      </p:sp>
      <p:sp>
        <p:nvSpPr>
          <p:cNvPr id="2040" name="object 2040"/>
          <p:cNvSpPr/>
          <p:nvPr/>
        </p:nvSpPr>
        <p:spPr>
          <a:xfrm>
            <a:off x="2993898" y="4338828"/>
            <a:ext cx="161544" cy="161544"/>
          </a:xfrm>
          <a:custGeom>
            <a:avLst/>
            <a:gdLst/>
            <a:ahLst/>
            <a:cxnLst/>
            <a:rect l="l" t="t" r="r" b="b"/>
            <a:pathLst>
              <a:path w="161544" h="161544">
                <a:moveTo>
                  <a:pt x="0" y="161543"/>
                </a:moveTo>
                <a:lnTo>
                  <a:pt x="161544" y="0"/>
                </a:lnTo>
              </a:path>
            </a:pathLst>
          </a:custGeom>
          <a:ln w="762">
            <a:solidFill>
              <a:srgbClr val="46B2B2"/>
            </a:solidFill>
          </a:ln>
        </p:spPr>
        <p:txBody>
          <a:bodyPr wrap="square" lIns="0" tIns="0" rIns="0" bIns="0" rtlCol="0">
            <a:noAutofit/>
          </a:bodyPr>
          <a:lstStyle/>
          <a:p>
            <a:endParaRPr/>
          </a:p>
        </p:txBody>
      </p:sp>
      <p:sp>
        <p:nvSpPr>
          <p:cNvPr id="2041" name="object 2041"/>
          <p:cNvSpPr/>
          <p:nvPr/>
        </p:nvSpPr>
        <p:spPr>
          <a:xfrm>
            <a:off x="2992374" y="4338828"/>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6B2B2"/>
          </a:solidFill>
        </p:spPr>
        <p:txBody>
          <a:bodyPr wrap="square" lIns="0" tIns="0" rIns="0" bIns="0" rtlCol="0">
            <a:noAutofit/>
          </a:bodyPr>
          <a:lstStyle/>
          <a:p>
            <a:endParaRPr/>
          </a:p>
        </p:txBody>
      </p:sp>
      <p:sp>
        <p:nvSpPr>
          <p:cNvPr id="2042" name="object 2042"/>
          <p:cNvSpPr/>
          <p:nvPr/>
        </p:nvSpPr>
        <p:spPr>
          <a:xfrm>
            <a:off x="2991611" y="4338066"/>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6B5B5"/>
          </a:solidFill>
        </p:spPr>
        <p:txBody>
          <a:bodyPr wrap="square" lIns="0" tIns="0" rIns="0" bIns="0" rtlCol="0">
            <a:noAutofit/>
          </a:bodyPr>
          <a:lstStyle/>
          <a:p>
            <a:endParaRPr/>
          </a:p>
        </p:txBody>
      </p:sp>
      <p:sp>
        <p:nvSpPr>
          <p:cNvPr id="2043" name="object 2043"/>
          <p:cNvSpPr/>
          <p:nvPr/>
        </p:nvSpPr>
        <p:spPr>
          <a:xfrm>
            <a:off x="2990087" y="4337304"/>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7B7B7"/>
          </a:solidFill>
        </p:spPr>
        <p:txBody>
          <a:bodyPr wrap="square" lIns="0" tIns="0" rIns="0" bIns="0" rtlCol="0">
            <a:noAutofit/>
          </a:bodyPr>
          <a:lstStyle/>
          <a:p>
            <a:endParaRPr/>
          </a:p>
        </p:txBody>
      </p:sp>
      <p:sp>
        <p:nvSpPr>
          <p:cNvPr id="2044" name="object 2044"/>
          <p:cNvSpPr/>
          <p:nvPr/>
        </p:nvSpPr>
        <p:spPr>
          <a:xfrm>
            <a:off x="2989326" y="4337304"/>
            <a:ext cx="162306" cy="161544"/>
          </a:xfrm>
          <a:custGeom>
            <a:avLst/>
            <a:gdLst/>
            <a:ahLst/>
            <a:cxnLst/>
            <a:rect l="l" t="t" r="r" b="b"/>
            <a:pathLst>
              <a:path w="162306" h="161544">
                <a:moveTo>
                  <a:pt x="762" y="161543"/>
                </a:moveTo>
                <a:lnTo>
                  <a:pt x="162306" y="0"/>
                </a:lnTo>
                <a:lnTo>
                  <a:pt x="161544" y="0"/>
                </a:lnTo>
                <a:lnTo>
                  <a:pt x="0" y="161543"/>
                </a:lnTo>
                <a:lnTo>
                  <a:pt x="762" y="161543"/>
                </a:lnTo>
                <a:close/>
              </a:path>
            </a:pathLst>
          </a:custGeom>
          <a:solidFill>
            <a:srgbClr val="48B8B8"/>
          </a:solidFill>
        </p:spPr>
        <p:txBody>
          <a:bodyPr wrap="square" lIns="0" tIns="0" rIns="0" bIns="0" rtlCol="0">
            <a:noAutofit/>
          </a:bodyPr>
          <a:lstStyle/>
          <a:p>
            <a:endParaRPr/>
          </a:p>
        </p:txBody>
      </p:sp>
      <p:sp>
        <p:nvSpPr>
          <p:cNvPr id="2045" name="object 2045"/>
          <p:cNvSpPr/>
          <p:nvPr/>
        </p:nvSpPr>
        <p:spPr>
          <a:xfrm>
            <a:off x="2984754" y="4334256"/>
            <a:ext cx="166116" cy="164592"/>
          </a:xfrm>
          <a:custGeom>
            <a:avLst/>
            <a:gdLst/>
            <a:ahLst/>
            <a:cxnLst/>
            <a:rect l="l" t="t" r="r" b="b"/>
            <a:pathLst>
              <a:path w="166116" h="164591">
                <a:moveTo>
                  <a:pt x="4572" y="164591"/>
                </a:moveTo>
                <a:lnTo>
                  <a:pt x="166116" y="3047"/>
                </a:lnTo>
                <a:lnTo>
                  <a:pt x="161544" y="0"/>
                </a:lnTo>
                <a:lnTo>
                  <a:pt x="0" y="161543"/>
                </a:lnTo>
                <a:lnTo>
                  <a:pt x="4572" y="164591"/>
                </a:lnTo>
                <a:close/>
              </a:path>
            </a:pathLst>
          </a:custGeom>
          <a:solidFill>
            <a:srgbClr val="49BABA"/>
          </a:solidFill>
        </p:spPr>
        <p:txBody>
          <a:bodyPr wrap="square" lIns="0" tIns="0" rIns="0" bIns="0" rtlCol="0">
            <a:noAutofit/>
          </a:bodyPr>
          <a:lstStyle/>
          <a:p>
            <a:endParaRPr/>
          </a:p>
        </p:txBody>
      </p:sp>
      <p:sp>
        <p:nvSpPr>
          <p:cNvPr id="2046" name="object 2046"/>
          <p:cNvSpPr/>
          <p:nvPr/>
        </p:nvSpPr>
        <p:spPr>
          <a:xfrm>
            <a:off x="2989326" y="4337304"/>
            <a:ext cx="161544" cy="161544"/>
          </a:xfrm>
          <a:custGeom>
            <a:avLst/>
            <a:gdLst/>
            <a:ahLst/>
            <a:cxnLst/>
            <a:rect l="l" t="t" r="r" b="b"/>
            <a:pathLst>
              <a:path w="161544" h="161544">
                <a:moveTo>
                  <a:pt x="0" y="161543"/>
                </a:moveTo>
                <a:lnTo>
                  <a:pt x="161544" y="0"/>
                </a:lnTo>
              </a:path>
            </a:pathLst>
          </a:custGeom>
          <a:ln w="762">
            <a:solidFill>
              <a:srgbClr val="49BABA"/>
            </a:solidFill>
          </a:ln>
        </p:spPr>
        <p:txBody>
          <a:bodyPr wrap="square" lIns="0" tIns="0" rIns="0" bIns="0" rtlCol="0">
            <a:noAutofit/>
          </a:bodyPr>
          <a:lstStyle/>
          <a:p>
            <a:endParaRPr/>
          </a:p>
        </p:txBody>
      </p:sp>
      <p:sp>
        <p:nvSpPr>
          <p:cNvPr id="2047" name="object 2047"/>
          <p:cNvSpPr/>
          <p:nvPr/>
        </p:nvSpPr>
        <p:spPr>
          <a:xfrm>
            <a:off x="2987802" y="4336542"/>
            <a:ext cx="163068" cy="162306"/>
          </a:xfrm>
          <a:custGeom>
            <a:avLst/>
            <a:gdLst/>
            <a:ahLst/>
            <a:cxnLst/>
            <a:rect l="l" t="t" r="r" b="b"/>
            <a:pathLst>
              <a:path w="163068" h="162305">
                <a:moveTo>
                  <a:pt x="1524" y="162306"/>
                </a:moveTo>
                <a:lnTo>
                  <a:pt x="163068" y="762"/>
                </a:lnTo>
                <a:lnTo>
                  <a:pt x="162306" y="0"/>
                </a:lnTo>
                <a:lnTo>
                  <a:pt x="0" y="161544"/>
                </a:lnTo>
                <a:lnTo>
                  <a:pt x="1524" y="162306"/>
                </a:lnTo>
                <a:close/>
              </a:path>
            </a:pathLst>
          </a:custGeom>
          <a:solidFill>
            <a:srgbClr val="49BABA"/>
          </a:solidFill>
        </p:spPr>
        <p:txBody>
          <a:bodyPr wrap="square" lIns="0" tIns="0" rIns="0" bIns="0" rtlCol="0">
            <a:noAutofit/>
          </a:bodyPr>
          <a:lstStyle/>
          <a:p>
            <a:endParaRPr/>
          </a:p>
        </p:txBody>
      </p:sp>
      <p:sp>
        <p:nvSpPr>
          <p:cNvPr id="2048" name="object 2048"/>
          <p:cNvSpPr/>
          <p:nvPr/>
        </p:nvSpPr>
        <p:spPr>
          <a:xfrm>
            <a:off x="2987039" y="4335779"/>
            <a:ext cx="163068" cy="162306"/>
          </a:xfrm>
          <a:custGeom>
            <a:avLst/>
            <a:gdLst/>
            <a:ahLst/>
            <a:cxnLst/>
            <a:rect l="l" t="t" r="r" b="b"/>
            <a:pathLst>
              <a:path w="163068" h="162305">
                <a:moveTo>
                  <a:pt x="762" y="162306"/>
                </a:moveTo>
                <a:lnTo>
                  <a:pt x="163068" y="762"/>
                </a:lnTo>
                <a:lnTo>
                  <a:pt x="161544" y="0"/>
                </a:lnTo>
                <a:lnTo>
                  <a:pt x="0" y="161544"/>
                </a:lnTo>
                <a:lnTo>
                  <a:pt x="762" y="162306"/>
                </a:lnTo>
                <a:close/>
              </a:path>
            </a:pathLst>
          </a:custGeom>
          <a:solidFill>
            <a:srgbClr val="49BBBB"/>
          </a:solidFill>
        </p:spPr>
        <p:txBody>
          <a:bodyPr wrap="square" lIns="0" tIns="0" rIns="0" bIns="0" rtlCol="0">
            <a:noAutofit/>
          </a:bodyPr>
          <a:lstStyle/>
          <a:p>
            <a:endParaRPr/>
          </a:p>
        </p:txBody>
      </p:sp>
      <p:sp>
        <p:nvSpPr>
          <p:cNvPr id="2049" name="object 2049"/>
          <p:cNvSpPr/>
          <p:nvPr/>
        </p:nvSpPr>
        <p:spPr>
          <a:xfrm>
            <a:off x="2986277" y="4335017"/>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ABDBD"/>
          </a:solidFill>
        </p:spPr>
        <p:txBody>
          <a:bodyPr wrap="square" lIns="0" tIns="0" rIns="0" bIns="0" rtlCol="0">
            <a:noAutofit/>
          </a:bodyPr>
          <a:lstStyle/>
          <a:p>
            <a:endParaRPr/>
          </a:p>
        </p:txBody>
      </p:sp>
      <p:sp>
        <p:nvSpPr>
          <p:cNvPr id="2050" name="object 2050"/>
          <p:cNvSpPr/>
          <p:nvPr/>
        </p:nvSpPr>
        <p:spPr>
          <a:xfrm>
            <a:off x="2984753" y="4334255"/>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CBFC0"/>
          </a:solidFill>
        </p:spPr>
        <p:txBody>
          <a:bodyPr wrap="square" lIns="0" tIns="0" rIns="0" bIns="0" rtlCol="0">
            <a:noAutofit/>
          </a:bodyPr>
          <a:lstStyle/>
          <a:p>
            <a:endParaRPr/>
          </a:p>
        </p:txBody>
      </p:sp>
      <p:sp>
        <p:nvSpPr>
          <p:cNvPr id="2051" name="object 2051"/>
          <p:cNvSpPr/>
          <p:nvPr/>
        </p:nvSpPr>
        <p:spPr>
          <a:xfrm>
            <a:off x="2980944" y="4331208"/>
            <a:ext cx="165354" cy="164592"/>
          </a:xfrm>
          <a:custGeom>
            <a:avLst/>
            <a:gdLst/>
            <a:ahLst/>
            <a:cxnLst/>
            <a:rect l="l" t="t" r="r" b="b"/>
            <a:pathLst>
              <a:path w="165354" h="164591">
                <a:moveTo>
                  <a:pt x="3810" y="164592"/>
                </a:moveTo>
                <a:lnTo>
                  <a:pt x="165354" y="3048"/>
                </a:lnTo>
                <a:lnTo>
                  <a:pt x="161544" y="0"/>
                </a:lnTo>
                <a:lnTo>
                  <a:pt x="0" y="161544"/>
                </a:lnTo>
                <a:lnTo>
                  <a:pt x="3810" y="164592"/>
                </a:lnTo>
                <a:close/>
              </a:path>
            </a:pathLst>
          </a:custGeom>
          <a:solidFill>
            <a:srgbClr val="4DC2C2"/>
          </a:solidFill>
        </p:spPr>
        <p:txBody>
          <a:bodyPr wrap="square" lIns="0" tIns="0" rIns="0" bIns="0" rtlCol="0">
            <a:noAutofit/>
          </a:bodyPr>
          <a:lstStyle/>
          <a:p>
            <a:endParaRPr/>
          </a:p>
        </p:txBody>
      </p:sp>
      <p:sp>
        <p:nvSpPr>
          <p:cNvPr id="2052" name="object 2052"/>
          <p:cNvSpPr/>
          <p:nvPr/>
        </p:nvSpPr>
        <p:spPr>
          <a:xfrm>
            <a:off x="2984754" y="4334256"/>
            <a:ext cx="161544" cy="161544"/>
          </a:xfrm>
          <a:custGeom>
            <a:avLst/>
            <a:gdLst/>
            <a:ahLst/>
            <a:cxnLst/>
            <a:rect l="l" t="t" r="r" b="b"/>
            <a:pathLst>
              <a:path w="161544" h="161544">
                <a:moveTo>
                  <a:pt x="0" y="161544"/>
                </a:moveTo>
                <a:lnTo>
                  <a:pt x="161544" y="0"/>
                </a:lnTo>
              </a:path>
            </a:pathLst>
          </a:custGeom>
          <a:ln w="762">
            <a:solidFill>
              <a:srgbClr val="4DC2C2"/>
            </a:solidFill>
          </a:ln>
        </p:spPr>
        <p:txBody>
          <a:bodyPr wrap="square" lIns="0" tIns="0" rIns="0" bIns="0" rtlCol="0">
            <a:noAutofit/>
          </a:bodyPr>
          <a:lstStyle/>
          <a:p>
            <a:endParaRPr/>
          </a:p>
        </p:txBody>
      </p:sp>
      <p:sp>
        <p:nvSpPr>
          <p:cNvPr id="2053" name="object 2053"/>
          <p:cNvSpPr/>
          <p:nvPr/>
        </p:nvSpPr>
        <p:spPr>
          <a:xfrm>
            <a:off x="2983992" y="433349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2C2"/>
          </a:solidFill>
        </p:spPr>
        <p:txBody>
          <a:bodyPr wrap="square" lIns="0" tIns="0" rIns="0" bIns="0" rtlCol="0">
            <a:noAutofit/>
          </a:bodyPr>
          <a:lstStyle/>
          <a:p>
            <a:endParaRPr/>
          </a:p>
        </p:txBody>
      </p:sp>
      <p:sp>
        <p:nvSpPr>
          <p:cNvPr id="2054" name="object 2054"/>
          <p:cNvSpPr/>
          <p:nvPr/>
        </p:nvSpPr>
        <p:spPr>
          <a:xfrm>
            <a:off x="2983230" y="4332732"/>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3C3"/>
          </a:solidFill>
        </p:spPr>
        <p:txBody>
          <a:bodyPr wrap="square" lIns="0" tIns="0" rIns="0" bIns="0" rtlCol="0">
            <a:noAutofit/>
          </a:bodyPr>
          <a:lstStyle/>
          <a:p>
            <a:endParaRPr/>
          </a:p>
        </p:txBody>
      </p:sp>
      <p:sp>
        <p:nvSpPr>
          <p:cNvPr id="2055" name="object 2055"/>
          <p:cNvSpPr/>
          <p:nvPr/>
        </p:nvSpPr>
        <p:spPr>
          <a:xfrm>
            <a:off x="2981705" y="4331970"/>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EC5C5"/>
          </a:solidFill>
        </p:spPr>
        <p:txBody>
          <a:bodyPr wrap="square" lIns="0" tIns="0" rIns="0" bIns="0" rtlCol="0">
            <a:noAutofit/>
          </a:bodyPr>
          <a:lstStyle/>
          <a:p>
            <a:endParaRPr/>
          </a:p>
        </p:txBody>
      </p:sp>
      <p:sp>
        <p:nvSpPr>
          <p:cNvPr id="2056" name="object 2056"/>
          <p:cNvSpPr/>
          <p:nvPr/>
        </p:nvSpPr>
        <p:spPr>
          <a:xfrm>
            <a:off x="2980943" y="4331208"/>
            <a:ext cx="163068" cy="162306"/>
          </a:xfrm>
          <a:custGeom>
            <a:avLst/>
            <a:gdLst/>
            <a:ahLst/>
            <a:cxnLst/>
            <a:rect l="l" t="t" r="r" b="b"/>
            <a:pathLst>
              <a:path w="163068" h="162305">
                <a:moveTo>
                  <a:pt x="762" y="162306"/>
                </a:moveTo>
                <a:lnTo>
                  <a:pt x="163068" y="762"/>
                </a:lnTo>
                <a:lnTo>
                  <a:pt x="161544" y="0"/>
                </a:lnTo>
                <a:lnTo>
                  <a:pt x="0" y="161544"/>
                </a:lnTo>
                <a:lnTo>
                  <a:pt x="762" y="162306"/>
                </a:lnTo>
                <a:close/>
              </a:path>
            </a:pathLst>
          </a:custGeom>
          <a:solidFill>
            <a:srgbClr val="4FC6C6"/>
          </a:solidFill>
        </p:spPr>
        <p:txBody>
          <a:bodyPr wrap="square" lIns="0" tIns="0" rIns="0" bIns="0" rtlCol="0">
            <a:noAutofit/>
          </a:bodyPr>
          <a:lstStyle/>
          <a:p>
            <a:endParaRPr/>
          </a:p>
        </p:txBody>
      </p:sp>
      <p:sp>
        <p:nvSpPr>
          <p:cNvPr id="2057" name="object 2057"/>
          <p:cNvSpPr/>
          <p:nvPr/>
        </p:nvSpPr>
        <p:spPr>
          <a:xfrm>
            <a:off x="2977134" y="4327397"/>
            <a:ext cx="165354" cy="165354"/>
          </a:xfrm>
          <a:custGeom>
            <a:avLst/>
            <a:gdLst/>
            <a:ahLst/>
            <a:cxnLst/>
            <a:rect l="l" t="t" r="r" b="b"/>
            <a:pathLst>
              <a:path w="165354" h="165353">
                <a:moveTo>
                  <a:pt x="3810" y="165354"/>
                </a:moveTo>
                <a:lnTo>
                  <a:pt x="165354" y="3810"/>
                </a:lnTo>
                <a:lnTo>
                  <a:pt x="161544" y="0"/>
                </a:lnTo>
                <a:lnTo>
                  <a:pt x="0" y="161544"/>
                </a:lnTo>
                <a:lnTo>
                  <a:pt x="3810" y="165354"/>
                </a:lnTo>
                <a:close/>
              </a:path>
            </a:pathLst>
          </a:custGeom>
          <a:solidFill>
            <a:srgbClr val="50C8C8"/>
          </a:solidFill>
        </p:spPr>
        <p:txBody>
          <a:bodyPr wrap="square" lIns="0" tIns="0" rIns="0" bIns="0" rtlCol="0">
            <a:noAutofit/>
          </a:bodyPr>
          <a:lstStyle/>
          <a:p>
            <a:endParaRPr/>
          </a:p>
        </p:txBody>
      </p:sp>
      <p:sp>
        <p:nvSpPr>
          <p:cNvPr id="2058" name="object 2058"/>
          <p:cNvSpPr/>
          <p:nvPr/>
        </p:nvSpPr>
        <p:spPr>
          <a:xfrm>
            <a:off x="2980944" y="4331207"/>
            <a:ext cx="161544" cy="161544"/>
          </a:xfrm>
          <a:custGeom>
            <a:avLst/>
            <a:gdLst/>
            <a:ahLst/>
            <a:cxnLst/>
            <a:rect l="l" t="t" r="r" b="b"/>
            <a:pathLst>
              <a:path w="161544" h="161544">
                <a:moveTo>
                  <a:pt x="0" y="161543"/>
                </a:moveTo>
                <a:lnTo>
                  <a:pt x="161544" y="0"/>
                </a:lnTo>
              </a:path>
            </a:pathLst>
          </a:custGeom>
          <a:ln w="762">
            <a:solidFill>
              <a:srgbClr val="50C8C8"/>
            </a:solidFill>
          </a:ln>
        </p:spPr>
        <p:txBody>
          <a:bodyPr wrap="square" lIns="0" tIns="0" rIns="0" bIns="0" rtlCol="0">
            <a:noAutofit/>
          </a:bodyPr>
          <a:lstStyle/>
          <a:p>
            <a:endParaRPr/>
          </a:p>
        </p:txBody>
      </p:sp>
      <p:sp>
        <p:nvSpPr>
          <p:cNvPr id="2059" name="object 2059"/>
          <p:cNvSpPr/>
          <p:nvPr/>
        </p:nvSpPr>
        <p:spPr>
          <a:xfrm>
            <a:off x="2980182" y="4330445"/>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0C8C8"/>
          </a:solidFill>
        </p:spPr>
        <p:txBody>
          <a:bodyPr wrap="square" lIns="0" tIns="0" rIns="0" bIns="0" rtlCol="0">
            <a:noAutofit/>
          </a:bodyPr>
          <a:lstStyle/>
          <a:p>
            <a:endParaRPr/>
          </a:p>
        </p:txBody>
      </p:sp>
      <p:sp>
        <p:nvSpPr>
          <p:cNvPr id="2060" name="object 2060"/>
          <p:cNvSpPr/>
          <p:nvPr/>
        </p:nvSpPr>
        <p:spPr>
          <a:xfrm>
            <a:off x="2979420" y="4328921"/>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0C9C9"/>
          </a:solidFill>
        </p:spPr>
        <p:txBody>
          <a:bodyPr wrap="square" lIns="0" tIns="0" rIns="0" bIns="0" rtlCol="0">
            <a:noAutofit/>
          </a:bodyPr>
          <a:lstStyle/>
          <a:p>
            <a:endParaRPr/>
          </a:p>
        </p:txBody>
      </p:sp>
      <p:sp>
        <p:nvSpPr>
          <p:cNvPr id="2061" name="object 2061"/>
          <p:cNvSpPr/>
          <p:nvPr/>
        </p:nvSpPr>
        <p:spPr>
          <a:xfrm>
            <a:off x="2977896" y="4328159"/>
            <a:ext cx="163068" cy="163068"/>
          </a:xfrm>
          <a:custGeom>
            <a:avLst/>
            <a:gdLst/>
            <a:ahLst/>
            <a:cxnLst/>
            <a:rect l="l" t="t" r="r" b="b"/>
            <a:pathLst>
              <a:path w="163068" h="163067">
                <a:moveTo>
                  <a:pt x="1524" y="163067"/>
                </a:moveTo>
                <a:lnTo>
                  <a:pt x="163068" y="761"/>
                </a:lnTo>
                <a:lnTo>
                  <a:pt x="162306" y="0"/>
                </a:lnTo>
                <a:lnTo>
                  <a:pt x="0" y="161543"/>
                </a:lnTo>
                <a:lnTo>
                  <a:pt x="1524" y="163067"/>
                </a:lnTo>
                <a:close/>
              </a:path>
            </a:pathLst>
          </a:custGeom>
          <a:solidFill>
            <a:srgbClr val="51CBCB"/>
          </a:solidFill>
        </p:spPr>
        <p:txBody>
          <a:bodyPr wrap="square" lIns="0" tIns="0" rIns="0" bIns="0" rtlCol="0">
            <a:noAutofit/>
          </a:bodyPr>
          <a:lstStyle/>
          <a:p>
            <a:endParaRPr/>
          </a:p>
        </p:txBody>
      </p:sp>
      <p:sp>
        <p:nvSpPr>
          <p:cNvPr id="2062" name="object 2062"/>
          <p:cNvSpPr/>
          <p:nvPr/>
        </p:nvSpPr>
        <p:spPr>
          <a:xfrm>
            <a:off x="2977133" y="4327398"/>
            <a:ext cx="163068" cy="162306"/>
          </a:xfrm>
          <a:custGeom>
            <a:avLst/>
            <a:gdLst/>
            <a:ahLst/>
            <a:cxnLst/>
            <a:rect l="l" t="t" r="r" b="b"/>
            <a:pathLst>
              <a:path w="163068" h="162305">
                <a:moveTo>
                  <a:pt x="762" y="162305"/>
                </a:moveTo>
                <a:lnTo>
                  <a:pt x="163068" y="761"/>
                </a:lnTo>
                <a:lnTo>
                  <a:pt x="161544" y="0"/>
                </a:lnTo>
                <a:lnTo>
                  <a:pt x="0" y="161543"/>
                </a:lnTo>
                <a:lnTo>
                  <a:pt x="762" y="162305"/>
                </a:lnTo>
                <a:close/>
              </a:path>
            </a:pathLst>
          </a:custGeom>
          <a:solidFill>
            <a:srgbClr val="51CDCD"/>
          </a:solidFill>
        </p:spPr>
        <p:txBody>
          <a:bodyPr wrap="square" lIns="0" tIns="0" rIns="0" bIns="0" rtlCol="0">
            <a:noAutofit/>
          </a:bodyPr>
          <a:lstStyle/>
          <a:p>
            <a:endParaRPr/>
          </a:p>
        </p:txBody>
      </p:sp>
      <p:sp>
        <p:nvSpPr>
          <p:cNvPr id="2063" name="object 2063"/>
          <p:cNvSpPr/>
          <p:nvPr/>
        </p:nvSpPr>
        <p:spPr>
          <a:xfrm>
            <a:off x="2974085" y="4322826"/>
            <a:ext cx="164592" cy="166116"/>
          </a:xfrm>
          <a:custGeom>
            <a:avLst/>
            <a:gdLst/>
            <a:ahLst/>
            <a:cxnLst/>
            <a:rect l="l" t="t" r="r" b="b"/>
            <a:pathLst>
              <a:path w="164592" h="166115">
                <a:moveTo>
                  <a:pt x="3048" y="166116"/>
                </a:moveTo>
                <a:lnTo>
                  <a:pt x="164592" y="4572"/>
                </a:lnTo>
                <a:lnTo>
                  <a:pt x="161544" y="0"/>
                </a:lnTo>
                <a:lnTo>
                  <a:pt x="0" y="161544"/>
                </a:lnTo>
                <a:lnTo>
                  <a:pt x="3048" y="166116"/>
                </a:lnTo>
                <a:close/>
              </a:path>
            </a:pathLst>
          </a:custGeom>
          <a:solidFill>
            <a:srgbClr val="52CFCF"/>
          </a:solidFill>
        </p:spPr>
        <p:txBody>
          <a:bodyPr wrap="square" lIns="0" tIns="0" rIns="0" bIns="0" rtlCol="0">
            <a:noAutofit/>
          </a:bodyPr>
          <a:lstStyle/>
          <a:p>
            <a:endParaRPr/>
          </a:p>
        </p:txBody>
      </p:sp>
      <p:sp>
        <p:nvSpPr>
          <p:cNvPr id="2064" name="object 2064"/>
          <p:cNvSpPr/>
          <p:nvPr/>
        </p:nvSpPr>
        <p:spPr>
          <a:xfrm>
            <a:off x="2977133" y="4327398"/>
            <a:ext cx="161544" cy="161544"/>
          </a:xfrm>
          <a:custGeom>
            <a:avLst/>
            <a:gdLst/>
            <a:ahLst/>
            <a:cxnLst/>
            <a:rect l="l" t="t" r="r" b="b"/>
            <a:pathLst>
              <a:path w="161544" h="161544">
                <a:moveTo>
                  <a:pt x="0" y="161544"/>
                </a:moveTo>
                <a:lnTo>
                  <a:pt x="161544" y="0"/>
                </a:lnTo>
              </a:path>
            </a:pathLst>
          </a:custGeom>
          <a:ln w="762">
            <a:solidFill>
              <a:srgbClr val="52CFCF"/>
            </a:solidFill>
          </a:ln>
        </p:spPr>
        <p:txBody>
          <a:bodyPr wrap="square" lIns="0" tIns="0" rIns="0" bIns="0" rtlCol="0">
            <a:noAutofit/>
          </a:bodyPr>
          <a:lstStyle/>
          <a:p>
            <a:endParaRPr/>
          </a:p>
        </p:txBody>
      </p:sp>
      <p:sp>
        <p:nvSpPr>
          <p:cNvPr id="2065" name="object 2065"/>
          <p:cNvSpPr/>
          <p:nvPr/>
        </p:nvSpPr>
        <p:spPr>
          <a:xfrm>
            <a:off x="2976371" y="4325874"/>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2CFCF"/>
          </a:solidFill>
        </p:spPr>
        <p:txBody>
          <a:bodyPr wrap="square" lIns="0" tIns="0" rIns="0" bIns="0" rtlCol="0">
            <a:noAutofit/>
          </a:bodyPr>
          <a:lstStyle/>
          <a:p>
            <a:endParaRPr/>
          </a:p>
        </p:txBody>
      </p:sp>
      <p:sp>
        <p:nvSpPr>
          <p:cNvPr id="2066" name="object 2066"/>
          <p:cNvSpPr/>
          <p:nvPr/>
        </p:nvSpPr>
        <p:spPr>
          <a:xfrm>
            <a:off x="2975610" y="4325111"/>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2D0D0"/>
          </a:solidFill>
        </p:spPr>
        <p:txBody>
          <a:bodyPr wrap="square" lIns="0" tIns="0" rIns="0" bIns="0" rtlCol="0">
            <a:noAutofit/>
          </a:bodyPr>
          <a:lstStyle/>
          <a:p>
            <a:endParaRPr/>
          </a:p>
        </p:txBody>
      </p:sp>
      <p:sp>
        <p:nvSpPr>
          <p:cNvPr id="2067" name="object 2067"/>
          <p:cNvSpPr/>
          <p:nvPr/>
        </p:nvSpPr>
        <p:spPr>
          <a:xfrm>
            <a:off x="2974848" y="4323587"/>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52D1D1"/>
          </a:solidFill>
        </p:spPr>
        <p:txBody>
          <a:bodyPr wrap="square" lIns="0" tIns="0" rIns="0" bIns="0" rtlCol="0">
            <a:noAutofit/>
          </a:bodyPr>
          <a:lstStyle/>
          <a:p>
            <a:endParaRPr/>
          </a:p>
        </p:txBody>
      </p:sp>
      <p:sp>
        <p:nvSpPr>
          <p:cNvPr id="2068" name="object 2068"/>
          <p:cNvSpPr/>
          <p:nvPr/>
        </p:nvSpPr>
        <p:spPr>
          <a:xfrm>
            <a:off x="2974086" y="4322826"/>
            <a:ext cx="162306" cy="163068"/>
          </a:xfrm>
          <a:custGeom>
            <a:avLst/>
            <a:gdLst/>
            <a:ahLst/>
            <a:cxnLst/>
            <a:rect l="l" t="t" r="r" b="b"/>
            <a:pathLst>
              <a:path w="162306" h="163067">
                <a:moveTo>
                  <a:pt x="762" y="163067"/>
                </a:moveTo>
                <a:lnTo>
                  <a:pt x="162306" y="761"/>
                </a:lnTo>
                <a:lnTo>
                  <a:pt x="161544" y="0"/>
                </a:lnTo>
                <a:lnTo>
                  <a:pt x="0" y="161543"/>
                </a:lnTo>
                <a:lnTo>
                  <a:pt x="762" y="163067"/>
                </a:lnTo>
                <a:close/>
              </a:path>
            </a:pathLst>
          </a:custGeom>
          <a:solidFill>
            <a:srgbClr val="52D2D2"/>
          </a:solidFill>
        </p:spPr>
        <p:txBody>
          <a:bodyPr wrap="square" lIns="0" tIns="0" rIns="0" bIns="0" rtlCol="0">
            <a:noAutofit/>
          </a:bodyPr>
          <a:lstStyle/>
          <a:p>
            <a:endParaRPr/>
          </a:p>
        </p:txBody>
      </p:sp>
      <p:sp>
        <p:nvSpPr>
          <p:cNvPr id="2069" name="object 2069"/>
          <p:cNvSpPr/>
          <p:nvPr/>
        </p:nvSpPr>
        <p:spPr>
          <a:xfrm>
            <a:off x="2970275" y="4317492"/>
            <a:ext cx="165354" cy="166878"/>
          </a:xfrm>
          <a:custGeom>
            <a:avLst/>
            <a:gdLst/>
            <a:ahLst/>
            <a:cxnLst/>
            <a:rect l="l" t="t" r="r" b="b"/>
            <a:pathLst>
              <a:path w="165354" h="166877">
                <a:moveTo>
                  <a:pt x="3810" y="166877"/>
                </a:moveTo>
                <a:lnTo>
                  <a:pt x="165354" y="5333"/>
                </a:lnTo>
                <a:lnTo>
                  <a:pt x="161544" y="0"/>
                </a:lnTo>
                <a:lnTo>
                  <a:pt x="0" y="161543"/>
                </a:lnTo>
                <a:lnTo>
                  <a:pt x="3810" y="166877"/>
                </a:lnTo>
                <a:close/>
              </a:path>
            </a:pathLst>
          </a:custGeom>
          <a:solidFill>
            <a:srgbClr val="53D2D2"/>
          </a:solidFill>
        </p:spPr>
        <p:txBody>
          <a:bodyPr wrap="square" lIns="0" tIns="0" rIns="0" bIns="0" rtlCol="0">
            <a:noAutofit/>
          </a:bodyPr>
          <a:lstStyle/>
          <a:p>
            <a:endParaRPr/>
          </a:p>
        </p:txBody>
      </p:sp>
      <p:sp>
        <p:nvSpPr>
          <p:cNvPr id="2070" name="object 2070"/>
          <p:cNvSpPr/>
          <p:nvPr/>
        </p:nvSpPr>
        <p:spPr>
          <a:xfrm>
            <a:off x="2974085" y="4322826"/>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2071" name="object 2071"/>
          <p:cNvSpPr/>
          <p:nvPr/>
        </p:nvSpPr>
        <p:spPr>
          <a:xfrm>
            <a:off x="2973323" y="4321302"/>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3D2D2"/>
          </a:solidFill>
        </p:spPr>
        <p:txBody>
          <a:bodyPr wrap="square" lIns="0" tIns="0" rIns="0" bIns="0" rtlCol="0">
            <a:noAutofit/>
          </a:bodyPr>
          <a:lstStyle/>
          <a:p>
            <a:endParaRPr/>
          </a:p>
        </p:txBody>
      </p:sp>
      <p:sp>
        <p:nvSpPr>
          <p:cNvPr id="2072" name="object 2072"/>
          <p:cNvSpPr/>
          <p:nvPr/>
        </p:nvSpPr>
        <p:spPr>
          <a:xfrm>
            <a:off x="2971799" y="4320539"/>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53D3D3"/>
          </a:solidFill>
        </p:spPr>
        <p:txBody>
          <a:bodyPr wrap="square" lIns="0" tIns="0" rIns="0" bIns="0" rtlCol="0">
            <a:noAutofit/>
          </a:bodyPr>
          <a:lstStyle/>
          <a:p>
            <a:endParaRPr/>
          </a:p>
        </p:txBody>
      </p:sp>
      <p:sp>
        <p:nvSpPr>
          <p:cNvPr id="2073" name="object 2073"/>
          <p:cNvSpPr/>
          <p:nvPr/>
        </p:nvSpPr>
        <p:spPr>
          <a:xfrm>
            <a:off x="2971038" y="4319015"/>
            <a:ext cx="163068" cy="163068"/>
          </a:xfrm>
          <a:custGeom>
            <a:avLst/>
            <a:gdLst/>
            <a:ahLst/>
            <a:cxnLst/>
            <a:rect l="l" t="t" r="r" b="b"/>
            <a:pathLst>
              <a:path w="163068" h="163067">
                <a:moveTo>
                  <a:pt x="762" y="163068"/>
                </a:moveTo>
                <a:lnTo>
                  <a:pt x="163068" y="1524"/>
                </a:lnTo>
                <a:lnTo>
                  <a:pt x="162306" y="0"/>
                </a:lnTo>
                <a:lnTo>
                  <a:pt x="0" y="161544"/>
                </a:lnTo>
                <a:lnTo>
                  <a:pt x="762" y="163068"/>
                </a:lnTo>
                <a:close/>
              </a:path>
            </a:pathLst>
          </a:custGeom>
          <a:solidFill>
            <a:srgbClr val="54D4D4"/>
          </a:solidFill>
        </p:spPr>
        <p:txBody>
          <a:bodyPr wrap="square" lIns="0" tIns="0" rIns="0" bIns="0" rtlCol="0">
            <a:noAutofit/>
          </a:bodyPr>
          <a:lstStyle/>
          <a:p>
            <a:endParaRPr/>
          </a:p>
        </p:txBody>
      </p:sp>
      <p:sp>
        <p:nvSpPr>
          <p:cNvPr id="2074" name="object 2074"/>
          <p:cNvSpPr/>
          <p:nvPr/>
        </p:nvSpPr>
        <p:spPr>
          <a:xfrm>
            <a:off x="2970276" y="4317492"/>
            <a:ext cx="163068" cy="163068"/>
          </a:xfrm>
          <a:custGeom>
            <a:avLst/>
            <a:gdLst/>
            <a:ahLst/>
            <a:cxnLst/>
            <a:rect l="l" t="t" r="r" b="b"/>
            <a:pathLst>
              <a:path w="163068" h="163067">
                <a:moveTo>
                  <a:pt x="762" y="163068"/>
                </a:moveTo>
                <a:lnTo>
                  <a:pt x="163068" y="1524"/>
                </a:lnTo>
                <a:lnTo>
                  <a:pt x="161544" y="0"/>
                </a:lnTo>
                <a:lnTo>
                  <a:pt x="0" y="161544"/>
                </a:lnTo>
                <a:lnTo>
                  <a:pt x="762" y="163068"/>
                </a:lnTo>
                <a:close/>
              </a:path>
            </a:pathLst>
          </a:custGeom>
          <a:solidFill>
            <a:srgbClr val="54D5D5"/>
          </a:solidFill>
        </p:spPr>
        <p:txBody>
          <a:bodyPr wrap="square" lIns="0" tIns="0" rIns="0" bIns="0" rtlCol="0">
            <a:noAutofit/>
          </a:bodyPr>
          <a:lstStyle/>
          <a:p>
            <a:endParaRPr/>
          </a:p>
        </p:txBody>
      </p:sp>
      <p:sp>
        <p:nvSpPr>
          <p:cNvPr id="2075" name="object 2075"/>
          <p:cNvSpPr/>
          <p:nvPr/>
        </p:nvSpPr>
        <p:spPr>
          <a:xfrm>
            <a:off x="2963418" y="4303775"/>
            <a:ext cx="168402" cy="175260"/>
          </a:xfrm>
          <a:custGeom>
            <a:avLst/>
            <a:gdLst/>
            <a:ahLst/>
            <a:cxnLst/>
            <a:rect l="l" t="t" r="r" b="b"/>
            <a:pathLst>
              <a:path w="168401" h="175260">
                <a:moveTo>
                  <a:pt x="6857" y="175260"/>
                </a:moveTo>
                <a:lnTo>
                  <a:pt x="168401" y="13716"/>
                </a:lnTo>
                <a:lnTo>
                  <a:pt x="161543" y="0"/>
                </a:lnTo>
                <a:lnTo>
                  <a:pt x="0" y="161544"/>
                </a:lnTo>
                <a:lnTo>
                  <a:pt x="6857" y="175260"/>
                </a:lnTo>
                <a:close/>
              </a:path>
            </a:pathLst>
          </a:custGeom>
          <a:solidFill>
            <a:srgbClr val="55D6D6"/>
          </a:solidFill>
        </p:spPr>
        <p:txBody>
          <a:bodyPr wrap="square" lIns="0" tIns="0" rIns="0" bIns="0" rtlCol="0">
            <a:noAutofit/>
          </a:bodyPr>
          <a:lstStyle/>
          <a:p>
            <a:endParaRPr/>
          </a:p>
        </p:txBody>
      </p:sp>
      <p:sp>
        <p:nvSpPr>
          <p:cNvPr id="2076" name="object 2076"/>
          <p:cNvSpPr/>
          <p:nvPr/>
        </p:nvSpPr>
        <p:spPr>
          <a:xfrm>
            <a:off x="2970276" y="4317491"/>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2077" name="object 2077"/>
          <p:cNvSpPr/>
          <p:nvPr/>
        </p:nvSpPr>
        <p:spPr>
          <a:xfrm>
            <a:off x="2966466" y="4310633"/>
            <a:ext cx="165354" cy="168402"/>
          </a:xfrm>
          <a:custGeom>
            <a:avLst/>
            <a:gdLst/>
            <a:ahLst/>
            <a:cxnLst/>
            <a:rect l="l" t="t" r="r" b="b"/>
            <a:pathLst>
              <a:path w="165354" h="168401">
                <a:moveTo>
                  <a:pt x="3810" y="168401"/>
                </a:moveTo>
                <a:lnTo>
                  <a:pt x="165354" y="6857"/>
                </a:lnTo>
                <a:lnTo>
                  <a:pt x="162306" y="0"/>
                </a:lnTo>
                <a:lnTo>
                  <a:pt x="0" y="161543"/>
                </a:lnTo>
                <a:lnTo>
                  <a:pt x="3810" y="168401"/>
                </a:lnTo>
                <a:close/>
              </a:path>
            </a:pathLst>
          </a:custGeom>
          <a:solidFill>
            <a:srgbClr val="55D6D6"/>
          </a:solidFill>
        </p:spPr>
        <p:txBody>
          <a:bodyPr wrap="square" lIns="0" tIns="0" rIns="0" bIns="0" rtlCol="0">
            <a:noAutofit/>
          </a:bodyPr>
          <a:lstStyle/>
          <a:p>
            <a:endParaRPr/>
          </a:p>
        </p:txBody>
      </p:sp>
      <p:sp>
        <p:nvSpPr>
          <p:cNvPr id="2078" name="object 2078"/>
          <p:cNvSpPr/>
          <p:nvPr/>
        </p:nvSpPr>
        <p:spPr>
          <a:xfrm>
            <a:off x="2963418" y="4303775"/>
            <a:ext cx="165354" cy="168402"/>
          </a:xfrm>
          <a:custGeom>
            <a:avLst/>
            <a:gdLst/>
            <a:ahLst/>
            <a:cxnLst/>
            <a:rect l="l" t="t" r="r" b="b"/>
            <a:pathLst>
              <a:path w="165354" h="168401">
                <a:moveTo>
                  <a:pt x="3048" y="168401"/>
                </a:moveTo>
                <a:lnTo>
                  <a:pt x="165354" y="6857"/>
                </a:lnTo>
                <a:lnTo>
                  <a:pt x="161544" y="0"/>
                </a:lnTo>
                <a:lnTo>
                  <a:pt x="0" y="161543"/>
                </a:lnTo>
                <a:lnTo>
                  <a:pt x="3048" y="168401"/>
                </a:lnTo>
                <a:close/>
              </a:path>
            </a:pathLst>
          </a:custGeom>
          <a:solidFill>
            <a:srgbClr val="55D7D7"/>
          </a:solidFill>
        </p:spPr>
        <p:txBody>
          <a:bodyPr wrap="square" lIns="0" tIns="0" rIns="0" bIns="0" rtlCol="0">
            <a:noAutofit/>
          </a:bodyPr>
          <a:lstStyle/>
          <a:p>
            <a:endParaRPr/>
          </a:p>
        </p:txBody>
      </p:sp>
      <p:sp>
        <p:nvSpPr>
          <p:cNvPr id="2079" name="object 2079"/>
          <p:cNvSpPr/>
          <p:nvPr/>
        </p:nvSpPr>
        <p:spPr>
          <a:xfrm>
            <a:off x="2950463" y="4276344"/>
            <a:ext cx="174498" cy="188976"/>
          </a:xfrm>
          <a:custGeom>
            <a:avLst/>
            <a:gdLst/>
            <a:ahLst/>
            <a:cxnLst/>
            <a:rect l="l" t="t" r="r" b="b"/>
            <a:pathLst>
              <a:path w="174498" h="188975">
                <a:moveTo>
                  <a:pt x="12954" y="188975"/>
                </a:moveTo>
                <a:lnTo>
                  <a:pt x="174498" y="27431"/>
                </a:lnTo>
                <a:lnTo>
                  <a:pt x="161544" y="0"/>
                </a:lnTo>
                <a:lnTo>
                  <a:pt x="0" y="161543"/>
                </a:lnTo>
                <a:lnTo>
                  <a:pt x="12954" y="188975"/>
                </a:lnTo>
                <a:close/>
              </a:path>
            </a:pathLst>
          </a:custGeom>
          <a:solidFill>
            <a:srgbClr val="57D8D8"/>
          </a:solidFill>
        </p:spPr>
        <p:txBody>
          <a:bodyPr wrap="square" lIns="0" tIns="0" rIns="0" bIns="0" rtlCol="0">
            <a:noAutofit/>
          </a:bodyPr>
          <a:lstStyle/>
          <a:p>
            <a:endParaRPr/>
          </a:p>
        </p:txBody>
      </p:sp>
      <p:sp>
        <p:nvSpPr>
          <p:cNvPr id="2080" name="object 2080"/>
          <p:cNvSpPr/>
          <p:nvPr/>
        </p:nvSpPr>
        <p:spPr>
          <a:xfrm>
            <a:off x="2963417" y="4303776"/>
            <a:ext cx="161544" cy="161544"/>
          </a:xfrm>
          <a:custGeom>
            <a:avLst/>
            <a:gdLst/>
            <a:ahLst/>
            <a:cxnLst/>
            <a:rect l="l" t="t" r="r" b="b"/>
            <a:pathLst>
              <a:path w="161544" h="161544">
                <a:moveTo>
                  <a:pt x="0" y="161544"/>
                </a:moveTo>
                <a:lnTo>
                  <a:pt x="161544" y="0"/>
                </a:lnTo>
              </a:path>
            </a:pathLst>
          </a:custGeom>
          <a:ln w="762">
            <a:solidFill>
              <a:srgbClr val="57D8D8"/>
            </a:solidFill>
          </a:ln>
        </p:spPr>
        <p:txBody>
          <a:bodyPr wrap="square" lIns="0" tIns="0" rIns="0" bIns="0" rtlCol="0">
            <a:noAutofit/>
          </a:bodyPr>
          <a:lstStyle/>
          <a:p>
            <a:endParaRPr/>
          </a:p>
        </p:txBody>
      </p:sp>
      <p:sp>
        <p:nvSpPr>
          <p:cNvPr id="2081" name="object 2081"/>
          <p:cNvSpPr/>
          <p:nvPr/>
        </p:nvSpPr>
        <p:spPr>
          <a:xfrm>
            <a:off x="2932938" y="4235196"/>
            <a:ext cx="179070" cy="202692"/>
          </a:xfrm>
          <a:custGeom>
            <a:avLst/>
            <a:gdLst/>
            <a:ahLst/>
            <a:cxnLst/>
            <a:rect l="l" t="t" r="r" b="b"/>
            <a:pathLst>
              <a:path w="179069" h="202691">
                <a:moveTo>
                  <a:pt x="17525" y="202692"/>
                </a:moveTo>
                <a:lnTo>
                  <a:pt x="179069" y="41148"/>
                </a:lnTo>
                <a:lnTo>
                  <a:pt x="161543" y="0"/>
                </a:lnTo>
                <a:lnTo>
                  <a:pt x="0" y="161544"/>
                </a:lnTo>
                <a:lnTo>
                  <a:pt x="17525" y="202692"/>
                </a:lnTo>
                <a:close/>
              </a:path>
            </a:pathLst>
          </a:custGeom>
          <a:solidFill>
            <a:srgbClr val="57DADA"/>
          </a:solidFill>
        </p:spPr>
        <p:txBody>
          <a:bodyPr wrap="square" lIns="0" tIns="0" rIns="0" bIns="0" rtlCol="0">
            <a:noAutofit/>
          </a:bodyPr>
          <a:lstStyle/>
          <a:p>
            <a:endParaRPr/>
          </a:p>
        </p:txBody>
      </p:sp>
      <p:sp>
        <p:nvSpPr>
          <p:cNvPr id="2082" name="object 2082"/>
          <p:cNvSpPr/>
          <p:nvPr/>
        </p:nvSpPr>
        <p:spPr>
          <a:xfrm>
            <a:off x="2950464" y="4276344"/>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2083" name="object 2083"/>
          <p:cNvSpPr/>
          <p:nvPr/>
        </p:nvSpPr>
        <p:spPr>
          <a:xfrm>
            <a:off x="2910840" y="4180331"/>
            <a:ext cx="183642" cy="216408"/>
          </a:xfrm>
          <a:custGeom>
            <a:avLst/>
            <a:gdLst/>
            <a:ahLst/>
            <a:cxnLst/>
            <a:rect l="l" t="t" r="r" b="b"/>
            <a:pathLst>
              <a:path w="183642" h="216408">
                <a:moveTo>
                  <a:pt x="22098" y="216407"/>
                </a:moveTo>
                <a:lnTo>
                  <a:pt x="183642" y="54863"/>
                </a:lnTo>
                <a:lnTo>
                  <a:pt x="161544" y="0"/>
                </a:lnTo>
                <a:lnTo>
                  <a:pt x="0" y="161543"/>
                </a:lnTo>
                <a:lnTo>
                  <a:pt x="22098" y="216407"/>
                </a:lnTo>
                <a:close/>
              </a:path>
            </a:pathLst>
          </a:custGeom>
          <a:solidFill>
            <a:srgbClr val="57DBDB"/>
          </a:solidFill>
        </p:spPr>
        <p:txBody>
          <a:bodyPr wrap="square" lIns="0" tIns="0" rIns="0" bIns="0" rtlCol="0">
            <a:noAutofit/>
          </a:bodyPr>
          <a:lstStyle/>
          <a:p>
            <a:endParaRPr/>
          </a:p>
        </p:txBody>
      </p:sp>
      <p:sp>
        <p:nvSpPr>
          <p:cNvPr id="2084" name="object 2084"/>
          <p:cNvSpPr/>
          <p:nvPr/>
        </p:nvSpPr>
        <p:spPr>
          <a:xfrm>
            <a:off x="2932938" y="4235195"/>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2085" name="object 2085"/>
          <p:cNvSpPr/>
          <p:nvPr/>
        </p:nvSpPr>
        <p:spPr>
          <a:xfrm>
            <a:off x="2868929" y="4078986"/>
            <a:ext cx="203454" cy="262890"/>
          </a:xfrm>
          <a:custGeom>
            <a:avLst/>
            <a:gdLst/>
            <a:ahLst/>
            <a:cxnLst/>
            <a:rect l="l" t="t" r="r" b="b"/>
            <a:pathLst>
              <a:path w="203454" h="262889">
                <a:moveTo>
                  <a:pt x="41910" y="262889"/>
                </a:moveTo>
                <a:lnTo>
                  <a:pt x="203454" y="101345"/>
                </a:lnTo>
                <a:lnTo>
                  <a:pt x="161544" y="0"/>
                </a:lnTo>
                <a:lnTo>
                  <a:pt x="0" y="161543"/>
                </a:lnTo>
                <a:lnTo>
                  <a:pt x="41910" y="262889"/>
                </a:lnTo>
                <a:close/>
              </a:path>
            </a:pathLst>
          </a:custGeom>
          <a:solidFill>
            <a:srgbClr val="57DBDB"/>
          </a:solidFill>
        </p:spPr>
        <p:txBody>
          <a:bodyPr wrap="square" lIns="0" tIns="0" rIns="0" bIns="0" rtlCol="0">
            <a:noAutofit/>
          </a:bodyPr>
          <a:lstStyle/>
          <a:p>
            <a:endParaRPr/>
          </a:p>
        </p:txBody>
      </p:sp>
      <p:sp>
        <p:nvSpPr>
          <p:cNvPr id="2086" name="object 2086"/>
          <p:cNvSpPr/>
          <p:nvPr/>
        </p:nvSpPr>
        <p:spPr>
          <a:xfrm>
            <a:off x="2910839" y="4180332"/>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2087" name="object 2087"/>
          <p:cNvSpPr/>
          <p:nvPr/>
        </p:nvSpPr>
        <p:spPr>
          <a:xfrm>
            <a:off x="2827019" y="3978401"/>
            <a:ext cx="203454" cy="262128"/>
          </a:xfrm>
          <a:custGeom>
            <a:avLst/>
            <a:gdLst/>
            <a:ahLst/>
            <a:cxnLst/>
            <a:rect l="l" t="t" r="r" b="b"/>
            <a:pathLst>
              <a:path w="203454" h="262127">
                <a:moveTo>
                  <a:pt x="41910" y="262127"/>
                </a:moveTo>
                <a:lnTo>
                  <a:pt x="203454" y="100583"/>
                </a:lnTo>
                <a:lnTo>
                  <a:pt x="161544" y="0"/>
                </a:lnTo>
                <a:lnTo>
                  <a:pt x="0" y="161543"/>
                </a:lnTo>
                <a:lnTo>
                  <a:pt x="41910" y="262127"/>
                </a:lnTo>
                <a:close/>
              </a:path>
            </a:pathLst>
          </a:custGeom>
          <a:solidFill>
            <a:srgbClr val="57DBDB"/>
          </a:solidFill>
        </p:spPr>
        <p:txBody>
          <a:bodyPr wrap="square" lIns="0" tIns="0" rIns="0" bIns="0" rtlCol="0">
            <a:noAutofit/>
          </a:bodyPr>
          <a:lstStyle/>
          <a:p>
            <a:endParaRPr/>
          </a:p>
        </p:txBody>
      </p:sp>
      <p:sp>
        <p:nvSpPr>
          <p:cNvPr id="2088" name="object 2088"/>
          <p:cNvSpPr/>
          <p:nvPr/>
        </p:nvSpPr>
        <p:spPr>
          <a:xfrm>
            <a:off x="2868929" y="4078985"/>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2089" name="object 2089"/>
          <p:cNvSpPr/>
          <p:nvPr/>
        </p:nvSpPr>
        <p:spPr>
          <a:xfrm>
            <a:off x="2827020" y="3915917"/>
            <a:ext cx="200405" cy="224028"/>
          </a:xfrm>
          <a:custGeom>
            <a:avLst/>
            <a:gdLst/>
            <a:ahLst/>
            <a:cxnLst/>
            <a:rect l="l" t="t" r="r" b="b"/>
            <a:pathLst>
              <a:path w="200406" h="224027">
                <a:moveTo>
                  <a:pt x="0" y="224027"/>
                </a:moveTo>
                <a:lnTo>
                  <a:pt x="161544" y="62483"/>
                </a:lnTo>
                <a:lnTo>
                  <a:pt x="200405" y="0"/>
                </a:lnTo>
                <a:lnTo>
                  <a:pt x="38861" y="161543"/>
                </a:lnTo>
                <a:lnTo>
                  <a:pt x="0" y="224027"/>
                </a:lnTo>
                <a:close/>
              </a:path>
            </a:pathLst>
          </a:custGeom>
          <a:solidFill>
            <a:srgbClr val="54D5D5"/>
          </a:solidFill>
        </p:spPr>
        <p:txBody>
          <a:bodyPr wrap="square" lIns="0" tIns="0" rIns="0" bIns="0" rtlCol="0">
            <a:noAutofit/>
          </a:bodyPr>
          <a:lstStyle/>
          <a:p>
            <a:endParaRPr/>
          </a:p>
        </p:txBody>
      </p:sp>
      <p:sp>
        <p:nvSpPr>
          <p:cNvPr id="2090" name="object 2090"/>
          <p:cNvSpPr/>
          <p:nvPr/>
        </p:nvSpPr>
        <p:spPr>
          <a:xfrm>
            <a:off x="2827020" y="3978401"/>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2091" name="object 2091"/>
          <p:cNvSpPr/>
          <p:nvPr/>
        </p:nvSpPr>
        <p:spPr>
          <a:xfrm>
            <a:off x="2865882" y="3880103"/>
            <a:ext cx="184403" cy="197358"/>
          </a:xfrm>
          <a:custGeom>
            <a:avLst/>
            <a:gdLst/>
            <a:ahLst/>
            <a:cxnLst/>
            <a:rect l="l" t="t" r="r" b="b"/>
            <a:pathLst>
              <a:path w="184404" h="197358">
                <a:moveTo>
                  <a:pt x="0" y="197357"/>
                </a:moveTo>
                <a:lnTo>
                  <a:pt x="161544" y="35813"/>
                </a:lnTo>
                <a:lnTo>
                  <a:pt x="184403" y="0"/>
                </a:lnTo>
                <a:lnTo>
                  <a:pt x="22859" y="161543"/>
                </a:lnTo>
                <a:lnTo>
                  <a:pt x="0" y="197357"/>
                </a:lnTo>
                <a:close/>
              </a:path>
            </a:pathLst>
          </a:custGeom>
          <a:solidFill>
            <a:srgbClr val="54D5D5"/>
          </a:solidFill>
        </p:spPr>
        <p:txBody>
          <a:bodyPr wrap="square" lIns="0" tIns="0" rIns="0" bIns="0" rtlCol="0">
            <a:noAutofit/>
          </a:bodyPr>
          <a:lstStyle/>
          <a:p>
            <a:endParaRPr/>
          </a:p>
        </p:txBody>
      </p:sp>
      <p:sp>
        <p:nvSpPr>
          <p:cNvPr id="2092" name="object 2092"/>
          <p:cNvSpPr/>
          <p:nvPr/>
        </p:nvSpPr>
        <p:spPr>
          <a:xfrm>
            <a:off x="2865882" y="3915917"/>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2093" name="object 2093"/>
          <p:cNvSpPr/>
          <p:nvPr/>
        </p:nvSpPr>
        <p:spPr>
          <a:xfrm>
            <a:off x="2888742" y="3851910"/>
            <a:ext cx="179831" cy="189738"/>
          </a:xfrm>
          <a:custGeom>
            <a:avLst/>
            <a:gdLst/>
            <a:ahLst/>
            <a:cxnLst/>
            <a:rect l="l" t="t" r="r" b="b"/>
            <a:pathLst>
              <a:path w="179831" h="189737">
                <a:moveTo>
                  <a:pt x="0" y="189737"/>
                </a:moveTo>
                <a:lnTo>
                  <a:pt x="161544" y="28193"/>
                </a:lnTo>
                <a:lnTo>
                  <a:pt x="179831" y="0"/>
                </a:lnTo>
                <a:lnTo>
                  <a:pt x="18287" y="161543"/>
                </a:lnTo>
                <a:lnTo>
                  <a:pt x="0" y="189737"/>
                </a:lnTo>
                <a:close/>
              </a:path>
            </a:pathLst>
          </a:custGeom>
          <a:solidFill>
            <a:srgbClr val="54D4D4"/>
          </a:solidFill>
        </p:spPr>
        <p:txBody>
          <a:bodyPr wrap="square" lIns="0" tIns="0" rIns="0" bIns="0" rtlCol="0">
            <a:noAutofit/>
          </a:bodyPr>
          <a:lstStyle/>
          <a:p>
            <a:endParaRPr/>
          </a:p>
        </p:txBody>
      </p:sp>
      <p:sp>
        <p:nvSpPr>
          <p:cNvPr id="2094" name="object 2094"/>
          <p:cNvSpPr/>
          <p:nvPr/>
        </p:nvSpPr>
        <p:spPr>
          <a:xfrm>
            <a:off x="2888742" y="3880104"/>
            <a:ext cx="161544" cy="161544"/>
          </a:xfrm>
          <a:custGeom>
            <a:avLst/>
            <a:gdLst/>
            <a:ahLst/>
            <a:cxnLst/>
            <a:rect l="l" t="t" r="r" b="b"/>
            <a:pathLst>
              <a:path w="161544" h="161544">
                <a:moveTo>
                  <a:pt x="0" y="161543"/>
                </a:moveTo>
                <a:lnTo>
                  <a:pt x="161544" y="0"/>
                </a:lnTo>
              </a:path>
            </a:pathLst>
          </a:custGeom>
          <a:ln w="762">
            <a:solidFill>
              <a:srgbClr val="54D4D4"/>
            </a:solidFill>
          </a:ln>
        </p:spPr>
        <p:txBody>
          <a:bodyPr wrap="square" lIns="0" tIns="0" rIns="0" bIns="0" rtlCol="0">
            <a:noAutofit/>
          </a:bodyPr>
          <a:lstStyle/>
          <a:p>
            <a:endParaRPr/>
          </a:p>
        </p:txBody>
      </p:sp>
      <p:sp>
        <p:nvSpPr>
          <p:cNvPr id="2095" name="object 2095"/>
          <p:cNvSpPr/>
          <p:nvPr/>
        </p:nvSpPr>
        <p:spPr>
          <a:xfrm>
            <a:off x="2888742" y="3865626"/>
            <a:ext cx="170688" cy="176022"/>
          </a:xfrm>
          <a:custGeom>
            <a:avLst/>
            <a:gdLst/>
            <a:ahLst/>
            <a:cxnLst/>
            <a:rect l="l" t="t" r="r" b="b"/>
            <a:pathLst>
              <a:path w="170687" h="176022">
                <a:moveTo>
                  <a:pt x="0" y="176022"/>
                </a:moveTo>
                <a:lnTo>
                  <a:pt x="161544" y="14478"/>
                </a:lnTo>
                <a:lnTo>
                  <a:pt x="170688" y="0"/>
                </a:lnTo>
                <a:lnTo>
                  <a:pt x="9143" y="161544"/>
                </a:lnTo>
                <a:lnTo>
                  <a:pt x="0" y="176022"/>
                </a:lnTo>
                <a:close/>
              </a:path>
            </a:pathLst>
          </a:custGeom>
          <a:solidFill>
            <a:srgbClr val="54D4D4"/>
          </a:solidFill>
        </p:spPr>
        <p:txBody>
          <a:bodyPr wrap="square" lIns="0" tIns="0" rIns="0" bIns="0" rtlCol="0">
            <a:noAutofit/>
          </a:bodyPr>
          <a:lstStyle/>
          <a:p>
            <a:endParaRPr/>
          </a:p>
        </p:txBody>
      </p:sp>
      <p:sp>
        <p:nvSpPr>
          <p:cNvPr id="2096" name="object 2096"/>
          <p:cNvSpPr/>
          <p:nvPr/>
        </p:nvSpPr>
        <p:spPr>
          <a:xfrm>
            <a:off x="2897885" y="3851910"/>
            <a:ext cx="170688" cy="175260"/>
          </a:xfrm>
          <a:custGeom>
            <a:avLst/>
            <a:gdLst/>
            <a:ahLst/>
            <a:cxnLst/>
            <a:rect l="l" t="t" r="r" b="b"/>
            <a:pathLst>
              <a:path w="170687" h="175260">
                <a:moveTo>
                  <a:pt x="0" y="175260"/>
                </a:moveTo>
                <a:lnTo>
                  <a:pt x="161544" y="13716"/>
                </a:lnTo>
                <a:lnTo>
                  <a:pt x="170688" y="0"/>
                </a:lnTo>
                <a:lnTo>
                  <a:pt x="9143" y="161544"/>
                </a:lnTo>
                <a:lnTo>
                  <a:pt x="0" y="175260"/>
                </a:lnTo>
                <a:close/>
              </a:path>
            </a:pathLst>
          </a:custGeom>
          <a:solidFill>
            <a:srgbClr val="53D3D3"/>
          </a:solidFill>
        </p:spPr>
        <p:txBody>
          <a:bodyPr wrap="square" lIns="0" tIns="0" rIns="0" bIns="0" rtlCol="0">
            <a:noAutofit/>
          </a:bodyPr>
          <a:lstStyle/>
          <a:p>
            <a:endParaRPr/>
          </a:p>
        </p:txBody>
      </p:sp>
      <p:sp>
        <p:nvSpPr>
          <p:cNvPr id="2097" name="object 2097"/>
          <p:cNvSpPr/>
          <p:nvPr/>
        </p:nvSpPr>
        <p:spPr>
          <a:xfrm>
            <a:off x="2907029" y="3831336"/>
            <a:ext cx="176784" cy="182118"/>
          </a:xfrm>
          <a:custGeom>
            <a:avLst/>
            <a:gdLst/>
            <a:ahLst/>
            <a:cxnLst/>
            <a:rect l="l" t="t" r="r" b="b"/>
            <a:pathLst>
              <a:path w="176783" h="182117">
                <a:moveTo>
                  <a:pt x="0" y="182118"/>
                </a:moveTo>
                <a:lnTo>
                  <a:pt x="161544" y="20574"/>
                </a:lnTo>
                <a:lnTo>
                  <a:pt x="176784" y="0"/>
                </a:lnTo>
                <a:lnTo>
                  <a:pt x="15240" y="161544"/>
                </a:lnTo>
                <a:lnTo>
                  <a:pt x="0" y="182118"/>
                </a:lnTo>
                <a:close/>
              </a:path>
            </a:pathLst>
          </a:custGeom>
          <a:solidFill>
            <a:srgbClr val="53D2D2"/>
          </a:solidFill>
        </p:spPr>
        <p:txBody>
          <a:bodyPr wrap="square" lIns="0" tIns="0" rIns="0" bIns="0" rtlCol="0">
            <a:noAutofit/>
          </a:bodyPr>
          <a:lstStyle/>
          <a:p>
            <a:endParaRPr/>
          </a:p>
        </p:txBody>
      </p:sp>
      <p:sp>
        <p:nvSpPr>
          <p:cNvPr id="2098" name="object 2098"/>
          <p:cNvSpPr/>
          <p:nvPr/>
        </p:nvSpPr>
        <p:spPr>
          <a:xfrm>
            <a:off x="2907029" y="3851910"/>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2099" name="object 2099"/>
          <p:cNvSpPr/>
          <p:nvPr/>
        </p:nvSpPr>
        <p:spPr>
          <a:xfrm>
            <a:off x="2907029" y="3842004"/>
            <a:ext cx="169164" cy="171450"/>
          </a:xfrm>
          <a:custGeom>
            <a:avLst/>
            <a:gdLst/>
            <a:ahLst/>
            <a:cxnLst/>
            <a:rect l="l" t="t" r="r" b="b"/>
            <a:pathLst>
              <a:path w="169163" h="171450">
                <a:moveTo>
                  <a:pt x="0" y="171450"/>
                </a:moveTo>
                <a:lnTo>
                  <a:pt x="161544" y="9905"/>
                </a:lnTo>
                <a:lnTo>
                  <a:pt x="169164" y="0"/>
                </a:lnTo>
                <a:lnTo>
                  <a:pt x="7620" y="161544"/>
                </a:lnTo>
                <a:lnTo>
                  <a:pt x="0" y="171450"/>
                </a:lnTo>
                <a:close/>
              </a:path>
            </a:pathLst>
          </a:custGeom>
          <a:solidFill>
            <a:srgbClr val="53D2D2"/>
          </a:solidFill>
        </p:spPr>
        <p:txBody>
          <a:bodyPr wrap="square" lIns="0" tIns="0" rIns="0" bIns="0" rtlCol="0">
            <a:noAutofit/>
          </a:bodyPr>
          <a:lstStyle/>
          <a:p>
            <a:endParaRPr/>
          </a:p>
        </p:txBody>
      </p:sp>
      <p:sp>
        <p:nvSpPr>
          <p:cNvPr id="2100" name="object 2100"/>
          <p:cNvSpPr/>
          <p:nvPr/>
        </p:nvSpPr>
        <p:spPr>
          <a:xfrm>
            <a:off x="2914650" y="3831336"/>
            <a:ext cx="169164" cy="172212"/>
          </a:xfrm>
          <a:custGeom>
            <a:avLst/>
            <a:gdLst/>
            <a:ahLst/>
            <a:cxnLst/>
            <a:rect l="l" t="t" r="r" b="b"/>
            <a:pathLst>
              <a:path w="169163" h="172212">
                <a:moveTo>
                  <a:pt x="0" y="172212"/>
                </a:moveTo>
                <a:lnTo>
                  <a:pt x="161544" y="10668"/>
                </a:lnTo>
                <a:lnTo>
                  <a:pt x="169164" y="0"/>
                </a:lnTo>
                <a:lnTo>
                  <a:pt x="7620" y="161544"/>
                </a:lnTo>
                <a:lnTo>
                  <a:pt x="0" y="172212"/>
                </a:lnTo>
                <a:close/>
              </a:path>
            </a:pathLst>
          </a:custGeom>
          <a:solidFill>
            <a:srgbClr val="52D2D2"/>
          </a:solidFill>
        </p:spPr>
        <p:txBody>
          <a:bodyPr wrap="square" lIns="0" tIns="0" rIns="0" bIns="0" rtlCol="0">
            <a:noAutofit/>
          </a:bodyPr>
          <a:lstStyle/>
          <a:p>
            <a:endParaRPr/>
          </a:p>
        </p:txBody>
      </p:sp>
      <p:sp>
        <p:nvSpPr>
          <p:cNvPr id="2101" name="object 2101"/>
          <p:cNvSpPr/>
          <p:nvPr/>
        </p:nvSpPr>
        <p:spPr>
          <a:xfrm>
            <a:off x="2922270" y="3824477"/>
            <a:ext cx="166878" cy="168402"/>
          </a:xfrm>
          <a:custGeom>
            <a:avLst/>
            <a:gdLst/>
            <a:ahLst/>
            <a:cxnLst/>
            <a:rect l="l" t="t" r="r" b="b"/>
            <a:pathLst>
              <a:path w="166877" h="168401">
                <a:moveTo>
                  <a:pt x="0" y="168401"/>
                </a:moveTo>
                <a:lnTo>
                  <a:pt x="161544" y="6857"/>
                </a:lnTo>
                <a:lnTo>
                  <a:pt x="166878" y="0"/>
                </a:lnTo>
                <a:lnTo>
                  <a:pt x="5333" y="161543"/>
                </a:lnTo>
                <a:lnTo>
                  <a:pt x="0" y="168401"/>
                </a:lnTo>
                <a:close/>
              </a:path>
            </a:pathLst>
          </a:custGeom>
          <a:solidFill>
            <a:srgbClr val="52D1D1"/>
          </a:solidFill>
        </p:spPr>
        <p:txBody>
          <a:bodyPr wrap="square" lIns="0" tIns="0" rIns="0" bIns="0" rtlCol="0">
            <a:noAutofit/>
          </a:bodyPr>
          <a:lstStyle/>
          <a:p>
            <a:endParaRPr/>
          </a:p>
        </p:txBody>
      </p:sp>
      <p:sp>
        <p:nvSpPr>
          <p:cNvPr id="2102" name="object 2102"/>
          <p:cNvSpPr/>
          <p:nvPr/>
        </p:nvSpPr>
        <p:spPr>
          <a:xfrm>
            <a:off x="2922270" y="3831335"/>
            <a:ext cx="161544" cy="161544"/>
          </a:xfrm>
          <a:custGeom>
            <a:avLst/>
            <a:gdLst/>
            <a:ahLst/>
            <a:cxnLst/>
            <a:rect l="l" t="t" r="r" b="b"/>
            <a:pathLst>
              <a:path w="161544" h="161544">
                <a:moveTo>
                  <a:pt x="0" y="161544"/>
                </a:moveTo>
                <a:lnTo>
                  <a:pt x="161544" y="0"/>
                </a:lnTo>
              </a:path>
            </a:pathLst>
          </a:custGeom>
          <a:ln w="762">
            <a:solidFill>
              <a:srgbClr val="52D1D1"/>
            </a:solidFill>
          </a:ln>
        </p:spPr>
        <p:txBody>
          <a:bodyPr wrap="square" lIns="0" tIns="0" rIns="0" bIns="0" rtlCol="0">
            <a:noAutofit/>
          </a:bodyPr>
          <a:lstStyle/>
          <a:p>
            <a:endParaRPr/>
          </a:p>
        </p:txBody>
      </p:sp>
      <p:sp>
        <p:nvSpPr>
          <p:cNvPr id="2103" name="object 2103"/>
          <p:cNvSpPr/>
          <p:nvPr/>
        </p:nvSpPr>
        <p:spPr>
          <a:xfrm>
            <a:off x="2927604" y="3819906"/>
            <a:ext cx="166878" cy="166116"/>
          </a:xfrm>
          <a:custGeom>
            <a:avLst/>
            <a:gdLst/>
            <a:ahLst/>
            <a:cxnLst/>
            <a:rect l="l" t="t" r="r" b="b"/>
            <a:pathLst>
              <a:path w="166877" h="166115">
                <a:moveTo>
                  <a:pt x="0" y="166115"/>
                </a:moveTo>
                <a:lnTo>
                  <a:pt x="5334" y="161543"/>
                </a:lnTo>
                <a:lnTo>
                  <a:pt x="166878" y="0"/>
                </a:lnTo>
                <a:lnTo>
                  <a:pt x="161544" y="4571"/>
                </a:lnTo>
                <a:lnTo>
                  <a:pt x="0" y="166115"/>
                </a:lnTo>
                <a:close/>
              </a:path>
            </a:pathLst>
          </a:custGeom>
          <a:solidFill>
            <a:srgbClr val="52CECE"/>
          </a:solidFill>
        </p:spPr>
        <p:txBody>
          <a:bodyPr wrap="square" lIns="0" tIns="0" rIns="0" bIns="0" rtlCol="0">
            <a:noAutofit/>
          </a:bodyPr>
          <a:lstStyle/>
          <a:p>
            <a:endParaRPr/>
          </a:p>
        </p:txBody>
      </p:sp>
      <p:sp>
        <p:nvSpPr>
          <p:cNvPr id="2104" name="object 2104"/>
          <p:cNvSpPr/>
          <p:nvPr/>
        </p:nvSpPr>
        <p:spPr>
          <a:xfrm>
            <a:off x="2927604" y="3824478"/>
            <a:ext cx="161544" cy="161544"/>
          </a:xfrm>
          <a:custGeom>
            <a:avLst/>
            <a:gdLst/>
            <a:ahLst/>
            <a:cxnLst/>
            <a:rect l="l" t="t" r="r" b="b"/>
            <a:pathLst>
              <a:path w="161544" h="161544">
                <a:moveTo>
                  <a:pt x="0" y="161543"/>
                </a:moveTo>
                <a:lnTo>
                  <a:pt x="161544" y="0"/>
                </a:lnTo>
              </a:path>
            </a:pathLst>
          </a:custGeom>
          <a:ln w="762">
            <a:solidFill>
              <a:srgbClr val="52CECE"/>
            </a:solidFill>
          </a:ln>
        </p:spPr>
        <p:txBody>
          <a:bodyPr wrap="square" lIns="0" tIns="0" rIns="0" bIns="0" rtlCol="0">
            <a:noAutofit/>
          </a:bodyPr>
          <a:lstStyle/>
          <a:p>
            <a:endParaRPr/>
          </a:p>
        </p:txBody>
      </p:sp>
      <p:sp>
        <p:nvSpPr>
          <p:cNvPr id="2105" name="object 2105"/>
          <p:cNvSpPr/>
          <p:nvPr/>
        </p:nvSpPr>
        <p:spPr>
          <a:xfrm>
            <a:off x="2972561" y="3778757"/>
            <a:ext cx="161544" cy="185166"/>
          </a:xfrm>
          <a:custGeom>
            <a:avLst/>
            <a:gdLst/>
            <a:ahLst/>
            <a:cxnLst/>
            <a:rect l="l" t="t" r="r" b="b"/>
            <a:pathLst>
              <a:path w="161544" h="185165">
                <a:moveTo>
                  <a:pt x="0" y="185166"/>
                </a:moveTo>
                <a:lnTo>
                  <a:pt x="161544" y="22860"/>
                </a:lnTo>
                <a:lnTo>
                  <a:pt x="161544" y="0"/>
                </a:lnTo>
                <a:lnTo>
                  <a:pt x="0" y="161544"/>
                </a:lnTo>
                <a:lnTo>
                  <a:pt x="0" y="185166"/>
                </a:lnTo>
                <a:close/>
              </a:path>
            </a:pathLst>
          </a:custGeom>
          <a:solidFill>
            <a:srgbClr val="59E0E0"/>
          </a:solidFill>
        </p:spPr>
        <p:txBody>
          <a:bodyPr wrap="square" lIns="0" tIns="0" rIns="0" bIns="0" rtlCol="0">
            <a:noAutofit/>
          </a:bodyPr>
          <a:lstStyle/>
          <a:p>
            <a:endParaRPr/>
          </a:p>
        </p:txBody>
      </p:sp>
      <p:sp>
        <p:nvSpPr>
          <p:cNvPr id="2106" name="object 2106"/>
          <p:cNvSpPr/>
          <p:nvPr/>
        </p:nvSpPr>
        <p:spPr>
          <a:xfrm>
            <a:off x="2972561" y="3801617"/>
            <a:ext cx="161544" cy="162306"/>
          </a:xfrm>
          <a:custGeom>
            <a:avLst/>
            <a:gdLst/>
            <a:ahLst/>
            <a:cxnLst/>
            <a:rect l="l" t="t" r="r" b="b"/>
            <a:pathLst>
              <a:path w="161544" h="162305">
                <a:moveTo>
                  <a:pt x="0" y="162305"/>
                </a:moveTo>
                <a:lnTo>
                  <a:pt x="161544" y="0"/>
                </a:lnTo>
              </a:path>
            </a:pathLst>
          </a:custGeom>
          <a:ln w="762">
            <a:solidFill>
              <a:srgbClr val="59E0E0"/>
            </a:solidFill>
          </a:ln>
        </p:spPr>
        <p:txBody>
          <a:bodyPr wrap="square" lIns="0" tIns="0" rIns="0" bIns="0" rtlCol="0">
            <a:noAutofit/>
          </a:bodyPr>
          <a:lstStyle/>
          <a:p>
            <a:endParaRPr/>
          </a:p>
        </p:txBody>
      </p:sp>
      <p:sp>
        <p:nvSpPr>
          <p:cNvPr id="2107" name="object 2107"/>
          <p:cNvSpPr/>
          <p:nvPr/>
        </p:nvSpPr>
        <p:spPr>
          <a:xfrm>
            <a:off x="2813303" y="3778757"/>
            <a:ext cx="320802" cy="161544"/>
          </a:xfrm>
          <a:custGeom>
            <a:avLst/>
            <a:gdLst/>
            <a:ahLst/>
            <a:cxnLst/>
            <a:rect l="l" t="t" r="r" b="b"/>
            <a:pathLst>
              <a:path w="320801" h="161544">
                <a:moveTo>
                  <a:pt x="159257" y="161543"/>
                </a:moveTo>
                <a:lnTo>
                  <a:pt x="320801" y="0"/>
                </a:lnTo>
                <a:lnTo>
                  <a:pt x="162305" y="0"/>
                </a:lnTo>
                <a:lnTo>
                  <a:pt x="0" y="161543"/>
                </a:lnTo>
                <a:lnTo>
                  <a:pt x="159257" y="161543"/>
                </a:lnTo>
                <a:close/>
              </a:path>
            </a:pathLst>
          </a:custGeom>
          <a:solidFill>
            <a:srgbClr val="3B9797"/>
          </a:solidFill>
        </p:spPr>
        <p:txBody>
          <a:bodyPr wrap="square" lIns="0" tIns="0" rIns="0" bIns="0" rtlCol="0">
            <a:noAutofit/>
          </a:bodyPr>
          <a:lstStyle/>
          <a:p>
            <a:endParaRPr/>
          </a:p>
        </p:txBody>
      </p:sp>
      <p:sp>
        <p:nvSpPr>
          <p:cNvPr id="2108" name="object 2108"/>
          <p:cNvSpPr/>
          <p:nvPr/>
        </p:nvSpPr>
        <p:spPr>
          <a:xfrm>
            <a:off x="2972561" y="3778757"/>
            <a:ext cx="161544" cy="161544"/>
          </a:xfrm>
          <a:custGeom>
            <a:avLst/>
            <a:gdLst/>
            <a:ahLst/>
            <a:cxnLst/>
            <a:rect l="l" t="t" r="r" b="b"/>
            <a:pathLst>
              <a:path w="161544" h="161544">
                <a:moveTo>
                  <a:pt x="0" y="161543"/>
                </a:moveTo>
                <a:lnTo>
                  <a:pt x="161544" y="0"/>
                </a:lnTo>
              </a:path>
            </a:pathLst>
          </a:custGeom>
          <a:ln w="762">
            <a:solidFill>
              <a:srgbClr val="3B9797"/>
            </a:solidFill>
          </a:ln>
        </p:spPr>
        <p:txBody>
          <a:bodyPr wrap="square" lIns="0" tIns="0" rIns="0" bIns="0" rtlCol="0">
            <a:noAutofit/>
          </a:bodyPr>
          <a:lstStyle/>
          <a:p>
            <a:endParaRPr/>
          </a:p>
        </p:txBody>
      </p:sp>
      <p:sp>
        <p:nvSpPr>
          <p:cNvPr id="2109" name="object 2109"/>
          <p:cNvSpPr/>
          <p:nvPr/>
        </p:nvSpPr>
        <p:spPr>
          <a:xfrm>
            <a:off x="2590037" y="3676650"/>
            <a:ext cx="413004" cy="848868"/>
          </a:xfrm>
          <a:custGeom>
            <a:avLst/>
            <a:gdLst/>
            <a:ahLst/>
            <a:cxnLst/>
            <a:rect l="l" t="t" r="r" b="b"/>
            <a:pathLst>
              <a:path w="413004" h="848868">
                <a:moveTo>
                  <a:pt x="17224" y="819789"/>
                </a:moveTo>
                <a:lnTo>
                  <a:pt x="10668" y="823722"/>
                </a:lnTo>
                <a:lnTo>
                  <a:pt x="0" y="826769"/>
                </a:lnTo>
                <a:lnTo>
                  <a:pt x="0" y="848868"/>
                </a:lnTo>
                <a:lnTo>
                  <a:pt x="182880" y="848868"/>
                </a:lnTo>
                <a:lnTo>
                  <a:pt x="182880" y="826769"/>
                </a:lnTo>
                <a:lnTo>
                  <a:pt x="172212" y="823722"/>
                </a:lnTo>
                <a:lnTo>
                  <a:pt x="161537" y="817353"/>
                </a:lnTo>
                <a:lnTo>
                  <a:pt x="154110" y="808818"/>
                </a:lnTo>
                <a:lnTo>
                  <a:pt x="149352" y="798563"/>
                </a:lnTo>
                <a:lnTo>
                  <a:pt x="146689" y="787034"/>
                </a:lnTo>
                <a:lnTo>
                  <a:pt x="145541" y="774675"/>
                </a:lnTo>
                <a:lnTo>
                  <a:pt x="145334" y="761933"/>
                </a:lnTo>
                <a:lnTo>
                  <a:pt x="145490" y="749254"/>
                </a:lnTo>
                <a:lnTo>
                  <a:pt x="145432" y="737083"/>
                </a:lnTo>
                <a:lnTo>
                  <a:pt x="144583" y="725865"/>
                </a:lnTo>
                <a:lnTo>
                  <a:pt x="144018" y="722376"/>
                </a:lnTo>
                <a:lnTo>
                  <a:pt x="144018" y="617220"/>
                </a:lnTo>
                <a:lnTo>
                  <a:pt x="166878" y="579882"/>
                </a:lnTo>
                <a:lnTo>
                  <a:pt x="201930" y="664464"/>
                </a:lnTo>
                <a:lnTo>
                  <a:pt x="236982" y="749808"/>
                </a:lnTo>
                <a:lnTo>
                  <a:pt x="243840" y="767334"/>
                </a:lnTo>
                <a:lnTo>
                  <a:pt x="249174" y="782574"/>
                </a:lnTo>
                <a:lnTo>
                  <a:pt x="252222" y="794004"/>
                </a:lnTo>
                <a:lnTo>
                  <a:pt x="252984" y="802386"/>
                </a:lnTo>
                <a:lnTo>
                  <a:pt x="252984" y="806958"/>
                </a:lnTo>
                <a:lnTo>
                  <a:pt x="251460" y="810768"/>
                </a:lnTo>
                <a:lnTo>
                  <a:pt x="249936" y="815340"/>
                </a:lnTo>
                <a:lnTo>
                  <a:pt x="247650" y="819150"/>
                </a:lnTo>
                <a:lnTo>
                  <a:pt x="244602" y="822197"/>
                </a:lnTo>
                <a:lnTo>
                  <a:pt x="240792" y="824484"/>
                </a:lnTo>
                <a:lnTo>
                  <a:pt x="235458" y="826008"/>
                </a:lnTo>
                <a:lnTo>
                  <a:pt x="230124" y="826769"/>
                </a:lnTo>
                <a:lnTo>
                  <a:pt x="230124" y="848868"/>
                </a:lnTo>
                <a:lnTo>
                  <a:pt x="413004" y="848868"/>
                </a:lnTo>
                <a:lnTo>
                  <a:pt x="413004" y="826769"/>
                </a:lnTo>
                <a:lnTo>
                  <a:pt x="399288" y="822197"/>
                </a:lnTo>
                <a:lnTo>
                  <a:pt x="394716" y="819150"/>
                </a:lnTo>
                <a:lnTo>
                  <a:pt x="390906" y="816102"/>
                </a:lnTo>
                <a:lnTo>
                  <a:pt x="387096" y="812292"/>
                </a:lnTo>
                <a:lnTo>
                  <a:pt x="384048" y="807720"/>
                </a:lnTo>
                <a:lnTo>
                  <a:pt x="380238" y="802386"/>
                </a:lnTo>
                <a:lnTo>
                  <a:pt x="373380" y="788670"/>
                </a:lnTo>
                <a:lnTo>
                  <a:pt x="360426" y="761238"/>
                </a:lnTo>
                <a:lnTo>
                  <a:pt x="342900" y="720090"/>
                </a:lnTo>
                <a:lnTo>
                  <a:pt x="320802" y="665226"/>
                </a:lnTo>
                <a:lnTo>
                  <a:pt x="278892" y="563880"/>
                </a:lnTo>
                <a:lnTo>
                  <a:pt x="236982" y="463295"/>
                </a:lnTo>
                <a:lnTo>
                  <a:pt x="275844" y="400812"/>
                </a:lnTo>
                <a:lnTo>
                  <a:pt x="283356" y="390938"/>
                </a:lnTo>
                <a:lnTo>
                  <a:pt x="290402" y="380242"/>
                </a:lnTo>
                <a:lnTo>
                  <a:pt x="297170" y="368993"/>
                </a:lnTo>
                <a:lnTo>
                  <a:pt x="303847" y="357460"/>
                </a:lnTo>
                <a:lnTo>
                  <a:pt x="310624" y="345913"/>
                </a:lnTo>
                <a:lnTo>
                  <a:pt x="317688" y="334620"/>
                </a:lnTo>
                <a:lnTo>
                  <a:pt x="325227" y="323852"/>
                </a:lnTo>
                <a:lnTo>
                  <a:pt x="333431" y="313878"/>
                </a:lnTo>
                <a:lnTo>
                  <a:pt x="342488" y="304968"/>
                </a:lnTo>
                <a:lnTo>
                  <a:pt x="352587" y="297390"/>
                </a:lnTo>
                <a:lnTo>
                  <a:pt x="363915" y="291414"/>
                </a:lnTo>
                <a:lnTo>
                  <a:pt x="371094" y="288798"/>
                </a:lnTo>
                <a:lnTo>
                  <a:pt x="382524" y="287274"/>
                </a:lnTo>
                <a:lnTo>
                  <a:pt x="382524" y="263652"/>
                </a:lnTo>
                <a:lnTo>
                  <a:pt x="223266" y="263652"/>
                </a:lnTo>
                <a:lnTo>
                  <a:pt x="223266" y="287274"/>
                </a:lnTo>
                <a:lnTo>
                  <a:pt x="234696" y="289560"/>
                </a:lnTo>
                <a:lnTo>
                  <a:pt x="243840" y="293370"/>
                </a:lnTo>
                <a:lnTo>
                  <a:pt x="254858" y="301878"/>
                </a:lnTo>
                <a:lnTo>
                  <a:pt x="261122" y="312713"/>
                </a:lnTo>
                <a:lnTo>
                  <a:pt x="263945" y="325634"/>
                </a:lnTo>
                <a:lnTo>
                  <a:pt x="264414" y="331470"/>
                </a:lnTo>
                <a:lnTo>
                  <a:pt x="264414" y="339852"/>
                </a:lnTo>
                <a:lnTo>
                  <a:pt x="262890" y="348996"/>
                </a:lnTo>
                <a:lnTo>
                  <a:pt x="260026" y="361483"/>
                </a:lnTo>
                <a:lnTo>
                  <a:pt x="255664" y="373432"/>
                </a:lnTo>
                <a:lnTo>
                  <a:pt x="250168" y="384952"/>
                </a:lnTo>
                <a:lnTo>
                  <a:pt x="243906" y="396155"/>
                </a:lnTo>
                <a:lnTo>
                  <a:pt x="237244" y="407150"/>
                </a:lnTo>
                <a:lnTo>
                  <a:pt x="230546" y="418050"/>
                </a:lnTo>
                <a:lnTo>
                  <a:pt x="226314" y="425195"/>
                </a:lnTo>
                <a:lnTo>
                  <a:pt x="185166" y="492252"/>
                </a:lnTo>
                <a:lnTo>
                  <a:pt x="144018" y="558546"/>
                </a:lnTo>
                <a:lnTo>
                  <a:pt x="144018" y="0"/>
                </a:lnTo>
                <a:lnTo>
                  <a:pt x="0" y="0"/>
                </a:lnTo>
                <a:lnTo>
                  <a:pt x="0" y="23622"/>
                </a:lnTo>
                <a:lnTo>
                  <a:pt x="10668" y="26670"/>
                </a:lnTo>
                <a:lnTo>
                  <a:pt x="15240" y="28956"/>
                </a:lnTo>
                <a:lnTo>
                  <a:pt x="24830" y="36296"/>
                </a:lnTo>
                <a:lnTo>
                  <a:pt x="31258" y="45652"/>
                </a:lnTo>
                <a:lnTo>
                  <a:pt x="35127" y="56566"/>
                </a:lnTo>
                <a:lnTo>
                  <a:pt x="37041" y="68579"/>
                </a:lnTo>
                <a:lnTo>
                  <a:pt x="37603" y="81233"/>
                </a:lnTo>
                <a:lnTo>
                  <a:pt x="37419" y="94070"/>
                </a:lnTo>
                <a:lnTo>
                  <a:pt x="37093" y="106631"/>
                </a:lnTo>
                <a:lnTo>
                  <a:pt x="37227" y="118459"/>
                </a:lnTo>
                <a:lnTo>
                  <a:pt x="38100" y="127254"/>
                </a:lnTo>
                <a:lnTo>
                  <a:pt x="38100" y="752094"/>
                </a:lnTo>
                <a:lnTo>
                  <a:pt x="36975" y="765937"/>
                </a:lnTo>
                <a:lnTo>
                  <a:pt x="36307" y="778813"/>
                </a:lnTo>
                <a:lnTo>
                  <a:pt x="35048" y="790679"/>
                </a:lnTo>
                <a:lnTo>
                  <a:pt x="32147" y="801493"/>
                </a:lnTo>
                <a:lnTo>
                  <a:pt x="26555" y="811210"/>
                </a:lnTo>
                <a:lnTo>
                  <a:pt x="17224" y="819789"/>
                </a:lnTo>
                <a:close/>
              </a:path>
            </a:pathLst>
          </a:custGeom>
          <a:solidFill>
            <a:srgbClr val="274E75"/>
          </a:solidFill>
        </p:spPr>
        <p:txBody>
          <a:bodyPr wrap="square" lIns="0" tIns="0" rIns="0" bIns="0" rtlCol="0">
            <a:noAutofit/>
          </a:bodyPr>
          <a:lstStyle/>
          <a:p>
            <a:endParaRPr/>
          </a:p>
        </p:txBody>
      </p:sp>
      <p:sp>
        <p:nvSpPr>
          <p:cNvPr id="2110" name="object 2110"/>
          <p:cNvSpPr/>
          <p:nvPr/>
        </p:nvSpPr>
        <p:spPr>
          <a:xfrm>
            <a:off x="2590037" y="3676650"/>
            <a:ext cx="144018" cy="0"/>
          </a:xfrm>
          <a:custGeom>
            <a:avLst/>
            <a:gdLst/>
            <a:ahLst/>
            <a:cxnLst/>
            <a:rect l="l" t="t" r="r" b="b"/>
            <a:pathLst>
              <a:path w="144018">
                <a:moveTo>
                  <a:pt x="144018" y="0"/>
                </a:moveTo>
                <a:lnTo>
                  <a:pt x="0" y="0"/>
                </a:lnTo>
              </a:path>
            </a:pathLst>
          </a:custGeom>
          <a:ln w="12954">
            <a:solidFill>
              <a:srgbClr val="358092"/>
            </a:solidFill>
          </a:ln>
        </p:spPr>
        <p:txBody>
          <a:bodyPr wrap="square" lIns="0" tIns="0" rIns="0" bIns="0" rtlCol="0">
            <a:noAutofit/>
          </a:bodyPr>
          <a:lstStyle/>
          <a:p>
            <a:endParaRPr/>
          </a:p>
        </p:txBody>
      </p:sp>
      <p:sp>
        <p:nvSpPr>
          <p:cNvPr id="2111" name="object 2111"/>
          <p:cNvSpPr/>
          <p:nvPr/>
        </p:nvSpPr>
        <p:spPr>
          <a:xfrm>
            <a:off x="2590038" y="3676650"/>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2112" name="object 2112"/>
          <p:cNvSpPr/>
          <p:nvPr/>
        </p:nvSpPr>
        <p:spPr>
          <a:xfrm>
            <a:off x="2590038" y="3700272"/>
            <a:ext cx="10668" cy="3047"/>
          </a:xfrm>
          <a:custGeom>
            <a:avLst/>
            <a:gdLst/>
            <a:ahLst/>
            <a:cxnLst/>
            <a:rect l="l" t="t" r="r" b="b"/>
            <a:pathLst>
              <a:path w="10668" h="3048">
                <a:moveTo>
                  <a:pt x="0" y="0"/>
                </a:moveTo>
                <a:lnTo>
                  <a:pt x="10668" y="3047"/>
                </a:lnTo>
              </a:path>
            </a:pathLst>
          </a:custGeom>
          <a:ln w="12954">
            <a:solidFill>
              <a:srgbClr val="347B8C"/>
            </a:solidFill>
          </a:ln>
        </p:spPr>
        <p:txBody>
          <a:bodyPr wrap="square" lIns="0" tIns="0" rIns="0" bIns="0" rtlCol="0">
            <a:noAutofit/>
          </a:bodyPr>
          <a:lstStyle/>
          <a:p>
            <a:endParaRPr/>
          </a:p>
        </p:txBody>
      </p:sp>
      <p:sp>
        <p:nvSpPr>
          <p:cNvPr id="2113" name="object 2113"/>
          <p:cNvSpPr/>
          <p:nvPr/>
        </p:nvSpPr>
        <p:spPr>
          <a:xfrm>
            <a:off x="2600705" y="3703320"/>
            <a:ext cx="4572" cy="2285"/>
          </a:xfrm>
          <a:custGeom>
            <a:avLst/>
            <a:gdLst/>
            <a:ahLst/>
            <a:cxnLst/>
            <a:rect l="l" t="t" r="r" b="b"/>
            <a:pathLst>
              <a:path w="4572" h="2286">
                <a:moveTo>
                  <a:pt x="0" y="0"/>
                </a:moveTo>
                <a:lnTo>
                  <a:pt x="4572" y="2285"/>
                </a:lnTo>
              </a:path>
            </a:pathLst>
          </a:custGeom>
          <a:ln w="12954">
            <a:solidFill>
              <a:srgbClr val="368092"/>
            </a:solidFill>
          </a:ln>
        </p:spPr>
        <p:txBody>
          <a:bodyPr wrap="square" lIns="0" tIns="0" rIns="0" bIns="0" rtlCol="0">
            <a:noAutofit/>
          </a:bodyPr>
          <a:lstStyle/>
          <a:p>
            <a:endParaRPr/>
          </a:p>
        </p:txBody>
      </p:sp>
      <p:sp>
        <p:nvSpPr>
          <p:cNvPr id="2114" name="object 2114"/>
          <p:cNvSpPr/>
          <p:nvPr/>
        </p:nvSpPr>
        <p:spPr>
          <a:xfrm>
            <a:off x="2605277" y="3705605"/>
            <a:ext cx="4572" cy="2285"/>
          </a:xfrm>
          <a:custGeom>
            <a:avLst/>
            <a:gdLst/>
            <a:ahLst/>
            <a:cxnLst/>
            <a:rect l="l" t="t" r="r" b="b"/>
            <a:pathLst>
              <a:path w="4572" h="2286">
                <a:moveTo>
                  <a:pt x="0" y="0"/>
                </a:moveTo>
                <a:lnTo>
                  <a:pt x="4572" y="2285"/>
                </a:lnTo>
              </a:path>
            </a:pathLst>
          </a:custGeom>
          <a:ln w="12954">
            <a:solidFill>
              <a:srgbClr val="388496"/>
            </a:solidFill>
          </a:ln>
        </p:spPr>
        <p:txBody>
          <a:bodyPr wrap="square" lIns="0" tIns="0" rIns="0" bIns="0" rtlCol="0">
            <a:noAutofit/>
          </a:bodyPr>
          <a:lstStyle/>
          <a:p>
            <a:endParaRPr/>
          </a:p>
        </p:txBody>
      </p:sp>
      <p:sp>
        <p:nvSpPr>
          <p:cNvPr id="2115" name="object 2115"/>
          <p:cNvSpPr/>
          <p:nvPr/>
        </p:nvSpPr>
        <p:spPr>
          <a:xfrm>
            <a:off x="2609850" y="3707892"/>
            <a:ext cx="3048" cy="3047"/>
          </a:xfrm>
          <a:custGeom>
            <a:avLst/>
            <a:gdLst/>
            <a:ahLst/>
            <a:cxnLst/>
            <a:rect l="l" t="t" r="r" b="b"/>
            <a:pathLst>
              <a:path w="3048" h="3048">
                <a:moveTo>
                  <a:pt x="0" y="0"/>
                </a:moveTo>
                <a:lnTo>
                  <a:pt x="3048" y="3047"/>
                </a:lnTo>
              </a:path>
            </a:pathLst>
          </a:custGeom>
          <a:ln w="12954">
            <a:solidFill>
              <a:srgbClr val="3A879B"/>
            </a:solidFill>
          </a:ln>
        </p:spPr>
        <p:txBody>
          <a:bodyPr wrap="square" lIns="0" tIns="0" rIns="0" bIns="0" rtlCol="0">
            <a:noAutofit/>
          </a:bodyPr>
          <a:lstStyle/>
          <a:p>
            <a:endParaRPr/>
          </a:p>
        </p:txBody>
      </p:sp>
      <p:sp>
        <p:nvSpPr>
          <p:cNvPr id="2116" name="object 2116"/>
          <p:cNvSpPr/>
          <p:nvPr/>
        </p:nvSpPr>
        <p:spPr>
          <a:xfrm>
            <a:off x="2612898" y="3710939"/>
            <a:ext cx="3810" cy="3047"/>
          </a:xfrm>
          <a:custGeom>
            <a:avLst/>
            <a:gdLst/>
            <a:ahLst/>
            <a:cxnLst/>
            <a:rect l="l" t="t" r="r" b="b"/>
            <a:pathLst>
              <a:path w="3810" h="3048">
                <a:moveTo>
                  <a:pt x="0" y="0"/>
                </a:moveTo>
                <a:lnTo>
                  <a:pt x="3810" y="3047"/>
                </a:lnTo>
              </a:path>
            </a:pathLst>
          </a:custGeom>
          <a:ln w="12954">
            <a:solidFill>
              <a:srgbClr val="3A8A9F"/>
            </a:solidFill>
          </a:ln>
        </p:spPr>
        <p:txBody>
          <a:bodyPr wrap="square" lIns="0" tIns="0" rIns="0" bIns="0" rtlCol="0">
            <a:noAutofit/>
          </a:bodyPr>
          <a:lstStyle/>
          <a:p>
            <a:endParaRPr/>
          </a:p>
        </p:txBody>
      </p:sp>
      <p:sp>
        <p:nvSpPr>
          <p:cNvPr id="2117" name="object 2117"/>
          <p:cNvSpPr/>
          <p:nvPr/>
        </p:nvSpPr>
        <p:spPr>
          <a:xfrm>
            <a:off x="2616707" y="3713988"/>
            <a:ext cx="2286" cy="3810"/>
          </a:xfrm>
          <a:custGeom>
            <a:avLst/>
            <a:gdLst/>
            <a:ahLst/>
            <a:cxnLst/>
            <a:rect l="l" t="t" r="r" b="b"/>
            <a:pathLst>
              <a:path w="2286" h="3810">
                <a:moveTo>
                  <a:pt x="0" y="0"/>
                </a:moveTo>
                <a:lnTo>
                  <a:pt x="2286" y="3810"/>
                </a:lnTo>
              </a:path>
            </a:pathLst>
          </a:custGeom>
          <a:ln w="12954">
            <a:solidFill>
              <a:srgbClr val="3C8EA2"/>
            </a:solidFill>
          </a:ln>
        </p:spPr>
        <p:txBody>
          <a:bodyPr wrap="square" lIns="0" tIns="0" rIns="0" bIns="0" rtlCol="0">
            <a:noAutofit/>
          </a:bodyPr>
          <a:lstStyle/>
          <a:p>
            <a:endParaRPr/>
          </a:p>
        </p:txBody>
      </p:sp>
      <p:sp>
        <p:nvSpPr>
          <p:cNvPr id="2118" name="object 2118"/>
          <p:cNvSpPr/>
          <p:nvPr/>
        </p:nvSpPr>
        <p:spPr>
          <a:xfrm>
            <a:off x="2618994" y="3717798"/>
            <a:ext cx="2286" cy="3810"/>
          </a:xfrm>
          <a:custGeom>
            <a:avLst/>
            <a:gdLst/>
            <a:ahLst/>
            <a:cxnLst/>
            <a:rect l="l" t="t" r="r" b="b"/>
            <a:pathLst>
              <a:path w="2286" h="3810">
                <a:moveTo>
                  <a:pt x="0" y="0"/>
                </a:moveTo>
                <a:lnTo>
                  <a:pt x="2286" y="3810"/>
                </a:lnTo>
              </a:path>
            </a:pathLst>
          </a:custGeom>
          <a:ln w="12954">
            <a:solidFill>
              <a:srgbClr val="3D91A5"/>
            </a:solidFill>
          </a:ln>
        </p:spPr>
        <p:txBody>
          <a:bodyPr wrap="square" lIns="0" tIns="0" rIns="0" bIns="0" rtlCol="0">
            <a:noAutofit/>
          </a:bodyPr>
          <a:lstStyle/>
          <a:p>
            <a:endParaRPr/>
          </a:p>
        </p:txBody>
      </p:sp>
      <p:sp>
        <p:nvSpPr>
          <p:cNvPr id="2119" name="object 2119"/>
          <p:cNvSpPr/>
          <p:nvPr/>
        </p:nvSpPr>
        <p:spPr>
          <a:xfrm>
            <a:off x="2621279" y="3721607"/>
            <a:ext cx="1524" cy="4572"/>
          </a:xfrm>
          <a:custGeom>
            <a:avLst/>
            <a:gdLst/>
            <a:ahLst/>
            <a:cxnLst/>
            <a:rect l="l" t="t" r="r" b="b"/>
            <a:pathLst>
              <a:path w="1524" h="4572">
                <a:moveTo>
                  <a:pt x="0" y="0"/>
                </a:moveTo>
                <a:lnTo>
                  <a:pt x="1524" y="4572"/>
                </a:lnTo>
              </a:path>
            </a:pathLst>
          </a:custGeom>
          <a:ln w="12954">
            <a:solidFill>
              <a:srgbClr val="3E92A8"/>
            </a:solidFill>
          </a:ln>
        </p:spPr>
        <p:txBody>
          <a:bodyPr wrap="square" lIns="0" tIns="0" rIns="0" bIns="0" rtlCol="0">
            <a:noAutofit/>
          </a:bodyPr>
          <a:lstStyle/>
          <a:p>
            <a:endParaRPr/>
          </a:p>
        </p:txBody>
      </p:sp>
      <p:sp>
        <p:nvSpPr>
          <p:cNvPr id="2120" name="object 2120"/>
          <p:cNvSpPr/>
          <p:nvPr/>
        </p:nvSpPr>
        <p:spPr>
          <a:xfrm>
            <a:off x="2622804" y="3726179"/>
            <a:ext cx="1524" cy="6096"/>
          </a:xfrm>
          <a:custGeom>
            <a:avLst/>
            <a:gdLst/>
            <a:ahLst/>
            <a:cxnLst/>
            <a:rect l="l" t="t" r="r" b="b"/>
            <a:pathLst>
              <a:path w="1524" h="6096">
                <a:moveTo>
                  <a:pt x="0" y="0"/>
                </a:moveTo>
                <a:lnTo>
                  <a:pt x="1524" y="6096"/>
                </a:lnTo>
              </a:path>
            </a:pathLst>
          </a:custGeom>
          <a:ln w="12954">
            <a:solidFill>
              <a:srgbClr val="3E93AA"/>
            </a:solidFill>
          </a:ln>
        </p:spPr>
        <p:txBody>
          <a:bodyPr wrap="square" lIns="0" tIns="0" rIns="0" bIns="0" rtlCol="0">
            <a:noAutofit/>
          </a:bodyPr>
          <a:lstStyle/>
          <a:p>
            <a:endParaRPr/>
          </a:p>
        </p:txBody>
      </p:sp>
      <p:sp>
        <p:nvSpPr>
          <p:cNvPr id="2121" name="object 2121"/>
          <p:cNvSpPr/>
          <p:nvPr/>
        </p:nvSpPr>
        <p:spPr>
          <a:xfrm>
            <a:off x="2624327" y="3732276"/>
            <a:ext cx="2286" cy="17526"/>
          </a:xfrm>
          <a:custGeom>
            <a:avLst/>
            <a:gdLst/>
            <a:ahLst/>
            <a:cxnLst/>
            <a:rect l="l" t="t" r="r" b="b"/>
            <a:pathLst>
              <a:path w="2286" h="17525">
                <a:moveTo>
                  <a:pt x="0" y="0"/>
                </a:moveTo>
                <a:lnTo>
                  <a:pt x="2286" y="17526"/>
                </a:lnTo>
              </a:path>
            </a:pathLst>
          </a:custGeom>
          <a:ln w="12954">
            <a:solidFill>
              <a:srgbClr val="4094AA"/>
            </a:solidFill>
          </a:ln>
        </p:spPr>
        <p:txBody>
          <a:bodyPr wrap="square" lIns="0" tIns="0" rIns="0" bIns="0" rtlCol="0">
            <a:noAutofit/>
          </a:bodyPr>
          <a:lstStyle/>
          <a:p>
            <a:endParaRPr/>
          </a:p>
        </p:txBody>
      </p:sp>
      <p:sp>
        <p:nvSpPr>
          <p:cNvPr id="2122" name="object 2122"/>
          <p:cNvSpPr/>
          <p:nvPr/>
        </p:nvSpPr>
        <p:spPr>
          <a:xfrm>
            <a:off x="2626614" y="3749801"/>
            <a:ext cx="1524" cy="702564"/>
          </a:xfrm>
          <a:custGeom>
            <a:avLst/>
            <a:gdLst/>
            <a:ahLst/>
            <a:cxnLst/>
            <a:rect l="l" t="t" r="r" b="b"/>
            <a:pathLst>
              <a:path w="1524" h="702563">
                <a:moveTo>
                  <a:pt x="0" y="0"/>
                </a:moveTo>
                <a:lnTo>
                  <a:pt x="1524" y="24384"/>
                </a:lnTo>
                <a:lnTo>
                  <a:pt x="1524" y="54102"/>
                </a:lnTo>
                <a:lnTo>
                  <a:pt x="1524" y="649224"/>
                </a:lnTo>
                <a:lnTo>
                  <a:pt x="1524" y="678942"/>
                </a:lnTo>
                <a:lnTo>
                  <a:pt x="0" y="702564"/>
                </a:lnTo>
              </a:path>
            </a:pathLst>
          </a:custGeom>
          <a:ln w="12954">
            <a:solidFill>
              <a:srgbClr val="4094AB"/>
            </a:solidFill>
          </a:ln>
        </p:spPr>
        <p:txBody>
          <a:bodyPr wrap="square" lIns="0" tIns="0" rIns="0" bIns="0" rtlCol="0">
            <a:noAutofit/>
          </a:bodyPr>
          <a:lstStyle/>
          <a:p>
            <a:endParaRPr/>
          </a:p>
        </p:txBody>
      </p:sp>
      <p:sp>
        <p:nvSpPr>
          <p:cNvPr id="2123" name="object 2123"/>
          <p:cNvSpPr/>
          <p:nvPr/>
        </p:nvSpPr>
        <p:spPr>
          <a:xfrm>
            <a:off x="2624328" y="4452366"/>
            <a:ext cx="2285" cy="16764"/>
          </a:xfrm>
          <a:custGeom>
            <a:avLst/>
            <a:gdLst/>
            <a:ahLst/>
            <a:cxnLst/>
            <a:rect l="l" t="t" r="r" b="b"/>
            <a:pathLst>
              <a:path w="2286" h="16763">
                <a:moveTo>
                  <a:pt x="2286" y="0"/>
                </a:moveTo>
                <a:lnTo>
                  <a:pt x="0" y="16764"/>
                </a:lnTo>
              </a:path>
            </a:pathLst>
          </a:custGeom>
          <a:ln w="12954">
            <a:solidFill>
              <a:srgbClr val="4094AA"/>
            </a:solidFill>
          </a:ln>
        </p:spPr>
        <p:txBody>
          <a:bodyPr wrap="square" lIns="0" tIns="0" rIns="0" bIns="0" rtlCol="0">
            <a:noAutofit/>
          </a:bodyPr>
          <a:lstStyle/>
          <a:p>
            <a:endParaRPr/>
          </a:p>
        </p:txBody>
      </p:sp>
      <p:sp>
        <p:nvSpPr>
          <p:cNvPr id="2124" name="object 2124"/>
          <p:cNvSpPr/>
          <p:nvPr/>
        </p:nvSpPr>
        <p:spPr>
          <a:xfrm>
            <a:off x="2623565" y="4469129"/>
            <a:ext cx="761" cy="6096"/>
          </a:xfrm>
          <a:custGeom>
            <a:avLst/>
            <a:gdLst/>
            <a:ahLst/>
            <a:cxnLst/>
            <a:rect l="l" t="t" r="r" b="b"/>
            <a:pathLst>
              <a:path w="762" h="6096">
                <a:moveTo>
                  <a:pt x="762" y="0"/>
                </a:moveTo>
                <a:lnTo>
                  <a:pt x="0" y="6096"/>
                </a:lnTo>
              </a:path>
            </a:pathLst>
          </a:custGeom>
          <a:ln w="12954">
            <a:solidFill>
              <a:srgbClr val="3F94AA"/>
            </a:solidFill>
          </a:ln>
        </p:spPr>
        <p:txBody>
          <a:bodyPr wrap="square" lIns="0" tIns="0" rIns="0" bIns="0" rtlCol="0">
            <a:noAutofit/>
          </a:bodyPr>
          <a:lstStyle/>
          <a:p>
            <a:endParaRPr/>
          </a:p>
        </p:txBody>
      </p:sp>
      <p:sp>
        <p:nvSpPr>
          <p:cNvPr id="2125" name="object 2125"/>
          <p:cNvSpPr/>
          <p:nvPr/>
        </p:nvSpPr>
        <p:spPr>
          <a:xfrm>
            <a:off x="2622042" y="4475226"/>
            <a:ext cx="1523" cy="3810"/>
          </a:xfrm>
          <a:custGeom>
            <a:avLst/>
            <a:gdLst/>
            <a:ahLst/>
            <a:cxnLst/>
            <a:rect l="l" t="t" r="r" b="b"/>
            <a:pathLst>
              <a:path w="1524" h="3810">
                <a:moveTo>
                  <a:pt x="1524" y="0"/>
                </a:moveTo>
                <a:lnTo>
                  <a:pt x="0" y="3810"/>
                </a:lnTo>
              </a:path>
            </a:pathLst>
          </a:custGeom>
          <a:ln w="12954">
            <a:solidFill>
              <a:srgbClr val="3E93A9"/>
            </a:solidFill>
          </a:ln>
        </p:spPr>
        <p:txBody>
          <a:bodyPr wrap="square" lIns="0" tIns="0" rIns="0" bIns="0" rtlCol="0">
            <a:noAutofit/>
          </a:bodyPr>
          <a:lstStyle/>
          <a:p>
            <a:endParaRPr/>
          </a:p>
        </p:txBody>
      </p:sp>
      <p:sp>
        <p:nvSpPr>
          <p:cNvPr id="2126" name="object 2126"/>
          <p:cNvSpPr/>
          <p:nvPr/>
        </p:nvSpPr>
        <p:spPr>
          <a:xfrm>
            <a:off x="2618994" y="4479035"/>
            <a:ext cx="3047" cy="5334"/>
          </a:xfrm>
          <a:custGeom>
            <a:avLst/>
            <a:gdLst/>
            <a:ahLst/>
            <a:cxnLst/>
            <a:rect l="l" t="t" r="r" b="b"/>
            <a:pathLst>
              <a:path w="3048" h="5334">
                <a:moveTo>
                  <a:pt x="3048" y="0"/>
                </a:moveTo>
                <a:lnTo>
                  <a:pt x="0" y="5334"/>
                </a:lnTo>
              </a:path>
            </a:pathLst>
          </a:custGeom>
          <a:ln w="12954">
            <a:solidFill>
              <a:srgbClr val="3D91A5"/>
            </a:solidFill>
          </a:ln>
        </p:spPr>
        <p:txBody>
          <a:bodyPr wrap="square" lIns="0" tIns="0" rIns="0" bIns="0" rtlCol="0">
            <a:noAutofit/>
          </a:bodyPr>
          <a:lstStyle/>
          <a:p>
            <a:endParaRPr/>
          </a:p>
        </p:txBody>
      </p:sp>
      <p:sp>
        <p:nvSpPr>
          <p:cNvPr id="2127" name="object 2127"/>
          <p:cNvSpPr/>
          <p:nvPr/>
        </p:nvSpPr>
        <p:spPr>
          <a:xfrm>
            <a:off x="2615946" y="4484370"/>
            <a:ext cx="3047" cy="3810"/>
          </a:xfrm>
          <a:custGeom>
            <a:avLst/>
            <a:gdLst/>
            <a:ahLst/>
            <a:cxnLst/>
            <a:rect l="l" t="t" r="r" b="b"/>
            <a:pathLst>
              <a:path w="3048" h="3810">
                <a:moveTo>
                  <a:pt x="3048" y="0"/>
                </a:moveTo>
                <a:lnTo>
                  <a:pt x="0" y="3810"/>
                </a:lnTo>
              </a:path>
            </a:pathLst>
          </a:custGeom>
          <a:ln w="12954">
            <a:solidFill>
              <a:srgbClr val="3C8FA2"/>
            </a:solidFill>
          </a:ln>
        </p:spPr>
        <p:txBody>
          <a:bodyPr wrap="square" lIns="0" tIns="0" rIns="0" bIns="0" rtlCol="0">
            <a:noAutofit/>
          </a:bodyPr>
          <a:lstStyle/>
          <a:p>
            <a:endParaRPr/>
          </a:p>
        </p:txBody>
      </p:sp>
      <p:sp>
        <p:nvSpPr>
          <p:cNvPr id="2128" name="object 2128"/>
          <p:cNvSpPr/>
          <p:nvPr/>
        </p:nvSpPr>
        <p:spPr>
          <a:xfrm>
            <a:off x="2612897" y="4488179"/>
            <a:ext cx="3047" cy="3810"/>
          </a:xfrm>
          <a:custGeom>
            <a:avLst/>
            <a:gdLst/>
            <a:ahLst/>
            <a:cxnLst/>
            <a:rect l="l" t="t" r="r" b="b"/>
            <a:pathLst>
              <a:path w="3048" h="3810">
                <a:moveTo>
                  <a:pt x="3048" y="0"/>
                </a:moveTo>
                <a:lnTo>
                  <a:pt x="0" y="3810"/>
                </a:lnTo>
              </a:path>
            </a:pathLst>
          </a:custGeom>
          <a:ln w="12954">
            <a:solidFill>
              <a:srgbClr val="3B8B9F"/>
            </a:solidFill>
          </a:ln>
        </p:spPr>
        <p:txBody>
          <a:bodyPr wrap="square" lIns="0" tIns="0" rIns="0" bIns="0" rtlCol="0">
            <a:noAutofit/>
          </a:bodyPr>
          <a:lstStyle/>
          <a:p>
            <a:endParaRPr/>
          </a:p>
        </p:txBody>
      </p:sp>
      <p:sp>
        <p:nvSpPr>
          <p:cNvPr id="2129" name="object 2129"/>
          <p:cNvSpPr/>
          <p:nvPr/>
        </p:nvSpPr>
        <p:spPr>
          <a:xfrm>
            <a:off x="2609088" y="4491989"/>
            <a:ext cx="3810" cy="3048"/>
          </a:xfrm>
          <a:custGeom>
            <a:avLst/>
            <a:gdLst/>
            <a:ahLst/>
            <a:cxnLst/>
            <a:rect l="l" t="t" r="r" b="b"/>
            <a:pathLst>
              <a:path w="3810" h="3048">
                <a:moveTo>
                  <a:pt x="3810" y="0"/>
                </a:moveTo>
                <a:lnTo>
                  <a:pt x="0" y="3048"/>
                </a:lnTo>
              </a:path>
            </a:pathLst>
          </a:custGeom>
          <a:ln w="12954">
            <a:solidFill>
              <a:srgbClr val="3A889C"/>
            </a:solidFill>
          </a:ln>
        </p:spPr>
        <p:txBody>
          <a:bodyPr wrap="square" lIns="0" tIns="0" rIns="0" bIns="0" rtlCol="0">
            <a:noAutofit/>
          </a:bodyPr>
          <a:lstStyle/>
          <a:p>
            <a:endParaRPr/>
          </a:p>
        </p:txBody>
      </p:sp>
      <p:sp>
        <p:nvSpPr>
          <p:cNvPr id="2130" name="object 2130"/>
          <p:cNvSpPr/>
          <p:nvPr/>
        </p:nvSpPr>
        <p:spPr>
          <a:xfrm>
            <a:off x="2605278" y="4495038"/>
            <a:ext cx="3810" cy="3048"/>
          </a:xfrm>
          <a:custGeom>
            <a:avLst/>
            <a:gdLst/>
            <a:ahLst/>
            <a:cxnLst/>
            <a:rect l="l" t="t" r="r" b="b"/>
            <a:pathLst>
              <a:path w="3810" h="3048">
                <a:moveTo>
                  <a:pt x="3810" y="0"/>
                </a:moveTo>
                <a:lnTo>
                  <a:pt x="0" y="3048"/>
                </a:lnTo>
              </a:path>
            </a:pathLst>
          </a:custGeom>
          <a:ln w="12954">
            <a:solidFill>
              <a:srgbClr val="398597"/>
            </a:solidFill>
          </a:ln>
        </p:spPr>
        <p:txBody>
          <a:bodyPr wrap="square" lIns="0" tIns="0" rIns="0" bIns="0" rtlCol="0">
            <a:noAutofit/>
          </a:bodyPr>
          <a:lstStyle/>
          <a:p>
            <a:endParaRPr/>
          </a:p>
        </p:txBody>
      </p:sp>
      <p:sp>
        <p:nvSpPr>
          <p:cNvPr id="2131" name="object 2131"/>
          <p:cNvSpPr/>
          <p:nvPr/>
        </p:nvSpPr>
        <p:spPr>
          <a:xfrm>
            <a:off x="2600705" y="4498085"/>
            <a:ext cx="4572" cy="2286"/>
          </a:xfrm>
          <a:custGeom>
            <a:avLst/>
            <a:gdLst/>
            <a:ahLst/>
            <a:cxnLst/>
            <a:rect l="l" t="t" r="r" b="b"/>
            <a:pathLst>
              <a:path w="4572" h="2286">
                <a:moveTo>
                  <a:pt x="4572" y="0"/>
                </a:moveTo>
                <a:lnTo>
                  <a:pt x="0" y="2286"/>
                </a:lnTo>
              </a:path>
            </a:pathLst>
          </a:custGeom>
          <a:ln w="12954">
            <a:solidFill>
              <a:srgbClr val="378193"/>
            </a:solidFill>
          </a:ln>
        </p:spPr>
        <p:txBody>
          <a:bodyPr wrap="square" lIns="0" tIns="0" rIns="0" bIns="0" rtlCol="0">
            <a:noAutofit/>
          </a:bodyPr>
          <a:lstStyle/>
          <a:p>
            <a:endParaRPr/>
          </a:p>
        </p:txBody>
      </p:sp>
      <p:sp>
        <p:nvSpPr>
          <p:cNvPr id="2132" name="object 2132"/>
          <p:cNvSpPr/>
          <p:nvPr/>
        </p:nvSpPr>
        <p:spPr>
          <a:xfrm>
            <a:off x="2595371" y="4500372"/>
            <a:ext cx="5334" cy="1524"/>
          </a:xfrm>
          <a:custGeom>
            <a:avLst/>
            <a:gdLst/>
            <a:ahLst/>
            <a:cxnLst/>
            <a:rect l="l" t="t" r="r" b="b"/>
            <a:pathLst>
              <a:path w="5333" h="1524">
                <a:moveTo>
                  <a:pt x="5333" y="0"/>
                </a:moveTo>
                <a:lnTo>
                  <a:pt x="0" y="1524"/>
                </a:lnTo>
              </a:path>
            </a:pathLst>
          </a:custGeom>
          <a:ln w="12954">
            <a:solidFill>
              <a:srgbClr val="347C8F"/>
            </a:solidFill>
          </a:ln>
        </p:spPr>
        <p:txBody>
          <a:bodyPr wrap="square" lIns="0" tIns="0" rIns="0" bIns="0" rtlCol="0">
            <a:noAutofit/>
          </a:bodyPr>
          <a:lstStyle/>
          <a:p>
            <a:endParaRPr/>
          </a:p>
        </p:txBody>
      </p:sp>
      <p:sp>
        <p:nvSpPr>
          <p:cNvPr id="2133" name="object 2133"/>
          <p:cNvSpPr/>
          <p:nvPr/>
        </p:nvSpPr>
        <p:spPr>
          <a:xfrm>
            <a:off x="2590038" y="4501895"/>
            <a:ext cx="5334" cy="1524"/>
          </a:xfrm>
          <a:custGeom>
            <a:avLst/>
            <a:gdLst/>
            <a:ahLst/>
            <a:cxnLst/>
            <a:rect l="l" t="t" r="r" b="b"/>
            <a:pathLst>
              <a:path w="5333" h="1524">
                <a:moveTo>
                  <a:pt x="5333" y="0"/>
                </a:moveTo>
                <a:lnTo>
                  <a:pt x="0" y="1524"/>
                </a:lnTo>
              </a:path>
            </a:pathLst>
          </a:custGeom>
          <a:ln w="12954">
            <a:solidFill>
              <a:srgbClr val="33798A"/>
            </a:solidFill>
          </a:ln>
        </p:spPr>
        <p:txBody>
          <a:bodyPr wrap="square" lIns="0" tIns="0" rIns="0" bIns="0" rtlCol="0">
            <a:noAutofit/>
          </a:bodyPr>
          <a:lstStyle/>
          <a:p>
            <a:endParaRPr/>
          </a:p>
        </p:txBody>
      </p:sp>
      <p:sp>
        <p:nvSpPr>
          <p:cNvPr id="2134" name="object 2134"/>
          <p:cNvSpPr/>
          <p:nvPr/>
        </p:nvSpPr>
        <p:spPr>
          <a:xfrm>
            <a:off x="2590038" y="4503420"/>
            <a:ext cx="0" cy="22098"/>
          </a:xfrm>
          <a:custGeom>
            <a:avLst/>
            <a:gdLst/>
            <a:ahLst/>
            <a:cxnLst/>
            <a:rect l="l" t="t" r="r" b="b"/>
            <a:pathLst>
              <a:path h="22098">
                <a:moveTo>
                  <a:pt x="0" y="0"/>
                </a:moveTo>
                <a:lnTo>
                  <a:pt x="0" y="22098"/>
                </a:lnTo>
              </a:path>
            </a:pathLst>
          </a:custGeom>
          <a:ln w="12954">
            <a:solidFill>
              <a:srgbClr val="4094AB"/>
            </a:solidFill>
          </a:ln>
        </p:spPr>
        <p:txBody>
          <a:bodyPr wrap="square" lIns="0" tIns="0" rIns="0" bIns="0" rtlCol="0">
            <a:noAutofit/>
          </a:bodyPr>
          <a:lstStyle/>
          <a:p>
            <a:endParaRPr/>
          </a:p>
        </p:txBody>
      </p:sp>
      <p:sp>
        <p:nvSpPr>
          <p:cNvPr id="2135" name="object 2135"/>
          <p:cNvSpPr/>
          <p:nvPr/>
        </p:nvSpPr>
        <p:spPr>
          <a:xfrm>
            <a:off x="2590038" y="4525517"/>
            <a:ext cx="182880" cy="0"/>
          </a:xfrm>
          <a:custGeom>
            <a:avLst/>
            <a:gdLst/>
            <a:ahLst/>
            <a:cxnLst/>
            <a:rect l="l" t="t" r="r" b="b"/>
            <a:pathLst>
              <a:path w="182880">
                <a:moveTo>
                  <a:pt x="0" y="0"/>
                </a:moveTo>
                <a:lnTo>
                  <a:pt x="182880" y="0"/>
                </a:lnTo>
              </a:path>
            </a:pathLst>
          </a:custGeom>
          <a:ln w="12954">
            <a:solidFill>
              <a:srgbClr val="358092"/>
            </a:solidFill>
          </a:ln>
        </p:spPr>
        <p:txBody>
          <a:bodyPr wrap="square" lIns="0" tIns="0" rIns="0" bIns="0" rtlCol="0">
            <a:noAutofit/>
          </a:bodyPr>
          <a:lstStyle/>
          <a:p>
            <a:endParaRPr/>
          </a:p>
        </p:txBody>
      </p:sp>
      <p:sp>
        <p:nvSpPr>
          <p:cNvPr id="2136" name="object 2136"/>
          <p:cNvSpPr/>
          <p:nvPr/>
        </p:nvSpPr>
        <p:spPr>
          <a:xfrm>
            <a:off x="2772917"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2137" name="object 2137"/>
          <p:cNvSpPr/>
          <p:nvPr/>
        </p:nvSpPr>
        <p:spPr>
          <a:xfrm>
            <a:off x="2762249" y="4500372"/>
            <a:ext cx="10668" cy="3047"/>
          </a:xfrm>
          <a:custGeom>
            <a:avLst/>
            <a:gdLst/>
            <a:ahLst/>
            <a:cxnLst/>
            <a:rect l="l" t="t" r="r" b="b"/>
            <a:pathLst>
              <a:path w="10668" h="3048">
                <a:moveTo>
                  <a:pt x="10668" y="3048"/>
                </a:moveTo>
                <a:lnTo>
                  <a:pt x="0" y="0"/>
                </a:lnTo>
              </a:path>
            </a:pathLst>
          </a:custGeom>
          <a:ln w="12954">
            <a:solidFill>
              <a:srgbClr val="3B899D"/>
            </a:solidFill>
          </a:ln>
        </p:spPr>
        <p:txBody>
          <a:bodyPr wrap="square" lIns="0" tIns="0" rIns="0" bIns="0" rtlCol="0">
            <a:noAutofit/>
          </a:bodyPr>
          <a:lstStyle/>
          <a:p>
            <a:endParaRPr/>
          </a:p>
        </p:txBody>
      </p:sp>
      <p:sp>
        <p:nvSpPr>
          <p:cNvPr id="2138" name="object 2138"/>
          <p:cNvSpPr/>
          <p:nvPr/>
        </p:nvSpPr>
        <p:spPr>
          <a:xfrm>
            <a:off x="2757678" y="4498086"/>
            <a:ext cx="4572" cy="2285"/>
          </a:xfrm>
          <a:custGeom>
            <a:avLst/>
            <a:gdLst/>
            <a:ahLst/>
            <a:cxnLst/>
            <a:rect l="l" t="t" r="r" b="b"/>
            <a:pathLst>
              <a:path w="4572" h="2286">
                <a:moveTo>
                  <a:pt x="4572" y="2286"/>
                </a:moveTo>
                <a:lnTo>
                  <a:pt x="0" y="0"/>
                </a:lnTo>
              </a:path>
            </a:pathLst>
          </a:custGeom>
          <a:ln w="12954">
            <a:solidFill>
              <a:srgbClr val="3C8EA2"/>
            </a:solidFill>
          </a:ln>
        </p:spPr>
        <p:txBody>
          <a:bodyPr wrap="square" lIns="0" tIns="0" rIns="0" bIns="0" rtlCol="0">
            <a:noAutofit/>
          </a:bodyPr>
          <a:lstStyle/>
          <a:p>
            <a:endParaRPr/>
          </a:p>
        </p:txBody>
      </p:sp>
      <p:sp>
        <p:nvSpPr>
          <p:cNvPr id="2139" name="object 2139"/>
          <p:cNvSpPr/>
          <p:nvPr/>
        </p:nvSpPr>
        <p:spPr>
          <a:xfrm>
            <a:off x="2753867" y="4495799"/>
            <a:ext cx="3810" cy="2285"/>
          </a:xfrm>
          <a:custGeom>
            <a:avLst/>
            <a:gdLst/>
            <a:ahLst/>
            <a:cxnLst/>
            <a:rect l="l" t="t" r="r" b="b"/>
            <a:pathLst>
              <a:path w="3810" h="2286">
                <a:moveTo>
                  <a:pt x="3810" y="2286"/>
                </a:moveTo>
                <a:lnTo>
                  <a:pt x="0" y="0"/>
                </a:lnTo>
              </a:path>
            </a:pathLst>
          </a:custGeom>
          <a:ln w="12954">
            <a:solidFill>
              <a:srgbClr val="3D92A6"/>
            </a:solidFill>
          </a:ln>
        </p:spPr>
        <p:txBody>
          <a:bodyPr wrap="square" lIns="0" tIns="0" rIns="0" bIns="0" rtlCol="0">
            <a:noAutofit/>
          </a:bodyPr>
          <a:lstStyle/>
          <a:p>
            <a:endParaRPr/>
          </a:p>
        </p:txBody>
      </p:sp>
      <p:sp>
        <p:nvSpPr>
          <p:cNvPr id="2140" name="object 2140"/>
          <p:cNvSpPr/>
          <p:nvPr/>
        </p:nvSpPr>
        <p:spPr>
          <a:xfrm>
            <a:off x="2750057" y="4492752"/>
            <a:ext cx="3810" cy="3047"/>
          </a:xfrm>
          <a:custGeom>
            <a:avLst/>
            <a:gdLst/>
            <a:ahLst/>
            <a:cxnLst/>
            <a:rect l="l" t="t" r="r" b="b"/>
            <a:pathLst>
              <a:path w="3810" h="3048">
                <a:moveTo>
                  <a:pt x="3810" y="3048"/>
                </a:moveTo>
                <a:lnTo>
                  <a:pt x="0" y="0"/>
                </a:lnTo>
              </a:path>
            </a:pathLst>
          </a:custGeom>
          <a:ln w="12954">
            <a:solidFill>
              <a:srgbClr val="4095AB"/>
            </a:solidFill>
          </a:ln>
        </p:spPr>
        <p:txBody>
          <a:bodyPr wrap="square" lIns="0" tIns="0" rIns="0" bIns="0" rtlCol="0">
            <a:noAutofit/>
          </a:bodyPr>
          <a:lstStyle/>
          <a:p>
            <a:endParaRPr/>
          </a:p>
        </p:txBody>
      </p:sp>
      <p:sp>
        <p:nvSpPr>
          <p:cNvPr id="2141" name="object 2141"/>
          <p:cNvSpPr/>
          <p:nvPr/>
        </p:nvSpPr>
        <p:spPr>
          <a:xfrm>
            <a:off x="2747009" y="4489703"/>
            <a:ext cx="3048" cy="3047"/>
          </a:xfrm>
          <a:custGeom>
            <a:avLst/>
            <a:gdLst/>
            <a:ahLst/>
            <a:cxnLst/>
            <a:rect l="l" t="t" r="r" b="b"/>
            <a:pathLst>
              <a:path w="3048" h="3048">
                <a:moveTo>
                  <a:pt x="3048" y="3048"/>
                </a:moveTo>
                <a:lnTo>
                  <a:pt x="0" y="0"/>
                </a:lnTo>
              </a:path>
            </a:pathLst>
          </a:custGeom>
          <a:ln w="12954">
            <a:solidFill>
              <a:srgbClr val="4299AF"/>
            </a:solidFill>
          </a:ln>
        </p:spPr>
        <p:txBody>
          <a:bodyPr wrap="square" lIns="0" tIns="0" rIns="0" bIns="0" rtlCol="0">
            <a:noAutofit/>
          </a:bodyPr>
          <a:lstStyle/>
          <a:p>
            <a:endParaRPr/>
          </a:p>
        </p:txBody>
      </p:sp>
      <p:sp>
        <p:nvSpPr>
          <p:cNvPr id="2142" name="object 2142"/>
          <p:cNvSpPr/>
          <p:nvPr/>
        </p:nvSpPr>
        <p:spPr>
          <a:xfrm>
            <a:off x="2743962" y="4485894"/>
            <a:ext cx="3048" cy="3810"/>
          </a:xfrm>
          <a:custGeom>
            <a:avLst/>
            <a:gdLst/>
            <a:ahLst/>
            <a:cxnLst/>
            <a:rect l="l" t="t" r="r" b="b"/>
            <a:pathLst>
              <a:path w="3048" h="3810">
                <a:moveTo>
                  <a:pt x="3048" y="3810"/>
                </a:moveTo>
                <a:lnTo>
                  <a:pt x="0" y="0"/>
                </a:lnTo>
              </a:path>
            </a:pathLst>
          </a:custGeom>
          <a:ln w="12954">
            <a:solidFill>
              <a:srgbClr val="439DB2"/>
            </a:solidFill>
          </a:ln>
        </p:spPr>
        <p:txBody>
          <a:bodyPr wrap="square" lIns="0" tIns="0" rIns="0" bIns="0" rtlCol="0">
            <a:noAutofit/>
          </a:bodyPr>
          <a:lstStyle/>
          <a:p>
            <a:endParaRPr/>
          </a:p>
        </p:txBody>
      </p:sp>
      <p:sp>
        <p:nvSpPr>
          <p:cNvPr id="2143" name="object 2143"/>
          <p:cNvSpPr/>
          <p:nvPr/>
        </p:nvSpPr>
        <p:spPr>
          <a:xfrm>
            <a:off x="2741675" y="4482084"/>
            <a:ext cx="2286" cy="3810"/>
          </a:xfrm>
          <a:custGeom>
            <a:avLst/>
            <a:gdLst/>
            <a:ahLst/>
            <a:cxnLst/>
            <a:rect l="l" t="t" r="r" b="b"/>
            <a:pathLst>
              <a:path w="2286" h="3810">
                <a:moveTo>
                  <a:pt x="2286" y="3810"/>
                </a:moveTo>
                <a:lnTo>
                  <a:pt x="0" y="0"/>
                </a:lnTo>
              </a:path>
            </a:pathLst>
          </a:custGeom>
          <a:ln w="12954">
            <a:solidFill>
              <a:srgbClr val="449FB7"/>
            </a:solidFill>
          </a:ln>
        </p:spPr>
        <p:txBody>
          <a:bodyPr wrap="square" lIns="0" tIns="0" rIns="0" bIns="0" rtlCol="0">
            <a:noAutofit/>
          </a:bodyPr>
          <a:lstStyle/>
          <a:p>
            <a:endParaRPr/>
          </a:p>
        </p:txBody>
      </p:sp>
      <p:sp>
        <p:nvSpPr>
          <p:cNvPr id="2144" name="object 2144"/>
          <p:cNvSpPr/>
          <p:nvPr/>
        </p:nvSpPr>
        <p:spPr>
          <a:xfrm>
            <a:off x="2740152" y="4476749"/>
            <a:ext cx="1524" cy="5334"/>
          </a:xfrm>
          <a:custGeom>
            <a:avLst/>
            <a:gdLst/>
            <a:ahLst/>
            <a:cxnLst/>
            <a:rect l="l" t="t" r="r" b="b"/>
            <a:pathLst>
              <a:path w="1524" h="5334">
                <a:moveTo>
                  <a:pt x="1524" y="5333"/>
                </a:moveTo>
                <a:lnTo>
                  <a:pt x="0" y="0"/>
                </a:lnTo>
              </a:path>
            </a:pathLst>
          </a:custGeom>
          <a:ln w="12954">
            <a:solidFill>
              <a:srgbClr val="45A1B8"/>
            </a:solidFill>
          </a:ln>
        </p:spPr>
        <p:txBody>
          <a:bodyPr wrap="square" lIns="0" tIns="0" rIns="0" bIns="0" rtlCol="0">
            <a:noAutofit/>
          </a:bodyPr>
          <a:lstStyle/>
          <a:p>
            <a:endParaRPr/>
          </a:p>
        </p:txBody>
      </p:sp>
      <p:sp>
        <p:nvSpPr>
          <p:cNvPr id="2145" name="object 2145"/>
          <p:cNvSpPr/>
          <p:nvPr/>
        </p:nvSpPr>
        <p:spPr>
          <a:xfrm>
            <a:off x="2738627" y="4470654"/>
            <a:ext cx="1524" cy="6096"/>
          </a:xfrm>
          <a:custGeom>
            <a:avLst/>
            <a:gdLst/>
            <a:ahLst/>
            <a:cxnLst/>
            <a:rect l="l" t="t" r="r" b="b"/>
            <a:pathLst>
              <a:path w="1524" h="6096">
                <a:moveTo>
                  <a:pt x="1524" y="6096"/>
                </a:moveTo>
                <a:lnTo>
                  <a:pt x="0" y="0"/>
                </a:lnTo>
              </a:path>
            </a:pathLst>
          </a:custGeom>
          <a:ln w="12954">
            <a:solidFill>
              <a:srgbClr val="45A2B9"/>
            </a:solidFill>
          </a:ln>
        </p:spPr>
        <p:txBody>
          <a:bodyPr wrap="square" lIns="0" tIns="0" rIns="0" bIns="0" rtlCol="0">
            <a:noAutofit/>
          </a:bodyPr>
          <a:lstStyle/>
          <a:p>
            <a:endParaRPr/>
          </a:p>
        </p:txBody>
      </p:sp>
      <p:sp>
        <p:nvSpPr>
          <p:cNvPr id="2146" name="object 2146"/>
          <p:cNvSpPr/>
          <p:nvPr/>
        </p:nvSpPr>
        <p:spPr>
          <a:xfrm>
            <a:off x="2736341" y="4453128"/>
            <a:ext cx="2286" cy="17526"/>
          </a:xfrm>
          <a:custGeom>
            <a:avLst/>
            <a:gdLst/>
            <a:ahLst/>
            <a:cxnLst/>
            <a:rect l="l" t="t" r="r" b="b"/>
            <a:pathLst>
              <a:path w="2286" h="17525">
                <a:moveTo>
                  <a:pt x="2286" y="17525"/>
                </a:moveTo>
                <a:lnTo>
                  <a:pt x="0" y="0"/>
                </a:lnTo>
              </a:path>
            </a:pathLst>
          </a:custGeom>
          <a:ln w="12954">
            <a:solidFill>
              <a:srgbClr val="46A2BA"/>
            </a:solidFill>
          </a:ln>
        </p:spPr>
        <p:txBody>
          <a:bodyPr wrap="square" lIns="0" tIns="0" rIns="0" bIns="0" rtlCol="0">
            <a:noAutofit/>
          </a:bodyPr>
          <a:lstStyle/>
          <a:p>
            <a:endParaRPr/>
          </a:p>
        </p:txBody>
      </p:sp>
      <p:sp>
        <p:nvSpPr>
          <p:cNvPr id="2147" name="object 2147"/>
          <p:cNvSpPr/>
          <p:nvPr/>
        </p:nvSpPr>
        <p:spPr>
          <a:xfrm>
            <a:off x="2734056" y="4293869"/>
            <a:ext cx="2286" cy="159258"/>
          </a:xfrm>
          <a:custGeom>
            <a:avLst/>
            <a:gdLst/>
            <a:ahLst/>
            <a:cxnLst/>
            <a:rect l="l" t="t" r="r" b="b"/>
            <a:pathLst>
              <a:path w="2286" h="159258">
                <a:moveTo>
                  <a:pt x="2286" y="159258"/>
                </a:moveTo>
                <a:lnTo>
                  <a:pt x="762" y="134874"/>
                </a:lnTo>
                <a:lnTo>
                  <a:pt x="0" y="105156"/>
                </a:lnTo>
                <a:lnTo>
                  <a:pt x="0" y="0"/>
                </a:lnTo>
              </a:path>
            </a:pathLst>
          </a:custGeom>
          <a:ln w="12954">
            <a:solidFill>
              <a:srgbClr val="46A3BA"/>
            </a:solidFill>
          </a:ln>
        </p:spPr>
        <p:txBody>
          <a:bodyPr wrap="square" lIns="0" tIns="0" rIns="0" bIns="0" rtlCol="0">
            <a:noAutofit/>
          </a:bodyPr>
          <a:lstStyle/>
          <a:p>
            <a:endParaRPr/>
          </a:p>
        </p:txBody>
      </p:sp>
      <p:sp>
        <p:nvSpPr>
          <p:cNvPr id="2148" name="object 2148"/>
          <p:cNvSpPr/>
          <p:nvPr/>
        </p:nvSpPr>
        <p:spPr>
          <a:xfrm>
            <a:off x="2734055" y="4256532"/>
            <a:ext cx="22859" cy="37338"/>
          </a:xfrm>
          <a:custGeom>
            <a:avLst/>
            <a:gdLst/>
            <a:ahLst/>
            <a:cxnLst/>
            <a:rect l="l" t="t" r="r" b="b"/>
            <a:pathLst>
              <a:path w="22860" h="37337">
                <a:moveTo>
                  <a:pt x="0" y="37337"/>
                </a:moveTo>
                <a:lnTo>
                  <a:pt x="22859" y="0"/>
                </a:lnTo>
              </a:path>
            </a:pathLst>
          </a:custGeom>
          <a:ln w="12954">
            <a:solidFill>
              <a:srgbClr val="449EB5"/>
            </a:solidFill>
          </a:ln>
        </p:spPr>
        <p:txBody>
          <a:bodyPr wrap="square" lIns="0" tIns="0" rIns="0" bIns="0" rtlCol="0">
            <a:noAutofit/>
          </a:bodyPr>
          <a:lstStyle/>
          <a:p>
            <a:endParaRPr/>
          </a:p>
        </p:txBody>
      </p:sp>
      <p:sp>
        <p:nvSpPr>
          <p:cNvPr id="2149" name="object 2149"/>
          <p:cNvSpPr/>
          <p:nvPr/>
        </p:nvSpPr>
        <p:spPr>
          <a:xfrm>
            <a:off x="2756916" y="4256532"/>
            <a:ext cx="76962" cy="187452"/>
          </a:xfrm>
          <a:custGeom>
            <a:avLst/>
            <a:gdLst/>
            <a:ahLst/>
            <a:cxnLst/>
            <a:rect l="l" t="t" r="r" b="b"/>
            <a:pathLst>
              <a:path w="76962" h="187451">
                <a:moveTo>
                  <a:pt x="0" y="0"/>
                </a:moveTo>
                <a:lnTo>
                  <a:pt x="35052" y="84582"/>
                </a:lnTo>
                <a:lnTo>
                  <a:pt x="70104" y="169926"/>
                </a:lnTo>
                <a:lnTo>
                  <a:pt x="76962" y="187452"/>
                </a:lnTo>
              </a:path>
            </a:pathLst>
          </a:custGeom>
          <a:ln w="12954">
            <a:solidFill>
              <a:srgbClr val="3E92A8"/>
            </a:solidFill>
          </a:ln>
        </p:spPr>
        <p:txBody>
          <a:bodyPr wrap="square" lIns="0" tIns="0" rIns="0" bIns="0" rtlCol="0">
            <a:noAutofit/>
          </a:bodyPr>
          <a:lstStyle/>
          <a:p>
            <a:endParaRPr/>
          </a:p>
        </p:txBody>
      </p:sp>
      <p:sp>
        <p:nvSpPr>
          <p:cNvPr id="2150" name="object 2150"/>
          <p:cNvSpPr/>
          <p:nvPr/>
        </p:nvSpPr>
        <p:spPr>
          <a:xfrm>
            <a:off x="2833877" y="4443983"/>
            <a:ext cx="8382" cy="26670"/>
          </a:xfrm>
          <a:custGeom>
            <a:avLst/>
            <a:gdLst/>
            <a:ahLst/>
            <a:cxnLst/>
            <a:rect l="l" t="t" r="r" b="b"/>
            <a:pathLst>
              <a:path w="8381" h="26670">
                <a:moveTo>
                  <a:pt x="0" y="0"/>
                </a:moveTo>
                <a:lnTo>
                  <a:pt x="5334" y="15240"/>
                </a:lnTo>
                <a:lnTo>
                  <a:pt x="8382" y="26670"/>
                </a:lnTo>
              </a:path>
            </a:pathLst>
          </a:custGeom>
          <a:ln w="12954">
            <a:solidFill>
              <a:srgbClr val="3E93A9"/>
            </a:solidFill>
          </a:ln>
        </p:spPr>
        <p:txBody>
          <a:bodyPr wrap="square" lIns="0" tIns="0" rIns="0" bIns="0" rtlCol="0">
            <a:noAutofit/>
          </a:bodyPr>
          <a:lstStyle/>
          <a:p>
            <a:endParaRPr/>
          </a:p>
        </p:txBody>
      </p:sp>
      <p:sp>
        <p:nvSpPr>
          <p:cNvPr id="2151" name="object 2151"/>
          <p:cNvSpPr/>
          <p:nvPr/>
        </p:nvSpPr>
        <p:spPr>
          <a:xfrm>
            <a:off x="2842260" y="4470654"/>
            <a:ext cx="762" cy="8382"/>
          </a:xfrm>
          <a:custGeom>
            <a:avLst/>
            <a:gdLst/>
            <a:ahLst/>
            <a:cxnLst/>
            <a:rect l="l" t="t" r="r" b="b"/>
            <a:pathLst>
              <a:path w="762" h="8382">
                <a:moveTo>
                  <a:pt x="0" y="0"/>
                </a:moveTo>
                <a:lnTo>
                  <a:pt x="762" y="8382"/>
                </a:lnTo>
              </a:path>
            </a:pathLst>
          </a:custGeom>
          <a:ln w="12954">
            <a:solidFill>
              <a:srgbClr val="4094AA"/>
            </a:solidFill>
          </a:ln>
        </p:spPr>
        <p:txBody>
          <a:bodyPr wrap="square" lIns="0" tIns="0" rIns="0" bIns="0" rtlCol="0">
            <a:noAutofit/>
          </a:bodyPr>
          <a:lstStyle/>
          <a:p>
            <a:endParaRPr/>
          </a:p>
        </p:txBody>
      </p:sp>
      <p:sp>
        <p:nvSpPr>
          <p:cNvPr id="2152" name="object 2152"/>
          <p:cNvSpPr/>
          <p:nvPr/>
        </p:nvSpPr>
        <p:spPr>
          <a:xfrm>
            <a:off x="2843022" y="4479035"/>
            <a:ext cx="0" cy="4572"/>
          </a:xfrm>
          <a:custGeom>
            <a:avLst/>
            <a:gdLst/>
            <a:ahLst/>
            <a:cxnLst/>
            <a:rect l="l" t="t" r="r" b="b"/>
            <a:pathLst>
              <a:path h="4572">
                <a:moveTo>
                  <a:pt x="0" y="0"/>
                </a:moveTo>
                <a:lnTo>
                  <a:pt x="0" y="4572"/>
                </a:lnTo>
              </a:path>
            </a:pathLst>
          </a:custGeom>
          <a:ln w="12954">
            <a:solidFill>
              <a:srgbClr val="4094AB"/>
            </a:solidFill>
          </a:ln>
        </p:spPr>
        <p:txBody>
          <a:bodyPr wrap="square" lIns="0" tIns="0" rIns="0" bIns="0" rtlCol="0">
            <a:noAutofit/>
          </a:bodyPr>
          <a:lstStyle/>
          <a:p>
            <a:endParaRPr/>
          </a:p>
        </p:txBody>
      </p:sp>
      <p:sp>
        <p:nvSpPr>
          <p:cNvPr id="2153" name="object 2153"/>
          <p:cNvSpPr/>
          <p:nvPr/>
        </p:nvSpPr>
        <p:spPr>
          <a:xfrm>
            <a:off x="2841498" y="4483607"/>
            <a:ext cx="1523" cy="3810"/>
          </a:xfrm>
          <a:custGeom>
            <a:avLst/>
            <a:gdLst/>
            <a:ahLst/>
            <a:cxnLst/>
            <a:rect l="l" t="t" r="r" b="b"/>
            <a:pathLst>
              <a:path w="1524" h="3810">
                <a:moveTo>
                  <a:pt x="1524" y="0"/>
                </a:moveTo>
                <a:lnTo>
                  <a:pt x="0" y="3810"/>
                </a:lnTo>
              </a:path>
            </a:pathLst>
          </a:custGeom>
          <a:ln w="12954">
            <a:solidFill>
              <a:srgbClr val="3E93AA"/>
            </a:solidFill>
          </a:ln>
        </p:spPr>
        <p:txBody>
          <a:bodyPr wrap="square" lIns="0" tIns="0" rIns="0" bIns="0" rtlCol="0">
            <a:noAutofit/>
          </a:bodyPr>
          <a:lstStyle/>
          <a:p>
            <a:endParaRPr/>
          </a:p>
        </p:txBody>
      </p:sp>
      <p:sp>
        <p:nvSpPr>
          <p:cNvPr id="2154" name="object 2154"/>
          <p:cNvSpPr/>
          <p:nvPr/>
        </p:nvSpPr>
        <p:spPr>
          <a:xfrm>
            <a:off x="2839974" y="4487417"/>
            <a:ext cx="1523" cy="4572"/>
          </a:xfrm>
          <a:custGeom>
            <a:avLst/>
            <a:gdLst/>
            <a:ahLst/>
            <a:cxnLst/>
            <a:rect l="l" t="t" r="r" b="b"/>
            <a:pathLst>
              <a:path w="1524" h="4572">
                <a:moveTo>
                  <a:pt x="1524" y="0"/>
                </a:moveTo>
                <a:lnTo>
                  <a:pt x="0" y="4572"/>
                </a:lnTo>
              </a:path>
            </a:pathLst>
          </a:custGeom>
          <a:ln w="12954">
            <a:solidFill>
              <a:srgbClr val="3E92A8"/>
            </a:solidFill>
          </a:ln>
        </p:spPr>
        <p:txBody>
          <a:bodyPr wrap="square" lIns="0" tIns="0" rIns="0" bIns="0" rtlCol="0">
            <a:noAutofit/>
          </a:bodyPr>
          <a:lstStyle/>
          <a:p>
            <a:endParaRPr/>
          </a:p>
        </p:txBody>
      </p:sp>
      <p:sp>
        <p:nvSpPr>
          <p:cNvPr id="2155" name="object 2155"/>
          <p:cNvSpPr/>
          <p:nvPr/>
        </p:nvSpPr>
        <p:spPr>
          <a:xfrm>
            <a:off x="2837687" y="4491989"/>
            <a:ext cx="2285" cy="3810"/>
          </a:xfrm>
          <a:custGeom>
            <a:avLst/>
            <a:gdLst/>
            <a:ahLst/>
            <a:cxnLst/>
            <a:rect l="l" t="t" r="r" b="b"/>
            <a:pathLst>
              <a:path w="2286" h="3810">
                <a:moveTo>
                  <a:pt x="2286" y="0"/>
                </a:moveTo>
                <a:lnTo>
                  <a:pt x="0" y="3810"/>
                </a:lnTo>
              </a:path>
            </a:pathLst>
          </a:custGeom>
          <a:ln w="12954">
            <a:solidFill>
              <a:srgbClr val="3D91A4"/>
            </a:solidFill>
          </a:ln>
        </p:spPr>
        <p:txBody>
          <a:bodyPr wrap="square" lIns="0" tIns="0" rIns="0" bIns="0" rtlCol="0">
            <a:noAutofit/>
          </a:bodyPr>
          <a:lstStyle/>
          <a:p>
            <a:endParaRPr/>
          </a:p>
        </p:txBody>
      </p:sp>
      <p:sp>
        <p:nvSpPr>
          <p:cNvPr id="2156" name="object 2156"/>
          <p:cNvSpPr/>
          <p:nvPr/>
        </p:nvSpPr>
        <p:spPr>
          <a:xfrm>
            <a:off x="2834640" y="4495800"/>
            <a:ext cx="3047" cy="3048"/>
          </a:xfrm>
          <a:custGeom>
            <a:avLst/>
            <a:gdLst/>
            <a:ahLst/>
            <a:cxnLst/>
            <a:rect l="l" t="t" r="r" b="b"/>
            <a:pathLst>
              <a:path w="3048" h="3048">
                <a:moveTo>
                  <a:pt x="3048" y="0"/>
                </a:moveTo>
                <a:lnTo>
                  <a:pt x="0" y="3048"/>
                </a:lnTo>
              </a:path>
            </a:pathLst>
          </a:custGeom>
          <a:ln w="12954">
            <a:solidFill>
              <a:srgbClr val="3A8A9F"/>
            </a:solidFill>
          </a:ln>
        </p:spPr>
        <p:txBody>
          <a:bodyPr wrap="square" lIns="0" tIns="0" rIns="0" bIns="0" rtlCol="0">
            <a:noAutofit/>
          </a:bodyPr>
          <a:lstStyle/>
          <a:p>
            <a:endParaRPr/>
          </a:p>
        </p:txBody>
      </p:sp>
      <p:sp>
        <p:nvSpPr>
          <p:cNvPr id="2157" name="object 2157"/>
          <p:cNvSpPr/>
          <p:nvPr/>
        </p:nvSpPr>
        <p:spPr>
          <a:xfrm>
            <a:off x="2830829" y="4498848"/>
            <a:ext cx="3810" cy="2286"/>
          </a:xfrm>
          <a:custGeom>
            <a:avLst/>
            <a:gdLst/>
            <a:ahLst/>
            <a:cxnLst/>
            <a:rect l="l" t="t" r="r" b="b"/>
            <a:pathLst>
              <a:path w="3810" h="2286">
                <a:moveTo>
                  <a:pt x="3810" y="0"/>
                </a:moveTo>
                <a:lnTo>
                  <a:pt x="0" y="2286"/>
                </a:lnTo>
              </a:path>
            </a:pathLst>
          </a:custGeom>
          <a:ln w="12954">
            <a:solidFill>
              <a:srgbClr val="388395"/>
            </a:solidFill>
          </a:ln>
        </p:spPr>
        <p:txBody>
          <a:bodyPr wrap="square" lIns="0" tIns="0" rIns="0" bIns="0" rtlCol="0">
            <a:noAutofit/>
          </a:bodyPr>
          <a:lstStyle/>
          <a:p>
            <a:endParaRPr/>
          </a:p>
        </p:txBody>
      </p:sp>
      <p:sp>
        <p:nvSpPr>
          <p:cNvPr id="2158" name="object 2158"/>
          <p:cNvSpPr/>
          <p:nvPr/>
        </p:nvSpPr>
        <p:spPr>
          <a:xfrm>
            <a:off x="2825495" y="4501133"/>
            <a:ext cx="5334" cy="1524"/>
          </a:xfrm>
          <a:custGeom>
            <a:avLst/>
            <a:gdLst/>
            <a:ahLst/>
            <a:cxnLst/>
            <a:rect l="l" t="t" r="r" b="b"/>
            <a:pathLst>
              <a:path w="5333" h="1524">
                <a:moveTo>
                  <a:pt x="5333" y="0"/>
                </a:moveTo>
                <a:lnTo>
                  <a:pt x="0" y="1524"/>
                </a:lnTo>
              </a:path>
            </a:pathLst>
          </a:custGeom>
          <a:ln w="12954">
            <a:solidFill>
              <a:srgbClr val="347A8C"/>
            </a:solidFill>
          </a:ln>
        </p:spPr>
        <p:txBody>
          <a:bodyPr wrap="square" lIns="0" tIns="0" rIns="0" bIns="0" rtlCol="0">
            <a:noAutofit/>
          </a:bodyPr>
          <a:lstStyle/>
          <a:p>
            <a:endParaRPr/>
          </a:p>
        </p:txBody>
      </p:sp>
      <p:sp>
        <p:nvSpPr>
          <p:cNvPr id="2159" name="object 2159"/>
          <p:cNvSpPr/>
          <p:nvPr/>
        </p:nvSpPr>
        <p:spPr>
          <a:xfrm>
            <a:off x="2820161" y="4502657"/>
            <a:ext cx="5334" cy="762"/>
          </a:xfrm>
          <a:custGeom>
            <a:avLst/>
            <a:gdLst/>
            <a:ahLst/>
            <a:cxnLst/>
            <a:rect l="l" t="t" r="r" b="b"/>
            <a:pathLst>
              <a:path w="5333" h="762">
                <a:moveTo>
                  <a:pt x="5333" y="0"/>
                </a:moveTo>
                <a:lnTo>
                  <a:pt x="0" y="762"/>
                </a:lnTo>
              </a:path>
            </a:pathLst>
          </a:custGeom>
          <a:ln w="12954">
            <a:solidFill>
              <a:srgbClr val="347C8F"/>
            </a:solidFill>
          </a:ln>
        </p:spPr>
        <p:txBody>
          <a:bodyPr wrap="square" lIns="0" tIns="0" rIns="0" bIns="0" rtlCol="0">
            <a:noAutofit/>
          </a:bodyPr>
          <a:lstStyle/>
          <a:p>
            <a:endParaRPr/>
          </a:p>
        </p:txBody>
      </p:sp>
      <p:sp>
        <p:nvSpPr>
          <p:cNvPr id="2160" name="object 2160"/>
          <p:cNvSpPr/>
          <p:nvPr/>
        </p:nvSpPr>
        <p:spPr>
          <a:xfrm>
            <a:off x="2820161" y="4503420"/>
            <a:ext cx="0" cy="22098"/>
          </a:xfrm>
          <a:custGeom>
            <a:avLst/>
            <a:gdLst/>
            <a:ahLst/>
            <a:cxnLst/>
            <a:rect l="l" t="t" r="r" b="b"/>
            <a:pathLst>
              <a:path h="22098">
                <a:moveTo>
                  <a:pt x="0" y="0"/>
                </a:moveTo>
                <a:lnTo>
                  <a:pt x="0" y="22098"/>
                </a:lnTo>
              </a:path>
            </a:pathLst>
          </a:custGeom>
          <a:ln w="12954">
            <a:solidFill>
              <a:srgbClr val="4094AB"/>
            </a:solidFill>
          </a:ln>
        </p:spPr>
        <p:txBody>
          <a:bodyPr wrap="square" lIns="0" tIns="0" rIns="0" bIns="0" rtlCol="0">
            <a:noAutofit/>
          </a:bodyPr>
          <a:lstStyle/>
          <a:p>
            <a:endParaRPr/>
          </a:p>
        </p:txBody>
      </p:sp>
      <p:sp>
        <p:nvSpPr>
          <p:cNvPr id="2161" name="object 2161"/>
          <p:cNvSpPr/>
          <p:nvPr/>
        </p:nvSpPr>
        <p:spPr>
          <a:xfrm>
            <a:off x="2820161" y="4525517"/>
            <a:ext cx="182880" cy="0"/>
          </a:xfrm>
          <a:custGeom>
            <a:avLst/>
            <a:gdLst/>
            <a:ahLst/>
            <a:cxnLst/>
            <a:rect l="l" t="t" r="r" b="b"/>
            <a:pathLst>
              <a:path w="182880">
                <a:moveTo>
                  <a:pt x="0" y="0"/>
                </a:moveTo>
                <a:lnTo>
                  <a:pt x="182880" y="0"/>
                </a:lnTo>
              </a:path>
            </a:pathLst>
          </a:custGeom>
          <a:ln w="12954">
            <a:solidFill>
              <a:srgbClr val="358092"/>
            </a:solidFill>
          </a:ln>
        </p:spPr>
        <p:txBody>
          <a:bodyPr wrap="square" lIns="0" tIns="0" rIns="0" bIns="0" rtlCol="0">
            <a:noAutofit/>
          </a:bodyPr>
          <a:lstStyle/>
          <a:p>
            <a:endParaRPr/>
          </a:p>
        </p:txBody>
      </p:sp>
      <p:sp>
        <p:nvSpPr>
          <p:cNvPr id="2162" name="object 2162"/>
          <p:cNvSpPr/>
          <p:nvPr/>
        </p:nvSpPr>
        <p:spPr>
          <a:xfrm>
            <a:off x="3003042"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2163" name="object 2163"/>
          <p:cNvSpPr/>
          <p:nvPr/>
        </p:nvSpPr>
        <p:spPr>
          <a:xfrm>
            <a:off x="2998470" y="4501896"/>
            <a:ext cx="4572" cy="1523"/>
          </a:xfrm>
          <a:custGeom>
            <a:avLst/>
            <a:gdLst/>
            <a:ahLst/>
            <a:cxnLst/>
            <a:rect l="l" t="t" r="r" b="b"/>
            <a:pathLst>
              <a:path w="4572" h="1524">
                <a:moveTo>
                  <a:pt x="4572" y="1524"/>
                </a:moveTo>
                <a:lnTo>
                  <a:pt x="0" y="0"/>
                </a:lnTo>
              </a:path>
            </a:pathLst>
          </a:custGeom>
          <a:ln w="12954">
            <a:solidFill>
              <a:srgbClr val="398699"/>
            </a:solidFill>
          </a:ln>
        </p:spPr>
        <p:txBody>
          <a:bodyPr wrap="square" lIns="0" tIns="0" rIns="0" bIns="0" rtlCol="0">
            <a:noAutofit/>
          </a:bodyPr>
          <a:lstStyle/>
          <a:p>
            <a:endParaRPr/>
          </a:p>
        </p:txBody>
      </p:sp>
      <p:sp>
        <p:nvSpPr>
          <p:cNvPr id="2164" name="object 2164"/>
          <p:cNvSpPr/>
          <p:nvPr/>
        </p:nvSpPr>
        <p:spPr>
          <a:xfrm>
            <a:off x="2993898" y="4500371"/>
            <a:ext cx="4572" cy="1523"/>
          </a:xfrm>
          <a:custGeom>
            <a:avLst/>
            <a:gdLst/>
            <a:ahLst/>
            <a:cxnLst/>
            <a:rect l="l" t="t" r="r" b="b"/>
            <a:pathLst>
              <a:path w="4572" h="1524">
                <a:moveTo>
                  <a:pt x="4572" y="1524"/>
                </a:moveTo>
                <a:lnTo>
                  <a:pt x="0" y="0"/>
                </a:lnTo>
              </a:path>
            </a:pathLst>
          </a:custGeom>
          <a:ln w="12954">
            <a:solidFill>
              <a:srgbClr val="3A8A9F"/>
            </a:solidFill>
          </a:ln>
        </p:spPr>
        <p:txBody>
          <a:bodyPr wrap="square" lIns="0" tIns="0" rIns="0" bIns="0" rtlCol="0">
            <a:noAutofit/>
          </a:bodyPr>
          <a:lstStyle/>
          <a:p>
            <a:endParaRPr/>
          </a:p>
        </p:txBody>
      </p:sp>
      <p:sp>
        <p:nvSpPr>
          <p:cNvPr id="2165" name="object 2165"/>
          <p:cNvSpPr/>
          <p:nvPr/>
        </p:nvSpPr>
        <p:spPr>
          <a:xfrm>
            <a:off x="2989326" y="4498848"/>
            <a:ext cx="4572" cy="1523"/>
          </a:xfrm>
          <a:custGeom>
            <a:avLst/>
            <a:gdLst/>
            <a:ahLst/>
            <a:cxnLst/>
            <a:rect l="l" t="t" r="r" b="b"/>
            <a:pathLst>
              <a:path w="4572" h="1524">
                <a:moveTo>
                  <a:pt x="4572" y="1524"/>
                </a:moveTo>
                <a:lnTo>
                  <a:pt x="0" y="0"/>
                </a:lnTo>
              </a:path>
            </a:pathLst>
          </a:custGeom>
          <a:ln w="12954">
            <a:solidFill>
              <a:srgbClr val="3C8FA3"/>
            </a:solidFill>
          </a:ln>
        </p:spPr>
        <p:txBody>
          <a:bodyPr wrap="square" lIns="0" tIns="0" rIns="0" bIns="0" rtlCol="0">
            <a:noAutofit/>
          </a:bodyPr>
          <a:lstStyle/>
          <a:p>
            <a:endParaRPr/>
          </a:p>
        </p:txBody>
      </p:sp>
      <p:sp>
        <p:nvSpPr>
          <p:cNvPr id="2166" name="object 2166"/>
          <p:cNvSpPr/>
          <p:nvPr/>
        </p:nvSpPr>
        <p:spPr>
          <a:xfrm>
            <a:off x="2984754" y="4495800"/>
            <a:ext cx="4572" cy="3047"/>
          </a:xfrm>
          <a:custGeom>
            <a:avLst/>
            <a:gdLst/>
            <a:ahLst/>
            <a:cxnLst/>
            <a:rect l="l" t="t" r="r" b="b"/>
            <a:pathLst>
              <a:path w="4572" h="3048">
                <a:moveTo>
                  <a:pt x="4572" y="3048"/>
                </a:moveTo>
                <a:lnTo>
                  <a:pt x="0" y="0"/>
                </a:lnTo>
              </a:path>
            </a:pathLst>
          </a:custGeom>
          <a:ln w="12954">
            <a:solidFill>
              <a:srgbClr val="3E92A8"/>
            </a:solidFill>
          </a:ln>
        </p:spPr>
        <p:txBody>
          <a:bodyPr wrap="square" lIns="0" tIns="0" rIns="0" bIns="0" rtlCol="0">
            <a:noAutofit/>
          </a:bodyPr>
          <a:lstStyle/>
          <a:p>
            <a:endParaRPr/>
          </a:p>
        </p:txBody>
      </p:sp>
      <p:sp>
        <p:nvSpPr>
          <p:cNvPr id="2167" name="object 2167"/>
          <p:cNvSpPr/>
          <p:nvPr/>
        </p:nvSpPr>
        <p:spPr>
          <a:xfrm>
            <a:off x="2980944" y="4492752"/>
            <a:ext cx="3810" cy="3047"/>
          </a:xfrm>
          <a:custGeom>
            <a:avLst/>
            <a:gdLst/>
            <a:ahLst/>
            <a:cxnLst/>
            <a:rect l="l" t="t" r="r" b="b"/>
            <a:pathLst>
              <a:path w="3810" h="3048">
                <a:moveTo>
                  <a:pt x="3810" y="3048"/>
                </a:moveTo>
                <a:lnTo>
                  <a:pt x="0" y="0"/>
                </a:lnTo>
              </a:path>
            </a:pathLst>
          </a:custGeom>
          <a:ln w="12954">
            <a:solidFill>
              <a:srgbClr val="4096AC"/>
            </a:solidFill>
          </a:ln>
        </p:spPr>
        <p:txBody>
          <a:bodyPr wrap="square" lIns="0" tIns="0" rIns="0" bIns="0" rtlCol="0">
            <a:noAutofit/>
          </a:bodyPr>
          <a:lstStyle/>
          <a:p>
            <a:endParaRPr/>
          </a:p>
        </p:txBody>
      </p:sp>
      <p:sp>
        <p:nvSpPr>
          <p:cNvPr id="2168" name="object 2168"/>
          <p:cNvSpPr/>
          <p:nvPr/>
        </p:nvSpPr>
        <p:spPr>
          <a:xfrm>
            <a:off x="2977134" y="4488941"/>
            <a:ext cx="3810" cy="3810"/>
          </a:xfrm>
          <a:custGeom>
            <a:avLst/>
            <a:gdLst/>
            <a:ahLst/>
            <a:cxnLst/>
            <a:rect l="l" t="t" r="r" b="b"/>
            <a:pathLst>
              <a:path w="3810" h="3810">
                <a:moveTo>
                  <a:pt x="3810" y="3810"/>
                </a:moveTo>
                <a:lnTo>
                  <a:pt x="0" y="0"/>
                </a:lnTo>
              </a:path>
            </a:pathLst>
          </a:custGeom>
          <a:ln w="12954">
            <a:solidFill>
              <a:srgbClr val="4299AF"/>
            </a:solidFill>
          </a:ln>
        </p:spPr>
        <p:txBody>
          <a:bodyPr wrap="square" lIns="0" tIns="0" rIns="0" bIns="0" rtlCol="0">
            <a:noAutofit/>
          </a:bodyPr>
          <a:lstStyle/>
          <a:p>
            <a:endParaRPr/>
          </a:p>
        </p:txBody>
      </p:sp>
      <p:sp>
        <p:nvSpPr>
          <p:cNvPr id="2169" name="object 2169"/>
          <p:cNvSpPr/>
          <p:nvPr/>
        </p:nvSpPr>
        <p:spPr>
          <a:xfrm>
            <a:off x="2974085" y="4484370"/>
            <a:ext cx="3048" cy="4572"/>
          </a:xfrm>
          <a:custGeom>
            <a:avLst/>
            <a:gdLst/>
            <a:ahLst/>
            <a:cxnLst/>
            <a:rect l="l" t="t" r="r" b="b"/>
            <a:pathLst>
              <a:path w="3048" h="4572">
                <a:moveTo>
                  <a:pt x="3048" y="4572"/>
                </a:moveTo>
                <a:lnTo>
                  <a:pt x="0" y="0"/>
                </a:lnTo>
              </a:path>
            </a:pathLst>
          </a:custGeom>
          <a:ln w="12954">
            <a:solidFill>
              <a:srgbClr val="439CB1"/>
            </a:solidFill>
          </a:ln>
        </p:spPr>
        <p:txBody>
          <a:bodyPr wrap="square" lIns="0" tIns="0" rIns="0" bIns="0" rtlCol="0">
            <a:noAutofit/>
          </a:bodyPr>
          <a:lstStyle/>
          <a:p>
            <a:endParaRPr/>
          </a:p>
        </p:txBody>
      </p:sp>
      <p:sp>
        <p:nvSpPr>
          <p:cNvPr id="2170" name="object 2170"/>
          <p:cNvSpPr/>
          <p:nvPr/>
        </p:nvSpPr>
        <p:spPr>
          <a:xfrm>
            <a:off x="2970275" y="4479036"/>
            <a:ext cx="3810" cy="5334"/>
          </a:xfrm>
          <a:custGeom>
            <a:avLst/>
            <a:gdLst/>
            <a:ahLst/>
            <a:cxnLst/>
            <a:rect l="l" t="t" r="r" b="b"/>
            <a:pathLst>
              <a:path w="3810" h="5334">
                <a:moveTo>
                  <a:pt x="3810" y="5333"/>
                </a:moveTo>
                <a:lnTo>
                  <a:pt x="0" y="0"/>
                </a:lnTo>
              </a:path>
            </a:pathLst>
          </a:custGeom>
          <a:ln w="12954">
            <a:solidFill>
              <a:srgbClr val="439EB5"/>
            </a:solidFill>
          </a:ln>
        </p:spPr>
        <p:txBody>
          <a:bodyPr wrap="square" lIns="0" tIns="0" rIns="0" bIns="0" rtlCol="0">
            <a:noAutofit/>
          </a:bodyPr>
          <a:lstStyle/>
          <a:p>
            <a:endParaRPr/>
          </a:p>
        </p:txBody>
      </p:sp>
      <p:sp>
        <p:nvSpPr>
          <p:cNvPr id="2171" name="object 2171"/>
          <p:cNvSpPr/>
          <p:nvPr/>
        </p:nvSpPr>
        <p:spPr>
          <a:xfrm>
            <a:off x="2963418" y="4465319"/>
            <a:ext cx="6858" cy="13716"/>
          </a:xfrm>
          <a:custGeom>
            <a:avLst/>
            <a:gdLst/>
            <a:ahLst/>
            <a:cxnLst/>
            <a:rect l="l" t="t" r="r" b="b"/>
            <a:pathLst>
              <a:path w="6857" h="13715">
                <a:moveTo>
                  <a:pt x="6857" y="13715"/>
                </a:moveTo>
                <a:lnTo>
                  <a:pt x="0" y="0"/>
                </a:lnTo>
              </a:path>
            </a:pathLst>
          </a:custGeom>
          <a:ln w="12954">
            <a:solidFill>
              <a:srgbClr val="449FB7"/>
            </a:solidFill>
          </a:ln>
        </p:spPr>
        <p:txBody>
          <a:bodyPr wrap="square" lIns="0" tIns="0" rIns="0" bIns="0" rtlCol="0">
            <a:noAutofit/>
          </a:bodyPr>
          <a:lstStyle/>
          <a:p>
            <a:endParaRPr/>
          </a:p>
        </p:txBody>
      </p:sp>
      <p:sp>
        <p:nvSpPr>
          <p:cNvPr id="2172" name="object 2172"/>
          <p:cNvSpPr/>
          <p:nvPr/>
        </p:nvSpPr>
        <p:spPr>
          <a:xfrm>
            <a:off x="2827019" y="4139946"/>
            <a:ext cx="136398" cy="325374"/>
          </a:xfrm>
          <a:custGeom>
            <a:avLst/>
            <a:gdLst/>
            <a:ahLst/>
            <a:cxnLst/>
            <a:rect l="l" t="t" r="r" b="b"/>
            <a:pathLst>
              <a:path w="136398" h="325374">
                <a:moveTo>
                  <a:pt x="136398" y="325374"/>
                </a:moveTo>
                <a:lnTo>
                  <a:pt x="123444" y="297942"/>
                </a:lnTo>
                <a:lnTo>
                  <a:pt x="105918" y="256794"/>
                </a:lnTo>
                <a:lnTo>
                  <a:pt x="83820" y="201930"/>
                </a:lnTo>
                <a:lnTo>
                  <a:pt x="41910" y="100584"/>
                </a:lnTo>
                <a:lnTo>
                  <a:pt x="0" y="0"/>
                </a:lnTo>
              </a:path>
            </a:pathLst>
          </a:custGeom>
          <a:ln w="12954">
            <a:solidFill>
              <a:srgbClr val="45A0B8"/>
            </a:solidFill>
          </a:ln>
        </p:spPr>
        <p:txBody>
          <a:bodyPr wrap="square" lIns="0" tIns="0" rIns="0" bIns="0" rtlCol="0">
            <a:noAutofit/>
          </a:bodyPr>
          <a:lstStyle/>
          <a:p>
            <a:endParaRPr/>
          </a:p>
        </p:txBody>
      </p:sp>
      <p:sp>
        <p:nvSpPr>
          <p:cNvPr id="2173" name="object 2173"/>
          <p:cNvSpPr/>
          <p:nvPr/>
        </p:nvSpPr>
        <p:spPr>
          <a:xfrm>
            <a:off x="2827020" y="4041647"/>
            <a:ext cx="61721" cy="98298"/>
          </a:xfrm>
          <a:custGeom>
            <a:avLst/>
            <a:gdLst/>
            <a:ahLst/>
            <a:cxnLst/>
            <a:rect l="l" t="t" r="r" b="b"/>
            <a:pathLst>
              <a:path w="61722" h="98298">
                <a:moveTo>
                  <a:pt x="0" y="98298"/>
                </a:moveTo>
                <a:lnTo>
                  <a:pt x="38861" y="35814"/>
                </a:lnTo>
                <a:lnTo>
                  <a:pt x="61721" y="0"/>
                </a:lnTo>
              </a:path>
            </a:pathLst>
          </a:custGeom>
          <a:ln w="12954">
            <a:solidFill>
              <a:srgbClr val="449EB5"/>
            </a:solidFill>
          </a:ln>
        </p:spPr>
        <p:txBody>
          <a:bodyPr wrap="square" lIns="0" tIns="0" rIns="0" bIns="0" rtlCol="0">
            <a:noAutofit/>
          </a:bodyPr>
          <a:lstStyle/>
          <a:p>
            <a:endParaRPr/>
          </a:p>
        </p:txBody>
      </p:sp>
      <p:sp>
        <p:nvSpPr>
          <p:cNvPr id="2174" name="object 2174"/>
          <p:cNvSpPr/>
          <p:nvPr/>
        </p:nvSpPr>
        <p:spPr>
          <a:xfrm>
            <a:off x="2888742" y="4013454"/>
            <a:ext cx="18287" cy="28194"/>
          </a:xfrm>
          <a:custGeom>
            <a:avLst/>
            <a:gdLst/>
            <a:ahLst/>
            <a:cxnLst/>
            <a:rect l="l" t="t" r="r" b="b"/>
            <a:pathLst>
              <a:path w="18287" h="28194">
                <a:moveTo>
                  <a:pt x="0" y="28193"/>
                </a:moveTo>
                <a:lnTo>
                  <a:pt x="18287" y="0"/>
                </a:lnTo>
              </a:path>
            </a:pathLst>
          </a:custGeom>
          <a:ln w="12954">
            <a:solidFill>
              <a:srgbClr val="439EB4"/>
            </a:solidFill>
          </a:ln>
        </p:spPr>
        <p:txBody>
          <a:bodyPr wrap="square" lIns="0" tIns="0" rIns="0" bIns="0" rtlCol="0">
            <a:noAutofit/>
          </a:bodyPr>
          <a:lstStyle/>
          <a:p>
            <a:endParaRPr/>
          </a:p>
        </p:txBody>
      </p:sp>
      <p:sp>
        <p:nvSpPr>
          <p:cNvPr id="2175" name="object 2175"/>
          <p:cNvSpPr/>
          <p:nvPr/>
        </p:nvSpPr>
        <p:spPr>
          <a:xfrm>
            <a:off x="2907029" y="3992880"/>
            <a:ext cx="15240" cy="20574"/>
          </a:xfrm>
          <a:custGeom>
            <a:avLst/>
            <a:gdLst/>
            <a:ahLst/>
            <a:cxnLst/>
            <a:rect l="l" t="t" r="r" b="b"/>
            <a:pathLst>
              <a:path w="15239" h="20574">
                <a:moveTo>
                  <a:pt x="0" y="20574"/>
                </a:moveTo>
                <a:lnTo>
                  <a:pt x="15240" y="0"/>
                </a:lnTo>
              </a:path>
            </a:pathLst>
          </a:custGeom>
          <a:ln w="12953">
            <a:solidFill>
              <a:srgbClr val="439DB2"/>
            </a:solidFill>
          </a:ln>
        </p:spPr>
        <p:txBody>
          <a:bodyPr wrap="square" lIns="0" tIns="0" rIns="0" bIns="0" rtlCol="0">
            <a:noAutofit/>
          </a:bodyPr>
          <a:lstStyle/>
          <a:p>
            <a:endParaRPr/>
          </a:p>
        </p:txBody>
      </p:sp>
      <p:sp>
        <p:nvSpPr>
          <p:cNvPr id="2176" name="object 2176"/>
          <p:cNvSpPr/>
          <p:nvPr/>
        </p:nvSpPr>
        <p:spPr>
          <a:xfrm>
            <a:off x="2922270" y="3986021"/>
            <a:ext cx="5333" cy="6858"/>
          </a:xfrm>
          <a:custGeom>
            <a:avLst/>
            <a:gdLst/>
            <a:ahLst/>
            <a:cxnLst/>
            <a:rect l="l" t="t" r="r" b="b"/>
            <a:pathLst>
              <a:path w="5333" h="6858">
                <a:moveTo>
                  <a:pt x="0" y="6857"/>
                </a:moveTo>
                <a:lnTo>
                  <a:pt x="5333" y="0"/>
                </a:lnTo>
              </a:path>
            </a:pathLst>
          </a:custGeom>
          <a:ln w="12954">
            <a:solidFill>
              <a:srgbClr val="429BB1"/>
            </a:solidFill>
          </a:ln>
        </p:spPr>
        <p:txBody>
          <a:bodyPr wrap="square" lIns="0" tIns="0" rIns="0" bIns="0" rtlCol="0">
            <a:noAutofit/>
          </a:bodyPr>
          <a:lstStyle/>
          <a:p>
            <a:endParaRPr/>
          </a:p>
        </p:txBody>
      </p:sp>
      <p:sp>
        <p:nvSpPr>
          <p:cNvPr id="2177" name="object 2177"/>
          <p:cNvSpPr/>
          <p:nvPr/>
        </p:nvSpPr>
        <p:spPr>
          <a:xfrm>
            <a:off x="2927604" y="3981450"/>
            <a:ext cx="5334" cy="4572"/>
          </a:xfrm>
          <a:custGeom>
            <a:avLst/>
            <a:gdLst/>
            <a:ahLst/>
            <a:cxnLst/>
            <a:rect l="l" t="t" r="r" b="b"/>
            <a:pathLst>
              <a:path w="5333" h="4572">
                <a:moveTo>
                  <a:pt x="0" y="4572"/>
                </a:moveTo>
                <a:lnTo>
                  <a:pt x="5334" y="0"/>
                </a:lnTo>
              </a:path>
            </a:pathLst>
          </a:custGeom>
          <a:ln w="12954">
            <a:solidFill>
              <a:srgbClr val="4299AF"/>
            </a:solidFill>
          </a:ln>
        </p:spPr>
        <p:txBody>
          <a:bodyPr wrap="square" lIns="0" tIns="0" rIns="0" bIns="0" rtlCol="0">
            <a:noAutofit/>
          </a:bodyPr>
          <a:lstStyle/>
          <a:p>
            <a:endParaRPr/>
          </a:p>
        </p:txBody>
      </p:sp>
      <p:sp>
        <p:nvSpPr>
          <p:cNvPr id="2178" name="object 2178"/>
          <p:cNvSpPr/>
          <p:nvPr/>
        </p:nvSpPr>
        <p:spPr>
          <a:xfrm>
            <a:off x="2932938" y="3973829"/>
            <a:ext cx="8382" cy="7620"/>
          </a:xfrm>
          <a:custGeom>
            <a:avLst/>
            <a:gdLst/>
            <a:ahLst/>
            <a:cxnLst/>
            <a:rect l="l" t="t" r="r" b="b"/>
            <a:pathLst>
              <a:path w="8381" h="7620">
                <a:moveTo>
                  <a:pt x="0" y="7620"/>
                </a:moveTo>
                <a:lnTo>
                  <a:pt x="8382" y="0"/>
                </a:lnTo>
              </a:path>
            </a:pathLst>
          </a:custGeom>
          <a:ln w="12953">
            <a:solidFill>
              <a:srgbClr val="4095AC"/>
            </a:solidFill>
          </a:ln>
        </p:spPr>
        <p:txBody>
          <a:bodyPr wrap="square" lIns="0" tIns="0" rIns="0" bIns="0" rtlCol="0">
            <a:noAutofit/>
          </a:bodyPr>
          <a:lstStyle/>
          <a:p>
            <a:endParaRPr/>
          </a:p>
        </p:txBody>
      </p:sp>
      <p:sp>
        <p:nvSpPr>
          <p:cNvPr id="2179" name="object 2179"/>
          <p:cNvSpPr/>
          <p:nvPr/>
        </p:nvSpPr>
        <p:spPr>
          <a:xfrm>
            <a:off x="2941320" y="3968495"/>
            <a:ext cx="9906" cy="5334"/>
          </a:xfrm>
          <a:custGeom>
            <a:avLst/>
            <a:gdLst/>
            <a:ahLst/>
            <a:cxnLst/>
            <a:rect l="l" t="t" r="r" b="b"/>
            <a:pathLst>
              <a:path w="9906" h="5334">
                <a:moveTo>
                  <a:pt x="0" y="5333"/>
                </a:moveTo>
                <a:lnTo>
                  <a:pt x="9906" y="0"/>
                </a:lnTo>
              </a:path>
            </a:pathLst>
          </a:custGeom>
          <a:ln w="12954">
            <a:solidFill>
              <a:srgbClr val="3D91A5"/>
            </a:solidFill>
          </a:ln>
        </p:spPr>
        <p:txBody>
          <a:bodyPr wrap="square" lIns="0" tIns="0" rIns="0" bIns="0" rtlCol="0">
            <a:noAutofit/>
          </a:bodyPr>
          <a:lstStyle/>
          <a:p>
            <a:endParaRPr/>
          </a:p>
        </p:txBody>
      </p:sp>
      <p:sp>
        <p:nvSpPr>
          <p:cNvPr id="2180" name="object 2180"/>
          <p:cNvSpPr/>
          <p:nvPr/>
        </p:nvSpPr>
        <p:spPr>
          <a:xfrm>
            <a:off x="2951226" y="3965447"/>
            <a:ext cx="9906" cy="3048"/>
          </a:xfrm>
          <a:custGeom>
            <a:avLst/>
            <a:gdLst/>
            <a:ahLst/>
            <a:cxnLst/>
            <a:rect l="l" t="t" r="r" b="b"/>
            <a:pathLst>
              <a:path w="9906" h="3048">
                <a:moveTo>
                  <a:pt x="0" y="3048"/>
                </a:moveTo>
                <a:lnTo>
                  <a:pt x="9906" y="0"/>
                </a:lnTo>
              </a:path>
            </a:pathLst>
          </a:custGeom>
          <a:ln w="12954">
            <a:solidFill>
              <a:srgbClr val="3A8A9F"/>
            </a:solidFill>
          </a:ln>
        </p:spPr>
        <p:txBody>
          <a:bodyPr wrap="square" lIns="0" tIns="0" rIns="0" bIns="0" rtlCol="0">
            <a:noAutofit/>
          </a:bodyPr>
          <a:lstStyle/>
          <a:p>
            <a:endParaRPr/>
          </a:p>
        </p:txBody>
      </p:sp>
      <p:sp>
        <p:nvSpPr>
          <p:cNvPr id="2181" name="object 2181"/>
          <p:cNvSpPr/>
          <p:nvPr/>
        </p:nvSpPr>
        <p:spPr>
          <a:xfrm>
            <a:off x="2961132" y="3963924"/>
            <a:ext cx="11430" cy="1524"/>
          </a:xfrm>
          <a:custGeom>
            <a:avLst/>
            <a:gdLst/>
            <a:ahLst/>
            <a:cxnLst/>
            <a:rect l="l" t="t" r="r" b="b"/>
            <a:pathLst>
              <a:path w="11430" h="1524">
                <a:moveTo>
                  <a:pt x="0" y="1524"/>
                </a:moveTo>
                <a:lnTo>
                  <a:pt x="11430" y="0"/>
                </a:lnTo>
              </a:path>
            </a:pathLst>
          </a:custGeom>
          <a:ln w="12954">
            <a:solidFill>
              <a:srgbClr val="398598"/>
            </a:solidFill>
          </a:ln>
        </p:spPr>
        <p:txBody>
          <a:bodyPr wrap="square" lIns="0" tIns="0" rIns="0" bIns="0" rtlCol="0">
            <a:noAutofit/>
          </a:bodyPr>
          <a:lstStyle/>
          <a:p>
            <a:endParaRPr/>
          </a:p>
        </p:txBody>
      </p:sp>
      <p:sp>
        <p:nvSpPr>
          <p:cNvPr id="2182" name="object 2182"/>
          <p:cNvSpPr/>
          <p:nvPr/>
        </p:nvSpPr>
        <p:spPr>
          <a:xfrm>
            <a:off x="2972561" y="3940301"/>
            <a:ext cx="0" cy="23622"/>
          </a:xfrm>
          <a:custGeom>
            <a:avLst/>
            <a:gdLst/>
            <a:ahLst/>
            <a:cxnLst/>
            <a:rect l="l" t="t" r="r" b="b"/>
            <a:pathLst>
              <a:path h="23622">
                <a:moveTo>
                  <a:pt x="0" y="23622"/>
                </a:moveTo>
                <a:lnTo>
                  <a:pt x="0" y="0"/>
                </a:lnTo>
              </a:path>
            </a:pathLst>
          </a:custGeom>
          <a:ln w="12954">
            <a:solidFill>
              <a:srgbClr val="46A3BA"/>
            </a:solidFill>
          </a:ln>
        </p:spPr>
        <p:txBody>
          <a:bodyPr wrap="square" lIns="0" tIns="0" rIns="0" bIns="0" rtlCol="0">
            <a:noAutofit/>
          </a:bodyPr>
          <a:lstStyle/>
          <a:p>
            <a:endParaRPr/>
          </a:p>
        </p:txBody>
      </p:sp>
      <p:sp>
        <p:nvSpPr>
          <p:cNvPr id="2183" name="object 2183"/>
          <p:cNvSpPr/>
          <p:nvPr/>
        </p:nvSpPr>
        <p:spPr>
          <a:xfrm>
            <a:off x="2813303" y="3940301"/>
            <a:ext cx="159258" cy="0"/>
          </a:xfrm>
          <a:custGeom>
            <a:avLst/>
            <a:gdLst/>
            <a:ahLst/>
            <a:cxnLst/>
            <a:rect l="l" t="t" r="r" b="b"/>
            <a:pathLst>
              <a:path w="159257">
                <a:moveTo>
                  <a:pt x="159257" y="0"/>
                </a:moveTo>
                <a:lnTo>
                  <a:pt x="0" y="0"/>
                </a:lnTo>
              </a:path>
            </a:pathLst>
          </a:custGeom>
          <a:ln w="12954">
            <a:solidFill>
              <a:srgbClr val="358092"/>
            </a:solidFill>
          </a:ln>
        </p:spPr>
        <p:txBody>
          <a:bodyPr wrap="square" lIns="0" tIns="0" rIns="0" bIns="0" rtlCol="0">
            <a:noAutofit/>
          </a:bodyPr>
          <a:lstStyle/>
          <a:p>
            <a:endParaRPr/>
          </a:p>
        </p:txBody>
      </p:sp>
      <p:sp>
        <p:nvSpPr>
          <p:cNvPr id="2184" name="object 2184"/>
          <p:cNvSpPr/>
          <p:nvPr/>
        </p:nvSpPr>
        <p:spPr>
          <a:xfrm>
            <a:off x="2813304" y="3940301"/>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2185" name="object 2185"/>
          <p:cNvSpPr/>
          <p:nvPr/>
        </p:nvSpPr>
        <p:spPr>
          <a:xfrm>
            <a:off x="2813304" y="3963923"/>
            <a:ext cx="11430" cy="2285"/>
          </a:xfrm>
          <a:custGeom>
            <a:avLst/>
            <a:gdLst/>
            <a:ahLst/>
            <a:cxnLst/>
            <a:rect l="l" t="t" r="r" b="b"/>
            <a:pathLst>
              <a:path w="11430" h="2286">
                <a:moveTo>
                  <a:pt x="0" y="0"/>
                </a:moveTo>
                <a:lnTo>
                  <a:pt x="11430" y="2285"/>
                </a:lnTo>
              </a:path>
            </a:pathLst>
          </a:custGeom>
          <a:ln w="12954">
            <a:solidFill>
              <a:srgbClr val="33798B"/>
            </a:solidFill>
          </a:ln>
        </p:spPr>
        <p:txBody>
          <a:bodyPr wrap="square" lIns="0" tIns="0" rIns="0" bIns="0" rtlCol="0">
            <a:noAutofit/>
          </a:bodyPr>
          <a:lstStyle/>
          <a:p>
            <a:endParaRPr/>
          </a:p>
        </p:txBody>
      </p:sp>
      <p:sp>
        <p:nvSpPr>
          <p:cNvPr id="2186" name="object 2186"/>
          <p:cNvSpPr/>
          <p:nvPr/>
        </p:nvSpPr>
        <p:spPr>
          <a:xfrm>
            <a:off x="2824733" y="3966210"/>
            <a:ext cx="9144" cy="3809"/>
          </a:xfrm>
          <a:custGeom>
            <a:avLst/>
            <a:gdLst/>
            <a:ahLst/>
            <a:cxnLst/>
            <a:rect l="l" t="t" r="r" b="b"/>
            <a:pathLst>
              <a:path w="9143" h="3810">
                <a:moveTo>
                  <a:pt x="0" y="0"/>
                </a:moveTo>
                <a:lnTo>
                  <a:pt x="9144" y="3809"/>
                </a:lnTo>
              </a:path>
            </a:pathLst>
          </a:custGeom>
          <a:ln w="12954">
            <a:solidFill>
              <a:srgbClr val="357E91"/>
            </a:solidFill>
          </a:ln>
        </p:spPr>
        <p:txBody>
          <a:bodyPr wrap="square" lIns="0" tIns="0" rIns="0" bIns="0" rtlCol="0">
            <a:noAutofit/>
          </a:bodyPr>
          <a:lstStyle/>
          <a:p>
            <a:endParaRPr/>
          </a:p>
        </p:txBody>
      </p:sp>
      <p:sp>
        <p:nvSpPr>
          <p:cNvPr id="2187" name="object 2187"/>
          <p:cNvSpPr/>
          <p:nvPr/>
        </p:nvSpPr>
        <p:spPr>
          <a:xfrm>
            <a:off x="2833877" y="3970020"/>
            <a:ext cx="6858" cy="4571"/>
          </a:xfrm>
          <a:custGeom>
            <a:avLst/>
            <a:gdLst/>
            <a:ahLst/>
            <a:cxnLst/>
            <a:rect l="l" t="t" r="r" b="b"/>
            <a:pathLst>
              <a:path w="6857" h="4572">
                <a:moveTo>
                  <a:pt x="0" y="0"/>
                </a:moveTo>
                <a:lnTo>
                  <a:pt x="6858" y="4571"/>
                </a:lnTo>
              </a:path>
            </a:pathLst>
          </a:custGeom>
          <a:ln w="12954">
            <a:solidFill>
              <a:srgbClr val="388496"/>
            </a:solidFill>
          </a:ln>
        </p:spPr>
        <p:txBody>
          <a:bodyPr wrap="square" lIns="0" tIns="0" rIns="0" bIns="0" rtlCol="0">
            <a:noAutofit/>
          </a:bodyPr>
          <a:lstStyle/>
          <a:p>
            <a:endParaRPr/>
          </a:p>
        </p:txBody>
      </p:sp>
      <p:sp>
        <p:nvSpPr>
          <p:cNvPr id="2188" name="object 2188"/>
          <p:cNvSpPr/>
          <p:nvPr/>
        </p:nvSpPr>
        <p:spPr>
          <a:xfrm>
            <a:off x="2840735" y="3974592"/>
            <a:ext cx="5334" cy="5334"/>
          </a:xfrm>
          <a:custGeom>
            <a:avLst/>
            <a:gdLst/>
            <a:ahLst/>
            <a:cxnLst/>
            <a:rect l="l" t="t" r="r" b="b"/>
            <a:pathLst>
              <a:path w="5333" h="5334">
                <a:moveTo>
                  <a:pt x="0" y="0"/>
                </a:moveTo>
                <a:lnTo>
                  <a:pt x="5334" y="5334"/>
                </a:lnTo>
              </a:path>
            </a:pathLst>
          </a:custGeom>
          <a:ln w="12954">
            <a:solidFill>
              <a:srgbClr val="3A8A9F"/>
            </a:solidFill>
          </a:ln>
        </p:spPr>
        <p:txBody>
          <a:bodyPr wrap="square" lIns="0" tIns="0" rIns="0" bIns="0" rtlCol="0">
            <a:noAutofit/>
          </a:bodyPr>
          <a:lstStyle/>
          <a:p>
            <a:endParaRPr/>
          </a:p>
        </p:txBody>
      </p:sp>
      <p:sp>
        <p:nvSpPr>
          <p:cNvPr id="2189" name="object 2189"/>
          <p:cNvSpPr/>
          <p:nvPr/>
        </p:nvSpPr>
        <p:spPr>
          <a:xfrm>
            <a:off x="2846070" y="3979926"/>
            <a:ext cx="3810" cy="6096"/>
          </a:xfrm>
          <a:custGeom>
            <a:avLst/>
            <a:gdLst/>
            <a:ahLst/>
            <a:cxnLst/>
            <a:rect l="l" t="t" r="r" b="b"/>
            <a:pathLst>
              <a:path w="3810" h="6096">
                <a:moveTo>
                  <a:pt x="0" y="0"/>
                </a:moveTo>
                <a:lnTo>
                  <a:pt x="3810" y="6096"/>
                </a:lnTo>
              </a:path>
            </a:pathLst>
          </a:custGeom>
          <a:ln w="12954">
            <a:solidFill>
              <a:srgbClr val="3D90A4"/>
            </a:solidFill>
          </a:ln>
        </p:spPr>
        <p:txBody>
          <a:bodyPr wrap="square" lIns="0" tIns="0" rIns="0" bIns="0" rtlCol="0">
            <a:noAutofit/>
          </a:bodyPr>
          <a:lstStyle/>
          <a:p>
            <a:endParaRPr/>
          </a:p>
        </p:txBody>
      </p:sp>
      <p:sp>
        <p:nvSpPr>
          <p:cNvPr id="2190" name="object 2190"/>
          <p:cNvSpPr/>
          <p:nvPr/>
        </p:nvSpPr>
        <p:spPr>
          <a:xfrm>
            <a:off x="2849879" y="3986022"/>
            <a:ext cx="2286" cy="6858"/>
          </a:xfrm>
          <a:custGeom>
            <a:avLst/>
            <a:gdLst/>
            <a:ahLst/>
            <a:cxnLst/>
            <a:rect l="l" t="t" r="r" b="b"/>
            <a:pathLst>
              <a:path w="2286" h="6858">
                <a:moveTo>
                  <a:pt x="0" y="0"/>
                </a:moveTo>
                <a:lnTo>
                  <a:pt x="2286" y="6858"/>
                </a:lnTo>
              </a:path>
            </a:pathLst>
          </a:custGeom>
          <a:ln w="12954">
            <a:solidFill>
              <a:srgbClr val="3E92A8"/>
            </a:solidFill>
          </a:ln>
        </p:spPr>
        <p:txBody>
          <a:bodyPr wrap="square" lIns="0" tIns="0" rIns="0" bIns="0" rtlCol="0">
            <a:noAutofit/>
          </a:bodyPr>
          <a:lstStyle/>
          <a:p>
            <a:endParaRPr/>
          </a:p>
        </p:txBody>
      </p:sp>
      <p:sp>
        <p:nvSpPr>
          <p:cNvPr id="2191" name="object 2191"/>
          <p:cNvSpPr/>
          <p:nvPr/>
        </p:nvSpPr>
        <p:spPr>
          <a:xfrm>
            <a:off x="2852166" y="3992879"/>
            <a:ext cx="1524" cy="6858"/>
          </a:xfrm>
          <a:custGeom>
            <a:avLst/>
            <a:gdLst/>
            <a:ahLst/>
            <a:cxnLst/>
            <a:rect l="l" t="t" r="r" b="b"/>
            <a:pathLst>
              <a:path w="1524" h="6858">
                <a:moveTo>
                  <a:pt x="0" y="0"/>
                </a:moveTo>
                <a:lnTo>
                  <a:pt x="1524" y="6858"/>
                </a:lnTo>
              </a:path>
            </a:pathLst>
          </a:custGeom>
          <a:ln w="12954">
            <a:solidFill>
              <a:srgbClr val="3F94AA"/>
            </a:solidFill>
          </a:ln>
        </p:spPr>
        <p:txBody>
          <a:bodyPr wrap="square" lIns="0" tIns="0" rIns="0" bIns="0" rtlCol="0">
            <a:noAutofit/>
          </a:bodyPr>
          <a:lstStyle/>
          <a:p>
            <a:endParaRPr/>
          </a:p>
        </p:txBody>
      </p:sp>
      <p:sp>
        <p:nvSpPr>
          <p:cNvPr id="2192" name="object 2192"/>
          <p:cNvSpPr/>
          <p:nvPr/>
        </p:nvSpPr>
        <p:spPr>
          <a:xfrm>
            <a:off x="2853689" y="3999738"/>
            <a:ext cx="762" cy="16764"/>
          </a:xfrm>
          <a:custGeom>
            <a:avLst/>
            <a:gdLst/>
            <a:ahLst/>
            <a:cxnLst/>
            <a:rect l="l" t="t" r="r" b="b"/>
            <a:pathLst>
              <a:path w="762" h="16763">
                <a:moveTo>
                  <a:pt x="0" y="0"/>
                </a:moveTo>
                <a:lnTo>
                  <a:pt x="762" y="8382"/>
                </a:lnTo>
                <a:lnTo>
                  <a:pt x="762" y="16764"/>
                </a:lnTo>
              </a:path>
            </a:pathLst>
          </a:custGeom>
          <a:ln w="12954">
            <a:solidFill>
              <a:srgbClr val="4094AB"/>
            </a:solidFill>
          </a:ln>
        </p:spPr>
        <p:txBody>
          <a:bodyPr wrap="square" lIns="0" tIns="0" rIns="0" bIns="0" rtlCol="0">
            <a:noAutofit/>
          </a:bodyPr>
          <a:lstStyle/>
          <a:p>
            <a:endParaRPr/>
          </a:p>
        </p:txBody>
      </p:sp>
      <p:sp>
        <p:nvSpPr>
          <p:cNvPr id="2193" name="object 2193"/>
          <p:cNvSpPr/>
          <p:nvPr/>
        </p:nvSpPr>
        <p:spPr>
          <a:xfrm>
            <a:off x="2852927" y="4016501"/>
            <a:ext cx="1523" cy="9144"/>
          </a:xfrm>
          <a:custGeom>
            <a:avLst/>
            <a:gdLst/>
            <a:ahLst/>
            <a:cxnLst/>
            <a:rect l="l" t="t" r="r" b="b"/>
            <a:pathLst>
              <a:path w="1524" h="9144">
                <a:moveTo>
                  <a:pt x="1524" y="0"/>
                </a:moveTo>
                <a:lnTo>
                  <a:pt x="0" y="9144"/>
                </a:lnTo>
              </a:path>
            </a:pathLst>
          </a:custGeom>
          <a:ln w="12954">
            <a:solidFill>
              <a:srgbClr val="4094AA"/>
            </a:solidFill>
          </a:ln>
        </p:spPr>
        <p:txBody>
          <a:bodyPr wrap="square" lIns="0" tIns="0" rIns="0" bIns="0" rtlCol="0">
            <a:noAutofit/>
          </a:bodyPr>
          <a:lstStyle/>
          <a:p>
            <a:endParaRPr/>
          </a:p>
        </p:txBody>
      </p:sp>
      <p:sp>
        <p:nvSpPr>
          <p:cNvPr id="2194" name="object 2194"/>
          <p:cNvSpPr/>
          <p:nvPr/>
        </p:nvSpPr>
        <p:spPr>
          <a:xfrm>
            <a:off x="2851403" y="4025645"/>
            <a:ext cx="1523" cy="8382"/>
          </a:xfrm>
          <a:custGeom>
            <a:avLst/>
            <a:gdLst/>
            <a:ahLst/>
            <a:cxnLst/>
            <a:rect l="l" t="t" r="r" b="b"/>
            <a:pathLst>
              <a:path w="1524" h="8382">
                <a:moveTo>
                  <a:pt x="1524" y="0"/>
                </a:moveTo>
                <a:lnTo>
                  <a:pt x="0" y="8382"/>
                </a:lnTo>
              </a:path>
            </a:pathLst>
          </a:custGeom>
          <a:ln w="12954">
            <a:solidFill>
              <a:srgbClr val="3F94AA"/>
            </a:solidFill>
          </a:ln>
        </p:spPr>
        <p:txBody>
          <a:bodyPr wrap="square" lIns="0" tIns="0" rIns="0" bIns="0" rtlCol="0">
            <a:noAutofit/>
          </a:bodyPr>
          <a:lstStyle/>
          <a:p>
            <a:endParaRPr/>
          </a:p>
        </p:txBody>
      </p:sp>
      <p:sp>
        <p:nvSpPr>
          <p:cNvPr id="2195" name="object 2195"/>
          <p:cNvSpPr/>
          <p:nvPr/>
        </p:nvSpPr>
        <p:spPr>
          <a:xfrm>
            <a:off x="2848356" y="4034027"/>
            <a:ext cx="3047" cy="9144"/>
          </a:xfrm>
          <a:custGeom>
            <a:avLst/>
            <a:gdLst/>
            <a:ahLst/>
            <a:cxnLst/>
            <a:rect l="l" t="t" r="r" b="b"/>
            <a:pathLst>
              <a:path w="3048" h="9144">
                <a:moveTo>
                  <a:pt x="3048" y="0"/>
                </a:moveTo>
                <a:lnTo>
                  <a:pt x="0" y="9144"/>
                </a:lnTo>
              </a:path>
            </a:pathLst>
          </a:custGeom>
          <a:ln w="12954">
            <a:solidFill>
              <a:srgbClr val="3E93A9"/>
            </a:solidFill>
          </a:ln>
        </p:spPr>
        <p:txBody>
          <a:bodyPr wrap="square" lIns="0" tIns="0" rIns="0" bIns="0" rtlCol="0">
            <a:noAutofit/>
          </a:bodyPr>
          <a:lstStyle/>
          <a:p>
            <a:endParaRPr/>
          </a:p>
        </p:txBody>
      </p:sp>
      <p:sp>
        <p:nvSpPr>
          <p:cNvPr id="2196" name="object 2196"/>
          <p:cNvSpPr/>
          <p:nvPr/>
        </p:nvSpPr>
        <p:spPr>
          <a:xfrm>
            <a:off x="2843783" y="4043172"/>
            <a:ext cx="4571" cy="10668"/>
          </a:xfrm>
          <a:custGeom>
            <a:avLst/>
            <a:gdLst/>
            <a:ahLst/>
            <a:cxnLst/>
            <a:rect l="l" t="t" r="r" b="b"/>
            <a:pathLst>
              <a:path w="4572" h="10667">
                <a:moveTo>
                  <a:pt x="4572" y="0"/>
                </a:moveTo>
                <a:lnTo>
                  <a:pt x="0" y="10668"/>
                </a:lnTo>
              </a:path>
            </a:pathLst>
          </a:custGeom>
          <a:ln w="12954">
            <a:solidFill>
              <a:srgbClr val="3E92A8"/>
            </a:solidFill>
          </a:ln>
        </p:spPr>
        <p:txBody>
          <a:bodyPr wrap="square" lIns="0" tIns="0" rIns="0" bIns="0" rtlCol="0">
            <a:noAutofit/>
          </a:bodyPr>
          <a:lstStyle/>
          <a:p>
            <a:endParaRPr/>
          </a:p>
        </p:txBody>
      </p:sp>
      <p:sp>
        <p:nvSpPr>
          <p:cNvPr id="2197" name="object 2197"/>
          <p:cNvSpPr/>
          <p:nvPr/>
        </p:nvSpPr>
        <p:spPr>
          <a:xfrm>
            <a:off x="2837687" y="4053839"/>
            <a:ext cx="6095" cy="12954"/>
          </a:xfrm>
          <a:custGeom>
            <a:avLst/>
            <a:gdLst/>
            <a:ahLst/>
            <a:cxnLst/>
            <a:rect l="l" t="t" r="r" b="b"/>
            <a:pathLst>
              <a:path w="6095" h="12953">
                <a:moveTo>
                  <a:pt x="6095" y="0"/>
                </a:moveTo>
                <a:lnTo>
                  <a:pt x="0" y="12954"/>
                </a:lnTo>
              </a:path>
            </a:pathLst>
          </a:custGeom>
          <a:ln w="12954">
            <a:solidFill>
              <a:srgbClr val="3D91A5"/>
            </a:solidFill>
          </a:ln>
        </p:spPr>
        <p:txBody>
          <a:bodyPr wrap="square" lIns="0" tIns="0" rIns="0" bIns="0" rtlCol="0">
            <a:noAutofit/>
          </a:bodyPr>
          <a:lstStyle/>
          <a:p>
            <a:endParaRPr/>
          </a:p>
        </p:txBody>
      </p:sp>
      <p:sp>
        <p:nvSpPr>
          <p:cNvPr id="2198" name="object 2198"/>
          <p:cNvSpPr/>
          <p:nvPr/>
        </p:nvSpPr>
        <p:spPr>
          <a:xfrm>
            <a:off x="2827782" y="4066794"/>
            <a:ext cx="9905" cy="16002"/>
          </a:xfrm>
          <a:custGeom>
            <a:avLst/>
            <a:gdLst/>
            <a:ahLst/>
            <a:cxnLst/>
            <a:rect l="l" t="t" r="r" b="b"/>
            <a:pathLst>
              <a:path w="9906" h="16001">
                <a:moveTo>
                  <a:pt x="9906" y="0"/>
                </a:moveTo>
                <a:lnTo>
                  <a:pt x="0" y="16002"/>
                </a:lnTo>
              </a:path>
            </a:pathLst>
          </a:custGeom>
          <a:ln w="12954">
            <a:solidFill>
              <a:srgbClr val="3D91A4"/>
            </a:solidFill>
          </a:ln>
        </p:spPr>
        <p:txBody>
          <a:bodyPr wrap="square" lIns="0" tIns="0" rIns="0" bIns="0" rtlCol="0">
            <a:noAutofit/>
          </a:bodyPr>
          <a:lstStyle/>
          <a:p>
            <a:endParaRPr/>
          </a:p>
        </p:txBody>
      </p:sp>
      <p:sp>
        <p:nvSpPr>
          <p:cNvPr id="2199" name="object 2199"/>
          <p:cNvSpPr/>
          <p:nvPr/>
        </p:nvSpPr>
        <p:spPr>
          <a:xfrm>
            <a:off x="2734056" y="4082795"/>
            <a:ext cx="93725" cy="152400"/>
          </a:xfrm>
          <a:custGeom>
            <a:avLst/>
            <a:gdLst/>
            <a:ahLst/>
            <a:cxnLst/>
            <a:rect l="l" t="t" r="r" b="b"/>
            <a:pathLst>
              <a:path w="93725" h="152400">
                <a:moveTo>
                  <a:pt x="93725" y="0"/>
                </a:moveTo>
                <a:lnTo>
                  <a:pt x="82295" y="19050"/>
                </a:lnTo>
                <a:lnTo>
                  <a:pt x="41147" y="86106"/>
                </a:lnTo>
                <a:lnTo>
                  <a:pt x="0" y="152400"/>
                </a:lnTo>
              </a:path>
            </a:pathLst>
          </a:custGeom>
          <a:ln w="12954">
            <a:solidFill>
              <a:srgbClr val="3C90A4"/>
            </a:solidFill>
          </a:ln>
        </p:spPr>
        <p:txBody>
          <a:bodyPr wrap="square" lIns="0" tIns="0" rIns="0" bIns="0" rtlCol="0">
            <a:noAutofit/>
          </a:bodyPr>
          <a:lstStyle/>
          <a:p>
            <a:endParaRPr/>
          </a:p>
        </p:txBody>
      </p:sp>
      <p:sp>
        <p:nvSpPr>
          <p:cNvPr id="2200" name="object 2200"/>
          <p:cNvSpPr/>
          <p:nvPr/>
        </p:nvSpPr>
        <p:spPr>
          <a:xfrm>
            <a:off x="2734055" y="3676649"/>
            <a:ext cx="0" cy="558546"/>
          </a:xfrm>
          <a:custGeom>
            <a:avLst/>
            <a:gdLst/>
            <a:ahLst/>
            <a:cxnLst/>
            <a:rect l="l" t="t" r="r" b="b"/>
            <a:pathLst>
              <a:path h="558546">
                <a:moveTo>
                  <a:pt x="0" y="558546"/>
                </a:moveTo>
                <a:lnTo>
                  <a:pt x="0" y="0"/>
                </a:lnTo>
              </a:path>
            </a:pathLst>
          </a:custGeom>
          <a:ln w="12954">
            <a:solidFill>
              <a:srgbClr val="46A3BA"/>
            </a:solidFill>
          </a:ln>
        </p:spPr>
        <p:txBody>
          <a:bodyPr wrap="square" lIns="0" tIns="0" rIns="0" bIns="0" rtlCol="0">
            <a:noAutofit/>
          </a:bodyPr>
          <a:lstStyle/>
          <a:p>
            <a:endParaRPr/>
          </a:p>
        </p:txBody>
      </p:sp>
      <p:sp>
        <p:nvSpPr>
          <p:cNvPr id="2201" name="object 2201"/>
          <p:cNvSpPr/>
          <p:nvPr/>
        </p:nvSpPr>
        <p:spPr>
          <a:xfrm>
            <a:off x="3428237" y="3496055"/>
            <a:ext cx="172974" cy="168402"/>
          </a:xfrm>
          <a:custGeom>
            <a:avLst/>
            <a:gdLst/>
            <a:ahLst/>
            <a:cxnLst/>
            <a:rect l="l" t="t" r="r" b="b"/>
            <a:pathLst>
              <a:path w="172974" h="168401">
                <a:moveTo>
                  <a:pt x="10667" y="161544"/>
                </a:moveTo>
                <a:lnTo>
                  <a:pt x="172973" y="0"/>
                </a:lnTo>
                <a:lnTo>
                  <a:pt x="161543" y="6858"/>
                </a:lnTo>
                <a:lnTo>
                  <a:pt x="0" y="168402"/>
                </a:lnTo>
                <a:lnTo>
                  <a:pt x="10667" y="161544"/>
                </a:lnTo>
                <a:close/>
              </a:path>
            </a:pathLst>
          </a:custGeom>
          <a:solidFill>
            <a:srgbClr val="4ABCBC"/>
          </a:solidFill>
        </p:spPr>
        <p:txBody>
          <a:bodyPr wrap="square" lIns="0" tIns="0" rIns="0" bIns="0" rtlCol="0">
            <a:noAutofit/>
          </a:bodyPr>
          <a:lstStyle/>
          <a:p>
            <a:endParaRPr/>
          </a:p>
        </p:txBody>
      </p:sp>
      <p:sp>
        <p:nvSpPr>
          <p:cNvPr id="2202" name="object 2202"/>
          <p:cNvSpPr/>
          <p:nvPr/>
        </p:nvSpPr>
        <p:spPr>
          <a:xfrm>
            <a:off x="3438905" y="3496055"/>
            <a:ext cx="162306" cy="161544"/>
          </a:xfrm>
          <a:custGeom>
            <a:avLst/>
            <a:gdLst/>
            <a:ahLst/>
            <a:cxnLst/>
            <a:rect l="l" t="t" r="r" b="b"/>
            <a:pathLst>
              <a:path w="162305" h="161544">
                <a:moveTo>
                  <a:pt x="0" y="161544"/>
                </a:moveTo>
                <a:lnTo>
                  <a:pt x="162306" y="0"/>
                </a:lnTo>
              </a:path>
            </a:pathLst>
          </a:custGeom>
          <a:ln w="762">
            <a:solidFill>
              <a:srgbClr val="4ABCBC"/>
            </a:solidFill>
          </a:ln>
        </p:spPr>
        <p:txBody>
          <a:bodyPr wrap="square" lIns="0" tIns="0" rIns="0" bIns="0" rtlCol="0">
            <a:noAutofit/>
          </a:bodyPr>
          <a:lstStyle/>
          <a:p>
            <a:endParaRPr/>
          </a:p>
        </p:txBody>
      </p:sp>
      <p:sp>
        <p:nvSpPr>
          <p:cNvPr id="2203" name="object 2203"/>
          <p:cNvSpPr/>
          <p:nvPr/>
        </p:nvSpPr>
        <p:spPr>
          <a:xfrm>
            <a:off x="3433571" y="3496055"/>
            <a:ext cx="167640" cy="164592"/>
          </a:xfrm>
          <a:custGeom>
            <a:avLst/>
            <a:gdLst/>
            <a:ahLst/>
            <a:cxnLst/>
            <a:rect l="l" t="t" r="r" b="b"/>
            <a:pathLst>
              <a:path w="167639" h="164591">
                <a:moveTo>
                  <a:pt x="5334" y="161544"/>
                </a:moveTo>
                <a:lnTo>
                  <a:pt x="167640" y="0"/>
                </a:lnTo>
                <a:lnTo>
                  <a:pt x="161544" y="3048"/>
                </a:lnTo>
                <a:lnTo>
                  <a:pt x="0" y="164592"/>
                </a:lnTo>
                <a:lnTo>
                  <a:pt x="5334" y="161544"/>
                </a:lnTo>
                <a:close/>
              </a:path>
            </a:pathLst>
          </a:custGeom>
          <a:solidFill>
            <a:srgbClr val="4ABCBC"/>
          </a:solidFill>
        </p:spPr>
        <p:txBody>
          <a:bodyPr wrap="square" lIns="0" tIns="0" rIns="0" bIns="0" rtlCol="0">
            <a:noAutofit/>
          </a:bodyPr>
          <a:lstStyle/>
          <a:p>
            <a:endParaRPr/>
          </a:p>
        </p:txBody>
      </p:sp>
      <p:sp>
        <p:nvSpPr>
          <p:cNvPr id="2204" name="object 2204"/>
          <p:cNvSpPr/>
          <p:nvPr/>
        </p:nvSpPr>
        <p:spPr>
          <a:xfrm>
            <a:off x="3428238" y="3499104"/>
            <a:ext cx="166878" cy="165354"/>
          </a:xfrm>
          <a:custGeom>
            <a:avLst/>
            <a:gdLst/>
            <a:ahLst/>
            <a:cxnLst/>
            <a:rect l="l" t="t" r="r" b="b"/>
            <a:pathLst>
              <a:path w="166877" h="165353">
                <a:moveTo>
                  <a:pt x="5334" y="161544"/>
                </a:moveTo>
                <a:lnTo>
                  <a:pt x="166878" y="0"/>
                </a:lnTo>
                <a:lnTo>
                  <a:pt x="161544" y="3810"/>
                </a:lnTo>
                <a:lnTo>
                  <a:pt x="0" y="165354"/>
                </a:lnTo>
                <a:lnTo>
                  <a:pt x="5334" y="161544"/>
                </a:lnTo>
                <a:close/>
              </a:path>
            </a:pathLst>
          </a:custGeom>
          <a:solidFill>
            <a:srgbClr val="4ABDBD"/>
          </a:solidFill>
        </p:spPr>
        <p:txBody>
          <a:bodyPr wrap="square" lIns="0" tIns="0" rIns="0" bIns="0" rtlCol="0">
            <a:noAutofit/>
          </a:bodyPr>
          <a:lstStyle/>
          <a:p>
            <a:endParaRPr/>
          </a:p>
        </p:txBody>
      </p:sp>
      <p:sp>
        <p:nvSpPr>
          <p:cNvPr id="2205" name="object 2205"/>
          <p:cNvSpPr/>
          <p:nvPr/>
        </p:nvSpPr>
        <p:spPr>
          <a:xfrm>
            <a:off x="3416808" y="3502913"/>
            <a:ext cx="172974" cy="169164"/>
          </a:xfrm>
          <a:custGeom>
            <a:avLst/>
            <a:gdLst/>
            <a:ahLst/>
            <a:cxnLst/>
            <a:rect l="l" t="t" r="r" b="b"/>
            <a:pathLst>
              <a:path w="172974" h="169163">
                <a:moveTo>
                  <a:pt x="11429" y="161544"/>
                </a:moveTo>
                <a:lnTo>
                  <a:pt x="172973" y="0"/>
                </a:lnTo>
                <a:lnTo>
                  <a:pt x="161543" y="6858"/>
                </a:lnTo>
                <a:lnTo>
                  <a:pt x="0" y="169164"/>
                </a:lnTo>
                <a:lnTo>
                  <a:pt x="11429" y="161544"/>
                </a:lnTo>
                <a:close/>
              </a:path>
            </a:pathLst>
          </a:custGeom>
          <a:solidFill>
            <a:srgbClr val="4CBEBE"/>
          </a:solidFill>
        </p:spPr>
        <p:txBody>
          <a:bodyPr wrap="square" lIns="0" tIns="0" rIns="0" bIns="0" rtlCol="0">
            <a:noAutofit/>
          </a:bodyPr>
          <a:lstStyle/>
          <a:p>
            <a:endParaRPr/>
          </a:p>
        </p:txBody>
      </p:sp>
      <p:sp>
        <p:nvSpPr>
          <p:cNvPr id="2206" name="object 2206"/>
          <p:cNvSpPr/>
          <p:nvPr/>
        </p:nvSpPr>
        <p:spPr>
          <a:xfrm>
            <a:off x="3428238" y="3502913"/>
            <a:ext cx="161544" cy="161544"/>
          </a:xfrm>
          <a:custGeom>
            <a:avLst/>
            <a:gdLst/>
            <a:ahLst/>
            <a:cxnLst/>
            <a:rect l="l" t="t" r="r" b="b"/>
            <a:pathLst>
              <a:path w="161544" h="161544">
                <a:moveTo>
                  <a:pt x="0" y="161544"/>
                </a:moveTo>
                <a:lnTo>
                  <a:pt x="161544" y="0"/>
                </a:lnTo>
              </a:path>
            </a:pathLst>
          </a:custGeom>
          <a:ln w="762">
            <a:solidFill>
              <a:srgbClr val="4CBEBE"/>
            </a:solidFill>
          </a:ln>
        </p:spPr>
        <p:txBody>
          <a:bodyPr wrap="square" lIns="0" tIns="0" rIns="0" bIns="0" rtlCol="0">
            <a:noAutofit/>
          </a:bodyPr>
          <a:lstStyle/>
          <a:p>
            <a:endParaRPr/>
          </a:p>
        </p:txBody>
      </p:sp>
      <p:sp>
        <p:nvSpPr>
          <p:cNvPr id="2207" name="object 2207"/>
          <p:cNvSpPr/>
          <p:nvPr/>
        </p:nvSpPr>
        <p:spPr>
          <a:xfrm>
            <a:off x="3422142" y="3502913"/>
            <a:ext cx="167640" cy="165354"/>
          </a:xfrm>
          <a:custGeom>
            <a:avLst/>
            <a:gdLst/>
            <a:ahLst/>
            <a:cxnLst/>
            <a:rect l="l" t="t" r="r" b="b"/>
            <a:pathLst>
              <a:path w="167639" h="165353">
                <a:moveTo>
                  <a:pt x="6096" y="161544"/>
                </a:moveTo>
                <a:lnTo>
                  <a:pt x="167640" y="0"/>
                </a:lnTo>
                <a:lnTo>
                  <a:pt x="161544" y="3048"/>
                </a:lnTo>
                <a:lnTo>
                  <a:pt x="0" y="165354"/>
                </a:lnTo>
                <a:lnTo>
                  <a:pt x="6096" y="161544"/>
                </a:lnTo>
                <a:close/>
              </a:path>
            </a:pathLst>
          </a:custGeom>
          <a:solidFill>
            <a:srgbClr val="4CBEBE"/>
          </a:solidFill>
        </p:spPr>
        <p:txBody>
          <a:bodyPr wrap="square" lIns="0" tIns="0" rIns="0" bIns="0" rtlCol="0">
            <a:noAutofit/>
          </a:bodyPr>
          <a:lstStyle/>
          <a:p>
            <a:endParaRPr/>
          </a:p>
        </p:txBody>
      </p:sp>
      <p:sp>
        <p:nvSpPr>
          <p:cNvPr id="2208" name="object 2208"/>
          <p:cNvSpPr/>
          <p:nvPr/>
        </p:nvSpPr>
        <p:spPr>
          <a:xfrm>
            <a:off x="3416808" y="3505961"/>
            <a:ext cx="166878" cy="166116"/>
          </a:xfrm>
          <a:custGeom>
            <a:avLst/>
            <a:gdLst/>
            <a:ahLst/>
            <a:cxnLst/>
            <a:rect l="l" t="t" r="r" b="b"/>
            <a:pathLst>
              <a:path w="166877" h="166115">
                <a:moveTo>
                  <a:pt x="5334" y="162305"/>
                </a:moveTo>
                <a:lnTo>
                  <a:pt x="166878" y="0"/>
                </a:lnTo>
                <a:lnTo>
                  <a:pt x="161544" y="3809"/>
                </a:lnTo>
                <a:lnTo>
                  <a:pt x="0" y="166115"/>
                </a:lnTo>
                <a:lnTo>
                  <a:pt x="5334" y="162305"/>
                </a:lnTo>
                <a:close/>
              </a:path>
            </a:pathLst>
          </a:custGeom>
          <a:solidFill>
            <a:srgbClr val="4CBFC0"/>
          </a:solidFill>
        </p:spPr>
        <p:txBody>
          <a:bodyPr wrap="square" lIns="0" tIns="0" rIns="0" bIns="0" rtlCol="0">
            <a:noAutofit/>
          </a:bodyPr>
          <a:lstStyle/>
          <a:p>
            <a:endParaRPr/>
          </a:p>
        </p:txBody>
      </p:sp>
      <p:sp>
        <p:nvSpPr>
          <p:cNvPr id="2209" name="object 2209"/>
          <p:cNvSpPr/>
          <p:nvPr/>
        </p:nvSpPr>
        <p:spPr>
          <a:xfrm>
            <a:off x="3406139" y="3509771"/>
            <a:ext cx="172212" cy="169926"/>
          </a:xfrm>
          <a:custGeom>
            <a:avLst/>
            <a:gdLst/>
            <a:ahLst/>
            <a:cxnLst/>
            <a:rect l="l" t="t" r="r" b="b"/>
            <a:pathLst>
              <a:path w="172212" h="169925">
                <a:moveTo>
                  <a:pt x="10667" y="162305"/>
                </a:moveTo>
                <a:lnTo>
                  <a:pt x="172211" y="0"/>
                </a:lnTo>
                <a:lnTo>
                  <a:pt x="161543" y="8381"/>
                </a:lnTo>
                <a:lnTo>
                  <a:pt x="0" y="169925"/>
                </a:lnTo>
                <a:lnTo>
                  <a:pt x="10667" y="162305"/>
                </a:lnTo>
                <a:close/>
              </a:path>
            </a:pathLst>
          </a:custGeom>
          <a:solidFill>
            <a:srgbClr val="4DC2C2"/>
          </a:solidFill>
        </p:spPr>
        <p:txBody>
          <a:bodyPr wrap="square" lIns="0" tIns="0" rIns="0" bIns="0" rtlCol="0">
            <a:noAutofit/>
          </a:bodyPr>
          <a:lstStyle/>
          <a:p>
            <a:endParaRPr/>
          </a:p>
        </p:txBody>
      </p:sp>
      <p:sp>
        <p:nvSpPr>
          <p:cNvPr id="2210" name="object 2210"/>
          <p:cNvSpPr/>
          <p:nvPr/>
        </p:nvSpPr>
        <p:spPr>
          <a:xfrm>
            <a:off x="3416807" y="3509771"/>
            <a:ext cx="161544" cy="162306"/>
          </a:xfrm>
          <a:custGeom>
            <a:avLst/>
            <a:gdLst/>
            <a:ahLst/>
            <a:cxnLst/>
            <a:rect l="l" t="t" r="r" b="b"/>
            <a:pathLst>
              <a:path w="161544" h="162305">
                <a:moveTo>
                  <a:pt x="0" y="162305"/>
                </a:moveTo>
                <a:lnTo>
                  <a:pt x="161544" y="0"/>
                </a:lnTo>
              </a:path>
            </a:pathLst>
          </a:custGeom>
          <a:ln w="762">
            <a:solidFill>
              <a:srgbClr val="4DC2C2"/>
            </a:solidFill>
          </a:ln>
        </p:spPr>
        <p:txBody>
          <a:bodyPr wrap="square" lIns="0" tIns="0" rIns="0" bIns="0" rtlCol="0">
            <a:noAutofit/>
          </a:bodyPr>
          <a:lstStyle/>
          <a:p>
            <a:endParaRPr/>
          </a:p>
        </p:txBody>
      </p:sp>
      <p:sp>
        <p:nvSpPr>
          <p:cNvPr id="2211" name="object 2211"/>
          <p:cNvSpPr/>
          <p:nvPr/>
        </p:nvSpPr>
        <p:spPr>
          <a:xfrm>
            <a:off x="3395471" y="3518154"/>
            <a:ext cx="172212" cy="170688"/>
          </a:xfrm>
          <a:custGeom>
            <a:avLst/>
            <a:gdLst/>
            <a:ahLst/>
            <a:cxnLst/>
            <a:rect l="l" t="t" r="r" b="b"/>
            <a:pathLst>
              <a:path w="172212" h="170687">
                <a:moveTo>
                  <a:pt x="10667" y="161544"/>
                </a:moveTo>
                <a:lnTo>
                  <a:pt x="172211" y="0"/>
                </a:lnTo>
                <a:lnTo>
                  <a:pt x="161543" y="9144"/>
                </a:lnTo>
                <a:lnTo>
                  <a:pt x="0" y="170688"/>
                </a:lnTo>
                <a:lnTo>
                  <a:pt x="10667" y="161544"/>
                </a:lnTo>
                <a:close/>
              </a:path>
            </a:pathLst>
          </a:custGeom>
          <a:solidFill>
            <a:srgbClr val="4FC5C5"/>
          </a:solidFill>
        </p:spPr>
        <p:txBody>
          <a:bodyPr wrap="square" lIns="0" tIns="0" rIns="0" bIns="0" rtlCol="0">
            <a:noAutofit/>
          </a:bodyPr>
          <a:lstStyle/>
          <a:p>
            <a:endParaRPr/>
          </a:p>
        </p:txBody>
      </p:sp>
      <p:sp>
        <p:nvSpPr>
          <p:cNvPr id="2212" name="object 2212"/>
          <p:cNvSpPr/>
          <p:nvPr/>
        </p:nvSpPr>
        <p:spPr>
          <a:xfrm>
            <a:off x="3406139" y="3518154"/>
            <a:ext cx="161544" cy="161544"/>
          </a:xfrm>
          <a:custGeom>
            <a:avLst/>
            <a:gdLst/>
            <a:ahLst/>
            <a:cxnLst/>
            <a:rect l="l" t="t" r="r" b="b"/>
            <a:pathLst>
              <a:path w="161544" h="161544">
                <a:moveTo>
                  <a:pt x="0" y="161544"/>
                </a:moveTo>
                <a:lnTo>
                  <a:pt x="161544" y="0"/>
                </a:lnTo>
              </a:path>
            </a:pathLst>
          </a:custGeom>
          <a:ln w="762">
            <a:solidFill>
              <a:srgbClr val="4FC5C5"/>
            </a:solidFill>
          </a:ln>
        </p:spPr>
        <p:txBody>
          <a:bodyPr wrap="square" lIns="0" tIns="0" rIns="0" bIns="0" rtlCol="0">
            <a:noAutofit/>
          </a:bodyPr>
          <a:lstStyle/>
          <a:p>
            <a:endParaRPr/>
          </a:p>
        </p:txBody>
      </p:sp>
      <p:sp>
        <p:nvSpPr>
          <p:cNvPr id="2213" name="object 2213"/>
          <p:cNvSpPr/>
          <p:nvPr/>
        </p:nvSpPr>
        <p:spPr>
          <a:xfrm>
            <a:off x="3384804" y="3527298"/>
            <a:ext cx="172212" cy="171450"/>
          </a:xfrm>
          <a:custGeom>
            <a:avLst/>
            <a:gdLst/>
            <a:ahLst/>
            <a:cxnLst/>
            <a:rect l="l" t="t" r="r" b="b"/>
            <a:pathLst>
              <a:path w="172212" h="171450">
                <a:moveTo>
                  <a:pt x="10667" y="161544"/>
                </a:moveTo>
                <a:lnTo>
                  <a:pt x="172211" y="0"/>
                </a:lnTo>
                <a:lnTo>
                  <a:pt x="161543" y="9906"/>
                </a:lnTo>
                <a:lnTo>
                  <a:pt x="0" y="171450"/>
                </a:lnTo>
                <a:lnTo>
                  <a:pt x="10667" y="161544"/>
                </a:lnTo>
                <a:close/>
              </a:path>
            </a:pathLst>
          </a:custGeom>
          <a:solidFill>
            <a:srgbClr val="50C7C7"/>
          </a:solidFill>
        </p:spPr>
        <p:txBody>
          <a:bodyPr wrap="square" lIns="0" tIns="0" rIns="0" bIns="0" rtlCol="0">
            <a:noAutofit/>
          </a:bodyPr>
          <a:lstStyle/>
          <a:p>
            <a:endParaRPr/>
          </a:p>
        </p:txBody>
      </p:sp>
      <p:sp>
        <p:nvSpPr>
          <p:cNvPr id="2214" name="object 2214"/>
          <p:cNvSpPr/>
          <p:nvPr/>
        </p:nvSpPr>
        <p:spPr>
          <a:xfrm>
            <a:off x="3395472" y="3527298"/>
            <a:ext cx="161544" cy="161544"/>
          </a:xfrm>
          <a:custGeom>
            <a:avLst/>
            <a:gdLst/>
            <a:ahLst/>
            <a:cxnLst/>
            <a:rect l="l" t="t" r="r" b="b"/>
            <a:pathLst>
              <a:path w="161544" h="161544">
                <a:moveTo>
                  <a:pt x="0" y="161544"/>
                </a:moveTo>
                <a:lnTo>
                  <a:pt x="161544" y="0"/>
                </a:lnTo>
              </a:path>
            </a:pathLst>
          </a:custGeom>
          <a:ln w="762">
            <a:solidFill>
              <a:srgbClr val="50C7C7"/>
            </a:solidFill>
          </a:ln>
        </p:spPr>
        <p:txBody>
          <a:bodyPr wrap="square" lIns="0" tIns="0" rIns="0" bIns="0" rtlCol="0">
            <a:noAutofit/>
          </a:bodyPr>
          <a:lstStyle/>
          <a:p>
            <a:endParaRPr/>
          </a:p>
        </p:txBody>
      </p:sp>
      <p:sp>
        <p:nvSpPr>
          <p:cNvPr id="2215" name="object 2215"/>
          <p:cNvSpPr/>
          <p:nvPr/>
        </p:nvSpPr>
        <p:spPr>
          <a:xfrm>
            <a:off x="3438905" y="4589525"/>
            <a:ext cx="162306" cy="192786"/>
          </a:xfrm>
          <a:custGeom>
            <a:avLst/>
            <a:gdLst/>
            <a:ahLst/>
            <a:cxnLst/>
            <a:rect l="l" t="t" r="r" b="b"/>
            <a:pathLst>
              <a:path w="162305" h="192786">
                <a:moveTo>
                  <a:pt x="0" y="192786"/>
                </a:moveTo>
                <a:lnTo>
                  <a:pt x="162306" y="31242"/>
                </a:lnTo>
                <a:lnTo>
                  <a:pt x="162305" y="0"/>
                </a:lnTo>
                <a:lnTo>
                  <a:pt x="0" y="161544"/>
                </a:lnTo>
                <a:lnTo>
                  <a:pt x="0" y="192786"/>
                </a:lnTo>
                <a:close/>
              </a:path>
            </a:pathLst>
          </a:custGeom>
          <a:solidFill>
            <a:srgbClr val="59E0E0"/>
          </a:solidFill>
        </p:spPr>
        <p:txBody>
          <a:bodyPr wrap="square" lIns="0" tIns="0" rIns="0" bIns="0" rtlCol="0">
            <a:noAutofit/>
          </a:bodyPr>
          <a:lstStyle/>
          <a:p>
            <a:endParaRPr/>
          </a:p>
        </p:txBody>
      </p:sp>
      <p:sp>
        <p:nvSpPr>
          <p:cNvPr id="2216" name="object 2216"/>
          <p:cNvSpPr/>
          <p:nvPr/>
        </p:nvSpPr>
        <p:spPr>
          <a:xfrm>
            <a:off x="3438905" y="4620767"/>
            <a:ext cx="162306" cy="161544"/>
          </a:xfrm>
          <a:custGeom>
            <a:avLst/>
            <a:gdLst/>
            <a:ahLst/>
            <a:cxnLst/>
            <a:rect l="l" t="t" r="r" b="b"/>
            <a:pathLst>
              <a:path w="162305"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2217" name="object 2217"/>
          <p:cNvSpPr/>
          <p:nvPr/>
        </p:nvSpPr>
        <p:spPr>
          <a:xfrm>
            <a:off x="3430523" y="4581144"/>
            <a:ext cx="170688" cy="169926"/>
          </a:xfrm>
          <a:custGeom>
            <a:avLst/>
            <a:gdLst/>
            <a:ahLst/>
            <a:cxnLst/>
            <a:rect l="l" t="t" r="r" b="b"/>
            <a:pathLst>
              <a:path w="170687" h="169925">
                <a:moveTo>
                  <a:pt x="8382" y="169925"/>
                </a:moveTo>
                <a:lnTo>
                  <a:pt x="170688" y="8381"/>
                </a:lnTo>
                <a:lnTo>
                  <a:pt x="161544" y="0"/>
                </a:lnTo>
                <a:lnTo>
                  <a:pt x="0" y="161543"/>
                </a:lnTo>
                <a:lnTo>
                  <a:pt x="8382" y="169925"/>
                </a:lnTo>
                <a:close/>
              </a:path>
            </a:pathLst>
          </a:custGeom>
          <a:solidFill>
            <a:srgbClr val="51CACA"/>
          </a:solidFill>
        </p:spPr>
        <p:txBody>
          <a:bodyPr wrap="square" lIns="0" tIns="0" rIns="0" bIns="0" rtlCol="0">
            <a:noAutofit/>
          </a:bodyPr>
          <a:lstStyle/>
          <a:p>
            <a:endParaRPr/>
          </a:p>
        </p:txBody>
      </p:sp>
      <p:sp>
        <p:nvSpPr>
          <p:cNvPr id="2218" name="object 2218"/>
          <p:cNvSpPr/>
          <p:nvPr/>
        </p:nvSpPr>
        <p:spPr>
          <a:xfrm>
            <a:off x="3438905" y="4589526"/>
            <a:ext cx="162306" cy="161544"/>
          </a:xfrm>
          <a:custGeom>
            <a:avLst/>
            <a:gdLst/>
            <a:ahLst/>
            <a:cxnLst/>
            <a:rect l="l" t="t" r="r" b="b"/>
            <a:pathLst>
              <a:path w="162305" h="161544">
                <a:moveTo>
                  <a:pt x="0" y="161544"/>
                </a:moveTo>
                <a:lnTo>
                  <a:pt x="162306" y="0"/>
                </a:lnTo>
              </a:path>
            </a:pathLst>
          </a:custGeom>
          <a:ln w="762">
            <a:solidFill>
              <a:srgbClr val="51CACA"/>
            </a:solidFill>
          </a:ln>
        </p:spPr>
        <p:txBody>
          <a:bodyPr wrap="square" lIns="0" tIns="0" rIns="0" bIns="0" rtlCol="0">
            <a:noAutofit/>
          </a:bodyPr>
          <a:lstStyle/>
          <a:p>
            <a:endParaRPr/>
          </a:p>
        </p:txBody>
      </p:sp>
      <p:sp>
        <p:nvSpPr>
          <p:cNvPr id="2219" name="object 2219"/>
          <p:cNvSpPr/>
          <p:nvPr/>
        </p:nvSpPr>
        <p:spPr>
          <a:xfrm>
            <a:off x="3422903" y="4572000"/>
            <a:ext cx="169164" cy="170688"/>
          </a:xfrm>
          <a:custGeom>
            <a:avLst/>
            <a:gdLst/>
            <a:ahLst/>
            <a:cxnLst/>
            <a:rect l="l" t="t" r="r" b="b"/>
            <a:pathLst>
              <a:path w="169163" h="170687">
                <a:moveTo>
                  <a:pt x="7620" y="170687"/>
                </a:moveTo>
                <a:lnTo>
                  <a:pt x="169164" y="9143"/>
                </a:lnTo>
                <a:lnTo>
                  <a:pt x="161544" y="0"/>
                </a:lnTo>
                <a:lnTo>
                  <a:pt x="0" y="161543"/>
                </a:lnTo>
                <a:lnTo>
                  <a:pt x="7620" y="170687"/>
                </a:lnTo>
                <a:close/>
              </a:path>
            </a:pathLst>
          </a:custGeom>
          <a:solidFill>
            <a:srgbClr val="51CBCB"/>
          </a:solidFill>
        </p:spPr>
        <p:txBody>
          <a:bodyPr wrap="square" lIns="0" tIns="0" rIns="0" bIns="0" rtlCol="0">
            <a:noAutofit/>
          </a:bodyPr>
          <a:lstStyle/>
          <a:p>
            <a:endParaRPr/>
          </a:p>
        </p:txBody>
      </p:sp>
      <p:sp>
        <p:nvSpPr>
          <p:cNvPr id="2220" name="object 2220"/>
          <p:cNvSpPr/>
          <p:nvPr/>
        </p:nvSpPr>
        <p:spPr>
          <a:xfrm>
            <a:off x="3430523" y="4581144"/>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2221" name="object 2221"/>
          <p:cNvSpPr/>
          <p:nvPr/>
        </p:nvSpPr>
        <p:spPr>
          <a:xfrm>
            <a:off x="3428237" y="4578096"/>
            <a:ext cx="163830" cy="164592"/>
          </a:xfrm>
          <a:custGeom>
            <a:avLst/>
            <a:gdLst/>
            <a:ahLst/>
            <a:cxnLst/>
            <a:rect l="l" t="t" r="r" b="b"/>
            <a:pathLst>
              <a:path w="163829" h="164591">
                <a:moveTo>
                  <a:pt x="2286" y="164592"/>
                </a:moveTo>
                <a:lnTo>
                  <a:pt x="163830" y="3048"/>
                </a:lnTo>
                <a:lnTo>
                  <a:pt x="161544" y="0"/>
                </a:lnTo>
                <a:lnTo>
                  <a:pt x="0" y="161544"/>
                </a:lnTo>
                <a:lnTo>
                  <a:pt x="2286" y="164592"/>
                </a:lnTo>
                <a:close/>
              </a:path>
            </a:pathLst>
          </a:custGeom>
          <a:solidFill>
            <a:srgbClr val="51CBCB"/>
          </a:solidFill>
        </p:spPr>
        <p:txBody>
          <a:bodyPr wrap="square" lIns="0" tIns="0" rIns="0" bIns="0" rtlCol="0">
            <a:noAutofit/>
          </a:bodyPr>
          <a:lstStyle/>
          <a:p>
            <a:endParaRPr/>
          </a:p>
        </p:txBody>
      </p:sp>
      <p:sp>
        <p:nvSpPr>
          <p:cNvPr id="2222" name="object 2222"/>
          <p:cNvSpPr/>
          <p:nvPr/>
        </p:nvSpPr>
        <p:spPr>
          <a:xfrm>
            <a:off x="3425190" y="4575047"/>
            <a:ext cx="164592" cy="164592"/>
          </a:xfrm>
          <a:custGeom>
            <a:avLst/>
            <a:gdLst/>
            <a:ahLst/>
            <a:cxnLst/>
            <a:rect l="l" t="t" r="r" b="b"/>
            <a:pathLst>
              <a:path w="164591" h="164591">
                <a:moveTo>
                  <a:pt x="3048" y="164592"/>
                </a:moveTo>
                <a:lnTo>
                  <a:pt x="164592" y="3048"/>
                </a:lnTo>
                <a:lnTo>
                  <a:pt x="161544" y="0"/>
                </a:lnTo>
                <a:lnTo>
                  <a:pt x="0" y="161544"/>
                </a:lnTo>
                <a:lnTo>
                  <a:pt x="3048" y="164592"/>
                </a:lnTo>
                <a:close/>
              </a:path>
            </a:pathLst>
          </a:custGeom>
          <a:solidFill>
            <a:srgbClr val="51CDCD"/>
          </a:solidFill>
        </p:spPr>
        <p:txBody>
          <a:bodyPr wrap="square" lIns="0" tIns="0" rIns="0" bIns="0" rtlCol="0">
            <a:noAutofit/>
          </a:bodyPr>
          <a:lstStyle/>
          <a:p>
            <a:endParaRPr/>
          </a:p>
        </p:txBody>
      </p:sp>
      <p:sp>
        <p:nvSpPr>
          <p:cNvPr id="2223" name="object 2223"/>
          <p:cNvSpPr/>
          <p:nvPr/>
        </p:nvSpPr>
        <p:spPr>
          <a:xfrm>
            <a:off x="3422903" y="4572000"/>
            <a:ext cx="163830" cy="164592"/>
          </a:xfrm>
          <a:custGeom>
            <a:avLst/>
            <a:gdLst/>
            <a:ahLst/>
            <a:cxnLst/>
            <a:rect l="l" t="t" r="r" b="b"/>
            <a:pathLst>
              <a:path w="163829" h="164591">
                <a:moveTo>
                  <a:pt x="2286" y="164592"/>
                </a:moveTo>
                <a:lnTo>
                  <a:pt x="163830" y="3048"/>
                </a:lnTo>
                <a:lnTo>
                  <a:pt x="161544" y="0"/>
                </a:lnTo>
                <a:lnTo>
                  <a:pt x="0" y="161544"/>
                </a:lnTo>
                <a:lnTo>
                  <a:pt x="2286" y="164592"/>
                </a:lnTo>
                <a:close/>
              </a:path>
            </a:pathLst>
          </a:custGeom>
          <a:solidFill>
            <a:srgbClr val="51CECE"/>
          </a:solidFill>
        </p:spPr>
        <p:txBody>
          <a:bodyPr wrap="square" lIns="0" tIns="0" rIns="0" bIns="0" rtlCol="0">
            <a:noAutofit/>
          </a:bodyPr>
          <a:lstStyle/>
          <a:p>
            <a:endParaRPr/>
          </a:p>
        </p:txBody>
      </p:sp>
      <p:sp>
        <p:nvSpPr>
          <p:cNvPr id="2224" name="object 2224"/>
          <p:cNvSpPr/>
          <p:nvPr/>
        </p:nvSpPr>
        <p:spPr>
          <a:xfrm>
            <a:off x="3415284" y="4562856"/>
            <a:ext cx="169164" cy="170688"/>
          </a:xfrm>
          <a:custGeom>
            <a:avLst/>
            <a:gdLst/>
            <a:ahLst/>
            <a:cxnLst/>
            <a:rect l="l" t="t" r="r" b="b"/>
            <a:pathLst>
              <a:path w="169163" h="170687">
                <a:moveTo>
                  <a:pt x="7620" y="170687"/>
                </a:moveTo>
                <a:lnTo>
                  <a:pt x="169164" y="9143"/>
                </a:lnTo>
                <a:lnTo>
                  <a:pt x="161544" y="0"/>
                </a:lnTo>
                <a:lnTo>
                  <a:pt x="0" y="161543"/>
                </a:lnTo>
                <a:lnTo>
                  <a:pt x="7620" y="170687"/>
                </a:lnTo>
                <a:close/>
              </a:path>
            </a:pathLst>
          </a:custGeom>
          <a:solidFill>
            <a:srgbClr val="52CFCF"/>
          </a:solidFill>
        </p:spPr>
        <p:txBody>
          <a:bodyPr wrap="square" lIns="0" tIns="0" rIns="0" bIns="0" rtlCol="0">
            <a:noAutofit/>
          </a:bodyPr>
          <a:lstStyle/>
          <a:p>
            <a:endParaRPr/>
          </a:p>
        </p:txBody>
      </p:sp>
      <p:sp>
        <p:nvSpPr>
          <p:cNvPr id="2225" name="object 2225"/>
          <p:cNvSpPr/>
          <p:nvPr/>
        </p:nvSpPr>
        <p:spPr>
          <a:xfrm>
            <a:off x="3422904" y="4572000"/>
            <a:ext cx="161544" cy="161544"/>
          </a:xfrm>
          <a:custGeom>
            <a:avLst/>
            <a:gdLst/>
            <a:ahLst/>
            <a:cxnLst/>
            <a:rect l="l" t="t" r="r" b="b"/>
            <a:pathLst>
              <a:path w="161544" h="161544">
                <a:moveTo>
                  <a:pt x="0" y="161543"/>
                </a:moveTo>
                <a:lnTo>
                  <a:pt x="161544" y="0"/>
                </a:lnTo>
              </a:path>
            </a:pathLst>
          </a:custGeom>
          <a:ln w="762">
            <a:solidFill>
              <a:srgbClr val="52CFCF"/>
            </a:solidFill>
          </a:ln>
        </p:spPr>
        <p:txBody>
          <a:bodyPr wrap="square" lIns="0" tIns="0" rIns="0" bIns="0" rtlCol="0">
            <a:noAutofit/>
          </a:bodyPr>
          <a:lstStyle/>
          <a:p>
            <a:endParaRPr/>
          </a:p>
        </p:txBody>
      </p:sp>
      <p:sp>
        <p:nvSpPr>
          <p:cNvPr id="2226" name="object 2226"/>
          <p:cNvSpPr/>
          <p:nvPr/>
        </p:nvSpPr>
        <p:spPr>
          <a:xfrm>
            <a:off x="3419094" y="4567428"/>
            <a:ext cx="165354" cy="166116"/>
          </a:xfrm>
          <a:custGeom>
            <a:avLst/>
            <a:gdLst/>
            <a:ahLst/>
            <a:cxnLst/>
            <a:rect l="l" t="t" r="r" b="b"/>
            <a:pathLst>
              <a:path w="165353" h="166115">
                <a:moveTo>
                  <a:pt x="3810" y="166115"/>
                </a:moveTo>
                <a:lnTo>
                  <a:pt x="165354" y="4571"/>
                </a:lnTo>
                <a:lnTo>
                  <a:pt x="161544" y="0"/>
                </a:lnTo>
                <a:lnTo>
                  <a:pt x="0" y="161543"/>
                </a:lnTo>
                <a:lnTo>
                  <a:pt x="3810" y="166115"/>
                </a:lnTo>
                <a:close/>
              </a:path>
            </a:pathLst>
          </a:custGeom>
          <a:solidFill>
            <a:srgbClr val="52CFCF"/>
          </a:solidFill>
        </p:spPr>
        <p:txBody>
          <a:bodyPr wrap="square" lIns="0" tIns="0" rIns="0" bIns="0" rtlCol="0">
            <a:noAutofit/>
          </a:bodyPr>
          <a:lstStyle/>
          <a:p>
            <a:endParaRPr/>
          </a:p>
        </p:txBody>
      </p:sp>
      <p:sp>
        <p:nvSpPr>
          <p:cNvPr id="2227" name="object 2227"/>
          <p:cNvSpPr/>
          <p:nvPr/>
        </p:nvSpPr>
        <p:spPr>
          <a:xfrm>
            <a:off x="3415284" y="4562856"/>
            <a:ext cx="165354" cy="166116"/>
          </a:xfrm>
          <a:custGeom>
            <a:avLst/>
            <a:gdLst/>
            <a:ahLst/>
            <a:cxnLst/>
            <a:rect l="l" t="t" r="r" b="b"/>
            <a:pathLst>
              <a:path w="165353" h="166115">
                <a:moveTo>
                  <a:pt x="3810" y="166115"/>
                </a:moveTo>
                <a:lnTo>
                  <a:pt x="165354" y="4571"/>
                </a:lnTo>
                <a:lnTo>
                  <a:pt x="161544" y="0"/>
                </a:lnTo>
                <a:lnTo>
                  <a:pt x="0" y="161543"/>
                </a:lnTo>
                <a:lnTo>
                  <a:pt x="3810" y="166115"/>
                </a:lnTo>
                <a:close/>
              </a:path>
            </a:pathLst>
          </a:custGeom>
          <a:solidFill>
            <a:srgbClr val="52D0D0"/>
          </a:solidFill>
        </p:spPr>
        <p:txBody>
          <a:bodyPr wrap="square" lIns="0" tIns="0" rIns="0" bIns="0" rtlCol="0">
            <a:noAutofit/>
          </a:bodyPr>
          <a:lstStyle/>
          <a:p>
            <a:endParaRPr/>
          </a:p>
        </p:txBody>
      </p:sp>
      <p:sp>
        <p:nvSpPr>
          <p:cNvPr id="2228" name="object 2228"/>
          <p:cNvSpPr/>
          <p:nvPr/>
        </p:nvSpPr>
        <p:spPr>
          <a:xfrm>
            <a:off x="3407663" y="4553712"/>
            <a:ext cx="169164" cy="170688"/>
          </a:xfrm>
          <a:custGeom>
            <a:avLst/>
            <a:gdLst/>
            <a:ahLst/>
            <a:cxnLst/>
            <a:rect l="l" t="t" r="r" b="b"/>
            <a:pathLst>
              <a:path w="169163" h="170687">
                <a:moveTo>
                  <a:pt x="7620" y="170687"/>
                </a:moveTo>
                <a:lnTo>
                  <a:pt x="169164" y="9143"/>
                </a:lnTo>
                <a:lnTo>
                  <a:pt x="161544" y="0"/>
                </a:lnTo>
                <a:lnTo>
                  <a:pt x="0" y="161543"/>
                </a:lnTo>
                <a:lnTo>
                  <a:pt x="7620" y="170687"/>
                </a:lnTo>
                <a:close/>
              </a:path>
            </a:pathLst>
          </a:custGeom>
          <a:solidFill>
            <a:srgbClr val="52D1D1"/>
          </a:solidFill>
        </p:spPr>
        <p:txBody>
          <a:bodyPr wrap="square" lIns="0" tIns="0" rIns="0" bIns="0" rtlCol="0">
            <a:noAutofit/>
          </a:bodyPr>
          <a:lstStyle/>
          <a:p>
            <a:endParaRPr/>
          </a:p>
        </p:txBody>
      </p:sp>
      <p:sp>
        <p:nvSpPr>
          <p:cNvPr id="2229" name="object 2229"/>
          <p:cNvSpPr/>
          <p:nvPr/>
        </p:nvSpPr>
        <p:spPr>
          <a:xfrm>
            <a:off x="3415283" y="4562856"/>
            <a:ext cx="161544" cy="161544"/>
          </a:xfrm>
          <a:custGeom>
            <a:avLst/>
            <a:gdLst/>
            <a:ahLst/>
            <a:cxnLst/>
            <a:rect l="l" t="t" r="r" b="b"/>
            <a:pathLst>
              <a:path w="161544" h="161544">
                <a:moveTo>
                  <a:pt x="0" y="161544"/>
                </a:moveTo>
                <a:lnTo>
                  <a:pt x="161544" y="0"/>
                </a:lnTo>
              </a:path>
            </a:pathLst>
          </a:custGeom>
          <a:ln w="762">
            <a:solidFill>
              <a:srgbClr val="52D1D1"/>
            </a:solidFill>
          </a:ln>
        </p:spPr>
        <p:txBody>
          <a:bodyPr wrap="square" lIns="0" tIns="0" rIns="0" bIns="0" rtlCol="0">
            <a:noAutofit/>
          </a:bodyPr>
          <a:lstStyle/>
          <a:p>
            <a:endParaRPr/>
          </a:p>
        </p:txBody>
      </p:sp>
      <p:sp>
        <p:nvSpPr>
          <p:cNvPr id="2230" name="object 2230"/>
          <p:cNvSpPr/>
          <p:nvPr/>
        </p:nvSpPr>
        <p:spPr>
          <a:xfrm>
            <a:off x="3411473" y="4558283"/>
            <a:ext cx="165354" cy="166116"/>
          </a:xfrm>
          <a:custGeom>
            <a:avLst/>
            <a:gdLst/>
            <a:ahLst/>
            <a:cxnLst/>
            <a:rect l="l" t="t" r="r" b="b"/>
            <a:pathLst>
              <a:path w="165353" h="166115">
                <a:moveTo>
                  <a:pt x="3810" y="166116"/>
                </a:moveTo>
                <a:lnTo>
                  <a:pt x="165354" y="4572"/>
                </a:lnTo>
                <a:lnTo>
                  <a:pt x="161544" y="0"/>
                </a:lnTo>
                <a:lnTo>
                  <a:pt x="0" y="161544"/>
                </a:lnTo>
                <a:lnTo>
                  <a:pt x="3810" y="166116"/>
                </a:lnTo>
                <a:close/>
              </a:path>
            </a:pathLst>
          </a:custGeom>
          <a:solidFill>
            <a:srgbClr val="52D1D1"/>
          </a:solidFill>
        </p:spPr>
        <p:txBody>
          <a:bodyPr wrap="square" lIns="0" tIns="0" rIns="0" bIns="0" rtlCol="0">
            <a:noAutofit/>
          </a:bodyPr>
          <a:lstStyle/>
          <a:p>
            <a:endParaRPr/>
          </a:p>
        </p:txBody>
      </p:sp>
      <p:sp>
        <p:nvSpPr>
          <p:cNvPr id="2231" name="object 2231"/>
          <p:cNvSpPr/>
          <p:nvPr/>
        </p:nvSpPr>
        <p:spPr>
          <a:xfrm>
            <a:off x="3407663" y="4553711"/>
            <a:ext cx="165354" cy="166116"/>
          </a:xfrm>
          <a:custGeom>
            <a:avLst/>
            <a:gdLst/>
            <a:ahLst/>
            <a:cxnLst/>
            <a:rect l="l" t="t" r="r" b="b"/>
            <a:pathLst>
              <a:path w="165353" h="166115">
                <a:moveTo>
                  <a:pt x="3810" y="166115"/>
                </a:moveTo>
                <a:lnTo>
                  <a:pt x="165354" y="4571"/>
                </a:lnTo>
                <a:lnTo>
                  <a:pt x="161544" y="0"/>
                </a:lnTo>
                <a:lnTo>
                  <a:pt x="0" y="161543"/>
                </a:lnTo>
                <a:lnTo>
                  <a:pt x="3810" y="166115"/>
                </a:lnTo>
                <a:close/>
              </a:path>
            </a:pathLst>
          </a:custGeom>
          <a:solidFill>
            <a:srgbClr val="52D2D2"/>
          </a:solidFill>
        </p:spPr>
        <p:txBody>
          <a:bodyPr wrap="square" lIns="0" tIns="0" rIns="0" bIns="0" rtlCol="0">
            <a:noAutofit/>
          </a:bodyPr>
          <a:lstStyle/>
          <a:p>
            <a:endParaRPr/>
          </a:p>
        </p:txBody>
      </p:sp>
      <p:sp>
        <p:nvSpPr>
          <p:cNvPr id="2232" name="object 2232"/>
          <p:cNvSpPr/>
          <p:nvPr/>
        </p:nvSpPr>
        <p:spPr>
          <a:xfrm>
            <a:off x="3401568" y="4543805"/>
            <a:ext cx="167640" cy="171450"/>
          </a:xfrm>
          <a:custGeom>
            <a:avLst/>
            <a:gdLst/>
            <a:ahLst/>
            <a:cxnLst/>
            <a:rect l="l" t="t" r="r" b="b"/>
            <a:pathLst>
              <a:path w="167639" h="171450">
                <a:moveTo>
                  <a:pt x="6096" y="171450"/>
                </a:moveTo>
                <a:lnTo>
                  <a:pt x="167640" y="9905"/>
                </a:lnTo>
                <a:lnTo>
                  <a:pt x="161544" y="0"/>
                </a:lnTo>
                <a:lnTo>
                  <a:pt x="0" y="161544"/>
                </a:lnTo>
                <a:lnTo>
                  <a:pt x="6096" y="171450"/>
                </a:lnTo>
                <a:close/>
              </a:path>
            </a:pathLst>
          </a:custGeom>
          <a:solidFill>
            <a:srgbClr val="53D2D2"/>
          </a:solidFill>
        </p:spPr>
        <p:txBody>
          <a:bodyPr wrap="square" lIns="0" tIns="0" rIns="0" bIns="0" rtlCol="0">
            <a:noAutofit/>
          </a:bodyPr>
          <a:lstStyle/>
          <a:p>
            <a:endParaRPr/>
          </a:p>
        </p:txBody>
      </p:sp>
      <p:sp>
        <p:nvSpPr>
          <p:cNvPr id="2233" name="object 2233"/>
          <p:cNvSpPr/>
          <p:nvPr/>
        </p:nvSpPr>
        <p:spPr>
          <a:xfrm>
            <a:off x="3407664" y="4553711"/>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2234" name="object 2234"/>
          <p:cNvSpPr/>
          <p:nvPr/>
        </p:nvSpPr>
        <p:spPr>
          <a:xfrm>
            <a:off x="3404616" y="4549139"/>
            <a:ext cx="164592" cy="166116"/>
          </a:xfrm>
          <a:custGeom>
            <a:avLst/>
            <a:gdLst/>
            <a:ahLst/>
            <a:cxnLst/>
            <a:rect l="l" t="t" r="r" b="b"/>
            <a:pathLst>
              <a:path w="164591" h="166115">
                <a:moveTo>
                  <a:pt x="3048" y="166115"/>
                </a:moveTo>
                <a:lnTo>
                  <a:pt x="164592" y="4571"/>
                </a:lnTo>
                <a:lnTo>
                  <a:pt x="161544" y="0"/>
                </a:lnTo>
                <a:lnTo>
                  <a:pt x="0" y="161543"/>
                </a:lnTo>
                <a:lnTo>
                  <a:pt x="3048" y="166115"/>
                </a:lnTo>
                <a:close/>
              </a:path>
            </a:pathLst>
          </a:custGeom>
          <a:solidFill>
            <a:srgbClr val="53D2D2"/>
          </a:solidFill>
        </p:spPr>
        <p:txBody>
          <a:bodyPr wrap="square" lIns="0" tIns="0" rIns="0" bIns="0" rtlCol="0">
            <a:noAutofit/>
          </a:bodyPr>
          <a:lstStyle/>
          <a:p>
            <a:endParaRPr/>
          </a:p>
        </p:txBody>
      </p:sp>
      <p:sp>
        <p:nvSpPr>
          <p:cNvPr id="2235" name="object 2235"/>
          <p:cNvSpPr/>
          <p:nvPr/>
        </p:nvSpPr>
        <p:spPr>
          <a:xfrm>
            <a:off x="3401568" y="4543805"/>
            <a:ext cx="164592" cy="166878"/>
          </a:xfrm>
          <a:custGeom>
            <a:avLst/>
            <a:gdLst/>
            <a:ahLst/>
            <a:cxnLst/>
            <a:rect l="l" t="t" r="r" b="b"/>
            <a:pathLst>
              <a:path w="164591" h="166877">
                <a:moveTo>
                  <a:pt x="3048" y="166877"/>
                </a:moveTo>
                <a:lnTo>
                  <a:pt x="164592" y="5333"/>
                </a:lnTo>
                <a:lnTo>
                  <a:pt x="161544" y="0"/>
                </a:lnTo>
                <a:lnTo>
                  <a:pt x="0" y="161543"/>
                </a:lnTo>
                <a:lnTo>
                  <a:pt x="3048" y="166877"/>
                </a:lnTo>
                <a:close/>
              </a:path>
            </a:pathLst>
          </a:custGeom>
          <a:solidFill>
            <a:srgbClr val="53D3D3"/>
          </a:solidFill>
        </p:spPr>
        <p:txBody>
          <a:bodyPr wrap="square" lIns="0" tIns="0" rIns="0" bIns="0" rtlCol="0">
            <a:noAutofit/>
          </a:bodyPr>
          <a:lstStyle/>
          <a:p>
            <a:endParaRPr/>
          </a:p>
        </p:txBody>
      </p:sp>
      <p:sp>
        <p:nvSpPr>
          <p:cNvPr id="2236" name="object 2236"/>
          <p:cNvSpPr/>
          <p:nvPr/>
        </p:nvSpPr>
        <p:spPr>
          <a:xfrm>
            <a:off x="3394709" y="4533900"/>
            <a:ext cx="168402" cy="171450"/>
          </a:xfrm>
          <a:custGeom>
            <a:avLst/>
            <a:gdLst/>
            <a:ahLst/>
            <a:cxnLst/>
            <a:rect l="l" t="t" r="r" b="b"/>
            <a:pathLst>
              <a:path w="168401" h="171450">
                <a:moveTo>
                  <a:pt x="6858" y="171450"/>
                </a:moveTo>
                <a:lnTo>
                  <a:pt x="168402" y="9905"/>
                </a:lnTo>
                <a:lnTo>
                  <a:pt x="162306" y="0"/>
                </a:lnTo>
                <a:lnTo>
                  <a:pt x="0" y="161544"/>
                </a:lnTo>
                <a:lnTo>
                  <a:pt x="6858" y="171450"/>
                </a:lnTo>
                <a:close/>
              </a:path>
            </a:pathLst>
          </a:custGeom>
          <a:solidFill>
            <a:srgbClr val="54D4D4"/>
          </a:solidFill>
        </p:spPr>
        <p:txBody>
          <a:bodyPr wrap="square" lIns="0" tIns="0" rIns="0" bIns="0" rtlCol="0">
            <a:noAutofit/>
          </a:bodyPr>
          <a:lstStyle/>
          <a:p>
            <a:endParaRPr/>
          </a:p>
        </p:txBody>
      </p:sp>
      <p:sp>
        <p:nvSpPr>
          <p:cNvPr id="2237" name="object 2237"/>
          <p:cNvSpPr/>
          <p:nvPr/>
        </p:nvSpPr>
        <p:spPr>
          <a:xfrm>
            <a:off x="3401567" y="4543806"/>
            <a:ext cx="161544" cy="161544"/>
          </a:xfrm>
          <a:custGeom>
            <a:avLst/>
            <a:gdLst/>
            <a:ahLst/>
            <a:cxnLst/>
            <a:rect l="l" t="t" r="r" b="b"/>
            <a:pathLst>
              <a:path w="161544" h="161544">
                <a:moveTo>
                  <a:pt x="0" y="161544"/>
                </a:moveTo>
                <a:lnTo>
                  <a:pt x="161544" y="0"/>
                </a:lnTo>
              </a:path>
            </a:pathLst>
          </a:custGeom>
          <a:ln w="762">
            <a:solidFill>
              <a:srgbClr val="54D4D4"/>
            </a:solidFill>
          </a:ln>
        </p:spPr>
        <p:txBody>
          <a:bodyPr wrap="square" lIns="0" tIns="0" rIns="0" bIns="0" rtlCol="0">
            <a:noAutofit/>
          </a:bodyPr>
          <a:lstStyle/>
          <a:p>
            <a:endParaRPr/>
          </a:p>
        </p:txBody>
      </p:sp>
      <p:sp>
        <p:nvSpPr>
          <p:cNvPr id="2238" name="object 2238"/>
          <p:cNvSpPr/>
          <p:nvPr/>
        </p:nvSpPr>
        <p:spPr>
          <a:xfrm>
            <a:off x="3398519" y="4538472"/>
            <a:ext cx="164592" cy="166878"/>
          </a:xfrm>
          <a:custGeom>
            <a:avLst/>
            <a:gdLst/>
            <a:ahLst/>
            <a:cxnLst/>
            <a:rect l="l" t="t" r="r" b="b"/>
            <a:pathLst>
              <a:path w="164591" h="166877">
                <a:moveTo>
                  <a:pt x="3048" y="166877"/>
                </a:moveTo>
                <a:lnTo>
                  <a:pt x="164592" y="5333"/>
                </a:lnTo>
                <a:lnTo>
                  <a:pt x="161544" y="0"/>
                </a:lnTo>
                <a:lnTo>
                  <a:pt x="0" y="162305"/>
                </a:lnTo>
                <a:lnTo>
                  <a:pt x="3048" y="166877"/>
                </a:lnTo>
                <a:close/>
              </a:path>
            </a:pathLst>
          </a:custGeom>
          <a:solidFill>
            <a:srgbClr val="54D4D4"/>
          </a:solidFill>
        </p:spPr>
        <p:txBody>
          <a:bodyPr wrap="square" lIns="0" tIns="0" rIns="0" bIns="0" rtlCol="0">
            <a:noAutofit/>
          </a:bodyPr>
          <a:lstStyle/>
          <a:p>
            <a:endParaRPr/>
          </a:p>
        </p:txBody>
      </p:sp>
      <p:sp>
        <p:nvSpPr>
          <p:cNvPr id="2239" name="object 2239"/>
          <p:cNvSpPr/>
          <p:nvPr/>
        </p:nvSpPr>
        <p:spPr>
          <a:xfrm>
            <a:off x="3394710" y="4533899"/>
            <a:ext cx="165354" cy="166878"/>
          </a:xfrm>
          <a:custGeom>
            <a:avLst/>
            <a:gdLst/>
            <a:ahLst/>
            <a:cxnLst/>
            <a:rect l="l" t="t" r="r" b="b"/>
            <a:pathLst>
              <a:path w="165353" h="166877">
                <a:moveTo>
                  <a:pt x="3810" y="166877"/>
                </a:moveTo>
                <a:lnTo>
                  <a:pt x="165354" y="4571"/>
                </a:lnTo>
                <a:lnTo>
                  <a:pt x="162306" y="0"/>
                </a:lnTo>
                <a:lnTo>
                  <a:pt x="0" y="161543"/>
                </a:lnTo>
                <a:lnTo>
                  <a:pt x="3810" y="166877"/>
                </a:lnTo>
                <a:close/>
              </a:path>
            </a:pathLst>
          </a:custGeom>
          <a:solidFill>
            <a:srgbClr val="54D5D5"/>
          </a:solidFill>
        </p:spPr>
        <p:txBody>
          <a:bodyPr wrap="square" lIns="0" tIns="0" rIns="0" bIns="0" rtlCol="0">
            <a:noAutofit/>
          </a:bodyPr>
          <a:lstStyle/>
          <a:p>
            <a:endParaRPr/>
          </a:p>
        </p:txBody>
      </p:sp>
      <p:sp>
        <p:nvSpPr>
          <p:cNvPr id="2240" name="object 2240"/>
          <p:cNvSpPr/>
          <p:nvPr/>
        </p:nvSpPr>
        <p:spPr>
          <a:xfrm>
            <a:off x="3389376" y="4523232"/>
            <a:ext cx="167640" cy="172212"/>
          </a:xfrm>
          <a:custGeom>
            <a:avLst/>
            <a:gdLst/>
            <a:ahLst/>
            <a:cxnLst/>
            <a:rect l="l" t="t" r="r" b="b"/>
            <a:pathLst>
              <a:path w="167639" h="172212">
                <a:moveTo>
                  <a:pt x="5334" y="172212"/>
                </a:moveTo>
                <a:lnTo>
                  <a:pt x="167640" y="10668"/>
                </a:lnTo>
                <a:lnTo>
                  <a:pt x="161544" y="0"/>
                </a:lnTo>
                <a:lnTo>
                  <a:pt x="0" y="161544"/>
                </a:lnTo>
                <a:lnTo>
                  <a:pt x="5334" y="172212"/>
                </a:lnTo>
                <a:close/>
              </a:path>
            </a:pathLst>
          </a:custGeom>
          <a:solidFill>
            <a:srgbClr val="55D6D6"/>
          </a:solidFill>
        </p:spPr>
        <p:txBody>
          <a:bodyPr wrap="square" lIns="0" tIns="0" rIns="0" bIns="0" rtlCol="0">
            <a:noAutofit/>
          </a:bodyPr>
          <a:lstStyle/>
          <a:p>
            <a:endParaRPr/>
          </a:p>
        </p:txBody>
      </p:sp>
      <p:sp>
        <p:nvSpPr>
          <p:cNvPr id="2241" name="object 2241"/>
          <p:cNvSpPr/>
          <p:nvPr/>
        </p:nvSpPr>
        <p:spPr>
          <a:xfrm>
            <a:off x="3394710" y="4533900"/>
            <a:ext cx="162306" cy="161544"/>
          </a:xfrm>
          <a:custGeom>
            <a:avLst/>
            <a:gdLst/>
            <a:ahLst/>
            <a:cxnLst/>
            <a:rect l="l" t="t" r="r" b="b"/>
            <a:pathLst>
              <a:path w="162305" h="161544">
                <a:moveTo>
                  <a:pt x="0" y="161543"/>
                </a:moveTo>
                <a:lnTo>
                  <a:pt x="162306" y="0"/>
                </a:lnTo>
              </a:path>
            </a:pathLst>
          </a:custGeom>
          <a:ln w="762">
            <a:solidFill>
              <a:srgbClr val="55D6D6"/>
            </a:solidFill>
          </a:ln>
        </p:spPr>
        <p:txBody>
          <a:bodyPr wrap="square" lIns="0" tIns="0" rIns="0" bIns="0" rtlCol="0">
            <a:noAutofit/>
          </a:bodyPr>
          <a:lstStyle/>
          <a:p>
            <a:endParaRPr/>
          </a:p>
        </p:txBody>
      </p:sp>
      <p:sp>
        <p:nvSpPr>
          <p:cNvPr id="2242" name="object 2242"/>
          <p:cNvSpPr/>
          <p:nvPr/>
        </p:nvSpPr>
        <p:spPr>
          <a:xfrm>
            <a:off x="3392424" y="4528566"/>
            <a:ext cx="164592" cy="166878"/>
          </a:xfrm>
          <a:custGeom>
            <a:avLst/>
            <a:gdLst/>
            <a:ahLst/>
            <a:cxnLst/>
            <a:rect l="l" t="t" r="r" b="b"/>
            <a:pathLst>
              <a:path w="164591" h="166877">
                <a:moveTo>
                  <a:pt x="2286" y="166877"/>
                </a:moveTo>
                <a:lnTo>
                  <a:pt x="164592" y="5333"/>
                </a:lnTo>
                <a:lnTo>
                  <a:pt x="161544" y="0"/>
                </a:lnTo>
                <a:lnTo>
                  <a:pt x="0" y="161543"/>
                </a:lnTo>
                <a:lnTo>
                  <a:pt x="2286" y="166877"/>
                </a:lnTo>
                <a:close/>
              </a:path>
            </a:pathLst>
          </a:custGeom>
          <a:solidFill>
            <a:srgbClr val="55D6D6"/>
          </a:solidFill>
        </p:spPr>
        <p:txBody>
          <a:bodyPr wrap="square" lIns="0" tIns="0" rIns="0" bIns="0" rtlCol="0">
            <a:noAutofit/>
          </a:bodyPr>
          <a:lstStyle/>
          <a:p>
            <a:endParaRPr/>
          </a:p>
        </p:txBody>
      </p:sp>
      <p:sp>
        <p:nvSpPr>
          <p:cNvPr id="2243" name="object 2243"/>
          <p:cNvSpPr/>
          <p:nvPr/>
        </p:nvSpPr>
        <p:spPr>
          <a:xfrm>
            <a:off x="3389375" y="4523232"/>
            <a:ext cx="164592" cy="166878"/>
          </a:xfrm>
          <a:custGeom>
            <a:avLst/>
            <a:gdLst/>
            <a:ahLst/>
            <a:cxnLst/>
            <a:rect l="l" t="t" r="r" b="b"/>
            <a:pathLst>
              <a:path w="164591" h="166877">
                <a:moveTo>
                  <a:pt x="3048" y="166877"/>
                </a:moveTo>
                <a:lnTo>
                  <a:pt x="164592" y="5333"/>
                </a:lnTo>
                <a:lnTo>
                  <a:pt x="161544" y="0"/>
                </a:lnTo>
                <a:lnTo>
                  <a:pt x="0" y="161543"/>
                </a:lnTo>
                <a:lnTo>
                  <a:pt x="3048" y="166877"/>
                </a:lnTo>
                <a:close/>
              </a:path>
            </a:pathLst>
          </a:custGeom>
          <a:solidFill>
            <a:srgbClr val="55D7D7"/>
          </a:solidFill>
        </p:spPr>
        <p:txBody>
          <a:bodyPr wrap="square" lIns="0" tIns="0" rIns="0" bIns="0" rtlCol="0">
            <a:noAutofit/>
          </a:bodyPr>
          <a:lstStyle/>
          <a:p>
            <a:endParaRPr/>
          </a:p>
        </p:txBody>
      </p:sp>
      <p:sp>
        <p:nvSpPr>
          <p:cNvPr id="2244" name="object 2244"/>
          <p:cNvSpPr/>
          <p:nvPr/>
        </p:nvSpPr>
        <p:spPr>
          <a:xfrm>
            <a:off x="3384042" y="4512564"/>
            <a:ext cx="166878" cy="172212"/>
          </a:xfrm>
          <a:custGeom>
            <a:avLst/>
            <a:gdLst/>
            <a:ahLst/>
            <a:cxnLst/>
            <a:rect l="l" t="t" r="r" b="b"/>
            <a:pathLst>
              <a:path w="166877" h="172212">
                <a:moveTo>
                  <a:pt x="5334" y="172212"/>
                </a:moveTo>
                <a:lnTo>
                  <a:pt x="166878" y="10668"/>
                </a:lnTo>
                <a:lnTo>
                  <a:pt x="161544" y="0"/>
                </a:lnTo>
                <a:lnTo>
                  <a:pt x="0" y="161544"/>
                </a:lnTo>
                <a:lnTo>
                  <a:pt x="5334" y="172212"/>
                </a:lnTo>
                <a:close/>
              </a:path>
            </a:pathLst>
          </a:custGeom>
          <a:solidFill>
            <a:srgbClr val="56D8D8"/>
          </a:solidFill>
        </p:spPr>
        <p:txBody>
          <a:bodyPr wrap="square" lIns="0" tIns="0" rIns="0" bIns="0" rtlCol="0">
            <a:noAutofit/>
          </a:bodyPr>
          <a:lstStyle/>
          <a:p>
            <a:endParaRPr/>
          </a:p>
        </p:txBody>
      </p:sp>
      <p:sp>
        <p:nvSpPr>
          <p:cNvPr id="2245" name="object 2245"/>
          <p:cNvSpPr/>
          <p:nvPr/>
        </p:nvSpPr>
        <p:spPr>
          <a:xfrm>
            <a:off x="3389376" y="4523232"/>
            <a:ext cx="161544" cy="161544"/>
          </a:xfrm>
          <a:custGeom>
            <a:avLst/>
            <a:gdLst/>
            <a:ahLst/>
            <a:cxnLst/>
            <a:rect l="l" t="t" r="r" b="b"/>
            <a:pathLst>
              <a:path w="161544" h="161544">
                <a:moveTo>
                  <a:pt x="0" y="161544"/>
                </a:moveTo>
                <a:lnTo>
                  <a:pt x="161544" y="0"/>
                </a:lnTo>
              </a:path>
            </a:pathLst>
          </a:custGeom>
          <a:ln w="762">
            <a:solidFill>
              <a:srgbClr val="56D8D8"/>
            </a:solidFill>
          </a:ln>
        </p:spPr>
        <p:txBody>
          <a:bodyPr wrap="square" lIns="0" tIns="0" rIns="0" bIns="0" rtlCol="0">
            <a:noAutofit/>
          </a:bodyPr>
          <a:lstStyle/>
          <a:p>
            <a:endParaRPr/>
          </a:p>
        </p:txBody>
      </p:sp>
      <p:sp>
        <p:nvSpPr>
          <p:cNvPr id="2246" name="object 2246"/>
          <p:cNvSpPr/>
          <p:nvPr/>
        </p:nvSpPr>
        <p:spPr>
          <a:xfrm>
            <a:off x="3377184" y="4495799"/>
            <a:ext cx="168402" cy="178308"/>
          </a:xfrm>
          <a:custGeom>
            <a:avLst/>
            <a:gdLst/>
            <a:ahLst/>
            <a:cxnLst/>
            <a:rect l="l" t="t" r="r" b="b"/>
            <a:pathLst>
              <a:path w="168401" h="178308">
                <a:moveTo>
                  <a:pt x="6858" y="178307"/>
                </a:moveTo>
                <a:lnTo>
                  <a:pt x="168402" y="16763"/>
                </a:lnTo>
                <a:lnTo>
                  <a:pt x="161544" y="0"/>
                </a:lnTo>
                <a:lnTo>
                  <a:pt x="0" y="161543"/>
                </a:lnTo>
                <a:lnTo>
                  <a:pt x="6858" y="178307"/>
                </a:lnTo>
                <a:close/>
              </a:path>
            </a:pathLst>
          </a:custGeom>
          <a:solidFill>
            <a:srgbClr val="57DADA"/>
          </a:solidFill>
        </p:spPr>
        <p:txBody>
          <a:bodyPr wrap="square" lIns="0" tIns="0" rIns="0" bIns="0" rtlCol="0">
            <a:noAutofit/>
          </a:bodyPr>
          <a:lstStyle/>
          <a:p>
            <a:endParaRPr/>
          </a:p>
        </p:txBody>
      </p:sp>
      <p:sp>
        <p:nvSpPr>
          <p:cNvPr id="2247" name="object 2247"/>
          <p:cNvSpPr/>
          <p:nvPr/>
        </p:nvSpPr>
        <p:spPr>
          <a:xfrm>
            <a:off x="3384042" y="4512563"/>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2248" name="object 2248"/>
          <p:cNvSpPr/>
          <p:nvPr/>
        </p:nvSpPr>
        <p:spPr>
          <a:xfrm>
            <a:off x="3380994" y="4504181"/>
            <a:ext cx="164592" cy="169926"/>
          </a:xfrm>
          <a:custGeom>
            <a:avLst/>
            <a:gdLst/>
            <a:ahLst/>
            <a:cxnLst/>
            <a:rect l="l" t="t" r="r" b="b"/>
            <a:pathLst>
              <a:path w="164591" h="169925">
                <a:moveTo>
                  <a:pt x="3048" y="169925"/>
                </a:moveTo>
                <a:lnTo>
                  <a:pt x="164592" y="8381"/>
                </a:lnTo>
                <a:lnTo>
                  <a:pt x="161544" y="0"/>
                </a:lnTo>
                <a:lnTo>
                  <a:pt x="0" y="161543"/>
                </a:lnTo>
                <a:lnTo>
                  <a:pt x="3048" y="169925"/>
                </a:lnTo>
                <a:close/>
              </a:path>
            </a:pathLst>
          </a:custGeom>
          <a:solidFill>
            <a:srgbClr val="57DADA"/>
          </a:solidFill>
        </p:spPr>
        <p:txBody>
          <a:bodyPr wrap="square" lIns="0" tIns="0" rIns="0" bIns="0" rtlCol="0">
            <a:noAutofit/>
          </a:bodyPr>
          <a:lstStyle/>
          <a:p>
            <a:endParaRPr/>
          </a:p>
        </p:txBody>
      </p:sp>
      <p:sp>
        <p:nvSpPr>
          <p:cNvPr id="2249" name="object 2249"/>
          <p:cNvSpPr/>
          <p:nvPr/>
        </p:nvSpPr>
        <p:spPr>
          <a:xfrm>
            <a:off x="3377184" y="4495800"/>
            <a:ext cx="165354" cy="169926"/>
          </a:xfrm>
          <a:custGeom>
            <a:avLst/>
            <a:gdLst/>
            <a:ahLst/>
            <a:cxnLst/>
            <a:rect l="l" t="t" r="r" b="b"/>
            <a:pathLst>
              <a:path w="165353" h="169925">
                <a:moveTo>
                  <a:pt x="3810" y="169925"/>
                </a:moveTo>
                <a:lnTo>
                  <a:pt x="165354" y="8381"/>
                </a:lnTo>
                <a:lnTo>
                  <a:pt x="161544" y="0"/>
                </a:lnTo>
                <a:lnTo>
                  <a:pt x="0" y="161543"/>
                </a:lnTo>
                <a:lnTo>
                  <a:pt x="3810" y="169925"/>
                </a:lnTo>
                <a:close/>
              </a:path>
            </a:pathLst>
          </a:custGeom>
          <a:solidFill>
            <a:srgbClr val="57DBDB"/>
          </a:solidFill>
        </p:spPr>
        <p:txBody>
          <a:bodyPr wrap="square" lIns="0" tIns="0" rIns="0" bIns="0" rtlCol="0">
            <a:noAutofit/>
          </a:bodyPr>
          <a:lstStyle/>
          <a:p>
            <a:endParaRPr/>
          </a:p>
        </p:txBody>
      </p:sp>
      <p:sp>
        <p:nvSpPr>
          <p:cNvPr id="2250" name="object 2250"/>
          <p:cNvSpPr/>
          <p:nvPr/>
        </p:nvSpPr>
        <p:spPr>
          <a:xfrm>
            <a:off x="3371087" y="4478274"/>
            <a:ext cx="167640" cy="179070"/>
          </a:xfrm>
          <a:custGeom>
            <a:avLst/>
            <a:gdLst/>
            <a:ahLst/>
            <a:cxnLst/>
            <a:rect l="l" t="t" r="r" b="b"/>
            <a:pathLst>
              <a:path w="167639" h="179070">
                <a:moveTo>
                  <a:pt x="6096" y="179069"/>
                </a:moveTo>
                <a:lnTo>
                  <a:pt x="167640" y="17525"/>
                </a:lnTo>
                <a:lnTo>
                  <a:pt x="161544" y="0"/>
                </a:lnTo>
                <a:lnTo>
                  <a:pt x="0" y="161543"/>
                </a:lnTo>
                <a:lnTo>
                  <a:pt x="6096" y="179069"/>
                </a:lnTo>
                <a:close/>
              </a:path>
            </a:pathLst>
          </a:custGeom>
          <a:solidFill>
            <a:srgbClr val="58DCDC"/>
          </a:solidFill>
        </p:spPr>
        <p:txBody>
          <a:bodyPr wrap="square" lIns="0" tIns="0" rIns="0" bIns="0" rtlCol="0">
            <a:noAutofit/>
          </a:bodyPr>
          <a:lstStyle/>
          <a:p>
            <a:endParaRPr/>
          </a:p>
        </p:txBody>
      </p:sp>
      <p:sp>
        <p:nvSpPr>
          <p:cNvPr id="2251" name="object 2251"/>
          <p:cNvSpPr/>
          <p:nvPr/>
        </p:nvSpPr>
        <p:spPr>
          <a:xfrm>
            <a:off x="3377183" y="4495800"/>
            <a:ext cx="161544" cy="161544"/>
          </a:xfrm>
          <a:custGeom>
            <a:avLst/>
            <a:gdLst/>
            <a:ahLst/>
            <a:cxnLst/>
            <a:rect l="l" t="t" r="r" b="b"/>
            <a:pathLst>
              <a:path w="161544" h="161544">
                <a:moveTo>
                  <a:pt x="0" y="161543"/>
                </a:moveTo>
                <a:lnTo>
                  <a:pt x="161544" y="0"/>
                </a:lnTo>
              </a:path>
            </a:pathLst>
          </a:custGeom>
          <a:ln w="762">
            <a:solidFill>
              <a:srgbClr val="58DCDC"/>
            </a:solidFill>
          </a:ln>
        </p:spPr>
        <p:txBody>
          <a:bodyPr wrap="square" lIns="0" tIns="0" rIns="0" bIns="0" rtlCol="0">
            <a:noAutofit/>
          </a:bodyPr>
          <a:lstStyle/>
          <a:p>
            <a:endParaRPr/>
          </a:p>
        </p:txBody>
      </p:sp>
      <p:sp>
        <p:nvSpPr>
          <p:cNvPr id="2252" name="object 2252"/>
          <p:cNvSpPr/>
          <p:nvPr/>
        </p:nvSpPr>
        <p:spPr>
          <a:xfrm>
            <a:off x="3364992" y="4459223"/>
            <a:ext cx="167640" cy="180594"/>
          </a:xfrm>
          <a:custGeom>
            <a:avLst/>
            <a:gdLst/>
            <a:ahLst/>
            <a:cxnLst/>
            <a:rect l="l" t="t" r="r" b="b"/>
            <a:pathLst>
              <a:path w="167639" h="180594">
                <a:moveTo>
                  <a:pt x="6096" y="180593"/>
                </a:moveTo>
                <a:lnTo>
                  <a:pt x="167640" y="19049"/>
                </a:lnTo>
                <a:lnTo>
                  <a:pt x="161544" y="0"/>
                </a:lnTo>
                <a:lnTo>
                  <a:pt x="0" y="161543"/>
                </a:lnTo>
                <a:lnTo>
                  <a:pt x="6096" y="180593"/>
                </a:lnTo>
                <a:close/>
              </a:path>
            </a:pathLst>
          </a:custGeom>
          <a:solidFill>
            <a:srgbClr val="58DDDD"/>
          </a:solidFill>
        </p:spPr>
        <p:txBody>
          <a:bodyPr wrap="square" lIns="0" tIns="0" rIns="0" bIns="0" rtlCol="0">
            <a:noAutofit/>
          </a:bodyPr>
          <a:lstStyle/>
          <a:p>
            <a:endParaRPr/>
          </a:p>
        </p:txBody>
      </p:sp>
      <p:sp>
        <p:nvSpPr>
          <p:cNvPr id="2253" name="object 2253"/>
          <p:cNvSpPr/>
          <p:nvPr/>
        </p:nvSpPr>
        <p:spPr>
          <a:xfrm>
            <a:off x="3371088" y="4478273"/>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2254" name="object 2254"/>
          <p:cNvSpPr/>
          <p:nvPr/>
        </p:nvSpPr>
        <p:spPr>
          <a:xfrm>
            <a:off x="3358896" y="4439411"/>
            <a:ext cx="167640" cy="181356"/>
          </a:xfrm>
          <a:custGeom>
            <a:avLst/>
            <a:gdLst/>
            <a:ahLst/>
            <a:cxnLst/>
            <a:rect l="l" t="t" r="r" b="b"/>
            <a:pathLst>
              <a:path w="167639" h="181355">
                <a:moveTo>
                  <a:pt x="6096" y="181356"/>
                </a:moveTo>
                <a:lnTo>
                  <a:pt x="167640" y="19812"/>
                </a:lnTo>
                <a:lnTo>
                  <a:pt x="161544" y="0"/>
                </a:lnTo>
                <a:lnTo>
                  <a:pt x="0" y="161544"/>
                </a:lnTo>
                <a:lnTo>
                  <a:pt x="6096" y="181356"/>
                </a:lnTo>
                <a:close/>
              </a:path>
            </a:pathLst>
          </a:custGeom>
          <a:solidFill>
            <a:srgbClr val="58DDDD"/>
          </a:solidFill>
        </p:spPr>
        <p:txBody>
          <a:bodyPr wrap="square" lIns="0" tIns="0" rIns="0" bIns="0" rtlCol="0">
            <a:noAutofit/>
          </a:bodyPr>
          <a:lstStyle/>
          <a:p>
            <a:endParaRPr/>
          </a:p>
        </p:txBody>
      </p:sp>
      <p:sp>
        <p:nvSpPr>
          <p:cNvPr id="2255" name="object 2255"/>
          <p:cNvSpPr/>
          <p:nvPr/>
        </p:nvSpPr>
        <p:spPr>
          <a:xfrm>
            <a:off x="3364992" y="4459223"/>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2256" name="object 2256"/>
          <p:cNvSpPr/>
          <p:nvPr/>
        </p:nvSpPr>
        <p:spPr>
          <a:xfrm>
            <a:off x="3353561" y="4418075"/>
            <a:ext cx="166878" cy="182880"/>
          </a:xfrm>
          <a:custGeom>
            <a:avLst/>
            <a:gdLst/>
            <a:ahLst/>
            <a:cxnLst/>
            <a:rect l="l" t="t" r="r" b="b"/>
            <a:pathLst>
              <a:path w="166877" h="182879">
                <a:moveTo>
                  <a:pt x="5334" y="182880"/>
                </a:moveTo>
                <a:lnTo>
                  <a:pt x="166878" y="21336"/>
                </a:lnTo>
                <a:lnTo>
                  <a:pt x="161544" y="0"/>
                </a:lnTo>
                <a:lnTo>
                  <a:pt x="0" y="161544"/>
                </a:lnTo>
                <a:lnTo>
                  <a:pt x="5334" y="182880"/>
                </a:lnTo>
                <a:close/>
              </a:path>
            </a:pathLst>
          </a:custGeom>
          <a:solidFill>
            <a:srgbClr val="58DEDE"/>
          </a:solidFill>
        </p:spPr>
        <p:txBody>
          <a:bodyPr wrap="square" lIns="0" tIns="0" rIns="0" bIns="0" rtlCol="0">
            <a:noAutofit/>
          </a:bodyPr>
          <a:lstStyle/>
          <a:p>
            <a:endParaRPr/>
          </a:p>
        </p:txBody>
      </p:sp>
      <p:sp>
        <p:nvSpPr>
          <p:cNvPr id="2257" name="object 2257"/>
          <p:cNvSpPr/>
          <p:nvPr/>
        </p:nvSpPr>
        <p:spPr>
          <a:xfrm>
            <a:off x="3358895" y="4439411"/>
            <a:ext cx="161544" cy="161544"/>
          </a:xfrm>
          <a:custGeom>
            <a:avLst/>
            <a:gdLst/>
            <a:ahLst/>
            <a:cxnLst/>
            <a:rect l="l" t="t" r="r" b="b"/>
            <a:pathLst>
              <a:path w="161544" h="161544">
                <a:moveTo>
                  <a:pt x="0" y="161543"/>
                </a:moveTo>
                <a:lnTo>
                  <a:pt x="161544" y="0"/>
                </a:lnTo>
              </a:path>
            </a:pathLst>
          </a:custGeom>
          <a:ln w="762">
            <a:solidFill>
              <a:srgbClr val="58DEDE"/>
            </a:solidFill>
          </a:ln>
        </p:spPr>
        <p:txBody>
          <a:bodyPr wrap="square" lIns="0" tIns="0" rIns="0" bIns="0" rtlCol="0">
            <a:noAutofit/>
          </a:bodyPr>
          <a:lstStyle/>
          <a:p>
            <a:endParaRPr/>
          </a:p>
        </p:txBody>
      </p:sp>
      <p:sp>
        <p:nvSpPr>
          <p:cNvPr id="2258" name="object 2258"/>
          <p:cNvSpPr/>
          <p:nvPr/>
        </p:nvSpPr>
        <p:spPr>
          <a:xfrm>
            <a:off x="3348227" y="4395216"/>
            <a:ext cx="166878" cy="184404"/>
          </a:xfrm>
          <a:custGeom>
            <a:avLst/>
            <a:gdLst/>
            <a:ahLst/>
            <a:cxnLst/>
            <a:rect l="l" t="t" r="r" b="b"/>
            <a:pathLst>
              <a:path w="166877" h="184403">
                <a:moveTo>
                  <a:pt x="5334" y="184403"/>
                </a:moveTo>
                <a:lnTo>
                  <a:pt x="166878" y="22859"/>
                </a:lnTo>
                <a:lnTo>
                  <a:pt x="161544" y="0"/>
                </a:lnTo>
                <a:lnTo>
                  <a:pt x="0" y="161543"/>
                </a:lnTo>
                <a:lnTo>
                  <a:pt x="5334" y="184403"/>
                </a:lnTo>
                <a:close/>
              </a:path>
            </a:pathLst>
          </a:custGeom>
          <a:solidFill>
            <a:srgbClr val="58DFDF"/>
          </a:solidFill>
        </p:spPr>
        <p:txBody>
          <a:bodyPr wrap="square" lIns="0" tIns="0" rIns="0" bIns="0" rtlCol="0">
            <a:noAutofit/>
          </a:bodyPr>
          <a:lstStyle/>
          <a:p>
            <a:endParaRPr/>
          </a:p>
        </p:txBody>
      </p:sp>
      <p:sp>
        <p:nvSpPr>
          <p:cNvPr id="2259" name="object 2259"/>
          <p:cNvSpPr/>
          <p:nvPr/>
        </p:nvSpPr>
        <p:spPr>
          <a:xfrm>
            <a:off x="3353561" y="4418076"/>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260" name="object 2260"/>
          <p:cNvSpPr/>
          <p:nvPr/>
        </p:nvSpPr>
        <p:spPr>
          <a:xfrm>
            <a:off x="3343655" y="4371594"/>
            <a:ext cx="166116" cy="185166"/>
          </a:xfrm>
          <a:custGeom>
            <a:avLst/>
            <a:gdLst/>
            <a:ahLst/>
            <a:cxnLst/>
            <a:rect l="l" t="t" r="r" b="b"/>
            <a:pathLst>
              <a:path w="166115" h="185165">
                <a:moveTo>
                  <a:pt x="4572" y="185166"/>
                </a:moveTo>
                <a:lnTo>
                  <a:pt x="166116" y="23622"/>
                </a:lnTo>
                <a:lnTo>
                  <a:pt x="161544" y="0"/>
                </a:lnTo>
                <a:lnTo>
                  <a:pt x="0" y="161544"/>
                </a:lnTo>
                <a:lnTo>
                  <a:pt x="4572" y="185166"/>
                </a:lnTo>
                <a:close/>
              </a:path>
            </a:pathLst>
          </a:custGeom>
          <a:solidFill>
            <a:srgbClr val="58DFDF"/>
          </a:solidFill>
        </p:spPr>
        <p:txBody>
          <a:bodyPr wrap="square" lIns="0" tIns="0" rIns="0" bIns="0" rtlCol="0">
            <a:noAutofit/>
          </a:bodyPr>
          <a:lstStyle/>
          <a:p>
            <a:endParaRPr/>
          </a:p>
        </p:txBody>
      </p:sp>
      <p:sp>
        <p:nvSpPr>
          <p:cNvPr id="2261" name="object 2261"/>
          <p:cNvSpPr/>
          <p:nvPr/>
        </p:nvSpPr>
        <p:spPr>
          <a:xfrm>
            <a:off x="3348227" y="4395216"/>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262" name="object 2262"/>
          <p:cNvSpPr/>
          <p:nvPr/>
        </p:nvSpPr>
        <p:spPr>
          <a:xfrm>
            <a:off x="3339845" y="4346448"/>
            <a:ext cx="165354" cy="186690"/>
          </a:xfrm>
          <a:custGeom>
            <a:avLst/>
            <a:gdLst/>
            <a:ahLst/>
            <a:cxnLst/>
            <a:rect l="l" t="t" r="r" b="b"/>
            <a:pathLst>
              <a:path w="165353" h="186689">
                <a:moveTo>
                  <a:pt x="3810" y="186689"/>
                </a:moveTo>
                <a:lnTo>
                  <a:pt x="165354" y="25145"/>
                </a:lnTo>
                <a:lnTo>
                  <a:pt x="161544" y="0"/>
                </a:lnTo>
                <a:lnTo>
                  <a:pt x="0" y="161543"/>
                </a:lnTo>
                <a:lnTo>
                  <a:pt x="3810" y="186689"/>
                </a:lnTo>
                <a:close/>
              </a:path>
            </a:pathLst>
          </a:custGeom>
          <a:solidFill>
            <a:srgbClr val="58DFDF"/>
          </a:solidFill>
        </p:spPr>
        <p:txBody>
          <a:bodyPr wrap="square" lIns="0" tIns="0" rIns="0" bIns="0" rtlCol="0">
            <a:noAutofit/>
          </a:bodyPr>
          <a:lstStyle/>
          <a:p>
            <a:endParaRPr/>
          </a:p>
        </p:txBody>
      </p:sp>
      <p:sp>
        <p:nvSpPr>
          <p:cNvPr id="2263" name="object 2263"/>
          <p:cNvSpPr/>
          <p:nvPr/>
        </p:nvSpPr>
        <p:spPr>
          <a:xfrm>
            <a:off x="3343655" y="4371594"/>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264" name="object 2264"/>
          <p:cNvSpPr/>
          <p:nvPr/>
        </p:nvSpPr>
        <p:spPr>
          <a:xfrm>
            <a:off x="3336035" y="4319778"/>
            <a:ext cx="165354" cy="188214"/>
          </a:xfrm>
          <a:custGeom>
            <a:avLst/>
            <a:gdLst/>
            <a:ahLst/>
            <a:cxnLst/>
            <a:rect l="l" t="t" r="r" b="b"/>
            <a:pathLst>
              <a:path w="165353" h="188213">
                <a:moveTo>
                  <a:pt x="3810" y="188213"/>
                </a:moveTo>
                <a:lnTo>
                  <a:pt x="165354" y="26669"/>
                </a:lnTo>
                <a:lnTo>
                  <a:pt x="161544" y="0"/>
                </a:lnTo>
                <a:lnTo>
                  <a:pt x="0" y="161543"/>
                </a:lnTo>
                <a:lnTo>
                  <a:pt x="3810" y="188213"/>
                </a:lnTo>
                <a:close/>
              </a:path>
            </a:pathLst>
          </a:custGeom>
          <a:solidFill>
            <a:srgbClr val="58DFDF"/>
          </a:solidFill>
        </p:spPr>
        <p:txBody>
          <a:bodyPr wrap="square" lIns="0" tIns="0" rIns="0" bIns="0" rtlCol="0">
            <a:noAutofit/>
          </a:bodyPr>
          <a:lstStyle/>
          <a:p>
            <a:endParaRPr/>
          </a:p>
        </p:txBody>
      </p:sp>
      <p:sp>
        <p:nvSpPr>
          <p:cNvPr id="2265" name="object 2265"/>
          <p:cNvSpPr/>
          <p:nvPr/>
        </p:nvSpPr>
        <p:spPr>
          <a:xfrm>
            <a:off x="3339845" y="4346448"/>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266" name="object 2266"/>
          <p:cNvSpPr/>
          <p:nvPr/>
        </p:nvSpPr>
        <p:spPr>
          <a:xfrm>
            <a:off x="3332225" y="4290060"/>
            <a:ext cx="165354" cy="191262"/>
          </a:xfrm>
          <a:custGeom>
            <a:avLst/>
            <a:gdLst/>
            <a:ahLst/>
            <a:cxnLst/>
            <a:rect l="l" t="t" r="r" b="b"/>
            <a:pathLst>
              <a:path w="165353" h="191262">
                <a:moveTo>
                  <a:pt x="3810" y="191262"/>
                </a:moveTo>
                <a:lnTo>
                  <a:pt x="165354" y="29718"/>
                </a:lnTo>
                <a:lnTo>
                  <a:pt x="161544" y="0"/>
                </a:lnTo>
                <a:lnTo>
                  <a:pt x="0" y="161544"/>
                </a:lnTo>
                <a:lnTo>
                  <a:pt x="3810" y="191262"/>
                </a:lnTo>
                <a:close/>
              </a:path>
            </a:pathLst>
          </a:custGeom>
          <a:solidFill>
            <a:srgbClr val="58DFDF"/>
          </a:solidFill>
        </p:spPr>
        <p:txBody>
          <a:bodyPr wrap="square" lIns="0" tIns="0" rIns="0" bIns="0" rtlCol="0">
            <a:noAutofit/>
          </a:bodyPr>
          <a:lstStyle/>
          <a:p>
            <a:endParaRPr/>
          </a:p>
        </p:txBody>
      </p:sp>
      <p:sp>
        <p:nvSpPr>
          <p:cNvPr id="2267" name="object 2267"/>
          <p:cNvSpPr/>
          <p:nvPr/>
        </p:nvSpPr>
        <p:spPr>
          <a:xfrm>
            <a:off x="3336035" y="4319778"/>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268" name="object 2268"/>
          <p:cNvSpPr/>
          <p:nvPr/>
        </p:nvSpPr>
        <p:spPr>
          <a:xfrm>
            <a:off x="3329178" y="4258056"/>
            <a:ext cx="164592" cy="193548"/>
          </a:xfrm>
          <a:custGeom>
            <a:avLst/>
            <a:gdLst/>
            <a:ahLst/>
            <a:cxnLst/>
            <a:rect l="l" t="t" r="r" b="b"/>
            <a:pathLst>
              <a:path w="164591" h="193548">
                <a:moveTo>
                  <a:pt x="3048" y="193548"/>
                </a:moveTo>
                <a:lnTo>
                  <a:pt x="164592" y="32004"/>
                </a:lnTo>
                <a:lnTo>
                  <a:pt x="162306" y="0"/>
                </a:lnTo>
                <a:lnTo>
                  <a:pt x="0" y="161544"/>
                </a:lnTo>
                <a:lnTo>
                  <a:pt x="3048" y="193548"/>
                </a:lnTo>
                <a:close/>
              </a:path>
            </a:pathLst>
          </a:custGeom>
          <a:solidFill>
            <a:srgbClr val="58DFDF"/>
          </a:solidFill>
        </p:spPr>
        <p:txBody>
          <a:bodyPr wrap="square" lIns="0" tIns="0" rIns="0" bIns="0" rtlCol="0">
            <a:noAutofit/>
          </a:bodyPr>
          <a:lstStyle/>
          <a:p>
            <a:endParaRPr/>
          </a:p>
        </p:txBody>
      </p:sp>
      <p:sp>
        <p:nvSpPr>
          <p:cNvPr id="2269" name="object 2269"/>
          <p:cNvSpPr/>
          <p:nvPr/>
        </p:nvSpPr>
        <p:spPr>
          <a:xfrm>
            <a:off x="3332226" y="4290060"/>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270" name="object 2270"/>
          <p:cNvSpPr/>
          <p:nvPr/>
        </p:nvSpPr>
        <p:spPr>
          <a:xfrm>
            <a:off x="3326891" y="4223004"/>
            <a:ext cx="164592" cy="196596"/>
          </a:xfrm>
          <a:custGeom>
            <a:avLst/>
            <a:gdLst/>
            <a:ahLst/>
            <a:cxnLst/>
            <a:rect l="l" t="t" r="r" b="b"/>
            <a:pathLst>
              <a:path w="164591" h="196596">
                <a:moveTo>
                  <a:pt x="2286" y="196596"/>
                </a:moveTo>
                <a:lnTo>
                  <a:pt x="164592" y="35052"/>
                </a:lnTo>
                <a:lnTo>
                  <a:pt x="162306" y="0"/>
                </a:lnTo>
                <a:lnTo>
                  <a:pt x="0" y="161544"/>
                </a:lnTo>
                <a:lnTo>
                  <a:pt x="2286" y="196596"/>
                </a:lnTo>
                <a:close/>
              </a:path>
            </a:pathLst>
          </a:custGeom>
          <a:solidFill>
            <a:srgbClr val="58DFDF"/>
          </a:solidFill>
        </p:spPr>
        <p:txBody>
          <a:bodyPr wrap="square" lIns="0" tIns="0" rIns="0" bIns="0" rtlCol="0">
            <a:noAutofit/>
          </a:bodyPr>
          <a:lstStyle/>
          <a:p>
            <a:endParaRPr/>
          </a:p>
        </p:txBody>
      </p:sp>
      <p:sp>
        <p:nvSpPr>
          <p:cNvPr id="2271" name="object 2271"/>
          <p:cNvSpPr/>
          <p:nvPr/>
        </p:nvSpPr>
        <p:spPr>
          <a:xfrm>
            <a:off x="3329177" y="4258056"/>
            <a:ext cx="162306" cy="161544"/>
          </a:xfrm>
          <a:custGeom>
            <a:avLst/>
            <a:gdLst/>
            <a:ahLst/>
            <a:cxnLst/>
            <a:rect l="l" t="t" r="r" b="b"/>
            <a:pathLst>
              <a:path w="162305" h="161544">
                <a:moveTo>
                  <a:pt x="0" y="161544"/>
                </a:moveTo>
                <a:lnTo>
                  <a:pt x="162306" y="0"/>
                </a:lnTo>
              </a:path>
            </a:pathLst>
          </a:custGeom>
          <a:ln w="762">
            <a:solidFill>
              <a:srgbClr val="58DFDF"/>
            </a:solidFill>
          </a:ln>
        </p:spPr>
        <p:txBody>
          <a:bodyPr wrap="square" lIns="0" tIns="0" rIns="0" bIns="0" rtlCol="0">
            <a:noAutofit/>
          </a:bodyPr>
          <a:lstStyle/>
          <a:p>
            <a:endParaRPr/>
          </a:p>
        </p:txBody>
      </p:sp>
      <p:sp>
        <p:nvSpPr>
          <p:cNvPr id="2272" name="object 2272"/>
          <p:cNvSpPr/>
          <p:nvPr/>
        </p:nvSpPr>
        <p:spPr>
          <a:xfrm>
            <a:off x="3325368" y="4185666"/>
            <a:ext cx="163830" cy="198882"/>
          </a:xfrm>
          <a:custGeom>
            <a:avLst/>
            <a:gdLst/>
            <a:ahLst/>
            <a:cxnLst/>
            <a:rect l="l" t="t" r="r" b="b"/>
            <a:pathLst>
              <a:path w="163829" h="198882">
                <a:moveTo>
                  <a:pt x="1524" y="198882"/>
                </a:moveTo>
                <a:lnTo>
                  <a:pt x="163830" y="37338"/>
                </a:lnTo>
                <a:lnTo>
                  <a:pt x="161544" y="0"/>
                </a:lnTo>
                <a:lnTo>
                  <a:pt x="0" y="161544"/>
                </a:lnTo>
                <a:lnTo>
                  <a:pt x="1524" y="198882"/>
                </a:lnTo>
                <a:close/>
              </a:path>
            </a:pathLst>
          </a:custGeom>
          <a:solidFill>
            <a:srgbClr val="58DFDF"/>
          </a:solidFill>
        </p:spPr>
        <p:txBody>
          <a:bodyPr wrap="square" lIns="0" tIns="0" rIns="0" bIns="0" rtlCol="0">
            <a:noAutofit/>
          </a:bodyPr>
          <a:lstStyle/>
          <a:p>
            <a:endParaRPr/>
          </a:p>
        </p:txBody>
      </p:sp>
      <p:sp>
        <p:nvSpPr>
          <p:cNvPr id="2273" name="object 2273"/>
          <p:cNvSpPr/>
          <p:nvPr/>
        </p:nvSpPr>
        <p:spPr>
          <a:xfrm>
            <a:off x="3326892" y="4223004"/>
            <a:ext cx="162306" cy="161544"/>
          </a:xfrm>
          <a:custGeom>
            <a:avLst/>
            <a:gdLst/>
            <a:ahLst/>
            <a:cxnLst/>
            <a:rect l="l" t="t" r="r" b="b"/>
            <a:pathLst>
              <a:path w="162305" h="161544">
                <a:moveTo>
                  <a:pt x="0" y="161543"/>
                </a:moveTo>
                <a:lnTo>
                  <a:pt x="162306" y="0"/>
                </a:lnTo>
              </a:path>
            </a:pathLst>
          </a:custGeom>
          <a:ln w="762">
            <a:solidFill>
              <a:srgbClr val="58DFDF"/>
            </a:solidFill>
          </a:ln>
        </p:spPr>
        <p:txBody>
          <a:bodyPr wrap="square" lIns="0" tIns="0" rIns="0" bIns="0" rtlCol="0">
            <a:noAutofit/>
          </a:bodyPr>
          <a:lstStyle/>
          <a:p>
            <a:endParaRPr/>
          </a:p>
        </p:txBody>
      </p:sp>
      <p:sp>
        <p:nvSpPr>
          <p:cNvPr id="2274" name="object 2274"/>
          <p:cNvSpPr/>
          <p:nvPr/>
        </p:nvSpPr>
        <p:spPr>
          <a:xfrm>
            <a:off x="3323843" y="4146042"/>
            <a:ext cx="163068" cy="201168"/>
          </a:xfrm>
          <a:custGeom>
            <a:avLst/>
            <a:gdLst/>
            <a:ahLst/>
            <a:cxnLst/>
            <a:rect l="l" t="t" r="r" b="b"/>
            <a:pathLst>
              <a:path w="163067" h="201167">
                <a:moveTo>
                  <a:pt x="1524" y="201168"/>
                </a:moveTo>
                <a:lnTo>
                  <a:pt x="163068" y="39624"/>
                </a:lnTo>
                <a:lnTo>
                  <a:pt x="161544" y="0"/>
                </a:lnTo>
                <a:lnTo>
                  <a:pt x="0" y="161544"/>
                </a:lnTo>
                <a:lnTo>
                  <a:pt x="1524" y="201168"/>
                </a:lnTo>
                <a:close/>
              </a:path>
            </a:pathLst>
          </a:custGeom>
          <a:solidFill>
            <a:srgbClr val="59E0E0"/>
          </a:solidFill>
        </p:spPr>
        <p:txBody>
          <a:bodyPr wrap="square" lIns="0" tIns="0" rIns="0" bIns="0" rtlCol="0">
            <a:noAutofit/>
          </a:bodyPr>
          <a:lstStyle/>
          <a:p>
            <a:endParaRPr/>
          </a:p>
        </p:txBody>
      </p:sp>
      <p:sp>
        <p:nvSpPr>
          <p:cNvPr id="2275" name="object 2275"/>
          <p:cNvSpPr/>
          <p:nvPr/>
        </p:nvSpPr>
        <p:spPr>
          <a:xfrm>
            <a:off x="3325367" y="4185666"/>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2276" name="object 2276"/>
          <p:cNvSpPr/>
          <p:nvPr/>
        </p:nvSpPr>
        <p:spPr>
          <a:xfrm>
            <a:off x="3323082" y="4103369"/>
            <a:ext cx="162306" cy="204215"/>
          </a:xfrm>
          <a:custGeom>
            <a:avLst/>
            <a:gdLst/>
            <a:ahLst/>
            <a:cxnLst/>
            <a:rect l="l" t="t" r="r" b="b"/>
            <a:pathLst>
              <a:path w="162305" h="204215">
                <a:moveTo>
                  <a:pt x="762" y="204215"/>
                </a:moveTo>
                <a:lnTo>
                  <a:pt x="162306" y="42671"/>
                </a:lnTo>
                <a:lnTo>
                  <a:pt x="161544" y="0"/>
                </a:lnTo>
                <a:lnTo>
                  <a:pt x="0" y="161543"/>
                </a:lnTo>
                <a:lnTo>
                  <a:pt x="762" y="204215"/>
                </a:lnTo>
                <a:close/>
              </a:path>
            </a:pathLst>
          </a:custGeom>
          <a:solidFill>
            <a:srgbClr val="59E0E0"/>
          </a:solidFill>
        </p:spPr>
        <p:txBody>
          <a:bodyPr wrap="square" lIns="0" tIns="0" rIns="0" bIns="0" rtlCol="0">
            <a:noAutofit/>
          </a:bodyPr>
          <a:lstStyle/>
          <a:p>
            <a:endParaRPr/>
          </a:p>
        </p:txBody>
      </p:sp>
      <p:sp>
        <p:nvSpPr>
          <p:cNvPr id="2277" name="object 2277"/>
          <p:cNvSpPr/>
          <p:nvPr/>
        </p:nvSpPr>
        <p:spPr>
          <a:xfrm>
            <a:off x="3323844" y="4146041"/>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278" name="object 2278"/>
          <p:cNvSpPr/>
          <p:nvPr/>
        </p:nvSpPr>
        <p:spPr>
          <a:xfrm>
            <a:off x="3323082" y="4058412"/>
            <a:ext cx="161544" cy="206502"/>
          </a:xfrm>
          <a:custGeom>
            <a:avLst/>
            <a:gdLst/>
            <a:ahLst/>
            <a:cxnLst/>
            <a:rect l="l" t="t" r="r" b="b"/>
            <a:pathLst>
              <a:path w="161544" h="206501">
                <a:moveTo>
                  <a:pt x="0" y="206501"/>
                </a:moveTo>
                <a:lnTo>
                  <a:pt x="161544" y="44957"/>
                </a:lnTo>
                <a:lnTo>
                  <a:pt x="161544" y="0"/>
                </a:lnTo>
                <a:lnTo>
                  <a:pt x="0" y="161543"/>
                </a:lnTo>
                <a:lnTo>
                  <a:pt x="0" y="206501"/>
                </a:lnTo>
                <a:close/>
              </a:path>
            </a:pathLst>
          </a:custGeom>
          <a:solidFill>
            <a:srgbClr val="59E0E0"/>
          </a:solidFill>
        </p:spPr>
        <p:txBody>
          <a:bodyPr wrap="square" lIns="0" tIns="0" rIns="0" bIns="0" rtlCol="0">
            <a:noAutofit/>
          </a:bodyPr>
          <a:lstStyle/>
          <a:p>
            <a:endParaRPr/>
          </a:p>
        </p:txBody>
      </p:sp>
      <p:sp>
        <p:nvSpPr>
          <p:cNvPr id="2279" name="object 2279"/>
          <p:cNvSpPr/>
          <p:nvPr/>
        </p:nvSpPr>
        <p:spPr>
          <a:xfrm>
            <a:off x="3323082" y="410337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280" name="object 2280"/>
          <p:cNvSpPr/>
          <p:nvPr/>
        </p:nvSpPr>
        <p:spPr>
          <a:xfrm>
            <a:off x="3323082" y="4011167"/>
            <a:ext cx="161544" cy="208788"/>
          </a:xfrm>
          <a:custGeom>
            <a:avLst/>
            <a:gdLst/>
            <a:ahLst/>
            <a:cxnLst/>
            <a:rect l="l" t="t" r="r" b="b"/>
            <a:pathLst>
              <a:path w="161544" h="208787">
                <a:moveTo>
                  <a:pt x="0" y="208787"/>
                </a:moveTo>
                <a:lnTo>
                  <a:pt x="161544" y="47243"/>
                </a:lnTo>
                <a:lnTo>
                  <a:pt x="161544" y="0"/>
                </a:lnTo>
                <a:lnTo>
                  <a:pt x="0" y="161544"/>
                </a:lnTo>
                <a:lnTo>
                  <a:pt x="0" y="208787"/>
                </a:lnTo>
                <a:close/>
              </a:path>
            </a:pathLst>
          </a:custGeom>
          <a:solidFill>
            <a:srgbClr val="59E0E0"/>
          </a:solidFill>
        </p:spPr>
        <p:txBody>
          <a:bodyPr wrap="square" lIns="0" tIns="0" rIns="0" bIns="0" rtlCol="0">
            <a:noAutofit/>
          </a:bodyPr>
          <a:lstStyle/>
          <a:p>
            <a:endParaRPr/>
          </a:p>
        </p:txBody>
      </p:sp>
      <p:sp>
        <p:nvSpPr>
          <p:cNvPr id="2281" name="object 2281"/>
          <p:cNvSpPr/>
          <p:nvPr/>
        </p:nvSpPr>
        <p:spPr>
          <a:xfrm>
            <a:off x="3323082" y="4058411"/>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282" name="object 2282"/>
          <p:cNvSpPr/>
          <p:nvPr/>
        </p:nvSpPr>
        <p:spPr>
          <a:xfrm>
            <a:off x="3323082" y="3966209"/>
            <a:ext cx="162305" cy="206502"/>
          </a:xfrm>
          <a:custGeom>
            <a:avLst/>
            <a:gdLst/>
            <a:ahLst/>
            <a:cxnLst/>
            <a:rect l="l" t="t" r="r" b="b"/>
            <a:pathLst>
              <a:path w="162305" h="206501">
                <a:moveTo>
                  <a:pt x="0" y="206501"/>
                </a:moveTo>
                <a:lnTo>
                  <a:pt x="161544" y="44957"/>
                </a:lnTo>
                <a:lnTo>
                  <a:pt x="162305" y="0"/>
                </a:lnTo>
                <a:lnTo>
                  <a:pt x="761" y="161543"/>
                </a:lnTo>
                <a:lnTo>
                  <a:pt x="0" y="206501"/>
                </a:lnTo>
                <a:close/>
              </a:path>
            </a:pathLst>
          </a:custGeom>
          <a:solidFill>
            <a:srgbClr val="59E0E0"/>
          </a:solidFill>
        </p:spPr>
        <p:txBody>
          <a:bodyPr wrap="square" lIns="0" tIns="0" rIns="0" bIns="0" rtlCol="0">
            <a:noAutofit/>
          </a:bodyPr>
          <a:lstStyle/>
          <a:p>
            <a:endParaRPr/>
          </a:p>
        </p:txBody>
      </p:sp>
      <p:sp>
        <p:nvSpPr>
          <p:cNvPr id="2283" name="object 2283"/>
          <p:cNvSpPr/>
          <p:nvPr/>
        </p:nvSpPr>
        <p:spPr>
          <a:xfrm>
            <a:off x="3323082" y="4011167"/>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2284" name="object 2284"/>
          <p:cNvSpPr/>
          <p:nvPr/>
        </p:nvSpPr>
        <p:spPr>
          <a:xfrm>
            <a:off x="3323844" y="3923538"/>
            <a:ext cx="163067" cy="204215"/>
          </a:xfrm>
          <a:custGeom>
            <a:avLst/>
            <a:gdLst/>
            <a:ahLst/>
            <a:cxnLst/>
            <a:rect l="l" t="t" r="r" b="b"/>
            <a:pathLst>
              <a:path w="163067" h="204215">
                <a:moveTo>
                  <a:pt x="0" y="204215"/>
                </a:moveTo>
                <a:lnTo>
                  <a:pt x="161544" y="42671"/>
                </a:lnTo>
                <a:lnTo>
                  <a:pt x="163067" y="0"/>
                </a:lnTo>
                <a:lnTo>
                  <a:pt x="1523" y="161543"/>
                </a:lnTo>
                <a:lnTo>
                  <a:pt x="0" y="204215"/>
                </a:lnTo>
                <a:close/>
              </a:path>
            </a:pathLst>
          </a:custGeom>
          <a:solidFill>
            <a:srgbClr val="59E0E0"/>
          </a:solidFill>
        </p:spPr>
        <p:txBody>
          <a:bodyPr wrap="square" lIns="0" tIns="0" rIns="0" bIns="0" rtlCol="0">
            <a:noAutofit/>
          </a:bodyPr>
          <a:lstStyle/>
          <a:p>
            <a:endParaRPr/>
          </a:p>
        </p:txBody>
      </p:sp>
      <p:sp>
        <p:nvSpPr>
          <p:cNvPr id="2285" name="object 2285"/>
          <p:cNvSpPr/>
          <p:nvPr/>
        </p:nvSpPr>
        <p:spPr>
          <a:xfrm>
            <a:off x="3323844" y="3966210"/>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2286" name="object 2286"/>
          <p:cNvSpPr/>
          <p:nvPr/>
        </p:nvSpPr>
        <p:spPr>
          <a:xfrm>
            <a:off x="3325367" y="3883914"/>
            <a:ext cx="163829" cy="201168"/>
          </a:xfrm>
          <a:custGeom>
            <a:avLst/>
            <a:gdLst/>
            <a:ahLst/>
            <a:cxnLst/>
            <a:rect l="l" t="t" r="r" b="b"/>
            <a:pathLst>
              <a:path w="163829" h="201167">
                <a:moveTo>
                  <a:pt x="0" y="201167"/>
                </a:moveTo>
                <a:lnTo>
                  <a:pt x="161544" y="39623"/>
                </a:lnTo>
                <a:lnTo>
                  <a:pt x="163829" y="0"/>
                </a:lnTo>
                <a:lnTo>
                  <a:pt x="2285" y="161543"/>
                </a:lnTo>
                <a:lnTo>
                  <a:pt x="0" y="201167"/>
                </a:lnTo>
                <a:close/>
              </a:path>
            </a:pathLst>
          </a:custGeom>
          <a:solidFill>
            <a:srgbClr val="59E0E0"/>
          </a:solidFill>
        </p:spPr>
        <p:txBody>
          <a:bodyPr wrap="square" lIns="0" tIns="0" rIns="0" bIns="0" rtlCol="0">
            <a:noAutofit/>
          </a:bodyPr>
          <a:lstStyle/>
          <a:p>
            <a:endParaRPr/>
          </a:p>
        </p:txBody>
      </p:sp>
      <p:sp>
        <p:nvSpPr>
          <p:cNvPr id="2287" name="object 2287"/>
          <p:cNvSpPr/>
          <p:nvPr/>
        </p:nvSpPr>
        <p:spPr>
          <a:xfrm>
            <a:off x="3325367" y="3923538"/>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288" name="object 2288"/>
          <p:cNvSpPr/>
          <p:nvPr/>
        </p:nvSpPr>
        <p:spPr>
          <a:xfrm>
            <a:off x="3327654" y="3847337"/>
            <a:ext cx="163829" cy="198120"/>
          </a:xfrm>
          <a:custGeom>
            <a:avLst/>
            <a:gdLst/>
            <a:ahLst/>
            <a:cxnLst/>
            <a:rect l="l" t="t" r="r" b="b"/>
            <a:pathLst>
              <a:path w="163829" h="198120">
                <a:moveTo>
                  <a:pt x="0" y="198120"/>
                </a:moveTo>
                <a:lnTo>
                  <a:pt x="161544" y="36576"/>
                </a:lnTo>
                <a:lnTo>
                  <a:pt x="163829" y="0"/>
                </a:lnTo>
                <a:lnTo>
                  <a:pt x="2285" y="161544"/>
                </a:lnTo>
                <a:lnTo>
                  <a:pt x="0" y="198120"/>
                </a:lnTo>
                <a:close/>
              </a:path>
            </a:pathLst>
          </a:custGeom>
          <a:solidFill>
            <a:srgbClr val="58DFDF"/>
          </a:solidFill>
        </p:spPr>
        <p:txBody>
          <a:bodyPr wrap="square" lIns="0" tIns="0" rIns="0" bIns="0" rtlCol="0">
            <a:noAutofit/>
          </a:bodyPr>
          <a:lstStyle/>
          <a:p>
            <a:endParaRPr/>
          </a:p>
        </p:txBody>
      </p:sp>
      <p:sp>
        <p:nvSpPr>
          <p:cNvPr id="2289" name="object 2289"/>
          <p:cNvSpPr/>
          <p:nvPr/>
        </p:nvSpPr>
        <p:spPr>
          <a:xfrm>
            <a:off x="3327654" y="3883913"/>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290" name="object 2290"/>
          <p:cNvSpPr/>
          <p:nvPr/>
        </p:nvSpPr>
        <p:spPr>
          <a:xfrm>
            <a:off x="3329939" y="3813048"/>
            <a:ext cx="164592" cy="195834"/>
          </a:xfrm>
          <a:custGeom>
            <a:avLst/>
            <a:gdLst/>
            <a:ahLst/>
            <a:cxnLst/>
            <a:rect l="l" t="t" r="r" b="b"/>
            <a:pathLst>
              <a:path w="164591" h="195834">
                <a:moveTo>
                  <a:pt x="0" y="195834"/>
                </a:moveTo>
                <a:lnTo>
                  <a:pt x="161544" y="34290"/>
                </a:lnTo>
                <a:lnTo>
                  <a:pt x="164592" y="0"/>
                </a:lnTo>
                <a:lnTo>
                  <a:pt x="3047" y="161544"/>
                </a:lnTo>
                <a:lnTo>
                  <a:pt x="0" y="195834"/>
                </a:lnTo>
                <a:close/>
              </a:path>
            </a:pathLst>
          </a:custGeom>
          <a:solidFill>
            <a:srgbClr val="58DFDF"/>
          </a:solidFill>
        </p:spPr>
        <p:txBody>
          <a:bodyPr wrap="square" lIns="0" tIns="0" rIns="0" bIns="0" rtlCol="0">
            <a:noAutofit/>
          </a:bodyPr>
          <a:lstStyle/>
          <a:p>
            <a:endParaRPr/>
          </a:p>
        </p:txBody>
      </p:sp>
      <p:sp>
        <p:nvSpPr>
          <p:cNvPr id="2291" name="object 2291"/>
          <p:cNvSpPr/>
          <p:nvPr/>
        </p:nvSpPr>
        <p:spPr>
          <a:xfrm>
            <a:off x="3329939" y="3847338"/>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292" name="object 2292"/>
          <p:cNvSpPr/>
          <p:nvPr/>
        </p:nvSpPr>
        <p:spPr>
          <a:xfrm>
            <a:off x="3332988" y="3781044"/>
            <a:ext cx="165353" cy="193548"/>
          </a:xfrm>
          <a:custGeom>
            <a:avLst/>
            <a:gdLst/>
            <a:ahLst/>
            <a:cxnLst/>
            <a:rect l="l" t="t" r="r" b="b"/>
            <a:pathLst>
              <a:path w="165353" h="193548">
                <a:moveTo>
                  <a:pt x="0" y="193548"/>
                </a:moveTo>
                <a:lnTo>
                  <a:pt x="161544" y="32004"/>
                </a:lnTo>
                <a:lnTo>
                  <a:pt x="165353" y="0"/>
                </a:lnTo>
                <a:lnTo>
                  <a:pt x="3809" y="162306"/>
                </a:lnTo>
                <a:lnTo>
                  <a:pt x="0" y="193548"/>
                </a:lnTo>
                <a:close/>
              </a:path>
            </a:pathLst>
          </a:custGeom>
          <a:solidFill>
            <a:srgbClr val="58DFDF"/>
          </a:solidFill>
        </p:spPr>
        <p:txBody>
          <a:bodyPr wrap="square" lIns="0" tIns="0" rIns="0" bIns="0" rtlCol="0">
            <a:noAutofit/>
          </a:bodyPr>
          <a:lstStyle/>
          <a:p>
            <a:endParaRPr/>
          </a:p>
        </p:txBody>
      </p:sp>
      <p:sp>
        <p:nvSpPr>
          <p:cNvPr id="2293" name="object 2293"/>
          <p:cNvSpPr/>
          <p:nvPr/>
        </p:nvSpPr>
        <p:spPr>
          <a:xfrm>
            <a:off x="3332988" y="3813048"/>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294" name="object 2294"/>
          <p:cNvSpPr/>
          <p:nvPr/>
        </p:nvSpPr>
        <p:spPr>
          <a:xfrm>
            <a:off x="3336798" y="3752850"/>
            <a:ext cx="166115" cy="190500"/>
          </a:xfrm>
          <a:custGeom>
            <a:avLst/>
            <a:gdLst/>
            <a:ahLst/>
            <a:cxnLst/>
            <a:rect l="l" t="t" r="r" b="b"/>
            <a:pathLst>
              <a:path w="166115" h="190500">
                <a:moveTo>
                  <a:pt x="0" y="190500"/>
                </a:moveTo>
                <a:lnTo>
                  <a:pt x="161544" y="28194"/>
                </a:lnTo>
                <a:lnTo>
                  <a:pt x="166115" y="0"/>
                </a:lnTo>
                <a:lnTo>
                  <a:pt x="4571" y="161544"/>
                </a:lnTo>
                <a:lnTo>
                  <a:pt x="0" y="190500"/>
                </a:lnTo>
                <a:close/>
              </a:path>
            </a:pathLst>
          </a:custGeom>
          <a:solidFill>
            <a:srgbClr val="58DFDF"/>
          </a:solidFill>
        </p:spPr>
        <p:txBody>
          <a:bodyPr wrap="square" lIns="0" tIns="0" rIns="0" bIns="0" rtlCol="0">
            <a:noAutofit/>
          </a:bodyPr>
          <a:lstStyle/>
          <a:p>
            <a:endParaRPr/>
          </a:p>
        </p:txBody>
      </p:sp>
      <p:sp>
        <p:nvSpPr>
          <p:cNvPr id="2295" name="object 2295"/>
          <p:cNvSpPr/>
          <p:nvPr/>
        </p:nvSpPr>
        <p:spPr>
          <a:xfrm>
            <a:off x="3336798" y="3781044"/>
            <a:ext cx="161544" cy="162306"/>
          </a:xfrm>
          <a:custGeom>
            <a:avLst/>
            <a:gdLst/>
            <a:ahLst/>
            <a:cxnLst/>
            <a:rect l="l" t="t" r="r" b="b"/>
            <a:pathLst>
              <a:path w="161544" h="162305">
                <a:moveTo>
                  <a:pt x="0" y="162305"/>
                </a:moveTo>
                <a:lnTo>
                  <a:pt x="161544" y="0"/>
                </a:lnTo>
              </a:path>
            </a:pathLst>
          </a:custGeom>
          <a:ln w="762">
            <a:solidFill>
              <a:srgbClr val="58DFDF"/>
            </a:solidFill>
          </a:ln>
        </p:spPr>
        <p:txBody>
          <a:bodyPr wrap="square" lIns="0" tIns="0" rIns="0" bIns="0" rtlCol="0">
            <a:noAutofit/>
          </a:bodyPr>
          <a:lstStyle/>
          <a:p>
            <a:endParaRPr/>
          </a:p>
        </p:txBody>
      </p:sp>
      <p:sp>
        <p:nvSpPr>
          <p:cNvPr id="2296" name="object 2296"/>
          <p:cNvSpPr/>
          <p:nvPr/>
        </p:nvSpPr>
        <p:spPr>
          <a:xfrm>
            <a:off x="3341370" y="3730752"/>
            <a:ext cx="165354" cy="183642"/>
          </a:xfrm>
          <a:custGeom>
            <a:avLst/>
            <a:gdLst/>
            <a:ahLst/>
            <a:cxnLst/>
            <a:rect l="l" t="t" r="r" b="b"/>
            <a:pathLst>
              <a:path w="165353" h="183641">
                <a:moveTo>
                  <a:pt x="0" y="183641"/>
                </a:moveTo>
                <a:lnTo>
                  <a:pt x="161544" y="22097"/>
                </a:lnTo>
                <a:lnTo>
                  <a:pt x="165354" y="0"/>
                </a:lnTo>
                <a:lnTo>
                  <a:pt x="3047" y="161543"/>
                </a:lnTo>
                <a:lnTo>
                  <a:pt x="0" y="183641"/>
                </a:lnTo>
                <a:close/>
              </a:path>
            </a:pathLst>
          </a:custGeom>
          <a:solidFill>
            <a:srgbClr val="58DFDF"/>
          </a:solidFill>
        </p:spPr>
        <p:txBody>
          <a:bodyPr wrap="square" lIns="0" tIns="0" rIns="0" bIns="0" rtlCol="0">
            <a:noAutofit/>
          </a:bodyPr>
          <a:lstStyle/>
          <a:p>
            <a:endParaRPr/>
          </a:p>
        </p:txBody>
      </p:sp>
      <p:sp>
        <p:nvSpPr>
          <p:cNvPr id="2297" name="object 2297"/>
          <p:cNvSpPr/>
          <p:nvPr/>
        </p:nvSpPr>
        <p:spPr>
          <a:xfrm>
            <a:off x="3341370" y="375285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298" name="object 2298"/>
          <p:cNvSpPr/>
          <p:nvPr/>
        </p:nvSpPr>
        <p:spPr>
          <a:xfrm>
            <a:off x="3344417" y="3710177"/>
            <a:ext cx="166116" cy="182118"/>
          </a:xfrm>
          <a:custGeom>
            <a:avLst/>
            <a:gdLst/>
            <a:ahLst/>
            <a:cxnLst/>
            <a:rect l="l" t="t" r="r" b="b"/>
            <a:pathLst>
              <a:path w="166115" h="182117">
                <a:moveTo>
                  <a:pt x="0" y="182118"/>
                </a:moveTo>
                <a:lnTo>
                  <a:pt x="162306" y="20574"/>
                </a:lnTo>
                <a:lnTo>
                  <a:pt x="166116" y="0"/>
                </a:lnTo>
                <a:lnTo>
                  <a:pt x="4571" y="161544"/>
                </a:lnTo>
                <a:lnTo>
                  <a:pt x="0" y="182118"/>
                </a:lnTo>
                <a:close/>
              </a:path>
            </a:pathLst>
          </a:custGeom>
          <a:solidFill>
            <a:srgbClr val="58DFDF"/>
          </a:solidFill>
        </p:spPr>
        <p:txBody>
          <a:bodyPr wrap="square" lIns="0" tIns="0" rIns="0" bIns="0" rtlCol="0">
            <a:noAutofit/>
          </a:bodyPr>
          <a:lstStyle/>
          <a:p>
            <a:endParaRPr/>
          </a:p>
        </p:txBody>
      </p:sp>
      <p:sp>
        <p:nvSpPr>
          <p:cNvPr id="2299" name="object 2299"/>
          <p:cNvSpPr/>
          <p:nvPr/>
        </p:nvSpPr>
        <p:spPr>
          <a:xfrm>
            <a:off x="3344417" y="3730751"/>
            <a:ext cx="162306" cy="161544"/>
          </a:xfrm>
          <a:custGeom>
            <a:avLst/>
            <a:gdLst/>
            <a:ahLst/>
            <a:cxnLst/>
            <a:rect l="l" t="t" r="r" b="b"/>
            <a:pathLst>
              <a:path w="162305" h="161544">
                <a:moveTo>
                  <a:pt x="0" y="161544"/>
                </a:moveTo>
                <a:lnTo>
                  <a:pt x="162306" y="0"/>
                </a:lnTo>
              </a:path>
            </a:pathLst>
          </a:custGeom>
          <a:ln w="762">
            <a:solidFill>
              <a:srgbClr val="58DFDF"/>
            </a:solidFill>
          </a:ln>
        </p:spPr>
        <p:txBody>
          <a:bodyPr wrap="square" lIns="0" tIns="0" rIns="0" bIns="0" rtlCol="0">
            <a:noAutofit/>
          </a:bodyPr>
          <a:lstStyle/>
          <a:p>
            <a:endParaRPr/>
          </a:p>
        </p:txBody>
      </p:sp>
      <p:sp>
        <p:nvSpPr>
          <p:cNvPr id="2300" name="object 2300"/>
          <p:cNvSpPr/>
          <p:nvPr/>
        </p:nvSpPr>
        <p:spPr>
          <a:xfrm>
            <a:off x="3348989" y="3691128"/>
            <a:ext cx="166116" cy="180594"/>
          </a:xfrm>
          <a:custGeom>
            <a:avLst/>
            <a:gdLst/>
            <a:ahLst/>
            <a:cxnLst/>
            <a:rect l="l" t="t" r="r" b="b"/>
            <a:pathLst>
              <a:path w="166115" h="180594">
                <a:moveTo>
                  <a:pt x="0" y="180593"/>
                </a:moveTo>
                <a:lnTo>
                  <a:pt x="161544" y="19049"/>
                </a:lnTo>
                <a:lnTo>
                  <a:pt x="166116" y="0"/>
                </a:lnTo>
                <a:lnTo>
                  <a:pt x="4571" y="161543"/>
                </a:lnTo>
                <a:lnTo>
                  <a:pt x="0" y="180593"/>
                </a:lnTo>
                <a:close/>
              </a:path>
            </a:pathLst>
          </a:custGeom>
          <a:solidFill>
            <a:srgbClr val="58DFDF"/>
          </a:solidFill>
        </p:spPr>
        <p:txBody>
          <a:bodyPr wrap="square" lIns="0" tIns="0" rIns="0" bIns="0" rtlCol="0">
            <a:noAutofit/>
          </a:bodyPr>
          <a:lstStyle/>
          <a:p>
            <a:endParaRPr/>
          </a:p>
        </p:txBody>
      </p:sp>
      <p:sp>
        <p:nvSpPr>
          <p:cNvPr id="2301" name="object 2301"/>
          <p:cNvSpPr/>
          <p:nvPr/>
        </p:nvSpPr>
        <p:spPr>
          <a:xfrm>
            <a:off x="3348989" y="3710178"/>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302" name="object 2302"/>
          <p:cNvSpPr/>
          <p:nvPr/>
        </p:nvSpPr>
        <p:spPr>
          <a:xfrm>
            <a:off x="3353561" y="3672078"/>
            <a:ext cx="166116" cy="180594"/>
          </a:xfrm>
          <a:custGeom>
            <a:avLst/>
            <a:gdLst/>
            <a:ahLst/>
            <a:cxnLst/>
            <a:rect l="l" t="t" r="r" b="b"/>
            <a:pathLst>
              <a:path w="166115" h="180594">
                <a:moveTo>
                  <a:pt x="0" y="180593"/>
                </a:moveTo>
                <a:lnTo>
                  <a:pt x="161544" y="19049"/>
                </a:lnTo>
                <a:lnTo>
                  <a:pt x="166116" y="0"/>
                </a:lnTo>
                <a:lnTo>
                  <a:pt x="4571" y="161543"/>
                </a:lnTo>
                <a:lnTo>
                  <a:pt x="0" y="180593"/>
                </a:lnTo>
                <a:close/>
              </a:path>
            </a:pathLst>
          </a:custGeom>
          <a:solidFill>
            <a:srgbClr val="58DEDE"/>
          </a:solidFill>
        </p:spPr>
        <p:txBody>
          <a:bodyPr wrap="square" lIns="0" tIns="0" rIns="0" bIns="0" rtlCol="0">
            <a:noAutofit/>
          </a:bodyPr>
          <a:lstStyle/>
          <a:p>
            <a:endParaRPr/>
          </a:p>
        </p:txBody>
      </p:sp>
      <p:sp>
        <p:nvSpPr>
          <p:cNvPr id="2303" name="object 2303"/>
          <p:cNvSpPr/>
          <p:nvPr/>
        </p:nvSpPr>
        <p:spPr>
          <a:xfrm>
            <a:off x="3353561" y="3691128"/>
            <a:ext cx="161544" cy="161544"/>
          </a:xfrm>
          <a:custGeom>
            <a:avLst/>
            <a:gdLst/>
            <a:ahLst/>
            <a:cxnLst/>
            <a:rect l="l" t="t" r="r" b="b"/>
            <a:pathLst>
              <a:path w="161544" h="161544">
                <a:moveTo>
                  <a:pt x="0" y="161543"/>
                </a:moveTo>
                <a:lnTo>
                  <a:pt x="161544" y="0"/>
                </a:lnTo>
              </a:path>
            </a:pathLst>
          </a:custGeom>
          <a:ln w="762">
            <a:solidFill>
              <a:srgbClr val="58DEDE"/>
            </a:solidFill>
          </a:ln>
        </p:spPr>
        <p:txBody>
          <a:bodyPr wrap="square" lIns="0" tIns="0" rIns="0" bIns="0" rtlCol="0">
            <a:noAutofit/>
          </a:bodyPr>
          <a:lstStyle/>
          <a:p>
            <a:endParaRPr/>
          </a:p>
        </p:txBody>
      </p:sp>
      <p:sp>
        <p:nvSpPr>
          <p:cNvPr id="2304" name="object 2304"/>
          <p:cNvSpPr/>
          <p:nvPr/>
        </p:nvSpPr>
        <p:spPr>
          <a:xfrm>
            <a:off x="3358133" y="3654552"/>
            <a:ext cx="166878" cy="179070"/>
          </a:xfrm>
          <a:custGeom>
            <a:avLst/>
            <a:gdLst/>
            <a:ahLst/>
            <a:cxnLst/>
            <a:rect l="l" t="t" r="r" b="b"/>
            <a:pathLst>
              <a:path w="166877" h="179070">
                <a:moveTo>
                  <a:pt x="0" y="179069"/>
                </a:moveTo>
                <a:lnTo>
                  <a:pt x="161544" y="17525"/>
                </a:lnTo>
                <a:lnTo>
                  <a:pt x="166878" y="0"/>
                </a:lnTo>
                <a:lnTo>
                  <a:pt x="5333" y="161543"/>
                </a:lnTo>
                <a:lnTo>
                  <a:pt x="0" y="179069"/>
                </a:lnTo>
                <a:close/>
              </a:path>
            </a:pathLst>
          </a:custGeom>
          <a:solidFill>
            <a:srgbClr val="57DEDE"/>
          </a:solidFill>
        </p:spPr>
        <p:txBody>
          <a:bodyPr wrap="square" lIns="0" tIns="0" rIns="0" bIns="0" rtlCol="0">
            <a:noAutofit/>
          </a:bodyPr>
          <a:lstStyle/>
          <a:p>
            <a:endParaRPr/>
          </a:p>
        </p:txBody>
      </p:sp>
      <p:sp>
        <p:nvSpPr>
          <p:cNvPr id="2305" name="object 2305"/>
          <p:cNvSpPr/>
          <p:nvPr/>
        </p:nvSpPr>
        <p:spPr>
          <a:xfrm>
            <a:off x="3358133" y="3672078"/>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2306" name="object 2306"/>
          <p:cNvSpPr/>
          <p:nvPr/>
        </p:nvSpPr>
        <p:spPr>
          <a:xfrm>
            <a:off x="3363467" y="3637787"/>
            <a:ext cx="167640" cy="178308"/>
          </a:xfrm>
          <a:custGeom>
            <a:avLst/>
            <a:gdLst/>
            <a:ahLst/>
            <a:cxnLst/>
            <a:rect l="l" t="t" r="r" b="b"/>
            <a:pathLst>
              <a:path w="167639" h="178308">
                <a:moveTo>
                  <a:pt x="0" y="178307"/>
                </a:moveTo>
                <a:lnTo>
                  <a:pt x="161544" y="16763"/>
                </a:lnTo>
                <a:lnTo>
                  <a:pt x="167640" y="0"/>
                </a:lnTo>
                <a:lnTo>
                  <a:pt x="5333" y="162305"/>
                </a:lnTo>
                <a:lnTo>
                  <a:pt x="0" y="178307"/>
                </a:lnTo>
                <a:close/>
              </a:path>
            </a:pathLst>
          </a:custGeom>
          <a:solidFill>
            <a:srgbClr val="58DDDD"/>
          </a:solidFill>
        </p:spPr>
        <p:txBody>
          <a:bodyPr wrap="square" lIns="0" tIns="0" rIns="0" bIns="0" rtlCol="0">
            <a:noAutofit/>
          </a:bodyPr>
          <a:lstStyle/>
          <a:p>
            <a:endParaRPr/>
          </a:p>
        </p:txBody>
      </p:sp>
      <p:sp>
        <p:nvSpPr>
          <p:cNvPr id="2307" name="object 2307"/>
          <p:cNvSpPr/>
          <p:nvPr/>
        </p:nvSpPr>
        <p:spPr>
          <a:xfrm>
            <a:off x="3363467" y="3654551"/>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2308" name="object 2308"/>
          <p:cNvSpPr/>
          <p:nvPr/>
        </p:nvSpPr>
        <p:spPr>
          <a:xfrm>
            <a:off x="3368801" y="3622548"/>
            <a:ext cx="167640" cy="177546"/>
          </a:xfrm>
          <a:custGeom>
            <a:avLst/>
            <a:gdLst/>
            <a:ahLst/>
            <a:cxnLst/>
            <a:rect l="l" t="t" r="r" b="b"/>
            <a:pathLst>
              <a:path w="167639" h="177546">
                <a:moveTo>
                  <a:pt x="0" y="177545"/>
                </a:moveTo>
                <a:lnTo>
                  <a:pt x="162306" y="15239"/>
                </a:lnTo>
                <a:lnTo>
                  <a:pt x="167640" y="0"/>
                </a:lnTo>
                <a:lnTo>
                  <a:pt x="6095" y="161543"/>
                </a:lnTo>
                <a:lnTo>
                  <a:pt x="0" y="177545"/>
                </a:lnTo>
                <a:close/>
              </a:path>
            </a:pathLst>
          </a:custGeom>
          <a:solidFill>
            <a:srgbClr val="58DCDC"/>
          </a:solidFill>
        </p:spPr>
        <p:txBody>
          <a:bodyPr wrap="square" lIns="0" tIns="0" rIns="0" bIns="0" rtlCol="0">
            <a:noAutofit/>
          </a:bodyPr>
          <a:lstStyle/>
          <a:p>
            <a:endParaRPr/>
          </a:p>
        </p:txBody>
      </p:sp>
      <p:sp>
        <p:nvSpPr>
          <p:cNvPr id="2309" name="object 2309"/>
          <p:cNvSpPr/>
          <p:nvPr/>
        </p:nvSpPr>
        <p:spPr>
          <a:xfrm>
            <a:off x="3368801" y="3637788"/>
            <a:ext cx="162306" cy="162306"/>
          </a:xfrm>
          <a:custGeom>
            <a:avLst/>
            <a:gdLst/>
            <a:ahLst/>
            <a:cxnLst/>
            <a:rect l="l" t="t" r="r" b="b"/>
            <a:pathLst>
              <a:path w="162305" h="162305">
                <a:moveTo>
                  <a:pt x="0" y="162306"/>
                </a:moveTo>
                <a:lnTo>
                  <a:pt x="162306" y="0"/>
                </a:lnTo>
              </a:path>
            </a:pathLst>
          </a:custGeom>
          <a:ln w="762">
            <a:solidFill>
              <a:srgbClr val="58DCDC"/>
            </a:solidFill>
          </a:ln>
        </p:spPr>
        <p:txBody>
          <a:bodyPr wrap="square" lIns="0" tIns="0" rIns="0" bIns="0" rtlCol="0">
            <a:noAutofit/>
          </a:bodyPr>
          <a:lstStyle/>
          <a:p>
            <a:endParaRPr/>
          </a:p>
        </p:txBody>
      </p:sp>
      <p:sp>
        <p:nvSpPr>
          <p:cNvPr id="2310" name="object 2310"/>
          <p:cNvSpPr/>
          <p:nvPr/>
        </p:nvSpPr>
        <p:spPr>
          <a:xfrm>
            <a:off x="3374898" y="3608070"/>
            <a:ext cx="167640" cy="176022"/>
          </a:xfrm>
          <a:custGeom>
            <a:avLst/>
            <a:gdLst/>
            <a:ahLst/>
            <a:cxnLst/>
            <a:rect l="l" t="t" r="r" b="b"/>
            <a:pathLst>
              <a:path w="167639" h="176022">
                <a:moveTo>
                  <a:pt x="0" y="176022"/>
                </a:moveTo>
                <a:lnTo>
                  <a:pt x="161544" y="14478"/>
                </a:lnTo>
                <a:lnTo>
                  <a:pt x="167640" y="0"/>
                </a:lnTo>
                <a:lnTo>
                  <a:pt x="6095" y="161544"/>
                </a:lnTo>
                <a:lnTo>
                  <a:pt x="0" y="176022"/>
                </a:lnTo>
                <a:close/>
              </a:path>
            </a:pathLst>
          </a:custGeom>
          <a:solidFill>
            <a:srgbClr val="57DBDB"/>
          </a:solidFill>
        </p:spPr>
        <p:txBody>
          <a:bodyPr wrap="square" lIns="0" tIns="0" rIns="0" bIns="0" rtlCol="0">
            <a:noAutofit/>
          </a:bodyPr>
          <a:lstStyle/>
          <a:p>
            <a:endParaRPr/>
          </a:p>
        </p:txBody>
      </p:sp>
      <p:sp>
        <p:nvSpPr>
          <p:cNvPr id="2311" name="object 2311"/>
          <p:cNvSpPr/>
          <p:nvPr/>
        </p:nvSpPr>
        <p:spPr>
          <a:xfrm>
            <a:off x="3374898" y="3622548"/>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2312" name="object 2312"/>
          <p:cNvSpPr/>
          <p:nvPr/>
        </p:nvSpPr>
        <p:spPr>
          <a:xfrm>
            <a:off x="3380994" y="3597402"/>
            <a:ext cx="166878" cy="172212"/>
          </a:xfrm>
          <a:custGeom>
            <a:avLst/>
            <a:gdLst/>
            <a:ahLst/>
            <a:cxnLst/>
            <a:rect l="l" t="t" r="r" b="b"/>
            <a:pathLst>
              <a:path w="166877" h="172212">
                <a:moveTo>
                  <a:pt x="0" y="172212"/>
                </a:moveTo>
                <a:lnTo>
                  <a:pt x="161544" y="10668"/>
                </a:lnTo>
                <a:lnTo>
                  <a:pt x="166878" y="0"/>
                </a:lnTo>
                <a:lnTo>
                  <a:pt x="5333" y="162306"/>
                </a:lnTo>
                <a:lnTo>
                  <a:pt x="0" y="172212"/>
                </a:lnTo>
                <a:close/>
              </a:path>
            </a:pathLst>
          </a:custGeom>
          <a:solidFill>
            <a:srgbClr val="57DADA"/>
          </a:solidFill>
        </p:spPr>
        <p:txBody>
          <a:bodyPr wrap="square" lIns="0" tIns="0" rIns="0" bIns="0" rtlCol="0">
            <a:noAutofit/>
          </a:bodyPr>
          <a:lstStyle/>
          <a:p>
            <a:endParaRPr/>
          </a:p>
        </p:txBody>
      </p:sp>
      <p:sp>
        <p:nvSpPr>
          <p:cNvPr id="2313" name="object 2313"/>
          <p:cNvSpPr/>
          <p:nvPr/>
        </p:nvSpPr>
        <p:spPr>
          <a:xfrm>
            <a:off x="3380994" y="3608070"/>
            <a:ext cx="161544" cy="161544"/>
          </a:xfrm>
          <a:custGeom>
            <a:avLst/>
            <a:gdLst/>
            <a:ahLst/>
            <a:cxnLst/>
            <a:rect l="l" t="t" r="r" b="b"/>
            <a:pathLst>
              <a:path w="161544" h="161544">
                <a:moveTo>
                  <a:pt x="0" y="161543"/>
                </a:moveTo>
                <a:lnTo>
                  <a:pt x="161544" y="0"/>
                </a:lnTo>
              </a:path>
            </a:pathLst>
          </a:custGeom>
          <a:ln w="762">
            <a:solidFill>
              <a:srgbClr val="57DADA"/>
            </a:solidFill>
          </a:ln>
        </p:spPr>
        <p:txBody>
          <a:bodyPr wrap="square" lIns="0" tIns="0" rIns="0" bIns="0" rtlCol="0">
            <a:noAutofit/>
          </a:bodyPr>
          <a:lstStyle/>
          <a:p>
            <a:endParaRPr/>
          </a:p>
        </p:txBody>
      </p:sp>
      <p:sp>
        <p:nvSpPr>
          <p:cNvPr id="2314" name="object 2314"/>
          <p:cNvSpPr/>
          <p:nvPr/>
        </p:nvSpPr>
        <p:spPr>
          <a:xfrm>
            <a:off x="3380994" y="3602736"/>
            <a:ext cx="164592" cy="166878"/>
          </a:xfrm>
          <a:custGeom>
            <a:avLst/>
            <a:gdLst/>
            <a:ahLst/>
            <a:cxnLst/>
            <a:rect l="l" t="t" r="r" b="b"/>
            <a:pathLst>
              <a:path w="164591" h="166877">
                <a:moveTo>
                  <a:pt x="0" y="166877"/>
                </a:moveTo>
                <a:lnTo>
                  <a:pt x="161544" y="5333"/>
                </a:lnTo>
                <a:lnTo>
                  <a:pt x="164592" y="0"/>
                </a:lnTo>
                <a:lnTo>
                  <a:pt x="3047" y="161543"/>
                </a:lnTo>
                <a:lnTo>
                  <a:pt x="0" y="166877"/>
                </a:lnTo>
                <a:close/>
              </a:path>
            </a:pathLst>
          </a:custGeom>
          <a:solidFill>
            <a:srgbClr val="57DADA"/>
          </a:solidFill>
        </p:spPr>
        <p:txBody>
          <a:bodyPr wrap="square" lIns="0" tIns="0" rIns="0" bIns="0" rtlCol="0">
            <a:noAutofit/>
          </a:bodyPr>
          <a:lstStyle/>
          <a:p>
            <a:endParaRPr/>
          </a:p>
        </p:txBody>
      </p:sp>
      <p:sp>
        <p:nvSpPr>
          <p:cNvPr id="2315" name="object 2315"/>
          <p:cNvSpPr/>
          <p:nvPr/>
        </p:nvSpPr>
        <p:spPr>
          <a:xfrm>
            <a:off x="3384042" y="3597401"/>
            <a:ext cx="163830" cy="166878"/>
          </a:xfrm>
          <a:custGeom>
            <a:avLst/>
            <a:gdLst/>
            <a:ahLst/>
            <a:cxnLst/>
            <a:rect l="l" t="t" r="r" b="b"/>
            <a:pathLst>
              <a:path w="163829" h="166877">
                <a:moveTo>
                  <a:pt x="0" y="166877"/>
                </a:moveTo>
                <a:lnTo>
                  <a:pt x="161544" y="5333"/>
                </a:lnTo>
                <a:lnTo>
                  <a:pt x="163830" y="0"/>
                </a:lnTo>
                <a:lnTo>
                  <a:pt x="2285" y="162305"/>
                </a:lnTo>
                <a:lnTo>
                  <a:pt x="0" y="166877"/>
                </a:lnTo>
                <a:close/>
              </a:path>
            </a:pathLst>
          </a:custGeom>
          <a:solidFill>
            <a:srgbClr val="56D8D8"/>
          </a:solidFill>
        </p:spPr>
        <p:txBody>
          <a:bodyPr wrap="square" lIns="0" tIns="0" rIns="0" bIns="0" rtlCol="0">
            <a:noAutofit/>
          </a:bodyPr>
          <a:lstStyle/>
          <a:p>
            <a:endParaRPr/>
          </a:p>
        </p:txBody>
      </p:sp>
      <p:sp>
        <p:nvSpPr>
          <p:cNvPr id="2316" name="object 2316"/>
          <p:cNvSpPr/>
          <p:nvPr/>
        </p:nvSpPr>
        <p:spPr>
          <a:xfrm>
            <a:off x="3386327" y="3587495"/>
            <a:ext cx="166878" cy="172212"/>
          </a:xfrm>
          <a:custGeom>
            <a:avLst/>
            <a:gdLst/>
            <a:ahLst/>
            <a:cxnLst/>
            <a:rect l="l" t="t" r="r" b="b"/>
            <a:pathLst>
              <a:path w="166877" h="172212">
                <a:moveTo>
                  <a:pt x="0" y="172212"/>
                </a:moveTo>
                <a:lnTo>
                  <a:pt x="161544" y="9906"/>
                </a:lnTo>
                <a:lnTo>
                  <a:pt x="166878" y="0"/>
                </a:lnTo>
                <a:lnTo>
                  <a:pt x="5333" y="161544"/>
                </a:lnTo>
                <a:lnTo>
                  <a:pt x="0" y="172212"/>
                </a:lnTo>
                <a:close/>
              </a:path>
            </a:pathLst>
          </a:custGeom>
          <a:solidFill>
            <a:srgbClr val="55D7D7"/>
          </a:solidFill>
        </p:spPr>
        <p:txBody>
          <a:bodyPr wrap="square" lIns="0" tIns="0" rIns="0" bIns="0" rtlCol="0">
            <a:noAutofit/>
          </a:bodyPr>
          <a:lstStyle/>
          <a:p>
            <a:endParaRPr/>
          </a:p>
        </p:txBody>
      </p:sp>
      <p:sp>
        <p:nvSpPr>
          <p:cNvPr id="2317" name="object 2317"/>
          <p:cNvSpPr/>
          <p:nvPr/>
        </p:nvSpPr>
        <p:spPr>
          <a:xfrm>
            <a:off x="3386327" y="3597401"/>
            <a:ext cx="161544" cy="162306"/>
          </a:xfrm>
          <a:custGeom>
            <a:avLst/>
            <a:gdLst/>
            <a:ahLst/>
            <a:cxnLst/>
            <a:rect l="l" t="t" r="r" b="b"/>
            <a:pathLst>
              <a:path w="161544" h="162305">
                <a:moveTo>
                  <a:pt x="0" y="162305"/>
                </a:moveTo>
                <a:lnTo>
                  <a:pt x="161544" y="0"/>
                </a:lnTo>
              </a:path>
            </a:pathLst>
          </a:custGeom>
          <a:ln w="762">
            <a:solidFill>
              <a:srgbClr val="55D7D7"/>
            </a:solidFill>
          </a:ln>
        </p:spPr>
        <p:txBody>
          <a:bodyPr wrap="square" lIns="0" tIns="0" rIns="0" bIns="0" rtlCol="0">
            <a:noAutofit/>
          </a:bodyPr>
          <a:lstStyle/>
          <a:p>
            <a:endParaRPr/>
          </a:p>
        </p:txBody>
      </p:sp>
      <p:sp>
        <p:nvSpPr>
          <p:cNvPr id="2318" name="object 2318"/>
          <p:cNvSpPr/>
          <p:nvPr/>
        </p:nvSpPr>
        <p:spPr>
          <a:xfrm>
            <a:off x="3386327" y="3592829"/>
            <a:ext cx="164592" cy="166878"/>
          </a:xfrm>
          <a:custGeom>
            <a:avLst/>
            <a:gdLst/>
            <a:ahLst/>
            <a:cxnLst/>
            <a:rect l="l" t="t" r="r" b="b"/>
            <a:pathLst>
              <a:path w="164591" h="166877">
                <a:moveTo>
                  <a:pt x="0" y="166877"/>
                </a:moveTo>
                <a:lnTo>
                  <a:pt x="161544" y="4571"/>
                </a:lnTo>
                <a:lnTo>
                  <a:pt x="164592" y="0"/>
                </a:lnTo>
                <a:lnTo>
                  <a:pt x="3047" y="161543"/>
                </a:lnTo>
                <a:lnTo>
                  <a:pt x="0" y="166877"/>
                </a:lnTo>
                <a:close/>
              </a:path>
            </a:pathLst>
          </a:custGeom>
          <a:solidFill>
            <a:srgbClr val="55D7D7"/>
          </a:solidFill>
        </p:spPr>
        <p:txBody>
          <a:bodyPr wrap="square" lIns="0" tIns="0" rIns="0" bIns="0" rtlCol="0">
            <a:noAutofit/>
          </a:bodyPr>
          <a:lstStyle/>
          <a:p>
            <a:endParaRPr/>
          </a:p>
        </p:txBody>
      </p:sp>
      <p:sp>
        <p:nvSpPr>
          <p:cNvPr id="2319" name="object 2319"/>
          <p:cNvSpPr/>
          <p:nvPr/>
        </p:nvSpPr>
        <p:spPr>
          <a:xfrm>
            <a:off x="3389376" y="3587495"/>
            <a:ext cx="163830" cy="166878"/>
          </a:xfrm>
          <a:custGeom>
            <a:avLst/>
            <a:gdLst/>
            <a:ahLst/>
            <a:cxnLst/>
            <a:rect l="l" t="t" r="r" b="b"/>
            <a:pathLst>
              <a:path w="163829" h="166877">
                <a:moveTo>
                  <a:pt x="0" y="166877"/>
                </a:moveTo>
                <a:lnTo>
                  <a:pt x="161544" y="5333"/>
                </a:lnTo>
                <a:lnTo>
                  <a:pt x="163830" y="0"/>
                </a:lnTo>
                <a:lnTo>
                  <a:pt x="2285" y="161543"/>
                </a:lnTo>
                <a:lnTo>
                  <a:pt x="0" y="166877"/>
                </a:lnTo>
                <a:close/>
              </a:path>
            </a:pathLst>
          </a:custGeom>
          <a:solidFill>
            <a:srgbClr val="54D6D6"/>
          </a:solidFill>
        </p:spPr>
        <p:txBody>
          <a:bodyPr wrap="square" lIns="0" tIns="0" rIns="0" bIns="0" rtlCol="0">
            <a:noAutofit/>
          </a:bodyPr>
          <a:lstStyle/>
          <a:p>
            <a:endParaRPr/>
          </a:p>
        </p:txBody>
      </p:sp>
      <p:sp>
        <p:nvSpPr>
          <p:cNvPr id="2320" name="object 2320"/>
          <p:cNvSpPr/>
          <p:nvPr/>
        </p:nvSpPr>
        <p:spPr>
          <a:xfrm>
            <a:off x="3391661" y="3566921"/>
            <a:ext cx="175260" cy="182118"/>
          </a:xfrm>
          <a:custGeom>
            <a:avLst/>
            <a:gdLst/>
            <a:ahLst/>
            <a:cxnLst/>
            <a:rect l="l" t="t" r="r" b="b"/>
            <a:pathLst>
              <a:path w="175260" h="182117">
                <a:moveTo>
                  <a:pt x="0" y="182117"/>
                </a:moveTo>
                <a:lnTo>
                  <a:pt x="161544" y="20573"/>
                </a:lnTo>
                <a:lnTo>
                  <a:pt x="175260" y="0"/>
                </a:lnTo>
                <a:lnTo>
                  <a:pt x="13716" y="161543"/>
                </a:lnTo>
                <a:lnTo>
                  <a:pt x="0" y="182117"/>
                </a:lnTo>
                <a:close/>
              </a:path>
            </a:pathLst>
          </a:custGeom>
          <a:solidFill>
            <a:srgbClr val="54D5D5"/>
          </a:solidFill>
        </p:spPr>
        <p:txBody>
          <a:bodyPr wrap="square" lIns="0" tIns="0" rIns="0" bIns="0" rtlCol="0">
            <a:noAutofit/>
          </a:bodyPr>
          <a:lstStyle/>
          <a:p>
            <a:endParaRPr/>
          </a:p>
        </p:txBody>
      </p:sp>
      <p:sp>
        <p:nvSpPr>
          <p:cNvPr id="2321" name="object 2321"/>
          <p:cNvSpPr/>
          <p:nvPr/>
        </p:nvSpPr>
        <p:spPr>
          <a:xfrm>
            <a:off x="3391661" y="3587495"/>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2322" name="object 2322"/>
          <p:cNvSpPr/>
          <p:nvPr/>
        </p:nvSpPr>
        <p:spPr>
          <a:xfrm>
            <a:off x="3391661" y="3576827"/>
            <a:ext cx="168402" cy="172212"/>
          </a:xfrm>
          <a:custGeom>
            <a:avLst/>
            <a:gdLst/>
            <a:ahLst/>
            <a:cxnLst/>
            <a:rect l="l" t="t" r="r" b="b"/>
            <a:pathLst>
              <a:path w="168401" h="172212">
                <a:moveTo>
                  <a:pt x="0" y="172212"/>
                </a:moveTo>
                <a:lnTo>
                  <a:pt x="161544" y="10668"/>
                </a:lnTo>
                <a:lnTo>
                  <a:pt x="168402" y="0"/>
                </a:lnTo>
                <a:lnTo>
                  <a:pt x="6858" y="162306"/>
                </a:lnTo>
                <a:lnTo>
                  <a:pt x="0" y="172212"/>
                </a:lnTo>
                <a:close/>
              </a:path>
            </a:pathLst>
          </a:custGeom>
          <a:solidFill>
            <a:srgbClr val="54D5D5"/>
          </a:solidFill>
        </p:spPr>
        <p:txBody>
          <a:bodyPr wrap="square" lIns="0" tIns="0" rIns="0" bIns="0" rtlCol="0">
            <a:noAutofit/>
          </a:bodyPr>
          <a:lstStyle/>
          <a:p>
            <a:endParaRPr/>
          </a:p>
        </p:txBody>
      </p:sp>
      <p:sp>
        <p:nvSpPr>
          <p:cNvPr id="2323" name="object 2323"/>
          <p:cNvSpPr/>
          <p:nvPr/>
        </p:nvSpPr>
        <p:spPr>
          <a:xfrm>
            <a:off x="3398520" y="3566921"/>
            <a:ext cx="168402" cy="172212"/>
          </a:xfrm>
          <a:custGeom>
            <a:avLst/>
            <a:gdLst/>
            <a:ahLst/>
            <a:cxnLst/>
            <a:rect l="l" t="t" r="r" b="b"/>
            <a:pathLst>
              <a:path w="168401" h="172212">
                <a:moveTo>
                  <a:pt x="0" y="172212"/>
                </a:moveTo>
                <a:lnTo>
                  <a:pt x="161544" y="9906"/>
                </a:lnTo>
                <a:lnTo>
                  <a:pt x="168402" y="0"/>
                </a:lnTo>
                <a:lnTo>
                  <a:pt x="6858" y="161544"/>
                </a:lnTo>
                <a:lnTo>
                  <a:pt x="0" y="172212"/>
                </a:lnTo>
                <a:close/>
              </a:path>
            </a:pathLst>
          </a:custGeom>
          <a:solidFill>
            <a:srgbClr val="53D4D4"/>
          </a:solidFill>
        </p:spPr>
        <p:txBody>
          <a:bodyPr wrap="square" lIns="0" tIns="0" rIns="0" bIns="0" rtlCol="0">
            <a:noAutofit/>
          </a:bodyPr>
          <a:lstStyle/>
          <a:p>
            <a:endParaRPr/>
          </a:p>
        </p:txBody>
      </p:sp>
      <p:sp>
        <p:nvSpPr>
          <p:cNvPr id="2324" name="object 2324"/>
          <p:cNvSpPr/>
          <p:nvPr/>
        </p:nvSpPr>
        <p:spPr>
          <a:xfrm>
            <a:off x="3405377" y="3545586"/>
            <a:ext cx="177546" cy="182880"/>
          </a:xfrm>
          <a:custGeom>
            <a:avLst/>
            <a:gdLst/>
            <a:ahLst/>
            <a:cxnLst/>
            <a:rect l="l" t="t" r="r" b="b"/>
            <a:pathLst>
              <a:path w="177546" h="182879">
                <a:moveTo>
                  <a:pt x="0" y="182879"/>
                </a:moveTo>
                <a:lnTo>
                  <a:pt x="161544" y="21335"/>
                </a:lnTo>
                <a:lnTo>
                  <a:pt x="177546" y="0"/>
                </a:lnTo>
                <a:lnTo>
                  <a:pt x="15240" y="162305"/>
                </a:lnTo>
                <a:lnTo>
                  <a:pt x="0" y="182879"/>
                </a:lnTo>
                <a:close/>
              </a:path>
            </a:pathLst>
          </a:custGeom>
          <a:solidFill>
            <a:srgbClr val="53D3D3"/>
          </a:solidFill>
        </p:spPr>
        <p:txBody>
          <a:bodyPr wrap="square" lIns="0" tIns="0" rIns="0" bIns="0" rtlCol="0">
            <a:noAutofit/>
          </a:bodyPr>
          <a:lstStyle/>
          <a:p>
            <a:endParaRPr/>
          </a:p>
        </p:txBody>
      </p:sp>
      <p:sp>
        <p:nvSpPr>
          <p:cNvPr id="2325" name="object 2325"/>
          <p:cNvSpPr/>
          <p:nvPr/>
        </p:nvSpPr>
        <p:spPr>
          <a:xfrm>
            <a:off x="3405377" y="3566922"/>
            <a:ext cx="161544" cy="161544"/>
          </a:xfrm>
          <a:custGeom>
            <a:avLst/>
            <a:gdLst/>
            <a:ahLst/>
            <a:cxnLst/>
            <a:rect l="l" t="t" r="r" b="b"/>
            <a:pathLst>
              <a:path w="161544" h="161544">
                <a:moveTo>
                  <a:pt x="0" y="161544"/>
                </a:moveTo>
                <a:lnTo>
                  <a:pt x="161544" y="0"/>
                </a:lnTo>
              </a:path>
            </a:pathLst>
          </a:custGeom>
          <a:ln w="762">
            <a:solidFill>
              <a:srgbClr val="53D3D3"/>
            </a:solidFill>
          </a:ln>
        </p:spPr>
        <p:txBody>
          <a:bodyPr wrap="square" lIns="0" tIns="0" rIns="0" bIns="0" rtlCol="0">
            <a:noAutofit/>
          </a:bodyPr>
          <a:lstStyle/>
          <a:p>
            <a:endParaRPr/>
          </a:p>
        </p:txBody>
      </p:sp>
      <p:sp>
        <p:nvSpPr>
          <p:cNvPr id="2326" name="object 2326"/>
          <p:cNvSpPr/>
          <p:nvPr/>
        </p:nvSpPr>
        <p:spPr>
          <a:xfrm>
            <a:off x="3405377" y="3560064"/>
            <a:ext cx="166878" cy="168402"/>
          </a:xfrm>
          <a:custGeom>
            <a:avLst/>
            <a:gdLst/>
            <a:ahLst/>
            <a:cxnLst/>
            <a:rect l="l" t="t" r="r" b="b"/>
            <a:pathLst>
              <a:path w="166877" h="168401">
                <a:moveTo>
                  <a:pt x="0" y="168401"/>
                </a:moveTo>
                <a:lnTo>
                  <a:pt x="161544" y="6857"/>
                </a:lnTo>
                <a:lnTo>
                  <a:pt x="166878" y="0"/>
                </a:lnTo>
                <a:lnTo>
                  <a:pt x="5333" y="161543"/>
                </a:lnTo>
                <a:lnTo>
                  <a:pt x="0" y="168401"/>
                </a:lnTo>
                <a:close/>
              </a:path>
            </a:pathLst>
          </a:custGeom>
          <a:solidFill>
            <a:srgbClr val="53D3D3"/>
          </a:solidFill>
        </p:spPr>
        <p:txBody>
          <a:bodyPr wrap="square" lIns="0" tIns="0" rIns="0" bIns="0" rtlCol="0">
            <a:noAutofit/>
          </a:bodyPr>
          <a:lstStyle/>
          <a:p>
            <a:endParaRPr/>
          </a:p>
        </p:txBody>
      </p:sp>
      <p:sp>
        <p:nvSpPr>
          <p:cNvPr id="2327" name="object 2327"/>
          <p:cNvSpPr/>
          <p:nvPr/>
        </p:nvSpPr>
        <p:spPr>
          <a:xfrm>
            <a:off x="3410711" y="3553205"/>
            <a:ext cx="166878" cy="168402"/>
          </a:xfrm>
          <a:custGeom>
            <a:avLst/>
            <a:gdLst/>
            <a:ahLst/>
            <a:cxnLst/>
            <a:rect l="l" t="t" r="r" b="b"/>
            <a:pathLst>
              <a:path w="166877" h="168401">
                <a:moveTo>
                  <a:pt x="0" y="168401"/>
                </a:moveTo>
                <a:lnTo>
                  <a:pt x="161544" y="6857"/>
                </a:lnTo>
                <a:lnTo>
                  <a:pt x="166878" y="0"/>
                </a:lnTo>
                <a:lnTo>
                  <a:pt x="5333" y="161543"/>
                </a:lnTo>
                <a:lnTo>
                  <a:pt x="0" y="168401"/>
                </a:lnTo>
                <a:close/>
              </a:path>
            </a:pathLst>
          </a:custGeom>
          <a:solidFill>
            <a:srgbClr val="52D2D2"/>
          </a:solidFill>
        </p:spPr>
        <p:txBody>
          <a:bodyPr wrap="square" lIns="0" tIns="0" rIns="0" bIns="0" rtlCol="0">
            <a:noAutofit/>
          </a:bodyPr>
          <a:lstStyle/>
          <a:p>
            <a:endParaRPr/>
          </a:p>
        </p:txBody>
      </p:sp>
      <p:sp>
        <p:nvSpPr>
          <p:cNvPr id="2328" name="object 2328"/>
          <p:cNvSpPr/>
          <p:nvPr/>
        </p:nvSpPr>
        <p:spPr>
          <a:xfrm>
            <a:off x="3416045" y="3545586"/>
            <a:ext cx="166878" cy="169164"/>
          </a:xfrm>
          <a:custGeom>
            <a:avLst/>
            <a:gdLst/>
            <a:ahLst/>
            <a:cxnLst/>
            <a:rect l="l" t="t" r="r" b="b"/>
            <a:pathLst>
              <a:path w="166877" h="169163">
                <a:moveTo>
                  <a:pt x="0" y="169163"/>
                </a:moveTo>
                <a:lnTo>
                  <a:pt x="161544" y="7619"/>
                </a:lnTo>
                <a:lnTo>
                  <a:pt x="166878" y="0"/>
                </a:lnTo>
                <a:lnTo>
                  <a:pt x="4571" y="162305"/>
                </a:lnTo>
                <a:lnTo>
                  <a:pt x="0" y="169163"/>
                </a:lnTo>
                <a:close/>
              </a:path>
            </a:pathLst>
          </a:custGeom>
          <a:solidFill>
            <a:srgbClr val="52D1D1"/>
          </a:solidFill>
        </p:spPr>
        <p:txBody>
          <a:bodyPr wrap="square" lIns="0" tIns="0" rIns="0" bIns="0" rtlCol="0">
            <a:noAutofit/>
          </a:bodyPr>
          <a:lstStyle/>
          <a:p>
            <a:endParaRPr/>
          </a:p>
        </p:txBody>
      </p:sp>
      <p:sp>
        <p:nvSpPr>
          <p:cNvPr id="2329" name="object 2329"/>
          <p:cNvSpPr/>
          <p:nvPr/>
        </p:nvSpPr>
        <p:spPr>
          <a:xfrm>
            <a:off x="3420617" y="3525012"/>
            <a:ext cx="180594" cy="182880"/>
          </a:xfrm>
          <a:custGeom>
            <a:avLst/>
            <a:gdLst/>
            <a:ahLst/>
            <a:cxnLst/>
            <a:rect l="l" t="t" r="r" b="b"/>
            <a:pathLst>
              <a:path w="180594" h="182879">
                <a:moveTo>
                  <a:pt x="0" y="182879"/>
                </a:moveTo>
                <a:lnTo>
                  <a:pt x="162306" y="20573"/>
                </a:lnTo>
                <a:lnTo>
                  <a:pt x="180594" y="0"/>
                </a:lnTo>
                <a:lnTo>
                  <a:pt x="18288" y="161543"/>
                </a:lnTo>
                <a:lnTo>
                  <a:pt x="0" y="182879"/>
                </a:lnTo>
                <a:close/>
              </a:path>
            </a:pathLst>
          </a:custGeom>
          <a:solidFill>
            <a:srgbClr val="52D0D0"/>
          </a:solidFill>
        </p:spPr>
        <p:txBody>
          <a:bodyPr wrap="square" lIns="0" tIns="0" rIns="0" bIns="0" rtlCol="0">
            <a:noAutofit/>
          </a:bodyPr>
          <a:lstStyle/>
          <a:p>
            <a:endParaRPr/>
          </a:p>
        </p:txBody>
      </p:sp>
      <p:sp>
        <p:nvSpPr>
          <p:cNvPr id="2330" name="object 2330"/>
          <p:cNvSpPr/>
          <p:nvPr/>
        </p:nvSpPr>
        <p:spPr>
          <a:xfrm>
            <a:off x="3420617" y="3545586"/>
            <a:ext cx="162306" cy="162306"/>
          </a:xfrm>
          <a:custGeom>
            <a:avLst/>
            <a:gdLst/>
            <a:ahLst/>
            <a:cxnLst/>
            <a:rect l="l" t="t" r="r" b="b"/>
            <a:pathLst>
              <a:path w="162305" h="162305">
                <a:moveTo>
                  <a:pt x="0" y="162305"/>
                </a:moveTo>
                <a:lnTo>
                  <a:pt x="162306" y="0"/>
                </a:lnTo>
              </a:path>
            </a:pathLst>
          </a:custGeom>
          <a:ln w="762">
            <a:solidFill>
              <a:srgbClr val="52D0D0"/>
            </a:solidFill>
          </a:ln>
        </p:spPr>
        <p:txBody>
          <a:bodyPr wrap="square" lIns="0" tIns="0" rIns="0" bIns="0" rtlCol="0">
            <a:noAutofit/>
          </a:bodyPr>
          <a:lstStyle/>
          <a:p>
            <a:endParaRPr/>
          </a:p>
        </p:txBody>
      </p:sp>
      <p:sp>
        <p:nvSpPr>
          <p:cNvPr id="2331" name="object 2331"/>
          <p:cNvSpPr/>
          <p:nvPr/>
        </p:nvSpPr>
        <p:spPr>
          <a:xfrm>
            <a:off x="3438905" y="3496055"/>
            <a:ext cx="162306" cy="190500"/>
          </a:xfrm>
          <a:custGeom>
            <a:avLst/>
            <a:gdLst/>
            <a:ahLst/>
            <a:cxnLst/>
            <a:rect l="l" t="t" r="r" b="b"/>
            <a:pathLst>
              <a:path w="162305" h="190500">
                <a:moveTo>
                  <a:pt x="0" y="190500"/>
                </a:moveTo>
                <a:lnTo>
                  <a:pt x="162306" y="28955"/>
                </a:lnTo>
                <a:lnTo>
                  <a:pt x="162305" y="0"/>
                </a:lnTo>
                <a:lnTo>
                  <a:pt x="0" y="161544"/>
                </a:lnTo>
                <a:lnTo>
                  <a:pt x="0" y="190500"/>
                </a:lnTo>
                <a:close/>
              </a:path>
            </a:pathLst>
          </a:custGeom>
          <a:solidFill>
            <a:srgbClr val="59E0E0"/>
          </a:solidFill>
        </p:spPr>
        <p:txBody>
          <a:bodyPr wrap="square" lIns="0" tIns="0" rIns="0" bIns="0" rtlCol="0">
            <a:noAutofit/>
          </a:bodyPr>
          <a:lstStyle/>
          <a:p>
            <a:endParaRPr/>
          </a:p>
        </p:txBody>
      </p:sp>
      <p:sp>
        <p:nvSpPr>
          <p:cNvPr id="2332" name="object 2332"/>
          <p:cNvSpPr/>
          <p:nvPr/>
        </p:nvSpPr>
        <p:spPr>
          <a:xfrm>
            <a:off x="3438905" y="3525011"/>
            <a:ext cx="162306" cy="161544"/>
          </a:xfrm>
          <a:custGeom>
            <a:avLst/>
            <a:gdLst/>
            <a:ahLst/>
            <a:cxnLst/>
            <a:rect l="l" t="t" r="r" b="b"/>
            <a:pathLst>
              <a:path w="162305"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2333" name="object 2333"/>
          <p:cNvSpPr/>
          <p:nvPr/>
        </p:nvSpPr>
        <p:spPr>
          <a:xfrm>
            <a:off x="3220973" y="3657600"/>
            <a:ext cx="217932" cy="1124712"/>
          </a:xfrm>
          <a:custGeom>
            <a:avLst/>
            <a:gdLst/>
            <a:ahLst/>
            <a:cxnLst/>
            <a:rect l="l" t="t" r="r" b="b"/>
            <a:pathLst>
              <a:path w="217931" h="1124712">
                <a:moveTo>
                  <a:pt x="217931" y="28956"/>
                </a:moveTo>
                <a:lnTo>
                  <a:pt x="217931" y="0"/>
                </a:lnTo>
                <a:lnTo>
                  <a:pt x="207263" y="6858"/>
                </a:lnTo>
                <a:lnTo>
                  <a:pt x="195833" y="14478"/>
                </a:lnTo>
                <a:lnTo>
                  <a:pt x="157981" y="47470"/>
                </a:lnTo>
                <a:lnTo>
                  <a:pt x="124608" y="87944"/>
                </a:lnTo>
                <a:lnTo>
                  <a:pt x="95563" y="134471"/>
                </a:lnTo>
                <a:lnTo>
                  <a:pt x="70695" y="185625"/>
                </a:lnTo>
                <a:lnTo>
                  <a:pt x="49853" y="239977"/>
                </a:lnTo>
                <a:lnTo>
                  <a:pt x="32887" y="296102"/>
                </a:lnTo>
                <a:lnTo>
                  <a:pt x="19646" y="352571"/>
                </a:lnTo>
                <a:lnTo>
                  <a:pt x="9979" y="407958"/>
                </a:lnTo>
                <a:lnTo>
                  <a:pt x="3734" y="460836"/>
                </a:lnTo>
                <a:lnTo>
                  <a:pt x="761" y="509778"/>
                </a:lnTo>
                <a:lnTo>
                  <a:pt x="0" y="558546"/>
                </a:lnTo>
                <a:lnTo>
                  <a:pt x="761" y="608838"/>
                </a:lnTo>
                <a:lnTo>
                  <a:pt x="3591" y="658061"/>
                </a:lnTo>
                <a:lnTo>
                  <a:pt x="9818" y="711371"/>
                </a:lnTo>
                <a:lnTo>
                  <a:pt x="19557" y="767311"/>
                </a:lnTo>
                <a:lnTo>
                  <a:pt x="32926" y="824425"/>
                </a:lnTo>
                <a:lnTo>
                  <a:pt x="50039" y="881257"/>
                </a:lnTo>
                <a:lnTo>
                  <a:pt x="71013" y="936352"/>
                </a:lnTo>
                <a:lnTo>
                  <a:pt x="95964" y="988253"/>
                </a:lnTo>
                <a:lnTo>
                  <a:pt x="125007" y="1035504"/>
                </a:lnTo>
                <a:lnTo>
                  <a:pt x="158258" y="1076649"/>
                </a:lnTo>
                <a:lnTo>
                  <a:pt x="195834" y="1110234"/>
                </a:lnTo>
                <a:lnTo>
                  <a:pt x="217932" y="1124712"/>
                </a:lnTo>
                <a:lnTo>
                  <a:pt x="217932" y="1093470"/>
                </a:lnTo>
                <a:lnTo>
                  <a:pt x="209550" y="1085088"/>
                </a:lnTo>
                <a:lnTo>
                  <a:pt x="201930" y="1075944"/>
                </a:lnTo>
                <a:lnTo>
                  <a:pt x="190948" y="1063098"/>
                </a:lnTo>
                <a:lnTo>
                  <a:pt x="180799" y="1048554"/>
                </a:lnTo>
                <a:lnTo>
                  <a:pt x="171451" y="1032479"/>
                </a:lnTo>
                <a:lnTo>
                  <a:pt x="162874" y="1015044"/>
                </a:lnTo>
                <a:lnTo>
                  <a:pt x="155034" y="996419"/>
                </a:lnTo>
                <a:lnTo>
                  <a:pt x="147900" y="976773"/>
                </a:lnTo>
                <a:lnTo>
                  <a:pt x="141441" y="956277"/>
                </a:lnTo>
                <a:lnTo>
                  <a:pt x="135624" y="935098"/>
                </a:lnTo>
                <a:lnTo>
                  <a:pt x="130418" y="913409"/>
                </a:lnTo>
                <a:lnTo>
                  <a:pt x="125791" y="891378"/>
                </a:lnTo>
                <a:lnTo>
                  <a:pt x="121712" y="869174"/>
                </a:lnTo>
                <a:lnTo>
                  <a:pt x="118149" y="846969"/>
                </a:lnTo>
                <a:lnTo>
                  <a:pt x="115069" y="824930"/>
                </a:lnTo>
                <a:lnTo>
                  <a:pt x="112441" y="803229"/>
                </a:lnTo>
                <a:lnTo>
                  <a:pt x="110234" y="782035"/>
                </a:lnTo>
                <a:lnTo>
                  <a:pt x="108416" y="761518"/>
                </a:lnTo>
                <a:lnTo>
                  <a:pt x="106954" y="741847"/>
                </a:lnTo>
                <a:lnTo>
                  <a:pt x="105818" y="723192"/>
                </a:lnTo>
                <a:lnTo>
                  <a:pt x="104975" y="705723"/>
                </a:lnTo>
                <a:lnTo>
                  <a:pt x="104394" y="689610"/>
                </a:lnTo>
                <a:lnTo>
                  <a:pt x="102870" y="649986"/>
                </a:lnTo>
                <a:lnTo>
                  <a:pt x="102108" y="607314"/>
                </a:lnTo>
                <a:lnTo>
                  <a:pt x="102305" y="561142"/>
                </a:lnTo>
                <a:lnTo>
                  <a:pt x="102403" y="535679"/>
                </a:lnTo>
                <a:lnTo>
                  <a:pt x="102607" y="508906"/>
                </a:lnTo>
                <a:lnTo>
                  <a:pt x="102995" y="481029"/>
                </a:lnTo>
                <a:lnTo>
                  <a:pt x="103645" y="452256"/>
                </a:lnTo>
                <a:lnTo>
                  <a:pt x="104637" y="422792"/>
                </a:lnTo>
                <a:lnTo>
                  <a:pt x="106049" y="392844"/>
                </a:lnTo>
                <a:lnTo>
                  <a:pt x="107959" y="362619"/>
                </a:lnTo>
                <a:lnTo>
                  <a:pt x="110447" y="332322"/>
                </a:lnTo>
                <a:lnTo>
                  <a:pt x="113591" y="302161"/>
                </a:lnTo>
                <a:lnTo>
                  <a:pt x="117469" y="272341"/>
                </a:lnTo>
                <a:lnTo>
                  <a:pt x="122162" y="243070"/>
                </a:lnTo>
                <a:lnTo>
                  <a:pt x="127747" y="214554"/>
                </a:lnTo>
                <a:lnTo>
                  <a:pt x="134303" y="186998"/>
                </a:lnTo>
                <a:lnTo>
                  <a:pt x="141908" y="160611"/>
                </a:lnTo>
                <a:lnTo>
                  <a:pt x="150642" y="135597"/>
                </a:lnTo>
                <a:lnTo>
                  <a:pt x="160584" y="112164"/>
                </a:lnTo>
                <a:lnTo>
                  <a:pt x="171811" y="90518"/>
                </a:lnTo>
                <a:lnTo>
                  <a:pt x="184403" y="70866"/>
                </a:lnTo>
                <a:lnTo>
                  <a:pt x="199643" y="50292"/>
                </a:lnTo>
                <a:lnTo>
                  <a:pt x="217931" y="28956"/>
                </a:lnTo>
                <a:close/>
              </a:path>
            </a:pathLst>
          </a:custGeom>
          <a:solidFill>
            <a:srgbClr val="274E75"/>
          </a:solidFill>
        </p:spPr>
        <p:txBody>
          <a:bodyPr wrap="square" lIns="0" tIns="0" rIns="0" bIns="0" rtlCol="0">
            <a:noAutofit/>
          </a:bodyPr>
          <a:lstStyle/>
          <a:p>
            <a:endParaRPr/>
          </a:p>
        </p:txBody>
      </p:sp>
      <p:sp>
        <p:nvSpPr>
          <p:cNvPr id="2334" name="object 2334"/>
          <p:cNvSpPr/>
          <p:nvPr/>
        </p:nvSpPr>
        <p:spPr>
          <a:xfrm>
            <a:off x="3428237" y="3657600"/>
            <a:ext cx="10668" cy="6858"/>
          </a:xfrm>
          <a:custGeom>
            <a:avLst/>
            <a:gdLst/>
            <a:ahLst/>
            <a:cxnLst/>
            <a:rect l="l" t="t" r="r" b="b"/>
            <a:pathLst>
              <a:path w="10667" h="6858">
                <a:moveTo>
                  <a:pt x="10667" y="0"/>
                </a:moveTo>
                <a:lnTo>
                  <a:pt x="0" y="6858"/>
                </a:lnTo>
              </a:path>
            </a:pathLst>
          </a:custGeom>
          <a:ln w="12954">
            <a:solidFill>
              <a:srgbClr val="388496"/>
            </a:solidFill>
          </a:ln>
        </p:spPr>
        <p:txBody>
          <a:bodyPr wrap="square" lIns="0" tIns="0" rIns="0" bIns="0" rtlCol="0">
            <a:noAutofit/>
          </a:bodyPr>
          <a:lstStyle/>
          <a:p>
            <a:endParaRPr/>
          </a:p>
        </p:txBody>
      </p:sp>
      <p:sp>
        <p:nvSpPr>
          <p:cNvPr id="2335" name="object 2335"/>
          <p:cNvSpPr/>
          <p:nvPr/>
        </p:nvSpPr>
        <p:spPr>
          <a:xfrm>
            <a:off x="3416808" y="3664457"/>
            <a:ext cx="11430" cy="7620"/>
          </a:xfrm>
          <a:custGeom>
            <a:avLst/>
            <a:gdLst/>
            <a:ahLst/>
            <a:cxnLst/>
            <a:rect l="l" t="t" r="r" b="b"/>
            <a:pathLst>
              <a:path w="11429" h="7620">
                <a:moveTo>
                  <a:pt x="11429" y="0"/>
                </a:moveTo>
                <a:lnTo>
                  <a:pt x="0" y="7620"/>
                </a:lnTo>
              </a:path>
            </a:pathLst>
          </a:custGeom>
          <a:ln w="12954">
            <a:solidFill>
              <a:srgbClr val="398598"/>
            </a:solidFill>
          </a:ln>
        </p:spPr>
        <p:txBody>
          <a:bodyPr wrap="square" lIns="0" tIns="0" rIns="0" bIns="0" rtlCol="0">
            <a:noAutofit/>
          </a:bodyPr>
          <a:lstStyle/>
          <a:p>
            <a:endParaRPr/>
          </a:p>
        </p:txBody>
      </p:sp>
      <p:sp>
        <p:nvSpPr>
          <p:cNvPr id="2336" name="object 2336"/>
          <p:cNvSpPr/>
          <p:nvPr/>
        </p:nvSpPr>
        <p:spPr>
          <a:xfrm>
            <a:off x="3406139" y="3672077"/>
            <a:ext cx="10668" cy="7620"/>
          </a:xfrm>
          <a:custGeom>
            <a:avLst/>
            <a:gdLst/>
            <a:ahLst/>
            <a:cxnLst/>
            <a:rect l="l" t="t" r="r" b="b"/>
            <a:pathLst>
              <a:path w="10667" h="7620">
                <a:moveTo>
                  <a:pt x="10667" y="0"/>
                </a:moveTo>
                <a:lnTo>
                  <a:pt x="0" y="7620"/>
                </a:lnTo>
              </a:path>
            </a:pathLst>
          </a:custGeom>
          <a:ln w="12954">
            <a:solidFill>
              <a:srgbClr val="39869B"/>
            </a:solidFill>
          </a:ln>
        </p:spPr>
        <p:txBody>
          <a:bodyPr wrap="square" lIns="0" tIns="0" rIns="0" bIns="0" rtlCol="0">
            <a:noAutofit/>
          </a:bodyPr>
          <a:lstStyle/>
          <a:p>
            <a:endParaRPr/>
          </a:p>
        </p:txBody>
      </p:sp>
      <p:sp>
        <p:nvSpPr>
          <p:cNvPr id="2337" name="object 2337"/>
          <p:cNvSpPr/>
          <p:nvPr/>
        </p:nvSpPr>
        <p:spPr>
          <a:xfrm>
            <a:off x="3395471" y="3679698"/>
            <a:ext cx="10668" cy="9144"/>
          </a:xfrm>
          <a:custGeom>
            <a:avLst/>
            <a:gdLst/>
            <a:ahLst/>
            <a:cxnLst/>
            <a:rect l="l" t="t" r="r" b="b"/>
            <a:pathLst>
              <a:path w="10667" h="9144">
                <a:moveTo>
                  <a:pt x="10667" y="0"/>
                </a:moveTo>
                <a:lnTo>
                  <a:pt x="0" y="9144"/>
                </a:lnTo>
              </a:path>
            </a:pathLst>
          </a:custGeom>
          <a:ln w="12954">
            <a:solidFill>
              <a:srgbClr val="3A889C"/>
            </a:solidFill>
          </a:ln>
        </p:spPr>
        <p:txBody>
          <a:bodyPr wrap="square" lIns="0" tIns="0" rIns="0" bIns="0" rtlCol="0">
            <a:noAutofit/>
          </a:bodyPr>
          <a:lstStyle/>
          <a:p>
            <a:endParaRPr/>
          </a:p>
        </p:txBody>
      </p:sp>
      <p:sp>
        <p:nvSpPr>
          <p:cNvPr id="2338" name="object 2338"/>
          <p:cNvSpPr/>
          <p:nvPr/>
        </p:nvSpPr>
        <p:spPr>
          <a:xfrm>
            <a:off x="3384804" y="3688842"/>
            <a:ext cx="10668" cy="9906"/>
          </a:xfrm>
          <a:custGeom>
            <a:avLst/>
            <a:gdLst/>
            <a:ahLst/>
            <a:cxnLst/>
            <a:rect l="l" t="t" r="r" b="b"/>
            <a:pathLst>
              <a:path w="10667" h="9905">
                <a:moveTo>
                  <a:pt x="10667" y="0"/>
                </a:moveTo>
                <a:lnTo>
                  <a:pt x="0" y="9906"/>
                </a:lnTo>
              </a:path>
            </a:pathLst>
          </a:custGeom>
          <a:ln w="12954">
            <a:solidFill>
              <a:srgbClr val="3A899E"/>
            </a:solidFill>
          </a:ln>
        </p:spPr>
        <p:txBody>
          <a:bodyPr wrap="square" lIns="0" tIns="0" rIns="0" bIns="0" rtlCol="0">
            <a:noAutofit/>
          </a:bodyPr>
          <a:lstStyle/>
          <a:p>
            <a:endParaRPr/>
          </a:p>
        </p:txBody>
      </p:sp>
      <p:sp>
        <p:nvSpPr>
          <p:cNvPr id="2339" name="object 2339"/>
          <p:cNvSpPr/>
          <p:nvPr/>
        </p:nvSpPr>
        <p:spPr>
          <a:xfrm>
            <a:off x="3374136" y="3698748"/>
            <a:ext cx="10668" cy="10668"/>
          </a:xfrm>
          <a:custGeom>
            <a:avLst/>
            <a:gdLst/>
            <a:ahLst/>
            <a:cxnLst/>
            <a:rect l="l" t="t" r="r" b="b"/>
            <a:pathLst>
              <a:path w="10667" h="10667">
                <a:moveTo>
                  <a:pt x="10667" y="0"/>
                </a:moveTo>
                <a:lnTo>
                  <a:pt x="0" y="10668"/>
                </a:lnTo>
              </a:path>
            </a:pathLst>
          </a:custGeom>
          <a:ln w="12954">
            <a:solidFill>
              <a:srgbClr val="3A8A9F"/>
            </a:solidFill>
          </a:ln>
        </p:spPr>
        <p:txBody>
          <a:bodyPr wrap="square" lIns="0" tIns="0" rIns="0" bIns="0" rtlCol="0">
            <a:noAutofit/>
          </a:bodyPr>
          <a:lstStyle/>
          <a:p>
            <a:endParaRPr/>
          </a:p>
        </p:txBody>
      </p:sp>
      <p:sp>
        <p:nvSpPr>
          <p:cNvPr id="2340" name="object 2340"/>
          <p:cNvSpPr/>
          <p:nvPr/>
        </p:nvSpPr>
        <p:spPr>
          <a:xfrm>
            <a:off x="3364229" y="3709416"/>
            <a:ext cx="9905" cy="12192"/>
          </a:xfrm>
          <a:custGeom>
            <a:avLst/>
            <a:gdLst/>
            <a:ahLst/>
            <a:cxnLst/>
            <a:rect l="l" t="t" r="r" b="b"/>
            <a:pathLst>
              <a:path w="9905" h="12191">
                <a:moveTo>
                  <a:pt x="9905" y="0"/>
                </a:moveTo>
                <a:lnTo>
                  <a:pt x="0" y="12192"/>
                </a:lnTo>
              </a:path>
            </a:pathLst>
          </a:custGeom>
          <a:ln w="12954">
            <a:solidFill>
              <a:srgbClr val="3B8BA0"/>
            </a:solidFill>
          </a:ln>
        </p:spPr>
        <p:txBody>
          <a:bodyPr wrap="square" lIns="0" tIns="0" rIns="0" bIns="0" rtlCol="0">
            <a:noAutofit/>
          </a:bodyPr>
          <a:lstStyle/>
          <a:p>
            <a:endParaRPr/>
          </a:p>
        </p:txBody>
      </p:sp>
      <p:sp>
        <p:nvSpPr>
          <p:cNvPr id="2341" name="object 2341"/>
          <p:cNvSpPr/>
          <p:nvPr/>
        </p:nvSpPr>
        <p:spPr>
          <a:xfrm>
            <a:off x="3354323" y="3721607"/>
            <a:ext cx="9905" cy="12192"/>
          </a:xfrm>
          <a:custGeom>
            <a:avLst/>
            <a:gdLst/>
            <a:ahLst/>
            <a:cxnLst/>
            <a:rect l="l" t="t" r="r" b="b"/>
            <a:pathLst>
              <a:path w="9905" h="12191">
                <a:moveTo>
                  <a:pt x="9905" y="0"/>
                </a:moveTo>
                <a:lnTo>
                  <a:pt x="0" y="12192"/>
                </a:lnTo>
              </a:path>
            </a:pathLst>
          </a:custGeom>
          <a:ln w="12954">
            <a:solidFill>
              <a:srgbClr val="3B8DA1"/>
            </a:solidFill>
          </a:ln>
        </p:spPr>
        <p:txBody>
          <a:bodyPr wrap="square" lIns="0" tIns="0" rIns="0" bIns="0" rtlCol="0">
            <a:noAutofit/>
          </a:bodyPr>
          <a:lstStyle/>
          <a:p>
            <a:endParaRPr/>
          </a:p>
        </p:txBody>
      </p:sp>
      <p:sp>
        <p:nvSpPr>
          <p:cNvPr id="2342" name="object 2342"/>
          <p:cNvSpPr/>
          <p:nvPr/>
        </p:nvSpPr>
        <p:spPr>
          <a:xfrm>
            <a:off x="3345179" y="3733800"/>
            <a:ext cx="9143" cy="12954"/>
          </a:xfrm>
          <a:custGeom>
            <a:avLst/>
            <a:gdLst/>
            <a:ahLst/>
            <a:cxnLst/>
            <a:rect l="l" t="t" r="r" b="b"/>
            <a:pathLst>
              <a:path w="9144" h="12953">
                <a:moveTo>
                  <a:pt x="9144" y="0"/>
                </a:moveTo>
                <a:lnTo>
                  <a:pt x="0" y="12954"/>
                </a:lnTo>
              </a:path>
            </a:pathLst>
          </a:custGeom>
          <a:ln w="12954">
            <a:solidFill>
              <a:srgbClr val="3C8EA2"/>
            </a:solidFill>
          </a:ln>
        </p:spPr>
        <p:txBody>
          <a:bodyPr wrap="square" lIns="0" tIns="0" rIns="0" bIns="0" rtlCol="0">
            <a:noAutofit/>
          </a:bodyPr>
          <a:lstStyle/>
          <a:p>
            <a:endParaRPr/>
          </a:p>
        </p:txBody>
      </p:sp>
      <p:sp>
        <p:nvSpPr>
          <p:cNvPr id="2343" name="object 2343"/>
          <p:cNvSpPr/>
          <p:nvPr/>
        </p:nvSpPr>
        <p:spPr>
          <a:xfrm>
            <a:off x="3335273" y="3746754"/>
            <a:ext cx="9905" cy="13716"/>
          </a:xfrm>
          <a:custGeom>
            <a:avLst/>
            <a:gdLst/>
            <a:ahLst/>
            <a:cxnLst/>
            <a:rect l="l" t="t" r="r" b="b"/>
            <a:pathLst>
              <a:path w="9905" h="13715">
                <a:moveTo>
                  <a:pt x="9905" y="0"/>
                </a:moveTo>
                <a:lnTo>
                  <a:pt x="0" y="13716"/>
                </a:lnTo>
              </a:path>
            </a:pathLst>
          </a:custGeom>
          <a:ln w="12954">
            <a:solidFill>
              <a:srgbClr val="3C8FA3"/>
            </a:solidFill>
          </a:ln>
        </p:spPr>
        <p:txBody>
          <a:bodyPr wrap="square" lIns="0" tIns="0" rIns="0" bIns="0" rtlCol="0">
            <a:noAutofit/>
          </a:bodyPr>
          <a:lstStyle/>
          <a:p>
            <a:endParaRPr/>
          </a:p>
        </p:txBody>
      </p:sp>
      <p:sp>
        <p:nvSpPr>
          <p:cNvPr id="2344" name="object 2344"/>
          <p:cNvSpPr/>
          <p:nvPr/>
        </p:nvSpPr>
        <p:spPr>
          <a:xfrm>
            <a:off x="3326129" y="3760470"/>
            <a:ext cx="9143" cy="15240"/>
          </a:xfrm>
          <a:custGeom>
            <a:avLst/>
            <a:gdLst/>
            <a:ahLst/>
            <a:cxnLst/>
            <a:rect l="l" t="t" r="r" b="b"/>
            <a:pathLst>
              <a:path w="9144" h="15239">
                <a:moveTo>
                  <a:pt x="9144" y="0"/>
                </a:moveTo>
                <a:lnTo>
                  <a:pt x="0" y="15240"/>
                </a:lnTo>
              </a:path>
            </a:pathLst>
          </a:custGeom>
          <a:ln w="12954">
            <a:solidFill>
              <a:srgbClr val="3C90A4"/>
            </a:solidFill>
          </a:ln>
        </p:spPr>
        <p:txBody>
          <a:bodyPr wrap="square" lIns="0" tIns="0" rIns="0" bIns="0" rtlCol="0">
            <a:noAutofit/>
          </a:bodyPr>
          <a:lstStyle/>
          <a:p>
            <a:endParaRPr/>
          </a:p>
        </p:txBody>
      </p:sp>
      <p:sp>
        <p:nvSpPr>
          <p:cNvPr id="2345" name="object 2345"/>
          <p:cNvSpPr/>
          <p:nvPr/>
        </p:nvSpPr>
        <p:spPr>
          <a:xfrm>
            <a:off x="3316985" y="3775710"/>
            <a:ext cx="9143" cy="15240"/>
          </a:xfrm>
          <a:custGeom>
            <a:avLst/>
            <a:gdLst/>
            <a:ahLst/>
            <a:cxnLst/>
            <a:rect l="l" t="t" r="r" b="b"/>
            <a:pathLst>
              <a:path w="9144" h="15239">
                <a:moveTo>
                  <a:pt x="9144" y="0"/>
                </a:moveTo>
                <a:lnTo>
                  <a:pt x="0" y="15240"/>
                </a:lnTo>
              </a:path>
            </a:pathLst>
          </a:custGeom>
          <a:ln w="12954">
            <a:solidFill>
              <a:srgbClr val="3D91A4"/>
            </a:solidFill>
          </a:ln>
        </p:spPr>
        <p:txBody>
          <a:bodyPr wrap="square" lIns="0" tIns="0" rIns="0" bIns="0" rtlCol="0">
            <a:noAutofit/>
          </a:bodyPr>
          <a:lstStyle/>
          <a:p>
            <a:endParaRPr/>
          </a:p>
        </p:txBody>
      </p:sp>
      <p:sp>
        <p:nvSpPr>
          <p:cNvPr id="2346" name="object 2346"/>
          <p:cNvSpPr/>
          <p:nvPr/>
        </p:nvSpPr>
        <p:spPr>
          <a:xfrm>
            <a:off x="3308603" y="3790950"/>
            <a:ext cx="8381" cy="16764"/>
          </a:xfrm>
          <a:custGeom>
            <a:avLst/>
            <a:gdLst/>
            <a:ahLst/>
            <a:cxnLst/>
            <a:rect l="l" t="t" r="r" b="b"/>
            <a:pathLst>
              <a:path w="8382" h="16763">
                <a:moveTo>
                  <a:pt x="8382" y="0"/>
                </a:moveTo>
                <a:lnTo>
                  <a:pt x="0" y="16764"/>
                </a:lnTo>
              </a:path>
            </a:pathLst>
          </a:custGeom>
          <a:ln w="12954">
            <a:solidFill>
              <a:srgbClr val="3D91A5"/>
            </a:solidFill>
          </a:ln>
        </p:spPr>
        <p:txBody>
          <a:bodyPr wrap="square" lIns="0" tIns="0" rIns="0" bIns="0" rtlCol="0">
            <a:noAutofit/>
          </a:bodyPr>
          <a:lstStyle/>
          <a:p>
            <a:endParaRPr/>
          </a:p>
        </p:txBody>
      </p:sp>
      <p:sp>
        <p:nvSpPr>
          <p:cNvPr id="2347" name="object 2347"/>
          <p:cNvSpPr/>
          <p:nvPr/>
        </p:nvSpPr>
        <p:spPr>
          <a:xfrm>
            <a:off x="3291840" y="3807714"/>
            <a:ext cx="16763" cy="35052"/>
          </a:xfrm>
          <a:custGeom>
            <a:avLst/>
            <a:gdLst/>
            <a:ahLst/>
            <a:cxnLst/>
            <a:rect l="l" t="t" r="r" b="b"/>
            <a:pathLst>
              <a:path w="16763" h="35051">
                <a:moveTo>
                  <a:pt x="16763" y="0"/>
                </a:moveTo>
                <a:lnTo>
                  <a:pt x="8381" y="16764"/>
                </a:lnTo>
                <a:lnTo>
                  <a:pt x="0" y="35052"/>
                </a:lnTo>
              </a:path>
            </a:pathLst>
          </a:custGeom>
          <a:ln w="12954">
            <a:solidFill>
              <a:srgbClr val="3D92A6"/>
            </a:solidFill>
          </a:ln>
        </p:spPr>
        <p:txBody>
          <a:bodyPr wrap="square" lIns="0" tIns="0" rIns="0" bIns="0" rtlCol="0">
            <a:noAutofit/>
          </a:bodyPr>
          <a:lstStyle/>
          <a:p>
            <a:endParaRPr/>
          </a:p>
        </p:txBody>
      </p:sp>
      <p:sp>
        <p:nvSpPr>
          <p:cNvPr id="2348" name="object 2348"/>
          <p:cNvSpPr/>
          <p:nvPr/>
        </p:nvSpPr>
        <p:spPr>
          <a:xfrm>
            <a:off x="3269741" y="3842766"/>
            <a:ext cx="22097" cy="58674"/>
          </a:xfrm>
          <a:custGeom>
            <a:avLst/>
            <a:gdLst/>
            <a:ahLst/>
            <a:cxnLst/>
            <a:rect l="l" t="t" r="r" b="b"/>
            <a:pathLst>
              <a:path w="22098" h="58674">
                <a:moveTo>
                  <a:pt x="22098" y="0"/>
                </a:moveTo>
                <a:lnTo>
                  <a:pt x="14478" y="19050"/>
                </a:lnTo>
                <a:lnTo>
                  <a:pt x="6858" y="38100"/>
                </a:lnTo>
                <a:lnTo>
                  <a:pt x="0" y="58674"/>
                </a:lnTo>
              </a:path>
            </a:pathLst>
          </a:custGeom>
          <a:ln w="12954">
            <a:solidFill>
              <a:srgbClr val="3E92A8"/>
            </a:solidFill>
          </a:ln>
        </p:spPr>
        <p:txBody>
          <a:bodyPr wrap="square" lIns="0" tIns="0" rIns="0" bIns="0" rtlCol="0">
            <a:noAutofit/>
          </a:bodyPr>
          <a:lstStyle/>
          <a:p>
            <a:endParaRPr/>
          </a:p>
        </p:txBody>
      </p:sp>
      <p:sp>
        <p:nvSpPr>
          <p:cNvPr id="2349" name="object 2349"/>
          <p:cNvSpPr/>
          <p:nvPr/>
        </p:nvSpPr>
        <p:spPr>
          <a:xfrm>
            <a:off x="3251454" y="3901439"/>
            <a:ext cx="18287" cy="61722"/>
          </a:xfrm>
          <a:custGeom>
            <a:avLst/>
            <a:gdLst/>
            <a:ahLst/>
            <a:cxnLst/>
            <a:rect l="l" t="t" r="r" b="b"/>
            <a:pathLst>
              <a:path w="18287" h="61722">
                <a:moveTo>
                  <a:pt x="18287" y="0"/>
                </a:moveTo>
                <a:lnTo>
                  <a:pt x="11429" y="19812"/>
                </a:lnTo>
                <a:lnTo>
                  <a:pt x="5333" y="40386"/>
                </a:lnTo>
                <a:lnTo>
                  <a:pt x="0" y="61722"/>
                </a:lnTo>
              </a:path>
            </a:pathLst>
          </a:custGeom>
          <a:ln w="12954">
            <a:solidFill>
              <a:srgbClr val="3E93A9"/>
            </a:solidFill>
          </a:ln>
        </p:spPr>
        <p:txBody>
          <a:bodyPr wrap="square" lIns="0" tIns="0" rIns="0" bIns="0" rtlCol="0">
            <a:noAutofit/>
          </a:bodyPr>
          <a:lstStyle/>
          <a:p>
            <a:endParaRPr/>
          </a:p>
        </p:txBody>
      </p:sp>
      <p:sp>
        <p:nvSpPr>
          <p:cNvPr id="2350" name="object 2350"/>
          <p:cNvSpPr/>
          <p:nvPr/>
        </p:nvSpPr>
        <p:spPr>
          <a:xfrm>
            <a:off x="3246120" y="3963161"/>
            <a:ext cx="5333" cy="21336"/>
          </a:xfrm>
          <a:custGeom>
            <a:avLst/>
            <a:gdLst/>
            <a:ahLst/>
            <a:cxnLst/>
            <a:rect l="l" t="t" r="r" b="b"/>
            <a:pathLst>
              <a:path w="5333" h="21336">
                <a:moveTo>
                  <a:pt x="5333" y="0"/>
                </a:moveTo>
                <a:lnTo>
                  <a:pt x="0" y="21336"/>
                </a:lnTo>
              </a:path>
            </a:pathLst>
          </a:custGeom>
          <a:ln w="12954">
            <a:solidFill>
              <a:srgbClr val="3E93AA"/>
            </a:solidFill>
          </a:ln>
        </p:spPr>
        <p:txBody>
          <a:bodyPr wrap="square" lIns="0" tIns="0" rIns="0" bIns="0" rtlCol="0">
            <a:noAutofit/>
          </a:bodyPr>
          <a:lstStyle/>
          <a:p>
            <a:endParaRPr/>
          </a:p>
        </p:txBody>
      </p:sp>
      <p:sp>
        <p:nvSpPr>
          <p:cNvPr id="2351" name="object 2351"/>
          <p:cNvSpPr/>
          <p:nvPr/>
        </p:nvSpPr>
        <p:spPr>
          <a:xfrm>
            <a:off x="3236976" y="3984498"/>
            <a:ext cx="9143" cy="43434"/>
          </a:xfrm>
          <a:custGeom>
            <a:avLst/>
            <a:gdLst/>
            <a:ahLst/>
            <a:cxnLst/>
            <a:rect l="l" t="t" r="r" b="b"/>
            <a:pathLst>
              <a:path w="9143" h="43434">
                <a:moveTo>
                  <a:pt x="9143" y="0"/>
                </a:moveTo>
                <a:lnTo>
                  <a:pt x="4571" y="21336"/>
                </a:lnTo>
                <a:lnTo>
                  <a:pt x="0" y="43434"/>
                </a:lnTo>
              </a:path>
            </a:pathLst>
          </a:custGeom>
          <a:ln w="12954">
            <a:solidFill>
              <a:srgbClr val="3F94AA"/>
            </a:solidFill>
          </a:ln>
        </p:spPr>
        <p:txBody>
          <a:bodyPr wrap="square" lIns="0" tIns="0" rIns="0" bIns="0" rtlCol="0">
            <a:noAutofit/>
          </a:bodyPr>
          <a:lstStyle/>
          <a:p>
            <a:endParaRPr/>
          </a:p>
        </p:txBody>
      </p:sp>
      <p:sp>
        <p:nvSpPr>
          <p:cNvPr id="2352" name="object 2352"/>
          <p:cNvSpPr/>
          <p:nvPr/>
        </p:nvSpPr>
        <p:spPr>
          <a:xfrm>
            <a:off x="3227070" y="4027932"/>
            <a:ext cx="9905" cy="67818"/>
          </a:xfrm>
          <a:custGeom>
            <a:avLst/>
            <a:gdLst/>
            <a:ahLst/>
            <a:cxnLst/>
            <a:rect l="l" t="t" r="r" b="b"/>
            <a:pathLst>
              <a:path w="9906" h="67817">
                <a:moveTo>
                  <a:pt x="9906" y="0"/>
                </a:moveTo>
                <a:lnTo>
                  <a:pt x="6096" y="22098"/>
                </a:lnTo>
                <a:lnTo>
                  <a:pt x="3048" y="44958"/>
                </a:lnTo>
                <a:lnTo>
                  <a:pt x="0" y="67818"/>
                </a:lnTo>
              </a:path>
            </a:pathLst>
          </a:custGeom>
          <a:ln w="12954">
            <a:solidFill>
              <a:srgbClr val="4094AA"/>
            </a:solidFill>
          </a:ln>
        </p:spPr>
        <p:txBody>
          <a:bodyPr wrap="square" lIns="0" tIns="0" rIns="0" bIns="0" rtlCol="0">
            <a:noAutofit/>
          </a:bodyPr>
          <a:lstStyle/>
          <a:p>
            <a:endParaRPr/>
          </a:p>
        </p:txBody>
      </p:sp>
      <p:sp>
        <p:nvSpPr>
          <p:cNvPr id="2353" name="object 2353"/>
          <p:cNvSpPr/>
          <p:nvPr/>
        </p:nvSpPr>
        <p:spPr>
          <a:xfrm>
            <a:off x="3220974" y="4095750"/>
            <a:ext cx="6096" cy="243078"/>
          </a:xfrm>
          <a:custGeom>
            <a:avLst/>
            <a:gdLst/>
            <a:ahLst/>
            <a:cxnLst/>
            <a:rect l="l" t="t" r="r" b="b"/>
            <a:pathLst>
              <a:path w="6095" h="243077">
                <a:moveTo>
                  <a:pt x="6095" y="0"/>
                </a:moveTo>
                <a:lnTo>
                  <a:pt x="3809" y="23622"/>
                </a:lnTo>
                <a:lnTo>
                  <a:pt x="2285" y="47244"/>
                </a:lnTo>
                <a:lnTo>
                  <a:pt x="761" y="71628"/>
                </a:lnTo>
                <a:lnTo>
                  <a:pt x="0" y="120396"/>
                </a:lnTo>
                <a:lnTo>
                  <a:pt x="761" y="170688"/>
                </a:lnTo>
                <a:lnTo>
                  <a:pt x="2285" y="195072"/>
                </a:lnTo>
                <a:lnTo>
                  <a:pt x="3809" y="219456"/>
                </a:lnTo>
                <a:lnTo>
                  <a:pt x="6095" y="243078"/>
                </a:lnTo>
              </a:path>
            </a:pathLst>
          </a:custGeom>
          <a:ln w="12954">
            <a:solidFill>
              <a:srgbClr val="4094AB"/>
            </a:solidFill>
          </a:ln>
        </p:spPr>
        <p:txBody>
          <a:bodyPr wrap="square" lIns="0" tIns="0" rIns="0" bIns="0" rtlCol="0">
            <a:noAutofit/>
          </a:bodyPr>
          <a:lstStyle/>
          <a:p>
            <a:endParaRPr/>
          </a:p>
        </p:txBody>
      </p:sp>
      <p:sp>
        <p:nvSpPr>
          <p:cNvPr id="2354" name="object 2354"/>
          <p:cNvSpPr/>
          <p:nvPr/>
        </p:nvSpPr>
        <p:spPr>
          <a:xfrm>
            <a:off x="3227070" y="4338827"/>
            <a:ext cx="9906" cy="68580"/>
          </a:xfrm>
          <a:custGeom>
            <a:avLst/>
            <a:gdLst/>
            <a:ahLst/>
            <a:cxnLst/>
            <a:rect l="l" t="t" r="r" b="b"/>
            <a:pathLst>
              <a:path w="9906" h="68579">
                <a:moveTo>
                  <a:pt x="0" y="0"/>
                </a:moveTo>
                <a:lnTo>
                  <a:pt x="3048" y="22860"/>
                </a:lnTo>
                <a:lnTo>
                  <a:pt x="6096" y="46482"/>
                </a:lnTo>
                <a:lnTo>
                  <a:pt x="9906" y="68580"/>
                </a:lnTo>
              </a:path>
            </a:pathLst>
          </a:custGeom>
          <a:ln w="12954">
            <a:solidFill>
              <a:srgbClr val="4094AA"/>
            </a:solidFill>
          </a:ln>
        </p:spPr>
        <p:txBody>
          <a:bodyPr wrap="square" lIns="0" tIns="0" rIns="0" bIns="0" rtlCol="0">
            <a:noAutofit/>
          </a:bodyPr>
          <a:lstStyle/>
          <a:p>
            <a:endParaRPr/>
          </a:p>
        </p:txBody>
      </p:sp>
      <p:sp>
        <p:nvSpPr>
          <p:cNvPr id="2355" name="object 2355"/>
          <p:cNvSpPr/>
          <p:nvPr/>
        </p:nvSpPr>
        <p:spPr>
          <a:xfrm>
            <a:off x="3236976" y="4407407"/>
            <a:ext cx="9144" cy="44196"/>
          </a:xfrm>
          <a:custGeom>
            <a:avLst/>
            <a:gdLst/>
            <a:ahLst/>
            <a:cxnLst/>
            <a:rect l="l" t="t" r="r" b="b"/>
            <a:pathLst>
              <a:path w="9143" h="44196">
                <a:moveTo>
                  <a:pt x="0" y="0"/>
                </a:moveTo>
                <a:lnTo>
                  <a:pt x="4572" y="22098"/>
                </a:lnTo>
                <a:lnTo>
                  <a:pt x="9144" y="44196"/>
                </a:lnTo>
              </a:path>
            </a:pathLst>
          </a:custGeom>
          <a:ln w="12954">
            <a:solidFill>
              <a:srgbClr val="3F94AA"/>
            </a:solidFill>
          </a:ln>
        </p:spPr>
        <p:txBody>
          <a:bodyPr wrap="square" lIns="0" tIns="0" rIns="0" bIns="0" rtlCol="0">
            <a:noAutofit/>
          </a:bodyPr>
          <a:lstStyle/>
          <a:p>
            <a:endParaRPr/>
          </a:p>
        </p:txBody>
      </p:sp>
      <p:sp>
        <p:nvSpPr>
          <p:cNvPr id="2356" name="object 2356"/>
          <p:cNvSpPr/>
          <p:nvPr/>
        </p:nvSpPr>
        <p:spPr>
          <a:xfrm>
            <a:off x="3246120" y="4451604"/>
            <a:ext cx="5334" cy="21336"/>
          </a:xfrm>
          <a:custGeom>
            <a:avLst/>
            <a:gdLst/>
            <a:ahLst/>
            <a:cxnLst/>
            <a:rect l="l" t="t" r="r" b="b"/>
            <a:pathLst>
              <a:path w="5334" h="21336">
                <a:moveTo>
                  <a:pt x="0" y="0"/>
                </a:moveTo>
                <a:lnTo>
                  <a:pt x="5334" y="21336"/>
                </a:lnTo>
              </a:path>
            </a:pathLst>
          </a:custGeom>
          <a:ln w="12954">
            <a:solidFill>
              <a:srgbClr val="3E93AA"/>
            </a:solidFill>
          </a:ln>
        </p:spPr>
        <p:txBody>
          <a:bodyPr wrap="square" lIns="0" tIns="0" rIns="0" bIns="0" rtlCol="0">
            <a:noAutofit/>
          </a:bodyPr>
          <a:lstStyle/>
          <a:p>
            <a:endParaRPr/>
          </a:p>
        </p:txBody>
      </p:sp>
      <p:sp>
        <p:nvSpPr>
          <p:cNvPr id="2357" name="object 2357"/>
          <p:cNvSpPr/>
          <p:nvPr/>
        </p:nvSpPr>
        <p:spPr>
          <a:xfrm>
            <a:off x="3251454" y="4472939"/>
            <a:ext cx="18288" cy="63246"/>
          </a:xfrm>
          <a:custGeom>
            <a:avLst/>
            <a:gdLst/>
            <a:ahLst/>
            <a:cxnLst/>
            <a:rect l="l" t="t" r="r" b="b"/>
            <a:pathLst>
              <a:path w="18287" h="63246">
                <a:moveTo>
                  <a:pt x="0" y="0"/>
                </a:moveTo>
                <a:lnTo>
                  <a:pt x="5334" y="21336"/>
                </a:lnTo>
                <a:lnTo>
                  <a:pt x="11430" y="42672"/>
                </a:lnTo>
                <a:lnTo>
                  <a:pt x="18288" y="63246"/>
                </a:lnTo>
              </a:path>
            </a:pathLst>
          </a:custGeom>
          <a:ln w="12954">
            <a:solidFill>
              <a:srgbClr val="3E93A9"/>
            </a:solidFill>
          </a:ln>
        </p:spPr>
        <p:txBody>
          <a:bodyPr wrap="square" lIns="0" tIns="0" rIns="0" bIns="0" rtlCol="0">
            <a:noAutofit/>
          </a:bodyPr>
          <a:lstStyle/>
          <a:p>
            <a:endParaRPr/>
          </a:p>
        </p:txBody>
      </p:sp>
      <p:sp>
        <p:nvSpPr>
          <p:cNvPr id="2358" name="object 2358"/>
          <p:cNvSpPr/>
          <p:nvPr/>
        </p:nvSpPr>
        <p:spPr>
          <a:xfrm>
            <a:off x="3269742" y="4536185"/>
            <a:ext cx="22860" cy="58674"/>
          </a:xfrm>
          <a:custGeom>
            <a:avLst/>
            <a:gdLst/>
            <a:ahLst/>
            <a:cxnLst/>
            <a:rect l="l" t="t" r="r" b="b"/>
            <a:pathLst>
              <a:path w="22860" h="58674">
                <a:moveTo>
                  <a:pt x="0" y="0"/>
                </a:moveTo>
                <a:lnTo>
                  <a:pt x="7620" y="19812"/>
                </a:lnTo>
                <a:lnTo>
                  <a:pt x="15240" y="39624"/>
                </a:lnTo>
                <a:lnTo>
                  <a:pt x="22860" y="58674"/>
                </a:lnTo>
              </a:path>
            </a:pathLst>
          </a:custGeom>
          <a:ln w="12954">
            <a:solidFill>
              <a:srgbClr val="3E92A8"/>
            </a:solidFill>
          </a:ln>
        </p:spPr>
        <p:txBody>
          <a:bodyPr wrap="square" lIns="0" tIns="0" rIns="0" bIns="0" rtlCol="0">
            <a:noAutofit/>
          </a:bodyPr>
          <a:lstStyle/>
          <a:p>
            <a:endParaRPr/>
          </a:p>
        </p:txBody>
      </p:sp>
      <p:sp>
        <p:nvSpPr>
          <p:cNvPr id="2359" name="object 2359"/>
          <p:cNvSpPr/>
          <p:nvPr/>
        </p:nvSpPr>
        <p:spPr>
          <a:xfrm>
            <a:off x="3292601" y="4594860"/>
            <a:ext cx="16764" cy="35814"/>
          </a:xfrm>
          <a:custGeom>
            <a:avLst/>
            <a:gdLst/>
            <a:ahLst/>
            <a:cxnLst/>
            <a:rect l="l" t="t" r="r" b="b"/>
            <a:pathLst>
              <a:path w="16763" h="35813">
                <a:moveTo>
                  <a:pt x="0" y="0"/>
                </a:moveTo>
                <a:lnTo>
                  <a:pt x="8382" y="18288"/>
                </a:lnTo>
                <a:lnTo>
                  <a:pt x="16764" y="35814"/>
                </a:lnTo>
              </a:path>
            </a:pathLst>
          </a:custGeom>
          <a:ln w="12953">
            <a:solidFill>
              <a:srgbClr val="3D92A6"/>
            </a:solidFill>
          </a:ln>
        </p:spPr>
        <p:txBody>
          <a:bodyPr wrap="square" lIns="0" tIns="0" rIns="0" bIns="0" rtlCol="0">
            <a:noAutofit/>
          </a:bodyPr>
          <a:lstStyle/>
          <a:p>
            <a:endParaRPr/>
          </a:p>
        </p:txBody>
      </p:sp>
      <p:sp>
        <p:nvSpPr>
          <p:cNvPr id="2360" name="object 2360"/>
          <p:cNvSpPr/>
          <p:nvPr/>
        </p:nvSpPr>
        <p:spPr>
          <a:xfrm>
            <a:off x="3309366" y="4630673"/>
            <a:ext cx="8382" cy="16764"/>
          </a:xfrm>
          <a:custGeom>
            <a:avLst/>
            <a:gdLst/>
            <a:ahLst/>
            <a:cxnLst/>
            <a:rect l="l" t="t" r="r" b="b"/>
            <a:pathLst>
              <a:path w="8382" h="16763">
                <a:moveTo>
                  <a:pt x="0" y="0"/>
                </a:moveTo>
                <a:lnTo>
                  <a:pt x="8382" y="16764"/>
                </a:lnTo>
              </a:path>
            </a:pathLst>
          </a:custGeom>
          <a:ln w="12954">
            <a:solidFill>
              <a:srgbClr val="3D91A5"/>
            </a:solidFill>
          </a:ln>
        </p:spPr>
        <p:txBody>
          <a:bodyPr wrap="square" lIns="0" tIns="0" rIns="0" bIns="0" rtlCol="0">
            <a:noAutofit/>
          </a:bodyPr>
          <a:lstStyle/>
          <a:p>
            <a:endParaRPr/>
          </a:p>
        </p:txBody>
      </p:sp>
      <p:sp>
        <p:nvSpPr>
          <p:cNvPr id="2361" name="object 2361"/>
          <p:cNvSpPr/>
          <p:nvPr/>
        </p:nvSpPr>
        <p:spPr>
          <a:xfrm>
            <a:off x="3317748" y="4647438"/>
            <a:ext cx="9144" cy="15240"/>
          </a:xfrm>
          <a:custGeom>
            <a:avLst/>
            <a:gdLst/>
            <a:ahLst/>
            <a:cxnLst/>
            <a:rect l="l" t="t" r="r" b="b"/>
            <a:pathLst>
              <a:path w="9144" h="15239">
                <a:moveTo>
                  <a:pt x="0" y="0"/>
                </a:moveTo>
                <a:lnTo>
                  <a:pt x="9144" y="15240"/>
                </a:lnTo>
              </a:path>
            </a:pathLst>
          </a:custGeom>
          <a:ln w="12954">
            <a:solidFill>
              <a:srgbClr val="3D91A4"/>
            </a:solidFill>
          </a:ln>
        </p:spPr>
        <p:txBody>
          <a:bodyPr wrap="square" lIns="0" tIns="0" rIns="0" bIns="0" rtlCol="0">
            <a:noAutofit/>
          </a:bodyPr>
          <a:lstStyle/>
          <a:p>
            <a:endParaRPr/>
          </a:p>
        </p:txBody>
      </p:sp>
      <p:sp>
        <p:nvSpPr>
          <p:cNvPr id="2362" name="object 2362"/>
          <p:cNvSpPr/>
          <p:nvPr/>
        </p:nvSpPr>
        <p:spPr>
          <a:xfrm>
            <a:off x="3326892" y="4662677"/>
            <a:ext cx="9144" cy="15240"/>
          </a:xfrm>
          <a:custGeom>
            <a:avLst/>
            <a:gdLst/>
            <a:ahLst/>
            <a:cxnLst/>
            <a:rect l="l" t="t" r="r" b="b"/>
            <a:pathLst>
              <a:path w="9144" h="15239">
                <a:moveTo>
                  <a:pt x="0" y="0"/>
                </a:moveTo>
                <a:lnTo>
                  <a:pt x="9144" y="15240"/>
                </a:lnTo>
              </a:path>
            </a:pathLst>
          </a:custGeom>
          <a:ln w="12954">
            <a:solidFill>
              <a:srgbClr val="3C90A4"/>
            </a:solidFill>
          </a:ln>
        </p:spPr>
        <p:txBody>
          <a:bodyPr wrap="square" lIns="0" tIns="0" rIns="0" bIns="0" rtlCol="0">
            <a:noAutofit/>
          </a:bodyPr>
          <a:lstStyle/>
          <a:p>
            <a:endParaRPr/>
          </a:p>
        </p:txBody>
      </p:sp>
      <p:sp>
        <p:nvSpPr>
          <p:cNvPr id="2363" name="object 2363"/>
          <p:cNvSpPr/>
          <p:nvPr/>
        </p:nvSpPr>
        <p:spPr>
          <a:xfrm>
            <a:off x="3336035" y="4677917"/>
            <a:ext cx="9144" cy="13716"/>
          </a:xfrm>
          <a:custGeom>
            <a:avLst/>
            <a:gdLst/>
            <a:ahLst/>
            <a:cxnLst/>
            <a:rect l="l" t="t" r="r" b="b"/>
            <a:pathLst>
              <a:path w="9144" h="13715">
                <a:moveTo>
                  <a:pt x="0" y="0"/>
                </a:moveTo>
                <a:lnTo>
                  <a:pt x="9144" y="13716"/>
                </a:lnTo>
              </a:path>
            </a:pathLst>
          </a:custGeom>
          <a:ln w="12954">
            <a:solidFill>
              <a:srgbClr val="3C8FA3"/>
            </a:solidFill>
          </a:ln>
        </p:spPr>
        <p:txBody>
          <a:bodyPr wrap="square" lIns="0" tIns="0" rIns="0" bIns="0" rtlCol="0">
            <a:noAutofit/>
          </a:bodyPr>
          <a:lstStyle/>
          <a:p>
            <a:endParaRPr/>
          </a:p>
        </p:txBody>
      </p:sp>
      <p:sp>
        <p:nvSpPr>
          <p:cNvPr id="2364" name="object 2364"/>
          <p:cNvSpPr/>
          <p:nvPr/>
        </p:nvSpPr>
        <p:spPr>
          <a:xfrm>
            <a:off x="3345179" y="4691633"/>
            <a:ext cx="9144" cy="13716"/>
          </a:xfrm>
          <a:custGeom>
            <a:avLst/>
            <a:gdLst/>
            <a:ahLst/>
            <a:cxnLst/>
            <a:rect l="l" t="t" r="r" b="b"/>
            <a:pathLst>
              <a:path w="9144" h="13715">
                <a:moveTo>
                  <a:pt x="0" y="0"/>
                </a:moveTo>
                <a:lnTo>
                  <a:pt x="9144" y="13716"/>
                </a:lnTo>
              </a:path>
            </a:pathLst>
          </a:custGeom>
          <a:ln w="12954">
            <a:solidFill>
              <a:srgbClr val="3C8FA2"/>
            </a:solidFill>
          </a:ln>
        </p:spPr>
        <p:txBody>
          <a:bodyPr wrap="square" lIns="0" tIns="0" rIns="0" bIns="0" rtlCol="0">
            <a:noAutofit/>
          </a:bodyPr>
          <a:lstStyle/>
          <a:p>
            <a:endParaRPr/>
          </a:p>
        </p:txBody>
      </p:sp>
      <p:sp>
        <p:nvSpPr>
          <p:cNvPr id="2365" name="object 2365"/>
          <p:cNvSpPr/>
          <p:nvPr/>
        </p:nvSpPr>
        <p:spPr>
          <a:xfrm>
            <a:off x="3354323" y="4705350"/>
            <a:ext cx="9906" cy="12192"/>
          </a:xfrm>
          <a:custGeom>
            <a:avLst/>
            <a:gdLst/>
            <a:ahLst/>
            <a:cxnLst/>
            <a:rect l="l" t="t" r="r" b="b"/>
            <a:pathLst>
              <a:path w="9905" h="12191">
                <a:moveTo>
                  <a:pt x="0" y="0"/>
                </a:moveTo>
                <a:lnTo>
                  <a:pt x="9906" y="12192"/>
                </a:lnTo>
              </a:path>
            </a:pathLst>
          </a:custGeom>
          <a:ln w="12953">
            <a:solidFill>
              <a:srgbClr val="3B8EA1"/>
            </a:solidFill>
          </a:ln>
        </p:spPr>
        <p:txBody>
          <a:bodyPr wrap="square" lIns="0" tIns="0" rIns="0" bIns="0" rtlCol="0">
            <a:noAutofit/>
          </a:bodyPr>
          <a:lstStyle/>
          <a:p>
            <a:endParaRPr/>
          </a:p>
        </p:txBody>
      </p:sp>
      <p:sp>
        <p:nvSpPr>
          <p:cNvPr id="2366" name="object 2366"/>
          <p:cNvSpPr/>
          <p:nvPr/>
        </p:nvSpPr>
        <p:spPr>
          <a:xfrm>
            <a:off x="3364229" y="4717542"/>
            <a:ext cx="9906" cy="12192"/>
          </a:xfrm>
          <a:custGeom>
            <a:avLst/>
            <a:gdLst/>
            <a:ahLst/>
            <a:cxnLst/>
            <a:rect l="l" t="t" r="r" b="b"/>
            <a:pathLst>
              <a:path w="9905" h="12191">
                <a:moveTo>
                  <a:pt x="0" y="0"/>
                </a:moveTo>
                <a:lnTo>
                  <a:pt x="9906" y="12192"/>
                </a:lnTo>
              </a:path>
            </a:pathLst>
          </a:custGeom>
          <a:ln w="12953">
            <a:solidFill>
              <a:srgbClr val="3B8DA0"/>
            </a:solidFill>
          </a:ln>
        </p:spPr>
        <p:txBody>
          <a:bodyPr wrap="square" lIns="0" tIns="0" rIns="0" bIns="0" rtlCol="0">
            <a:noAutofit/>
          </a:bodyPr>
          <a:lstStyle/>
          <a:p>
            <a:endParaRPr/>
          </a:p>
        </p:txBody>
      </p:sp>
      <p:sp>
        <p:nvSpPr>
          <p:cNvPr id="2367" name="object 2367"/>
          <p:cNvSpPr/>
          <p:nvPr/>
        </p:nvSpPr>
        <p:spPr>
          <a:xfrm>
            <a:off x="3374135" y="4729733"/>
            <a:ext cx="10668" cy="10668"/>
          </a:xfrm>
          <a:custGeom>
            <a:avLst/>
            <a:gdLst/>
            <a:ahLst/>
            <a:cxnLst/>
            <a:rect l="l" t="t" r="r" b="b"/>
            <a:pathLst>
              <a:path w="10667" h="10667">
                <a:moveTo>
                  <a:pt x="0" y="0"/>
                </a:moveTo>
                <a:lnTo>
                  <a:pt x="10668" y="10668"/>
                </a:lnTo>
              </a:path>
            </a:pathLst>
          </a:custGeom>
          <a:ln w="12954">
            <a:solidFill>
              <a:srgbClr val="3A8A9F"/>
            </a:solidFill>
          </a:ln>
        </p:spPr>
        <p:txBody>
          <a:bodyPr wrap="square" lIns="0" tIns="0" rIns="0" bIns="0" rtlCol="0">
            <a:noAutofit/>
          </a:bodyPr>
          <a:lstStyle/>
          <a:p>
            <a:endParaRPr/>
          </a:p>
        </p:txBody>
      </p:sp>
      <p:sp>
        <p:nvSpPr>
          <p:cNvPr id="2368" name="object 2368"/>
          <p:cNvSpPr/>
          <p:nvPr/>
        </p:nvSpPr>
        <p:spPr>
          <a:xfrm>
            <a:off x="3384804" y="4740401"/>
            <a:ext cx="10668" cy="9906"/>
          </a:xfrm>
          <a:custGeom>
            <a:avLst/>
            <a:gdLst/>
            <a:ahLst/>
            <a:cxnLst/>
            <a:rect l="l" t="t" r="r" b="b"/>
            <a:pathLst>
              <a:path w="10667" h="9905">
                <a:moveTo>
                  <a:pt x="0" y="0"/>
                </a:moveTo>
                <a:lnTo>
                  <a:pt x="10668" y="9906"/>
                </a:lnTo>
              </a:path>
            </a:pathLst>
          </a:custGeom>
          <a:ln w="12954">
            <a:solidFill>
              <a:srgbClr val="3A899E"/>
            </a:solidFill>
          </a:ln>
        </p:spPr>
        <p:txBody>
          <a:bodyPr wrap="square" lIns="0" tIns="0" rIns="0" bIns="0" rtlCol="0">
            <a:noAutofit/>
          </a:bodyPr>
          <a:lstStyle/>
          <a:p>
            <a:endParaRPr/>
          </a:p>
        </p:txBody>
      </p:sp>
      <p:sp>
        <p:nvSpPr>
          <p:cNvPr id="2369" name="object 2369"/>
          <p:cNvSpPr/>
          <p:nvPr/>
        </p:nvSpPr>
        <p:spPr>
          <a:xfrm>
            <a:off x="3395472" y="4750307"/>
            <a:ext cx="10668" cy="9144"/>
          </a:xfrm>
          <a:custGeom>
            <a:avLst/>
            <a:gdLst/>
            <a:ahLst/>
            <a:cxnLst/>
            <a:rect l="l" t="t" r="r" b="b"/>
            <a:pathLst>
              <a:path w="10667" h="9144">
                <a:moveTo>
                  <a:pt x="0" y="0"/>
                </a:moveTo>
                <a:lnTo>
                  <a:pt x="10668" y="9144"/>
                </a:lnTo>
              </a:path>
            </a:pathLst>
          </a:custGeom>
          <a:ln w="12954">
            <a:solidFill>
              <a:srgbClr val="3A889C"/>
            </a:solidFill>
          </a:ln>
        </p:spPr>
        <p:txBody>
          <a:bodyPr wrap="square" lIns="0" tIns="0" rIns="0" bIns="0" rtlCol="0">
            <a:noAutofit/>
          </a:bodyPr>
          <a:lstStyle/>
          <a:p>
            <a:endParaRPr/>
          </a:p>
        </p:txBody>
      </p:sp>
      <p:sp>
        <p:nvSpPr>
          <p:cNvPr id="2370" name="object 2370"/>
          <p:cNvSpPr/>
          <p:nvPr/>
        </p:nvSpPr>
        <p:spPr>
          <a:xfrm>
            <a:off x="3406139" y="4759451"/>
            <a:ext cx="10668" cy="8382"/>
          </a:xfrm>
          <a:custGeom>
            <a:avLst/>
            <a:gdLst/>
            <a:ahLst/>
            <a:cxnLst/>
            <a:rect l="l" t="t" r="r" b="b"/>
            <a:pathLst>
              <a:path w="10667" h="8382">
                <a:moveTo>
                  <a:pt x="0" y="0"/>
                </a:moveTo>
                <a:lnTo>
                  <a:pt x="10668" y="8382"/>
                </a:lnTo>
              </a:path>
            </a:pathLst>
          </a:custGeom>
          <a:ln w="12954">
            <a:solidFill>
              <a:srgbClr val="39869B"/>
            </a:solidFill>
          </a:ln>
        </p:spPr>
        <p:txBody>
          <a:bodyPr wrap="square" lIns="0" tIns="0" rIns="0" bIns="0" rtlCol="0">
            <a:noAutofit/>
          </a:bodyPr>
          <a:lstStyle/>
          <a:p>
            <a:endParaRPr/>
          </a:p>
        </p:txBody>
      </p:sp>
      <p:sp>
        <p:nvSpPr>
          <p:cNvPr id="2371" name="object 2371"/>
          <p:cNvSpPr/>
          <p:nvPr/>
        </p:nvSpPr>
        <p:spPr>
          <a:xfrm>
            <a:off x="3416807" y="4767833"/>
            <a:ext cx="11430" cy="7620"/>
          </a:xfrm>
          <a:custGeom>
            <a:avLst/>
            <a:gdLst/>
            <a:ahLst/>
            <a:cxnLst/>
            <a:rect l="l" t="t" r="r" b="b"/>
            <a:pathLst>
              <a:path w="11429" h="7620">
                <a:moveTo>
                  <a:pt x="0" y="0"/>
                </a:moveTo>
                <a:lnTo>
                  <a:pt x="11430" y="7620"/>
                </a:lnTo>
              </a:path>
            </a:pathLst>
          </a:custGeom>
          <a:ln w="12954">
            <a:solidFill>
              <a:srgbClr val="398598"/>
            </a:solidFill>
          </a:ln>
        </p:spPr>
        <p:txBody>
          <a:bodyPr wrap="square" lIns="0" tIns="0" rIns="0" bIns="0" rtlCol="0">
            <a:noAutofit/>
          </a:bodyPr>
          <a:lstStyle/>
          <a:p>
            <a:endParaRPr/>
          </a:p>
        </p:txBody>
      </p:sp>
      <p:sp>
        <p:nvSpPr>
          <p:cNvPr id="2372" name="object 2372"/>
          <p:cNvSpPr/>
          <p:nvPr/>
        </p:nvSpPr>
        <p:spPr>
          <a:xfrm>
            <a:off x="3428238" y="4775454"/>
            <a:ext cx="10668" cy="6858"/>
          </a:xfrm>
          <a:custGeom>
            <a:avLst/>
            <a:gdLst/>
            <a:ahLst/>
            <a:cxnLst/>
            <a:rect l="l" t="t" r="r" b="b"/>
            <a:pathLst>
              <a:path w="10667" h="6858">
                <a:moveTo>
                  <a:pt x="0" y="0"/>
                </a:moveTo>
                <a:lnTo>
                  <a:pt x="10668" y="6858"/>
                </a:lnTo>
              </a:path>
            </a:pathLst>
          </a:custGeom>
          <a:ln w="12954">
            <a:solidFill>
              <a:srgbClr val="388496"/>
            </a:solidFill>
          </a:ln>
        </p:spPr>
        <p:txBody>
          <a:bodyPr wrap="square" lIns="0" tIns="0" rIns="0" bIns="0" rtlCol="0">
            <a:noAutofit/>
          </a:bodyPr>
          <a:lstStyle/>
          <a:p>
            <a:endParaRPr/>
          </a:p>
        </p:txBody>
      </p:sp>
      <p:sp>
        <p:nvSpPr>
          <p:cNvPr id="2373" name="object 2373"/>
          <p:cNvSpPr/>
          <p:nvPr/>
        </p:nvSpPr>
        <p:spPr>
          <a:xfrm>
            <a:off x="3438905" y="4751069"/>
            <a:ext cx="0" cy="31242"/>
          </a:xfrm>
          <a:custGeom>
            <a:avLst/>
            <a:gdLst/>
            <a:ahLst/>
            <a:cxnLst/>
            <a:rect l="l" t="t" r="r" b="b"/>
            <a:pathLst>
              <a:path h="31241">
                <a:moveTo>
                  <a:pt x="0" y="31242"/>
                </a:moveTo>
                <a:lnTo>
                  <a:pt x="0" y="0"/>
                </a:lnTo>
              </a:path>
            </a:pathLst>
          </a:custGeom>
          <a:ln w="12954">
            <a:solidFill>
              <a:srgbClr val="46A3BA"/>
            </a:solidFill>
          </a:ln>
        </p:spPr>
        <p:txBody>
          <a:bodyPr wrap="square" lIns="0" tIns="0" rIns="0" bIns="0" rtlCol="0">
            <a:noAutofit/>
          </a:bodyPr>
          <a:lstStyle/>
          <a:p>
            <a:endParaRPr/>
          </a:p>
        </p:txBody>
      </p:sp>
      <p:sp>
        <p:nvSpPr>
          <p:cNvPr id="2374" name="object 2374"/>
          <p:cNvSpPr/>
          <p:nvPr/>
        </p:nvSpPr>
        <p:spPr>
          <a:xfrm>
            <a:off x="3430523" y="4742688"/>
            <a:ext cx="8382" cy="8382"/>
          </a:xfrm>
          <a:custGeom>
            <a:avLst/>
            <a:gdLst/>
            <a:ahLst/>
            <a:cxnLst/>
            <a:rect l="l" t="t" r="r" b="b"/>
            <a:pathLst>
              <a:path w="8382" h="8382">
                <a:moveTo>
                  <a:pt x="8382" y="8381"/>
                </a:moveTo>
                <a:lnTo>
                  <a:pt x="0" y="0"/>
                </a:lnTo>
              </a:path>
            </a:pathLst>
          </a:custGeom>
          <a:ln w="12954">
            <a:solidFill>
              <a:srgbClr val="4198AE"/>
            </a:solidFill>
          </a:ln>
        </p:spPr>
        <p:txBody>
          <a:bodyPr wrap="square" lIns="0" tIns="0" rIns="0" bIns="0" rtlCol="0">
            <a:noAutofit/>
          </a:bodyPr>
          <a:lstStyle/>
          <a:p>
            <a:endParaRPr/>
          </a:p>
        </p:txBody>
      </p:sp>
      <p:sp>
        <p:nvSpPr>
          <p:cNvPr id="2375" name="object 2375"/>
          <p:cNvSpPr/>
          <p:nvPr/>
        </p:nvSpPr>
        <p:spPr>
          <a:xfrm>
            <a:off x="3422903" y="4733544"/>
            <a:ext cx="7620" cy="9144"/>
          </a:xfrm>
          <a:custGeom>
            <a:avLst/>
            <a:gdLst/>
            <a:ahLst/>
            <a:cxnLst/>
            <a:rect l="l" t="t" r="r" b="b"/>
            <a:pathLst>
              <a:path w="7620" h="9144">
                <a:moveTo>
                  <a:pt x="7620" y="9144"/>
                </a:moveTo>
                <a:lnTo>
                  <a:pt x="0" y="0"/>
                </a:lnTo>
              </a:path>
            </a:pathLst>
          </a:custGeom>
          <a:ln w="12954">
            <a:solidFill>
              <a:srgbClr val="4299AF"/>
            </a:solidFill>
          </a:ln>
        </p:spPr>
        <p:txBody>
          <a:bodyPr wrap="square" lIns="0" tIns="0" rIns="0" bIns="0" rtlCol="0">
            <a:noAutofit/>
          </a:bodyPr>
          <a:lstStyle/>
          <a:p>
            <a:endParaRPr/>
          </a:p>
        </p:txBody>
      </p:sp>
      <p:sp>
        <p:nvSpPr>
          <p:cNvPr id="2376" name="object 2376"/>
          <p:cNvSpPr/>
          <p:nvPr/>
        </p:nvSpPr>
        <p:spPr>
          <a:xfrm>
            <a:off x="3415284" y="4724400"/>
            <a:ext cx="7620" cy="9144"/>
          </a:xfrm>
          <a:custGeom>
            <a:avLst/>
            <a:gdLst/>
            <a:ahLst/>
            <a:cxnLst/>
            <a:rect l="l" t="t" r="r" b="b"/>
            <a:pathLst>
              <a:path w="7620" h="9144">
                <a:moveTo>
                  <a:pt x="7620" y="9143"/>
                </a:moveTo>
                <a:lnTo>
                  <a:pt x="0" y="0"/>
                </a:lnTo>
              </a:path>
            </a:pathLst>
          </a:custGeom>
          <a:ln w="12954">
            <a:solidFill>
              <a:srgbClr val="429BB1"/>
            </a:solidFill>
          </a:ln>
        </p:spPr>
        <p:txBody>
          <a:bodyPr wrap="square" lIns="0" tIns="0" rIns="0" bIns="0" rtlCol="0">
            <a:noAutofit/>
          </a:bodyPr>
          <a:lstStyle/>
          <a:p>
            <a:endParaRPr/>
          </a:p>
        </p:txBody>
      </p:sp>
      <p:sp>
        <p:nvSpPr>
          <p:cNvPr id="2377" name="object 2377"/>
          <p:cNvSpPr/>
          <p:nvPr/>
        </p:nvSpPr>
        <p:spPr>
          <a:xfrm>
            <a:off x="3407663" y="4715256"/>
            <a:ext cx="7620" cy="9144"/>
          </a:xfrm>
          <a:custGeom>
            <a:avLst/>
            <a:gdLst/>
            <a:ahLst/>
            <a:cxnLst/>
            <a:rect l="l" t="t" r="r" b="b"/>
            <a:pathLst>
              <a:path w="7620" h="9144">
                <a:moveTo>
                  <a:pt x="7620" y="9144"/>
                </a:moveTo>
                <a:lnTo>
                  <a:pt x="0" y="0"/>
                </a:lnTo>
              </a:path>
            </a:pathLst>
          </a:custGeom>
          <a:ln w="12954">
            <a:solidFill>
              <a:srgbClr val="439CB2"/>
            </a:solidFill>
          </a:ln>
        </p:spPr>
        <p:txBody>
          <a:bodyPr wrap="square" lIns="0" tIns="0" rIns="0" bIns="0" rtlCol="0">
            <a:noAutofit/>
          </a:bodyPr>
          <a:lstStyle/>
          <a:p>
            <a:endParaRPr/>
          </a:p>
        </p:txBody>
      </p:sp>
      <p:sp>
        <p:nvSpPr>
          <p:cNvPr id="2378" name="object 2378"/>
          <p:cNvSpPr/>
          <p:nvPr/>
        </p:nvSpPr>
        <p:spPr>
          <a:xfrm>
            <a:off x="3401568" y="4705349"/>
            <a:ext cx="6096" cy="9906"/>
          </a:xfrm>
          <a:custGeom>
            <a:avLst/>
            <a:gdLst/>
            <a:ahLst/>
            <a:cxnLst/>
            <a:rect l="l" t="t" r="r" b="b"/>
            <a:pathLst>
              <a:path w="6096" h="9905">
                <a:moveTo>
                  <a:pt x="6096" y="9906"/>
                </a:moveTo>
                <a:lnTo>
                  <a:pt x="0" y="0"/>
                </a:lnTo>
              </a:path>
            </a:pathLst>
          </a:custGeom>
          <a:ln w="12954">
            <a:solidFill>
              <a:srgbClr val="439EB4"/>
            </a:solidFill>
          </a:ln>
        </p:spPr>
        <p:txBody>
          <a:bodyPr wrap="square" lIns="0" tIns="0" rIns="0" bIns="0" rtlCol="0">
            <a:noAutofit/>
          </a:bodyPr>
          <a:lstStyle/>
          <a:p>
            <a:endParaRPr/>
          </a:p>
        </p:txBody>
      </p:sp>
      <p:sp>
        <p:nvSpPr>
          <p:cNvPr id="2379" name="object 2379"/>
          <p:cNvSpPr/>
          <p:nvPr/>
        </p:nvSpPr>
        <p:spPr>
          <a:xfrm>
            <a:off x="3394709" y="4695444"/>
            <a:ext cx="6858" cy="9906"/>
          </a:xfrm>
          <a:custGeom>
            <a:avLst/>
            <a:gdLst/>
            <a:ahLst/>
            <a:cxnLst/>
            <a:rect l="l" t="t" r="r" b="b"/>
            <a:pathLst>
              <a:path w="6858" h="9905">
                <a:moveTo>
                  <a:pt x="6858" y="9905"/>
                </a:moveTo>
                <a:lnTo>
                  <a:pt x="0" y="0"/>
                </a:lnTo>
              </a:path>
            </a:pathLst>
          </a:custGeom>
          <a:ln w="12953">
            <a:solidFill>
              <a:srgbClr val="449FB5"/>
            </a:solidFill>
          </a:ln>
        </p:spPr>
        <p:txBody>
          <a:bodyPr wrap="square" lIns="0" tIns="0" rIns="0" bIns="0" rtlCol="0">
            <a:noAutofit/>
          </a:bodyPr>
          <a:lstStyle/>
          <a:p>
            <a:endParaRPr/>
          </a:p>
        </p:txBody>
      </p:sp>
      <p:sp>
        <p:nvSpPr>
          <p:cNvPr id="2380" name="object 2380"/>
          <p:cNvSpPr/>
          <p:nvPr/>
        </p:nvSpPr>
        <p:spPr>
          <a:xfrm>
            <a:off x="3389376" y="4684776"/>
            <a:ext cx="5334" cy="10668"/>
          </a:xfrm>
          <a:custGeom>
            <a:avLst/>
            <a:gdLst/>
            <a:ahLst/>
            <a:cxnLst/>
            <a:rect l="l" t="t" r="r" b="b"/>
            <a:pathLst>
              <a:path w="5334" h="10667">
                <a:moveTo>
                  <a:pt x="5334" y="10667"/>
                </a:moveTo>
                <a:lnTo>
                  <a:pt x="0" y="0"/>
                </a:lnTo>
              </a:path>
            </a:pathLst>
          </a:custGeom>
          <a:ln w="12954">
            <a:solidFill>
              <a:srgbClr val="449FB6"/>
            </a:solidFill>
          </a:ln>
        </p:spPr>
        <p:txBody>
          <a:bodyPr wrap="square" lIns="0" tIns="0" rIns="0" bIns="0" rtlCol="0">
            <a:noAutofit/>
          </a:bodyPr>
          <a:lstStyle/>
          <a:p>
            <a:endParaRPr/>
          </a:p>
        </p:txBody>
      </p:sp>
      <p:sp>
        <p:nvSpPr>
          <p:cNvPr id="2381" name="object 2381"/>
          <p:cNvSpPr/>
          <p:nvPr/>
        </p:nvSpPr>
        <p:spPr>
          <a:xfrm>
            <a:off x="3384042" y="4674108"/>
            <a:ext cx="5334" cy="10668"/>
          </a:xfrm>
          <a:custGeom>
            <a:avLst/>
            <a:gdLst/>
            <a:ahLst/>
            <a:cxnLst/>
            <a:rect l="l" t="t" r="r" b="b"/>
            <a:pathLst>
              <a:path w="5334" h="10667">
                <a:moveTo>
                  <a:pt x="5334" y="10668"/>
                </a:moveTo>
                <a:lnTo>
                  <a:pt x="0" y="0"/>
                </a:lnTo>
              </a:path>
            </a:pathLst>
          </a:custGeom>
          <a:ln w="12954">
            <a:solidFill>
              <a:srgbClr val="449FB7"/>
            </a:solidFill>
          </a:ln>
        </p:spPr>
        <p:txBody>
          <a:bodyPr wrap="square" lIns="0" tIns="0" rIns="0" bIns="0" rtlCol="0">
            <a:noAutofit/>
          </a:bodyPr>
          <a:lstStyle/>
          <a:p>
            <a:endParaRPr/>
          </a:p>
        </p:txBody>
      </p:sp>
      <p:sp>
        <p:nvSpPr>
          <p:cNvPr id="2382" name="object 2382"/>
          <p:cNvSpPr/>
          <p:nvPr/>
        </p:nvSpPr>
        <p:spPr>
          <a:xfrm>
            <a:off x="3377184" y="4657343"/>
            <a:ext cx="6858" cy="16764"/>
          </a:xfrm>
          <a:custGeom>
            <a:avLst/>
            <a:gdLst/>
            <a:ahLst/>
            <a:cxnLst/>
            <a:rect l="l" t="t" r="r" b="b"/>
            <a:pathLst>
              <a:path w="6858" h="16763">
                <a:moveTo>
                  <a:pt x="6858" y="16763"/>
                </a:moveTo>
                <a:lnTo>
                  <a:pt x="0" y="0"/>
                </a:lnTo>
              </a:path>
            </a:pathLst>
          </a:custGeom>
          <a:ln w="12954">
            <a:solidFill>
              <a:srgbClr val="45A0B8"/>
            </a:solidFill>
          </a:ln>
        </p:spPr>
        <p:txBody>
          <a:bodyPr wrap="square" lIns="0" tIns="0" rIns="0" bIns="0" rtlCol="0">
            <a:noAutofit/>
          </a:bodyPr>
          <a:lstStyle/>
          <a:p>
            <a:endParaRPr/>
          </a:p>
        </p:txBody>
      </p:sp>
      <p:sp>
        <p:nvSpPr>
          <p:cNvPr id="2383" name="object 2383"/>
          <p:cNvSpPr/>
          <p:nvPr/>
        </p:nvSpPr>
        <p:spPr>
          <a:xfrm>
            <a:off x="3364991" y="4620768"/>
            <a:ext cx="12192" cy="36576"/>
          </a:xfrm>
          <a:custGeom>
            <a:avLst/>
            <a:gdLst/>
            <a:ahLst/>
            <a:cxnLst/>
            <a:rect l="l" t="t" r="r" b="b"/>
            <a:pathLst>
              <a:path w="12191" h="36575">
                <a:moveTo>
                  <a:pt x="12191" y="36575"/>
                </a:moveTo>
                <a:lnTo>
                  <a:pt x="6095" y="19049"/>
                </a:lnTo>
                <a:lnTo>
                  <a:pt x="0" y="0"/>
                </a:lnTo>
              </a:path>
            </a:pathLst>
          </a:custGeom>
          <a:ln w="12954">
            <a:solidFill>
              <a:srgbClr val="45A1B8"/>
            </a:solidFill>
          </a:ln>
        </p:spPr>
        <p:txBody>
          <a:bodyPr wrap="square" lIns="0" tIns="0" rIns="0" bIns="0" rtlCol="0">
            <a:noAutofit/>
          </a:bodyPr>
          <a:lstStyle/>
          <a:p>
            <a:endParaRPr/>
          </a:p>
        </p:txBody>
      </p:sp>
      <p:sp>
        <p:nvSpPr>
          <p:cNvPr id="2384" name="object 2384"/>
          <p:cNvSpPr/>
          <p:nvPr/>
        </p:nvSpPr>
        <p:spPr>
          <a:xfrm>
            <a:off x="3358896" y="4600955"/>
            <a:ext cx="6096" cy="19812"/>
          </a:xfrm>
          <a:custGeom>
            <a:avLst/>
            <a:gdLst/>
            <a:ahLst/>
            <a:cxnLst/>
            <a:rect l="l" t="t" r="r" b="b"/>
            <a:pathLst>
              <a:path w="6096" h="19812">
                <a:moveTo>
                  <a:pt x="6096" y="19812"/>
                </a:moveTo>
                <a:lnTo>
                  <a:pt x="0" y="0"/>
                </a:lnTo>
              </a:path>
            </a:pathLst>
          </a:custGeom>
          <a:ln w="12954">
            <a:solidFill>
              <a:srgbClr val="45A1B9"/>
            </a:solidFill>
          </a:ln>
        </p:spPr>
        <p:txBody>
          <a:bodyPr wrap="square" lIns="0" tIns="0" rIns="0" bIns="0" rtlCol="0">
            <a:noAutofit/>
          </a:bodyPr>
          <a:lstStyle/>
          <a:p>
            <a:endParaRPr/>
          </a:p>
        </p:txBody>
      </p:sp>
      <p:sp>
        <p:nvSpPr>
          <p:cNvPr id="2385" name="object 2385"/>
          <p:cNvSpPr/>
          <p:nvPr/>
        </p:nvSpPr>
        <p:spPr>
          <a:xfrm>
            <a:off x="3353561" y="4579619"/>
            <a:ext cx="5334" cy="21336"/>
          </a:xfrm>
          <a:custGeom>
            <a:avLst/>
            <a:gdLst/>
            <a:ahLst/>
            <a:cxnLst/>
            <a:rect l="l" t="t" r="r" b="b"/>
            <a:pathLst>
              <a:path w="5334" h="21336">
                <a:moveTo>
                  <a:pt x="5334" y="21336"/>
                </a:moveTo>
                <a:lnTo>
                  <a:pt x="0" y="0"/>
                </a:lnTo>
              </a:path>
            </a:pathLst>
          </a:custGeom>
          <a:ln w="12954">
            <a:solidFill>
              <a:srgbClr val="45A2B9"/>
            </a:solidFill>
          </a:ln>
        </p:spPr>
        <p:txBody>
          <a:bodyPr wrap="square" lIns="0" tIns="0" rIns="0" bIns="0" rtlCol="0">
            <a:noAutofit/>
          </a:bodyPr>
          <a:lstStyle/>
          <a:p>
            <a:endParaRPr/>
          </a:p>
        </p:txBody>
      </p:sp>
      <p:sp>
        <p:nvSpPr>
          <p:cNvPr id="2386" name="object 2386"/>
          <p:cNvSpPr/>
          <p:nvPr/>
        </p:nvSpPr>
        <p:spPr>
          <a:xfrm>
            <a:off x="3343655" y="4533138"/>
            <a:ext cx="9906" cy="46482"/>
          </a:xfrm>
          <a:custGeom>
            <a:avLst/>
            <a:gdLst/>
            <a:ahLst/>
            <a:cxnLst/>
            <a:rect l="l" t="t" r="r" b="b"/>
            <a:pathLst>
              <a:path w="9905" h="46482">
                <a:moveTo>
                  <a:pt x="9905" y="46481"/>
                </a:moveTo>
                <a:lnTo>
                  <a:pt x="4571" y="23621"/>
                </a:lnTo>
                <a:lnTo>
                  <a:pt x="0" y="0"/>
                </a:lnTo>
              </a:path>
            </a:pathLst>
          </a:custGeom>
          <a:ln w="12954">
            <a:solidFill>
              <a:srgbClr val="46A2B9"/>
            </a:solidFill>
          </a:ln>
        </p:spPr>
        <p:txBody>
          <a:bodyPr wrap="square" lIns="0" tIns="0" rIns="0" bIns="0" rtlCol="0">
            <a:noAutofit/>
          </a:bodyPr>
          <a:lstStyle/>
          <a:p>
            <a:endParaRPr/>
          </a:p>
        </p:txBody>
      </p:sp>
      <p:sp>
        <p:nvSpPr>
          <p:cNvPr id="2387" name="object 2387"/>
          <p:cNvSpPr/>
          <p:nvPr/>
        </p:nvSpPr>
        <p:spPr>
          <a:xfrm>
            <a:off x="3336035" y="4481322"/>
            <a:ext cx="7620" cy="51816"/>
          </a:xfrm>
          <a:custGeom>
            <a:avLst/>
            <a:gdLst/>
            <a:ahLst/>
            <a:cxnLst/>
            <a:rect l="l" t="t" r="r" b="b"/>
            <a:pathLst>
              <a:path w="7620" h="51815">
                <a:moveTo>
                  <a:pt x="7620" y="51816"/>
                </a:moveTo>
                <a:lnTo>
                  <a:pt x="3810" y="26670"/>
                </a:lnTo>
                <a:lnTo>
                  <a:pt x="0" y="0"/>
                </a:lnTo>
              </a:path>
            </a:pathLst>
          </a:custGeom>
          <a:ln w="12954">
            <a:solidFill>
              <a:srgbClr val="46A2BA"/>
            </a:solidFill>
          </a:ln>
        </p:spPr>
        <p:txBody>
          <a:bodyPr wrap="square" lIns="0" tIns="0" rIns="0" bIns="0" rtlCol="0">
            <a:noAutofit/>
          </a:bodyPr>
          <a:lstStyle/>
          <a:p>
            <a:endParaRPr/>
          </a:p>
        </p:txBody>
      </p:sp>
      <p:sp>
        <p:nvSpPr>
          <p:cNvPr id="2388" name="object 2388"/>
          <p:cNvSpPr/>
          <p:nvPr/>
        </p:nvSpPr>
        <p:spPr>
          <a:xfrm>
            <a:off x="3323081" y="3943350"/>
            <a:ext cx="13715" cy="537972"/>
          </a:xfrm>
          <a:custGeom>
            <a:avLst/>
            <a:gdLst/>
            <a:ahLst/>
            <a:cxnLst/>
            <a:rect l="l" t="t" r="r" b="b"/>
            <a:pathLst>
              <a:path w="13715" h="537972">
                <a:moveTo>
                  <a:pt x="12953" y="537972"/>
                </a:moveTo>
                <a:lnTo>
                  <a:pt x="9143" y="508254"/>
                </a:lnTo>
                <a:lnTo>
                  <a:pt x="6095" y="476250"/>
                </a:lnTo>
                <a:lnTo>
                  <a:pt x="3809" y="441198"/>
                </a:lnTo>
                <a:lnTo>
                  <a:pt x="2285" y="403860"/>
                </a:lnTo>
                <a:lnTo>
                  <a:pt x="761" y="364236"/>
                </a:lnTo>
                <a:lnTo>
                  <a:pt x="0" y="321564"/>
                </a:lnTo>
                <a:lnTo>
                  <a:pt x="0" y="276606"/>
                </a:lnTo>
                <a:lnTo>
                  <a:pt x="0" y="229362"/>
                </a:lnTo>
                <a:lnTo>
                  <a:pt x="761" y="184404"/>
                </a:lnTo>
                <a:lnTo>
                  <a:pt x="2285" y="141732"/>
                </a:lnTo>
                <a:lnTo>
                  <a:pt x="4571" y="102108"/>
                </a:lnTo>
                <a:lnTo>
                  <a:pt x="6857" y="65532"/>
                </a:lnTo>
                <a:lnTo>
                  <a:pt x="9905" y="31242"/>
                </a:lnTo>
                <a:lnTo>
                  <a:pt x="13715" y="0"/>
                </a:lnTo>
              </a:path>
            </a:pathLst>
          </a:custGeom>
          <a:ln w="12954">
            <a:solidFill>
              <a:srgbClr val="46A3BA"/>
            </a:solidFill>
          </a:ln>
        </p:spPr>
        <p:txBody>
          <a:bodyPr wrap="square" lIns="0" tIns="0" rIns="0" bIns="0" rtlCol="0">
            <a:noAutofit/>
          </a:bodyPr>
          <a:lstStyle/>
          <a:p>
            <a:endParaRPr/>
          </a:p>
        </p:txBody>
      </p:sp>
      <p:sp>
        <p:nvSpPr>
          <p:cNvPr id="2389" name="object 2389"/>
          <p:cNvSpPr/>
          <p:nvPr/>
        </p:nvSpPr>
        <p:spPr>
          <a:xfrm>
            <a:off x="3336798" y="3892296"/>
            <a:ext cx="7619" cy="51053"/>
          </a:xfrm>
          <a:custGeom>
            <a:avLst/>
            <a:gdLst/>
            <a:ahLst/>
            <a:cxnLst/>
            <a:rect l="l" t="t" r="r" b="b"/>
            <a:pathLst>
              <a:path w="7620" h="51053">
                <a:moveTo>
                  <a:pt x="0" y="51053"/>
                </a:moveTo>
                <a:lnTo>
                  <a:pt x="4571" y="22097"/>
                </a:lnTo>
                <a:lnTo>
                  <a:pt x="7619" y="0"/>
                </a:lnTo>
              </a:path>
            </a:pathLst>
          </a:custGeom>
          <a:ln w="12954">
            <a:solidFill>
              <a:srgbClr val="46A2BA"/>
            </a:solidFill>
          </a:ln>
        </p:spPr>
        <p:txBody>
          <a:bodyPr wrap="square" lIns="0" tIns="0" rIns="0" bIns="0" rtlCol="0">
            <a:noAutofit/>
          </a:bodyPr>
          <a:lstStyle/>
          <a:p>
            <a:endParaRPr/>
          </a:p>
        </p:txBody>
      </p:sp>
      <p:sp>
        <p:nvSpPr>
          <p:cNvPr id="2390" name="object 2390"/>
          <p:cNvSpPr/>
          <p:nvPr/>
        </p:nvSpPr>
        <p:spPr>
          <a:xfrm>
            <a:off x="3344417" y="3852671"/>
            <a:ext cx="9143" cy="39624"/>
          </a:xfrm>
          <a:custGeom>
            <a:avLst/>
            <a:gdLst/>
            <a:ahLst/>
            <a:cxnLst/>
            <a:rect l="l" t="t" r="r" b="b"/>
            <a:pathLst>
              <a:path w="9144" h="39624">
                <a:moveTo>
                  <a:pt x="0" y="39624"/>
                </a:moveTo>
                <a:lnTo>
                  <a:pt x="4571" y="19050"/>
                </a:lnTo>
                <a:lnTo>
                  <a:pt x="9143" y="0"/>
                </a:lnTo>
              </a:path>
            </a:pathLst>
          </a:custGeom>
          <a:ln w="12954">
            <a:solidFill>
              <a:srgbClr val="46A2B9"/>
            </a:solidFill>
          </a:ln>
        </p:spPr>
        <p:txBody>
          <a:bodyPr wrap="square" lIns="0" tIns="0" rIns="0" bIns="0" rtlCol="0">
            <a:noAutofit/>
          </a:bodyPr>
          <a:lstStyle/>
          <a:p>
            <a:endParaRPr/>
          </a:p>
        </p:txBody>
      </p:sp>
      <p:sp>
        <p:nvSpPr>
          <p:cNvPr id="2391" name="object 2391"/>
          <p:cNvSpPr/>
          <p:nvPr/>
        </p:nvSpPr>
        <p:spPr>
          <a:xfrm>
            <a:off x="3353561" y="3833622"/>
            <a:ext cx="4571" cy="19050"/>
          </a:xfrm>
          <a:custGeom>
            <a:avLst/>
            <a:gdLst/>
            <a:ahLst/>
            <a:cxnLst/>
            <a:rect l="l" t="t" r="r" b="b"/>
            <a:pathLst>
              <a:path w="4572" h="19050">
                <a:moveTo>
                  <a:pt x="0" y="19050"/>
                </a:moveTo>
                <a:lnTo>
                  <a:pt x="4571" y="0"/>
                </a:lnTo>
              </a:path>
            </a:pathLst>
          </a:custGeom>
          <a:ln w="12954">
            <a:solidFill>
              <a:srgbClr val="45A2B9"/>
            </a:solidFill>
          </a:ln>
        </p:spPr>
        <p:txBody>
          <a:bodyPr wrap="square" lIns="0" tIns="0" rIns="0" bIns="0" rtlCol="0">
            <a:noAutofit/>
          </a:bodyPr>
          <a:lstStyle/>
          <a:p>
            <a:endParaRPr/>
          </a:p>
        </p:txBody>
      </p:sp>
      <p:sp>
        <p:nvSpPr>
          <p:cNvPr id="2392" name="object 2392"/>
          <p:cNvSpPr/>
          <p:nvPr/>
        </p:nvSpPr>
        <p:spPr>
          <a:xfrm>
            <a:off x="3358133" y="3816096"/>
            <a:ext cx="5333" cy="17526"/>
          </a:xfrm>
          <a:custGeom>
            <a:avLst/>
            <a:gdLst/>
            <a:ahLst/>
            <a:cxnLst/>
            <a:rect l="l" t="t" r="r" b="b"/>
            <a:pathLst>
              <a:path w="5334" h="17525">
                <a:moveTo>
                  <a:pt x="0" y="17525"/>
                </a:moveTo>
                <a:lnTo>
                  <a:pt x="5333" y="0"/>
                </a:lnTo>
              </a:path>
            </a:pathLst>
          </a:custGeom>
          <a:ln w="12954">
            <a:solidFill>
              <a:srgbClr val="45A1B9"/>
            </a:solidFill>
          </a:ln>
        </p:spPr>
        <p:txBody>
          <a:bodyPr wrap="square" lIns="0" tIns="0" rIns="0" bIns="0" rtlCol="0">
            <a:noAutofit/>
          </a:bodyPr>
          <a:lstStyle/>
          <a:p>
            <a:endParaRPr/>
          </a:p>
        </p:txBody>
      </p:sp>
      <p:sp>
        <p:nvSpPr>
          <p:cNvPr id="2393" name="object 2393"/>
          <p:cNvSpPr/>
          <p:nvPr/>
        </p:nvSpPr>
        <p:spPr>
          <a:xfrm>
            <a:off x="3363467" y="3800093"/>
            <a:ext cx="5333" cy="16002"/>
          </a:xfrm>
          <a:custGeom>
            <a:avLst/>
            <a:gdLst/>
            <a:ahLst/>
            <a:cxnLst/>
            <a:rect l="l" t="t" r="r" b="b"/>
            <a:pathLst>
              <a:path w="5334" h="16001">
                <a:moveTo>
                  <a:pt x="0" y="16001"/>
                </a:moveTo>
                <a:lnTo>
                  <a:pt x="5333" y="0"/>
                </a:lnTo>
              </a:path>
            </a:pathLst>
          </a:custGeom>
          <a:ln w="12954">
            <a:solidFill>
              <a:srgbClr val="45A1B8"/>
            </a:solidFill>
          </a:ln>
        </p:spPr>
        <p:txBody>
          <a:bodyPr wrap="square" lIns="0" tIns="0" rIns="0" bIns="0" rtlCol="0">
            <a:noAutofit/>
          </a:bodyPr>
          <a:lstStyle/>
          <a:p>
            <a:endParaRPr/>
          </a:p>
        </p:txBody>
      </p:sp>
      <p:sp>
        <p:nvSpPr>
          <p:cNvPr id="2394" name="object 2394"/>
          <p:cNvSpPr/>
          <p:nvPr/>
        </p:nvSpPr>
        <p:spPr>
          <a:xfrm>
            <a:off x="3368801" y="3784092"/>
            <a:ext cx="6095" cy="16002"/>
          </a:xfrm>
          <a:custGeom>
            <a:avLst/>
            <a:gdLst/>
            <a:ahLst/>
            <a:cxnLst/>
            <a:rect l="l" t="t" r="r" b="b"/>
            <a:pathLst>
              <a:path w="6096" h="16001">
                <a:moveTo>
                  <a:pt x="0" y="16001"/>
                </a:moveTo>
                <a:lnTo>
                  <a:pt x="6095" y="0"/>
                </a:lnTo>
              </a:path>
            </a:pathLst>
          </a:custGeom>
          <a:ln w="12954">
            <a:solidFill>
              <a:srgbClr val="45A0B8"/>
            </a:solidFill>
          </a:ln>
        </p:spPr>
        <p:txBody>
          <a:bodyPr wrap="square" lIns="0" tIns="0" rIns="0" bIns="0" rtlCol="0">
            <a:noAutofit/>
          </a:bodyPr>
          <a:lstStyle/>
          <a:p>
            <a:endParaRPr/>
          </a:p>
        </p:txBody>
      </p:sp>
      <p:sp>
        <p:nvSpPr>
          <p:cNvPr id="2395" name="object 2395"/>
          <p:cNvSpPr/>
          <p:nvPr/>
        </p:nvSpPr>
        <p:spPr>
          <a:xfrm>
            <a:off x="3374898" y="3769614"/>
            <a:ext cx="6095" cy="14478"/>
          </a:xfrm>
          <a:custGeom>
            <a:avLst/>
            <a:gdLst/>
            <a:ahLst/>
            <a:cxnLst/>
            <a:rect l="l" t="t" r="r" b="b"/>
            <a:pathLst>
              <a:path w="6096" h="14477">
                <a:moveTo>
                  <a:pt x="0" y="14477"/>
                </a:moveTo>
                <a:lnTo>
                  <a:pt x="6095" y="0"/>
                </a:lnTo>
              </a:path>
            </a:pathLst>
          </a:custGeom>
          <a:ln w="12954">
            <a:solidFill>
              <a:srgbClr val="45A0B8"/>
            </a:solidFill>
          </a:ln>
        </p:spPr>
        <p:txBody>
          <a:bodyPr wrap="square" lIns="0" tIns="0" rIns="0" bIns="0" rtlCol="0">
            <a:noAutofit/>
          </a:bodyPr>
          <a:lstStyle/>
          <a:p>
            <a:endParaRPr/>
          </a:p>
        </p:txBody>
      </p:sp>
      <p:sp>
        <p:nvSpPr>
          <p:cNvPr id="2396" name="object 2396"/>
          <p:cNvSpPr/>
          <p:nvPr/>
        </p:nvSpPr>
        <p:spPr>
          <a:xfrm>
            <a:off x="3380994" y="3759708"/>
            <a:ext cx="5333" cy="9906"/>
          </a:xfrm>
          <a:custGeom>
            <a:avLst/>
            <a:gdLst/>
            <a:ahLst/>
            <a:cxnLst/>
            <a:rect l="l" t="t" r="r" b="b"/>
            <a:pathLst>
              <a:path w="5334" h="9905">
                <a:moveTo>
                  <a:pt x="0" y="9906"/>
                </a:moveTo>
                <a:lnTo>
                  <a:pt x="5333" y="0"/>
                </a:lnTo>
              </a:path>
            </a:pathLst>
          </a:custGeom>
          <a:ln w="12954">
            <a:solidFill>
              <a:srgbClr val="449FB7"/>
            </a:solidFill>
          </a:ln>
        </p:spPr>
        <p:txBody>
          <a:bodyPr wrap="square" lIns="0" tIns="0" rIns="0" bIns="0" rtlCol="0">
            <a:noAutofit/>
          </a:bodyPr>
          <a:lstStyle/>
          <a:p>
            <a:endParaRPr/>
          </a:p>
        </p:txBody>
      </p:sp>
      <p:sp>
        <p:nvSpPr>
          <p:cNvPr id="2397" name="object 2397"/>
          <p:cNvSpPr/>
          <p:nvPr/>
        </p:nvSpPr>
        <p:spPr>
          <a:xfrm>
            <a:off x="3386327" y="3749039"/>
            <a:ext cx="5333" cy="10668"/>
          </a:xfrm>
          <a:custGeom>
            <a:avLst/>
            <a:gdLst/>
            <a:ahLst/>
            <a:cxnLst/>
            <a:rect l="l" t="t" r="r" b="b"/>
            <a:pathLst>
              <a:path w="5334" h="10667">
                <a:moveTo>
                  <a:pt x="0" y="10668"/>
                </a:moveTo>
                <a:lnTo>
                  <a:pt x="5333" y="0"/>
                </a:lnTo>
              </a:path>
            </a:pathLst>
          </a:custGeom>
          <a:ln w="12953">
            <a:solidFill>
              <a:srgbClr val="449FB6"/>
            </a:solidFill>
          </a:ln>
        </p:spPr>
        <p:txBody>
          <a:bodyPr wrap="square" lIns="0" tIns="0" rIns="0" bIns="0" rtlCol="0">
            <a:noAutofit/>
          </a:bodyPr>
          <a:lstStyle/>
          <a:p>
            <a:endParaRPr/>
          </a:p>
        </p:txBody>
      </p:sp>
      <p:sp>
        <p:nvSpPr>
          <p:cNvPr id="2398" name="object 2398"/>
          <p:cNvSpPr/>
          <p:nvPr/>
        </p:nvSpPr>
        <p:spPr>
          <a:xfrm>
            <a:off x="3391661" y="3728465"/>
            <a:ext cx="13716" cy="20574"/>
          </a:xfrm>
          <a:custGeom>
            <a:avLst/>
            <a:gdLst/>
            <a:ahLst/>
            <a:cxnLst/>
            <a:rect l="l" t="t" r="r" b="b"/>
            <a:pathLst>
              <a:path w="13715" h="20574">
                <a:moveTo>
                  <a:pt x="0" y="20574"/>
                </a:moveTo>
                <a:lnTo>
                  <a:pt x="13716" y="0"/>
                </a:lnTo>
              </a:path>
            </a:pathLst>
          </a:custGeom>
          <a:ln w="12954">
            <a:solidFill>
              <a:srgbClr val="439EB5"/>
            </a:solidFill>
          </a:ln>
        </p:spPr>
        <p:txBody>
          <a:bodyPr wrap="square" lIns="0" tIns="0" rIns="0" bIns="0" rtlCol="0">
            <a:noAutofit/>
          </a:bodyPr>
          <a:lstStyle/>
          <a:p>
            <a:endParaRPr/>
          </a:p>
        </p:txBody>
      </p:sp>
      <p:sp>
        <p:nvSpPr>
          <p:cNvPr id="2399" name="object 2399"/>
          <p:cNvSpPr/>
          <p:nvPr/>
        </p:nvSpPr>
        <p:spPr>
          <a:xfrm>
            <a:off x="3405377" y="3707892"/>
            <a:ext cx="15240" cy="20574"/>
          </a:xfrm>
          <a:custGeom>
            <a:avLst/>
            <a:gdLst/>
            <a:ahLst/>
            <a:cxnLst/>
            <a:rect l="l" t="t" r="r" b="b"/>
            <a:pathLst>
              <a:path w="15239" h="20574">
                <a:moveTo>
                  <a:pt x="0" y="20574"/>
                </a:moveTo>
                <a:lnTo>
                  <a:pt x="15240" y="0"/>
                </a:lnTo>
              </a:path>
            </a:pathLst>
          </a:custGeom>
          <a:ln w="12953">
            <a:solidFill>
              <a:srgbClr val="439CB2"/>
            </a:solidFill>
          </a:ln>
        </p:spPr>
        <p:txBody>
          <a:bodyPr wrap="square" lIns="0" tIns="0" rIns="0" bIns="0" rtlCol="0">
            <a:noAutofit/>
          </a:bodyPr>
          <a:lstStyle/>
          <a:p>
            <a:endParaRPr/>
          </a:p>
        </p:txBody>
      </p:sp>
      <p:sp>
        <p:nvSpPr>
          <p:cNvPr id="2400" name="object 2400"/>
          <p:cNvSpPr/>
          <p:nvPr/>
        </p:nvSpPr>
        <p:spPr>
          <a:xfrm>
            <a:off x="3420617" y="3686556"/>
            <a:ext cx="18288" cy="21336"/>
          </a:xfrm>
          <a:custGeom>
            <a:avLst/>
            <a:gdLst/>
            <a:ahLst/>
            <a:cxnLst/>
            <a:rect l="l" t="t" r="r" b="b"/>
            <a:pathLst>
              <a:path w="18287" h="21336">
                <a:moveTo>
                  <a:pt x="0" y="21336"/>
                </a:moveTo>
                <a:lnTo>
                  <a:pt x="18288" y="0"/>
                </a:lnTo>
              </a:path>
            </a:pathLst>
          </a:custGeom>
          <a:ln w="12953">
            <a:solidFill>
              <a:srgbClr val="429BB0"/>
            </a:solidFill>
          </a:ln>
        </p:spPr>
        <p:txBody>
          <a:bodyPr wrap="square" lIns="0" tIns="0" rIns="0" bIns="0" rtlCol="0">
            <a:noAutofit/>
          </a:bodyPr>
          <a:lstStyle/>
          <a:p>
            <a:endParaRPr/>
          </a:p>
        </p:txBody>
      </p:sp>
      <p:sp>
        <p:nvSpPr>
          <p:cNvPr id="2401" name="object 2401"/>
          <p:cNvSpPr/>
          <p:nvPr/>
        </p:nvSpPr>
        <p:spPr>
          <a:xfrm>
            <a:off x="3438905" y="3657599"/>
            <a:ext cx="0" cy="28956"/>
          </a:xfrm>
          <a:custGeom>
            <a:avLst/>
            <a:gdLst/>
            <a:ahLst/>
            <a:cxnLst/>
            <a:rect l="l" t="t" r="r" b="b"/>
            <a:pathLst>
              <a:path h="28955">
                <a:moveTo>
                  <a:pt x="0" y="28956"/>
                </a:moveTo>
                <a:lnTo>
                  <a:pt x="0" y="0"/>
                </a:lnTo>
              </a:path>
            </a:pathLst>
          </a:custGeom>
          <a:ln w="12954">
            <a:solidFill>
              <a:srgbClr val="46A3BA"/>
            </a:solidFill>
          </a:ln>
        </p:spPr>
        <p:txBody>
          <a:bodyPr wrap="square" lIns="0" tIns="0" rIns="0" bIns="0" rtlCol="0">
            <a:noAutofit/>
          </a:bodyPr>
          <a:lstStyle/>
          <a:p>
            <a:endParaRPr/>
          </a:p>
        </p:txBody>
      </p:sp>
      <p:sp>
        <p:nvSpPr>
          <p:cNvPr id="2402" name="object 2402"/>
          <p:cNvSpPr/>
          <p:nvPr/>
        </p:nvSpPr>
        <p:spPr>
          <a:xfrm>
            <a:off x="3617975" y="4328160"/>
            <a:ext cx="169164" cy="166878"/>
          </a:xfrm>
          <a:custGeom>
            <a:avLst/>
            <a:gdLst/>
            <a:ahLst/>
            <a:cxnLst/>
            <a:rect l="l" t="t" r="r" b="b"/>
            <a:pathLst>
              <a:path w="169163" h="166877">
                <a:moveTo>
                  <a:pt x="7620" y="161544"/>
                </a:moveTo>
                <a:lnTo>
                  <a:pt x="169164" y="0"/>
                </a:lnTo>
                <a:lnTo>
                  <a:pt x="161544" y="5334"/>
                </a:lnTo>
                <a:lnTo>
                  <a:pt x="0" y="166878"/>
                </a:lnTo>
                <a:lnTo>
                  <a:pt x="7620" y="161544"/>
                </a:lnTo>
                <a:close/>
              </a:path>
            </a:pathLst>
          </a:custGeom>
          <a:solidFill>
            <a:srgbClr val="51CBCB"/>
          </a:solidFill>
        </p:spPr>
        <p:txBody>
          <a:bodyPr wrap="square" lIns="0" tIns="0" rIns="0" bIns="0" rtlCol="0">
            <a:noAutofit/>
          </a:bodyPr>
          <a:lstStyle/>
          <a:p>
            <a:endParaRPr/>
          </a:p>
        </p:txBody>
      </p:sp>
      <p:sp>
        <p:nvSpPr>
          <p:cNvPr id="2403" name="object 2403"/>
          <p:cNvSpPr/>
          <p:nvPr/>
        </p:nvSpPr>
        <p:spPr>
          <a:xfrm>
            <a:off x="3625595" y="4328160"/>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2404" name="object 2404"/>
          <p:cNvSpPr/>
          <p:nvPr/>
        </p:nvSpPr>
        <p:spPr>
          <a:xfrm>
            <a:off x="3609594" y="4333494"/>
            <a:ext cx="169926" cy="166116"/>
          </a:xfrm>
          <a:custGeom>
            <a:avLst/>
            <a:gdLst/>
            <a:ahLst/>
            <a:cxnLst/>
            <a:rect l="l" t="t" r="r" b="b"/>
            <a:pathLst>
              <a:path w="169925" h="166115">
                <a:moveTo>
                  <a:pt x="8382" y="161544"/>
                </a:moveTo>
                <a:lnTo>
                  <a:pt x="169926" y="0"/>
                </a:lnTo>
                <a:lnTo>
                  <a:pt x="161544" y="3810"/>
                </a:lnTo>
                <a:lnTo>
                  <a:pt x="0" y="166116"/>
                </a:lnTo>
                <a:lnTo>
                  <a:pt x="8382" y="161544"/>
                </a:lnTo>
                <a:close/>
              </a:path>
            </a:pathLst>
          </a:custGeom>
          <a:solidFill>
            <a:srgbClr val="4CBDBD"/>
          </a:solidFill>
        </p:spPr>
        <p:txBody>
          <a:bodyPr wrap="square" lIns="0" tIns="0" rIns="0" bIns="0" rtlCol="0">
            <a:noAutofit/>
          </a:bodyPr>
          <a:lstStyle/>
          <a:p>
            <a:endParaRPr/>
          </a:p>
        </p:txBody>
      </p:sp>
      <p:sp>
        <p:nvSpPr>
          <p:cNvPr id="2405" name="object 2405"/>
          <p:cNvSpPr/>
          <p:nvPr/>
        </p:nvSpPr>
        <p:spPr>
          <a:xfrm>
            <a:off x="3617976" y="4333494"/>
            <a:ext cx="161544" cy="161544"/>
          </a:xfrm>
          <a:custGeom>
            <a:avLst/>
            <a:gdLst/>
            <a:ahLst/>
            <a:cxnLst/>
            <a:rect l="l" t="t" r="r" b="b"/>
            <a:pathLst>
              <a:path w="161544" h="161544">
                <a:moveTo>
                  <a:pt x="0" y="161544"/>
                </a:moveTo>
                <a:lnTo>
                  <a:pt x="161544" y="0"/>
                </a:lnTo>
              </a:path>
            </a:pathLst>
          </a:custGeom>
          <a:ln w="762">
            <a:solidFill>
              <a:srgbClr val="4CBDBD"/>
            </a:solidFill>
          </a:ln>
        </p:spPr>
        <p:txBody>
          <a:bodyPr wrap="square" lIns="0" tIns="0" rIns="0" bIns="0" rtlCol="0">
            <a:noAutofit/>
          </a:bodyPr>
          <a:lstStyle/>
          <a:p>
            <a:endParaRPr/>
          </a:p>
        </p:txBody>
      </p:sp>
      <p:sp>
        <p:nvSpPr>
          <p:cNvPr id="2406" name="object 2406"/>
          <p:cNvSpPr/>
          <p:nvPr/>
        </p:nvSpPr>
        <p:spPr>
          <a:xfrm>
            <a:off x="3613404" y="4333494"/>
            <a:ext cx="166116" cy="163830"/>
          </a:xfrm>
          <a:custGeom>
            <a:avLst/>
            <a:gdLst/>
            <a:ahLst/>
            <a:cxnLst/>
            <a:rect l="l" t="t" r="r" b="b"/>
            <a:pathLst>
              <a:path w="166115" h="163829">
                <a:moveTo>
                  <a:pt x="4572" y="161544"/>
                </a:moveTo>
                <a:lnTo>
                  <a:pt x="166116" y="0"/>
                </a:lnTo>
                <a:lnTo>
                  <a:pt x="161544" y="2286"/>
                </a:lnTo>
                <a:lnTo>
                  <a:pt x="0" y="163830"/>
                </a:lnTo>
                <a:lnTo>
                  <a:pt x="4572" y="161544"/>
                </a:lnTo>
                <a:close/>
              </a:path>
            </a:pathLst>
          </a:custGeom>
          <a:solidFill>
            <a:srgbClr val="4CBDBD"/>
          </a:solidFill>
        </p:spPr>
        <p:txBody>
          <a:bodyPr wrap="square" lIns="0" tIns="0" rIns="0" bIns="0" rtlCol="0">
            <a:noAutofit/>
          </a:bodyPr>
          <a:lstStyle/>
          <a:p>
            <a:endParaRPr/>
          </a:p>
        </p:txBody>
      </p:sp>
      <p:sp>
        <p:nvSpPr>
          <p:cNvPr id="2407" name="object 2407"/>
          <p:cNvSpPr/>
          <p:nvPr/>
        </p:nvSpPr>
        <p:spPr>
          <a:xfrm>
            <a:off x="3609594" y="4335779"/>
            <a:ext cx="165354" cy="163830"/>
          </a:xfrm>
          <a:custGeom>
            <a:avLst/>
            <a:gdLst/>
            <a:ahLst/>
            <a:cxnLst/>
            <a:rect l="l" t="t" r="r" b="b"/>
            <a:pathLst>
              <a:path w="165353" h="163829">
                <a:moveTo>
                  <a:pt x="3810" y="161544"/>
                </a:moveTo>
                <a:lnTo>
                  <a:pt x="165354" y="0"/>
                </a:lnTo>
                <a:lnTo>
                  <a:pt x="161544" y="1524"/>
                </a:lnTo>
                <a:lnTo>
                  <a:pt x="0" y="163830"/>
                </a:lnTo>
                <a:lnTo>
                  <a:pt x="3810" y="161544"/>
                </a:lnTo>
                <a:close/>
              </a:path>
            </a:pathLst>
          </a:custGeom>
          <a:solidFill>
            <a:srgbClr val="48B7B7"/>
          </a:solidFill>
        </p:spPr>
        <p:txBody>
          <a:bodyPr wrap="square" lIns="0" tIns="0" rIns="0" bIns="0" rtlCol="0">
            <a:noAutofit/>
          </a:bodyPr>
          <a:lstStyle/>
          <a:p>
            <a:endParaRPr/>
          </a:p>
        </p:txBody>
      </p:sp>
      <p:sp>
        <p:nvSpPr>
          <p:cNvPr id="2408" name="object 2408"/>
          <p:cNvSpPr/>
          <p:nvPr/>
        </p:nvSpPr>
        <p:spPr>
          <a:xfrm>
            <a:off x="3599688" y="4337304"/>
            <a:ext cx="171450" cy="164592"/>
          </a:xfrm>
          <a:custGeom>
            <a:avLst/>
            <a:gdLst/>
            <a:ahLst/>
            <a:cxnLst/>
            <a:rect l="l" t="t" r="r" b="b"/>
            <a:pathLst>
              <a:path w="171450" h="164591">
                <a:moveTo>
                  <a:pt x="9905" y="162305"/>
                </a:moveTo>
                <a:lnTo>
                  <a:pt x="171449" y="0"/>
                </a:lnTo>
                <a:lnTo>
                  <a:pt x="161543" y="3047"/>
                </a:lnTo>
                <a:lnTo>
                  <a:pt x="0" y="164591"/>
                </a:lnTo>
                <a:lnTo>
                  <a:pt x="9905" y="162305"/>
                </a:lnTo>
                <a:close/>
              </a:path>
            </a:pathLst>
          </a:custGeom>
          <a:solidFill>
            <a:srgbClr val="46B0B0"/>
          </a:solidFill>
        </p:spPr>
        <p:txBody>
          <a:bodyPr wrap="square" lIns="0" tIns="0" rIns="0" bIns="0" rtlCol="0">
            <a:noAutofit/>
          </a:bodyPr>
          <a:lstStyle/>
          <a:p>
            <a:endParaRPr/>
          </a:p>
        </p:txBody>
      </p:sp>
      <p:sp>
        <p:nvSpPr>
          <p:cNvPr id="2409" name="object 2409"/>
          <p:cNvSpPr/>
          <p:nvPr/>
        </p:nvSpPr>
        <p:spPr>
          <a:xfrm>
            <a:off x="3609594" y="4337304"/>
            <a:ext cx="161544" cy="162306"/>
          </a:xfrm>
          <a:custGeom>
            <a:avLst/>
            <a:gdLst/>
            <a:ahLst/>
            <a:cxnLst/>
            <a:rect l="l" t="t" r="r" b="b"/>
            <a:pathLst>
              <a:path w="161544" h="162305">
                <a:moveTo>
                  <a:pt x="0" y="162305"/>
                </a:moveTo>
                <a:lnTo>
                  <a:pt x="161544" y="0"/>
                </a:lnTo>
              </a:path>
            </a:pathLst>
          </a:custGeom>
          <a:ln w="762">
            <a:solidFill>
              <a:srgbClr val="46B0B0"/>
            </a:solidFill>
          </a:ln>
        </p:spPr>
        <p:txBody>
          <a:bodyPr wrap="square" lIns="0" tIns="0" rIns="0" bIns="0" rtlCol="0">
            <a:noAutofit/>
          </a:bodyPr>
          <a:lstStyle/>
          <a:p>
            <a:endParaRPr/>
          </a:p>
        </p:txBody>
      </p:sp>
      <p:sp>
        <p:nvSpPr>
          <p:cNvPr id="2410" name="object 2410"/>
          <p:cNvSpPr/>
          <p:nvPr/>
        </p:nvSpPr>
        <p:spPr>
          <a:xfrm>
            <a:off x="3607308" y="4337304"/>
            <a:ext cx="163830" cy="162306"/>
          </a:xfrm>
          <a:custGeom>
            <a:avLst/>
            <a:gdLst/>
            <a:ahLst/>
            <a:cxnLst/>
            <a:rect l="l" t="t" r="r" b="b"/>
            <a:pathLst>
              <a:path w="163829" h="162305">
                <a:moveTo>
                  <a:pt x="2286" y="162305"/>
                </a:moveTo>
                <a:lnTo>
                  <a:pt x="163830" y="0"/>
                </a:lnTo>
                <a:lnTo>
                  <a:pt x="161544" y="761"/>
                </a:lnTo>
                <a:lnTo>
                  <a:pt x="0" y="162305"/>
                </a:lnTo>
                <a:lnTo>
                  <a:pt x="2286" y="162305"/>
                </a:lnTo>
                <a:close/>
              </a:path>
            </a:pathLst>
          </a:custGeom>
          <a:solidFill>
            <a:srgbClr val="46B0B0"/>
          </a:solidFill>
        </p:spPr>
        <p:txBody>
          <a:bodyPr wrap="square" lIns="0" tIns="0" rIns="0" bIns="0" rtlCol="0">
            <a:noAutofit/>
          </a:bodyPr>
          <a:lstStyle/>
          <a:p>
            <a:endParaRPr/>
          </a:p>
        </p:txBody>
      </p:sp>
      <p:sp>
        <p:nvSpPr>
          <p:cNvPr id="2411" name="object 2411"/>
          <p:cNvSpPr/>
          <p:nvPr/>
        </p:nvSpPr>
        <p:spPr>
          <a:xfrm>
            <a:off x="3605021" y="4338066"/>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4ACAC"/>
          </a:solidFill>
        </p:spPr>
        <p:txBody>
          <a:bodyPr wrap="square" lIns="0" tIns="0" rIns="0" bIns="0" rtlCol="0">
            <a:noAutofit/>
          </a:bodyPr>
          <a:lstStyle/>
          <a:p>
            <a:endParaRPr/>
          </a:p>
        </p:txBody>
      </p:sp>
      <p:sp>
        <p:nvSpPr>
          <p:cNvPr id="2412" name="object 2412"/>
          <p:cNvSpPr/>
          <p:nvPr/>
        </p:nvSpPr>
        <p:spPr>
          <a:xfrm>
            <a:off x="3601974" y="4338828"/>
            <a:ext cx="164592" cy="162306"/>
          </a:xfrm>
          <a:custGeom>
            <a:avLst/>
            <a:gdLst/>
            <a:ahLst/>
            <a:cxnLst/>
            <a:rect l="l" t="t" r="r" b="b"/>
            <a:pathLst>
              <a:path w="164591" h="162305">
                <a:moveTo>
                  <a:pt x="3048" y="161543"/>
                </a:moveTo>
                <a:lnTo>
                  <a:pt x="164592" y="0"/>
                </a:lnTo>
                <a:lnTo>
                  <a:pt x="161544" y="761"/>
                </a:lnTo>
                <a:lnTo>
                  <a:pt x="0" y="162305"/>
                </a:lnTo>
                <a:lnTo>
                  <a:pt x="3048" y="161543"/>
                </a:lnTo>
                <a:close/>
              </a:path>
            </a:pathLst>
          </a:custGeom>
          <a:solidFill>
            <a:srgbClr val="43AAAA"/>
          </a:solidFill>
        </p:spPr>
        <p:txBody>
          <a:bodyPr wrap="square" lIns="0" tIns="0" rIns="0" bIns="0" rtlCol="0">
            <a:noAutofit/>
          </a:bodyPr>
          <a:lstStyle/>
          <a:p>
            <a:endParaRPr/>
          </a:p>
        </p:txBody>
      </p:sp>
      <p:sp>
        <p:nvSpPr>
          <p:cNvPr id="2413" name="object 2413"/>
          <p:cNvSpPr/>
          <p:nvPr/>
        </p:nvSpPr>
        <p:spPr>
          <a:xfrm>
            <a:off x="3599687" y="4339589"/>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1A7A6"/>
          </a:solidFill>
        </p:spPr>
        <p:txBody>
          <a:bodyPr wrap="square" lIns="0" tIns="0" rIns="0" bIns="0" rtlCol="0">
            <a:noAutofit/>
          </a:bodyPr>
          <a:lstStyle/>
          <a:p>
            <a:endParaRPr/>
          </a:p>
        </p:txBody>
      </p:sp>
      <p:sp>
        <p:nvSpPr>
          <p:cNvPr id="2414" name="object 2414"/>
          <p:cNvSpPr/>
          <p:nvPr/>
        </p:nvSpPr>
        <p:spPr>
          <a:xfrm>
            <a:off x="3589020" y="4340351"/>
            <a:ext cx="172212" cy="162306"/>
          </a:xfrm>
          <a:custGeom>
            <a:avLst/>
            <a:gdLst/>
            <a:ahLst/>
            <a:cxnLst/>
            <a:rect l="l" t="t" r="r" b="b"/>
            <a:pathLst>
              <a:path w="172212" h="162305">
                <a:moveTo>
                  <a:pt x="10667" y="161544"/>
                </a:moveTo>
                <a:lnTo>
                  <a:pt x="172211" y="0"/>
                </a:lnTo>
                <a:lnTo>
                  <a:pt x="161543" y="762"/>
                </a:lnTo>
                <a:lnTo>
                  <a:pt x="0" y="162306"/>
                </a:lnTo>
                <a:lnTo>
                  <a:pt x="10667" y="161544"/>
                </a:lnTo>
                <a:close/>
              </a:path>
            </a:pathLst>
          </a:custGeom>
          <a:solidFill>
            <a:srgbClr val="40A3A3"/>
          </a:solidFill>
        </p:spPr>
        <p:txBody>
          <a:bodyPr wrap="square" lIns="0" tIns="0" rIns="0" bIns="0" rtlCol="0">
            <a:noAutofit/>
          </a:bodyPr>
          <a:lstStyle/>
          <a:p>
            <a:endParaRPr/>
          </a:p>
        </p:txBody>
      </p:sp>
      <p:sp>
        <p:nvSpPr>
          <p:cNvPr id="2415" name="object 2415"/>
          <p:cNvSpPr/>
          <p:nvPr/>
        </p:nvSpPr>
        <p:spPr>
          <a:xfrm>
            <a:off x="3599688" y="4340351"/>
            <a:ext cx="161544" cy="161544"/>
          </a:xfrm>
          <a:custGeom>
            <a:avLst/>
            <a:gdLst/>
            <a:ahLst/>
            <a:cxnLst/>
            <a:rect l="l" t="t" r="r" b="b"/>
            <a:pathLst>
              <a:path w="161544" h="161544">
                <a:moveTo>
                  <a:pt x="0" y="161544"/>
                </a:moveTo>
                <a:lnTo>
                  <a:pt x="161544" y="0"/>
                </a:lnTo>
              </a:path>
            </a:pathLst>
          </a:custGeom>
          <a:ln w="762">
            <a:solidFill>
              <a:srgbClr val="40A3A3"/>
            </a:solidFill>
          </a:ln>
        </p:spPr>
        <p:txBody>
          <a:bodyPr wrap="square" lIns="0" tIns="0" rIns="0" bIns="0" rtlCol="0">
            <a:noAutofit/>
          </a:bodyPr>
          <a:lstStyle/>
          <a:p>
            <a:endParaRPr/>
          </a:p>
        </p:txBody>
      </p:sp>
      <p:sp>
        <p:nvSpPr>
          <p:cNvPr id="2416" name="object 2416"/>
          <p:cNvSpPr/>
          <p:nvPr/>
        </p:nvSpPr>
        <p:spPr>
          <a:xfrm>
            <a:off x="3598164" y="4340351"/>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3A3"/>
          </a:solidFill>
        </p:spPr>
        <p:txBody>
          <a:bodyPr wrap="square" lIns="0" tIns="0" rIns="0" bIns="0" rtlCol="0">
            <a:noAutofit/>
          </a:bodyPr>
          <a:lstStyle/>
          <a:p>
            <a:endParaRPr/>
          </a:p>
        </p:txBody>
      </p:sp>
      <p:sp>
        <p:nvSpPr>
          <p:cNvPr id="2417" name="object 2417"/>
          <p:cNvSpPr/>
          <p:nvPr/>
        </p:nvSpPr>
        <p:spPr>
          <a:xfrm>
            <a:off x="3596640" y="4340351"/>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FA1A1"/>
          </a:solidFill>
        </p:spPr>
        <p:txBody>
          <a:bodyPr wrap="square" lIns="0" tIns="0" rIns="0" bIns="0" rtlCol="0">
            <a:noAutofit/>
          </a:bodyPr>
          <a:lstStyle/>
          <a:p>
            <a:endParaRPr/>
          </a:p>
        </p:txBody>
      </p:sp>
      <p:sp>
        <p:nvSpPr>
          <p:cNvPr id="2418" name="object 2418"/>
          <p:cNvSpPr/>
          <p:nvPr/>
        </p:nvSpPr>
        <p:spPr>
          <a:xfrm>
            <a:off x="3594353" y="4340351"/>
            <a:ext cx="163830" cy="161544"/>
          </a:xfrm>
          <a:custGeom>
            <a:avLst/>
            <a:gdLst/>
            <a:ahLst/>
            <a:cxnLst/>
            <a:rect l="l" t="t" r="r" b="b"/>
            <a:pathLst>
              <a:path w="163829" h="161544">
                <a:moveTo>
                  <a:pt x="2286" y="161544"/>
                </a:moveTo>
                <a:lnTo>
                  <a:pt x="163830" y="0"/>
                </a:lnTo>
                <a:lnTo>
                  <a:pt x="161544" y="0"/>
                </a:lnTo>
                <a:lnTo>
                  <a:pt x="0" y="161544"/>
                </a:lnTo>
                <a:lnTo>
                  <a:pt x="2286" y="161544"/>
                </a:lnTo>
                <a:close/>
              </a:path>
            </a:pathLst>
          </a:custGeom>
          <a:solidFill>
            <a:srgbClr val="3E9F9F"/>
          </a:solidFill>
        </p:spPr>
        <p:txBody>
          <a:bodyPr wrap="square" lIns="0" tIns="0" rIns="0" bIns="0" rtlCol="0">
            <a:noAutofit/>
          </a:bodyPr>
          <a:lstStyle/>
          <a:p>
            <a:endParaRPr/>
          </a:p>
        </p:txBody>
      </p:sp>
      <p:sp>
        <p:nvSpPr>
          <p:cNvPr id="2419" name="object 2419"/>
          <p:cNvSpPr/>
          <p:nvPr/>
        </p:nvSpPr>
        <p:spPr>
          <a:xfrm>
            <a:off x="3592830" y="4340351"/>
            <a:ext cx="163068" cy="162306"/>
          </a:xfrm>
          <a:custGeom>
            <a:avLst/>
            <a:gdLst/>
            <a:ahLst/>
            <a:cxnLst/>
            <a:rect l="l" t="t" r="r" b="b"/>
            <a:pathLst>
              <a:path w="163067" h="162305">
                <a:moveTo>
                  <a:pt x="1524" y="161544"/>
                </a:moveTo>
                <a:lnTo>
                  <a:pt x="163068" y="0"/>
                </a:lnTo>
                <a:lnTo>
                  <a:pt x="161544" y="0"/>
                </a:lnTo>
                <a:lnTo>
                  <a:pt x="0" y="162306"/>
                </a:lnTo>
                <a:lnTo>
                  <a:pt x="1524" y="161544"/>
                </a:lnTo>
                <a:close/>
              </a:path>
            </a:pathLst>
          </a:custGeom>
          <a:solidFill>
            <a:srgbClr val="3D9E9E"/>
          </a:solidFill>
        </p:spPr>
        <p:txBody>
          <a:bodyPr wrap="square" lIns="0" tIns="0" rIns="0" bIns="0" rtlCol="0">
            <a:noAutofit/>
          </a:bodyPr>
          <a:lstStyle/>
          <a:p>
            <a:endParaRPr/>
          </a:p>
        </p:txBody>
      </p:sp>
      <p:sp>
        <p:nvSpPr>
          <p:cNvPr id="2420" name="object 2420"/>
          <p:cNvSpPr/>
          <p:nvPr/>
        </p:nvSpPr>
        <p:spPr>
          <a:xfrm>
            <a:off x="3591305" y="4340351"/>
            <a:ext cx="163068" cy="162306"/>
          </a:xfrm>
          <a:custGeom>
            <a:avLst/>
            <a:gdLst/>
            <a:ahLst/>
            <a:cxnLst/>
            <a:rect l="l" t="t" r="r" b="b"/>
            <a:pathLst>
              <a:path w="163067" h="162305">
                <a:moveTo>
                  <a:pt x="1524" y="162305"/>
                </a:moveTo>
                <a:lnTo>
                  <a:pt x="163068" y="0"/>
                </a:lnTo>
                <a:lnTo>
                  <a:pt x="161544" y="761"/>
                </a:lnTo>
                <a:lnTo>
                  <a:pt x="0" y="162305"/>
                </a:lnTo>
                <a:lnTo>
                  <a:pt x="1524" y="162305"/>
                </a:lnTo>
                <a:close/>
              </a:path>
            </a:pathLst>
          </a:custGeom>
          <a:solidFill>
            <a:srgbClr val="3C9C9C"/>
          </a:solidFill>
        </p:spPr>
        <p:txBody>
          <a:bodyPr wrap="square" lIns="0" tIns="0" rIns="0" bIns="0" rtlCol="0">
            <a:noAutofit/>
          </a:bodyPr>
          <a:lstStyle/>
          <a:p>
            <a:endParaRPr/>
          </a:p>
        </p:txBody>
      </p:sp>
      <p:sp>
        <p:nvSpPr>
          <p:cNvPr id="2421" name="object 2421"/>
          <p:cNvSpPr/>
          <p:nvPr/>
        </p:nvSpPr>
        <p:spPr>
          <a:xfrm>
            <a:off x="3589019" y="4341113"/>
            <a:ext cx="163830" cy="161544"/>
          </a:xfrm>
          <a:custGeom>
            <a:avLst/>
            <a:gdLst/>
            <a:ahLst/>
            <a:cxnLst/>
            <a:rect l="l" t="t" r="r" b="b"/>
            <a:pathLst>
              <a:path w="163829" h="161544">
                <a:moveTo>
                  <a:pt x="2286" y="161544"/>
                </a:moveTo>
                <a:lnTo>
                  <a:pt x="163830" y="0"/>
                </a:lnTo>
                <a:lnTo>
                  <a:pt x="161544" y="0"/>
                </a:lnTo>
                <a:lnTo>
                  <a:pt x="0" y="161544"/>
                </a:lnTo>
                <a:lnTo>
                  <a:pt x="2286" y="161544"/>
                </a:lnTo>
                <a:close/>
              </a:path>
            </a:pathLst>
          </a:custGeom>
          <a:solidFill>
            <a:srgbClr val="3B999A"/>
          </a:solidFill>
        </p:spPr>
        <p:txBody>
          <a:bodyPr wrap="square" lIns="0" tIns="0" rIns="0" bIns="0" rtlCol="0">
            <a:noAutofit/>
          </a:bodyPr>
          <a:lstStyle/>
          <a:p>
            <a:endParaRPr/>
          </a:p>
        </p:txBody>
      </p:sp>
      <p:sp>
        <p:nvSpPr>
          <p:cNvPr id="2422" name="object 2422"/>
          <p:cNvSpPr/>
          <p:nvPr/>
        </p:nvSpPr>
        <p:spPr>
          <a:xfrm>
            <a:off x="3572256" y="4341113"/>
            <a:ext cx="178308" cy="161544"/>
          </a:xfrm>
          <a:custGeom>
            <a:avLst/>
            <a:gdLst/>
            <a:ahLst/>
            <a:cxnLst/>
            <a:rect l="l" t="t" r="r" b="b"/>
            <a:pathLst>
              <a:path w="178308" h="161544">
                <a:moveTo>
                  <a:pt x="16763" y="161544"/>
                </a:moveTo>
                <a:lnTo>
                  <a:pt x="178307" y="0"/>
                </a:lnTo>
                <a:lnTo>
                  <a:pt x="161543" y="0"/>
                </a:lnTo>
                <a:lnTo>
                  <a:pt x="0" y="161544"/>
                </a:lnTo>
                <a:lnTo>
                  <a:pt x="16763" y="161544"/>
                </a:lnTo>
                <a:close/>
              </a:path>
            </a:pathLst>
          </a:custGeom>
          <a:solidFill>
            <a:srgbClr val="3B9797"/>
          </a:solidFill>
        </p:spPr>
        <p:txBody>
          <a:bodyPr wrap="square" lIns="0" tIns="0" rIns="0" bIns="0" rtlCol="0">
            <a:noAutofit/>
          </a:bodyPr>
          <a:lstStyle/>
          <a:p>
            <a:endParaRPr/>
          </a:p>
        </p:txBody>
      </p:sp>
      <p:sp>
        <p:nvSpPr>
          <p:cNvPr id="2423" name="object 2423"/>
          <p:cNvSpPr/>
          <p:nvPr/>
        </p:nvSpPr>
        <p:spPr>
          <a:xfrm>
            <a:off x="3589020" y="4341113"/>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2424" name="object 2424"/>
          <p:cNvSpPr/>
          <p:nvPr/>
        </p:nvSpPr>
        <p:spPr>
          <a:xfrm>
            <a:off x="3841242" y="4341113"/>
            <a:ext cx="161544" cy="184404"/>
          </a:xfrm>
          <a:custGeom>
            <a:avLst/>
            <a:gdLst/>
            <a:ahLst/>
            <a:cxnLst/>
            <a:rect l="l" t="t" r="r" b="b"/>
            <a:pathLst>
              <a:path w="161544" h="184403">
                <a:moveTo>
                  <a:pt x="0" y="184404"/>
                </a:moveTo>
                <a:lnTo>
                  <a:pt x="161544" y="22860"/>
                </a:lnTo>
                <a:lnTo>
                  <a:pt x="161544" y="0"/>
                </a:lnTo>
                <a:lnTo>
                  <a:pt x="0" y="161544"/>
                </a:lnTo>
                <a:lnTo>
                  <a:pt x="0" y="184404"/>
                </a:lnTo>
                <a:close/>
              </a:path>
            </a:pathLst>
          </a:custGeom>
          <a:solidFill>
            <a:srgbClr val="59E0E0"/>
          </a:solidFill>
        </p:spPr>
        <p:txBody>
          <a:bodyPr wrap="square" lIns="0" tIns="0" rIns="0" bIns="0" rtlCol="0">
            <a:noAutofit/>
          </a:bodyPr>
          <a:lstStyle/>
          <a:p>
            <a:endParaRPr/>
          </a:p>
        </p:txBody>
      </p:sp>
      <p:sp>
        <p:nvSpPr>
          <p:cNvPr id="2425" name="object 2425"/>
          <p:cNvSpPr/>
          <p:nvPr/>
        </p:nvSpPr>
        <p:spPr>
          <a:xfrm>
            <a:off x="3841242" y="436397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426" name="object 2426"/>
          <p:cNvSpPr/>
          <p:nvPr/>
        </p:nvSpPr>
        <p:spPr>
          <a:xfrm>
            <a:off x="3824478" y="4341113"/>
            <a:ext cx="178308" cy="161544"/>
          </a:xfrm>
          <a:custGeom>
            <a:avLst/>
            <a:gdLst/>
            <a:ahLst/>
            <a:cxnLst/>
            <a:rect l="l" t="t" r="r" b="b"/>
            <a:pathLst>
              <a:path w="178308" h="161544">
                <a:moveTo>
                  <a:pt x="16763" y="161544"/>
                </a:moveTo>
                <a:lnTo>
                  <a:pt x="178307" y="0"/>
                </a:lnTo>
                <a:lnTo>
                  <a:pt x="161543" y="0"/>
                </a:lnTo>
                <a:lnTo>
                  <a:pt x="0" y="161544"/>
                </a:lnTo>
                <a:lnTo>
                  <a:pt x="16763" y="161544"/>
                </a:lnTo>
                <a:close/>
              </a:path>
            </a:pathLst>
          </a:custGeom>
          <a:solidFill>
            <a:srgbClr val="3B9797"/>
          </a:solidFill>
        </p:spPr>
        <p:txBody>
          <a:bodyPr wrap="square" lIns="0" tIns="0" rIns="0" bIns="0" rtlCol="0">
            <a:noAutofit/>
          </a:bodyPr>
          <a:lstStyle/>
          <a:p>
            <a:endParaRPr/>
          </a:p>
        </p:txBody>
      </p:sp>
      <p:sp>
        <p:nvSpPr>
          <p:cNvPr id="2427" name="object 2427"/>
          <p:cNvSpPr/>
          <p:nvPr/>
        </p:nvSpPr>
        <p:spPr>
          <a:xfrm>
            <a:off x="3841242" y="4341113"/>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2428" name="object 2428"/>
          <p:cNvSpPr/>
          <p:nvPr/>
        </p:nvSpPr>
        <p:spPr>
          <a:xfrm>
            <a:off x="3813809" y="4340351"/>
            <a:ext cx="172212" cy="162306"/>
          </a:xfrm>
          <a:custGeom>
            <a:avLst/>
            <a:gdLst/>
            <a:ahLst/>
            <a:cxnLst/>
            <a:rect l="l" t="t" r="r" b="b"/>
            <a:pathLst>
              <a:path w="172212" h="162305">
                <a:moveTo>
                  <a:pt x="10667" y="162305"/>
                </a:moveTo>
                <a:lnTo>
                  <a:pt x="172211" y="761"/>
                </a:lnTo>
                <a:lnTo>
                  <a:pt x="161543" y="0"/>
                </a:lnTo>
                <a:lnTo>
                  <a:pt x="0" y="161543"/>
                </a:lnTo>
                <a:lnTo>
                  <a:pt x="10667" y="162305"/>
                </a:lnTo>
                <a:close/>
              </a:path>
            </a:pathLst>
          </a:custGeom>
          <a:solidFill>
            <a:srgbClr val="3B9797"/>
          </a:solidFill>
        </p:spPr>
        <p:txBody>
          <a:bodyPr wrap="square" lIns="0" tIns="0" rIns="0" bIns="0" rtlCol="0">
            <a:noAutofit/>
          </a:bodyPr>
          <a:lstStyle/>
          <a:p>
            <a:endParaRPr/>
          </a:p>
        </p:txBody>
      </p:sp>
      <p:sp>
        <p:nvSpPr>
          <p:cNvPr id="2429" name="object 2429"/>
          <p:cNvSpPr/>
          <p:nvPr/>
        </p:nvSpPr>
        <p:spPr>
          <a:xfrm>
            <a:off x="3824477" y="4341113"/>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2430" name="object 2430"/>
          <p:cNvSpPr/>
          <p:nvPr/>
        </p:nvSpPr>
        <p:spPr>
          <a:xfrm>
            <a:off x="3822953" y="4341113"/>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B9797"/>
          </a:solidFill>
        </p:spPr>
        <p:txBody>
          <a:bodyPr wrap="square" lIns="0" tIns="0" rIns="0" bIns="0" rtlCol="0">
            <a:noAutofit/>
          </a:bodyPr>
          <a:lstStyle/>
          <a:p>
            <a:endParaRPr/>
          </a:p>
        </p:txBody>
      </p:sp>
      <p:sp>
        <p:nvSpPr>
          <p:cNvPr id="2431" name="object 2431"/>
          <p:cNvSpPr/>
          <p:nvPr/>
        </p:nvSpPr>
        <p:spPr>
          <a:xfrm>
            <a:off x="3821430" y="4340351"/>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3B9898"/>
          </a:solidFill>
        </p:spPr>
        <p:txBody>
          <a:bodyPr wrap="square" lIns="0" tIns="0" rIns="0" bIns="0" rtlCol="0">
            <a:noAutofit/>
          </a:bodyPr>
          <a:lstStyle/>
          <a:p>
            <a:endParaRPr/>
          </a:p>
        </p:txBody>
      </p:sp>
      <p:sp>
        <p:nvSpPr>
          <p:cNvPr id="2432" name="object 2432"/>
          <p:cNvSpPr/>
          <p:nvPr/>
        </p:nvSpPr>
        <p:spPr>
          <a:xfrm>
            <a:off x="3819905" y="4340351"/>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3C9B9B"/>
          </a:solidFill>
        </p:spPr>
        <p:txBody>
          <a:bodyPr wrap="square" lIns="0" tIns="0" rIns="0" bIns="0" rtlCol="0">
            <a:noAutofit/>
          </a:bodyPr>
          <a:lstStyle/>
          <a:p>
            <a:endParaRPr/>
          </a:p>
        </p:txBody>
      </p:sp>
      <p:sp>
        <p:nvSpPr>
          <p:cNvPr id="2433" name="object 2433"/>
          <p:cNvSpPr/>
          <p:nvPr/>
        </p:nvSpPr>
        <p:spPr>
          <a:xfrm>
            <a:off x="3818381" y="4340351"/>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D9D9D"/>
          </a:solidFill>
        </p:spPr>
        <p:txBody>
          <a:bodyPr wrap="square" lIns="0" tIns="0" rIns="0" bIns="0" rtlCol="0">
            <a:noAutofit/>
          </a:bodyPr>
          <a:lstStyle/>
          <a:p>
            <a:endParaRPr/>
          </a:p>
        </p:txBody>
      </p:sp>
      <p:sp>
        <p:nvSpPr>
          <p:cNvPr id="2434" name="object 2434"/>
          <p:cNvSpPr/>
          <p:nvPr/>
        </p:nvSpPr>
        <p:spPr>
          <a:xfrm>
            <a:off x="3816858" y="4340351"/>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D9E9E"/>
          </a:solidFill>
        </p:spPr>
        <p:txBody>
          <a:bodyPr wrap="square" lIns="0" tIns="0" rIns="0" bIns="0" rtlCol="0">
            <a:noAutofit/>
          </a:bodyPr>
          <a:lstStyle/>
          <a:p>
            <a:endParaRPr/>
          </a:p>
        </p:txBody>
      </p:sp>
      <p:sp>
        <p:nvSpPr>
          <p:cNvPr id="2435" name="object 2435"/>
          <p:cNvSpPr/>
          <p:nvPr/>
        </p:nvSpPr>
        <p:spPr>
          <a:xfrm>
            <a:off x="3815333" y="4340351"/>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2436" name="object 2436"/>
          <p:cNvSpPr/>
          <p:nvPr/>
        </p:nvSpPr>
        <p:spPr>
          <a:xfrm>
            <a:off x="3813809" y="4340351"/>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FA1A1"/>
          </a:solidFill>
        </p:spPr>
        <p:txBody>
          <a:bodyPr wrap="square" lIns="0" tIns="0" rIns="0" bIns="0" rtlCol="0">
            <a:noAutofit/>
          </a:bodyPr>
          <a:lstStyle/>
          <a:p>
            <a:endParaRPr/>
          </a:p>
        </p:txBody>
      </p:sp>
      <p:sp>
        <p:nvSpPr>
          <p:cNvPr id="2437" name="object 2437"/>
          <p:cNvSpPr/>
          <p:nvPr/>
        </p:nvSpPr>
        <p:spPr>
          <a:xfrm>
            <a:off x="3804666" y="4338065"/>
            <a:ext cx="170688" cy="163830"/>
          </a:xfrm>
          <a:custGeom>
            <a:avLst/>
            <a:gdLst/>
            <a:ahLst/>
            <a:cxnLst/>
            <a:rect l="l" t="t" r="r" b="b"/>
            <a:pathLst>
              <a:path w="170687" h="163829">
                <a:moveTo>
                  <a:pt x="9144" y="163829"/>
                </a:moveTo>
                <a:lnTo>
                  <a:pt x="170688" y="2285"/>
                </a:lnTo>
                <a:lnTo>
                  <a:pt x="161544" y="0"/>
                </a:lnTo>
                <a:lnTo>
                  <a:pt x="0" y="161543"/>
                </a:lnTo>
                <a:lnTo>
                  <a:pt x="9144" y="163829"/>
                </a:lnTo>
                <a:close/>
              </a:path>
            </a:pathLst>
          </a:custGeom>
          <a:solidFill>
            <a:srgbClr val="40A3A3"/>
          </a:solidFill>
        </p:spPr>
        <p:txBody>
          <a:bodyPr wrap="square" lIns="0" tIns="0" rIns="0" bIns="0" rtlCol="0">
            <a:noAutofit/>
          </a:bodyPr>
          <a:lstStyle/>
          <a:p>
            <a:endParaRPr/>
          </a:p>
        </p:txBody>
      </p:sp>
      <p:sp>
        <p:nvSpPr>
          <p:cNvPr id="2438" name="object 2438"/>
          <p:cNvSpPr/>
          <p:nvPr/>
        </p:nvSpPr>
        <p:spPr>
          <a:xfrm>
            <a:off x="3813810" y="4340351"/>
            <a:ext cx="161544" cy="161544"/>
          </a:xfrm>
          <a:custGeom>
            <a:avLst/>
            <a:gdLst/>
            <a:ahLst/>
            <a:cxnLst/>
            <a:rect l="l" t="t" r="r" b="b"/>
            <a:pathLst>
              <a:path w="161544" h="161544">
                <a:moveTo>
                  <a:pt x="0" y="161544"/>
                </a:moveTo>
                <a:lnTo>
                  <a:pt x="161544" y="0"/>
                </a:lnTo>
              </a:path>
            </a:pathLst>
          </a:custGeom>
          <a:ln w="762">
            <a:solidFill>
              <a:srgbClr val="40A3A3"/>
            </a:solidFill>
          </a:ln>
        </p:spPr>
        <p:txBody>
          <a:bodyPr wrap="square" lIns="0" tIns="0" rIns="0" bIns="0" rtlCol="0">
            <a:noAutofit/>
          </a:bodyPr>
          <a:lstStyle/>
          <a:p>
            <a:endParaRPr/>
          </a:p>
        </p:txBody>
      </p:sp>
      <p:sp>
        <p:nvSpPr>
          <p:cNvPr id="2439" name="object 2439"/>
          <p:cNvSpPr/>
          <p:nvPr/>
        </p:nvSpPr>
        <p:spPr>
          <a:xfrm>
            <a:off x="3812286" y="4339589"/>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0A3A3"/>
          </a:solidFill>
        </p:spPr>
        <p:txBody>
          <a:bodyPr wrap="square" lIns="0" tIns="0" rIns="0" bIns="0" rtlCol="0">
            <a:noAutofit/>
          </a:bodyPr>
          <a:lstStyle/>
          <a:p>
            <a:endParaRPr/>
          </a:p>
        </p:txBody>
      </p:sp>
      <p:sp>
        <p:nvSpPr>
          <p:cNvPr id="2440" name="object 2440"/>
          <p:cNvSpPr/>
          <p:nvPr/>
        </p:nvSpPr>
        <p:spPr>
          <a:xfrm>
            <a:off x="3810761" y="4339589"/>
            <a:ext cx="163068" cy="161544"/>
          </a:xfrm>
          <a:custGeom>
            <a:avLst/>
            <a:gdLst/>
            <a:ahLst/>
            <a:cxnLst/>
            <a:rect l="l" t="t" r="r" b="b"/>
            <a:pathLst>
              <a:path w="163067" h="161544">
                <a:moveTo>
                  <a:pt x="1524" y="161544"/>
                </a:moveTo>
                <a:lnTo>
                  <a:pt x="163068" y="0"/>
                </a:lnTo>
                <a:lnTo>
                  <a:pt x="162306" y="0"/>
                </a:lnTo>
                <a:lnTo>
                  <a:pt x="0" y="161544"/>
                </a:lnTo>
                <a:lnTo>
                  <a:pt x="1524" y="161544"/>
                </a:lnTo>
                <a:close/>
              </a:path>
            </a:pathLst>
          </a:custGeom>
          <a:solidFill>
            <a:srgbClr val="40A4A4"/>
          </a:solidFill>
        </p:spPr>
        <p:txBody>
          <a:bodyPr wrap="square" lIns="0" tIns="0" rIns="0" bIns="0" rtlCol="0">
            <a:noAutofit/>
          </a:bodyPr>
          <a:lstStyle/>
          <a:p>
            <a:endParaRPr/>
          </a:p>
        </p:txBody>
      </p:sp>
      <p:sp>
        <p:nvSpPr>
          <p:cNvPr id="2441" name="object 2441"/>
          <p:cNvSpPr/>
          <p:nvPr/>
        </p:nvSpPr>
        <p:spPr>
          <a:xfrm>
            <a:off x="3809999" y="4338827"/>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41A7A6"/>
          </a:solidFill>
        </p:spPr>
        <p:txBody>
          <a:bodyPr wrap="square" lIns="0" tIns="0" rIns="0" bIns="0" rtlCol="0">
            <a:noAutofit/>
          </a:bodyPr>
          <a:lstStyle/>
          <a:p>
            <a:endParaRPr/>
          </a:p>
        </p:txBody>
      </p:sp>
      <p:sp>
        <p:nvSpPr>
          <p:cNvPr id="2442" name="object 2442"/>
          <p:cNvSpPr/>
          <p:nvPr/>
        </p:nvSpPr>
        <p:spPr>
          <a:xfrm>
            <a:off x="3808476" y="4338828"/>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3A9A9"/>
          </a:solidFill>
        </p:spPr>
        <p:txBody>
          <a:bodyPr wrap="square" lIns="0" tIns="0" rIns="0" bIns="0" rtlCol="0">
            <a:noAutofit/>
          </a:bodyPr>
          <a:lstStyle/>
          <a:p>
            <a:endParaRPr/>
          </a:p>
        </p:txBody>
      </p:sp>
      <p:sp>
        <p:nvSpPr>
          <p:cNvPr id="2443" name="object 2443"/>
          <p:cNvSpPr/>
          <p:nvPr/>
        </p:nvSpPr>
        <p:spPr>
          <a:xfrm>
            <a:off x="3806952" y="4338066"/>
            <a:ext cx="163068" cy="162306"/>
          </a:xfrm>
          <a:custGeom>
            <a:avLst/>
            <a:gdLst/>
            <a:ahLst/>
            <a:cxnLst/>
            <a:rect l="l" t="t" r="r" b="b"/>
            <a:pathLst>
              <a:path w="163067" h="162305">
                <a:moveTo>
                  <a:pt x="1524" y="162306"/>
                </a:moveTo>
                <a:lnTo>
                  <a:pt x="163068" y="762"/>
                </a:lnTo>
                <a:lnTo>
                  <a:pt x="161544" y="0"/>
                </a:lnTo>
                <a:lnTo>
                  <a:pt x="0" y="162306"/>
                </a:lnTo>
                <a:lnTo>
                  <a:pt x="1524" y="162306"/>
                </a:lnTo>
                <a:close/>
              </a:path>
            </a:pathLst>
          </a:custGeom>
          <a:solidFill>
            <a:srgbClr val="43ABAB"/>
          </a:solidFill>
        </p:spPr>
        <p:txBody>
          <a:bodyPr wrap="square" lIns="0" tIns="0" rIns="0" bIns="0" rtlCol="0">
            <a:noAutofit/>
          </a:bodyPr>
          <a:lstStyle/>
          <a:p>
            <a:endParaRPr/>
          </a:p>
        </p:txBody>
      </p:sp>
      <p:sp>
        <p:nvSpPr>
          <p:cNvPr id="2444" name="object 2444"/>
          <p:cNvSpPr/>
          <p:nvPr/>
        </p:nvSpPr>
        <p:spPr>
          <a:xfrm>
            <a:off x="3806189" y="4338066"/>
            <a:ext cx="162306" cy="162306"/>
          </a:xfrm>
          <a:custGeom>
            <a:avLst/>
            <a:gdLst/>
            <a:ahLst/>
            <a:cxnLst/>
            <a:rect l="l" t="t" r="r" b="b"/>
            <a:pathLst>
              <a:path w="162305" h="162305">
                <a:moveTo>
                  <a:pt x="762" y="162306"/>
                </a:moveTo>
                <a:lnTo>
                  <a:pt x="162306" y="0"/>
                </a:lnTo>
                <a:lnTo>
                  <a:pt x="161544" y="0"/>
                </a:lnTo>
                <a:lnTo>
                  <a:pt x="0" y="161544"/>
                </a:lnTo>
                <a:lnTo>
                  <a:pt x="762" y="162306"/>
                </a:lnTo>
                <a:close/>
              </a:path>
            </a:pathLst>
          </a:custGeom>
          <a:solidFill>
            <a:srgbClr val="44ACAC"/>
          </a:solidFill>
        </p:spPr>
        <p:txBody>
          <a:bodyPr wrap="square" lIns="0" tIns="0" rIns="0" bIns="0" rtlCol="0">
            <a:noAutofit/>
          </a:bodyPr>
          <a:lstStyle/>
          <a:p>
            <a:endParaRPr/>
          </a:p>
        </p:txBody>
      </p:sp>
      <p:sp>
        <p:nvSpPr>
          <p:cNvPr id="2445" name="object 2445"/>
          <p:cNvSpPr/>
          <p:nvPr/>
        </p:nvSpPr>
        <p:spPr>
          <a:xfrm>
            <a:off x="3804665" y="4338066"/>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5AEAE"/>
          </a:solidFill>
        </p:spPr>
        <p:txBody>
          <a:bodyPr wrap="square" lIns="0" tIns="0" rIns="0" bIns="0" rtlCol="0">
            <a:noAutofit/>
          </a:bodyPr>
          <a:lstStyle/>
          <a:p>
            <a:endParaRPr/>
          </a:p>
        </p:txBody>
      </p:sp>
      <p:sp>
        <p:nvSpPr>
          <p:cNvPr id="2446" name="object 2446"/>
          <p:cNvSpPr/>
          <p:nvPr/>
        </p:nvSpPr>
        <p:spPr>
          <a:xfrm>
            <a:off x="3796284" y="4333494"/>
            <a:ext cx="169926" cy="166116"/>
          </a:xfrm>
          <a:custGeom>
            <a:avLst/>
            <a:gdLst/>
            <a:ahLst/>
            <a:cxnLst/>
            <a:rect l="l" t="t" r="r" b="b"/>
            <a:pathLst>
              <a:path w="169925" h="166115">
                <a:moveTo>
                  <a:pt x="8382" y="166116"/>
                </a:moveTo>
                <a:lnTo>
                  <a:pt x="169926" y="4572"/>
                </a:lnTo>
                <a:lnTo>
                  <a:pt x="161544" y="0"/>
                </a:lnTo>
                <a:lnTo>
                  <a:pt x="0" y="162306"/>
                </a:lnTo>
                <a:lnTo>
                  <a:pt x="8382" y="166116"/>
                </a:lnTo>
                <a:close/>
              </a:path>
            </a:pathLst>
          </a:custGeom>
          <a:solidFill>
            <a:srgbClr val="46B0B0"/>
          </a:solidFill>
        </p:spPr>
        <p:txBody>
          <a:bodyPr wrap="square" lIns="0" tIns="0" rIns="0" bIns="0" rtlCol="0">
            <a:noAutofit/>
          </a:bodyPr>
          <a:lstStyle/>
          <a:p>
            <a:endParaRPr/>
          </a:p>
        </p:txBody>
      </p:sp>
      <p:sp>
        <p:nvSpPr>
          <p:cNvPr id="2447" name="object 2447"/>
          <p:cNvSpPr/>
          <p:nvPr/>
        </p:nvSpPr>
        <p:spPr>
          <a:xfrm>
            <a:off x="3804666" y="4338066"/>
            <a:ext cx="161544" cy="161544"/>
          </a:xfrm>
          <a:custGeom>
            <a:avLst/>
            <a:gdLst/>
            <a:ahLst/>
            <a:cxnLst/>
            <a:rect l="l" t="t" r="r" b="b"/>
            <a:pathLst>
              <a:path w="161544" h="161544">
                <a:moveTo>
                  <a:pt x="0" y="161544"/>
                </a:moveTo>
                <a:lnTo>
                  <a:pt x="161544" y="0"/>
                </a:lnTo>
              </a:path>
            </a:pathLst>
          </a:custGeom>
          <a:ln w="762">
            <a:solidFill>
              <a:srgbClr val="46B0B0"/>
            </a:solidFill>
          </a:ln>
        </p:spPr>
        <p:txBody>
          <a:bodyPr wrap="square" lIns="0" tIns="0" rIns="0" bIns="0" rtlCol="0">
            <a:noAutofit/>
          </a:bodyPr>
          <a:lstStyle/>
          <a:p>
            <a:endParaRPr/>
          </a:p>
        </p:txBody>
      </p:sp>
      <p:sp>
        <p:nvSpPr>
          <p:cNvPr id="2448" name="object 2448"/>
          <p:cNvSpPr/>
          <p:nvPr/>
        </p:nvSpPr>
        <p:spPr>
          <a:xfrm>
            <a:off x="3803142" y="4337304"/>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6B0B0"/>
          </a:solidFill>
        </p:spPr>
        <p:txBody>
          <a:bodyPr wrap="square" lIns="0" tIns="0" rIns="0" bIns="0" rtlCol="0">
            <a:noAutofit/>
          </a:bodyPr>
          <a:lstStyle/>
          <a:p>
            <a:endParaRPr/>
          </a:p>
        </p:txBody>
      </p:sp>
      <p:sp>
        <p:nvSpPr>
          <p:cNvPr id="2449" name="object 2449"/>
          <p:cNvSpPr/>
          <p:nvPr/>
        </p:nvSpPr>
        <p:spPr>
          <a:xfrm>
            <a:off x="3802380" y="4336542"/>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6B2B2"/>
          </a:solidFill>
        </p:spPr>
        <p:txBody>
          <a:bodyPr wrap="square" lIns="0" tIns="0" rIns="0" bIns="0" rtlCol="0">
            <a:noAutofit/>
          </a:bodyPr>
          <a:lstStyle/>
          <a:p>
            <a:endParaRPr/>
          </a:p>
        </p:txBody>
      </p:sp>
      <p:sp>
        <p:nvSpPr>
          <p:cNvPr id="2450" name="object 2450"/>
          <p:cNvSpPr/>
          <p:nvPr/>
        </p:nvSpPr>
        <p:spPr>
          <a:xfrm>
            <a:off x="3800855" y="4335779"/>
            <a:ext cx="163068" cy="162306"/>
          </a:xfrm>
          <a:custGeom>
            <a:avLst/>
            <a:gdLst/>
            <a:ahLst/>
            <a:cxnLst/>
            <a:rect l="l" t="t" r="r" b="b"/>
            <a:pathLst>
              <a:path w="163067" h="162305">
                <a:moveTo>
                  <a:pt x="1524" y="162306"/>
                </a:moveTo>
                <a:lnTo>
                  <a:pt x="163068" y="762"/>
                </a:lnTo>
                <a:lnTo>
                  <a:pt x="161544" y="0"/>
                </a:lnTo>
                <a:lnTo>
                  <a:pt x="0" y="162306"/>
                </a:lnTo>
                <a:lnTo>
                  <a:pt x="1524" y="162306"/>
                </a:lnTo>
                <a:close/>
              </a:path>
            </a:pathLst>
          </a:custGeom>
          <a:solidFill>
            <a:srgbClr val="46B5B5"/>
          </a:solidFill>
        </p:spPr>
        <p:txBody>
          <a:bodyPr wrap="square" lIns="0" tIns="0" rIns="0" bIns="0" rtlCol="0">
            <a:noAutofit/>
          </a:bodyPr>
          <a:lstStyle/>
          <a:p>
            <a:endParaRPr/>
          </a:p>
        </p:txBody>
      </p:sp>
      <p:sp>
        <p:nvSpPr>
          <p:cNvPr id="2451" name="object 2451"/>
          <p:cNvSpPr/>
          <p:nvPr/>
        </p:nvSpPr>
        <p:spPr>
          <a:xfrm>
            <a:off x="3800093" y="4335779"/>
            <a:ext cx="162306" cy="162306"/>
          </a:xfrm>
          <a:custGeom>
            <a:avLst/>
            <a:gdLst/>
            <a:ahLst/>
            <a:cxnLst/>
            <a:rect l="l" t="t" r="r" b="b"/>
            <a:pathLst>
              <a:path w="162305" h="162305">
                <a:moveTo>
                  <a:pt x="762" y="162306"/>
                </a:moveTo>
                <a:lnTo>
                  <a:pt x="162306" y="0"/>
                </a:lnTo>
                <a:lnTo>
                  <a:pt x="161544" y="0"/>
                </a:lnTo>
                <a:lnTo>
                  <a:pt x="0" y="161544"/>
                </a:lnTo>
                <a:lnTo>
                  <a:pt x="762" y="162306"/>
                </a:lnTo>
                <a:close/>
              </a:path>
            </a:pathLst>
          </a:custGeom>
          <a:solidFill>
            <a:srgbClr val="47B7B7"/>
          </a:solidFill>
        </p:spPr>
        <p:txBody>
          <a:bodyPr wrap="square" lIns="0" tIns="0" rIns="0" bIns="0" rtlCol="0">
            <a:noAutofit/>
          </a:bodyPr>
          <a:lstStyle/>
          <a:p>
            <a:endParaRPr/>
          </a:p>
        </p:txBody>
      </p:sp>
      <p:sp>
        <p:nvSpPr>
          <p:cNvPr id="2452" name="object 2452"/>
          <p:cNvSpPr/>
          <p:nvPr/>
        </p:nvSpPr>
        <p:spPr>
          <a:xfrm>
            <a:off x="3798570" y="4335017"/>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8B8B8"/>
          </a:solidFill>
        </p:spPr>
        <p:txBody>
          <a:bodyPr wrap="square" lIns="0" tIns="0" rIns="0" bIns="0" rtlCol="0">
            <a:noAutofit/>
          </a:bodyPr>
          <a:lstStyle/>
          <a:p>
            <a:endParaRPr/>
          </a:p>
        </p:txBody>
      </p:sp>
      <p:sp>
        <p:nvSpPr>
          <p:cNvPr id="2453" name="object 2453"/>
          <p:cNvSpPr/>
          <p:nvPr/>
        </p:nvSpPr>
        <p:spPr>
          <a:xfrm>
            <a:off x="3797808" y="4334255"/>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9BABA"/>
          </a:solidFill>
        </p:spPr>
        <p:txBody>
          <a:bodyPr wrap="square" lIns="0" tIns="0" rIns="0" bIns="0" rtlCol="0">
            <a:noAutofit/>
          </a:bodyPr>
          <a:lstStyle/>
          <a:p>
            <a:endParaRPr/>
          </a:p>
        </p:txBody>
      </p:sp>
      <p:sp>
        <p:nvSpPr>
          <p:cNvPr id="2454" name="object 2454"/>
          <p:cNvSpPr/>
          <p:nvPr/>
        </p:nvSpPr>
        <p:spPr>
          <a:xfrm>
            <a:off x="3796283" y="4333494"/>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4ABCBC"/>
          </a:solidFill>
        </p:spPr>
        <p:txBody>
          <a:bodyPr wrap="square" lIns="0" tIns="0" rIns="0" bIns="0" rtlCol="0">
            <a:noAutofit/>
          </a:bodyPr>
          <a:lstStyle/>
          <a:p>
            <a:endParaRPr/>
          </a:p>
        </p:txBody>
      </p:sp>
      <p:sp>
        <p:nvSpPr>
          <p:cNvPr id="2455" name="object 2455"/>
          <p:cNvSpPr/>
          <p:nvPr/>
        </p:nvSpPr>
        <p:spPr>
          <a:xfrm>
            <a:off x="3789425" y="4328160"/>
            <a:ext cx="168402" cy="167640"/>
          </a:xfrm>
          <a:custGeom>
            <a:avLst/>
            <a:gdLst/>
            <a:ahLst/>
            <a:cxnLst/>
            <a:rect l="l" t="t" r="r" b="b"/>
            <a:pathLst>
              <a:path w="168401" h="167639">
                <a:moveTo>
                  <a:pt x="6858" y="167639"/>
                </a:moveTo>
                <a:lnTo>
                  <a:pt x="168402" y="5333"/>
                </a:lnTo>
                <a:lnTo>
                  <a:pt x="162306" y="0"/>
                </a:lnTo>
                <a:lnTo>
                  <a:pt x="0" y="161543"/>
                </a:lnTo>
                <a:lnTo>
                  <a:pt x="6858" y="167639"/>
                </a:lnTo>
                <a:close/>
              </a:path>
            </a:pathLst>
          </a:custGeom>
          <a:solidFill>
            <a:srgbClr val="4CBEBE"/>
          </a:solidFill>
        </p:spPr>
        <p:txBody>
          <a:bodyPr wrap="square" lIns="0" tIns="0" rIns="0" bIns="0" rtlCol="0">
            <a:noAutofit/>
          </a:bodyPr>
          <a:lstStyle/>
          <a:p>
            <a:endParaRPr/>
          </a:p>
        </p:txBody>
      </p:sp>
      <p:sp>
        <p:nvSpPr>
          <p:cNvPr id="2456" name="object 2456"/>
          <p:cNvSpPr/>
          <p:nvPr/>
        </p:nvSpPr>
        <p:spPr>
          <a:xfrm>
            <a:off x="3796283" y="4333494"/>
            <a:ext cx="161544" cy="162306"/>
          </a:xfrm>
          <a:custGeom>
            <a:avLst/>
            <a:gdLst/>
            <a:ahLst/>
            <a:cxnLst/>
            <a:rect l="l" t="t" r="r" b="b"/>
            <a:pathLst>
              <a:path w="161544" h="162305">
                <a:moveTo>
                  <a:pt x="0" y="162305"/>
                </a:moveTo>
                <a:lnTo>
                  <a:pt x="161544" y="0"/>
                </a:lnTo>
              </a:path>
            </a:pathLst>
          </a:custGeom>
          <a:ln w="762">
            <a:solidFill>
              <a:srgbClr val="4CBEBE"/>
            </a:solidFill>
          </a:ln>
        </p:spPr>
        <p:txBody>
          <a:bodyPr wrap="square" lIns="0" tIns="0" rIns="0" bIns="0" rtlCol="0">
            <a:noAutofit/>
          </a:bodyPr>
          <a:lstStyle/>
          <a:p>
            <a:endParaRPr/>
          </a:p>
        </p:txBody>
      </p:sp>
      <p:sp>
        <p:nvSpPr>
          <p:cNvPr id="2457" name="object 2457"/>
          <p:cNvSpPr/>
          <p:nvPr/>
        </p:nvSpPr>
        <p:spPr>
          <a:xfrm>
            <a:off x="3795521" y="4332732"/>
            <a:ext cx="162306" cy="163068"/>
          </a:xfrm>
          <a:custGeom>
            <a:avLst/>
            <a:gdLst/>
            <a:ahLst/>
            <a:cxnLst/>
            <a:rect l="l" t="t" r="r" b="b"/>
            <a:pathLst>
              <a:path w="162306" h="163067">
                <a:moveTo>
                  <a:pt x="762" y="163068"/>
                </a:moveTo>
                <a:lnTo>
                  <a:pt x="162306" y="762"/>
                </a:lnTo>
                <a:lnTo>
                  <a:pt x="161544" y="0"/>
                </a:lnTo>
                <a:lnTo>
                  <a:pt x="0" y="162306"/>
                </a:lnTo>
                <a:lnTo>
                  <a:pt x="762" y="163068"/>
                </a:lnTo>
                <a:close/>
              </a:path>
            </a:pathLst>
          </a:custGeom>
          <a:solidFill>
            <a:srgbClr val="4CBEBE"/>
          </a:solidFill>
        </p:spPr>
        <p:txBody>
          <a:bodyPr wrap="square" lIns="0" tIns="0" rIns="0" bIns="0" rtlCol="0">
            <a:noAutofit/>
          </a:bodyPr>
          <a:lstStyle/>
          <a:p>
            <a:endParaRPr/>
          </a:p>
        </p:txBody>
      </p:sp>
      <p:sp>
        <p:nvSpPr>
          <p:cNvPr id="2458" name="object 2458"/>
          <p:cNvSpPr/>
          <p:nvPr/>
        </p:nvSpPr>
        <p:spPr>
          <a:xfrm>
            <a:off x="3794760" y="4331970"/>
            <a:ext cx="162306" cy="163068"/>
          </a:xfrm>
          <a:custGeom>
            <a:avLst/>
            <a:gdLst/>
            <a:ahLst/>
            <a:cxnLst/>
            <a:rect l="l" t="t" r="r" b="b"/>
            <a:pathLst>
              <a:path w="162305" h="163067">
                <a:moveTo>
                  <a:pt x="762" y="163068"/>
                </a:moveTo>
                <a:lnTo>
                  <a:pt x="162306" y="762"/>
                </a:lnTo>
                <a:lnTo>
                  <a:pt x="161544" y="0"/>
                </a:lnTo>
                <a:lnTo>
                  <a:pt x="0" y="162306"/>
                </a:lnTo>
                <a:lnTo>
                  <a:pt x="762" y="163068"/>
                </a:lnTo>
                <a:close/>
              </a:path>
            </a:pathLst>
          </a:custGeom>
          <a:solidFill>
            <a:srgbClr val="4CBFC0"/>
          </a:solidFill>
        </p:spPr>
        <p:txBody>
          <a:bodyPr wrap="square" lIns="0" tIns="0" rIns="0" bIns="0" rtlCol="0">
            <a:noAutofit/>
          </a:bodyPr>
          <a:lstStyle/>
          <a:p>
            <a:endParaRPr/>
          </a:p>
        </p:txBody>
      </p:sp>
      <p:sp>
        <p:nvSpPr>
          <p:cNvPr id="2459" name="object 2459"/>
          <p:cNvSpPr/>
          <p:nvPr/>
        </p:nvSpPr>
        <p:spPr>
          <a:xfrm>
            <a:off x="3793236" y="4331208"/>
            <a:ext cx="163068" cy="163068"/>
          </a:xfrm>
          <a:custGeom>
            <a:avLst/>
            <a:gdLst/>
            <a:ahLst/>
            <a:cxnLst/>
            <a:rect l="l" t="t" r="r" b="b"/>
            <a:pathLst>
              <a:path w="163067" h="163067">
                <a:moveTo>
                  <a:pt x="1524" y="163068"/>
                </a:moveTo>
                <a:lnTo>
                  <a:pt x="163068" y="762"/>
                </a:lnTo>
                <a:lnTo>
                  <a:pt x="162306" y="0"/>
                </a:lnTo>
                <a:lnTo>
                  <a:pt x="0" y="162306"/>
                </a:lnTo>
                <a:lnTo>
                  <a:pt x="1524" y="163068"/>
                </a:lnTo>
                <a:close/>
              </a:path>
            </a:pathLst>
          </a:custGeom>
          <a:solidFill>
            <a:srgbClr val="4DC1C1"/>
          </a:solidFill>
        </p:spPr>
        <p:txBody>
          <a:bodyPr wrap="square" lIns="0" tIns="0" rIns="0" bIns="0" rtlCol="0">
            <a:noAutofit/>
          </a:bodyPr>
          <a:lstStyle/>
          <a:p>
            <a:endParaRPr/>
          </a:p>
        </p:txBody>
      </p:sp>
      <p:sp>
        <p:nvSpPr>
          <p:cNvPr id="2460" name="object 2460"/>
          <p:cNvSpPr/>
          <p:nvPr/>
        </p:nvSpPr>
        <p:spPr>
          <a:xfrm>
            <a:off x="3792473" y="4330446"/>
            <a:ext cx="163068" cy="163068"/>
          </a:xfrm>
          <a:custGeom>
            <a:avLst/>
            <a:gdLst/>
            <a:ahLst/>
            <a:cxnLst/>
            <a:rect l="l" t="t" r="r" b="b"/>
            <a:pathLst>
              <a:path w="163067" h="163067">
                <a:moveTo>
                  <a:pt x="762" y="163067"/>
                </a:moveTo>
                <a:lnTo>
                  <a:pt x="163068" y="761"/>
                </a:lnTo>
                <a:lnTo>
                  <a:pt x="161544" y="0"/>
                </a:lnTo>
                <a:lnTo>
                  <a:pt x="0" y="162305"/>
                </a:lnTo>
                <a:lnTo>
                  <a:pt x="762" y="163067"/>
                </a:lnTo>
                <a:close/>
              </a:path>
            </a:pathLst>
          </a:custGeom>
          <a:solidFill>
            <a:srgbClr val="4DC3C3"/>
          </a:solidFill>
        </p:spPr>
        <p:txBody>
          <a:bodyPr wrap="square" lIns="0" tIns="0" rIns="0" bIns="0" rtlCol="0">
            <a:noAutofit/>
          </a:bodyPr>
          <a:lstStyle/>
          <a:p>
            <a:endParaRPr/>
          </a:p>
        </p:txBody>
      </p:sp>
      <p:sp>
        <p:nvSpPr>
          <p:cNvPr id="2461" name="object 2461"/>
          <p:cNvSpPr/>
          <p:nvPr/>
        </p:nvSpPr>
        <p:spPr>
          <a:xfrm>
            <a:off x="3791711" y="4329683"/>
            <a:ext cx="162306" cy="163068"/>
          </a:xfrm>
          <a:custGeom>
            <a:avLst/>
            <a:gdLst/>
            <a:ahLst/>
            <a:cxnLst/>
            <a:rect l="l" t="t" r="r" b="b"/>
            <a:pathLst>
              <a:path w="162306" h="163067">
                <a:moveTo>
                  <a:pt x="762" y="163067"/>
                </a:moveTo>
                <a:lnTo>
                  <a:pt x="162306" y="761"/>
                </a:lnTo>
                <a:lnTo>
                  <a:pt x="161544" y="0"/>
                </a:lnTo>
                <a:lnTo>
                  <a:pt x="0" y="162305"/>
                </a:lnTo>
                <a:lnTo>
                  <a:pt x="762" y="163067"/>
                </a:lnTo>
                <a:close/>
              </a:path>
            </a:pathLst>
          </a:custGeom>
          <a:solidFill>
            <a:srgbClr val="4EC4C4"/>
          </a:solidFill>
        </p:spPr>
        <p:txBody>
          <a:bodyPr wrap="square" lIns="0" tIns="0" rIns="0" bIns="0" rtlCol="0">
            <a:noAutofit/>
          </a:bodyPr>
          <a:lstStyle/>
          <a:p>
            <a:endParaRPr/>
          </a:p>
        </p:txBody>
      </p:sp>
      <p:sp>
        <p:nvSpPr>
          <p:cNvPr id="2462" name="object 2462"/>
          <p:cNvSpPr/>
          <p:nvPr/>
        </p:nvSpPr>
        <p:spPr>
          <a:xfrm>
            <a:off x="3790949" y="4328921"/>
            <a:ext cx="162306" cy="163068"/>
          </a:xfrm>
          <a:custGeom>
            <a:avLst/>
            <a:gdLst/>
            <a:ahLst/>
            <a:cxnLst/>
            <a:rect l="l" t="t" r="r" b="b"/>
            <a:pathLst>
              <a:path w="162306" h="163067">
                <a:moveTo>
                  <a:pt x="762" y="163068"/>
                </a:moveTo>
                <a:lnTo>
                  <a:pt x="162306" y="762"/>
                </a:lnTo>
                <a:lnTo>
                  <a:pt x="161544" y="0"/>
                </a:lnTo>
                <a:lnTo>
                  <a:pt x="0" y="162306"/>
                </a:lnTo>
                <a:lnTo>
                  <a:pt x="762" y="163068"/>
                </a:lnTo>
                <a:close/>
              </a:path>
            </a:pathLst>
          </a:custGeom>
          <a:solidFill>
            <a:srgbClr val="4EC5C5"/>
          </a:solidFill>
        </p:spPr>
        <p:txBody>
          <a:bodyPr wrap="square" lIns="0" tIns="0" rIns="0" bIns="0" rtlCol="0">
            <a:noAutofit/>
          </a:bodyPr>
          <a:lstStyle/>
          <a:p>
            <a:endParaRPr/>
          </a:p>
        </p:txBody>
      </p:sp>
      <p:sp>
        <p:nvSpPr>
          <p:cNvPr id="2463" name="object 2463"/>
          <p:cNvSpPr/>
          <p:nvPr/>
        </p:nvSpPr>
        <p:spPr>
          <a:xfrm>
            <a:off x="3789426" y="4328159"/>
            <a:ext cx="163068" cy="163068"/>
          </a:xfrm>
          <a:custGeom>
            <a:avLst/>
            <a:gdLst/>
            <a:ahLst/>
            <a:cxnLst/>
            <a:rect l="l" t="t" r="r" b="b"/>
            <a:pathLst>
              <a:path w="163067" h="163067">
                <a:moveTo>
                  <a:pt x="1524" y="163067"/>
                </a:moveTo>
                <a:lnTo>
                  <a:pt x="163068" y="761"/>
                </a:lnTo>
                <a:lnTo>
                  <a:pt x="162306" y="0"/>
                </a:lnTo>
                <a:lnTo>
                  <a:pt x="0" y="161543"/>
                </a:lnTo>
                <a:lnTo>
                  <a:pt x="1524" y="163067"/>
                </a:lnTo>
                <a:close/>
              </a:path>
            </a:pathLst>
          </a:custGeom>
          <a:solidFill>
            <a:srgbClr val="4FC6C6"/>
          </a:solidFill>
        </p:spPr>
        <p:txBody>
          <a:bodyPr wrap="square" lIns="0" tIns="0" rIns="0" bIns="0" rtlCol="0">
            <a:noAutofit/>
          </a:bodyPr>
          <a:lstStyle/>
          <a:p>
            <a:endParaRPr/>
          </a:p>
        </p:txBody>
      </p:sp>
      <p:sp>
        <p:nvSpPr>
          <p:cNvPr id="2464" name="object 2464"/>
          <p:cNvSpPr/>
          <p:nvPr/>
        </p:nvSpPr>
        <p:spPr>
          <a:xfrm>
            <a:off x="3784092" y="4322064"/>
            <a:ext cx="167640" cy="167640"/>
          </a:xfrm>
          <a:custGeom>
            <a:avLst/>
            <a:gdLst/>
            <a:ahLst/>
            <a:cxnLst/>
            <a:rect l="l" t="t" r="r" b="b"/>
            <a:pathLst>
              <a:path w="167639" h="167639">
                <a:moveTo>
                  <a:pt x="5334" y="167639"/>
                </a:moveTo>
                <a:lnTo>
                  <a:pt x="167640" y="6095"/>
                </a:lnTo>
                <a:lnTo>
                  <a:pt x="161544" y="0"/>
                </a:lnTo>
                <a:lnTo>
                  <a:pt x="0" y="161543"/>
                </a:lnTo>
                <a:lnTo>
                  <a:pt x="5334" y="167639"/>
                </a:lnTo>
                <a:close/>
              </a:path>
            </a:pathLst>
          </a:custGeom>
          <a:solidFill>
            <a:srgbClr val="50C8C8"/>
          </a:solidFill>
        </p:spPr>
        <p:txBody>
          <a:bodyPr wrap="square" lIns="0" tIns="0" rIns="0" bIns="0" rtlCol="0">
            <a:noAutofit/>
          </a:bodyPr>
          <a:lstStyle/>
          <a:p>
            <a:endParaRPr/>
          </a:p>
        </p:txBody>
      </p:sp>
      <p:sp>
        <p:nvSpPr>
          <p:cNvPr id="2465" name="object 2465"/>
          <p:cNvSpPr/>
          <p:nvPr/>
        </p:nvSpPr>
        <p:spPr>
          <a:xfrm>
            <a:off x="3789426" y="4328160"/>
            <a:ext cx="162306" cy="161544"/>
          </a:xfrm>
          <a:custGeom>
            <a:avLst/>
            <a:gdLst/>
            <a:ahLst/>
            <a:cxnLst/>
            <a:rect l="l" t="t" r="r" b="b"/>
            <a:pathLst>
              <a:path w="162305" h="161544">
                <a:moveTo>
                  <a:pt x="0" y="161544"/>
                </a:moveTo>
                <a:lnTo>
                  <a:pt x="162306" y="0"/>
                </a:lnTo>
              </a:path>
            </a:pathLst>
          </a:custGeom>
          <a:ln w="762">
            <a:solidFill>
              <a:srgbClr val="50C8C8"/>
            </a:solidFill>
          </a:ln>
        </p:spPr>
        <p:txBody>
          <a:bodyPr wrap="square" lIns="0" tIns="0" rIns="0" bIns="0" rtlCol="0">
            <a:noAutofit/>
          </a:bodyPr>
          <a:lstStyle/>
          <a:p>
            <a:endParaRPr/>
          </a:p>
        </p:txBody>
      </p:sp>
      <p:sp>
        <p:nvSpPr>
          <p:cNvPr id="2466" name="object 2466"/>
          <p:cNvSpPr/>
          <p:nvPr/>
        </p:nvSpPr>
        <p:spPr>
          <a:xfrm>
            <a:off x="3788664" y="4327398"/>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50C8C8"/>
          </a:solidFill>
        </p:spPr>
        <p:txBody>
          <a:bodyPr wrap="square" lIns="0" tIns="0" rIns="0" bIns="0" rtlCol="0">
            <a:noAutofit/>
          </a:bodyPr>
          <a:lstStyle/>
          <a:p>
            <a:endParaRPr/>
          </a:p>
        </p:txBody>
      </p:sp>
      <p:sp>
        <p:nvSpPr>
          <p:cNvPr id="2467" name="object 2467"/>
          <p:cNvSpPr/>
          <p:nvPr/>
        </p:nvSpPr>
        <p:spPr>
          <a:xfrm>
            <a:off x="3787902" y="4326636"/>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0C9C9"/>
          </a:solidFill>
        </p:spPr>
        <p:txBody>
          <a:bodyPr wrap="square" lIns="0" tIns="0" rIns="0" bIns="0" rtlCol="0">
            <a:noAutofit/>
          </a:bodyPr>
          <a:lstStyle/>
          <a:p>
            <a:endParaRPr/>
          </a:p>
        </p:txBody>
      </p:sp>
      <p:sp>
        <p:nvSpPr>
          <p:cNvPr id="2468" name="object 2468"/>
          <p:cNvSpPr/>
          <p:nvPr/>
        </p:nvSpPr>
        <p:spPr>
          <a:xfrm>
            <a:off x="3787139" y="4325873"/>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0CACA"/>
          </a:solidFill>
        </p:spPr>
        <p:txBody>
          <a:bodyPr wrap="square" lIns="0" tIns="0" rIns="0" bIns="0" rtlCol="0">
            <a:noAutofit/>
          </a:bodyPr>
          <a:lstStyle/>
          <a:p>
            <a:endParaRPr/>
          </a:p>
        </p:txBody>
      </p:sp>
      <p:sp>
        <p:nvSpPr>
          <p:cNvPr id="2469" name="object 2469"/>
          <p:cNvSpPr/>
          <p:nvPr/>
        </p:nvSpPr>
        <p:spPr>
          <a:xfrm>
            <a:off x="3786377" y="432511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1CBCB"/>
          </a:solidFill>
        </p:spPr>
        <p:txBody>
          <a:bodyPr wrap="square" lIns="0" tIns="0" rIns="0" bIns="0" rtlCol="0">
            <a:noAutofit/>
          </a:bodyPr>
          <a:lstStyle/>
          <a:p>
            <a:endParaRPr/>
          </a:p>
        </p:txBody>
      </p:sp>
      <p:sp>
        <p:nvSpPr>
          <p:cNvPr id="2470" name="object 2470"/>
          <p:cNvSpPr/>
          <p:nvPr/>
        </p:nvSpPr>
        <p:spPr>
          <a:xfrm>
            <a:off x="3785615" y="4323587"/>
            <a:ext cx="162306" cy="163068"/>
          </a:xfrm>
          <a:custGeom>
            <a:avLst/>
            <a:gdLst/>
            <a:ahLst/>
            <a:cxnLst/>
            <a:rect l="l" t="t" r="r" b="b"/>
            <a:pathLst>
              <a:path w="162305" h="163067">
                <a:moveTo>
                  <a:pt x="762" y="163067"/>
                </a:moveTo>
                <a:lnTo>
                  <a:pt x="162306" y="1523"/>
                </a:lnTo>
                <a:lnTo>
                  <a:pt x="161544" y="0"/>
                </a:lnTo>
                <a:lnTo>
                  <a:pt x="0" y="161543"/>
                </a:lnTo>
                <a:lnTo>
                  <a:pt x="762" y="163067"/>
                </a:lnTo>
                <a:close/>
              </a:path>
            </a:pathLst>
          </a:custGeom>
          <a:solidFill>
            <a:srgbClr val="51CDCD"/>
          </a:solidFill>
        </p:spPr>
        <p:txBody>
          <a:bodyPr wrap="square" lIns="0" tIns="0" rIns="0" bIns="0" rtlCol="0">
            <a:noAutofit/>
          </a:bodyPr>
          <a:lstStyle/>
          <a:p>
            <a:endParaRPr/>
          </a:p>
        </p:txBody>
      </p:sp>
      <p:sp>
        <p:nvSpPr>
          <p:cNvPr id="2471" name="object 2471"/>
          <p:cNvSpPr/>
          <p:nvPr/>
        </p:nvSpPr>
        <p:spPr>
          <a:xfrm>
            <a:off x="3784854" y="4322826"/>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CECE"/>
          </a:solidFill>
        </p:spPr>
        <p:txBody>
          <a:bodyPr wrap="square" lIns="0" tIns="0" rIns="0" bIns="0" rtlCol="0">
            <a:noAutofit/>
          </a:bodyPr>
          <a:lstStyle/>
          <a:p>
            <a:endParaRPr/>
          </a:p>
        </p:txBody>
      </p:sp>
      <p:sp>
        <p:nvSpPr>
          <p:cNvPr id="2472" name="object 2472"/>
          <p:cNvSpPr/>
          <p:nvPr/>
        </p:nvSpPr>
        <p:spPr>
          <a:xfrm>
            <a:off x="3784092" y="432206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2CFCF"/>
          </a:solidFill>
        </p:spPr>
        <p:txBody>
          <a:bodyPr wrap="square" lIns="0" tIns="0" rIns="0" bIns="0" rtlCol="0">
            <a:noAutofit/>
          </a:bodyPr>
          <a:lstStyle/>
          <a:p>
            <a:endParaRPr/>
          </a:p>
        </p:txBody>
      </p:sp>
      <p:sp>
        <p:nvSpPr>
          <p:cNvPr id="2473" name="object 2473"/>
          <p:cNvSpPr/>
          <p:nvPr/>
        </p:nvSpPr>
        <p:spPr>
          <a:xfrm>
            <a:off x="3778758" y="4315205"/>
            <a:ext cx="166878" cy="168402"/>
          </a:xfrm>
          <a:custGeom>
            <a:avLst/>
            <a:gdLst/>
            <a:ahLst/>
            <a:cxnLst/>
            <a:rect l="l" t="t" r="r" b="b"/>
            <a:pathLst>
              <a:path w="166877" h="168401">
                <a:moveTo>
                  <a:pt x="5334" y="168401"/>
                </a:moveTo>
                <a:lnTo>
                  <a:pt x="166878" y="6857"/>
                </a:lnTo>
                <a:lnTo>
                  <a:pt x="161544" y="0"/>
                </a:lnTo>
                <a:lnTo>
                  <a:pt x="0" y="161543"/>
                </a:lnTo>
                <a:lnTo>
                  <a:pt x="5334" y="168401"/>
                </a:lnTo>
                <a:close/>
              </a:path>
            </a:pathLst>
          </a:custGeom>
          <a:solidFill>
            <a:srgbClr val="52D0D0"/>
          </a:solidFill>
        </p:spPr>
        <p:txBody>
          <a:bodyPr wrap="square" lIns="0" tIns="0" rIns="0" bIns="0" rtlCol="0">
            <a:noAutofit/>
          </a:bodyPr>
          <a:lstStyle/>
          <a:p>
            <a:endParaRPr/>
          </a:p>
        </p:txBody>
      </p:sp>
      <p:sp>
        <p:nvSpPr>
          <p:cNvPr id="2474" name="object 2474"/>
          <p:cNvSpPr/>
          <p:nvPr/>
        </p:nvSpPr>
        <p:spPr>
          <a:xfrm>
            <a:off x="3784092" y="4322063"/>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2475" name="object 2475"/>
          <p:cNvSpPr/>
          <p:nvPr/>
        </p:nvSpPr>
        <p:spPr>
          <a:xfrm>
            <a:off x="3782568" y="4320539"/>
            <a:ext cx="163068" cy="163068"/>
          </a:xfrm>
          <a:custGeom>
            <a:avLst/>
            <a:gdLst/>
            <a:ahLst/>
            <a:cxnLst/>
            <a:rect l="l" t="t" r="r" b="b"/>
            <a:pathLst>
              <a:path w="163067" h="163067">
                <a:moveTo>
                  <a:pt x="1524" y="163068"/>
                </a:moveTo>
                <a:lnTo>
                  <a:pt x="163068" y="1524"/>
                </a:lnTo>
                <a:lnTo>
                  <a:pt x="162306" y="0"/>
                </a:lnTo>
                <a:lnTo>
                  <a:pt x="0" y="162306"/>
                </a:lnTo>
                <a:lnTo>
                  <a:pt x="1524" y="163068"/>
                </a:lnTo>
                <a:close/>
              </a:path>
            </a:pathLst>
          </a:custGeom>
          <a:solidFill>
            <a:srgbClr val="52D0D0"/>
          </a:solidFill>
        </p:spPr>
        <p:txBody>
          <a:bodyPr wrap="square" lIns="0" tIns="0" rIns="0" bIns="0" rtlCol="0">
            <a:noAutofit/>
          </a:bodyPr>
          <a:lstStyle/>
          <a:p>
            <a:endParaRPr/>
          </a:p>
        </p:txBody>
      </p:sp>
      <p:sp>
        <p:nvSpPr>
          <p:cNvPr id="2476" name="object 2476"/>
          <p:cNvSpPr/>
          <p:nvPr/>
        </p:nvSpPr>
        <p:spPr>
          <a:xfrm>
            <a:off x="3781805" y="4319777"/>
            <a:ext cx="163068" cy="163068"/>
          </a:xfrm>
          <a:custGeom>
            <a:avLst/>
            <a:gdLst/>
            <a:ahLst/>
            <a:cxnLst/>
            <a:rect l="l" t="t" r="r" b="b"/>
            <a:pathLst>
              <a:path w="163067" h="163067">
                <a:moveTo>
                  <a:pt x="762" y="163068"/>
                </a:moveTo>
                <a:lnTo>
                  <a:pt x="163068" y="762"/>
                </a:lnTo>
                <a:lnTo>
                  <a:pt x="162306" y="0"/>
                </a:lnTo>
                <a:lnTo>
                  <a:pt x="0" y="161544"/>
                </a:lnTo>
                <a:lnTo>
                  <a:pt x="762" y="163068"/>
                </a:lnTo>
                <a:close/>
              </a:path>
            </a:pathLst>
          </a:custGeom>
          <a:solidFill>
            <a:srgbClr val="52D1D1"/>
          </a:solidFill>
        </p:spPr>
        <p:txBody>
          <a:bodyPr wrap="square" lIns="0" tIns="0" rIns="0" bIns="0" rtlCol="0">
            <a:noAutofit/>
          </a:bodyPr>
          <a:lstStyle/>
          <a:p>
            <a:endParaRPr/>
          </a:p>
        </p:txBody>
      </p:sp>
      <p:sp>
        <p:nvSpPr>
          <p:cNvPr id="2477" name="object 2477"/>
          <p:cNvSpPr/>
          <p:nvPr/>
        </p:nvSpPr>
        <p:spPr>
          <a:xfrm>
            <a:off x="3781043" y="4318254"/>
            <a:ext cx="163068" cy="163068"/>
          </a:xfrm>
          <a:custGeom>
            <a:avLst/>
            <a:gdLst/>
            <a:ahLst/>
            <a:cxnLst/>
            <a:rect l="l" t="t" r="r" b="b"/>
            <a:pathLst>
              <a:path w="163067" h="163067">
                <a:moveTo>
                  <a:pt x="762" y="163067"/>
                </a:moveTo>
                <a:lnTo>
                  <a:pt x="163068" y="1523"/>
                </a:lnTo>
                <a:lnTo>
                  <a:pt x="162306" y="0"/>
                </a:lnTo>
                <a:lnTo>
                  <a:pt x="0" y="162305"/>
                </a:lnTo>
                <a:lnTo>
                  <a:pt x="762" y="163067"/>
                </a:lnTo>
                <a:close/>
              </a:path>
            </a:pathLst>
          </a:custGeom>
          <a:solidFill>
            <a:srgbClr val="52D2D2"/>
          </a:solidFill>
        </p:spPr>
        <p:txBody>
          <a:bodyPr wrap="square" lIns="0" tIns="0" rIns="0" bIns="0" rtlCol="0">
            <a:noAutofit/>
          </a:bodyPr>
          <a:lstStyle/>
          <a:p>
            <a:endParaRPr/>
          </a:p>
        </p:txBody>
      </p:sp>
      <p:sp>
        <p:nvSpPr>
          <p:cNvPr id="2478" name="object 2478"/>
          <p:cNvSpPr/>
          <p:nvPr/>
        </p:nvSpPr>
        <p:spPr>
          <a:xfrm>
            <a:off x="3780282" y="4317492"/>
            <a:ext cx="163068" cy="163068"/>
          </a:xfrm>
          <a:custGeom>
            <a:avLst/>
            <a:gdLst/>
            <a:ahLst/>
            <a:cxnLst/>
            <a:rect l="l" t="t" r="r" b="b"/>
            <a:pathLst>
              <a:path w="163067" h="163067">
                <a:moveTo>
                  <a:pt x="762" y="163068"/>
                </a:moveTo>
                <a:lnTo>
                  <a:pt x="163068" y="762"/>
                </a:lnTo>
                <a:lnTo>
                  <a:pt x="161544" y="0"/>
                </a:lnTo>
                <a:lnTo>
                  <a:pt x="0" y="161544"/>
                </a:lnTo>
                <a:lnTo>
                  <a:pt x="762" y="163068"/>
                </a:lnTo>
                <a:close/>
              </a:path>
            </a:pathLst>
          </a:custGeom>
          <a:solidFill>
            <a:srgbClr val="53D2D2"/>
          </a:solidFill>
        </p:spPr>
        <p:txBody>
          <a:bodyPr wrap="square" lIns="0" tIns="0" rIns="0" bIns="0" rtlCol="0">
            <a:noAutofit/>
          </a:bodyPr>
          <a:lstStyle/>
          <a:p>
            <a:endParaRPr/>
          </a:p>
        </p:txBody>
      </p:sp>
      <p:sp>
        <p:nvSpPr>
          <p:cNvPr id="2479" name="object 2479"/>
          <p:cNvSpPr/>
          <p:nvPr/>
        </p:nvSpPr>
        <p:spPr>
          <a:xfrm>
            <a:off x="3779520" y="4316729"/>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53D3D3"/>
          </a:solidFill>
        </p:spPr>
        <p:txBody>
          <a:bodyPr wrap="square" lIns="0" tIns="0" rIns="0" bIns="0" rtlCol="0">
            <a:noAutofit/>
          </a:bodyPr>
          <a:lstStyle/>
          <a:p>
            <a:endParaRPr/>
          </a:p>
        </p:txBody>
      </p:sp>
      <p:sp>
        <p:nvSpPr>
          <p:cNvPr id="2480" name="object 2480"/>
          <p:cNvSpPr/>
          <p:nvPr/>
        </p:nvSpPr>
        <p:spPr>
          <a:xfrm>
            <a:off x="3778758" y="4315205"/>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3D4D4"/>
          </a:solidFill>
        </p:spPr>
        <p:txBody>
          <a:bodyPr wrap="square" lIns="0" tIns="0" rIns="0" bIns="0" rtlCol="0">
            <a:noAutofit/>
          </a:bodyPr>
          <a:lstStyle/>
          <a:p>
            <a:endParaRPr/>
          </a:p>
        </p:txBody>
      </p:sp>
      <p:sp>
        <p:nvSpPr>
          <p:cNvPr id="2481" name="object 2481"/>
          <p:cNvSpPr/>
          <p:nvPr/>
        </p:nvSpPr>
        <p:spPr>
          <a:xfrm>
            <a:off x="3774947" y="4307586"/>
            <a:ext cx="165354" cy="169164"/>
          </a:xfrm>
          <a:custGeom>
            <a:avLst/>
            <a:gdLst/>
            <a:ahLst/>
            <a:cxnLst/>
            <a:rect l="l" t="t" r="r" b="b"/>
            <a:pathLst>
              <a:path w="165353" h="169163">
                <a:moveTo>
                  <a:pt x="3810" y="169163"/>
                </a:moveTo>
                <a:lnTo>
                  <a:pt x="165354" y="7619"/>
                </a:lnTo>
                <a:lnTo>
                  <a:pt x="161544" y="0"/>
                </a:lnTo>
                <a:lnTo>
                  <a:pt x="0" y="162305"/>
                </a:lnTo>
                <a:lnTo>
                  <a:pt x="3810" y="169163"/>
                </a:lnTo>
                <a:close/>
              </a:path>
            </a:pathLst>
          </a:custGeom>
          <a:solidFill>
            <a:srgbClr val="54D5D5"/>
          </a:solidFill>
        </p:spPr>
        <p:txBody>
          <a:bodyPr wrap="square" lIns="0" tIns="0" rIns="0" bIns="0" rtlCol="0">
            <a:noAutofit/>
          </a:bodyPr>
          <a:lstStyle/>
          <a:p>
            <a:endParaRPr/>
          </a:p>
        </p:txBody>
      </p:sp>
      <p:sp>
        <p:nvSpPr>
          <p:cNvPr id="2482" name="object 2482"/>
          <p:cNvSpPr/>
          <p:nvPr/>
        </p:nvSpPr>
        <p:spPr>
          <a:xfrm>
            <a:off x="3778757" y="4315206"/>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2483" name="object 2483"/>
          <p:cNvSpPr/>
          <p:nvPr/>
        </p:nvSpPr>
        <p:spPr>
          <a:xfrm>
            <a:off x="3777995" y="4313682"/>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4D5D5"/>
          </a:solidFill>
        </p:spPr>
        <p:txBody>
          <a:bodyPr wrap="square" lIns="0" tIns="0" rIns="0" bIns="0" rtlCol="0">
            <a:noAutofit/>
          </a:bodyPr>
          <a:lstStyle/>
          <a:p>
            <a:endParaRPr/>
          </a:p>
        </p:txBody>
      </p:sp>
      <p:sp>
        <p:nvSpPr>
          <p:cNvPr id="2484" name="object 2484"/>
          <p:cNvSpPr/>
          <p:nvPr/>
        </p:nvSpPr>
        <p:spPr>
          <a:xfrm>
            <a:off x="3777233" y="4312158"/>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4D6D6"/>
          </a:solidFill>
        </p:spPr>
        <p:txBody>
          <a:bodyPr wrap="square" lIns="0" tIns="0" rIns="0" bIns="0" rtlCol="0">
            <a:noAutofit/>
          </a:bodyPr>
          <a:lstStyle/>
          <a:p>
            <a:endParaRPr/>
          </a:p>
        </p:txBody>
      </p:sp>
      <p:sp>
        <p:nvSpPr>
          <p:cNvPr id="2485" name="object 2485"/>
          <p:cNvSpPr/>
          <p:nvPr/>
        </p:nvSpPr>
        <p:spPr>
          <a:xfrm>
            <a:off x="3776471" y="4310633"/>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4D7D7"/>
          </a:solidFill>
        </p:spPr>
        <p:txBody>
          <a:bodyPr wrap="square" lIns="0" tIns="0" rIns="0" bIns="0" rtlCol="0">
            <a:noAutofit/>
          </a:bodyPr>
          <a:lstStyle/>
          <a:p>
            <a:endParaRPr/>
          </a:p>
        </p:txBody>
      </p:sp>
      <p:sp>
        <p:nvSpPr>
          <p:cNvPr id="2486" name="object 2486"/>
          <p:cNvSpPr/>
          <p:nvPr/>
        </p:nvSpPr>
        <p:spPr>
          <a:xfrm>
            <a:off x="3775710" y="4309109"/>
            <a:ext cx="162306" cy="163068"/>
          </a:xfrm>
          <a:custGeom>
            <a:avLst/>
            <a:gdLst/>
            <a:ahLst/>
            <a:cxnLst/>
            <a:rect l="l" t="t" r="r" b="b"/>
            <a:pathLst>
              <a:path w="162305" h="163067">
                <a:moveTo>
                  <a:pt x="762" y="163067"/>
                </a:moveTo>
                <a:lnTo>
                  <a:pt x="162306" y="1523"/>
                </a:lnTo>
                <a:lnTo>
                  <a:pt x="161544" y="0"/>
                </a:lnTo>
                <a:lnTo>
                  <a:pt x="0" y="162305"/>
                </a:lnTo>
                <a:lnTo>
                  <a:pt x="762" y="163067"/>
                </a:lnTo>
                <a:close/>
              </a:path>
            </a:pathLst>
          </a:custGeom>
          <a:solidFill>
            <a:srgbClr val="56D8D8"/>
          </a:solidFill>
        </p:spPr>
        <p:txBody>
          <a:bodyPr wrap="square" lIns="0" tIns="0" rIns="0" bIns="0" rtlCol="0">
            <a:noAutofit/>
          </a:bodyPr>
          <a:lstStyle/>
          <a:p>
            <a:endParaRPr/>
          </a:p>
        </p:txBody>
      </p:sp>
      <p:sp>
        <p:nvSpPr>
          <p:cNvPr id="2487" name="object 2487"/>
          <p:cNvSpPr/>
          <p:nvPr/>
        </p:nvSpPr>
        <p:spPr>
          <a:xfrm>
            <a:off x="3774948" y="4307586"/>
            <a:ext cx="162306" cy="163830"/>
          </a:xfrm>
          <a:custGeom>
            <a:avLst/>
            <a:gdLst/>
            <a:ahLst/>
            <a:cxnLst/>
            <a:rect l="l" t="t" r="r" b="b"/>
            <a:pathLst>
              <a:path w="162306" h="163829">
                <a:moveTo>
                  <a:pt x="762" y="163829"/>
                </a:moveTo>
                <a:lnTo>
                  <a:pt x="162306" y="1523"/>
                </a:lnTo>
                <a:lnTo>
                  <a:pt x="161544" y="0"/>
                </a:lnTo>
                <a:lnTo>
                  <a:pt x="0" y="162305"/>
                </a:lnTo>
                <a:lnTo>
                  <a:pt x="762" y="163829"/>
                </a:lnTo>
                <a:close/>
              </a:path>
            </a:pathLst>
          </a:custGeom>
          <a:solidFill>
            <a:srgbClr val="56DAD9"/>
          </a:solidFill>
        </p:spPr>
        <p:txBody>
          <a:bodyPr wrap="square" lIns="0" tIns="0" rIns="0" bIns="0" rtlCol="0">
            <a:noAutofit/>
          </a:bodyPr>
          <a:lstStyle/>
          <a:p>
            <a:endParaRPr/>
          </a:p>
        </p:txBody>
      </p:sp>
      <p:sp>
        <p:nvSpPr>
          <p:cNvPr id="2488" name="object 2488"/>
          <p:cNvSpPr/>
          <p:nvPr/>
        </p:nvSpPr>
        <p:spPr>
          <a:xfrm>
            <a:off x="3772662" y="4299966"/>
            <a:ext cx="163830" cy="169926"/>
          </a:xfrm>
          <a:custGeom>
            <a:avLst/>
            <a:gdLst/>
            <a:ahLst/>
            <a:cxnLst/>
            <a:rect l="l" t="t" r="r" b="b"/>
            <a:pathLst>
              <a:path w="163829" h="169925">
                <a:moveTo>
                  <a:pt x="2286" y="169925"/>
                </a:moveTo>
                <a:lnTo>
                  <a:pt x="163830" y="7619"/>
                </a:lnTo>
                <a:lnTo>
                  <a:pt x="161544" y="0"/>
                </a:lnTo>
                <a:lnTo>
                  <a:pt x="0" y="162305"/>
                </a:lnTo>
                <a:lnTo>
                  <a:pt x="2286" y="169925"/>
                </a:lnTo>
                <a:close/>
              </a:path>
            </a:pathLst>
          </a:custGeom>
          <a:solidFill>
            <a:srgbClr val="57DBDB"/>
          </a:solidFill>
        </p:spPr>
        <p:txBody>
          <a:bodyPr wrap="square" lIns="0" tIns="0" rIns="0" bIns="0" rtlCol="0">
            <a:noAutofit/>
          </a:bodyPr>
          <a:lstStyle/>
          <a:p>
            <a:endParaRPr/>
          </a:p>
        </p:txBody>
      </p:sp>
      <p:sp>
        <p:nvSpPr>
          <p:cNvPr id="2489" name="object 2489"/>
          <p:cNvSpPr/>
          <p:nvPr/>
        </p:nvSpPr>
        <p:spPr>
          <a:xfrm>
            <a:off x="3774948" y="4307586"/>
            <a:ext cx="161544" cy="162306"/>
          </a:xfrm>
          <a:custGeom>
            <a:avLst/>
            <a:gdLst/>
            <a:ahLst/>
            <a:cxnLst/>
            <a:rect l="l" t="t" r="r" b="b"/>
            <a:pathLst>
              <a:path w="161544" h="162305">
                <a:moveTo>
                  <a:pt x="0" y="162305"/>
                </a:moveTo>
                <a:lnTo>
                  <a:pt x="161544" y="0"/>
                </a:lnTo>
              </a:path>
            </a:pathLst>
          </a:custGeom>
          <a:ln w="762">
            <a:solidFill>
              <a:srgbClr val="57DBDB"/>
            </a:solidFill>
          </a:ln>
        </p:spPr>
        <p:txBody>
          <a:bodyPr wrap="square" lIns="0" tIns="0" rIns="0" bIns="0" rtlCol="0">
            <a:noAutofit/>
          </a:bodyPr>
          <a:lstStyle/>
          <a:p>
            <a:endParaRPr/>
          </a:p>
        </p:txBody>
      </p:sp>
      <p:sp>
        <p:nvSpPr>
          <p:cNvPr id="2490" name="object 2490"/>
          <p:cNvSpPr/>
          <p:nvPr/>
        </p:nvSpPr>
        <p:spPr>
          <a:xfrm>
            <a:off x="3774186" y="4305300"/>
            <a:ext cx="162306" cy="164592"/>
          </a:xfrm>
          <a:custGeom>
            <a:avLst/>
            <a:gdLst/>
            <a:ahLst/>
            <a:cxnLst/>
            <a:rect l="l" t="t" r="r" b="b"/>
            <a:pathLst>
              <a:path w="162305" h="164591">
                <a:moveTo>
                  <a:pt x="762" y="164592"/>
                </a:moveTo>
                <a:lnTo>
                  <a:pt x="162306" y="2286"/>
                </a:lnTo>
                <a:lnTo>
                  <a:pt x="161544" y="0"/>
                </a:lnTo>
                <a:lnTo>
                  <a:pt x="0" y="161544"/>
                </a:lnTo>
                <a:lnTo>
                  <a:pt x="762" y="164592"/>
                </a:lnTo>
                <a:close/>
              </a:path>
            </a:pathLst>
          </a:custGeom>
          <a:solidFill>
            <a:srgbClr val="57DBDB"/>
          </a:solidFill>
        </p:spPr>
        <p:txBody>
          <a:bodyPr wrap="square" lIns="0" tIns="0" rIns="0" bIns="0" rtlCol="0">
            <a:noAutofit/>
          </a:bodyPr>
          <a:lstStyle/>
          <a:p>
            <a:endParaRPr/>
          </a:p>
        </p:txBody>
      </p:sp>
      <p:sp>
        <p:nvSpPr>
          <p:cNvPr id="2491" name="object 2491"/>
          <p:cNvSpPr/>
          <p:nvPr/>
        </p:nvSpPr>
        <p:spPr>
          <a:xfrm>
            <a:off x="3773423" y="4303014"/>
            <a:ext cx="162306" cy="163830"/>
          </a:xfrm>
          <a:custGeom>
            <a:avLst/>
            <a:gdLst/>
            <a:ahLst/>
            <a:cxnLst/>
            <a:rect l="l" t="t" r="r" b="b"/>
            <a:pathLst>
              <a:path w="162305" h="163829">
                <a:moveTo>
                  <a:pt x="762" y="163830"/>
                </a:moveTo>
                <a:lnTo>
                  <a:pt x="162306" y="2286"/>
                </a:lnTo>
                <a:lnTo>
                  <a:pt x="161544" y="0"/>
                </a:lnTo>
                <a:lnTo>
                  <a:pt x="0" y="161544"/>
                </a:lnTo>
                <a:lnTo>
                  <a:pt x="762" y="163830"/>
                </a:lnTo>
                <a:close/>
              </a:path>
            </a:pathLst>
          </a:custGeom>
          <a:solidFill>
            <a:srgbClr val="57DCDC"/>
          </a:solidFill>
        </p:spPr>
        <p:txBody>
          <a:bodyPr wrap="square" lIns="0" tIns="0" rIns="0" bIns="0" rtlCol="0">
            <a:noAutofit/>
          </a:bodyPr>
          <a:lstStyle/>
          <a:p>
            <a:endParaRPr/>
          </a:p>
        </p:txBody>
      </p:sp>
      <p:sp>
        <p:nvSpPr>
          <p:cNvPr id="2492" name="object 2492"/>
          <p:cNvSpPr/>
          <p:nvPr/>
        </p:nvSpPr>
        <p:spPr>
          <a:xfrm>
            <a:off x="3772661" y="4299965"/>
            <a:ext cx="162306" cy="164592"/>
          </a:xfrm>
          <a:custGeom>
            <a:avLst/>
            <a:gdLst/>
            <a:ahLst/>
            <a:cxnLst/>
            <a:rect l="l" t="t" r="r" b="b"/>
            <a:pathLst>
              <a:path w="162306" h="164591">
                <a:moveTo>
                  <a:pt x="762" y="164592"/>
                </a:moveTo>
                <a:lnTo>
                  <a:pt x="162306" y="3048"/>
                </a:lnTo>
                <a:lnTo>
                  <a:pt x="161544" y="0"/>
                </a:lnTo>
                <a:lnTo>
                  <a:pt x="0" y="162306"/>
                </a:lnTo>
                <a:lnTo>
                  <a:pt x="762" y="164592"/>
                </a:lnTo>
                <a:close/>
              </a:path>
            </a:pathLst>
          </a:custGeom>
          <a:solidFill>
            <a:srgbClr val="58DDDD"/>
          </a:solidFill>
        </p:spPr>
        <p:txBody>
          <a:bodyPr wrap="square" lIns="0" tIns="0" rIns="0" bIns="0" rtlCol="0">
            <a:noAutofit/>
          </a:bodyPr>
          <a:lstStyle/>
          <a:p>
            <a:endParaRPr/>
          </a:p>
        </p:txBody>
      </p:sp>
      <p:sp>
        <p:nvSpPr>
          <p:cNvPr id="2493" name="object 2493"/>
          <p:cNvSpPr/>
          <p:nvPr/>
        </p:nvSpPr>
        <p:spPr>
          <a:xfrm>
            <a:off x="3770375" y="4289298"/>
            <a:ext cx="163830" cy="172974"/>
          </a:xfrm>
          <a:custGeom>
            <a:avLst/>
            <a:gdLst/>
            <a:ahLst/>
            <a:cxnLst/>
            <a:rect l="l" t="t" r="r" b="b"/>
            <a:pathLst>
              <a:path w="163829" h="172974">
                <a:moveTo>
                  <a:pt x="2286" y="172974"/>
                </a:moveTo>
                <a:lnTo>
                  <a:pt x="163830" y="10668"/>
                </a:lnTo>
                <a:lnTo>
                  <a:pt x="161544" y="0"/>
                </a:lnTo>
                <a:lnTo>
                  <a:pt x="0" y="161544"/>
                </a:lnTo>
                <a:lnTo>
                  <a:pt x="2286" y="172974"/>
                </a:lnTo>
                <a:close/>
              </a:path>
            </a:pathLst>
          </a:custGeom>
          <a:solidFill>
            <a:srgbClr val="58DEDE"/>
          </a:solidFill>
        </p:spPr>
        <p:txBody>
          <a:bodyPr wrap="square" lIns="0" tIns="0" rIns="0" bIns="0" rtlCol="0">
            <a:noAutofit/>
          </a:bodyPr>
          <a:lstStyle/>
          <a:p>
            <a:endParaRPr/>
          </a:p>
        </p:txBody>
      </p:sp>
      <p:sp>
        <p:nvSpPr>
          <p:cNvPr id="2494" name="object 2494"/>
          <p:cNvSpPr/>
          <p:nvPr/>
        </p:nvSpPr>
        <p:spPr>
          <a:xfrm>
            <a:off x="3772661" y="4299966"/>
            <a:ext cx="161544" cy="162306"/>
          </a:xfrm>
          <a:custGeom>
            <a:avLst/>
            <a:gdLst/>
            <a:ahLst/>
            <a:cxnLst/>
            <a:rect l="l" t="t" r="r" b="b"/>
            <a:pathLst>
              <a:path w="161544" h="162305">
                <a:moveTo>
                  <a:pt x="0" y="162306"/>
                </a:moveTo>
                <a:lnTo>
                  <a:pt x="161544" y="0"/>
                </a:lnTo>
              </a:path>
            </a:pathLst>
          </a:custGeom>
          <a:ln w="762">
            <a:solidFill>
              <a:srgbClr val="58DEDE"/>
            </a:solidFill>
          </a:ln>
        </p:spPr>
        <p:txBody>
          <a:bodyPr wrap="square" lIns="0" tIns="0" rIns="0" bIns="0" rtlCol="0">
            <a:noAutofit/>
          </a:bodyPr>
          <a:lstStyle/>
          <a:p>
            <a:endParaRPr/>
          </a:p>
        </p:txBody>
      </p:sp>
      <p:sp>
        <p:nvSpPr>
          <p:cNvPr id="2495" name="object 2495"/>
          <p:cNvSpPr/>
          <p:nvPr/>
        </p:nvSpPr>
        <p:spPr>
          <a:xfrm>
            <a:off x="3771899" y="4294632"/>
            <a:ext cx="162306" cy="167640"/>
          </a:xfrm>
          <a:custGeom>
            <a:avLst/>
            <a:gdLst/>
            <a:ahLst/>
            <a:cxnLst/>
            <a:rect l="l" t="t" r="r" b="b"/>
            <a:pathLst>
              <a:path w="162306" h="167639">
                <a:moveTo>
                  <a:pt x="762" y="167639"/>
                </a:moveTo>
                <a:lnTo>
                  <a:pt x="162306" y="5333"/>
                </a:lnTo>
                <a:lnTo>
                  <a:pt x="161544" y="0"/>
                </a:lnTo>
                <a:lnTo>
                  <a:pt x="0" y="161543"/>
                </a:lnTo>
                <a:lnTo>
                  <a:pt x="762" y="167639"/>
                </a:lnTo>
                <a:close/>
              </a:path>
            </a:pathLst>
          </a:custGeom>
          <a:solidFill>
            <a:srgbClr val="58DEDE"/>
          </a:solidFill>
        </p:spPr>
        <p:txBody>
          <a:bodyPr wrap="square" lIns="0" tIns="0" rIns="0" bIns="0" rtlCol="0">
            <a:noAutofit/>
          </a:bodyPr>
          <a:lstStyle/>
          <a:p>
            <a:endParaRPr/>
          </a:p>
        </p:txBody>
      </p:sp>
      <p:sp>
        <p:nvSpPr>
          <p:cNvPr id="2496" name="object 2496"/>
          <p:cNvSpPr/>
          <p:nvPr/>
        </p:nvSpPr>
        <p:spPr>
          <a:xfrm>
            <a:off x="3770376" y="4289298"/>
            <a:ext cx="163068" cy="166878"/>
          </a:xfrm>
          <a:custGeom>
            <a:avLst/>
            <a:gdLst/>
            <a:ahLst/>
            <a:cxnLst/>
            <a:rect l="l" t="t" r="r" b="b"/>
            <a:pathLst>
              <a:path w="163067" h="166877">
                <a:moveTo>
                  <a:pt x="1524" y="166877"/>
                </a:moveTo>
                <a:lnTo>
                  <a:pt x="163068" y="5333"/>
                </a:lnTo>
                <a:lnTo>
                  <a:pt x="161544" y="0"/>
                </a:lnTo>
                <a:lnTo>
                  <a:pt x="0" y="161543"/>
                </a:lnTo>
                <a:lnTo>
                  <a:pt x="1524" y="166877"/>
                </a:lnTo>
                <a:close/>
              </a:path>
            </a:pathLst>
          </a:custGeom>
          <a:solidFill>
            <a:srgbClr val="58DFDF"/>
          </a:solidFill>
        </p:spPr>
        <p:txBody>
          <a:bodyPr wrap="square" lIns="0" tIns="0" rIns="0" bIns="0" rtlCol="0">
            <a:noAutofit/>
          </a:bodyPr>
          <a:lstStyle/>
          <a:p>
            <a:endParaRPr/>
          </a:p>
        </p:txBody>
      </p:sp>
      <p:sp>
        <p:nvSpPr>
          <p:cNvPr id="2497" name="object 2497"/>
          <p:cNvSpPr/>
          <p:nvPr/>
        </p:nvSpPr>
        <p:spPr>
          <a:xfrm>
            <a:off x="3769614" y="4271772"/>
            <a:ext cx="162306" cy="179070"/>
          </a:xfrm>
          <a:custGeom>
            <a:avLst/>
            <a:gdLst/>
            <a:ahLst/>
            <a:cxnLst/>
            <a:rect l="l" t="t" r="r" b="b"/>
            <a:pathLst>
              <a:path w="162306" h="179070">
                <a:moveTo>
                  <a:pt x="762" y="179070"/>
                </a:moveTo>
                <a:lnTo>
                  <a:pt x="162306" y="17526"/>
                </a:lnTo>
                <a:lnTo>
                  <a:pt x="161544" y="0"/>
                </a:lnTo>
                <a:lnTo>
                  <a:pt x="0" y="161544"/>
                </a:lnTo>
                <a:lnTo>
                  <a:pt x="762" y="179070"/>
                </a:lnTo>
                <a:close/>
              </a:path>
            </a:pathLst>
          </a:custGeom>
          <a:solidFill>
            <a:srgbClr val="58DFDF"/>
          </a:solidFill>
        </p:spPr>
        <p:txBody>
          <a:bodyPr wrap="square" lIns="0" tIns="0" rIns="0" bIns="0" rtlCol="0">
            <a:noAutofit/>
          </a:bodyPr>
          <a:lstStyle/>
          <a:p>
            <a:endParaRPr/>
          </a:p>
        </p:txBody>
      </p:sp>
      <p:sp>
        <p:nvSpPr>
          <p:cNvPr id="2498" name="object 2498"/>
          <p:cNvSpPr/>
          <p:nvPr/>
        </p:nvSpPr>
        <p:spPr>
          <a:xfrm>
            <a:off x="3770376" y="4289298"/>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499" name="object 2499"/>
          <p:cNvSpPr/>
          <p:nvPr/>
        </p:nvSpPr>
        <p:spPr>
          <a:xfrm>
            <a:off x="3768090" y="4248150"/>
            <a:ext cx="163068" cy="185166"/>
          </a:xfrm>
          <a:custGeom>
            <a:avLst/>
            <a:gdLst/>
            <a:ahLst/>
            <a:cxnLst/>
            <a:rect l="l" t="t" r="r" b="b"/>
            <a:pathLst>
              <a:path w="163067" h="185165">
                <a:moveTo>
                  <a:pt x="1524" y="185166"/>
                </a:moveTo>
                <a:lnTo>
                  <a:pt x="163068" y="23622"/>
                </a:lnTo>
                <a:lnTo>
                  <a:pt x="162306" y="0"/>
                </a:lnTo>
                <a:lnTo>
                  <a:pt x="0" y="161544"/>
                </a:lnTo>
                <a:lnTo>
                  <a:pt x="1524" y="185166"/>
                </a:lnTo>
                <a:close/>
              </a:path>
            </a:pathLst>
          </a:custGeom>
          <a:solidFill>
            <a:srgbClr val="58DFDF"/>
          </a:solidFill>
        </p:spPr>
        <p:txBody>
          <a:bodyPr wrap="square" lIns="0" tIns="0" rIns="0" bIns="0" rtlCol="0">
            <a:noAutofit/>
          </a:bodyPr>
          <a:lstStyle/>
          <a:p>
            <a:endParaRPr/>
          </a:p>
        </p:txBody>
      </p:sp>
      <p:sp>
        <p:nvSpPr>
          <p:cNvPr id="2500" name="object 2500"/>
          <p:cNvSpPr/>
          <p:nvPr/>
        </p:nvSpPr>
        <p:spPr>
          <a:xfrm>
            <a:off x="3769614" y="4271772"/>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501" name="object 2501"/>
          <p:cNvSpPr/>
          <p:nvPr/>
        </p:nvSpPr>
        <p:spPr>
          <a:xfrm>
            <a:off x="3768089" y="4219194"/>
            <a:ext cx="162306" cy="190500"/>
          </a:xfrm>
          <a:custGeom>
            <a:avLst/>
            <a:gdLst/>
            <a:ahLst/>
            <a:cxnLst/>
            <a:rect l="l" t="t" r="r" b="b"/>
            <a:pathLst>
              <a:path w="162305" h="190500">
                <a:moveTo>
                  <a:pt x="0" y="190500"/>
                </a:moveTo>
                <a:lnTo>
                  <a:pt x="162306" y="28955"/>
                </a:lnTo>
                <a:lnTo>
                  <a:pt x="161544" y="0"/>
                </a:lnTo>
                <a:lnTo>
                  <a:pt x="0" y="161544"/>
                </a:lnTo>
                <a:lnTo>
                  <a:pt x="0" y="190500"/>
                </a:lnTo>
                <a:close/>
              </a:path>
            </a:pathLst>
          </a:custGeom>
          <a:solidFill>
            <a:srgbClr val="59E0E0"/>
          </a:solidFill>
        </p:spPr>
        <p:txBody>
          <a:bodyPr wrap="square" lIns="0" tIns="0" rIns="0" bIns="0" rtlCol="0">
            <a:noAutofit/>
          </a:bodyPr>
          <a:lstStyle/>
          <a:p>
            <a:endParaRPr/>
          </a:p>
        </p:txBody>
      </p:sp>
      <p:sp>
        <p:nvSpPr>
          <p:cNvPr id="2502" name="object 2502"/>
          <p:cNvSpPr/>
          <p:nvPr/>
        </p:nvSpPr>
        <p:spPr>
          <a:xfrm>
            <a:off x="3768089" y="4248150"/>
            <a:ext cx="162306" cy="161544"/>
          </a:xfrm>
          <a:custGeom>
            <a:avLst/>
            <a:gdLst/>
            <a:ahLst/>
            <a:cxnLst/>
            <a:rect l="l" t="t" r="r" b="b"/>
            <a:pathLst>
              <a:path w="162305" h="161544">
                <a:moveTo>
                  <a:pt x="0" y="161543"/>
                </a:moveTo>
                <a:lnTo>
                  <a:pt x="162306" y="0"/>
                </a:lnTo>
              </a:path>
            </a:pathLst>
          </a:custGeom>
          <a:ln w="762">
            <a:solidFill>
              <a:srgbClr val="59E0E0"/>
            </a:solidFill>
          </a:ln>
        </p:spPr>
        <p:txBody>
          <a:bodyPr wrap="square" lIns="0" tIns="0" rIns="0" bIns="0" rtlCol="0">
            <a:noAutofit/>
          </a:bodyPr>
          <a:lstStyle/>
          <a:p>
            <a:endParaRPr/>
          </a:p>
        </p:txBody>
      </p:sp>
      <p:sp>
        <p:nvSpPr>
          <p:cNvPr id="2503" name="object 2503"/>
          <p:cNvSpPr/>
          <p:nvPr/>
        </p:nvSpPr>
        <p:spPr>
          <a:xfrm>
            <a:off x="3768089" y="3563874"/>
            <a:ext cx="161544" cy="816863"/>
          </a:xfrm>
          <a:custGeom>
            <a:avLst/>
            <a:gdLst/>
            <a:ahLst/>
            <a:cxnLst/>
            <a:rect l="l" t="t" r="r" b="b"/>
            <a:pathLst>
              <a:path w="161544" h="816863">
                <a:moveTo>
                  <a:pt x="0" y="816863"/>
                </a:moveTo>
                <a:lnTo>
                  <a:pt x="161544" y="655319"/>
                </a:lnTo>
                <a:lnTo>
                  <a:pt x="161543" y="0"/>
                </a:lnTo>
                <a:lnTo>
                  <a:pt x="0" y="161543"/>
                </a:lnTo>
                <a:lnTo>
                  <a:pt x="0" y="816863"/>
                </a:lnTo>
                <a:close/>
              </a:path>
            </a:pathLst>
          </a:custGeom>
          <a:solidFill>
            <a:srgbClr val="59E0E0"/>
          </a:solidFill>
        </p:spPr>
        <p:txBody>
          <a:bodyPr wrap="square" lIns="0" tIns="0" rIns="0" bIns="0" rtlCol="0">
            <a:noAutofit/>
          </a:bodyPr>
          <a:lstStyle/>
          <a:p>
            <a:endParaRPr/>
          </a:p>
        </p:txBody>
      </p:sp>
      <p:sp>
        <p:nvSpPr>
          <p:cNvPr id="2504" name="object 2504"/>
          <p:cNvSpPr/>
          <p:nvPr/>
        </p:nvSpPr>
        <p:spPr>
          <a:xfrm>
            <a:off x="3768089" y="4219194"/>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2505" name="object 2505"/>
          <p:cNvSpPr/>
          <p:nvPr/>
        </p:nvSpPr>
        <p:spPr>
          <a:xfrm>
            <a:off x="3490722" y="3722369"/>
            <a:ext cx="163829" cy="184404"/>
          </a:xfrm>
          <a:custGeom>
            <a:avLst/>
            <a:gdLst/>
            <a:ahLst/>
            <a:cxnLst/>
            <a:rect l="l" t="t" r="r" b="b"/>
            <a:pathLst>
              <a:path w="163829" h="184403">
                <a:moveTo>
                  <a:pt x="0" y="184403"/>
                </a:moveTo>
                <a:lnTo>
                  <a:pt x="161544" y="22859"/>
                </a:lnTo>
                <a:lnTo>
                  <a:pt x="163829" y="0"/>
                </a:lnTo>
                <a:lnTo>
                  <a:pt x="2285" y="161543"/>
                </a:lnTo>
                <a:lnTo>
                  <a:pt x="0" y="184403"/>
                </a:lnTo>
                <a:close/>
              </a:path>
            </a:pathLst>
          </a:custGeom>
          <a:solidFill>
            <a:srgbClr val="58DFDF"/>
          </a:solidFill>
        </p:spPr>
        <p:txBody>
          <a:bodyPr wrap="square" lIns="0" tIns="0" rIns="0" bIns="0" rtlCol="0">
            <a:noAutofit/>
          </a:bodyPr>
          <a:lstStyle/>
          <a:p>
            <a:endParaRPr/>
          </a:p>
        </p:txBody>
      </p:sp>
      <p:sp>
        <p:nvSpPr>
          <p:cNvPr id="2506" name="object 2506"/>
          <p:cNvSpPr/>
          <p:nvPr/>
        </p:nvSpPr>
        <p:spPr>
          <a:xfrm>
            <a:off x="3490722" y="3745229"/>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507" name="object 2507"/>
          <p:cNvSpPr/>
          <p:nvPr/>
        </p:nvSpPr>
        <p:spPr>
          <a:xfrm>
            <a:off x="3493007" y="3701034"/>
            <a:ext cx="165354" cy="182880"/>
          </a:xfrm>
          <a:custGeom>
            <a:avLst/>
            <a:gdLst/>
            <a:ahLst/>
            <a:cxnLst/>
            <a:rect l="l" t="t" r="r" b="b"/>
            <a:pathLst>
              <a:path w="165353" h="182879">
                <a:moveTo>
                  <a:pt x="0" y="182880"/>
                </a:moveTo>
                <a:lnTo>
                  <a:pt x="161544" y="21336"/>
                </a:lnTo>
                <a:lnTo>
                  <a:pt x="165354" y="0"/>
                </a:lnTo>
                <a:lnTo>
                  <a:pt x="3809" y="161544"/>
                </a:lnTo>
                <a:lnTo>
                  <a:pt x="0" y="182880"/>
                </a:lnTo>
                <a:close/>
              </a:path>
            </a:pathLst>
          </a:custGeom>
          <a:solidFill>
            <a:srgbClr val="58DFDF"/>
          </a:solidFill>
        </p:spPr>
        <p:txBody>
          <a:bodyPr wrap="square" lIns="0" tIns="0" rIns="0" bIns="0" rtlCol="0">
            <a:noAutofit/>
          </a:bodyPr>
          <a:lstStyle/>
          <a:p>
            <a:endParaRPr/>
          </a:p>
        </p:txBody>
      </p:sp>
      <p:sp>
        <p:nvSpPr>
          <p:cNvPr id="2508" name="object 2508"/>
          <p:cNvSpPr/>
          <p:nvPr/>
        </p:nvSpPr>
        <p:spPr>
          <a:xfrm>
            <a:off x="3493007" y="372237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509" name="object 2509"/>
          <p:cNvSpPr/>
          <p:nvPr/>
        </p:nvSpPr>
        <p:spPr>
          <a:xfrm>
            <a:off x="3496817" y="3680459"/>
            <a:ext cx="165354" cy="182118"/>
          </a:xfrm>
          <a:custGeom>
            <a:avLst/>
            <a:gdLst/>
            <a:ahLst/>
            <a:cxnLst/>
            <a:rect l="l" t="t" r="r" b="b"/>
            <a:pathLst>
              <a:path w="165353" h="182117">
                <a:moveTo>
                  <a:pt x="0" y="182117"/>
                </a:moveTo>
                <a:lnTo>
                  <a:pt x="161544" y="20573"/>
                </a:lnTo>
                <a:lnTo>
                  <a:pt x="165354" y="0"/>
                </a:lnTo>
                <a:lnTo>
                  <a:pt x="3809" y="161543"/>
                </a:lnTo>
                <a:lnTo>
                  <a:pt x="0" y="182117"/>
                </a:lnTo>
                <a:close/>
              </a:path>
            </a:pathLst>
          </a:custGeom>
          <a:solidFill>
            <a:srgbClr val="58DFDF"/>
          </a:solidFill>
        </p:spPr>
        <p:txBody>
          <a:bodyPr wrap="square" lIns="0" tIns="0" rIns="0" bIns="0" rtlCol="0">
            <a:noAutofit/>
          </a:bodyPr>
          <a:lstStyle/>
          <a:p>
            <a:endParaRPr/>
          </a:p>
        </p:txBody>
      </p:sp>
      <p:sp>
        <p:nvSpPr>
          <p:cNvPr id="2510" name="object 2510"/>
          <p:cNvSpPr/>
          <p:nvPr/>
        </p:nvSpPr>
        <p:spPr>
          <a:xfrm>
            <a:off x="3496817" y="3701033"/>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511" name="object 2511"/>
          <p:cNvSpPr/>
          <p:nvPr/>
        </p:nvSpPr>
        <p:spPr>
          <a:xfrm>
            <a:off x="3500627" y="3662172"/>
            <a:ext cx="166878" cy="179832"/>
          </a:xfrm>
          <a:custGeom>
            <a:avLst/>
            <a:gdLst/>
            <a:ahLst/>
            <a:cxnLst/>
            <a:rect l="l" t="t" r="r" b="b"/>
            <a:pathLst>
              <a:path w="166877" h="179832">
                <a:moveTo>
                  <a:pt x="0" y="179831"/>
                </a:moveTo>
                <a:lnTo>
                  <a:pt x="161544" y="18287"/>
                </a:lnTo>
                <a:lnTo>
                  <a:pt x="166878" y="0"/>
                </a:lnTo>
                <a:lnTo>
                  <a:pt x="4571" y="161543"/>
                </a:lnTo>
                <a:lnTo>
                  <a:pt x="0" y="179831"/>
                </a:lnTo>
                <a:close/>
              </a:path>
            </a:pathLst>
          </a:custGeom>
          <a:solidFill>
            <a:srgbClr val="58DFDF"/>
          </a:solidFill>
        </p:spPr>
        <p:txBody>
          <a:bodyPr wrap="square" lIns="0" tIns="0" rIns="0" bIns="0" rtlCol="0">
            <a:noAutofit/>
          </a:bodyPr>
          <a:lstStyle/>
          <a:p>
            <a:endParaRPr/>
          </a:p>
        </p:txBody>
      </p:sp>
      <p:sp>
        <p:nvSpPr>
          <p:cNvPr id="2512" name="object 2512"/>
          <p:cNvSpPr/>
          <p:nvPr/>
        </p:nvSpPr>
        <p:spPr>
          <a:xfrm>
            <a:off x="3500627" y="3680460"/>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513" name="object 2513"/>
          <p:cNvSpPr/>
          <p:nvPr/>
        </p:nvSpPr>
        <p:spPr>
          <a:xfrm>
            <a:off x="3505200" y="3644646"/>
            <a:ext cx="167640" cy="179070"/>
          </a:xfrm>
          <a:custGeom>
            <a:avLst/>
            <a:gdLst/>
            <a:ahLst/>
            <a:cxnLst/>
            <a:rect l="l" t="t" r="r" b="b"/>
            <a:pathLst>
              <a:path w="167639" h="179070">
                <a:moveTo>
                  <a:pt x="0" y="179070"/>
                </a:moveTo>
                <a:lnTo>
                  <a:pt x="162306" y="17526"/>
                </a:lnTo>
                <a:lnTo>
                  <a:pt x="167640" y="0"/>
                </a:lnTo>
                <a:lnTo>
                  <a:pt x="6095" y="161544"/>
                </a:lnTo>
                <a:lnTo>
                  <a:pt x="0" y="179070"/>
                </a:lnTo>
                <a:close/>
              </a:path>
            </a:pathLst>
          </a:custGeom>
          <a:solidFill>
            <a:srgbClr val="57DEDE"/>
          </a:solidFill>
        </p:spPr>
        <p:txBody>
          <a:bodyPr wrap="square" lIns="0" tIns="0" rIns="0" bIns="0" rtlCol="0">
            <a:noAutofit/>
          </a:bodyPr>
          <a:lstStyle/>
          <a:p>
            <a:endParaRPr/>
          </a:p>
        </p:txBody>
      </p:sp>
      <p:sp>
        <p:nvSpPr>
          <p:cNvPr id="2514" name="object 2514"/>
          <p:cNvSpPr/>
          <p:nvPr/>
        </p:nvSpPr>
        <p:spPr>
          <a:xfrm>
            <a:off x="3505200" y="3662172"/>
            <a:ext cx="162306" cy="161544"/>
          </a:xfrm>
          <a:custGeom>
            <a:avLst/>
            <a:gdLst/>
            <a:ahLst/>
            <a:cxnLst/>
            <a:rect l="l" t="t" r="r" b="b"/>
            <a:pathLst>
              <a:path w="162305" h="161544">
                <a:moveTo>
                  <a:pt x="0" y="161544"/>
                </a:moveTo>
                <a:lnTo>
                  <a:pt x="162306" y="0"/>
                </a:lnTo>
              </a:path>
            </a:pathLst>
          </a:custGeom>
          <a:ln w="762">
            <a:solidFill>
              <a:srgbClr val="57DEDE"/>
            </a:solidFill>
          </a:ln>
        </p:spPr>
        <p:txBody>
          <a:bodyPr wrap="square" lIns="0" tIns="0" rIns="0" bIns="0" rtlCol="0">
            <a:noAutofit/>
          </a:bodyPr>
          <a:lstStyle/>
          <a:p>
            <a:endParaRPr/>
          </a:p>
        </p:txBody>
      </p:sp>
      <p:sp>
        <p:nvSpPr>
          <p:cNvPr id="2515" name="object 2515"/>
          <p:cNvSpPr/>
          <p:nvPr/>
        </p:nvSpPr>
        <p:spPr>
          <a:xfrm>
            <a:off x="3505200" y="3653028"/>
            <a:ext cx="164592" cy="170688"/>
          </a:xfrm>
          <a:custGeom>
            <a:avLst/>
            <a:gdLst/>
            <a:ahLst/>
            <a:cxnLst/>
            <a:rect l="l" t="t" r="r" b="b"/>
            <a:pathLst>
              <a:path w="164591" h="170687">
                <a:moveTo>
                  <a:pt x="0" y="170687"/>
                </a:moveTo>
                <a:lnTo>
                  <a:pt x="162306" y="9143"/>
                </a:lnTo>
                <a:lnTo>
                  <a:pt x="164592" y="0"/>
                </a:lnTo>
                <a:lnTo>
                  <a:pt x="3047" y="161543"/>
                </a:lnTo>
                <a:lnTo>
                  <a:pt x="0" y="170687"/>
                </a:lnTo>
                <a:close/>
              </a:path>
            </a:pathLst>
          </a:custGeom>
          <a:solidFill>
            <a:srgbClr val="57DEDE"/>
          </a:solidFill>
        </p:spPr>
        <p:txBody>
          <a:bodyPr wrap="square" lIns="0" tIns="0" rIns="0" bIns="0" rtlCol="0">
            <a:noAutofit/>
          </a:bodyPr>
          <a:lstStyle/>
          <a:p>
            <a:endParaRPr/>
          </a:p>
        </p:txBody>
      </p:sp>
      <p:sp>
        <p:nvSpPr>
          <p:cNvPr id="2516" name="object 2516"/>
          <p:cNvSpPr/>
          <p:nvPr/>
        </p:nvSpPr>
        <p:spPr>
          <a:xfrm>
            <a:off x="3508248" y="3644646"/>
            <a:ext cx="164592" cy="169926"/>
          </a:xfrm>
          <a:custGeom>
            <a:avLst/>
            <a:gdLst/>
            <a:ahLst/>
            <a:cxnLst/>
            <a:rect l="l" t="t" r="r" b="b"/>
            <a:pathLst>
              <a:path w="164591" h="169925">
                <a:moveTo>
                  <a:pt x="0" y="169925"/>
                </a:moveTo>
                <a:lnTo>
                  <a:pt x="161544" y="8381"/>
                </a:lnTo>
                <a:lnTo>
                  <a:pt x="164592" y="0"/>
                </a:lnTo>
                <a:lnTo>
                  <a:pt x="3047" y="161543"/>
                </a:lnTo>
                <a:lnTo>
                  <a:pt x="0" y="169925"/>
                </a:lnTo>
                <a:close/>
              </a:path>
            </a:pathLst>
          </a:custGeom>
          <a:solidFill>
            <a:srgbClr val="58DDDD"/>
          </a:solidFill>
        </p:spPr>
        <p:txBody>
          <a:bodyPr wrap="square" lIns="0" tIns="0" rIns="0" bIns="0" rtlCol="0">
            <a:noAutofit/>
          </a:bodyPr>
          <a:lstStyle/>
          <a:p>
            <a:endParaRPr/>
          </a:p>
        </p:txBody>
      </p:sp>
      <p:sp>
        <p:nvSpPr>
          <p:cNvPr id="2517" name="object 2517"/>
          <p:cNvSpPr/>
          <p:nvPr/>
        </p:nvSpPr>
        <p:spPr>
          <a:xfrm>
            <a:off x="3511295" y="3628643"/>
            <a:ext cx="167640" cy="177546"/>
          </a:xfrm>
          <a:custGeom>
            <a:avLst/>
            <a:gdLst/>
            <a:ahLst/>
            <a:cxnLst/>
            <a:rect l="l" t="t" r="r" b="b"/>
            <a:pathLst>
              <a:path w="167639" h="177546">
                <a:moveTo>
                  <a:pt x="0" y="177546"/>
                </a:moveTo>
                <a:lnTo>
                  <a:pt x="161544" y="16002"/>
                </a:lnTo>
                <a:lnTo>
                  <a:pt x="167640" y="0"/>
                </a:lnTo>
                <a:lnTo>
                  <a:pt x="6095" y="161544"/>
                </a:lnTo>
                <a:lnTo>
                  <a:pt x="0" y="177546"/>
                </a:lnTo>
                <a:close/>
              </a:path>
            </a:pathLst>
          </a:custGeom>
          <a:solidFill>
            <a:srgbClr val="58DCDC"/>
          </a:solidFill>
        </p:spPr>
        <p:txBody>
          <a:bodyPr wrap="square" lIns="0" tIns="0" rIns="0" bIns="0" rtlCol="0">
            <a:noAutofit/>
          </a:bodyPr>
          <a:lstStyle/>
          <a:p>
            <a:endParaRPr/>
          </a:p>
        </p:txBody>
      </p:sp>
      <p:sp>
        <p:nvSpPr>
          <p:cNvPr id="2518" name="object 2518"/>
          <p:cNvSpPr/>
          <p:nvPr/>
        </p:nvSpPr>
        <p:spPr>
          <a:xfrm>
            <a:off x="3511295" y="3644645"/>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2519" name="object 2519"/>
          <p:cNvSpPr/>
          <p:nvPr/>
        </p:nvSpPr>
        <p:spPr>
          <a:xfrm>
            <a:off x="3517392" y="3614166"/>
            <a:ext cx="169164" cy="176022"/>
          </a:xfrm>
          <a:custGeom>
            <a:avLst/>
            <a:gdLst/>
            <a:ahLst/>
            <a:cxnLst/>
            <a:rect l="l" t="t" r="r" b="b"/>
            <a:pathLst>
              <a:path w="169163" h="176022">
                <a:moveTo>
                  <a:pt x="0" y="176022"/>
                </a:moveTo>
                <a:lnTo>
                  <a:pt x="161544" y="14478"/>
                </a:lnTo>
                <a:lnTo>
                  <a:pt x="169164" y="0"/>
                </a:lnTo>
                <a:lnTo>
                  <a:pt x="7619" y="161544"/>
                </a:lnTo>
                <a:lnTo>
                  <a:pt x="0" y="176022"/>
                </a:lnTo>
                <a:close/>
              </a:path>
            </a:pathLst>
          </a:custGeom>
          <a:solidFill>
            <a:srgbClr val="57DBDB"/>
          </a:solidFill>
        </p:spPr>
        <p:txBody>
          <a:bodyPr wrap="square" lIns="0" tIns="0" rIns="0" bIns="0" rtlCol="0">
            <a:noAutofit/>
          </a:bodyPr>
          <a:lstStyle/>
          <a:p>
            <a:endParaRPr/>
          </a:p>
        </p:txBody>
      </p:sp>
      <p:sp>
        <p:nvSpPr>
          <p:cNvPr id="2520" name="object 2520"/>
          <p:cNvSpPr/>
          <p:nvPr/>
        </p:nvSpPr>
        <p:spPr>
          <a:xfrm>
            <a:off x="3517392" y="3628644"/>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2521" name="object 2521"/>
          <p:cNvSpPr/>
          <p:nvPr/>
        </p:nvSpPr>
        <p:spPr>
          <a:xfrm>
            <a:off x="3517392" y="3623310"/>
            <a:ext cx="163830" cy="166878"/>
          </a:xfrm>
          <a:custGeom>
            <a:avLst/>
            <a:gdLst/>
            <a:ahLst/>
            <a:cxnLst/>
            <a:rect l="l" t="t" r="r" b="b"/>
            <a:pathLst>
              <a:path w="163829" h="166877">
                <a:moveTo>
                  <a:pt x="0" y="166877"/>
                </a:moveTo>
                <a:lnTo>
                  <a:pt x="161544" y="5333"/>
                </a:lnTo>
                <a:lnTo>
                  <a:pt x="163830" y="0"/>
                </a:lnTo>
                <a:lnTo>
                  <a:pt x="2285" y="162305"/>
                </a:lnTo>
                <a:lnTo>
                  <a:pt x="0" y="166877"/>
                </a:lnTo>
                <a:close/>
              </a:path>
            </a:pathLst>
          </a:custGeom>
          <a:solidFill>
            <a:srgbClr val="57DBDB"/>
          </a:solidFill>
        </p:spPr>
        <p:txBody>
          <a:bodyPr wrap="square" lIns="0" tIns="0" rIns="0" bIns="0" rtlCol="0">
            <a:noAutofit/>
          </a:bodyPr>
          <a:lstStyle/>
          <a:p>
            <a:endParaRPr/>
          </a:p>
        </p:txBody>
      </p:sp>
      <p:sp>
        <p:nvSpPr>
          <p:cNvPr id="2522" name="object 2522"/>
          <p:cNvSpPr/>
          <p:nvPr/>
        </p:nvSpPr>
        <p:spPr>
          <a:xfrm>
            <a:off x="3519677" y="3618738"/>
            <a:ext cx="164592" cy="166878"/>
          </a:xfrm>
          <a:custGeom>
            <a:avLst/>
            <a:gdLst/>
            <a:ahLst/>
            <a:cxnLst/>
            <a:rect l="l" t="t" r="r" b="b"/>
            <a:pathLst>
              <a:path w="164591" h="166877">
                <a:moveTo>
                  <a:pt x="0" y="166877"/>
                </a:moveTo>
                <a:lnTo>
                  <a:pt x="161544" y="4571"/>
                </a:lnTo>
                <a:lnTo>
                  <a:pt x="164592" y="0"/>
                </a:lnTo>
                <a:lnTo>
                  <a:pt x="2285" y="161543"/>
                </a:lnTo>
                <a:lnTo>
                  <a:pt x="0" y="166877"/>
                </a:lnTo>
                <a:close/>
              </a:path>
            </a:pathLst>
          </a:custGeom>
          <a:solidFill>
            <a:srgbClr val="56DAD9"/>
          </a:solidFill>
        </p:spPr>
        <p:txBody>
          <a:bodyPr wrap="square" lIns="0" tIns="0" rIns="0" bIns="0" rtlCol="0">
            <a:noAutofit/>
          </a:bodyPr>
          <a:lstStyle/>
          <a:p>
            <a:endParaRPr/>
          </a:p>
        </p:txBody>
      </p:sp>
      <p:sp>
        <p:nvSpPr>
          <p:cNvPr id="2523" name="object 2523"/>
          <p:cNvSpPr/>
          <p:nvPr/>
        </p:nvSpPr>
        <p:spPr>
          <a:xfrm>
            <a:off x="3521964" y="3614166"/>
            <a:ext cx="164592" cy="166116"/>
          </a:xfrm>
          <a:custGeom>
            <a:avLst/>
            <a:gdLst/>
            <a:ahLst/>
            <a:cxnLst/>
            <a:rect l="l" t="t" r="r" b="b"/>
            <a:pathLst>
              <a:path w="164591" h="166115">
                <a:moveTo>
                  <a:pt x="0" y="166115"/>
                </a:moveTo>
                <a:lnTo>
                  <a:pt x="162306" y="4571"/>
                </a:lnTo>
                <a:lnTo>
                  <a:pt x="164592" y="0"/>
                </a:lnTo>
                <a:lnTo>
                  <a:pt x="3047" y="161543"/>
                </a:lnTo>
                <a:lnTo>
                  <a:pt x="0" y="166115"/>
                </a:lnTo>
                <a:close/>
              </a:path>
            </a:pathLst>
          </a:custGeom>
          <a:solidFill>
            <a:srgbClr val="56D8D8"/>
          </a:solidFill>
        </p:spPr>
        <p:txBody>
          <a:bodyPr wrap="square" lIns="0" tIns="0" rIns="0" bIns="0" rtlCol="0">
            <a:noAutofit/>
          </a:bodyPr>
          <a:lstStyle/>
          <a:p>
            <a:endParaRPr/>
          </a:p>
        </p:txBody>
      </p:sp>
      <p:sp>
        <p:nvSpPr>
          <p:cNvPr id="2524" name="object 2524"/>
          <p:cNvSpPr/>
          <p:nvPr/>
        </p:nvSpPr>
        <p:spPr>
          <a:xfrm>
            <a:off x="3525011" y="3600450"/>
            <a:ext cx="169164" cy="175260"/>
          </a:xfrm>
          <a:custGeom>
            <a:avLst/>
            <a:gdLst/>
            <a:ahLst/>
            <a:cxnLst/>
            <a:rect l="l" t="t" r="r" b="b"/>
            <a:pathLst>
              <a:path w="169163" h="175260">
                <a:moveTo>
                  <a:pt x="0" y="175260"/>
                </a:moveTo>
                <a:lnTo>
                  <a:pt x="161544" y="13716"/>
                </a:lnTo>
                <a:lnTo>
                  <a:pt x="169164" y="0"/>
                </a:lnTo>
                <a:lnTo>
                  <a:pt x="7619" y="161544"/>
                </a:lnTo>
                <a:lnTo>
                  <a:pt x="0" y="175260"/>
                </a:lnTo>
                <a:close/>
              </a:path>
            </a:pathLst>
          </a:custGeom>
          <a:solidFill>
            <a:srgbClr val="55D7D7"/>
          </a:solidFill>
        </p:spPr>
        <p:txBody>
          <a:bodyPr wrap="square" lIns="0" tIns="0" rIns="0" bIns="0" rtlCol="0">
            <a:noAutofit/>
          </a:bodyPr>
          <a:lstStyle/>
          <a:p>
            <a:endParaRPr/>
          </a:p>
        </p:txBody>
      </p:sp>
      <p:sp>
        <p:nvSpPr>
          <p:cNvPr id="2525" name="object 2525"/>
          <p:cNvSpPr/>
          <p:nvPr/>
        </p:nvSpPr>
        <p:spPr>
          <a:xfrm>
            <a:off x="3525011" y="3614166"/>
            <a:ext cx="161544" cy="161544"/>
          </a:xfrm>
          <a:custGeom>
            <a:avLst/>
            <a:gdLst/>
            <a:ahLst/>
            <a:cxnLst/>
            <a:rect l="l" t="t" r="r" b="b"/>
            <a:pathLst>
              <a:path w="161544" h="161544">
                <a:moveTo>
                  <a:pt x="0" y="161544"/>
                </a:moveTo>
                <a:lnTo>
                  <a:pt x="161544" y="0"/>
                </a:lnTo>
              </a:path>
            </a:pathLst>
          </a:custGeom>
          <a:ln w="762">
            <a:solidFill>
              <a:srgbClr val="55D7D7"/>
            </a:solidFill>
          </a:ln>
        </p:spPr>
        <p:txBody>
          <a:bodyPr wrap="square" lIns="0" tIns="0" rIns="0" bIns="0" rtlCol="0">
            <a:noAutofit/>
          </a:bodyPr>
          <a:lstStyle/>
          <a:p>
            <a:endParaRPr/>
          </a:p>
        </p:txBody>
      </p:sp>
      <p:sp>
        <p:nvSpPr>
          <p:cNvPr id="2526" name="object 2526"/>
          <p:cNvSpPr/>
          <p:nvPr/>
        </p:nvSpPr>
        <p:spPr>
          <a:xfrm>
            <a:off x="3525011" y="3609594"/>
            <a:ext cx="163830" cy="166116"/>
          </a:xfrm>
          <a:custGeom>
            <a:avLst/>
            <a:gdLst/>
            <a:ahLst/>
            <a:cxnLst/>
            <a:rect l="l" t="t" r="r" b="b"/>
            <a:pathLst>
              <a:path w="163829" h="166115">
                <a:moveTo>
                  <a:pt x="0" y="166116"/>
                </a:moveTo>
                <a:lnTo>
                  <a:pt x="161544" y="4572"/>
                </a:lnTo>
                <a:lnTo>
                  <a:pt x="163830" y="0"/>
                </a:lnTo>
                <a:lnTo>
                  <a:pt x="2285" y="161544"/>
                </a:lnTo>
                <a:lnTo>
                  <a:pt x="0" y="166116"/>
                </a:lnTo>
                <a:close/>
              </a:path>
            </a:pathLst>
          </a:custGeom>
          <a:solidFill>
            <a:srgbClr val="55D7D7"/>
          </a:solidFill>
        </p:spPr>
        <p:txBody>
          <a:bodyPr wrap="square" lIns="0" tIns="0" rIns="0" bIns="0" rtlCol="0">
            <a:noAutofit/>
          </a:bodyPr>
          <a:lstStyle/>
          <a:p>
            <a:endParaRPr/>
          </a:p>
        </p:txBody>
      </p:sp>
      <p:sp>
        <p:nvSpPr>
          <p:cNvPr id="2527" name="object 2527"/>
          <p:cNvSpPr/>
          <p:nvPr/>
        </p:nvSpPr>
        <p:spPr>
          <a:xfrm>
            <a:off x="3527298" y="3605022"/>
            <a:ext cx="163830" cy="166116"/>
          </a:xfrm>
          <a:custGeom>
            <a:avLst/>
            <a:gdLst/>
            <a:ahLst/>
            <a:cxnLst/>
            <a:rect l="l" t="t" r="r" b="b"/>
            <a:pathLst>
              <a:path w="163829" h="166115">
                <a:moveTo>
                  <a:pt x="0" y="166115"/>
                </a:moveTo>
                <a:lnTo>
                  <a:pt x="161544" y="4571"/>
                </a:lnTo>
                <a:lnTo>
                  <a:pt x="163830" y="0"/>
                </a:lnTo>
                <a:lnTo>
                  <a:pt x="2285" y="161543"/>
                </a:lnTo>
                <a:lnTo>
                  <a:pt x="0" y="166115"/>
                </a:lnTo>
                <a:close/>
              </a:path>
            </a:pathLst>
          </a:custGeom>
          <a:solidFill>
            <a:srgbClr val="54D6D6"/>
          </a:solidFill>
        </p:spPr>
        <p:txBody>
          <a:bodyPr wrap="square" lIns="0" tIns="0" rIns="0" bIns="0" rtlCol="0">
            <a:noAutofit/>
          </a:bodyPr>
          <a:lstStyle/>
          <a:p>
            <a:endParaRPr/>
          </a:p>
        </p:txBody>
      </p:sp>
      <p:sp>
        <p:nvSpPr>
          <p:cNvPr id="2528" name="object 2528"/>
          <p:cNvSpPr/>
          <p:nvPr/>
        </p:nvSpPr>
        <p:spPr>
          <a:xfrm>
            <a:off x="3529583" y="3600450"/>
            <a:ext cx="164592" cy="166116"/>
          </a:xfrm>
          <a:custGeom>
            <a:avLst/>
            <a:gdLst/>
            <a:ahLst/>
            <a:cxnLst/>
            <a:rect l="l" t="t" r="r" b="b"/>
            <a:pathLst>
              <a:path w="164591" h="166115">
                <a:moveTo>
                  <a:pt x="0" y="166115"/>
                </a:moveTo>
                <a:lnTo>
                  <a:pt x="161544" y="4571"/>
                </a:lnTo>
                <a:lnTo>
                  <a:pt x="164592" y="0"/>
                </a:lnTo>
                <a:lnTo>
                  <a:pt x="3047" y="161543"/>
                </a:lnTo>
                <a:lnTo>
                  <a:pt x="0" y="166115"/>
                </a:lnTo>
                <a:close/>
              </a:path>
            </a:pathLst>
          </a:custGeom>
          <a:solidFill>
            <a:srgbClr val="54D5D5"/>
          </a:solidFill>
        </p:spPr>
        <p:txBody>
          <a:bodyPr wrap="square" lIns="0" tIns="0" rIns="0" bIns="0" rtlCol="0">
            <a:noAutofit/>
          </a:bodyPr>
          <a:lstStyle/>
          <a:p>
            <a:endParaRPr/>
          </a:p>
        </p:txBody>
      </p:sp>
      <p:sp>
        <p:nvSpPr>
          <p:cNvPr id="2529" name="object 2529"/>
          <p:cNvSpPr/>
          <p:nvPr/>
        </p:nvSpPr>
        <p:spPr>
          <a:xfrm>
            <a:off x="3532632" y="3592068"/>
            <a:ext cx="167640" cy="169926"/>
          </a:xfrm>
          <a:custGeom>
            <a:avLst/>
            <a:gdLst/>
            <a:ahLst/>
            <a:cxnLst/>
            <a:rect l="l" t="t" r="r" b="b"/>
            <a:pathLst>
              <a:path w="167639" h="169925">
                <a:moveTo>
                  <a:pt x="0" y="169925"/>
                </a:moveTo>
                <a:lnTo>
                  <a:pt x="161544" y="8381"/>
                </a:lnTo>
                <a:lnTo>
                  <a:pt x="167640" y="0"/>
                </a:lnTo>
                <a:lnTo>
                  <a:pt x="6095" y="161543"/>
                </a:lnTo>
                <a:lnTo>
                  <a:pt x="0" y="169925"/>
                </a:lnTo>
                <a:close/>
              </a:path>
            </a:pathLst>
          </a:custGeom>
          <a:solidFill>
            <a:srgbClr val="54D4D4"/>
          </a:solidFill>
        </p:spPr>
        <p:txBody>
          <a:bodyPr wrap="square" lIns="0" tIns="0" rIns="0" bIns="0" rtlCol="0">
            <a:noAutofit/>
          </a:bodyPr>
          <a:lstStyle/>
          <a:p>
            <a:endParaRPr/>
          </a:p>
        </p:txBody>
      </p:sp>
      <p:sp>
        <p:nvSpPr>
          <p:cNvPr id="2530" name="object 2530"/>
          <p:cNvSpPr/>
          <p:nvPr/>
        </p:nvSpPr>
        <p:spPr>
          <a:xfrm>
            <a:off x="3532632" y="3600450"/>
            <a:ext cx="161544" cy="161544"/>
          </a:xfrm>
          <a:custGeom>
            <a:avLst/>
            <a:gdLst/>
            <a:ahLst/>
            <a:cxnLst/>
            <a:rect l="l" t="t" r="r" b="b"/>
            <a:pathLst>
              <a:path w="161544" h="161544">
                <a:moveTo>
                  <a:pt x="0" y="161544"/>
                </a:moveTo>
                <a:lnTo>
                  <a:pt x="161544" y="0"/>
                </a:lnTo>
              </a:path>
            </a:pathLst>
          </a:custGeom>
          <a:ln w="762">
            <a:solidFill>
              <a:srgbClr val="54D4D4"/>
            </a:solidFill>
          </a:ln>
        </p:spPr>
        <p:txBody>
          <a:bodyPr wrap="square" lIns="0" tIns="0" rIns="0" bIns="0" rtlCol="0">
            <a:noAutofit/>
          </a:bodyPr>
          <a:lstStyle/>
          <a:p>
            <a:endParaRPr/>
          </a:p>
        </p:txBody>
      </p:sp>
      <p:sp>
        <p:nvSpPr>
          <p:cNvPr id="2531" name="object 2531"/>
          <p:cNvSpPr/>
          <p:nvPr/>
        </p:nvSpPr>
        <p:spPr>
          <a:xfrm>
            <a:off x="3538727" y="3584447"/>
            <a:ext cx="168402" cy="169164"/>
          </a:xfrm>
          <a:custGeom>
            <a:avLst/>
            <a:gdLst/>
            <a:ahLst/>
            <a:cxnLst/>
            <a:rect l="l" t="t" r="r" b="b"/>
            <a:pathLst>
              <a:path w="168401" h="169163">
                <a:moveTo>
                  <a:pt x="0" y="169163"/>
                </a:moveTo>
                <a:lnTo>
                  <a:pt x="161544" y="7619"/>
                </a:lnTo>
                <a:lnTo>
                  <a:pt x="168402" y="0"/>
                </a:lnTo>
                <a:lnTo>
                  <a:pt x="6858" y="161543"/>
                </a:lnTo>
                <a:lnTo>
                  <a:pt x="0" y="169163"/>
                </a:lnTo>
                <a:close/>
              </a:path>
            </a:pathLst>
          </a:custGeom>
          <a:solidFill>
            <a:srgbClr val="52D0D0"/>
          </a:solidFill>
        </p:spPr>
        <p:txBody>
          <a:bodyPr wrap="square" lIns="0" tIns="0" rIns="0" bIns="0" rtlCol="0">
            <a:noAutofit/>
          </a:bodyPr>
          <a:lstStyle/>
          <a:p>
            <a:endParaRPr/>
          </a:p>
        </p:txBody>
      </p:sp>
      <p:sp>
        <p:nvSpPr>
          <p:cNvPr id="2532" name="object 2532"/>
          <p:cNvSpPr/>
          <p:nvPr/>
        </p:nvSpPr>
        <p:spPr>
          <a:xfrm>
            <a:off x="3538727" y="3592067"/>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2533" name="object 2533"/>
          <p:cNvSpPr/>
          <p:nvPr/>
        </p:nvSpPr>
        <p:spPr>
          <a:xfrm>
            <a:off x="3476244" y="3515105"/>
            <a:ext cx="623316" cy="161544"/>
          </a:xfrm>
          <a:custGeom>
            <a:avLst/>
            <a:gdLst/>
            <a:ahLst/>
            <a:cxnLst/>
            <a:rect l="l" t="t" r="r" b="b"/>
            <a:pathLst>
              <a:path w="623315" h="161544">
                <a:moveTo>
                  <a:pt x="461772" y="161544"/>
                </a:moveTo>
                <a:lnTo>
                  <a:pt x="623316" y="0"/>
                </a:lnTo>
                <a:lnTo>
                  <a:pt x="161544" y="0"/>
                </a:lnTo>
                <a:lnTo>
                  <a:pt x="0" y="161544"/>
                </a:lnTo>
                <a:lnTo>
                  <a:pt x="461772" y="161544"/>
                </a:lnTo>
                <a:close/>
              </a:path>
            </a:pathLst>
          </a:custGeom>
          <a:solidFill>
            <a:srgbClr val="3B9797"/>
          </a:solidFill>
        </p:spPr>
        <p:txBody>
          <a:bodyPr wrap="square" lIns="0" tIns="0" rIns="0" bIns="0" rtlCol="0">
            <a:noAutofit/>
          </a:bodyPr>
          <a:lstStyle/>
          <a:p>
            <a:endParaRPr/>
          </a:p>
        </p:txBody>
      </p:sp>
      <p:sp>
        <p:nvSpPr>
          <p:cNvPr id="2534" name="object 2534"/>
          <p:cNvSpPr/>
          <p:nvPr/>
        </p:nvSpPr>
        <p:spPr>
          <a:xfrm>
            <a:off x="3938016" y="3515105"/>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2535" name="object 2535"/>
          <p:cNvSpPr/>
          <p:nvPr/>
        </p:nvSpPr>
        <p:spPr>
          <a:xfrm>
            <a:off x="3938016" y="3515105"/>
            <a:ext cx="161544" cy="391668"/>
          </a:xfrm>
          <a:custGeom>
            <a:avLst/>
            <a:gdLst/>
            <a:ahLst/>
            <a:cxnLst/>
            <a:rect l="l" t="t" r="r" b="b"/>
            <a:pathLst>
              <a:path w="161544" h="391667">
                <a:moveTo>
                  <a:pt x="0" y="391667"/>
                </a:moveTo>
                <a:lnTo>
                  <a:pt x="161544" y="230123"/>
                </a:lnTo>
                <a:lnTo>
                  <a:pt x="161544" y="0"/>
                </a:lnTo>
                <a:lnTo>
                  <a:pt x="0" y="161543"/>
                </a:lnTo>
                <a:lnTo>
                  <a:pt x="0" y="391667"/>
                </a:lnTo>
                <a:close/>
              </a:path>
            </a:pathLst>
          </a:custGeom>
          <a:solidFill>
            <a:srgbClr val="59E0E0"/>
          </a:solidFill>
        </p:spPr>
        <p:txBody>
          <a:bodyPr wrap="square" lIns="0" tIns="0" rIns="0" bIns="0" rtlCol="0">
            <a:noAutofit/>
          </a:bodyPr>
          <a:lstStyle/>
          <a:p>
            <a:endParaRPr/>
          </a:p>
        </p:txBody>
      </p:sp>
      <p:sp>
        <p:nvSpPr>
          <p:cNvPr id="2536" name="object 2536"/>
          <p:cNvSpPr/>
          <p:nvPr/>
        </p:nvSpPr>
        <p:spPr>
          <a:xfrm>
            <a:off x="3938016" y="3745229"/>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2537" name="object 2537"/>
          <p:cNvSpPr/>
          <p:nvPr/>
        </p:nvSpPr>
        <p:spPr>
          <a:xfrm>
            <a:off x="3476244" y="3676650"/>
            <a:ext cx="461772" cy="848868"/>
          </a:xfrm>
          <a:custGeom>
            <a:avLst/>
            <a:gdLst/>
            <a:ahLst/>
            <a:cxnLst/>
            <a:rect l="l" t="t" r="r" b="b"/>
            <a:pathLst>
              <a:path w="461772" h="848868">
                <a:moveTo>
                  <a:pt x="364998" y="826008"/>
                </a:moveTo>
                <a:lnTo>
                  <a:pt x="348234" y="826008"/>
                </a:lnTo>
                <a:lnTo>
                  <a:pt x="332605" y="823854"/>
                </a:lnTo>
                <a:lnTo>
                  <a:pt x="320171" y="818833"/>
                </a:lnTo>
                <a:lnTo>
                  <a:pt x="310567" y="811341"/>
                </a:lnTo>
                <a:lnTo>
                  <a:pt x="303430" y="801773"/>
                </a:lnTo>
                <a:lnTo>
                  <a:pt x="298396" y="790525"/>
                </a:lnTo>
                <a:lnTo>
                  <a:pt x="295102" y="777993"/>
                </a:lnTo>
                <a:lnTo>
                  <a:pt x="293184" y="764572"/>
                </a:lnTo>
                <a:lnTo>
                  <a:pt x="292279" y="750659"/>
                </a:lnTo>
                <a:lnTo>
                  <a:pt x="292023" y="736650"/>
                </a:lnTo>
                <a:lnTo>
                  <a:pt x="292002" y="709924"/>
                </a:lnTo>
                <a:lnTo>
                  <a:pt x="291846" y="704088"/>
                </a:lnTo>
                <a:lnTo>
                  <a:pt x="291846" y="48768"/>
                </a:lnTo>
                <a:lnTo>
                  <a:pt x="344784" y="48678"/>
                </a:lnTo>
                <a:lnTo>
                  <a:pt x="358229" y="50911"/>
                </a:lnTo>
                <a:lnTo>
                  <a:pt x="381252" y="61456"/>
                </a:lnTo>
                <a:lnTo>
                  <a:pt x="399632" y="78625"/>
                </a:lnTo>
                <a:lnTo>
                  <a:pt x="413989" y="100644"/>
                </a:lnTo>
                <a:lnTo>
                  <a:pt x="424942" y="125735"/>
                </a:lnTo>
                <a:lnTo>
                  <a:pt x="433109" y="152123"/>
                </a:lnTo>
                <a:lnTo>
                  <a:pt x="439109" y="178032"/>
                </a:lnTo>
                <a:lnTo>
                  <a:pt x="448056" y="230124"/>
                </a:lnTo>
                <a:lnTo>
                  <a:pt x="461772" y="230124"/>
                </a:lnTo>
                <a:lnTo>
                  <a:pt x="461772" y="0"/>
                </a:lnTo>
                <a:lnTo>
                  <a:pt x="0" y="0"/>
                </a:lnTo>
                <a:lnTo>
                  <a:pt x="0" y="230124"/>
                </a:lnTo>
                <a:lnTo>
                  <a:pt x="14478" y="230124"/>
                </a:lnTo>
                <a:lnTo>
                  <a:pt x="16764" y="207264"/>
                </a:lnTo>
                <a:lnTo>
                  <a:pt x="19018" y="194558"/>
                </a:lnTo>
                <a:lnTo>
                  <a:pt x="24311" y="167721"/>
                </a:lnTo>
                <a:lnTo>
                  <a:pt x="31278" y="140290"/>
                </a:lnTo>
                <a:lnTo>
                  <a:pt x="40672" y="113831"/>
                </a:lnTo>
                <a:lnTo>
                  <a:pt x="53248" y="89913"/>
                </a:lnTo>
                <a:lnTo>
                  <a:pt x="69762" y="70103"/>
                </a:lnTo>
                <a:lnTo>
                  <a:pt x="90967" y="55969"/>
                </a:lnTo>
                <a:lnTo>
                  <a:pt x="117617" y="49077"/>
                </a:lnTo>
                <a:lnTo>
                  <a:pt x="168402" y="48768"/>
                </a:lnTo>
                <a:lnTo>
                  <a:pt x="168402" y="704088"/>
                </a:lnTo>
                <a:lnTo>
                  <a:pt x="168166" y="716320"/>
                </a:lnTo>
                <a:lnTo>
                  <a:pt x="168156" y="743595"/>
                </a:lnTo>
                <a:lnTo>
                  <a:pt x="167650" y="757757"/>
                </a:lnTo>
                <a:lnTo>
                  <a:pt x="166324" y="771681"/>
                </a:lnTo>
                <a:lnTo>
                  <a:pt x="163810" y="784928"/>
                </a:lnTo>
                <a:lnTo>
                  <a:pt x="159746" y="797057"/>
                </a:lnTo>
                <a:lnTo>
                  <a:pt x="153764" y="807628"/>
                </a:lnTo>
                <a:lnTo>
                  <a:pt x="145500" y="816202"/>
                </a:lnTo>
                <a:lnTo>
                  <a:pt x="134588" y="822338"/>
                </a:lnTo>
                <a:lnTo>
                  <a:pt x="120663" y="825595"/>
                </a:lnTo>
                <a:lnTo>
                  <a:pt x="112776" y="826008"/>
                </a:lnTo>
                <a:lnTo>
                  <a:pt x="96012" y="826008"/>
                </a:lnTo>
                <a:lnTo>
                  <a:pt x="96012" y="848868"/>
                </a:lnTo>
                <a:lnTo>
                  <a:pt x="364998" y="848868"/>
                </a:lnTo>
                <a:lnTo>
                  <a:pt x="364998" y="826008"/>
                </a:lnTo>
                <a:close/>
              </a:path>
            </a:pathLst>
          </a:custGeom>
          <a:solidFill>
            <a:srgbClr val="274E75"/>
          </a:solidFill>
        </p:spPr>
        <p:txBody>
          <a:bodyPr wrap="square" lIns="0" tIns="0" rIns="0" bIns="0" rtlCol="0">
            <a:noAutofit/>
          </a:bodyPr>
          <a:lstStyle/>
          <a:p>
            <a:endParaRPr/>
          </a:p>
        </p:txBody>
      </p:sp>
      <p:sp>
        <p:nvSpPr>
          <p:cNvPr id="2538" name="object 2538"/>
          <p:cNvSpPr/>
          <p:nvPr/>
        </p:nvSpPr>
        <p:spPr>
          <a:xfrm>
            <a:off x="3476244" y="3676650"/>
            <a:ext cx="461772" cy="0"/>
          </a:xfrm>
          <a:custGeom>
            <a:avLst/>
            <a:gdLst/>
            <a:ahLst/>
            <a:cxnLst/>
            <a:rect l="l" t="t" r="r" b="b"/>
            <a:pathLst>
              <a:path w="461772">
                <a:moveTo>
                  <a:pt x="461772" y="0"/>
                </a:moveTo>
                <a:lnTo>
                  <a:pt x="0" y="0"/>
                </a:lnTo>
              </a:path>
            </a:pathLst>
          </a:custGeom>
          <a:ln w="12954">
            <a:solidFill>
              <a:srgbClr val="358092"/>
            </a:solidFill>
          </a:ln>
        </p:spPr>
        <p:txBody>
          <a:bodyPr wrap="square" lIns="0" tIns="0" rIns="0" bIns="0" rtlCol="0">
            <a:noAutofit/>
          </a:bodyPr>
          <a:lstStyle/>
          <a:p>
            <a:endParaRPr/>
          </a:p>
        </p:txBody>
      </p:sp>
      <p:sp>
        <p:nvSpPr>
          <p:cNvPr id="2539" name="object 2539"/>
          <p:cNvSpPr/>
          <p:nvPr/>
        </p:nvSpPr>
        <p:spPr>
          <a:xfrm>
            <a:off x="3476244" y="3676650"/>
            <a:ext cx="0" cy="230124"/>
          </a:xfrm>
          <a:custGeom>
            <a:avLst/>
            <a:gdLst/>
            <a:ahLst/>
            <a:cxnLst/>
            <a:rect l="l" t="t" r="r" b="b"/>
            <a:pathLst>
              <a:path h="230124">
                <a:moveTo>
                  <a:pt x="0" y="0"/>
                </a:moveTo>
                <a:lnTo>
                  <a:pt x="0" y="230124"/>
                </a:lnTo>
              </a:path>
            </a:pathLst>
          </a:custGeom>
          <a:ln w="12954">
            <a:solidFill>
              <a:srgbClr val="4094AB"/>
            </a:solidFill>
          </a:ln>
        </p:spPr>
        <p:txBody>
          <a:bodyPr wrap="square" lIns="0" tIns="0" rIns="0" bIns="0" rtlCol="0">
            <a:noAutofit/>
          </a:bodyPr>
          <a:lstStyle/>
          <a:p>
            <a:endParaRPr/>
          </a:p>
        </p:txBody>
      </p:sp>
      <p:sp>
        <p:nvSpPr>
          <p:cNvPr id="2540" name="object 2540"/>
          <p:cNvSpPr/>
          <p:nvPr/>
        </p:nvSpPr>
        <p:spPr>
          <a:xfrm>
            <a:off x="3476244" y="3906773"/>
            <a:ext cx="14478" cy="0"/>
          </a:xfrm>
          <a:custGeom>
            <a:avLst/>
            <a:gdLst/>
            <a:ahLst/>
            <a:cxnLst/>
            <a:rect l="l" t="t" r="r" b="b"/>
            <a:pathLst>
              <a:path w="14477">
                <a:moveTo>
                  <a:pt x="0" y="0"/>
                </a:moveTo>
                <a:lnTo>
                  <a:pt x="14478" y="0"/>
                </a:lnTo>
              </a:path>
            </a:pathLst>
          </a:custGeom>
          <a:ln w="12954">
            <a:solidFill>
              <a:srgbClr val="358092"/>
            </a:solidFill>
          </a:ln>
        </p:spPr>
        <p:txBody>
          <a:bodyPr wrap="square" lIns="0" tIns="0" rIns="0" bIns="0" rtlCol="0">
            <a:noAutofit/>
          </a:bodyPr>
          <a:lstStyle/>
          <a:p>
            <a:endParaRPr/>
          </a:p>
        </p:txBody>
      </p:sp>
      <p:sp>
        <p:nvSpPr>
          <p:cNvPr id="2541" name="object 2541"/>
          <p:cNvSpPr/>
          <p:nvPr/>
        </p:nvSpPr>
        <p:spPr>
          <a:xfrm>
            <a:off x="3490722" y="3883913"/>
            <a:ext cx="2285" cy="22860"/>
          </a:xfrm>
          <a:custGeom>
            <a:avLst/>
            <a:gdLst/>
            <a:ahLst/>
            <a:cxnLst/>
            <a:rect l="l" t="t" r="r" b="b"/>
            <a:pathLst>
              <a:path w="2286" h="22860">
                <a:moveTo>
                  <a:pt x="0" y="22860"/>
                </a:moveTo>
                <a:lnTo>
                  <a:pt x="2285" y="0"/>
                </a:lnTo>
              </a:path>
            </a:pathLst>
          </a:custGeom>
          <a:ln w="12954">
            <a:solidFill>
              <a:srgbClr val="46A3BA"/>
            </a:solidFill>
          </a:ln>
        </p:spPr>
        <p:txBody>
          <a:bodyPr wrap="square" lIns="0" tIns="0" rIns="0" bIns="0" rtlCol="0">
            <a:noAutofit/>
          </a:bodyPr>
          <a:lstStyle/>
          <a:p>
            <a:endParaRPr/>
          </a:p>
        </p:txBody>
      </p:sp>
      <p:sp>
        <p:nvSpPr>
          <p:cNvPr id="2542" name="object 2542"/>
          <p:cNvSpPr/>
          <p:nvPr/>
        </p:nvSpPr>
        <p:spPr>
          <a:xfrm>
            <a:off x="3493007" y="3862578"/>
            <a:ext cx="3809" cy="21336"/>
          </a:xfrm>
          <a:custGeom>
            <a:avLst/>
            <a:gdLst/>
            <a:ahLst/>
            <a:cxnLst/>
            <a:rect l="l" t="t" r="r" b="b"/>
            <a:pathLst>
              <a:path w="3810" h="21336">
                <a:moveTo>
                  <a:pt x="0" y="21336"/>
                </a:moveTo>
                <a:lnTo>
                  <a:pt x="3809" y="0"/>
                </a:lnTo>
              </a:path>
            </a:pathLst>
          </a:custGeom>
          <a:ln w="12954">
            <a:solidFill>
              <a:srgbClr val="46A2BA"/>
            </a:solidFill>
          </a:ln>
        </p:spPr>
        <p:txBody>
          <a:bodyPr wrap="square" lIns="0" tIns="0" rIns="0" bIns="0" rtlCol="0">
            <a:noAutofit/>
          </a:bodyPr>
          <a:lstStyle/>
          <a:p>
            <a:endParaRPr/>
          </a:p>
        </p:txBody>
      </p:sp>
      <p:sp>
        <p:nvSpPr>
          <p:cNvPr id="2543" name="object 2543"/>
          <p:cNvSpPr/>
          <p:nvPr/>
        </p:nvSpPr>
        <p:spPr>
          <a:xfrm>
            <a:off x="3496817" y="3842003"/>
            <a:ext cx="3809" cy="20574"/>
          </a:xfrm>
          <a:custGeom>
            <a:avLst/>
            <a:gdLst/>
            <a:ahLst/>
            <a:cxnLst/>
            <a:rect l="l" t="t" r="r" b="b"/>
            <a:pathLst>
              <a:path w="3810" h="20574">
                <a:moveTo>
                  <a:pt x="0" y="20574"/>
                </a:moveTo>
                <a:lnTo>
                  <a:pt x="3809" y="0"/>
                </a:lnTo>
              </a:path>
            </a:pathLst>
          </a:custGeom>
          <a:ln w="12954">
            <a:solidFill>
              <a:srgbClr val="46A2B9"/>
            </a:solidFill>
          </a:ln>
        </p:spPr>
        <p:txBody>
          <a:bodyPr wrap="square" lIns="0" tIns="0" rIns="0" bIns="0" rtlCol="0">
            <a:noAutofit/>
          </a:bodyPr>
          <a:lstStyle/>
          <a:p>
            <a:endParaRPr/>
          </a:p>
        </p:txBody>
      </p:sp>
      <p:sp>
        <p:nvSpPr>
          <p:cNvPr id="2544" name="object 2544"/>
          <p:cNvSpPr/>
          <p:nvPr/>
        </p:nvSpPr>
        <p:spPr>
          <a:xfrm>
            <a:off x="3500627" y="3823716"/>
            <a:ext cx="4571" cy="18288"/>
          </a:xfrm>
          <a:custGeom>
            <a:avLst/>
            <a:gdLst/>
            <a:ahLst/>
            <a:cxnLst/>
            <a:rect l="l" t="t" r="r" b="b"/>
            <a:pathLst>
              <a:path w="4572" h="18287">
                <a:moveTo>
                  <a:pt x="0" y="18287"/>
                </a:moveTo>
                <a:lnTo>
                  <a:pt x="4571" y="0"/>
                </a:lnTo>
              </a:path>
            </a:pathLst>
          </a:custGeom>
          <a:ln w="12954">
            <a:solidFill>
              <a:srgbClr val="45A2B9"/>
            </a:solidFill>
          </a:ln>
        </p:spPr>
        <p:txBody>
          <a:bodyPr wrap="square" lIns="0" tIns="0" rIns="0" bIns="0" rtlCol="0">
            <a:noAutofit/>
          </a:bodyPr>
          <a:lstStyle/>
          <a:p>
            <a:endParaRPr/>
          </a:p>
        </p:txBody>
      </p:sp>
      <p:sp>
        <p:nvSpPr>
          <p:cNvPr id="2545" name="object 2545"/>
          <p:cNvSpPr/>
          <p:nvPr/>
        </p:nvSpPr>
        <p:spPr>
          <a:xfrm>
            <a:off x="3505200" y="3806190"/>
            <a:ext cx="6095" cy="17526"/>
          </a:xfrm>
          <a:custGeom>
            <a:avLst/>
            <a:gdLst/>
            <a:ahLst/>
            <a:cxnLst/>
            <a:rect l="l" t="t" r="r" b="b"/>
            <a:pathLst>
              <a:path w="6096" h="17525">
                <a:moveTo>
                  <a:pt x="0" y="17525"/>
                </a:moveTo>
                <a:lnTo>
                  <a:pt x="6095" y="0"/>
                </a:lnTo>
              </a:path>
            </a:pathLst>
          </a:custGeom>
          <a:ln w="12954">
            <a:solidFill>
              <a:srgbClr val="45A1B8"/>
            </a:solidFill>
          </a:ln>
        </p:spPr>
        <p:txBody>
          <a:bodyPr wrap="square" lIns="0" tIns="0" rIns="0" bIns="0" rtlCol="0">
            <a:noAutofit/>
          </a:bodyPr>
          <a:lstStyle/>
          <a:p>
            <a:endParaRPr/>
          </a:p>
        </p:txBody>
      </p:sp>
      <p:sp>
        <p:nvSpPr>
          <p:cNvPr id="2546" name="object 2546"/>
          <p:cNvSpPr/>
          <p:nvPr/>
        </p:nvSpPr>
        <p:spPr>
          <a:xfrm>
            <a:off x="3511295" y="3790187"/>
            <a:ext cx="6095" cy="16002"/>
          </a:xfrm>
          <a:custGeom>
            <a:avLst/>
            <a:gdLst/>
            <a:ahLst/>
            <a:cxnLst/>
            <a:rect l="l" t="t" r="r" b="b"/>
            <a:pathLst>
              <a:path w="6096" h="16001">
                <a:moveTo>
                  <a:pt x="0" y="16001"/>
                </a:moveTo>
                <a:lnTo>
                  <a:pt x="6095" y="0"/>
                </a:lnTo>
              </a:path>
            </a:pathLst>
          </a:custGeom>
          <a:ln w="12954">
            <a:solidFill>
              <a:srgbClr val="45A0B8"/>
            </a:solidFill>
          </a:ln>
        </p:spPr>
        <p:txBody>
          <a:bodyPr wrap="square" lIns="0" tIns="0" rIns="0" bIns="0" rtlCol="0">
            <a:noAutofit/>
          </a:bodyPr>
          <a:lstStyle/>
          <a:p>
            <a:endParaRPr/>
          </a:p>
        </p:txBody>
      </p:sp>
      <p:sp>
        <p:nvSpPr>
          <p:cNvPr id="2547" name="object 2547"/>
          <p:cNvSpPr/>
          <p:nvPr/>
        </p:nvSpPr>
        <p:spPr>
          <a:xfrm>
            <a:off x="3517392" y="3775710"/>
            <a:ext cx="7619" cy="14478"/>
          </a:xfrm>
          <a:custGeom>
            <a:avLst/>
            <a:gdLst/>
            <a:ahLst/>
            <a:cxnLst/>
            <a:rect l="l" t="t" r="r" b="b"/>
            <a:pathLst>
              <a:path w="7620" h="14477">
                <a:moveTo>
                  <a:pt x="0" y="14477"/>
                </a:moveTo>
                <a:lnTo>
                  <a:pt x="7619" y="0"/>
                </a:lnTo>
              </a:path>
            </a:pathLst>
          </a:custGeom>
          <a:ln w="12954">
            <a:solidFill>
              <a:srgbClr val="449FB7"/>
            </a:solidFill>
          </a:ln>
        </p:spPr>
        <p:txBody>
          <a:bodyPr wrap="square" lIns="0" tIns="0" rIns="0" bIns="0" rtlCol="0">
            <a:noAutofit/>
          </a:bodyPr>
          <a:lstStyle/>
          <a:p>
            <a:endParaRPr/>
          </a:p>
        </p:txBody>
      </p:sp>
      <p:sp>
        <p:nvSpPr>
          <p:cNvPr id="2548" name="object 2548"/>
          <p:cNvSpPr/>
          <p:nvPr/>
        </p:nvSpPr>
        <p:spPr>
          <a:xfrm>
            <a:off x="3525011" y="3761994"/>
            <a:ext cx="7619" cy="13716"/>
          </a:xfrm>
          <a:custGeom>
            <a:avLst/>
            <a:gdLst/>
            <a:ahLst/>
            <a:cxnLst/>
            <a:rect l="l" t="t" r="r" b="b"/>
            <a:pathLst>
              <a:path w="7620" h="13715">
                <a:moveTo>
                  <a:pt x="0" y="13716"/>
                </a:moveTo>
                <a:lnTo>
                  <a:pt x="7619" y="0"/>
                </a:lnTo>
              </a:path>
            </a:pathLst>
          </a:custGeom>
          <a:ln w="12954">
            <a:solidFill>
              <a:srgbClr val="449FB6"/>
            </a:solidFill>
          </a:ln>
        </p:spPr>
        <p:txBody>
          <a:bodyPr wrap="square" lIns="0" tIns="0" rIns="0" bIns="0" rtlCol="0">
            <a:noAutofit/>
          </a:bodyPr>
          <a:lstStyle/>
          <a:p>
            <a:endParaRPr/>
          </a:p>
        </p:txBody>
      </p:sp>
      <p:sp>
        <p:nvSpPr>
          <p:cNvPr id="2549" name="object 2549"/>
          <p:cNvSpPr/>
          <p:nvPr/>
        </p:nvSpPr>
        <p:spPr>
          <a:xfrm>
            <a:off x="3532632" y="3753612"/>
            <a:ext cx="6095" cy="8382"/>
          </a:xfrm>
          <a:custGeom>
            <a:avLst/>
            <a:gdLst/>
            <a:ahLst/>
            <a:cxnLst/>
            <a:rect l="l" t="t" r="r" b="b"/>
            <a:pathLst>
              <a:path w="6096" h="8382">
                <a:moveTo>
                  <a:pt x="0" y="8382"/>
                </a:moveTo>
                <a:lnTo>
                  <a:pt x="6095" y="0"/>
                </a:lnTo>
              </a:path>
            </a:pathLst>
          </a:custGeom>
          <a:ln w="12954">
            <a:solidFill>
              <a:srgbClr val="439DB2"/>
            </a:solidFill>
          </a:ln>
        </p:spPr>
        <p:txBody>
          <a:bodyPr wrap="square" lIns="0" tIns="0" rIns="0" bIns="0" rtlCol="0">
            <a:noAutofit/>
          </a:bodyPr>
          <a:lstStyle/>
          <a:p>
            <a:endParaRPr/>
          </a:p>
        </p:txBody>
      </p:sp>
      <p:sp>
        <p:nvSpPr>
          <p:cNvPr id="2550" name="object 2550"/>
          <p:cNvSpPr/>
          <p:nvPr/>
        </p:nvSpPr>
        <p:spPr>
          <a:xfrm>
            <a:off x="3538727" y="3745991"/>
            <a:ext cx="6858" cy="7620"/>
          </a:xfrm>
          <a:custGeom>
            <a:avLst/>
            <a:gdLst/>
            <a:ahLst/>
            <a:cxnLst/>
            <a:rect l="l" t="t" r="r" b="b"/>
            <a:pathLst>
              <a:path w="6858" h="7620">
                <a:moveTo>
                  <a:pt x="0" y="7620"/>
                </a:moveTo>
                <a:lnTo>
                  <a:pt x="6858" y="0"/>
                </a:lnTo>
              </a:path>
            </a:pathLst>
          </a:custGeom>
          <a:ln w="12954">
            <a:solidFill>
              <a:srgbClr val="4299AF"/>
            </a:solidFill>
          </a:ln>
        </p:spPr>
        <p:txBody>
          <a:bodyPr wrap="square" lIns="0" tIns="0" rIns="0" bIns="0" rtlCol="0">
            <a:noAutofit/>
          </a:bodyPr>
          <a:lstStyle/>
          <a:p>
            <a:endParaRPr/>
          </a:p>
        </p:txBody>
      </p:sp>
      <p:sp>
        <p:nvSpPr>
          <p:cNvPr id="2551" name="object 2551"/>
          <p:cNvSpPr/>
          <p:nvPr/>
        </p:nvSpPr>
        <p:spPr>
          <a:xfrm>
            <a:off x="3545585" y="3739896"/>
            <a:ext cx="8382" cy="6096"/>
          </a:xfrm>
          <a:custGeom>
            <a:avLst/>
            <a:gdLst/>
            <a:ahLst/>
            <a:cxnLst/>
            <a:rect l="l" t="t" r="r" b="b"/>
            <a:pathLst>
              <a:path w="8382" h="6096">
                <a:moveTo>
                  <a:pt x="0" y="6096"/>
                </a:moveTo>
                <a:lnTo>
                  <a:pt x="8382" y="0"/>
                </a:lnTo>
              </a:path>
            </a:pathLst>
          </a:custGeom>
          <a:ln w="12953">
            <a:solidFill>
              <a:srgbClr val="4095AB"/>
            </a:solidFill>
          </a:ln>
        </p:spPr>
        <p:txBody>
          <a:bodyPr wrap="square" lIns="0" tIns="0" rIns="0" bIns="0" rtlCol="0">
            <a:noAutofit/>
          </a:bodyPr>
          <a:lstStyle/>
          <a:p>
            <a:endParaRPr/>
          </a:p>
        </p:txBody>
      </p:sp>
      <p:sp>
        <p:nvSpPr>
          <p:cNvPr id="2552" name="object 2552"/>
          <p:cNvSpPr/>
          <p:nvPr/>
        </p:nvSpPr>
        <p:spPr>
          <a:xfrm>
            <a:off x="3553967" y="3734561"/>
            <a:ext cx="9144" cy="5334"/>
          </a:xfrm>
          <a:custGeom>
            <a:avLst/>
            <a:gdLst/>
            <a:ahLst/>
            <a:cxnLst/>
            <a:rect l="l" t="t" r="r" b="b"/>
            <a:pathLst>
              <a:path w="9144" h="5334">
                <a:moveTo>
                  <a:pt x="0" y="5333"/>
                </a:moveTo>
                <a:lnTo>
                  <a:pt x="9144" y="0"/>
                </a:lnTo>
              </a:path>
            </a:pathLst>
          </a:custGeom>
          <a:ln w="12954">
            <a:solidFill>
              <a:srgbClr val="3D91A5"/>
            </a:solidFill>
          </a:ln>
        </p:spPr>
        <p:txBody>
          <a:bodyPr wrap="square" lIns="0" tIns="0" rIns="0" bIns="0" rtlCol="0">
            <a:noAutofit/>
          </a:bodyPr>
          <a:lstStyle/>
          <a:p>
            <a:endParaRPr/>
          </a:p>
        </p:txBody>
      </p:sp>
      <p:sp>
        <p:nvSpPr>
          <p:cNvPr id="2553" name="object 2553"/>
          <p:cNvSpPr/>
          <p:nvPr/>
        </p:nvSpPr>
        <p:spPr>
          <a:xfrm>
            <a:off x="3563111" y="3730751"/>
            <a:ext cx="9906" cy="3810"/>
          </a:xfrm>
          <a:custGeom>
            <a:avLst/>
            <a:gdLst/>
            <a:ahLst/>
            <a:cxnLst/>
            <a:rect l="l" t="t" r="r" b="b"/>
            <a:pathLst>
              <a:path w="9905" h="3810">
                <a:moveTo>
                  <a:pt x="0" y="3810"/>
                </a:moveTo>
                <a:lnTo>
                  <a:pt x="9906" y="0"/>
                </a:lnTo>
              </a:path>
            </a:pathLst>
          </a:custGeom>
          <a:ln w="12953">
            <a:solidFill>
              <a:srgbClr val="3B8DA0"/>
            </a:solidFill>
          </a:ln>
        </p:spPr>
        <p:txBody>
          <a:bodyPr wrap="square" lIns="0" tIns="0" rIns="0" bIns="0" rtlCol="0">
            <a:noAutofit/>
          </a:bodyPr>
          <a:lstStyle/>
          <a:p>
            <a:endParaRPr/>
          </a:p>
        </p:txBody>
      </p:sp>
      <p:sp>
        <p:nvSpPr>
          <p:cNvPr id="2554" name="object 2554"/>
          <p:cNvSpPr/>
          <p:nvPr/>
        </p:nvSpPr>
        <p:spPr>
          <a:xfrm>
            <a:off x="3573017" y="3727703"/>
            <a:ext cx="10668" cy="3048"/>
          </a:xfrm>
          <a:custGeom>
            <a:avLst/>
            <a:gdLst/>
            <a:ahLst/>
            <a:cxnLst/>
            <a:rect l="l" t="t" r="r" b="b"/>
            <a:pathLst>
              <a:path w="10667" h="3048">
                <a:moveTo>
                  <a:pt x="0" y="3048"/>
                </a:moveTo>
                <a:lnTo>
                  <a:pt x="10668" y="0"/>
                </a:lnTo>
              </a:path>
            </a:pathLst>
          </a:custGeom>
          <a:ln w="12954">
            <a:solidFill>
              <a:srgbClr val="3A889C"/>
            </a:solidFill>
          </a:ln>
        </p:spPr>
        <p:txBody>
          <a:bodyPr wrap="square" lIns="0" tIns="0" rIns="0" bIns="0" rtlCol="0">
            <a:noAutofit/>
          </a:bodyPr>
          <a:lstStyle/>
          <a:p>
            <a:endParaRPr/>
          </a:p>
        </p:txBody>
      </p:sp>
      <p:sp>
        <p:nvSpPr>
          <p:cNvPr id="2555" name="object 2555"/>
          <p:cNvSpPr/>
          <p:nvPr/>
        </p:nvSpPr>
        <p:spPr>
          <a:xfrm>
            <a:off x="3583685" y="3726180"/>
            <a:ext cx="11430" cy="1524"/>
          </a:xfrm>
          <a:custGeom>
            <a:avLst/>
            <a:gdLst/>
            <a:ahLst/>
            <a:cxnLst/>
            <a:rect l="l" t="t" r="r" b="b"/>
            <a:pathLst>
              <a:path w="11429" h="1524">
                <a:moveTo>
                  <a:pt x="0" y="1524"/>
                </a:moveTo>
                <a:lnTo>
                  <a:pt x="11430" y="0"/>
                </a:lnTo>
              </a:path>
            </a:pathLst>
          </a:custGeom>
          <a:ln w="12954">
            <a:solidFill>
              <a:srgbClr val="398597"/>
            </a:solidFill>
          </a:ln>
        </p:spPr>
        <p:txBody>
          <a:bodyPr wrap="square" lIns="0" tIns="0" rIns="0" bIns="0" rtlCol="0">
            <a:noAutofit/>
          </a:bodyPr>
          <a:lstStyle/>
          <a:p>
            <a:endParaRPr/>
          </a:p>
        </p:txBody>
      </p:sp>
      <p:sp>
        <p:nvSpPr>
          <p:cNvPr id="2556" name="object 2556"/>
          <p:cNvSpPr/>
          <p:nvPr/>
        </p:nvSpPr>
        <p:spPr>
          <a:xfrm>
            <a:off x="3595116" y="3725417"/>
            <a:ext cx="12954" cy="762"/>
          </a:xfrm>
          <a:custGeom>
            <a:avLst/>
            <a:gdLst/>
            <a:ahLst/>
            <a:cxnLst/>
            <a:rect l="l" t="t" r="r" b="b"/>
            <a:pathLst>
              <a:path w="12953" h="762">
                <a:moveTo>
                  <a:pt x="0" y="762"/>
                </a:moveTo>
                <a:lnTo>
                  <a:pt x="12954" y="0"/>
                </a:lnTo>
              </a:path>
            </a:pathLst>
          </a:custGeom>
          <a:ln w="12954">
            <a:solidFill>
              <a:srgbClr val="378193"/>
            </a:solidFill>
          </a:ln>
        </p:spPr>
        <p:txBody>
          <a:bodyPr wrap="square" lIns="0" tIns="0" rIns="0" bIns="0" rtlCol="0">
            <a:noAutofit/>
          </a:bodyPr>
          <a:lstStyle/>
          <a:p>
            <a:endParaRPr/>
          </a:p>
        </p:txBody>
      </p:sp>
      <p:sp>
        <p:nvSpPr>
          <p:cNvPr id="2557" name="object 2557"/>
          <p:cNvSpPr/>
          <p:nvPr/>
        </p:nvSpPr>
        <p:spPr>
          <a:xfrm>
            <a:off x="3608070" y="3725417"/>
            <a:ext cx="36576" cy="0"/>
          </a:xfrm>
          <a:custGeom>
            <a:avLst/>
            <a:gdLst/>
            <a:ahLst/>
            <a:cxnLst/>
            <a:rect l="l" t="t" r="r" b="b"/>
            <a:pathLst>
              <a:path w="36575">
                <a:moveTo>
                  <a:pt x="0" y="0"/>
                </a:moveTo>
                <a:lnTo>
                  <a:pt x="36576" y="0"/>
                </a:lnTo>
              </a:path>
            </a:pathLst>
          </a:custGeom>
          <a:ln w="12954">
            <a:solidFill>
              <a:srgbClr val="358092"/>
            </a:solidFill>
          </a:ln>
        </p:spPr>
        <p:txBody>
          <a:bodyPr wrap="square" lIns="0" tIns="0" rIns="0" bIns="0" rtlCol="0">
            <a:noAutofit/>
          </a:bodyPr>
          <a:lstStyle/>
          <a:p>
            <a:endParaRPr/>
          </a:p>
        </p:txBody>
      </p:sp>
      <p:sp>
        <p:nvSpPr>
          <p:cNvPr id="2558" name="object 2558"/>
          <p:cNvSpPr/>
          <p:nvPr/>
        </p:nvSpPr>
        <p:spPr>
          <a:xfrm>
            <a:off x="3642359" y="3725417"/>
            <a:ext cx="2285" cy="723138"/>
          </a:xfrm>
          <a:custGeom>
            <a:avLst/>
            <a:gdLst/>
            <a:ahLst/>
            <a:cxnLst/>
            <a:rect l="l" t="t" r="r" b="b"/>
            <a:pathLst>
              <a:path w="2286" h="723138">
                <a:moveTo>
                  <a:pt x="2286" y="0"/>
                </a:moveTo>
                <a:lnTo>
                  <a:pt x="2286" y="655320"/>
                </a:lnTo>
                <a:lnTo>
                  <a:pt x="2286" y="684276"/>
                </a:lnTo>
                <a:lnTo>
                  <a:pt x="1524" y="706374"/>
                </a:lnTo>
                <a:lnTo>
                  <a:pt x="0" y="723138"/>
                </a:lnTo>
              </a:path>
            </a:pathLst>
          </a:custGeom>
          <a:ln w="12954">
            <a:solidFill>
              <a:srgbClr val="4094AB"/>
            </a:solidFill>
          </a:ln>
        </p:spPr>
        <p:txBody>
          <a:bodyPr wrap="square" lIns="0" tIns="0" rIns="0" bIns="0" rtlCol="0">
            <a:noAutofit/>
          </a:bodyPr>
          <a:lstStyle/>
          <a:p>
            <a:endParaRPr/>
          </a:p>
        </p:txBody>
      </p:sp>
      <p:sp>
        <p:nvSpPr>
          <p:cNvPr id="2559" name="object 2559"/>
          <p:cNvSpPr/>
          <p:nvPr/>
        </p:nvSpPr>
        <p:spPr>
          <a:xfrm>
            <a:off x="3640836" y="4448555"/>
            <a:ext cx="1523" cy="10668"/>
          </a:xfrm>
          <a:custGeom>
            <a:avLst/>
            <a:gdLst/>
            <a:ahLst/>
            <a:cxnLst/>
            <a:rect l="l" t="t" r="r" b="b"/>
            <a:pathLst>
              <a:path w="1524" h="10667">
                <a:moveTo>
                  <a:pt x="1524" y="0"/>
                </a:moveTo>
                <a:lnTo>
                  <a:pt x="0" y="10668"/>
                </a:lnTo>
              </a:path>
            </a:pathLst>
          </a:custGeom>
          <a:ln w="12954">
            <a:solidFill>
              <a:srgbClr val="4094AA"/>
            </a:solidFill>
          </a:ln>
        </p:spPr>
        <p:txBody>
          <a:bodyPr wrap="square" lIns="0" tIns="0" rIns="0" bIns="0" rtlCol="0">
            <a:noAutofit/>
          </a:bodyPr>
          <a:lstStyle/>
          <a:p>
            <a:endParaRPr/>
          </a:p>
        </p:txBody>
      </p:sp>
      <p:sp>
        <p:nvSpPr>
          <p:cNvPr id="2560" name="object 2560"/>
          <p:cNvSpPr/>
          <p:nvPr/>
        </p:nvSpPr>
        <p:spPr>
          <a:xfrm>
            <a:off x="3637787" y="4459223"/>
            <a:ext cx="3047" cy="9906"/>
          </a:xfrm>
          <a:custGeom>
            <a:avLst/>
            <a:gdLst/>
            <a:ahLst/>
            <a:cxnLst/>
            <a:rect l="l" t="t" r="r" b="b"/>
            <a:pathLst>
              <a:path w="3048" h="9905">
                <a:moveTo>
                  <a:pt x="3048" y="0"/>
                </a:moveTo>
                <a:lnTo>
                  <a:pt x="0" y="9906"/>
                </a:lnTo>
              </a:path>
            </a:pathLst>
          </a:custGeom>
          <a:ln w="12954">
            <a:solidFill>
              <a:srgbClr val="3E93A9"/>
            </a:solidFill>
          </a:ln>
        </p:spPr>
        <p:txBody>
          <a:bodyPr wrap="square" lIns="0" tIns="0" rIns="0" bIns="0" rtlCol="0">
            <a:noAutofit/>
          </a:bodyPr>
          <a:lstStyle/>
          <a:p>
            <a:endParaRPr/>
          </a:p>
        </p:txBody>
      </p:sp>
      <p:sp>
        <p:nvSpPr>
          <p:cNvPr id="2561" name="object 2561"/>
          <p:cNvSpPr/>
          <p:nvPr/>
        </p:nvSpPr>
        <p:spPr>
          <a:xfrm>
            <a:off x="3633978" y="4469129"/>
            <a:ext cx="3809" cy="8382"/>
          </a:xfrm>
          <a:custGeom>
            <a:avLst/>
            <a:gdLst/>
            <a:ahLst/>
            <a:cxnLst/>
            <a:rect l="l" t="t" r="r" b="b"/>
            <a:pathLst>
              <a:path w="3810" h="8382">
                <a:moveTo>
                  <a:pt x="3810" y="0"/>
                </a:moveTo>
                <a:lnTo>
                  <a:pt x="0" y="8382"/>
                </a:lnTo>
              </a:path>
            </a:pathLst>
          </a:custGeom>
          <a:ln w="12954">
            <a:solidFill>
              <a:srgbClr val="3D92A6"/>
            </a:solidFill>
          </a:ln>
        </p:spPr>
        <p:txBody>
          <a:bodyPr wrap="square" lIns="0" tIns="0" rIns="0" bIns="0" rtlCol="0">
            <a:noAutofit/>
          </a:bodyPr>
          <a:lstStyle/>
          <a:p>
            <a:endParaRPr/>
          </a:p>
        </p:txBody>
      </p:sp>
      <p:sp>
        <p:nvSpPr>
          <p:cNvPr id="2562" name="object 2562"/>
          <p:cNvSpPr/>
          <p:nvPr/>
        </p:nvSpPr>
        <p:spPr>
          <a:xfrm>
            <a:off x="3630167" y="4477511"/>
            <a:ext cx="3809" cy="6858"/>
          </a:xfrm>
          <a:custGeom>
            <a:avLst/>
            <a:gdLst/>
            <a:ahLst/>
            <a:cxnLst/>
            <a:rect l="l" t="t" r="r" b="b"/>
            <a:pathLst>
              <a:path w="3810" h="6858">
                <a:moveTo>
                  <a:pt x="3810" y="0"/>
                </a:moveTo>
                <a:lnTo>
                  <a:pt x="0" y="6858"/>
                </a:lnTo>
              </a:path>
            </a:pathLst>
          </a:custGeom>
          <a:ln w="12954">
            <a:solidFill>
              <a:srgbClr val="3C90A4"/>
            </a:solidFill>
          </a:ln>
        </p:spPr>
        <p:txBody>
          <a:bodyPr wrap="square" lIns="0" tIns="0" rIns="0" bIns="0" rtlCol="0">
            <a:noAutofit/>
          </a:bodyPr>
          <a:lstStyle/>
          <a:p>
            <a:endParaRPr/>
          </a:p>
        </p:txBody>
      </p:sp>
      <p:sp>
        <p:nvSpPr>
          <p:cNvPr id="2563" name="object 2563"/>
          <p:cNvSpPr/>
          <p:nvPr/>
        </p:nvSpPr>
        <p:spPr>
          <a:xfrm>
            <a:off x="3625595" y="4484370"/>
            <a:ext cx="4572" cy="5334"/>
          </a:xfrm>
          <a:custGeom>
            <a:avLst/>
            <a:gdLst/>
            <a:ahLst/>
            <a:cxnLst/>
            <a:rect l="l" t="t" r="r" b="b"/>
            <a:pathLst>
              <a:path w="4572" h="5334">
                <a:moveTo>
                  <a:pt x="4572" y="0"/>
                </a:moveTo>
                <a:lnTo>
                  <a:pt x="0" y="5334"/>
                </a:lnTo>
              </a:path>
            </a:pathLst>
          </a:custGeom>
          <a:ln w="12954">
            <a:solidFill>
              <a:srgbClr val="3B8B9F"/>
            </a:solidFill>
          </a:ln>
        </p:spPr>
        <p:txBody>
          <a:bodyPr wrap="square" lIns="0" tIns="0" rIns="0" bIns="0" rtlCol="0">
            <a:noAutofit/>
          </a:bodyPr>
          <a:lstStyle/>
          <a:p>
            <a:endParaRPr/>
          </a:p>
        </p:txBody>
      </p:sp>
      <p:sp>
        <p:nvSpPr>
          <p:cNvPr id="2564" name="object 2564"/>
          <p:cNvSpPr/>
          <p:nvPr/>
        </p:nvSpPr>
        <p:spPr>
          <a:xfrm>
            <a:off x="3617975" y="4489704"/>
            <a:ext cx="7620" cy="5334"/>
          </a:xfrm>
          <a:custGeom>
            <a:avLst/>
            <a:gdLst/>
            <a:ahLst/>
            <a:cxnLst/>
            <a:rect l="l" t="t" r="r" b="b"/>
            <a:pathLst>
              <a:path w="7620" h="5334">
                <a:moveTo>
                  <a:pt x="7620" y="0"/>
                </a:moveTo>
                <a:lnTo>
                  <a:pt x="0" y="5334"/>
                </a:lnTo>
              </a:path>
            </a:pathLst>
          </a:custGeom>
          <a:ln w="12954">
            <a:solidFill>
              <a:srgbClr val="3A879B"/>
            </a:solidFill>
          </a:ln>
        </p:spPr>
        <p:txBody>
          <a:bodyPr wrap="square" lIns="0" tIns="0" rIns="0" bIns="0" rtlCol="0">
            <a:noAutofit/>
          </a:bodyPr>
          <a:lstStyle/>
          <a:p>
            <a:endParaRPr/>
          </a:p>
        </p:txBody>
      </p:sp>
      <p:sp>
        <p:nvSpPr>
          <p:cNvPr id="2565" name="object 2565"/>
          <p:cNvSpPr/>
          <p:nvPr/>
        </p:nvSpPr>
        <p:spPr>
          <a:xfrm>
            <a:off x="3609594" y="4495038"/>
            <a:ext cx="8382" cy="4572"/>
          </a:xfrm>
          <a:custGeom>
            <a:avLst/>
            <a:gdLst/>
            <a:ahLst/>
            <a:cxnLst/>
            <a:rect l="l" t="t" r="r" b="b"/>
            <a:pathLst>
              <a:path w="8382" h="4572">
                <a:moveTo>
                  <a:pt x="8382" y="0"/>
                </a:moveTo>
                <a:lnTo>
                  <a:pt x="0" y="4572"/>
                </a:lnTo>
              </a:path>
            </a:pathLst>
          </a:custGeom>
          <a:ln w="12954">
            <a:solidFill>
              <a:srgbClr val="378193"/>
            </a:solidFill>
          </a:ln>
        </p:spPr>
        <p:txBody>
          <a:bodyPr wrap="square" lIns="0" tIns="0" rIns="0" bIns="0" rtlCol="0">
            <a:noAutofit/>
          </a:bodyPr>
          <a:lstStyle/>
          <a:p>
            <a:endParaRPr/>
          </a:p>
        </p:txBody>
      </p:sp>
      <p:sp>
        <p:nvSpPr>
          <p:cNvPr id="2566" name="object 2566"/>
          <p:cNvSpPr/>
          <p:nvPr/>
        </p:nvSpPr>
        <p:spPr>
          <a:xfrm>
            <a:off x="3599688" y="4499610"/>
            <a:ext cx="9906" cy="2286"/>
          </a:xfrm>
          <a:custGeom>
            <a:avLst/>
            <a:gdLst/>
            <a:ahLst/>
            <a:cxnLst/>
            <a:rect l="l" t="t" r="r" b="b"/>
            <a:pathLst>
              <a:path w="9905" h="2286">
                <a:moveTo>
                  <a:pt x="9905" y="0"/>
                </a:moveTo>
                <a:lnTo>
                  <a:pt x="0" y="2286"/>
                </a:lnTo>
              </a:path>
            </a:pathLst>
          </a:custGeom>
          <a:ln w="12954">
            <a:solidFill>
              <a:srgbClr val="33798B"/>
            </a:solidFill>
          </a:ln>
        </p:spPr>
        <p:txBody>
          <a:bodyPr wrap="square" lIns="0" tIns="0" rIns="0" bIns="0" rtlCol="0">
            <a:noAutofit/>
          </a:bodyPr>
          <a:lstStyle/>
          <a:p>
            <a:endParaRPr/>
          </a:p>
        </p:txBody>
      </p:sp>
      <p:sp>
        <p:nvSpPr>
          <p:cNvPr id="2567" name="object 2567"/>
          <p:cNvSpPr/>
          <p:nvPr/>
        </p:nvSpPr>
        <p:spPr>
          <a:xfrm>
            <a:off x="3589020" y="4501895"/>
            <a:ext cx="10668" cy="762"/>
          </a:xfrm>
          <a:custGeom>
            <a:avLst/>
            <a:gdLst/>
            <a:ahLst/>
            <a:cxnLst/>
            <a:rect l="l" t="t" r="r" b="b"/>
            <a:pathLst>
              <a:path w="10667" h="762">
                <a:moveTo>
                  <a:pt x="10667" y="0"/>
                </a:moveTo>
                <a:lnTo>
                  <a:pt x="0" y="762"/>
                </a:lnTo>
              </a:path>
            </a:pathLst>
          </a:custGeom>
          <a:ln w="12954">
            <a:solidFill>
              <a:srgbClr val="347C8F"/>
            </a:solidFill>
          </a:ln>
        </p:spPr>
        <p:txBody>
          <a:bodyPr wrap="square" lIns="0" tIns="0" rIns="0" bIns="0" rtlCol="0">
            <a:noAutofit/>
          </a:bodyPr>
          <a:lstStyle/>
          <a:p>
            <a:endParaRPr/>
          </a:p>
        </p:txBody>
      </p:sp>
      <p:sp>
        <p:nvSpPr>
          <p:cNvPr id="2568" name="object 2568"/>
          <p:cNvSpPr/>
          <p:nvPr/>
        </p:nvSpPr>
        <p:spPr>
          <a:xfrm>
            <a:off x="3572256" y="4502657"/>
            <a:ext cx="16764" cy="0"/>
          </a:xfrm>
          <a:custGeom>
            <a:avLst/>
            <a:gdLst/>
            <a:ahLst/>
            <a:cxnLst/>
            <a:rect l="l" t="t" r="r" b="b"/>
            <a:pathLst>
              <a:path w="16763">
                <a:moveTo>
                  <a:pt x="16763" y="0"/>
                </a:moveTo>
                <a:lnTo>
                  <a:pt x="0" y="0"/>
                </a:lnTo>
              </a:path>
            </a:pathLst>
          </a:custGeom>
          <a:ln w="12954">
            <a:solidFill>
              <a:srgbClr val="358092"/>
            </a:solidFill>
          </a:ln>
        </p:spPr>
        <p:txBody>
          <a:bodyPr wrap="square" lIns="0" tIns="0" rIns="0" bIns="0" rtlCol="0">
            <a:noAutofit/>
          </a:bodyPr>
          <a:lstStyle/>
          <a:p>
            <a:endParaRPr/>
          </a:p>
        </p:txBody>
      </p:sp>
      <p:sp>
        <p:nvSpPr>
          <p:cNvPr id="2569" name="object 2569"/>
          <p:cNvSpPr/>
          <p:nvPr/>
        </p:nvSpPr>
        <p:spPr>
          <a:xfrm>
            <a:off x="3572255" y="4502657"/>
            <a:ext cx="0" cy="22860"/>
          </a:xfrm>
          <a:custGeom>
            <a:avLst/>
            <a:gdLst/>
            <a:ahLst/>
            <a:cxnLst/>
            <a:rect l="l" t="t" r="r" b="b"/>
            <a:pathLst>
              <a:path h="22860">
                <a:moveTo>
                  <a:pt x="0" y="0"/>
                </a:moveTo>
                <a:lnTo>
                  <a:pt x="0" y="22860"/>
                </a:lnTo>
              </a:path>
            </a:pathLst>
          </a:custGeom>
          <a:ln w="12954">
            <a:solidFill>
              <a:srgbClr val="4094AB"/>
            </a:solidFill>
          </a:ln>
        </p:spPr>
        <p:txBody>
          <a:bodyPr wrap="square" lIns="0" tIns="0" rIns="0" bIns="0" rtlCol="0">
            <a:noAutofit/>
          </a:bodyPr>
          <a:lstStyle/>
          <a:p>
            <a:endParaRPr/>
          </a:p>
        </p:txBody>
      </p:sp>
      <p:sp>
        <p:nvSpPr>
          <p:cNvPr id="2570" name="object 2570"/>
          <p:cNvSpPr/>
          <p:nvPr/>
        </p:nvSpPr>
        <p:spPr>
          <a:xfrm>
            <a:off x="3572255" y="4525517"/>
            <a:ext cx="268986" cy="0"/>
          </a:xfrm>
          <a:custGeom>
            <a:avLst/>
            <a:gdLst/>
            <a:ahLst/>
            <a:cxnLst/>
            <a:rect l="l" t="t" r="r" b="b"/>
            <a:pathLst>
              <a:path w="268986">
                <a:moveTo>
                  <a:pt x="0" y="0"/>
                </a:moveTo>
                <a:lnTo>
                  <a:pt x="268986" y="0"/>
                </a:lnTo>
              </a:path>
            </a:pathLst>
          </a:custGeom>
          <a:ln w="12954">
            <a:solidFill>
              <a:srgbClr val="358092"/>
            </a:solidFill>
          </a:ln>
        </p:spPr>
        <p:txBody>
          <a:bodyPr wrap="square" lIns="0" tIns="0" rIns="0" bIns="0" rtlCol="0">
            <a:noAutofit/>
          </a:bodyPr>
          <a:lstStyle/>
          <a:p>
            <a:endParaRPr/>
          </a:p>
        </p:txBody>
      </p:sp>
      <p:sp>
        <p:nvSpPr>
          <p:cNvPr id="2571" name="object 2571"/>
          <p:cNvSpPr/>
          <p:nvPr/>
        </p:nvSpPr>
        <p:spPr>
          <a:xfrm>
            <a:off x="3841242" y="4502657"/>
            <a:ext cx="0" cy="22860"/>
          </a:xfrm>
          <a:custGeom>
            <a:avLst/>
            <a:gdLst/>
            <a:ahLst/>
            <a:cxnLst/>
            <a:rect l="l" t="t" r="r" b="b"/>
            <a:pathLst>
              <a:path h="22860">
                <a:moveTo>
                  <a:pt x="0" y="22860"/>
                </a:moveTo>
                <a:lnTo>
                  <a:pt x="0" y="0"/>
                </a:lnTo>
              </a:path>
            </a:pathLst>
          </a:custGeom>
          <a:ln w="12954">
            <a:solidFill>
              <a:srgbClr val="46A3BA"/>
            </a:solidFill>
          </a:ln>
        </p:spPr>
        <p:txBody>
          <a:bodyPr wrap="square" lIns="0" tIns="0" rIns="0" bIns="0" rtlCol="0">
            <a:noAutofit/>
          </a:bodyPr>
          <a:lstStyle/>
          <a:p>
            <a:endParaRPr/>
          </a:p>
        </p:txBody>
      </p:sp>
      <p:sp>
        <p:nvSpPr>
          <p:cNvPr id="2572" name="object 2572"/>
          <p:cNvSpPr/>
          <p:nvPr/>
        </p:nvSpPr>
        <p:spPr>
          <a:xfrm>
            <a:off x="3824478" y="4502657"/>
            <a:ext cx="16764" cy="0"/>
          </a:xfrm>
          <a:custGeom>
            <a:avLst/>
            <a:gdLst/>
            <a:ahLst/>
            <a:cxnLst/>
            <a:rect l="l" t="t" r="r" b="b"/>
            <a:pathLst>
              <a:path w="16763">
                <a:moveTo>
                  <a:pt x="16763" y="0"/>
                </a:moveTo>
                <a:lnTo>
                  <a:pt x="0" y="0"/>
                </a:lnTo>
              </a:path>
            </a:pathLst>
          </a:custGeom>
          <a:ln w="12954">
            <a:solidFill>
              <a:srgbClr val="358092"/>
            </a:solidFill>
          </a:ln>
        </p:spPr>
        <p:txBody>
          <a:bodyPr wrap="square" lIns="0" tIns="0" rIns="0" bIns="0" rtlCol="0">
            <a:noAutofit/>
          </a:bodyPr>
          <a:lstStyle/>
          <a:p>
            <a:endParaRPr/>
          </a:p>
        </p:txBody>
      </p:sp>
      <p:sp>
        <p:nvSpPr>
          <p:cNvPr id="2573" name="object 2573"/>
          <p:cNvSpPr/>
          <p:nvPr/>
        </p:nvSpPr>
        <p:spPr>
          <a:xfrm>
            <a:off x="3813809" y="4501895"/>
            <a:ext cx="10668" cy="761"/>
          </a:xfrm>
          <a:custGeom>
            <a:avLst/>
            <a:gdLst/>
            <a:ahLst/>
            <a:cxnLst/>
            <a:rect l="l" t="t" r="r" b="b"/>
            <a:pathLst>
              <a:path w="10667" h="762">
                <a:moveTo>
                  <a:pt x="10667" y="762"/>
                </a:moveTo>
                <a:lnTo>
                  <a:pt x="0" y="0"/>
                </a:lnTo>
              </a:path>
            </a:pathLst>
          </a:custGeom>
          <a:ln w="12954">
            <a:solidFill>
              <a:srgbClr val="388394"/>
            </a:solidFill>
          </a:ln>
        </p:spPr>
        <p:txBody>
          <a:bodyPr wrap="square" lIns="0" tIns="0" rIns="0" bIns="0" rtlCol="0">
            <a:noAutofit/>
          </a:bodyPr>
          <a:lstStyle/>
          <a:p>
            <a:endParaRPr/>
          </a:p>
        </p:txBody>
      </p:sp>
      <p:sp>
        <p:nvSpPr>
          <p:cNvPr id="2574" name="object 2574"/>
          <p:cNvSpPr/>
          <p:nvPr/>
        </p:nvSpPr>
        <p:spPr>
          <a:xfrm>
            <a:off x="3804666" y="4499609"/>
            <a:ext cx="9144" cy="2285"/>
          </a:xfrm>
          <a:custGeom>
            <a:avLst/>
            <a:gdLst/>
            <a:ahLst/>
            <a:cxnLst/>
            <a:rect l="l" t="t" r="r" b="b"/>
            <a:pathLst>
              <a:path w="9144" h="2286">
                <a:moveTo>
                  <a:pt x="9144" y="2286"/>
                </a:moveTo>
                <a:lnTo>
                  <a:pt x="0" y="0"/>
                </a:lnTo>
              </a:path>
            </a:pathLst>
          </a:custGeom>
          <a:ln w="12954">
            <a:solidFill>
              <a:srgbClr val="3A889C"/>
            </a:solidFill>
          </a:ln>
        </p:spPr>
        <p:txBody>
          <a:bodyPr wrap="square" lIns="0" tIns="0" rIns="0" bIns="0" rtlCol="0">
            <a:noAutofit/>
          </a:bodyPr>
          <a:lstStyle/>
          <a:p>
            <a:endParaRPr/>
          </a:p>
        </p:txBody>
      </p:sp>
      <p:sp>
        <p:nvSpPr>
          <p:cNvPr id="2575" name="object 2575"/>
          <p:cNvSpPr/>
          <p:nvPr/>
        </p:nvSpPr>
        <p:spPr>
          <a:xfrm>
            <a:off x="3796284" y="4495800"/>
            <a:ext cx="8382" cy="3809"/>
          </a:xfrm>
          <a:custGeom>
            <a:avLst/>
            <a:gdLst/>
            <a:ahLst/>
            <a:cxnLst/>
            <a:rect l="l" t="t" r="r" b="b"/>
            <a:pathLst>
              <a:path w="8382" h="3810">
                <a:moveTo>
                  <a:pt x="8382" y="3810"/>
                </a:moveTo>
                <a:lnTo>
                  <a:pt x="0" y="0"/>
                </a:lnTo>
              </a:path>
            </a:pathLst>
          </a:custGeom>
          <a:ln w="12954">
            <a:solidFill>
              <a:srgbClr val="3C90A3"/>
            </a:solidFill>
          </a:ln>
        </p:spPr>
        <p:txBody>
          <a:bodyPr wrap="square" lIns="0" tIns="0" rIns="0" bIns="0" rtlCol="0">
            <a:noAutofit/>
          </a:bodyPr>
          <a:lstStyle/>
          <a:p>
            <a:endParaRPr/>
          </a:p>
        </p:txBody>
      </p:sp>
      <p:sp>
        <p:nvSpPr>
          <p:cNvPr id="2576" name="object 2576"/>
          <p:cNvSpPr/>
          <p:nvPr/>
        </p:nvSpPr>
        <p:spPr>
          <a:xfrm>
            <a:off x="3789425" y="4489704"/>
            <a:ext cx="6858" cy="6095"/>
          </a:xfrm>
          <a:custGeom>
            <a:avLst/>
            <a:gdLst/>
            <a:ahLst/>
            <a:cxnLst/>
            <a:rect l="l" t="t" r="r" b="b"/>
            <a:pathLst>
              <a:path w="6858" h="6096">
                <a:moveTo>
                  <a:pt x="6858" y="6096"/>
                </a:moveTo>
                <a:lnTo>
                  <a:pt x="0" y="0"/>
                </a:lnTo>
              </a:path>
            </a:pathLst>
          </a:custGeom>
          <a:ln w="12953">
            <a:solidFill>
              <a:srgbClr val="4095AC"/>
            </a:solidFill>
          </a:ln>
        </p:spPr>
        <p:txBody>
          <a:bodyPr wrap="square" lIns="0" tIns="0" rIns="0" bIns="0" rtlCol="0">
            <a:noAutofit/>
          </a:bodyPr>
          <a:lstStyle/>
          <a:p>
            <a:endParaRPr/>
          </a:p>
        </p:txBody>
      </p:sp>
      <p:sp>
        <p:nvSpPr>
          <p:cNvPr id="2577" name="object 2577"/>
          <p:cNvSpPr/>
          <p:nvPr/>
        </p:nvSpPr>
        <p:spPr>
          <a:xfrm>
            <a:off x="3784092" y="4483608"/>
            <a:ext cx="5334" cy="6096"/>
          </a:xfrm>
          <a:custGeom>
            <a:avLst/>
            <a:gdLst/>
            <a:ahLst/>
            <a:cxnLst/>
            <a:rect l="l" t="t" r="r" b="b"/>
            <a:pathLst>
              <a:path w="5334" h="6096">
                <a:moveTo>
                  <a:pt x="5334" y="6096"/>
                </a:moveTo>
                <a:lnTo>
                  <a:pt x="0" y="0"/>
                </a:lnTo>
              </a:path>
            </a:pathLst>
          </a:custGeom>
          <a:ln w="12953">
            <a:solidFill>
              <a:srgbClr val="4299AF"/>
            </a:solidFill>
          </a:ln>
        </p:spPr>
        <p:txBody>
          <a:bodyPr wrap="square" lIns="0" tIns="0" rIns="0" bIns="0" rtlCol="0">
            <a:noAutofit/>
          </a:bodyPr>
          <a:lstStyle/>
          <a:p>
            <a:endParaRPr/>
          </a:p>
        </p:txBody>
      </p:sp>
      <p:sp>
        <p:nvSpPr>
          <p:cNvPr id="2578" name="object 2578"/>
          <p:cNvSpPr/>
          <p:nvPr/>
        </p:nvSpPr>
        <p:spPr>
          <a:xfrm>
            <a:off x="3778758" y="4476749"/>
            <a:ext cx="5334" cy="6858"/>
          </a:xfrm>
          <a:custGeom>
            <a:avLst/>
            <a:gdLst/>
            <a:ahLst/>
            <a:cxnLst/>
            <a:rect l="l" t="t" r="r" b="b"/>
            <a:pathLst>
              <a:path w="5334" h="6858">
                <a:moveTo>
                  <a:pt x="5334" y="6857"/>
                </a:moveTo>
                <a:lnTo>
                  <a:pt x="0" y="0"/>
                </a:lnTo>
              </a:path>
            </a:pathLst>
          </a:custGeom>
          <a:ln w="12953">
            <a:solidFill>
              <a:srgbClr val="439DB4"/>
            </a:solidFill>
          </a:ln>
        </p:spPr>
        <p:txBody>
          <a:bodyPr wrap="square" lIns="0" tIns="0" rIns="0" bIns="0" rtlCol="0">
            <a:noAutofit/>
          </a:bodyPr>
          <a:lstStyle/>
          <a:p>
            <a:endParaRPr/>
          </a:p>
        </p:txBody>
      </p:sp>
      <p:sp>
        <p:nvSpPr>
          <p:cNvPr id="2579" name="object 2579"/>
          <p:cNvSpPr/>
          <p:nvPr/>
        </p:nvSpPr>
        <p:spPr>
          <a:xfrm>
            <a:off x="3774947" y="4469892"/>
            <a:ext cx="3810" cy="6858"/>
          </a:xfrm>
          <a:custGeom>
            <a:avLst/>
            <a:gdLst/>
            <a:ahLst/>
            <a:cxnLst/>
            <a:rect l="l" t="t" r="r" b="b"/>
            <a:pathLst>
              <a:path w="3810" h="6858">
                <a:moveTo>
                  <a:pt x="3810" y="6857"/>
                </a:moveTo>
                <a:lnTo>
                  <a:pt x="0" y="0"/>
                </a:lnTo>
              </a:path>
            </a:pathLst>
          </a:custGeom>
          <a:ln w="12954">
            <a:solidFill>
              <a:srgbClr val="449FB7"/>
            </a:solidFill>
          </a:ln>
        </p:spPr>
        <p:txBody>
          <a:bodyPr wrap="square" lIns="0" tIns="0" rIns="0" bIns="0" rtlCol="0">
            <a:noAutofit/>
          </a:bodyPr>
          <a:lstStyle/>
          <a:p>
            <a:endParaRPr/>
          </a:p>
        </p:txBody>
      </p:sp>
      <p:sp>
        <p:nvSpPr>
          <p:cNvPr id="2580" name="object 2580"/>
          <p:cNvSpPr/>
          <p:nvPr/>
        </p:nvSpPr>
        <p:spPr>
          <a:xfrm>
            <a:off x="3772662" y="4462272"/>
            <a:ext cx="2286" cy="7620"/>
          </a:xfrm>
          <a:custGeom>
            <a:avLst/>
            <a:gdLst/>
            <a:ahLst/>
            <a:cxnLst/>
            <a:rect l="l" t="t" r="r" b="b"/>
            <a:pathLst>
              <a:path w="2286" h="7620">
                <a:moveTo>
                  <a:pt x="2286" y="7620"/>
                </a:moveTo>
                <a:lnTo>
                  <a:pt x="0" y="0"/>
                </a:lnTo>
              </a:path>
            </a:pathLst>
          </a:custGeom>
          <a:ln w="12954">
            <a:solidFill>
              <a:srgbClr val="45A1B8"/>
            </a:solidFill>
          </a:ln>
        </p:spPr>
        <p:txBody>
          <a:bodyPr wrap="square" lIns="0" tIns="0" rIns="0" bIns="0" rtlCol="0">
            <a:noAutofit/>
          </a:bodyPr>
          <a:lstStyle/>
          <a:p>
            <a:endParaRPr/>
          </a:p>
        </p:txBody>
      </p:sp>
      <p:sp>
        <p:nvSpPr>
          <p:cNvPr id="2581" name="object 2581"/>
          <p:cNvSpPr/>
          <p:nvPr/>
        </p:nvSpPr>
        <p:spPr>
          <a:xfrm>
            <a:off x="3770375" y="4450842"/>
            <a:ext cx="2286" cy="11430"/>
          </a:xfrm>
          <a:custGeom>
            <a:avLst/>
            <a:gdLst/>
            <a:ahLst/>
            <a:cxnLst/>
            <a:rect l="l" t="t" r="r" b="b"/>
            <a:pathLst>
              <a:path w="2286" h="11429">
                <a:moveTo>
                  <a:pt x="2286" y="11430"/>
                </a:moveTo>
                <a:lnTo>
                  <a:pt x="0" y="0"/>
                </a:lnTo>
              </a:path>
            </a:pathLst>
          </a:custGeom>
          <a:ln w="12954">
            <a:solidFill>
              <a:srgbClr val="46A2BA"/>
            </a:solidFill>
          </a:ln>
        </p:spPr>
        <p:txBody>
          <a:bodyPr wrap="square" lIns="0" tIns="0" rIns="0" bIns="0" rtlCol="0">
            <a:noAutofit/>
          </a:bodyPr>
          <a:lstStyle/>
          <a:p>
            <a:endParaRPr/>
          </a:p>
        </p:txBody>
      </p:sp>
      <p:sp>
        <p:nvSpPr>
          <p:cNvPr id="2582" name="object 2582"/>
          <p:cNvSpPr/>
          <p:nvPr/>
        </p:nvSpPr>
        <p:spPr>
          <a:xfrm>
            <a:off x="3768090" y="3725418"/>
            <a:ext cx="2286" cy="725424"/>
          </a:xfrm>
          <a:custGeom>
            <a:avLst/>
            <a:gdLst/>
            <a:ahLst/>
            <a:cxnLst/>
            <a:rect l="l" t="t" r="r" b="b"/>
            <a:pathLst>
              <a:path w="2286" h="725424">
                <a:moveTo>
                  <a:pt x="2286" y="725424"/>
                </a:moveTo>
                <a:lnTo>
                  <a:pt x="1524" y="707898"/>
                </a:lnTo>
                <a:lnTo>
                  <a:pt x="0" y="684276"/>
                </a:lnTo>
                <a:lnTo>
                  <a:pt x="0" y="655320"/>
                </a:lnTo>
                <a:lnTo>
                  <a:pt x="0" y="0"/>
                </a:lnTo>
              </a:path>
            </a:pathLst>
          </a:custGeom>
          <a:ln w="12954">
            <a:solidFill>
              <a:srgbClr val="46A3BA"/>
            </a:solidFill>
          </a:ln>
        </p:spPr>
        <p:txBody>
          <a:bodyPr wrap="square" lIns="0" tIns="0" rIns="0" bIns="0" rtlCol="0">
            <a:noAutofit/>
          </a:bodyPr>
          <a:lstStyle/>
          <a:p>
            <a:endParaRPr/>
          </a:p>
        </p:txBody>
      </p:sp>
      <p:sp>
        <p:nvSpPr>
          <p:cNvPr id="2583" name="object 2583"/>
          <p:cNvSpPr/>
          <p:nvPr/>
        </p:nvSpPr>
        <p:spPr>
          <a:xfrm>
            <a:off x="3768089" y="3725417"/>
            <a:ext cx="38100" cy="0"/>
          </a:xfrm>
          <a:custGeom>
            <a:avLst/>
            <a:gdLst/>
            <a:ahLst/>
            <a:cxnLst/>
            <a:rect l="l" t="t" r="r" b="b"/>
            <a:pathLst>
              <a:path w="38100">
                <a:moveTo>
                  <a:pt x="0" y="0"/>
                </a:moveTo>
                <a:lnTo>
                  <a:pt x="38100" y="0"/>
                </a:lnTo>
              </a:path>
            </a:pathLst>
          </a:custGeom>
          <a:ln w="12954">
            <a:solidFill>
              <a:srgbClr val="358092"/>
            </a:solidFill>
          </a:ln>
        </p:spPr>
        <p:txBody>
          <a:bodyPr wrap="square" lIns="0" tIns="0" rIns="0" bIns="0" rtlCol="0">
            <a:noAutofit/>
          </a:bodyPr>
          <a:lstStyle/>
          <a:p>
            <a:endParaRPr/>
          </a:p>
        </p:txBody>
      </p:sp>
      <p:sp>
        <p:nvSpPr>
          <p:cNvPr id="2584" name="object 2584"/>
          <p:cNvSpPr/>
          <p:nvPr/>
        </p:nvSpPr>
        <p:spPr>
          <a:xfrm>
            <a:off x="3806189" y="3725417"/>
            <a:ext cx="16764" cy="761"/>
          </a:xfrm>
          <a:custGeom>
            <a:avLst/>
            <a:gdLst/>
            <a:ahLst/>
            <a:cxnLst/>
            <a:rect l="l" t="t" r="r" b="b"/>
            <a:pathLst>
              <a:path w="16763" h="762">
                <a:moveTo>
                  <a:pt x="0" y="0"/>
                </a:moveTo>
                <a:lnTo>
                  <a:pt x="16764" y="761"/>
                </a:lnTo>
              </a:path>
            </a:pathLst>
          </a:custGeom>
          <a:ln w="12954">
            <a:solidFill>
              <a:srgbClr val="357D90"/>
            </a:solidFill>
          </a:ln>
        </p:spPr>
        <p:txBody>
          <a:bodyPr wrap="square" lIns="0" tIns="0" rIns="0" bIns="0" rtlCol="0">
            <a:noAutofit/>
          </a:bodyPr>
          <a:lstStyle/>
          <a:p>
            <a:endParaRPr/>
          </a:p>
        </p:txBody>
      </p:sp>
      <p:sp>
        <p:nvSpPr>
          <p:cNvPr id="2585" name="object 2585"/>
          <p:cNvSpPr/>
          <p:nvPr/>
        </p:nvSpPr>
        <p:spPr>
          <a:xfrm>
            <a:off x="3822954" y="3726179"/>
            <a:ext cx="13716" cy="2285"/>
          </a:xfrm>
          <a:custGeom>
            <a:avLst/>
            <a:gdLst/>
            <a:ahLst/>
            <a:cxnLst/>
            <a:rect l="l" t="t" r="r" b="b"/>
            <a:pathLst>
              <a:path w="13715" h="2286">
                <a:moveTo>
                  <a:pt x="0" y="0"/>
                </a:moveTo>
                <a:lnTo>
                  <a:pt x="13716" y="2285"/>
                </a:lnTo>
              </a:path>
            </a:pathLst>
          </a:custGeom>
          <a:ln w="12954">
            <a:solidFill>
              <a:srgbClr val="33798B"/>
            </a:solidFill>
          </a:ln>
        </p:spPr>
        <p:txBody>
          <a:bodyPr wrap="square" lIns="0" tIns="0" rIns="0" bIns="0" rtlCol="0">
            <a:noAutofit/>
          </a:bodyPr>
          <a:lstStyle/>
          <a:p>
            <a:endParaRPr/>
          </a:p>
        </p:txBody>
      </p:sp>
      <p:sp>
        <p:nvSpPr>
          <p:cNvPr id="2586" name="object 2586"/>
          <p:cNvSpPr/>
          <p:nvPr/>
        </p:nvSpPr>
        <p:spPr>
          <a:xfrm>
            <a:off x="3836670" y="3728466"/>
            <a:ext cx="6096" cy="1523"/>
          </a:xfrm>
          <a:custGeom>
            <a:avLst/>
            <a:gdLst/>
            <a:ahLst/>
            <a:cxnLst/>
            <a:rect l="l" t="t" r="r" b="b"/>
            <a:pathLst>
              <a:path w="6096" h="1524">
                <a:moveTo>
                  <a:pt x="0" y="0"/>
                </a:moveTo>
                <a:lnTo>
                  <a:pt x="6096" y="1523"/>
                </a:lnTo>
              </a:path>
            </a:pathLst>
          </a:custGeom>
          <a:ln w="12954">
            <a:solidFill>
              <a:srgbClr val="337A8B"/>
            </a:solidFill>
          </a:ln>
        </p:spPr>
        <p:txBody>
          <a:bodyPr wrap="square" lIns="0" tIns="0" rIns="0" bIns="0" rtlCol="0">
            <a:noAutofit/>
          </a:bodyPr>
          <a:lstStyle/>
          <a:p>
            <a:endParaRPr/>
          </a:p>
        </p:txBody>
      </p:sp>
      <p:sp>
        <p:nvSpPr>
          <p:cNvPr id="2587" name="object 2587"/>
          <p:cNvSpPr/>
          <p:nvPr/>
        </p:nvSpPr>
        <p:spPr>
          <a:xfrm>
            <a:off x="3842766" y="3729989"/>
            <a:ext cx="5334" cy="2285"/>
          </a:xfrm>
          <a:custGeom>
            <a:avLst/>
            <a:gdLst/>
            <a:ahLst/>
            <a:cxnLst/>
            <a:rect l="l" t="t" r="r" b="b"/>
            <a:pathLst>
              <a:path w="5334" h="2286">
                <a:moveTo>
                  <a:pt x="0" y="0"/>
                </a:moveTo>
                <a:lnTo>
                  <a:pt x="5334" y="2285"/>
                </a:lnTo>
              </a:path>
            </a:pathLst>
          </a:custGeom>
          <a:ln w="12954">
            <a:solidFill>
              <a:srgbClr val="357D90"/>
            </a:solidFill>
          </a:ln>
        </p:spPr>
        <p:txBody>
          <a:bodyPr wrap="square" lIns="0" tIns="0" rIns="0" bIns="0" rtlCol="0">
            <a:noAutofit/>
          </a:bodyPr>
          <a:lstStyle/>
          <a:p>
            <a:endParaRPr/>
          </a:p>
        </p:txBody>
      </p:sp>
      <p:sp>
        <p:nvSpPr>
          <p:cNvPr id="2588" name="object 2588"/>
          <p:cNvSpPr/>
          <p:nvPr/>
        </p:nvSpPr>
        <p:spPr>
          <a:xfrm>
            <a:off x="3848100" y="3732276"/>
            <a:ext cx="4572" cy="2285"/>
          </a:xfrm>
          <a:custGeom>
            <a:avLst/>
            <a:gdLst/>
            <a:ahLst/>
            <a:cxnLst/>
            <a:rect l="l" t="t" r="r" b="b"/>
            <a:pathLst>
              <a:path w="4572" h="2286">
                <a:moveTo>
                  <a:pt x="0" y="0"/>
                </a:moveTo>
                <a:lnTo>
                  <a:pt x="4572" y="2285"/>
                </a:lnTo>
              </a:path>
            </a:pathLst>
          </a:custGeom>
          <a:ln w="12954">
            <a:solidFill>
              <a:srgbClr val="378193"/>
            </a:solidFill>
          </a:ln>
        </p:spPr>
        <p:txBody>
          <a:bodyPr wrap="square" lIns="0" tIns="0" rIns="0" bIns="0" rtlCol="0">
            <a:noAutofit/>
          </a:bodyPr>
          <a:lstStyle/>
          <a:p>
            <a:endParaRPr/>
          </a:p>
        </p:txBody>
      </p:sp>
      <p:sp>
        <p:nvSpPr>
          <p:cNvPr id="2589" name="object 2589"/>
          <p:cNvSpPr/>
          <p:nvPr/>
        </p:nvSpPr>
        <p:spPr>
          <a:xfrm>
            <a:off x="3852672" y="3734561"/>
            <a:ext cx="3810" cy="2285"/>
          </a:xfrm>
          <a:custGeom>
            <a:avLst/>
            <a:gdLst/>
            <a:ahLst/>
            <a:cxnLst/>
            <a:rect l="l" t="t" r="r" b="b"/>
            <a:pathLst>
              <a:path w="3810" h="2286">
                <a:moveTo>
                  <a:pt x="0" y="0"/>
                </a:moveTo>
                <a:lnTo>
                  <a:pt x="3810" y="2285"/>
                </a:lnTo>
              </a:path>
            </a:pathLst>
          </a:custGeom>
          <a:ln w="12954">
            <a:solidFill>
              <a:srgbClr val="398598"/>
            </a:solidFill>
          </a:ln>
        </p:spPr>
        <p:txBody>
          <a:bodyPr wrap="square" lIns="0" tIns="0" rIns="0" bIns="0" rtlCol="0">
            <a:noAutofit/>
          </a:bodyPr>
          <a:lstStyle/>
          <a:p>
            <a:endParaRPr/>
          </a:p>
        </p:txBody>
      </p:sp>
      <p:sp>
        <p:nvSpPr>
          <p:cNvPr id="2590" name="object 2590"/>
          <p:cNvSpPr/>
          <p:nvPr/>
        </p:nvSpPr>
        <p:spPr>
          <a:xfrm>
            <a:off x="3856482" y="3736848"/>
            <a:ext cx="12192" cy="11429"/>
          </a:xfrm>
          <a:custGeom>
            <a:avLst/>
            <a:gdLst/>
            <a:ahLst/>
            <a:cxnLst/>
            <a:rect l="l" t="t" r="r" b="b"/>
            <a:pathLst>
              <a:path w="12191" h="11429">
                <a:moveTo>
                  <a:pt x="0" y="0"/>
                </a:moveTo>
                <a:lnTo>
                  <a:pt x="12192" y="11429"/>
                </a:lnTo>
              </a:path>
            </a:pathLst>
          </a:custGeom>
          <a:ln w="12954">
            <a:solidFill>
              <a:srgbClr val="3A899E"/>
            </a:solidFill>
          </a:ln>
        </p:spPr>
        <p:txBody>
          <a:bodyPr wrap="square" lIns="0" tIns="0" rIns="0" bIns="0" rtlCol="0">
            <a:noAutofit/>
          </a:bodyPr>
          <a:lstStyle/>
          <a:p>
            <a:endParaRPr/>
          </a:p>
        </p:txBody>
      </p:sp>
      <p:sp>
        <p:nvSpPr>
          <p:cNvPr id="2591" name="object 2591"/>
          <p:cNvSpPr/>
          <p:nvPr/>
        </p:nvSpPr>
        <p:spPr>
          <a:xfrm>
            <a:off x="3868673" y="3748277"/>
            <a:ext cx="6096" cy="6095"/>
          </a:xfrm>
          <a:custGeom>
            <a:avLst/>
            <a:gdLst/>
            <a:ahLst/>
            <a:cxnLst/>
            <a:rect l="l" t="t" r="r" b="b"/>
            <a:pathLst>
              <a:path w="6096" h="6096">
                <a:moveTo>
                  <a:pt x="0" y="0"/>
                </a:moveTo>
                <a:lnTo>
                  <a:pt x="6096" y="6095"/>
                </a:lnTo>
              </a:path>
            </a:pathLst>
          </a:custGeom>
          <a:ln w="12954">
            <a:solidFill>
              <a:srgbClr val="3B8B9F"/>
            </a:solidFill>
          </a:ln>
        </p:spPr>
        <p:txBody>
          <a:bodyPr wrap="square" lIns="0" tIns="0" rIns="0" bIns="0" rtlCol="0">
            <a:noAutofit/>
          </a:bodyPr>
          <a:lstStyle/>
          <a:p>
            <a:endParaRPr/>
          </a:p>
        </p:txBody>
      </p:sp>
      <p:sp>
        <p:nvSpPr>
          <p:cNvPr id="2592" name="object 2592"/>
          <p:cNvSpPr/>
          <p:nvPr/>
        </p:nvSpPr>
        <p:spPr>
          <a:xfrm>
            <a:off x="3874770" y="3754373"/>
            <a:ext cx="5334" cy="6858"/>
          </a:xfrm>
          <a:custGeom>
            <a:avLst/>
            <a:gdLst/>
            <a:ahLst/>
            <a:cxnLst/>
            <a:rect l="l" t="t" r="r" b="b"/>
            <a:pathLst>
              <a:path w="5334" h="6858">
                <a:moveTo>
                  <a:pt x="0" y="0"/>
                </a:moveTo>
                <a:lnTo>
                  <a:pt x="5334" y="6858"/>
                </a:lnTo>
              </a:path>
            </a:pathLst>
          </a:custGeom>
          <a:ln w="12953">
            <a:solidFill>
              <a:srgbClr val="3B8EA1"/>
            </a:solidFill>
          </a:ln>
        </p:spPr>
        <p:txBody>
          <a:bodyPr wrap="square" lIns="0" tIns="0" rIns="0" bIns="0" rtlCol="0">
            <a:noAutofit/>
          </a:bodyPr>
          <a:lstStyle/>
          <a:p>
            <a:endParaRPr/>
          </a:p>
        </p:txBody>
      </p:sp>
      <p:sp>
        <p:nvSpPr>
          <p:cNvPr id="2593" name="object 2593"/>
          <p:cNvSpPr/>
          <p:nvPr/>
        </p:nvSpPr>
        <p:spPr>
          <a:xfrm>
            <a:off x="3880104" y="3761232"/>
            <a:ext cx="4572" cy="6858"/>
          </a:xfrm>
          <a:custGeom>
            <a:avLst/>
            <a:gdLst/>
            <a:ahLst/>
            <a:cxnLst/>
            <a:rect l="l" t="t" r="r" b="b"/>
            <a:pathLst>
              <a:path w="4572" h="6858">
                <a:moveTo>
                  <a:pt x="0" y="0"/>
                </a:moveTo>
                <a:lnTo>
                  <a:pt x="4572" y="6858"/>
                </a:lnTo>
              </a:path>
            </a:pathLst>
          </a:custGeom>
          <a:ln w="12954">
            <a:solidFill>
              <a:srgbClr val="3C8FA2"/>
            </a:solidFill>
          </a:ln>
        </p:spPr>
        <p:txBody>
          <a:bodyPr wrap="square" lIns="0" tIns="0" rIns="0" bIns="0" rtlCol="0">
            <a:noAutofit/>
          </a:bodyPr>
          <a:lstStyle/>
          <a:p>
            <a:endParaRPr/>
          </a:p>
        </p:txBody>
      </p:sp>
      <p:sp>
        <p:nvSpPr>
          <p:cNvPr id="2594" name="object 2594"/>
          <p:cNvSpPr/>
          <p:nvPr/>
        </p:nvSpPr>
        <p:spPr>
          <a:xfrm>
            <a:off x="3884676" y="3768089"/>
            <a:ext cx="4572" cy="7620"/>
          </a:xfrm>
          <a:custGeom>
            <a:avLst/>
            <a:gdLst/>
            <a:ahLst/>
            <a:cxnLst/>
            <a:rect l="l" t="t" r="r" b="b"/>
            <a:pathLst>
              <a:path w="4572" h="7620">
                <a:moveTo>
                  <a:pt x="0" y="0"/>
                </a:moveTo>
                <a:lnTo>
                  <a:pt x="4572" y="7620"/>
                </a:lnTo>
              </a:path>
            </a:pathLst>
          </a:custGeom>
          <a:ln w="12954">
            <a:solidFill>
              <a:srgbClr val="3C90A4"/>
            </a:solidFill>
          </a:ln>
        </p:spPr>
        <p:txBody>
          <a:bodyPr wrap="square" lIns="0" tIns="0" rIns="0" bIns="0" rtlCol="0">
            <a:noAutofit/>
          </a:bodyPr>
          <a:lstStyle/>
          <a:p>
            <a:endParaRPr/>
          </a:p>
        </p:txBody>
      </p:sp>
      <p:sp>
        <p:nvSpPr>
          <p:cNvPr id="2595" name="object 2595"/>
          <p:cNvSpPr/>
          <p:nvPr/>
        </p:nvSpPr>
        <p:spPr>
          <a:xfrm>
            <a:off x="3889248" y="3775710"/>
            <a:ext cx="4572" cy="7620"/>
          </a:xfrm>
          <a:custGeom>
            <a:avLst/>
            <a:gdLst/>
            <a:ahLst/>
            <a:cxnLst/>
            <a:rect l="l" t="t" r="r" b="b"/>
            <a:pathLst>
              <a:path w="4572" h="7620">
                <a:moveTo>
                  <a:pt x="0" y="0"/>
                </a:moveTo>
                <a:lnTo>
                  <a:pt x="4572" y="7620"/>
                </a:lnTo>
              </a:path>
            </a:pathLst>
          </a:custGeom>
          <a:ln w="12954">
            <a:solidFill>
              <a:srgbClr val="3D91A5"/>
            </a:solidFill>
          </a:ln>
        </p:spPr>
        <p:txBody>
          <a:bodyPr wrap="square" lIns="0" tIns="0" rIns="0" bIns="0" rtlCol="0">
            <a:noAutofit/>
          </a:bodyPr>
          <a:lstStyle/>
          <a:p>
            <a:endParaRPr/>
          </a:p>
        </p:txBody>
      </p:sp>
      <p:sp>
        <p:nvSpPr>
          <p:cNvPr id="2596" name="object 2596"/>
          <p:cNvSpPr/>
          <p:nvPr/>
        </p:nvSpPr>
        <p:spPr>
          <a:xfrm>
            <a:off x="3893820" y="3783329"/>
            <a:ext cx="3810" cy="8382"/>
          </a:xfrm>
          <a:custGeom>
            <a:avLst/>
            <a:gdLst/>
            <a:ahLst/>
            <a:cxnLst/>
            <a:rect l="l" t="t" r="r" b="b"/>
            <a:pathLst>
              <a:path w="3810" h="8382">
                <a:moveTo>
                  <a:pt x="0" y="0"/>
                </a:moveTo>
                <a:lnTo>
                  <a:pt x="3810" y="8382"/>
                </a:lnTo>
              </a:path>
            </a:pathLst>
          </a:custGeom>
          <a:ln w="12954">
            <a:solidFill>
              <a:srgbClr val="3D92A6"/>
            </a:solidFill>
          </a:ln>
        </p:spPr>
        <p:txBody>
          <a:bodyPr wrap="square" lIns="0" tIns="0" rIns="0" bIns="0" rtlCol="0">
            <a:noAutofit/>
          </a:bodyPr>
          <a:lstStyle/>
          <a:p>
            <a:endParaRPr/>
          </a:p>
        </p:txBody>
      </p:sp>
      <p:sp>
        <p:nvSpPr>
          <p:cNvPr id="2597" name="object 2597"/>
          <p:cNvSpPr/>
          <p:nvPr/>
        </p:nvSpPr>
        <p:spPr>
          <a:xfrm>
            <a:off x="3897629" y="3791711"/>
            <a:ext cx="6858" cy="20574"/>
          </a:xfrm>
          <a:custGeom>
            <a:avLst/>
            <a:gdLst/>
            <a:ahLst/>
            <a:cxnLst/>
            <a:rect l="l" t="t" r="r" b="b"/>
            <a:pathLst>
              <a:path w="6858" h="20574">
                <a:moveTo>
                  <a:pt x="0" y="0"/>
                </a:moveTo>
                <a:lnTo>
                  <a:pt x="6858" y="20574"/>
                </a:lnTo>
              </a:path>
            </a:pathLst>
          </a:custGeom>
          <a:ln w="12953">
            <a:solidFill>
              <a:srgbClr val="3E92A8"/>
            </a:solidFill>
          </a:ln>
        </p:spPr>
        <p:txBody>
          <a:bodyPr wrap="square" lIns="0" tIns="0" rIns="0" bIns="0" rtlCol="0">
            <a:noAutofit/>
          </a:bodyPr>
          <a:lstStyle/>
          <a:p>
            <a:endParaRPr/>
          </a:p>
        </p:txBody>
      </p:sp>
      <p:sp>
        <p:nvSpPr>
          <p:cNvPr id="2598" name="object 2598"/>
          <p:cNvSpPr/>
          <p:nvPr/>
        </p:nvSpPr>
        <p:spPr>
          <a:xfrm>
            <a:off x="3904488" y="3812285"/>
            <a:ext cx="6858" cy="25908"/>
          </a:xfrm>
          <a:custGeom>
            <a:avLst/>
            <a:gdLst/>
            <a:ahLst/>
            <a:cxnLst/>
            <a:rect l="l" t="t" r="r" b="b"/>
            <a:pathLst>
              <a:path w="6858" h="25908">
                <a:moveTo>
                  <a:pt x="0" y="0"/>
                </a:moveTo>
                <a:lnTo>
                  <a:pt x="6858" y="25908"/>
                </a:lnTo>
              </a:path>
            </a:pathLst>
          </a:custGeom>
          <a:ln w="12954">
            <a:solidFill>
              <a:srgbClr val="3E93A9"/>
            </a:solidFill>
          </a:ln>
        </p:spPr>
        <p:txBody>
          <a:bodyPr wrap="square" lIns="0" tIns="0" rIns="0" bIns="0" rtlCol="0">
            <a:noAutofit/>
          </a:bodyPr>
          <a:lstStyle/>
          <a:p>
            <a:endParaRPr/>
          </a:p>
        </p:txBody>
      </p:sp>
      <p:sp>
        <p:nvSpPr>
          <p:cNvPr id="2599" name="object 2599"/>
          <p:cNvSpPr/>
          <p:nvPr/>
        </p:nvSpPr>
        <p:spPr>
          <a:xfrm>
            <a:off x="3911345" y="3838194"/>
            <a:ext cx="6858" cy="31242"/>
          </a:xfrm>
          <a:custGeom>
            <a:avLst/>
            <a:gdLst/>
            <a:ahLst/>
            <a:cxnLst/>
            <a:rect l="l" t="t" r="r" b="b"/>
            <a:pathLst>
              <a:path w="6858" h="31241">
                <a:moveTo>
                  <a:pt x="0" y="0"/>
                </a:moveTo>
                <a:lnTo>
                  <a:pt x="6858" y="31242"/>
                </a:lnTo>
              </a:path>
            </a:pathLst>
          </a:custGeom>
          <a:ln w="12954">
            <a:solidFill>
              <a:srgbClr val="3F94AA"/>
            </a:solidFill>
          </a:ln>
        </p:spPr>
        <p:txBody>
          <a:bodyPr wrap="square" lIns="0" tIns="0" rIns="0" bIns="0" rtlCol="0">
            <a:noAutofit/>
          </a:bodyPr>
          <a:lstStyle/>
          <a:p>
            <a:endParaRPr/>
          </a:p>
        </p:txBody>
      </p:sp>
      <p:sp>
        <p:nvSpPr>
          <p:cNvPr id="2600" name="object 2600"/>
          <p:cNvSpPr/>
          <p:nvPr/>
        </p:nvSpPr>
        <p:spPr>
          <a:xfrm>
            <a:off x="3918204" y="3869435"/>
            <a:ext cx="6096" cy="37338"/>
          </a:xfrm>
          <a:custGeom>
            <a:avLst/>
            <a:gdLst/>
            <a:ahLst/>
            <a:cxnLst/>
            <a:rect l="l" t="t" r="r" b="b"/>
            <a:pathLst>
              <a:path w="6096" h="37337">
                <a:moveTo>
                  <a:pt x="0" y="0"/>
                </a:moveTo>
                <a:lnTo>
                  <a:pt x="6096" y="37338"/>
                </a:lnTo>
              </a:path>
            </a:pathLst>
          </a:custGeom>
          <a:ln w="12954">
            <a:solidFill>
              <a:srgbClr val="4094AA"/>
            </a:solidFill>
          </a:ln>
        </p:spPr>
        <p:txBody>
          <a:bodyPr wrap="square" lIns="0" tIns="0" rIns="0" bIns="0" rtlCol="0">
            <a:noAutofit/>
          </a:bodyPr>
          <a:lstStyle/>
          <a:p>
            <a:endParaRPr/>
          </a:p>
        </p:txBody>
      </p:sp>
      <p:sp>
        <p:nvSpPr>
          <p:cNvPr id="2601" name="object 2601"/>
          <p:cNvSpPr/>
          <p:nvPr/>
        </p:nvSpPr>
        <p:spPr>
          <a:xfrm>
            <a:off x="3924300" y="3906773"/>
            <a:ext cx="13716" cy="0"/>
          </a:xfrm>
          <a:custGeom>
            <a:avLst/>
            <a:gdLst/>
            <a:ahLst/>
            <a:cxnLst/>
            <a:rect l="l" t="t" r="r" b="b"/>
            <a:pathLst>
              <a:path w="13715">
                <a:moveTo>
                  <a:pt x="0" y="0"/>
                </a:moveTo>
                <a:lnTo>
                  <a:pt x="13716" y="0"/>
                </a:lnTo>
              </a:path>
            </a:pathLst>
          </a:custGeom>
          <a:ln w="12954">
            <a:solidFill>
              <a:srgbClr val="358092"/>
            </a:solidFill>
          </a:ln>
        </p:spPr>
        <p:txBody>
          <a:bodyPr wrap="square" lIns="0" tIns="0" rIns="0" bIns="0" rtlCol="0">
            <a:noAutofit/>
          </a:bodyPr>
          <a:lstStyle/>
          <a:p>
            <a:endParaRPr/>
          </a:p>
        </p:txBody>
      </p:sp>
      <p:sp>
        <p:nvSpPr>
          <p:cNvPr id="2602" name="object 2602"/>
          <p:cNvSpPr/>
          <p:nvPr/>
        </p:nvSpPr>
        <p:spPr>
          <a:xfrm>
            <a:off x="3938016" y="3676649"/>
            <a:ext cx="0" cy="230124"/>
          </a:xfrm>
          <a:custGeom>
            <a:avLst/>
            <a:gdLst/>
            <a:ahLst/>
            <a:cxnLst/>
            <a:rect l="l" t="t" r="r" b="b"/>
            <a:pathLst>
              <a:path h="230124">
                <a:moveTo>
                  <a:pt x="0" y="230124"/>
                </a:moveTo>
                <a:lnTo>
                  <a:pt x="0" y="0"/>
                </a:lnTo>
              </a:path>
            </a:pathLst>
          </a:custGeom>
          <a:ln w="12954">
            <a:solidFill>
              <a:srgbClr val="46A3BA"/>
            </a:solidFill>
          </a:ln>
        </p:spPr>
        <p:txBody>
          <a:bodyPr wrap="square" lIns="0" tIns="0" rIns="0" bIns="0" rtlCol="0">
            <a:noAutofit/>
          </a:bodyPr>
          <a:lstStyle/>
          <a:p>
            <a:endParaRPr/>
          </a:p>
        </p:txBody>
      </p:sp>
      <p:sp>
        <p:nvSpPr>
          <p:cNvPr id="2603" name="object 2603"/>
          <p:cNvSpPr/>
          <p:nvPr/>
        </p:nvSpPr>
        <p:spPr>
          <a:xfrm>
            <a:off x="4114799" y="4284726"/>
            <a:ext cx="167640" cy="166878"/>
          </a:xfrm>
          <a:custGeom>
            <a:avLst/>
            <a:gdLst/>
            <a:ahLst/>
            <a:cxnLst/>
            <a:rect l="l" t="t" r="r" b="b"/>
            <a:pathLst>
              <a:path w="167639" h="166877">
                <a:moveTo>
                  <a:pt x="5334" y="161544"/>
                </a:moveTo>
                <a:lnTo>
                  <a:pt x="167640" y="0"/>
                </a:lnTo>
                <a:lnTo>
                  <a:pt x="161544" y="5334"/>
                </a:lnTo>
                <a:lnTo>
                  <a:pt x="0" y="166878"/>
                </a:lnTo>
                <a:lnTo>
                  <a:pt x="5334" y="161544"/>
                </a:lnTo>
                <a:close/>
              </a:path>
            </a:pathLst>
          </a:custGeom>
          <a:solidFill>
            <a:srgbClr val="51CBCB"/>
          </a:solidFill>
        </p:spPr>
        <p:txBody>
          <a:bodyPr wrap="square" lIns="0" tIns="0" rIns="0" bIns="0" rtlCol="0">
            <a:noAutofit/>
          </a:bodyPr>
          <a:lstStyle/>
          <a:p>
            <a:endParaRPr/>
          </a:p>
        </p:txBody>
      </p:sp>
      <p:sp>
        <p:nvSpPr>
          <p:cNvPr id="2604" name="object 2604"/>
          <p:cNvSpPr/>
          <p:nvPr/>
        </p:nvSpPr>
        <p:spPr>
          <a:xfrm>
            <a:off x="4120133" y="4284726"/>
            <a:ext cx="162306" cy="161544"/>
          </a:xfrm>
          <a:custGeom>
            <a:avLst/>
            <a:gdLst/>
            <a:ahLst/>
            <a:cxnLst/>
            <a:rect l="l" t="t" r="r" b="b"/>
            <a:pathLst>
              <a:path w="162305" h="161544">
                <a:moveTo>
                  <a:pt x="0" y="161544"/>
                </a:moveTo>
                <a:lnTo>
                  <a:pt x="162306" y="0"/>
                </a:lnTo>
              </a:path>
            </a:pathLst>
          </a:custGeom>
          <a:ln w="762">
            <a:solidFill>
              <a:srgbClr val="51CBCB"/>
            </a:solidFill>
          </a:ln>
        </p:spPr>
        <p:txBody>
          <a:bodyPr wrap="square" lIns="0" tIns="0" rIns="0" bIns="0" rtlCol="0">
            <a:noAutofit/>
          </a:bodyPr>
          <a:lstStyle/>
          <a:p>
            <a:endParaRPr/>
          </a:p>
        </p:txBody>
      </p:sp>
      <p:sp>
        <p:nvSpPr>
          <p:cNvPr id="2605" name="object 2605"/>
          <p:cNvSpPr/>
          <p:nvPr/>
        </p:nvSpPr>
        <p:spPr>
          <a:xfrm>
            <a:off x="4108704" y="4290060"/>
            <a:ext cx="167640" cy="165354"/>
          </a:xfrm>
          <a:custGeom>
            <a:avLst/>
            <a:gdLst/>
            <a:ahLst/>
            <a:cxnLst/>
            <a:rect l="l" t="t" r="r" b="b"/>
            <a:pathLst>
              <a:path w="167639" h="165353">
                <a:moveTo>
                  <a:pt x="6096" y="161544"/>
                </a:moveTo>
                <a:lnTo>
                  <a:pt x="167640" y="0"/>
                </a:lnTo>
                <a:lnTo>
                  <a:pt x="161544" y="3810"/>
                </a:lnTo>
                <a:lnTo>
                  <a:pt x="0" y="165354"/>
                </a:lnTo>
                <a:lnTo>
                  <a:pt x="6096" y="161544"/>
                </a:lnTo>
                <a:close/>
              </a:path>
            </a:pathLst>
          </a:custGeom>
          <a:solidFill>
            <a:srgbClr val="4EC4C4"/>
          </a:solidFill>
        </p:spPr>
        <p:txBody>
          <a:bodyPr wrap="square" lIns="0" tIns="0" rIns="0" bIns="0" rtlCol="0">
            <a:noAutofit/>
          </a:bodyPr>
          <a:lstStyle/>
          <a:p>
            <a:endParaRPr/>
          </a:p>
        </p:txBody>
      </p:sp>
      <p:sp>
        <p:nvSpPr>
          <p:cNvPr id="2606" name="object 2606"/>
          <p:cNvSpPr/>
          <p:nvPr/>
        </p:nvSpPr>
        <p:spPr>
          <a:xfrm>
            <a:off x="4114800" y="4290060"/>
            <a:ext cx="161544" cy="161544"/>
          </a:xfrm>
          <a:custGeom>
            <a:avLst/>
            <a:gdLst/>
            <a:ahLst/>
            <a:cxnLst/>
            <a:rect l="l" t="t" r="r" b="b"/>
            <a:pathLst>
              <a:path w="161544" h="161544">
                <a:moveTo>
                  <a:pt x="0" y="161544"/>
                </a:moveTo>
                <a:lnTo>
                  <a:pt x="161544" y="0"/>
                </a:lnTo>
              </a:path>
            </a:pathLst>
          </a:custGeom>
          <a:ln w="762">
            <a:solidFill>
              <a:srgbClr val="4EC4C4"/>
            </a:solidFill>
          </a:ln>
        </p:spPr>
        <p:txBody>
          <a:bodyPr wrap="square" lIns="0" tIns="0" rIns="0" bIns="0" rtlCol="0">
            <a:noAutofit/>
          </a:bodyPr>
          <a:lstStyle/>
          <a:p>
            <a:endParaRPr/>
          </a:p>
        </p:txBody>
      </p:sp>
      <p:sp>
        <p:nvSpPr>
          <p:cNvPr id="2607" name="object 2607"/>
          <p:cNvSpPr/>
          <p:nvPr/>
        </p:nvSpPr>
        <p:spPr>
          <a:xfrm>
            <a:off x="4102608" y="4293870"/>
            <a:ext cx="167640" cy="163830"/>
          </a:xfrm>
          <a:custGeom>
            <a:avLst/>
            <a:gdLst/>
            <a:ahLst/>
            <a:cxnLst/>
            <a:rect l="l" t="t" r="r" b="b"/>
            <a:pathLst>
              <a:path w="167639" h="163829">
                <a:moveTo>
                  <a:pt x="6096" y="161543"/>
                </a:moveTo>
                <a:lnTo>
                  <a:pt x="167640" y="0"/>
                </a:lnTo>
                <a:lnTo>
                  <a:pt x="161544" y="1523"/>
                </a:lnTo>
                <a:lnTo>
                  <a:pt x="0" y="163829"/>
                </a:lnTo>
                <a:lnTo>
                  <a:pt x="6096" y="161543"/>
                </a:lnTo>
                <a:close/>
              </a:path>
            </a:pathLst>
          </a:custGeom>
          <a:solidFill>
            <a:srgbClr val="48B7B7"/>
          </a:solidFill>
        </p:spPr>
        <p:txBody>
          <a:bodyPr wrap="square" lIns="0" tIns="0" rIns="0" bIns="0" rtlCol="0">
            <a:noAutofit/>
          </a:bodyPr>
          <a:lstStyle/>
          <a:p>
            <a:endParaRPr/>
          </a:p>
        </p:txBody>
      </p:sp>
      <p:sp>
        <p:nvSpPr>
          <p:cNvPr id="2608" name="object 2608"/>
          <p:cNvSpPr/>
          <p:nvPr/>
        </p:nvSpPr>
        <p:spPr>
          <a:xfrm>
            <a:off x="4108704" y="4293870"/>
            <a:ext cx="161544" cy="161544"/>
          </a:xfrm>
          <a:custGeom>
            <a:avLst/>
            <a:gdLst/>
            <a:ahLst/>
            <a:cxnLst/>
            <a:rect l="l" t="t" r="r" b="b"/>
            <a:pathLst>
              <a:path w="161544" h="161544">
                <a:moveTo>
                  <a:pt x="0" y="161543"/>
                </a:moveTo>
                <a:lnTo>
                  <a:pt x="161544" y="0"/>
                </a:lnTo>
              </a:path>
            </a:pathLst>
          </a:custGeom>
          <a:ln w="762">
            <a:solidFill>
              <a:srgbClr val="48B7B7"/>
            </a:solidFill>
          </a:ln>
        </p:spPr>
        <p:txBody>
          <a:bodyPr wrap="square" lIns="0" tIns="0" rIns="0" bIns="0" rtlCol="0">
            <a:noAutofit/>
          </a:bodyPr>
          <a:lstStyle/>
          <a:p>
            <a:endParaRPr/>
          </a:p>
        </p:txBody>
      </p:sp>
      <p:sp>
        <p:nvSpPr>
          <p:cNvPr id="2609" name="object 2609"/>
          <p:cNvSpPr/>
          <p:nvPr/>
        </p:nvSpPr>
        <p:spPr>
          <a:xfrm>
            <a:off x="4105656" y="4293870"/>
            <a:ext cx="164592" cy="162306"/>
          </a:xfrm>
          <a:custGeom>
            <a:avLst/>
            <a:gdLst/>
            <a:ahLst/>
            <a:cxnLst/>
            <a:rect l="l" t="t" r="r" b="b"/>
            <a:pathLst>
              <a:path w="164591" h="162305">
                <a:moveTo>
                  <a:pt x="3048" y="161543"/>
                </a:moveTo>
                <a:lnTo>
                  <a:pt x="164592" y="0"/>
                </a:lnTo>
                <a:lnTo>
                  <a:pt x="161544" y="761"/>
                </a:lnTo>
                <a:lnTo>
                  <a:pt x="0" y="162305"/>
                </a:lnTo>
                <a:lnTo>
                  <a:pt x="3048" y="161543"/>
                </a:lnTo>
                <a:close/>
              </a:path>
            </a:pathLst>
          </a:custGeom>
          <a:solidFill>
            <a:srgbClr val="48B7B7"/>
          </a:solidFill>
        </p:spPr>
        <p:txBody>
          <a:bodyPr wrap="square" lIns="0" tIns="0" rIns="0" bIns="0" rtlCol="0">
            <a:noAutofit/>
          </a:bodyPr>
          <a:lstStyle/>
          <a:p>
            <a:endParaRPr/>
          </a:p>
        </p:txBody>
      </p:sp>
      <p:sp>
        <p:nvSpPr>
          <p:cNvPr id="2610" name="object 2610"/>
          <p:cNvSpPr/>
          <p:nvPr/>
        </p:nvSpPr>
        <p:spPr>
          <a:xfrm>
            <a:off x="4102607" y="4294632"/>
            <a:ext cx="164592" cy="163068"/>
          </a:xfrm>
          <a:custGeom>
            <a:avLst/>
            <a:gdLst/>
            <a:ahLst/>
            <a:cxnLst/>
            <a:rect l="l" t="t" r="r" b="b"/>
            <a:pathLst>
              <a:path w="164591" h="163067">
                <a:moveTo>
                  <a:pt x="3048" y="161544"/>
                </a:moveTo>
                <a:lnTo>
                  <a:pt x="164592" y="0"/>
                </a:lnTo>
                <a:lnTo>
                  <a:pt x="161544" y="762"/>
                </a:lnTo>
                <a:lnTo>
                  <a:pt x="0" y="163068"/>
                </a:lnTo>
                <a:lnTo>
                  <a:pt x="3048" y="161544"/>
                </a:lnTo>
                <a:close/>
              </a:path>
            </a:pathLst>
          </a:custGeom>
          <a:solidFill>
            <a:srgbClr val="46AEAE"/>
          </a:solidFill>
        </p:spPr>
        <p:txBody>
          <a:bodyPr wrap="square" lIns="0" tIns="0" rIns="0" bIns="0" rtlCol="0">
            <a:noAutofit/>
          </a:bodyPr>
          <a:lstStyle/>
          <a:p>
            <a:endParaRPr/>
          </a:p>
        </p:txBody>
      </p:sp>
      <p:sp>
        <p:nvSpPr>
          <p:cNvPr id="2611" name="object 2611"/>
          <p:cNvSpPr/>
          <p:nvPr/>
        </p:nvSpPr>
        <p:spPr>
          <a:xfrm>
            <a:off x="4095749" y="4295394"/>
            <a:ext cx="168402" cy="163068"/>
          </a:xfrm>
          <a:custGeom>
            <a:avLst/>
            <a:gdLst/>
            <a:ahLst/>
            <a:cxnLst/>
            <a:rect l="l" t="t" r="r" b="b"/>
            <a:pathLst>
              <a:path w="168401" h="163067">
                <a:moveTo>
                  <a:pt x="6858" y="162305"/>
                </a:moveTo>
                <a:lnTo>
                  <a:pt x="168402" y="0"/>
                </a:lnTo>
                <a:lnTo>
                  <a:pt x="161544" y="761"/>
                </a:lnTo>
                <a:lnTo>
                  <a:pt x="0" y="163067"/>
                </a:lnTo>
                <a:lnTo>
                  <a:pt x="6858" y="162305"/>
                </a:lnTo>
                <a:close/>
              </a:path>
            </a:pathLst>
          </a:custGeom>
          <a:solidFill>
            <a:srgbClr val="42A7A6"/>
          </a:solidFill>
        </p:spPr>
        <p:txBody>
          <a:bodyPr wrap="square" lIns="0" tIns="0" rIns="0" bIns="0" rtlCol="0">
            <a:noAutofit/>
          </a:bodyPr>
          <a:lstStyle/>
          <a:p>
            <a:endParaRPr/>
          </a:p>
        </p:txBody>
      </p:sp>
      <p:sp>
        <p:nvSpPr>
          <p:cNvPr id="2612" name="object 2612"/>
          <p:cNvSpPr/>
          <p:nvPr/>
        </p:nvSpPr>
        <p:spPr>
          <a:xfrm>
            <a:off x="4102607" y="4295394"/>
            <a:ext cx="161544" cy="162306"/>
          </a:xfrm>
          <a:custGeom>
            <a:avLst/>
            <a:gdLst/>
            <a:ahLst/>
            <a:cxnLst/>
            <a:rect l="l" t="t" r="r" b="b"/>
            <a:pathLst>
              <a:path w="161544" h="162305">
                <a:moveTo>
                  <a:pt x="0" y="162305"/>
                </a:moveTo>
                <a:lnTo>
                  <a:pt x="161544" y="0"/>
                </a:lnTo>
              </a:path>
            </a:pathLst>
          </a:custGeom>
          <a:ln w="762">
            <a:solidFill>
              <a:srgbClr val="42A7A6"/>
            </a:solidFill>
          </a:ln>
        </p:spPr>
        <p:txBody>
          <a:bodyPr wrap="square" lIns="0" tIns="0" rIns="0" bIns="0" rtlCol="0">
            <a:noAutofit/>
          </a:bodyPr>
          <a:lstStyle/>
          <a:p>
            <a:endParaRPr/>
          </a:p>
        </p:txBody>
      </p:sp>
      <p:sp>
        <p:nvSpPr>
          <p:cNvPr id="2613" name="object 2613"/>
          <p:cNvSpPr/>
          <p:nvPr/>
        </p:nvSpPr>
        <p:spPr>
          <a:xfrm>
            <a:off x="4100321" y="4295394"/>
            <a:ext cx="163830" cy="162306"/>
          </a:xfrm>
          <a:custGeom>
            <a:avLst/>
            <a:gdLst/>
            <a:ahLst/>
            <a:cxnLst/>
            <a:rect l="l" t="t" r="r" b="b"/>
            <a:pathLst>
              <a:path w="163829" h="162305">
                <a:moveTo>
                  <a:pt x="2286" y="162305"/>
                </a:moveTo>
                <a:lnTo>
                  <a:pt x="163830" y="0"/>
                </a:lnTo>
                <a:lnTo>
                  <a:pt x="161544" y="761"/>
                </a:lnTo>
                <a:lnTo>
                  <a:pt x="0" y="162305"/>
                </a:lnTo>
                <a:lnTo>
                  <a:pt x="2286" y="162305"/>
                </a:lnTo>
                <a:close/>
              </a:path>
            </a:pathLst>
          </a:custGeom>
          <a:solidFill>
            <a:srgbClr val="42A7A6"/>
          </a:solidFill>
        </p:spPr>
        <p:txBody>
          <a:bodyPr wrap="square" lIns="0" tIns="0" rIns="0" bIns="0" rtlCol="0">
            <a:noAutofit/>
          </a:bodyPr>
          <a:lstStyle/>
          <a:p>
            <a:endParaRPr/>
          </a:p>
        </p:txBody>
      </p:sp>
      <p:sp>
        <p:nvSpPr>
          <p:cNvPr id="2614" name="object 2614"/>
          <p:cNvSpPr/>
          <p:nvPr/>
        </p:nvSpPr>
        <p:spPr>
          <a:xfrm>
            <a:off x="4098036" y="4296156"/>
            <a:ext cx="163830" cy="161544"/>
          </a:xfrm>
          <a:custGeom>
            <a:avLst/>
            <a:gdLst/>
            <a:ahLst/>
            <a:cxnLst/>
            <a:rect l="l" t="t" r="r" b="b"/>
            <a:pathLst>
              <a:path w="163829" h="161544">
                <a:moveTo>
                  <a:pt x="2286" y="161544"/>
                </a:moveTo>
                <a:lnTo>
                  <a:pt x="163830" y="0"/>
                </a:lnTo>
                <a:lnTo>
                  <a:pt x="161544" y="0"/>
                </a:lnTo>
                <a:lnTo>
                  <a:pt x="0" y="161544"/>
                </a:lnTo>
                <a:lnTo>
                  <a:pt x="2286" y="161544"/>
                </a:lnTo>
                <a:close/>
              </a:path>
            </a:pathLst>
          </a:custGeom>
          <a:solidFill>
            <a:srgbClr val="40A1A1"/>
          </a:solidFill>
        </p:spPr>
        <p:txBody>
          <a:bodyPr wrap="square" lIns="0" tIns="0" rIns="0" bIns="0" rtlCol="0">
            <a:noAutofit/>
          </a:bodyPr>
          <a:lstStyle/>
          <a:p>
            <a:endParaRPr/>
          </a:p>
        </p:txBody>
      </p:sp>
      <p:sp>
        <p:nvSpPr>
          <p:cNvPr id="2615" name="object 2615"/>
          <p:cNvSpPr/>
          <p:nvPr/>
        </p:nvSpPr>
        <p:spPr>
          <a:xfrm>
            <a:off x="4095749" y="4296156"/>
            <a:ext cx="163830" cy="162306"/>
          </a:xfrm>
          <a:custGeom>
            <a:avLst/>
            <a:gdLst/>
            <a:ahLst/>
            <a:cxnLst/>
            <a:rect l="l" t="t" r="r" b="b"/>
            <a:pathLst>
              <a:path w="163829" h="162305">
                <a:moveTo>
                  <a:pt x="2286" y="161544"/>
                </a:moveTo>
                <a:lnTo>
                  <a:pt x="163830" y="0"/>
                </a:lnTo>
                <a:lnTo>
                  <a:pt x="161544" y="0"/>
                </a:lnTo>
                <a:lnTo>
                  <a:pt x="0" y="162306"/>
                </a:lnTo>
                <a:lnTo>
                  <a:pt x="2286" y="161544"/>
                </a:lnTo>
                <a:close/>
              </a:path>
            </a:pathLst>
          </a:custGeom>
          <a:solidFill>
            <a:srgbClr val="3E9D9D"/>
          </a:solidFill>
        </p:spPr>
        <p:txBody>
          <a:bodyPr wrap="square" lIns="0" tIns="0" rIns="0" bIns="0" rtlCol="0">
            <a:noAutofit/>
          </a:bodyPr>
          <a:lstStyle/>
          <a:p>
            <a:endParaRPr/>
          </a:p>
        </p:txBody>
      </p:sp>
      <p:sp>
        <p:nvSpPr>
          <p:cNvPr id="2616" name="object 2616"/>
          <p:cNvSpPr/>
          <p:nvPr/>
        </p:nvSpPr>
        <p:spPr>
          <a:xfrm>
            <a:off x="4091178" y="4296155"/>
            <a:ext cx="166116" cy="162306"/>
          </a:xfrm>
          <a:custGeom>
            <a:avLst/>
            <a:gdLst/>
            <a:ahLst/>
            <a:cxnLst/>
            <a:rect l="l" t="t" r="r" b="b"/>
            <a:pathLst>
              <a:path w="166115" h="162305">
                <a:moveTo>
                  <a:pt x="4572" y="162305"/>
                </a:moveTo>
                <a:lnTo>
                  <a:pt x="166116" y="0"/>
                </a:lnTo>
                <a:lnTo>
                  <a:pt x="161544" y="0"/>
                </a:lnTo>
                <a:lnTo>
                  <a:pt x="0" y="161543"/>
                </a:lnTo>
                <a:lnTo>
                  <a:pt x="4572" y="162305"/>
                </a:lnTo>
                <a:close/>
              </a:path>
            </a:pathLst>
          </a:custGeom>
          <a:solidFill>
            <a:srgbClr val="3C9797"/>
          </a:solidFill>
        </p:spPr>
        <p:txBody>
          <a:bodyPr wrap="square" lIns="0" tIns="0" rIns="0" bIns="0" rtlCol="0">
            <a:noAutofit/>
          </a:bodyPr>
          <a:lstStyle/>
          <a:p>
            <a:endParaRPr/>
          </a:p>
        </p:txBody>
      </p:sp>
      <p:sp>
        <p:nvSpPr>
          <p:cNvPr id="2617" name="object 2617"/>
          <p:cNvSpPr/>
          <p:nvPr/>
        </p:nvSpPr>
        <p:spPr>
          <a:xfrm>
            <a:off x="4095750" y="4296155"/>
            <a:ext cx="161544" cy="162306"/>
          </a:xfrm>
          <a:custGeom>
            <a:avLst/>
            <a:gdLst/>
            <a:ahLst/>
            <a:cxnLst/>
            <a:rect l="l" t="t" r="r" b="b"/>
            <a:pathLst>
              <a:path w="161544" h="162305">
                <a:moveTo>
                  <a:pt x="0" y="162305"/>
                </a:moveTo>
                <a:lnTo>
                  <a:pt x="161544" y="0"/>
                </a:lnTo>
              </a:path>
            </a:pathLst>
          </a:custGeom>
          <a:ln w="762">
            <a:solidFill>
              <a:srgbClr val="3C9797"/>
            </a:solidFill>
          </a:ln>
        </p:spPr>
        <p:txBody>
          <a:bodyPr wrap="square" lIns="0" tIns="0" rIns="0" bIns="0" rtlCol="0">
            <a:noAutofit/>
          </a:bodyPr>
          <a:lstStyle/>
          <a:p>
            <a:endParaRPr/>
          </a:p>
        </p:txBody>
      </p:sp>
      <p:sp>
        <p:nvSpPr>
          <p:cNvPr id="2618" name="object 2618"/>
          <p:cNvSpPr/>
          <p:nvPr/>
        </p:nvSpPr>
        <p:spPr>
          <a:xfrm>
            <a:off x="4094226" y="4296155"/>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3C9797"/>
          </a:solidFill>
        </p:spPr>
        <p:txBody>
          <a:bodyPr wrap="square" lIns="0" tIns="0" rIns="0" bIns="0" rtlCol="0">
            <a:noAutofit/>
          </a:bodyPr>
          <a:lstStyle/>
          <a:p>
            <a:endParaRPr/>
          </a:p>
        </p:txBody>
      </p:sp>
      <p:sp>
        <p:nvSpPr>
          <p:cNvPr id="2619" name="object 2619"/>
          <p:cNvSpPr/>
          <p:nvPr/>
        </p:nvSpPr>
        <p:spPr>
          <a:xfrm>
            <a:off x="4092702" y="4296156"/>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E9D9D"/>
          </a:solidFill>
        </p:spPr>
        <p:txBody>
          <a:bodyPr wrap="square" lIns="0" tIns="0" rIns="0" bIns="0" rtlCol="0">
            <a:noAutofit/>
          </a:bodyPr>
          <a:lstStyle/>
          <a:p>
            <a:endParaRPr/>
          </a:p>
        </p:txBody>
      </p:sp>
      <p:sp>
        <p:nvSpPr>
          <p:cNvPr id="2620" name="object 2620"/>
          <p:cNvSpPr/>
          <p:nvPr/>
        </p:nvSpPr>
        <p:spPr>
          <a:xfrm>
            <a:off x="4091177" y="4296156"/>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2A2"/>
          </a:solidFill>
        </p:spPr>
        <p:txBody>
          <a:bodyPr wrap="square" lIns="0" tIns="0" rIns="0" bIns="0" rtlCol="0">
            <a:noAutofit/>
          </a:bodyPr>
          <a:lstStyle/>
          <a:p>
            <a:endParaRPr/>
          </a:p>
        </p:txBody>
      </p:sp>
      <p:sp>
        <p:nvSpPr>
          <p:cNvPr id="2621" name="object 2621"/>
          <p:cNvSpPr/>
          <p:nvPr/>
        </p:nvSpPr>
        <p:spPr>
          <a:xfrm>
            <a:off x="4085843" y="4293870"/>
            <a:ext cx="166878" cy="163830"/>
          </a:xfrm>
          <a:custGeom>
            <a:avLst/>
            <a:gdLst/>
            <a:ahLst/>
            <a:cxnLst/>
            <a:rect l="l" t="t" r="r" b="b"/>
            <a:pathLst>
              <a:path w="166877" h="163829">
                <a:moveTo>
                  <a:pt x="5334" y="163829"/>
                </a:moveTo>
                <a:lnTo>
                  <a:pt x="166878" y="2285"/>
                </a:lnTo>
                <a:lnTo>
                  <a:pt x="162306" y="0"/>
                </a:lnTo>
                <a:lnTo>
                  <a:pt x="0" y="161543"/>
                </a:lnTo>
                <a:lnTo>
                  <a:pt x="5334" y="163829"/>
                </a:lnTo>
                <a:close/>
              </a:path>
            </a:pathLst>
          </a:custGeom>
          <a:solidFill>
            <a:srgbClr val="43A9A9"/>
          </a:solidFill>
        </p:spPr>
        <p:txBody>
          <a:bodyPr wrap="square" lIns="0" tIns="0" rIns="0" bIns="0" rtlCol="0">
            <a:noAutofit/>
          </a:bodyPr>
          <a:lstStyle/>
          <a:p>
            <a:endParaRPr/>
          </a:p>
        </p:txBody>
      </p:sp>
      <p:sp>
        <p:nvSpPr>
          <p:cNvPr id="2622" name="object 2622"/>
          <p:cNvSpPr/>
          <p:nvPr/>
        </p:nvSpPr>
        <p:spPr>
          <a:xfrm>
            <a:off x="4091177" y="4296156"/>
            <a:ext cx="161544" cy="161544"/>
          </a:xfrm>
          <a:custGeom>
            <a:avLst/>
            <a:gdLst/>
            <a:ahLst/>
            <a:cxnLst/>
            <a:rect l="l" t="t" r="r" b="b"/>
            <a:pathLst>
              <a:path w="161544" h="161544">
                <a:moveTo>
                  <a:pt x="0" y="161544"/>
                </a:moveTo>
                <a:lnTo>
                  <a:pt x="161544" y="0"/>
                </a:lnTo>
              </a:path>
            </a:pathLst>
          </a:custGeom>
          <a:ln w="762">
            <a:solidFill>
              <a:srgbClr val="43A9A9"/>
            </a:solidFill>
          </a:ln>
        </p:spPr>
        <p:txBody>
          <a:bodyPr wrap="square" lIns="0" tIns="0" rIns="0" bIns="0" rtlCol="0">
            <a:noAutofit/>
          </a:bodyPr>
          <a:lstStyle/>
          <a:p>
            <a:endParaRPr/>
          </a:p>
        </p:txBody>
      </p:sp>
      <p:sp>
        <p:nvSpPr>
          <p:cNvPr id="2623" name="object 2623"/>
          <p:cNvSpPr/>
          <p:nvPr/>
        </p:nvSpPr>
        <p:spPr>
          <a:xfrm>
            <a:off x="4089653" y="4295394"/>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3A9A9"/>
          </a:solidFill>
        </p:spPr>
        <p:txBody>
          <a:bodyPr wrap="square" lIns="0" tIns="0" rIns="0" bIns="0" rtlCol="0">
            <a:noAutofit/>
          </a:bodyPr>
          <a:lstStyle/>
          <a:p>
            <a:endParaRPr/>
          </a:p>
        </p:txBody>
      </p:sp>
      <p:sp>
        <p:nvSpPr>
          <p:cNvPr id="2624" name="object 2624"/>
          <p:cNvSpPr/>
          <p:nvPr/>
        </p:nvSpPr>
        <p:spPr>
          <a:xfrm>
            <a:off x="4088892" y="4294632"/>
            <a:ext cx="162306" cy="162306"/>
          </a:xfrm>
          <a:custGeom>
            <a:avLst/>
            <a:gdLst/>
            <a:ahLst/>
            <a:cxnLst/>
            <a:rect l="l" t="t" r="r" b="b"/>
            <a:pathLst>
              <a:path w="162306" h="162305">
                <a:moveTo>
                  <a:pt x="762" y="162305"/>
                </a:moveTo>
                <a:lnTo>
                  <a:pt x="162306" y="761"/>
                </a:lnTo>
                <a:lnTo>
                  <a:pt x="161544" y="0"/>
                </a:lnTo>
                <a:lnTo>
                  <a:pt x="0" y="162305"/>
                </a:lnTo>
                <a:lnTo>
                  <a:pt x="762" y="162305"/>
                </a:lnTo>
                <a:close/>
              </a:path>
            </a:pathLst>
          </a:custGeom>
          <a:solidFill>
            <a:srgbClr val="44ACAC"/>
          </a:solidFill>
        </p:spPr>
        <p:txBody>
          <a:bodyPr wrap="square" lIns="0" tIns="0" rIns="0" bIns="0" rtlCol="0">
            <a:noAutofit/>
          </a:bodyPr>
          <a:lstStyle/>
          <a:p>
            <a:endParaRPr/>
          </a:p>
        </p:txBody>
      </p:sp>
      <p:sp>
        <p:nvSpPr>
          <p:cNvPr id="2625" name="object 2625"/>
          <p:cNvSpPr/>
          <p:nvPr/>
        </p:nvSpPr>
        <p:spPr>
          <a:xfrm>
            <a:off x="4087368" y="4294632"/>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46B0B0"/>
          </a:solidFill>
        </p:spPr>
        <p:txBody>
          <a:bodyPr wrap="square" lIns="0" tIns="0" rIns="0" bIns="0" rtlCol="0">
            <a:noAutofit/>
          </a:bodyPr>
          <a:lstStyle/>
          <a:p>
            <a:endParaRPr/>
          </a:p>
        </p:txBody>
      </p:sp>
      <p:sp>
        <p:nvSpPr>
          <p:cNvPr id="2626" name="object 2626"/>
          <p:cNvSpPr/>
          <p:nvPr/>
        </p:nvSpPr>
        <p:spPr>
          <a:xfrm>
            <a:off x="4085843" y="4293870"/>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7B5B5"/>
          </a:solidFill>
        </p:spPr>
        <p:txBody>
          <a:bodyPr wrap="square" lIns="0" tIns="0" rIns="0" bIns="0" rtlCol="0">
            <a:noAutofit/>
          </a:bodyPr>
          <a:lstStyle/>
          <a:p>
            <a:endParaRPr/>
          </a:p>
        </p:txBody>
      </p:sp>
      <p:sp>
        <p:nvSpPr>
          <p:cNvPr id="2627" name="object 2627"/>
          <p:cNvSpPr/>
          <p:nvPr/>
        </p:nvSpPr>
        <p:spPr>
          <a:xfrm>
            <a:off x="4082034" y="4291584"/>
            <a:ext cx="166116" cy="163830"/>
          </a:xfrm>
          <a:custGeom>
            <a:avLst/>
            <a:gdLst/>
            <a:ahLst/>
            <a:cxnLst/>
            <a:rect l="l" t="t" r="r" b="b"/>
            <a:pathLst>
              <a:path w="166115" h="163829">
                <a:moveTo>
                  <a:pt x="3810" y="163830"/>
                </a:moveTo>
                <a:lnTo>
                  <a:pt x="166116" y="2286"/>
                </a:lnTo>
                <a:lnTo>
                  <a:pt x="161544" y="0"/>
                </a:lnTo>
                <a:lnTo>
                  <a:pt x="0" y="161544"/>
                </a:lnTo>
                <a:lnTo>
                  <a:pt x="3810" y="163830"/>
                </a:lnTo>
                <a:close/>
              </a:path>
            </a:pathLst>
          </a:custGeom>
          <a:solidFill>
            <a:srgbClr val="49B8B8"/>
          </a:solidFill>
        </p:spPr>
        <p:txBody>
          <a:bodyPr wrap="square" lIns="0" tIns="0" rIns="0" bIns="0" rtlCol="0">
            <a:noAutofit/>
          </a:bodyPr>
          <a:lstStyle/>
          <a:p>
            <a:endParaRPr/>
          </a:p>
        </p:txBody>
      </p:sp>
      <p:sp>
        <p:nvSpPr>
          <p:cNvPr id="2628" name="object 2628"/>
          <p:cNvSpPr/>
          <p:nvPr/>
        </p:nvSpPr>
        <p:spPr>
          <a:xfrm>
            <a:off x="4085844" y="4293870"/>
            <a:ext cx="162306" cy="161544"/>
          </a:xfrm>
          <a:custGeom>
            <a:avLst/>
            <a:gdLst/>
            <a:ahLst/>
            <a:cxnLst/>
            <a:rect l="l" t="t" r="r" b="b"/>
            <a:pathLst>
              <a:path w="162305" h="161544">
                <a:moveTo>
                  <a:pt x="0" y="161543"/>
                </a:moveTo>
                <a:lnTo>
                  <a:pt x="162306" y="0"/>
                </a:lnTo>
              </a:path>
            </a:pathLst>
          </a:custGeom>
          <a:ln w="762">
            <a:solidFill>
              <a:srgbClr val="49B8B8"/>
            </a:solidFill>
          </a:ln>
        </p:spPr>
        <p:txBody>
          <a:bodyPr wrap="square" lIns="0" tIns="0" rIns="0" bIns="0" rtlCol="0">
            <a:noAutofit/>
          </a:bodyPr>
          <a:lstStyle/>
          <a:p>
            <a:endParaRPr/>
          </a:p>
        </p:txBody>
      </p:sp>
      <p:sp>
        <p:nvSpPr>
          <p:cNvPr id="2629" name="object 2629"/>
          <p:cNvSpPr/>
          <p:nvPr/>
        </p:nvSpPr>
        <p:spPr>
          <a:xfrm>
            <a:off x="4085082" y="4293108"/>
            <a:ext cx="163068" cy="162306"/>
          </a:xfrm>
          <a:custGeom>
            <a:avLst/>
            <a:gdLst/>
            <a:ahLst/>
            <a:cxnLst/>
            <a:rect l="l" t="t" r="r" b="b"/>
            <a:pathLst>
              <a:path w="163067" h="162305">
                <a:moveTo>
                  <a:pt x="762" y="162306"/>
                </a:moveTo>
                <a:lnTo>
                  <a:pt x="163068" y="762"/>
                </a:lnTo>
                <a:lnTo>
                  <a:pt x="161544" y="0"/>
                </a:lnTo>
                <a:lnTo>
                  <a:pt x="0" y="162306"/>
                </a:lnTo>
                <a:lnTo>
                  <a:pt x="762" y="162306"/>
                </a:lnTo>
                <a:close/>
              </a:path>
            </a:pathLst>
          </a:custGeom>
          <a:solidFill>
            <a:srgbClr val="49B8B8"/>
          </a:solidFill>
        </p:spPr>
        <p:txBody>
          <a:bodyPr wrap="square" lIns="0" tIns="0" rIns="0" bIns="0" rtlCol="0">
            <a:noAutofit/>
          </a:bodyPr>
          <a:lstStyle/>
          <a:p>
            <a:endParaRPr/>
          </a:p>
        </p:txBody>
      </p:sp>
      <p:sp>
        <p:nvSpPr>
          <p:cNvPr id="2630" name="object 2630"/>
          <p:cNvSpPr/>
          <p:nvPr/>
        </p:nvSpPr>
        <p:spPr>
          <a:xfrm>
            <a:off x="4084320" y="4292346"/>
            <a:ext cx="162306" cy="163068"/>
          </a:xfrm>
          <a:custGeom>
            <a:avLst/>
            <a:gdLst/>
            <a:ahLst/>
            <a:cxnLst/>
            <a:rect l="l" t="t" r="r" b="b"/>
            <a:pathLst>
              <a:path w="162305" h="163067">
                <a:moveTo>
                  <a:pt x="762" y="163067"/>
                </a:moveTo>
                <a:lnTo>
                  <a:pt x="162306" y="761"/>
                </a:lnTo>
                <a:lnTo>
                  <a:pt x="161544" y="0"/>
                </a:lnTo>
                <a:lnTo>
                  <a:pt x="0" y="162305"/>
                </a:lnTo>
                <a:lnTo>
                  <a:pt x="762" y="163067"/>
                </a:lnTo>
                <a:close/>
              </a:path>
            </a:pathLst>
          </a:custGeom>
          <a:solidFill>
            <a:srgbClr val="4ABBBB"/>
          </a:solidFill>
        </p:spPr>
        <p:txBody>
          <a:bodyPr wrap="square" lIns="0" tIns="0" rIns="0" bIns="0" rtlCol="0">
            <a:noAutofit/>
          </a:bodyPr>
          <a:lstStyle/>
          <a:p>
            <a:endParaRPr/>
          </a:p>
        </p:txBody>
      </p:sp>
      <p:sp>
        <p:nvSpPr>
          <p:cNvPr id="2631" name="object 2631"/>
          <p:cNvSpPr/>
          <p:nvPr/>
        </p:nvSpPr>
        <p:spPr>
          <a:xfrm>
            <a:off x="4082796" y="4291583"/>
            <a:ext cx="163068" cy="163068"/>
          </a:xfrm>
          <a:custGeom>
            <a:avLst/>
            <a:gdLst/>
            <a:ahLst/>
            <a:cxnLst/>
            <a:rect l="l" t="t" r="r" b="b"/>
            <a:pathLst>
              <a:path w="163067" h="163067">
                <a:moveTo>
                  <a:pt x="1524" y="163067"/>
                </a:moveTo>
                <a:lnTo>
                  <a:pt x="163068" y="761"/>
                </a:lnTo>
                <a:lnTo>
                  <a:pt x="161544" y="0"/>
                </a:lnTo>
                <a:lnTo>
                  <a:pt x="0" y="162305"/>
                </a:lnTo>
                <a:lnTo>
                  <a:pt x="1524" y="163067"/>
                </a:lnTo>
                <a:close/>
              </a:path>
            </a:pathLst>
          </a:custGeom>
          <a:solidFill>
            <a:srgbClr val="4CBFC0"/>
          </a:solidFill>
        </p:spPr>
        <p:txBody>
          <a:bodyPr wrap="square" lIns="0" tIns="0" rIns="0" bIns="0" rtlCol="0">
            <a:noAutofit/>
          </a:bodyPr>
          <a:lstStyle/>
          <a:p>
            <a:endParaRPr/>
          </a:p>
        </p:txBody>
      </p:sp>
      <p:sp>
        <p:nvSpPr>
          <p:cNvPr id="2632" name="object 2632"/>
          <p:cNvSpPr/>
          <p:nvPr/>
        </p:nvSpPr>
        <p:spPr>
          <a:xfrm>
            <a:off x="4082033" y="4291583"/>
            <a:ext cx="162306" cy="162306"/>
          </a:xfrm>
          <a:custGeom>
            <a:avLst/>
            <a:gdLst/>
            <a:ahLst/>
            <a:cxnLst/>
            <a:rect l="l" t="t" r="r" b="b"/>
            <a:pathLst>
              <a:path w="162306" h="162305">
                <a:moveTo>
                  <a:pt x="762" y="162305"/>
                </a:moveTo>
                <a:lnTo>
                  <a:pt x="162306" y="0"/>
                </a:lnTo>
                <a:lnTo>
                  <a:pt x="161544" y="0"/>
                </a:lnTo>
                <a:lnTo>
                  <a:pt x="0" y="161543"/>
                </a:lnTo>
                <a:lnTo>
                  <a:pt x="762" y="162305"/>
                </a:lnTo>
                <a:close/>
              </a:path>
            </a:pathLst>
          </a:custGeom>
          <a:solidFill>
            <a:srgbClr val="4DC3C3"/>
          </a:solidFill>
        </p:spPr>
        <p:txBody>
          <a:bodyPr wrap="square" lIns="0" tIns="0" rIns="0" bIns="0" rtlCol="0">
            <a:noAutofit/>
          </a:bodyPr>
          <a:lstStyle/>
          <a:p>
            <a:endParaRPr/>
          </a:p>
        </p:txBody>
      </p:sp>
      <p:sp>
        <p:nvSpPr>
          <p:cNvPr id="2633" name="object 2633"/>
          <p:cNvSpPr/>
          <p:nvPr/>
        </p:nvSpPr>
        <p:spPr>
          <a:xfrm>
            <a:off x="4078223" y="4287011"/>
            <a:ext cx="165354" cy="166116"/>
          </a:xfrm>
          <a:custGeom>
            <a:avLst/>
            <a:gdLst/>
            <a:ahLst/>
            <a:cxnLst/>
            <a:rect l="l" t="t" r="r" b="b"/>
            <a:pathLst>
              <a:path w="165353" h="166115">
                <a:moveTo>
                  <a:pt x="3810" y="166115"/>
                </a:moveTo>
                <a:lnTo>
                  <a:pt x="165354" y="4571"/>
                </a:lnTo>
                <a:lnTo>
                  <a:pt x="161544" y="0"/>
                </a:lnTo>
                <a:lnTo>
                  <a:pt x="0" y="161543"/>
                </a:lnTo>
                <a:lnTo>
                  <a:pt x="3810" y="166115"/>
                </a:lnTo>
                <a:close/>
              </a:path>
            </a:pathLst>
          </a:custGeom>
          <a:solidFill>
            <a:srgbClr val="4FC6C6"/>
          </a:solidFill>
        </p:spPr>
        <p:txBody>
          <a:bodyPr wrap="square" lIns="0" tIns="0" rIns="0" bIns="0" rtlCol="0">
            <a:noAutofit/>
          </a:bodyPr>
          <a:lstStyle/>
          <a:p>
            <a:endParaRPr/>
          </a:p>
        </p:txBody>
      </p:sp>
      <p:sp>
        <p:nvSpPr>
          <p:cNvPr id="2634" name="object 2634"/>
          <p:cNvSpPr/>
          <p:nvPr/>
        </p:nvSpPr>
        <p:spPr>
          <a:xfrm>
            <a:off x="4082033" y="4291583"/>
            <a:ext cx="161544" cy="161544"/>
          </a:xfrm>
          <a:custGeom>
            <a:avLst/>
            <a:gdLst/>
            <a:ahLst/>
            <a:cxnLst/>
            <a:rect l="l" t="t" r="r" b="b"/>
            <a:pathLst>
              <a:path w="161544" h="161544">
                <a:moveTo>
                  <a:pt x="0" y="161543"/>
                </a:moveTo>
                <a:lnTo>
                  <a:pt x="161544" y="0"/>
                </a:lnTo>
              </a:path>
            </a:pathLst>
          </a:custGeom>
          <a:ln w="762">
            <a:solidFill>
              <a:srgbClr val="4FC6C6"/>
            </a:solidFill>
          </a:ln>
        </p:spPr>
        <p:txBody>
          <a:bodyPr wrap="square" lIns="0" tIns="0" rIns="0" bIns="0" rtlCol="0">
            <a:noAutofit/>
          </a:bodyPr>
          <a:lstStyle/>
          <a:p>
            <a:endParaRPr/>
          </a:p>
        </p:txBody>
      </p:sp>
      <p:sp>
        <p:nvSpPr>
          <p:cNvPr id="2635" name="object 2635"/>
          <p:cNvSpPr/>
          <p:nvPr/>
        </p:nvSpPr>
        <p:spPr>
          <a:xfrm>
            <a:off x="4081271" y="4290059"/>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4FC6C6"/>
          </a:solidFill>
        </p:spPr>
        <p:txBody>
          <a:bodyPr wrap="square" lIns="0" tIns="0" rIns="0" bIns="0" rtlCol="0">
            <a:noAutofit/>
          </a:bodyPr>
          <a:lstStyle/>
          <a:p>
            <a:endParaRPr/>
          </a:p>
        </p:txBody>
      </p:sp>
      <p:sp>
        <p:nvSpPr>
          <p:cNvPr id="2636" name="object 2636"/>
          <p:cNvSpPr/>
          <p:nvPr/>
        </p:nvSpPr>
        <p:spPr>
          <a:xfrm>
            <a:off x="4080510" y="4289298"/>
            <a:ext cx="162306" cy="163068"/>
          </a:xfrm>
          <a:custGeom>
            <a:avLst/>
            <a:gdLst/>
            <a:ahLst/>
            <a:cxnLst/>
            <a:rect l="l" t="t" r="r" b="b"/>
            <a:pathLst>
              <a:path w="162305" h="163067">
                <a:moveTo>
                  <a:pt x="762" y="163068"/>
                </a:moveTo>
                <a:lnTo>
                  <a:pt x="162306" y="762"/>
                </a:lnTo>
                <a:lnTo>
                  <a:pt x="161544" y="0"/>
                </a:lnTo>
                <a:lnTo>
                  <a:pt x="0" y="162306"/>
                </a:lnTo>
                <a:lnTo>
                  <a:pt x="762" y="163068"/>
                </a:lnTo>
                <a:close/>
              </a:path>
            </a:pathLst>
          </a:custGeom>
          <a:solidFill>
            <a:srgbClr val="4FC7C7"/>
          </a:solidFill>
        </p:spPr>
        <p:txBody>
          <a:bodyPr wrap="square" lIns="0" tIns="0" rIns="0" bIns="0" rtlCol="0">
            <a:noAutofit/>
          </a:bodyPr>
          <a:lstStyle/>
          <a:p>
            <a:endParaRPr/>
          </a:p>
        </p:txBody>
      </p:sp>
      <p:sp>
        <p:nvSpPr>
          <p:cNvPr id="2637" name="object 2637"/>
          <p:cNvSpPr/>
          <p:nvPr/>
        </p:nvSpPr>
        <p:spPr>
          <a:xfrm>
            <a:off x="4079748" y="4288536"/>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0C9C9"/>
          </a:solidFill>
        </p:spPr>
        <p:txBody>
          <a:bodyPr wrap="square" lIns="0" tIns="0" rIns="0" bIns="0" rtlCol="0">
            <a:noAutofit/>
          </a:bodyPr>
          <a:lstStyle/>
          <a:p>
            <a:endParaRPr/>
          </a:p>
        </p:txBody>
      </p:sp>
      <p:sp>
        <p:nvSpPr>
          <p:cNvPr id="2638" name="object 2638"/>
          <p:cNvSpPr/>
          <p:nvPr/>
        </p:nvSpPr>
        <p:spPr>
          <a:xfrm>
            <a:off x="4078986" y="4287773"/>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1CBCB"/>
          </a:solidFill>
        </p:spPr>
        <p:txBody>
          <a:bodyPr wrap="square" lIns="0" tIns="0" rIns="0" bIns="0" rtlCol="0">
            <a:noAutofit/>
          </a:bodyPr>
          <a:lstStyle/>
          <a:p>
            <a:endParaRPr/>
          </a:p>
        </p:txBody>
      </p:sp>
      <p:sp>
        <p:nvSpPr>
          <p:cNvPr id="2639" name="object 2639"/>
          <p:cNvSpPr/>
          <p:nvPr/>
        </p:nvSpPr>
        <p:spPr>
          <a:xfrm>
            <a:off x="4078223" y="4287011"/>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52CECE"/>
          </a:solidFill>
        </p:spPr>
        <p:txBody>
          <a:bodyPr wrap="square" lIns="0" tIns="0" rIns="0" bIns="0" rtlCol="0">
            <a:noAutofit/>
          </a:bodyPr>
          <a:lstStyle/>
          <a:p>
            <a:endParaRPr/>
          </a:p>
        </p:txBody>
      </p:sp>
      <p:sp>
        <p:nvSpPr>
          <p:cNvPr id="2640" name="object 2640"/>
          <p:cNvSpPr/>
          <p:nvPr/>
        </p:nvSpPr>
        <p:spPr>
          <a:xfrm>
            <a:off x="4074413" y="4281677"/>
            <a:ext cx="165354" cy="166878"/>
          </a:xfrm>
          <a:custGeom>
            <a:avLst/>
            <a:gdLst/>
            <a:ahLst/>
            <a:cxnLst/>
            <a:rect l="l" t="t" r="r" b="b"/>
            <a:pathLst>
              <a:path w="165353" h="166877">
                <a:moveTo>
                  <a:pt x="3810" y="166877"/>
                </a:moveTo>
                <a:lnTo>
                  <a:pt x="165354" y="5333"/>
                </a:lnTo>
                <a:lnTo>
                  <a:pt x="161544" y="0"/>
                </a:lnTo>
                <a:lnTo>
                  <a:pt x="0" y="161543"/>
                </a:lnTo>
                <a:lnTo>
                  <a:pt x="3810" y="166877"/>
                </a:lnTo>
                <a:close/>
              </a:path>
            </a:pathLst>
          </a:custGeom>
          <a:solidFill>
            <a:srgbClr val="52D0D0"/>
          </a:solidFill>
        </p:spPr>
        <p:txBody>
          <a:bodyPr wrap="square" lIns="0" tIns="0" rIns="0" bIns="0" rtlCol="0">
            <a:noAutofit/>
          </a:bodyPr>
          <a:lstStyle/>
          <a:p>
            <a:endParaRPr/>
          </a:p>
        </p:txBody>
      </p:sp>
      <p:sp>
        <p:nvSpPr>
          <p:cNvPr id="2641" name="object 2641"/>
          <p:cNvSpPr/>
          <p:nvPr/>
        </p:nvSpPr>
        <p:spPr>
          <a:xfrm>
            <a:off x="4078223" y="4287011"/>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2642" name="object 2642"/>
          <p:cNvSpPr/>
          <p:nvPr/>
        </p:nvSpPr>
        <p:spPr>
          <a:xfrm>
            <a:off x="4077461" y="428624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D0D0"/>
          </a:solidFill>
        </p:spPr>
        <p:txBody>
          <a:bodyPr wrap="square" lIns="0" tIns="0" rIns="0" bIns="0" rtlCol="0">
            <a:noAutofit/>
          </a:bodyPr>
          <a:lstStyle/>
          <a:p>
            <a:endParaRPr/>
          </a:p>
        </p:txBody>
      </p:sp>
      <p:sp>
        <p:nvSpPr>
          <p:cNvPr id="2643" name="object 2643"/>
          <p:cNvSpPr/>
          <p:nvPr/>
        </p:nvSpPr>
        <p:spPr>
          <a:xfrm>
            <a:off x="4076699" y="4284726"/>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52D1D1"/>
          </a:solidFill>
        </p:spPr>
        <p:txBody>
          <a:bodyPr wrap="square" lIns="0" tIns="0" rIns="0" bIns="0" rtlCol="0">
            <a:noAutofit/>
          </a:bodyPr>
          <a:lstStyle/>
          <a:p>
            <a:endParaRPr/>
          </a:p>
        </p:txBody>
      </p:sp>
      <p:sp>
        <p:nvSpPr>
          <p:cNvPr id="2644" name="object 2644"/>
          <p:cNvSpPr/>
          <p:nvPr/>
        </p:nvSpPr>
        <p:spPr>
          <a:xfrm>
            <a:off x="4075938" y="4283964"/>
            <a:ext cx="162306" cy="163068"/>
          </a:xfrm>
          <a:custGeom>
            <a:avLst/>
            <a:gdLst/>
            <a:ahLst/>
            <a:cxnLst/>
            <a:rect l="l" t="t" r="r" b="b"/>
            <a:pathLst>
              <a:path w="162306" h="163067">
                <a:moveTo>
                  <a:pt x="762" y="163067"/>
                </a:moveTo>
                <a:lnTo>
                  <a:pt x="162306" y="761"/>
                </a:lnTo>
                <a:lnTo>
                  <a:pt x="161544" y="0"/>
                </a:lnTo>
                <a:lnTo>
                  <a:pt x="0" y="161543"/>
                </a:lnTo>
                <a:lnTo>
                  <a:pt x="762" y="163067"/>
                </a:lnTo>
                <a:close/>
              </a:path>
            </a:pathLst>
          </a:custGeom>
          <a:solidFill>
            <a:srgbClr val="53D2D2"/>
          </a:solidFill>
        </p:spPr>
        <p:txBody>
          <a:bodyPr wrap="square" lIns="0" tIns="0" rIns="0" bIns="0" rtlCol="0">
            <a:noAutofit/>
          </a:bodyPr>
          <a:lstStyle/>
          <a:p>
            <a:endParaRPr/>
          </a:p>
        </p:txBody>
      </p:sp>
      <p:sp>
        <p:nvSpPr>
          <p:cNvPr id="2645" name="object 2645"/>
          <p:cNvSpPr/>
          <p:nvPr/>
        </p:nvSpPr>
        <p:spPr>
          <a:xfrm>
            <a:off x="4075176" y="4283201"/>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3D3D3"/>
          </a:solidFill>
        </p:spPr>
        <p:txBody>
          <a:bodyPr wrap="square" lIns="0" tIns="0" rIns="0" bIns="0" rtlCol="0">
            <a:noAutofit/>
          </a:bodyPr>
          <a:lstStyle/>
          <a:p>
            <a:endParaRPr/>
          </a:p>
        </p:txBody>
      </p:sp>
      <p:sp>
        <p:nvSpPr>
          <p:cNvPr id="2646" name="object 2646"/>
          <p:cNvSpPr/>
          <p:nvPr/>
        </p:nvSpPr>
        <p:spPr>
          <a:xfrm>
            <a:off x="4074414" y="4281677"/>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4D4D4"/>
          </a:solidFill>
        </p:spPr>
        <p:txBody>
          <a:bodyPr wrap="square" lIns="0" tIns="0" rIns="0" bIns="0" rtlCol="0">
            <a:noAutofit/>
          </a:bodyPr>
          <a:lstStyle/>
          <a:p>
            <a:endParaRPr/>
          </a:p>
        </p:txBody>
      </p:sp>
      <p:sp>
        <p:nvSpPr>
          <p:cNvPr id="2647" name="object 2647"/>
          <p:cNvSpPr/>
          <p:nvPr/>
        </p:nvSpPr>
        <p:spPr>
          <a:xfrm>
            <a:off x="4071366" y="4275582"/>
            <a:ext cx="164592" cy="167640"/>
          </a:xfrm>
          <a:custGeom>
            <a:avLst/>
            <a:gdLst/>
            <a:ahLst/>
            <a:cxnLst/>
            <a:rect l="l" t="t" r="r" b="b"/>
            <a:pathLst>
              <a:path w="164591" h="167639">
                <a:moveTo>
                  <a:pt x="3048" y="167639"/>
                </a:moveTo>
                <a:lnTo>
                  <a:pt x="164592" y="6095"/>
                </a:lnTo>
                <a:lnTo>
                  <a:pt x="161544" y="0"/>
                </a:lnTo>
                <a:lnTo>
                  <a:pt x="0" y="161543"/>
                </a:lnTo>
                <a:lnTo>
                  <a:pt x="3048" y="167639"/>
                </a:lnTo>
                <a:close/>
              </a:path>
            </a:pathLst>
          </a:custGeom>
          <a:solidFill>
            <a:srgbClr val="55D6D6"/>
          </a:solidFill>
        </p:spPr>
        <p:txBody>
          <a:bodyPr wrap="square" lIns="0" tIns="0" rIns="0" bIns="0" rtlCol="0">
            <a:noAutofit/>
          </a:bodyPr>
          <a:lstStyle/>
          <a:p>
            <a:endParaRPr/>
          </a:p>
        </p:txBody>
      </p:sp>
      <p:sp>
        <p:nvSpPr>
          <p:cNvPr id="2648" name="object 2648"/>
          <p:cNvSpPr/>
          <p:nvPr/>
        </p:nvSpPr>
        <p:spPr>
          <a:xfrm>
            <a:off x="4074414" y="4281678"/>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2649" name="object 2649"/>
          <p:cNvSpPr/>
          <p:nvPr/>
        </p:nvSpPr>
        <p:spPr>
          <a:xfrm>
            <a:off x="4073652" y="4280154"/>
            <a:ext cx="162306" cy="163068"/>
          </a:xfrm>
          <a:custGeom>
            <a:avLst/>
            <a:gdLst/>
            <a:ahLst/>
            <a:cxnLst/>
            <a:rect l="l" t="t" r="r" b="b"/>
            <a:pathLst>
              <a:path w="162305" h="163067">
                <a:moveTo>
                  <a:pt x="762" y="163067"/>
                </a:moveTo>
                <a:lnTo>
                  <a:pt x="162306" y="1523"/>
                </a:lnTo>
                <a:lnTo>
                  <a:pt x="161544" y="0"/>
                </a:lnTo>
                <a:lnTo>
                  <a:pt x="0" y="161543"/>
                </a:lnTo>
                <a:lnTo>
                  <a:pt x="762" y="163067"/>
                </a:lnTo>
                <a:close/>
              </a:path>
            </a:pathLst>
          </a:custGeom>
          <a:solidFill>
            <a:srgbClr val="55D6D6"/>
          </a:solidFill>
        </p:spPr>
        <p:txBody>
          <a:bodyPr wrap="square" lIns="0" tIns="0" rIns="0" bIns="0" rtlCol="0">
            <a:noAutofit/>
          </a:bodyPr>
          <a:lstStyle/>
          <a:p>
            <a:endParaRPr/>
          </a:p>
        </p:txBody>
      </p:sp>
      <p:sp>
        <p:nvSpPr>
          <p:cNvPr id="2650" name="object 2650"/>
          <p:cNvSpPr/>
          <p:nvPr/>
        </p:nvSpPr>
        <p:spPr>
          <a:xfrm>
            <a:off x="4072889" y="4278630"/>
            <a:ext cx="162306" cy="163068"/>
          </a:xfrm>
          <a:custGeom>
            <a:avLst/>
            <a:gdLst/>
            <a:ahLst/>
            <a:cxnLst/>
            <a:rect l="l" t="t" r="r" b="b"/>
            <a:pathLst>
              <a:path w="162305" h="163067">
                <a:moveTo>
                  <a:pt x="762" y="163067"/>
                </a:moveTo>
                <a:lnTo>
                  <a:pt x="162306" y="1523"/>
                </a:lnTo>
                <a:lnTo>
                  <a:pt x="161544" y="0"/>
                </a:lnTo>
                <a:lnTo>
                  <a:pt x="0" y="161543"/>
                </a:lnTo>
                <a:lnTo>
                  <a:pt x="762" y="163067"/>
                </a:lnTo>
                <a:close/>
              </a:path>
            </a:pathLst>
          </a:custGeom>
          <a:solidFill>
            <a:srgbClr val="55D7D7"/>
          </a:solidFill>
        </p:spPr>
        <p:txBody>
          <a:bodyPr wrap="square" lIns="0" tIns="0" rIns="0" bIns="0" rtlCol="0">
            <a:noAutofit/>
          </a:bodyPr>
          <a:lstStyle/>
          <a:p>
            <a:endParaRPr/>
          </a:p>
        </p:txBody>
      </p:sp>
      <p:sp>
        <p:nvSpPr>
          <p:cNvPr id="2651" name="object 2651"/>
          <p:cNvSpPr/>
          <p:nvPr/>
        </p:nvSpPr>
        <p:spPr>
          <a:xfrm>
            <a:off x="4072127" y="4277105"/>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6D8D8"/>
          </a:solidFill>
        </p:spPr>
        <p:txBody>
          <a:bodyPr wrap="square" lIns="0" tIns="0" rIns="0" bIns="0" rtlCol="0">
            <a:noAutofit/>
          </a:bodyPr>
          <a:lstStyle/>
          <a:p>
            <a:endParaRPr/>
          </a:p>
        </p:txBody>
      </p:sp>
      <p:sp>
        <p:nvSpPr>
          <p:cNvPr id="2652" name="object 2652"/>
          <p:cNvSpPr/>
          <p:nvPr/>
        </p:nvSpPr>
        <p:spPr>
          <a:xfrm>
            <a:off x="4071365" y="4275582"/>
            <a:ext cx="162306" cy="163068"/>
          </a:xfrm>
          <a:custGeom>
            <a:avLst/>
            <a:gdLst/>
            <a:ahLst/>
            <a:cxnLst/>
            <a:rect l="l" t="t" r="r" b="b"/>
            <a:pathLst>
              <a:path w="162305" h="163067">
                <a:moveTo>
                  <a:pt x="762" y="163068"/>
                </a:moveTo>
                <a:lnTo>
                  <a:pt x="162306" y="1524"/>
                </a:lnTo>
                <a:lnTo>
                  <a:pt x="161544" y="0"/>
                </a:lnTo>
                <a:lnTo>
                  <a:pt x="0" y="161544"/>
                </a:lnTo>
                <a:lnTo>
                  <a:pt x="762" y="163068"/>
                </a:lnTo>
                <a:close/>
              </a:path>
            </a:pathLst>
          </a:custGeom>
          <a:solidFill>
            <a:srgbClr val="56DAD9"/>
          </a:solidFill>
        </p:spPr>
        <p:txBody>
          <a:bodyPr wrap="square" lIns="0" tIns="0" rIns="0" bIns="0" rtlCol="0">
            <a:noAutofit/>
          </a:bodyPr>
          <a:lstStyle/>
          <a:p>
            <a:endParaRPr/>
          </a:p>
        </p:txBody>
      </p:sp>
      <p:sp>
        <p:nvSpPr>
          <p:cNvPr id="2653" name="object 2653"/>
          <p:cNvSpPr/>
          <p:nvPr/>
        </p:nvSpPr>
        <p:spPr>
          <a:xfrm>
            <a:off x="4068318" y="4267962"/>
            <a:ext cx="164592" cy="169164"/>
          </a:xfrm>
          <a:custGeom>
            <a:avLst/>
            <a:gdLst/>
            <a:ahLst/>
            <a:cxnLst/>
            <a:rect l="l" t="t" r="r" b="b"/>
            <a:pathLst>
              <a:path w="164591" h="169163">
                <a:moveTo>
                  <a:pt x="3048" y="169163"/>
                </a:moveTo>
                <a:lnTo>
                  <a:pt x="164592" y="7619"/>
                </a:lnTo>
                <a:lnTo>
                  <a:pt x="162306" y="0"/>
                </a:lnTo>
                <a:lnTo>
                  <a:pt x="0" y="161543"/>
                </a:lnTo>
                <a:lnTo>
                  <a:pt x="3048" y="169163"/>
                </a:lnTo>
                <a:close/>
              </a:path>
            </a:pathLst>
          </a:custGeom>
          <a:solidFill>
            <a:srgbClr val="57DBDB"/>
          </a:solidFill>
        </p:spPr>
        <p:txBody>
          <a:bodyPr wrap="square" lIns="0" tIns="0" rIns="0" bIns="0" rtlCol="0">
            <a:noAutofit/>
          </a:bodyPr>
          <a:lstStyle/>
          <a:p>
            <a:endParaRPr/>
          </a:p>
        </p:txBody>
      </p:sp>
      <p:sp>
        <p:nvSpPr>
          <p:cNvPr id="2654" name="object 2654"/>
          <p:cNvSpPr/>
          <p:nvPr/>
        </p:nvSpPr>
        <p:spPr>
          <a:xfrm>
            <a:off x="4071366" y="4275582"/>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2655" name="object 2655"/>
          <p:cNvSpPr/>
          <p:nvPr/>
        </p:nvSpPr>
        <p:spPr>
          <a:xfrm>
            <a:off x="4070604" y="4273296"/>
            <a:ext cx="162306" cy="163830"/>
          </a:xfrm>
          <a:custGeom>
            <a:avLst/>
            <a:gdLst/>
            <a:ahLst/>
            <a:cxnLst/>
            <a:rect l="l" t="t" r="r" b="b"/>
            <a:pathLst>
              <a:path w="162306" h="163829">
                <a:moveTo>
                  <a:pt x="762" y="163829"/>
                </a:moveTo>
                <a:lnTo>
                  <a:pt x="162306" y="2285"/>
                </a:lnTo>
                <a:lnTo>
                  <a:pt x="161544" y="0"/>
                </a:lnTo>
                <a:lnTo>
                  <a:pt x="0" y="161543"/>
                </a:lnTo>
                <a:lnTo>
                  <a:pt x="762" y="163829"/>
                </a:lnTo>
                <a:close/>
              </a:path>
            </a:pathLst>
          </a:custGeom>
          <a:solidFill>
            <a:srgbClr val="57DBDB"/>
          </a:solidFill>
        </p:spPr>
        <p:txBody>
          <a:bodyPr wrap="square" lIns="0" tIns="0" rIns="0" bIns="0" rtlCol="0">
            <a:noAutofit/>
          </a:bodyPr>
          <a:lstStyle/>
          <a:p>
            <a:endParaRPr/>
          </a:p>
        </p:txBody>
      </p:sp>
      <p:sp>
        <p:nvSpPr>
          <p:cNvPr id="2656" name="object 2656"/>
          <p:cNvSpPr/>
          <p:nvPr/>
        </p:nvSpPr>
        <p:spPr>
          <a:xfrm>
            <a:off x="4069842" y="4270247"/>
            <a:ext cx="162306" cy="164592"/>
          </a:xfrm>
          <a:custGeom>
            <a:avLst/>
            <a:gdLst/>
            <a:ahLst/>
            <a:cxnLst/>
            <a:rect l="l" t="t" r="r" b="b"/>
            <a:pathLst>
              <a:path w="162306" h="164591">
                <a:moveTo>
                  <a:pt x="762" y="164592"/>
                </a:moveTo>
                <a:lnTo>
                  <a:pt x="162306" y="3048"/>
                </a:lnTo>
                <a:lnTo>
                  <a:pt x="161544" y="0"/>
                </a:lnTo>
                <a:lnTo>
                  <a:pt x="0" y="161544"/>
                </a:lnTo>
                <a:lnTo>
                  <a:pt x="762" y="164592"/>
                </a:lnTo>
                <a:close/>
              </a:path>
            </a:pathLst>
          </a:custGeom>
          <a:solidFill>
            <a:srgbClr val="57DCDC"/>
          </a:solidFill>
        </p:spPr>
        <p:txBody>
          <a:bodyPr wrap="square" lIns="0" tIns="0" rIns="0" bIns="0" rtlCol="0">
            <a:noAutofit/>
          </a:bodyPr>
          <a:lstStyle/>
          <a:p>
            <a:endParaRPr/>
          </a:p>
        </p:txBody>
      </p:sp>
      <p:sp>
        <p:nvSpPr>
          <p:cNvPr id="2657" name="object 2657"/>
          <p:cNvSpPr/>
          <p:nvPr/>
        </p:nvSpPr>
        <p:spPr>
          <a:xfrm>
            <a:off x="4068318" y="4267962"/>
            <a:ext cx="163068" cy="163830"/>
          </a:xfrm>
          <a:custGeom>
            <a:avLst/>
            <a:gdLst/>
            <a:ahLst/>
            <a:cxnLst/>
            <a:rect l="l" t="t" r="r" b="b"/>
            <a:pathLst>
              <a:path w="163067" h="163829">
                <a:moveTo>
                  <a:pt x="1524" y="163829"/>
                </a:moveTo>
                <a:lnTo>
                  <a:pt x="163068" y="2285"/>
                </a:lnTo>
                <a:lnTo>
                  <a:pt x="162306" y="0"/>
                </a:lnTo>
                <a:lnTo>
                  <a:pt x="0" y="161543"/>
                </a:lnTo>
                <a:lnTo>
                  <a:pt x="1524" y="163829"/>
                </a:lnTo>
                <a:close/>
              </a:path>
            </a:pathLst>
          </a:custGeom>
          <a:solidFill>
            <a:srgbClr val="56DDDD"/>
          </a:solidFill>
        </p:spPr>
        <p:txBody>
          <a:bodyPr wrap="square" lIns="0" tIns="0" rIns="0" bIns="0" rtlCol="0">
            <a:noAutofit/>
          </a:bodyPr>
          <a:lstStyle/>
          <a:p>
            <a:endParaRPr/>
          </a:p>
        </p:txBody>
      </p:sp>
      <p:sp>
        <p:nvSpPr>
          <p:cNvPr id="2658" name="object 2658"/>
          <p:cNvSpPr/>
          <p:nvPr/>
        </p:nvSpPr>
        <p:spPr>
          <a:xfrm>
            <a:off x="4066793" y="4259579"/>
            <a:ext cx="163829" cy="169926"/>
          </a:xfrm>
          <a:custGeom>
            <a:avLst/>
            <a:gdLst/>
            <a:ahLst/>
            <a:cxnLst/>
            <a:rect l="l" t="t" r="r" b="b"/>
            <a:pathLst>
              <a:path w="163829" h="169925">
                <a:moveTo>
                  <a:pt x="1524" y="169925"/>
                </a:moveTo>
                <a:lnTo>
                  <a:pt x="163830" y="8381"/>
                </a:lnTo>
                <a:lnTo>
                  <a:pt x="161544" y="0"/>
                </a:lnTo>
                <a:lnTo>
                  <a:pt x="0" y="161543"/>
                </a:lnTo>
                <a:lnTo>
                  <a:pt x="1524" y="169925"/>
                </a:lnTo>
                <a:close/>
              </a:path>
            </a:pathLst>
          </a:custGeom>
          <a:solidFill>
            <a:srgbClr val="57DEDE"/>
          </a:solidFill>
        </p:spPr>
        <p:txBody>
          <a:bodyPr wrap="square" lIns="0" tIns="0" rIns="0" bIns="0" rtlCol="0">
            <a:noAutofit/>
          </a:bodyPr>
          <a:lstStyle/>
          <a:p>
            <a:endParaRPr/>
          </a:p>
        </p:txBody>
      </p:sp>
      <p:sp>
        <p:nvSpPr>
          <p:cNvPr id="2659" name="object 2659"/>
          <p:cNvSpPr/>
          <p:nvPr/>
        </p:nvSpPr>
        <p:spPr>
          <a:xfrm>
            <a:off x="4068317" y="4267961"/>
            <a:ext cx="162306" cy="161544"/>
          </a:xfrm>
          <a:custGeom>
            <a:avLst/>
            <a:gdLst/>
            <a:ahLst/>
            <a:cxnLst/>
            <a:rect l="l" t="t" r="r" b="b"/>
            <a:pathLst>
              <a:path w="162305" h="161544">
                <a:moveTo>
                  <a:pt x="0" y="161543"/>
                </a:moveTo>
                <a:lnTo>
                  <a:pt x="162306" y="0"/>
                </a:lnTo>
              </a:path>
            </a:pathLst>
          </a:custGeom>
          <a:ln w="762">
            <a:solidFill>
              <a:srgbClr val="57DEDE"/>
            </a:solidFill>
          </a:ln>
        </p:spPr>
        <p:txBody>
          <a:bodyPr wrap="square" lIns="0" tIns="0" rIns="0" bIns="0" rtlCol="0">
            <a:noAutofit/>
          </a:bodyPr>
          <a:lstStyle/>
          <a:p>
            <a:endParaRPr/>
          </a:p>
        </p:txBody>
      </p:sp>
      <p:sp>
        <p:nvSpPr>
          <p:cNvPr id="2660" name="object 2660"/>
          <p:cNvSpPr/>
          <p:nvPr/>
        </p:nvSpPr>
        <p:spPr>
          <a:xfrm>
            <a:off x="4065270" y="4248149"/>
            <a:ext cx="163068" cy="172974"/>
          </a:xfrm>
          <a:custGeom>
            <a:avLst/>
            <a:gdLst/>
            <a:ahLst/>
            <a:cxnLst/>
            <a:rect l="l" t="t" r="r" b="b"/>
            <a:pathLst>
              <a:path w="163067" h="172974">
                <a:moveTo>
                  <a:pt x="1524" y="172974"/>
                </a:moveTo>
                <a:lnTo>
                  <a:pt x="163068" y="11430"/>
                </a:lnTo>
                <a:lnTo>
                  <a:pt x="161544" y="0"/>
                </a:lnTo>
                <a:lnTo>
                  <a:pt x="0" y="161544"/>
                </a:lnTo>
                <a:lnTo>
                  <a:pt x="1524" y="172974"/>
                </a:lnTo>
                <a:close/>
              </a:path>
            </a:pathLst>
          </a:custGeom>
          <a:solidFill>
            <a:srgbClr val="58DFDF"/>
          </a:solidFill>
        </p:spPr>
        <p:txBody>
          <a:bodyPr wrap="square" lIns="0" tIns="0" rIns="0" bIns="0" rtlCol="0">
            <a:noAutofit/>
          </a:bodyPr>
          <a:lstStyle/>
          <a:p>
            <a:endParaRPr/>
          </a:p>
        </p:txBody>
      </p:sp>
      <p:sp>
        <p:nvSpPr>
          <p:cNvPr id="2661" name="object 2661"/>
          <p:cNvSpPr/>
          <p:nvPr/>
        </p:nvSpPr>
        <p:spPr>
          <a:xfrm>
            <a:off x="4066794" y="4259579"/>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662" name="object 2662"/>
          <p:cNvSpPr/>
          <p:nvPr/>
        </p:nvSpPr>
        <p:spPr>
          <a:xfrm>
            <a:off x="4063746" y="4230624"/>
            <a:ext cx="163068" cy="179070"/>
          </a:xfrm>
          <a:custGeom>
            <a:avLst/>
            <a:gdLst/>
            <a:ahLst/>
            <a:cxnLst/>
            <a:rect l="l" t="t" r="r" b="b"/>
            <a:pathLst>
              <a:path w="163067" h="179070">
                <a:moveTo>
                  <a:pt x="1524" y="179069"/>
                </a:moveTo>
                <a:lnTo>
                  <a:pt x="163068" y="17525"/>
                </a:lnTo>
                <a:lnTo>
                  <a:pt x="161544" y="0"/>
                </a:lnTo>
                <a:lnTo>
                  <a:pt x="0" y="161543"/>
                </a:lnTo>
                <a:lnTo>
                  <a:pt x="1524" y="179069"/>
                </a:lnTo>
                <a:close/>
              </a:path>
            </a:pathLst>
          </a:custGeom>
          <a:solidFill>
            <a:srgbClr val="58DFDF"/>
          </a:solidFill>
        </p:spPr>
        <p:txBody>
          <a:bodyPr wrap="square" lIns="0" tIns="0" rIns="0" bIns="0" rtlCol="0">
            <a:noAutofit/>
          </a:bodyPr>
          <a:lstStyle/>
          <a:p>
            <a:endParaRPr/>
          </a:p>
        </p:txBody>
      </p:sp>
      <p:sp>
        <p:nvSpPr>
          <p:cNvPr id="2663" name="object 2663"/>
          <p:cNvSpPr/>
          <p:nvPr/>
        </p:nvSpPr>
        <p:spPr>
          <a:xfrm>
            <a:off x="4065270" y="424815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664" name="object 2664"/>
          <p:cNvSpPr/>
          <p:nvPr/>
        </p:nvSpPr>
        <p:spPr>
          <a:xfrm>
            <a:off x="4062983" y="4207763"/>
            <a:ext cx="162306" cy="184404"/>
          </a:xfrm>
          <a:custGeom>
            <a:avLst/>
            <a:gdLst/>
            <a:ahLst/>
            <a:cxnLst/>
            <a:rect l="l" t="t" r="r" b="b"/>
            <a:pathLst>
              <a:path w="162306" h="184403">
                <a:moveTo>
                  <a:pt x="762" y="184404"/>
                </a:moveTo>
                <a:lnTo>
                  <a:pt x="162306" y="22860"/>
                </a:lnTo>
                <a:lnTo>
                  <a:pt x="161544" y="0"/>
                </a:lnTo>
                <a:lnTo>
                  <a:pt x="0" y="161544"/>
                </a:lnTo>
                <a:lnTo>
                  <a:pt x="762" y="184404"/>
                </a:lnTo>
                <a:close/>
              </a:path>
            </a:pathLst>
          </a:custGeom>
          <a:solidFill>
            <a:srgbClr val="59E0E0"/>
          </a:solidFill>
        </p:spPr>
        <p:txBody>
          <a:bodyPr wrap="square" lIns="0" tIns="0" rIns="0" bIns="0" rtlCol="0">
            <a:noAutofit/>
          </a:bodyPr>
          <a:lstStyle/>
          <a:p>
            <a:endParaRPr/>
          </a:p>
        </p:txBody>
      </p:sp>
      <p:sp>
        <p:nvSpPr>
          <p:cNvPr id="2665" name="object 2665"/>
          <p:cNvSpPr/>
          <p:nvPr/>
        </p:nvSpPr>
        <p:spPr>
          <a:xfrm>
            <a:off x="4063745" y="423062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666" name="object 2666"/>
          <p:cNvSpPr/>
          <p:nvPr/>
        </p:nvSpPr>
        <p:spPr>
          <a:xfrm>
            <a:off x="4062983" y="4178807"/>
            <a:ext cx="161544" cy="190500"/>
          </a:xfrm>
          <a:custGeom>
            <a:avLst/>
            <a:gdLst/>
            <a:ahLst/>
            <a:cxnLst/>
            <a:rect l="l" t="t" r="r" b="b"/>
            <a:pathLst>
              <a:path w="161544" h="190500">
                <a:moveTo>
                  <a:pt x="0" y="190500"/>
                </a:moveTo>
                <a:lnTo>
                  <a:pt x="161544" y="28955"/>
                </a:lnTo>
                <a:lnTo>
                  <a:pt x="161544" y="0"/>
                </a:lnTo>
                <a:lnTo>
                  <a:pt x="0" y="161544"/>
                </a:lnTo>
                <a:lnTo>
                  <a:pt x="0" y="190500"/>
                </a:lnTo>
                <a:close/>
              </a:path>
            </a:pathLst>
          </a:custGeom>
          <a:solidFill>
            <a:srgbClr val="59E0E0"/>
          </a:solidFill>
        </p:spPr>
        <p:txBody>
          <a:bodyPr wrap="square" lIns="0" tIns="0" rIns="0" bIns="0" rtlCol="0">
            <a:noAutofit/>
          </a:bodyPr>
          <a:lstStyle/>
          <a:p>
            <a:endParaRPr/>
          </a:p>
        </p:txBody>
      </p:sp>
      <p:sp>
        <p:nvSpPr>
          <p:cNvPr id="2667" name="object 2667"/>
          <p:cNvSpPr/>
          <p:nvPr/>
        </p:nvSpPr>
        <p:spPr>
          <a:xfrm>
            <a:off x="4062983" y="420776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2668" name="object 2668"/>
          <p:cNvSpPr/>
          <p:nvPr/>
        </p:nvSpPr>
        <p:spPr>
          <a:xfrm>
            <a:off x="4062983" y="3778757"/>
            <a:ext cx="161544" cy="561594"/>
          </a:xfrm>
          <a:custGeom>
            <a:avLst/>
            <a:gdLst/>
            <a:ahLst/>
            <a:cxnLst/>
            <a:rect l="l" t="t" r="r" b="b"/>
            <a:pathLst>
              <a:path w="161544" h="561594">
                <a:moveTo>
                  <a:pt x="0" y="561593"/>
                </a:moveTo>
                <a:lnTo>
                  <a:pt x="161544" y="400049"/>
                </a:lnTo>
                <a:lnTo>
                  <a:pt x="161543" y="0"/>
                </a:lnTo>
                <a:lnTo>
                  <a:pt x="0" y="161543"/>
                </a:lnTo>
                <a:lnTo>
                  <a:pt x="0" y="561593"/>
                </a:lnTo>
                <a:close/>
              </a:path>
            </a:pathLst>
          </a:custGeom>
          <a:solidFill>
            <a:srgbClr val="59E0E0"/>
          </a:solidFill>
        </p:spPr>
        <p:txBody>
          <a:bodyPr wrap="square" lIns="0" tIns="0" rIns="0" bIns="0" rtlCol="0">
            <a:noAutofit/>
          </a:bodyPr>
          <a:lstStyle/>
          <a:p>
            <a:endParaRPr/>
          </a:p>
        </p:txBody>
      </p:sp>
      <p:sp>
        <p:nvSpPr>
          <p:cNvPr id="2669" name="object 2669"/>
          <p:cNvSpPr/>
          <p:nvPr/>
        </p:nvSpPr>
        <p:spPr>
          <a:xfrm>
            <a:off x="4062983" y="4178807"/>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670" name="object 2670"/>
          <p:cNvSpPr/>
          <p:nvPr/>
        </p:nvSpPr>
        <p:spPr>
          <a:xfrm>
            <a:off x="3918203" y="3778757"/>
            <a:ext cx="306323" cy="161544"/>
          </a:xfrm>
          <a:custGeom>
            <a:avLst/>
            <a:gdLst/>
            <a:ahLst/>
            <a:cxnLst/>
            <a:rect l="l" t="t" r="r" b="b"/>
            <a:pathLst>
              <a:path w="306324" h="161544">
                <a:moveTo>
                  <a:pt x="144779" y="161543"/>
                </a:moveTo>
                <a:lnTo>
                  <a:pt x="306323" y="0"/>
                </a:lnTo>
                <a:lnTo>
                  <a:pt x="162305" y="0"/>
                </a:lnTo>
                <a:lnTo>
                  <a:pt x="0" y="161543"/>
                </a:lnTo>
                <a:lnTo>
                  <a:pt x="144779" y="161543"/>
                </a:lnTo>
                <a:close/>
              </a:path>
            </a:pathLst>
          </a:custGeom>
          <a:solidFill>
            <a:srgbClr val="3B9797"/>
          </a:solidFill>
        </p:spPr>
        <p:txBody>
          <a:bodyPr wrap="square" lIns="0" tIns="0" rIns="0" bIns="0" rtlCol="0">
            <a:noAutofit/>
          </a:bodyPr>
          <a:lstStyle/>
          <a:p>
            <a:endParaRPr/>
          </a:p>
        </p:txBody>
      </p:sp>
      <p:sp>
        <p:nvSpPr>
          <p:cNvPr id="2671" name="object 2671"/>
          <p:cNvSpPr/>
          <p:nvPr/>
        </p:nvSpPr>
        <p:spPr>
          <a:xfrm>
            <a:off x="4062983" y="3778757"/>
            <a:ext cx="161544" cy="161544"/>
          </a:xfrm>
          <a:custGeom>
            <a:avLst/>
            <a:gdLst/>
            <a:ahLst/>
            <a:cxnLst/>
            <a:rect l="l" t="t" r="r" b="b"/>
            <a:pathLst>
              <a:path w="161544" h="161544">
                <a:moveTo>
                  <a:pt x="0" y="161543"/>
                </a:moveTo>
                <a:lnTo>
                  <a:pt x="161544" y="0"/>
                </a:lnTo>
              </a:path>
            </a:pathLst>
          </a:custGeom>
          <a:ln w="762">
            <a:solidFill>
              <a:srgbClr val="3B9797"/>
            </a:solidFill>
          </a:ln>
        </p:spPr>
        <p:txBody>
          <a:bodyPr wrap="square" lIns="0" tIns="0" rIns="0" bIns="0" rtlCol="0">
            <a:noAutofit/>
          </a:bodyPr>
          <a:lstStyle/>
          <a:p>
            <a:endParaRPr/>
          </a:p>
        </p:txBody>
      </p:sp>
      <p:sp>
        <p:nvSpPr>
          <p:cNvPr id="2672" name="object 2672"/>
          <p:cNvSpPr/>
          <p:nvPr/>
        </p:nvSpPr>
        <p:spPr>
          <a:xfrm>
            <a:off x="4118609" y="3778757"/>
            <a:ext cx="306324" cy="161544"/>
          </a:xfrm>
          <a:custGeom>
            <a:avLst/>
            <a:gdLst/>
            <a:ahLst/>
            <a:cxnLst/>
            <a:rect l="l" t="t" r="r" b="b"/>
            <a:pathLst>
              <a:path w="306324" h="161544">
                <a:moveTo>
                  <a:pt x="144017" y="161543"/>
                </a:moveTo>
                <a:lnTo>
                  <a:pt x="306323" y="0"/>
                </a:lnTo>
                <a:lnTo>
                  <a:pt x="161543" y="0"/>
                </a:lnTo>
                <a:lnTo>
                  <a:pt x="0" y="161543"/>
                </a:lnTo>
                <a:lnTo>
                  <a:pt x="144017" y="161543"/>
                </a:lnTo>
                <a:close/>
              </a:path>
            </a:pathLst>
          </a:custGeom>
          <a:solidFill>
            <a:srgbClr val="3B9797"/>
          </a:solidFill>
        </p:spPr>
        <p:txBody>
          <a:bodyPr wrap="square" lIns="0" tIns="0" rIns="0" bIns="0" rtlCol="0">
            <a:noAutofit/>
          </a:bodyPr>
          <a:lstStyle/>
          <a:p>
            <a:endParaRPr/>
          </a:p>
        </p:txBody>
      </p:sp>
      <p:sp>
        <p:nvSpPr>
          <p:cNvPr id="2673" name="object 2673"/>
          <p:cNvSpPr/>
          <p:nvPr/>
        </p:nvSpPr>
        <p:spPr>
          <a:xfrm>
            <a:off x="4262627" y="3778757"/>
            <a:ext cx="162306" cy="161544"/>
          </a:xfrm>
          <a:custGeom>
            <a:avLst/>
            <a:gdLst/>
            <a:ahLst/>
            <a:cxnLst/>
            <a:rect l="l" t="t" r="r" b="b"/>
            <a:pathLst>
              <a:path w="162305" h="161544">
                <a:moveTo>
                  <a:pt x="0" y="161543"/>
                </a:moveTo>
                <a:lnTo>
                  <a:pt x="162306" y="0"/>
                </a:lnTo>
              </a:path>
            </a:pathLst>
          </a:custGeom>
          <a:ln w="762">
            <a:solidFill>
              <a:srgbClr val="3B9797"/>
            </a:solidFill>
          </a:ln>
        </p:spPr>
        <p:txBody>
          <a:bodyPr wrap="square" lIns="0" tIns="0" rIns="0" bIns="0" rtlCol="0">
            <a:noAutofit/>
          </a:bodyPr>
          <a:lstStyle/>
          <a:p>
            <a:endParaRPr/>
          </a:p>
        </p:txBody>
      </p:sp>
      <p:sp>
        <p:nvSpPr>
          <p:cNvPr id="2674" name="object 2674"/>
          <p:cNvSpPr/>
          <p:nvPr/>
        </p:nvSpPr>
        <p:spPr>
          <a:xfrm>
            <a:off x="4112514" y="4345686"/>
            <a:ext cx="167640" cy="168402"/>
          </a:xfrm>
          <a:custGeom>
            <a:avLst/>
            <a:gdLst/>
            <a:ahLst/>
            <a:cxnLst/>
            <a:rect l="l" t="t" r="r" b="b"/>
            <a:pathLst>
              <a:path w="167639" h="168401">
                <a:moveTo>
                  <a:pt x="0" y="168401"/>
                </a:moveTo>
                <a:lnTo>
                  <a:pt x="161544" y="6857"/>
                </a:lnTo>
                <a:lnTo>
                  <a:pt x="167640" y="0"/>
                </a:lnTo>
                <a:lnTo>
                  <a:pt x="6095" y="161543"/>
                </a:lnTo>
                <a:lnTo>
                  <a:pt x="0" y="168401"/>
                </a:lnTo>
                <a:close/>
              </a:path>
            </a:pathLst>
          </a:custGeom>
          <a:solidFill>
            <a:srgbClr val="51CBCB"/>
          </a:solidFill>
        </p:spPr>
        <p:txBody>
          <a:bodyPr wrap="square" lIns="0" tIns="0" rIns="0" bIns="0" rtlCol="0">
            <a:noAutofit/>
          </a:bodyPr>
          <a:lstStyle/>
          <a:p>
            <a:endParaRPr/>
          </a:p>
        </p:txBody>
      </p:sp>
      <p:sp>
        <p:nvSpPr>
          <p:cNvPr id="2675" name="object 2675"/>
          <p:cNvSpPr/>
          <p:nvPr/>
        </p:nvSpPr>
        <p:spPr>
          <a:xfrm>
            <a:off x="4112514" y="4352544"/>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2676" name="object 2676"/>
          <p:cNvSpPr/>
          <p:nvPr/>
        </p:nvSpPr>
        <p:spPr>
          <a:xfrm>
            <a:off x="4118610" y="4328921"/>
            <a:ext cx="174498" cy="178308"/>
          </a:xfrm>
          <a:custGeom>
            <a:avLst/>
            <a:gdLst/>
            <a:ahLst/>
            <a:cxnLst/>
            <a:rect l="l" t="t" r="r" b="b"/>
            <a:pathLst>
              <a:path w="174498" h="178308">
                <a:moveTo>
                  <a:pt x="0" y="178307"/>
                </a:moveTo>
                <a:lnTo>
                  <a:pt x="161544" y="16763"/>
                </a:lnTo>
                <a:lnTo>
                  <a:pt x="174498" y="0"/>
                </a:lnTo>
                <a:lnTo>
                  <a:pt x="12954" y="161543"/>
                </a:lnTo>
                <a:lnTo>
                  <a:pt x="0" y="178307"/>
                </a:lnTo>
                <a:close/>
              </a:path>
            </a:pathLst>
          </a:custGeom>
          <a:solidFill>
            <a:srgbClr val="52D0D0"/>
          </a:solidFill>
        </p:spPr>
        <p:txBody>
          <a:bodyPr wrap="square" lIns="0" tIns="0" rIns="0" bIns="0" rtlCol="0">
            <a:noAutofit/>
          </a:bodyPr>
          <a:lstStyle/>
          <a:p>
            <a:endParaRPr/>
          </a:p>
        </p:txBody>
      </p:sp>
      <p:sp>
        <p:nvSpPr>
          <p:cNvPr id="2677" name="object 2677"/>
          <p:cNvSpPr/>
          <p:nvPr/>
        </p:nvSpPr>
        <p:spPr>
          <a:xfrm>
            <a:off x="4118610" y="4345685"/>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2678" name="object 2678"/>
          <p:cNvSpPr/>
          <p:nvPr/>
        </p:nvSpPr>
        <p:spPr>
          <a:xfrm>
            <a:off x="4118610" y="4337303"/>
            <a:ext cx="168402" cy="169926"/>
          </a:xfrm>
          <a:custGeom>
            <a:avLst/>
            <a:gdLst/>
            <a:ahLst/>
            <a:cxnLst/>
            <a:rect l="l" t="t" r="r" b="b"/>
            <a:pathLst>
              <a:path w="168401" h="169925">
                <a:moveTo>
                  <a:pt x="0" y="169925"/>
                </a:moveTo>
                <a:lnTo>
                  <a:pt x="161544" y="8381"/>
                </a:lnTo>
                <a:lnTo>
                  <a:pt x="168402" y="0"/>
                </a:lnTo>
                <a:lnTo>
                  <a:pt x="6858" y="161543"/>
                </a:lnTo>
                <a:lnTo>
                  <a:pt x="0" y="169925"/>
                </a:lnTo>
                <a:close/>
              </a:path>
            </a:pathLst>
          </a:custGeom>
          <a:solidFill>
            <a:srgbClr val="52D0D0"/>
          </a:solidFill>
        </p:spPr>
        <p:txBody>
          <a:bodyPr wrap="square" lIns="0" tIns="0" rIns="0" bIns="0" rtlCol="0">
            <a:noAutofit/>
          </a:bodyPr>
          <a:lstStyle/>
          <a:p>
            <a:endParaRPr/>
          </a:p>
        </p:txBody>
      </p:sp>
      <p:sp>
        <p:nvSpPr>
          <p:cNvPr id="2679" name="object 2679"/>
          <p:cNvSpPr/>
          <p:nvPr/>
        </p:nvSpPr>
        <p:spPr>
          <a:xfrm>
            <a:off x="4125467" y="4328922"/>
            <a:ext cx="167640" cy="169926"/>
          </a:xfrm>
          <a:custGeom>
            <a:avLst/>
            <a:gdLst/>
            <a:ahLst/>
            <a:cxnLst/>
            <a:rect l="l" t="t" r="r" b="b"/>
            <a:pathLst>
              <a:path w="167639" h="169925">
                <a:moveTo>
                  <a:pt x="0" y="169925"/>
                </a:moveTo>
                <a:lnTo>
                  <a:pt x="161544" y="8381"/>
                </a:lnTo>
                <a:lnTo>
                  <a:pt x="167640" y="0"/>
                </a:lnTo>
                <a:lnTo>
                  <a:pt x="6095" y="161543"/>
                </a:lnTo>
                <a:lnTo>
                  <a:pt x="0" y="169925"/>
                </a:lnTo>
                <a:close/>
              </a:path>
            </a:pathLst>
          </a:custGeom>
          <a:solidFill>
            <a:srgbClr val="52D1D1"/>
          </a:solidFill>
        </p:spPr>
        <p:txBody>
          <a:bodyPr wrap="square" lIns="0" tIns="0" rIns="0" bIns="0" rtlCol="0">
            <a:noAutofit/>
          </a:bodyPr>
          <a:lstStyle/>
          <a:p>
            <a:endParaRPr/>
          </a:p>
        </p:txBody>
      </p:sp>
      <p:sp>
        <p:nvSpPr>
          <p:cNvPr id="2680" name="object 2680"/>
          <p:cNvSpPr/>
          <p:nvPr/>
        </p:nvSpPr>
        <p:spPr>
          <a:xfrm>
            <a:off x="4131564" y="4309110"/>
            <a:ext cx="174498" cy="181356"/>
          </a:xfrm>
          <a:custGeom>
            <a:avLst/>
            <a:gdLst/>
            <a:ahLst/>
            <a:cxnLst/>
            <a:rect l="l" t="t" r="r" b="b"/>
            <a:pathLst>
              <a:path w="174498" h="181355">
                <a:moveTo>
                  <a:pt x="0" y="181355"/>
                </a:moveTo>
                <a:lnTo>
                  <a:pt x="161544" y="19811"/>
                </a:lnTo>
                <a:lnTo>
                  <a:pt x="174498" y="0"/>
                </a:lnTo>
                <a:lnTo>
                  <a:pt x="12954" y="161543"/>
                </a:lnTo>
                <a:lnTo>
                  <a:pt x="0" y="181355"/>
                </a:lnTo>
                <a:close/>
              </a:path>
            </a:pathLst>
          </a:custGeom>
          <a:solidFill>
            <a:srgbClr val="53D2D2"/>
          </a:solidFill>
        </p:spPr>
        <p:txBody>
          <a:bodyPr wrap="square" lIns="0" tIns="0" rIns="0" bIns="0" rtlCol="0">
            <a:noAutofit/>
          </a:bodyPr>
          <a:lstStyle/>
          <a:p>
            <a:endParaRPr/>
          </a:p>
        </p:txBody>
      </p:sp>
      <p:sp>
        <p:nvSpPr>
          <p:cNvPr id="2681" name="object 2681"/>
          <p:cNvSpPr/>
          <p:nvPr/>
        </p:nvSpPr>
        <p:spPr>
          <a:xfrm>
            <a:off x="4131564" y="4328922"/>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2682" name="object 2682"/>
          <p:cNvSpPr/>
          <p:nvPr/>
        </p:nvSpPr>
        <p:spPr>
          <a:xfrm>
            <a:off x="4131564" y="4323588"/>
            <a:ext cx="164592" cy="166878"/>
          </a:xfrm>
          <a:custGeom>
            <a:avLst/>
            <a:gdLst/>
            <a:ahLst/>
            <a:cxnLst/>
            <a:rect l="l" t="t" r="r" b="b"/>
            <a:pathLst>
              <a:path w="164591" h="166877">
                <a:moveTo>
                  <a:pt x="0" y="166877"/>
                </a:moveTo>
                <a:lnTo>
                  <a:pt x="161544" y="5333"/>
                </a:lnTo>
                <a:lnTo>
                  <a:pt x="164592" y="0"/>
                </a:lnTo>
                <a:lnTo>
                  <a:pt x="3047" y="162305"/>
                </a:lnTo>
                <a:lnTo>
                  <a:pt x="0" y="166877"/>
                </a:lnTo>
                <a:close/>
              </a:path>
            </a:pathLst>
          </a:custGeom>
          <a:solidFill>
            <a:srgbClr val="53D2D2"/>
          </a:solidFill>
        </p:spPr>
        <p:txBody>
          <a:bodyPr wrap="square" lIns="0" tIns="0" rIns="0" bIns="0" rtlCol="0">
            <a:noAutofit/>
          </a:bodyPr>
          <a:lstStyle/>
          <a:p>
            <a:endParaRPr/>
          </a:p>
        </p:txBody>
      </p:sp>
      <p:sp>
        <p:nvSpPr>
          <p:cNvPr id="2683" name="object 2683"/>
          <p:cNvSpPr/>
          <p:nvPr/>
        </p:nvSpPr>
        <p:spPr>
          <a:xfrm>
            <a:off x="4134611" y="4319016"/>
            <a:ext cx="164592" cy="166878"/>
          </a:xfrm>
          <a:custGeom>
            <a:avLst/>
            <a:gdLst/>
            <a:ahLst/>
            <a:cxnLst/>
            <a:rect l="l" t="t" r="r" b="b"/>
            <a:pathLst>
              <a:path w="164591" h="166877">
                <a:moveTo>
                  <a:pt x="0" y="166877"/>
                </a:moveTo>
                <a:lnTo>
                  <a:pt x="161544" y="4571"/>
                </a:lnTo>
                <a:lnTo>
                  <a:pt x="164592" y="0"/>
                </a:lnTo>
                <a:lnTo>
                  <a:pt x="3047" y="161543"/>
                </a:lnTo>
                <a:lnTo>
                  <a:pt x="0" y="166877"/>
                </a:lnTo>
                <a:close/>
              </a:path>
            </a:pathLst>
          </a:custGeom>
          <a:solidFill>
            <a:srgbClr val="53D3D3"/>
          </a:solidFill>
        </p:spPr>
        <p:txBody>
          <a:bodyPr wrap="square" lIns="0" tIns="0" rIns="0" bIns="0" rtlCol="0">
            <a:noAutofit/>
          </a:bodyPr>
          <a:lstStyle/>
          <a:p>
            <a:endParaRPr/>
          </a:p>
        </p:txBody>
      </p:sp>
      <p:sp>
        <p:nvSpPr>
          <p:cNvPr id="2684" name="object 2684"/>
          <p:cNvSpPr/>
          <p:nvPr/>
        </p:nvSpPr>
        <p:spPr>
          <a:xfrm>
            <a:off x="4137660" y="4313682"/>
            <a:ext cx="165354" cy="166878"/>
          </a:xfrm>
          <a:custGeom>
            <a:avLst/>
            <a:gdLst/>
            <a:ahLst/>
            <a:cxnLst/>
            <a:rect l="l" t="t" r="r" b="b"/>
            <a:pathLst>
              <a:path w="165353" h="166877">
                <a:moveTo>
                  <a:pt x="0" y="166877"/>
                </a:moveTo>
                <a:lnTo>
                  <a:pt x="161544" y="5333"/>
                </a:lnTo>
                <a:lnTo>
                  <a:pt x="165354" y="0"/>
                </a:lnTo>
                <a:lnTo>
                  <a:pt x="3047" y="162305"/>
                </a:lnTo>
                <a:lnTo>
                  <a:pt x="0" y="166877"/>
                </a:lnTo>
                <a:close/>
              </a:path>
            </a:pathLst>
          </a:custGeom>
          <a:solidFill>
            <a:srgbClr val="54D4D4"/>
          </a:solidFill>
        </p:spPr>
        <p:txBody>
          <a:bodyPr wrap="square" lIns="0" tIns="0" rIns="0" bIns="0" rtlCol="0">
            <a:noAutofit/>
          </a:bodyPr>
          <a:lstStyle/>
          <a:p>
            <a:endParaRPr/>
          </a:p>
        </p:txBody>
      </p:sp>
      <p:sp>
        <p:nvSpPr>
          <p:cNvPr id="2685" name="object 2685"/>
          <p:cNvSpPr/>
          <p:nvPr/>
        </p:nvSpPr>
        <p:spPr>
          <a:xfrm>
            <a:off x="4140707" y="4309110"/>
            <a:ext cx="165354" cy="166878"/>
          </a:xfrm>
          <a:custGeom>
            <a:avLst/>
            <a:gdLst/>
            <a:ahLst/>
            <a:cxnLst/>
            <a:rect l="l" t="t" r="r" b="b"/>
            <a:pathLst>
              <a:path w="165353" h="166877">
                <a:moveTo>
                  <a:pt x="0" y="166877"/>
                </a:moveTo>
                <a:lnTo>
                  <a:pt x="162306" y="4571"/>
                </a:lnTo>
                <a:lnTo>
                  <a:pt x="165354" y="0"/>
                </a:lnTo>
                <a:lnTo>
                  <a:pt x="3810" y="161543"/>
                </a:lnTo>
                <a:lnTo>
                  <a:pt x="0" y="166877"/>
                </a:lnTo>
                <a:close/>
              </a:path>
            </a:pathLst>
          </a:custGeom>
          <a:solidFill>
            <a:srgbClr val="54D5D5"/>
          </a:solidFill>
        </p:spPr>
        <p:txBody>
          <a:bodyPr wrap="square" lIns="0" tIns="0" rIns="0" bIns="0" rtlCol="0">
            <a:noAutofit/>
          </a:bodyPr>
          <a:lstStyle/>
          <a:p>
            <a:endParaRPr/>
          </a:p>
        </p:txBody>
      </p:sp>
      <p:sp>
        <p:nvSpPr>
          <p:cNvPr id="2686" name="object 2686"/>
          <p:cNvSpPr/>
          <p:nvPr/>
        </p:nvSpPr>
        <p:spPr>
          <a:xfrm>
            <a:off x="4144517" y="4285488"/>
            <a:ext cx="173735" cy="185166"/>
          </a:xfrm>
          <a:custGeom>
            <a:avLst/>
            <a:gdLst/>
            <a:ahLst/>
            <a:cxnLst/>
            <a:rect l="l" t="t" r="r" b="b"/>
            <a:pathLst>
              <a:path w="173736" h="185165">
                <a:moveTo>
                  <a:pt x="0" y="185166"/>
                </a:moveTo>
                <a:lnTo>
                  <a:pt x="161544" y="23622"/>
                </a:lnTo>
                <a:lnTo>
                  <a:pt x="173735" y="0"/>
                </a:lnTo>
                <a:lnTo>
                  <a:pt x="12191" y="162306"/>
                </a:lnTo>
                <a:lnTo>
                  <a:pt x="0" y="185166"/>
                </a:lnTo>
                <a:close/>
              </a:path>
            </a:pathLst>
          </a:custGeom>
          <a:solidFill>
            <a:srgbClr val="55D6D6"/>
          </a:solidFill>
        </p:spPr>
        <p:txBody>
          <a:bodyPr wrap="square" lIns="0" tIns="0" rIns="0" bIns="0" rtlCol="0">
            <a:noAutofit/>
          </a:bodyPr>
          <a:lstStyle/>
          <a:p>
            <a:endParaRPr/>
          </a:p>
        </p:txBody>
      </p:sp>
      <p:sp>
        <p:nvSpPr>
          <p:cNvPr id="2687" name="object 2687"/>
          <p:cNvSpPr/>
          <p:nvPr/>
        </p:nvSpPr>
        <p:spPr>
          <a:xfrm>
            <a:off x="4144517" y="4309110"/>
            <a:ext cx="161544" cy="161544"/>
          </a:xfrm>
          <a:custGeom>
            <a:avLst/>
            <a:gdLst/>
            <a:ahLst/>
            <a:cxnLst/>
            <a:rect l="l" t="t" r="r" b="b"/>
            <a:pathLst>
              <a:path w="161544" h="161544">
                <a:moveTo>
                  <a:pt x="0" y="161544"/>
                </a:moveTo>
                <a:lnTo>
                  <a:pt x="161544" y="0"/>
                </a:lnTo>
              </a:path>
            </a:pathLst>
          </a:custGeom>
          <a:ln w="762">
            <a:solidFill>
              <a:srgbClr val="55D6D6"/>
            </a:solidFill>
          </a:ln>
        </p:spPr>
        <p:txBody>
          <a:bodyPr wrap="square" lIns="0" tIns="0" rIns="0" bIns="0" rtlCol="0">
            <a:noAutofit/>
          </a:bodyPr>
          <a:lstStyle/>
          <a:p>
            <a:endParaRPr/>
          </a:p>
        </p:txBody>
      </p:sp>
      <p:sp>
        <p:nvSpPr>
          <p:cNvPr id="2688" name="object 2688"/>
          <p:cNvSpPr/>
          <p:nvPr/>
        </p:nvSpPr>
        <p:spPr>
          <a:xfrm>
            <a:off x="4301489" y="4341875"/>
            <a:ext cx="161544" cy="183642"/>
          </a:xfrm>
          <a:custGeom>
            <a:avLst/>
            <a:gdLst/>
            <a:ahLst/>
            <a:cxnLst/>
            <a:rect l="l" t="t" r="r" b="b"/>
            <a:pathLst>
              <a:path w="161544" h="183641">
                <a:moveTo>
                  <a:pt x="0" y="183641"/>
                </a:moveTo>
                <a:lnTo>
                  <a:pt x="161544" y="22097"/>
                </a:lnTo>
                <a:lnTo>
                  <a:pt x="161544" y="0"/>
                </a:lnTo>
                <a:lnTo>
                  <a:pt x="0" y="161543"/>
                </a:lnTo>
                <a:lnTo>
                  <a:pt x="0" y="183641"/>
                </a:lnTo>
                <a:close/>
              </a:path>
            </a:pathLst>
          </a:custGeom>
          <a:solidFill>
            <a:srgbClr val="59E0E0"/>
          </a:solidFill>
        </p:spPr>
        <p:txBody>
          <a:bodyPr wrap="square" lIns="0" tIns="0" rIns="0" bIns="0" rtlCol="0">
            <a:noAutofit/>
          </a:bodyPr>
          <a:lstStyle/>
          <a:p>
            <a:endParaRPr/>
          </a:p>
        </p:txBody>
      </p:sp>
      <p:sp>
        <p:nvSpPr>
          <p:cNvPr id="2689" name="object 2689"/>
          <p:cNvSpPr/>
          <p:nvPr/>
        </p:nvSpPr>
        <p:spPr>
          <a:xfrm>
            <a:off x="4301489" y="436397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690" name="object 2690"/>
          <p:cNvSpPr/>
          <p:nvPr/>
        </p:nvSpPr>
        <p:spPr>
          <a:xfrm>
            <a:off x="4290821" y="4338828"/>
            <a:ext cx="172212" cy="164592"/>
          </a:xfrm>
          <a:custGeom>
            <a:avLst/>
            <a:gdLst/>
            <a:ahLst/>
            <a:cxnLst/>
            <a:rect l="l" t="t" r="r" b="b"/>
            <a:pathLst>
              <a:path w="172212" h="164591">
                <a:moveTo>
                  <a:pt x="10667" y="164592"/>
                </a:moveTo>
                <a:lnTo>
                  <a:pt x="172211" y="3048"/>
                </a:lnTo>
                <a:lnTo>
                  <a:pt x="161543" y="0"/>
                </a:lnTo>
                <a:lnTo>
                  <a:pt x="0" y="161544"/>
                </a:lnTo>
                <a:lnTo>
                  <a:pt x="10667" y="164592"/>
                </a:lnTo>
                <a:close/>
              </a:path>
            </a:pathLst>
          </a:custGeom>
          <a:solidFill>
            <a:srgbClr val="44ACAC"/>
          </a:solidFill>
        </p:spPr>
        <p:txBody>
          <a:bodyPr wrap="square" lIns="0" tIns="0" rIns="0" bIns="0" rtlCol="0">
            <a:noAutofit/>
          </a:bodyPr>
          <a:lstStyle/>
          <a:p>
            <a:endParaRPr/>
          </a:p>
        </p:txBody>
      </p:sp>
      <p:sp>
        <p:nvSpPr>
          <p:cNvPr id="2691" name="object 2691"/>
          <p:cNvSpPr/>
          <p:nvPr/>
        </p:nvSpPr>
        <p:spPr>
          <a:xfrm>
            <a:off x="4301489" y="4341876"/>
            <a:ext cx="161544" cy="161544"/>
          </a:xfrm>
          <a:custGeom>
            <a:avLst/>
            <a:gdLst/>
            <a:ahLst/>
            <a:cxnLst/>
            <a:rect l="l" t="t" r="r" b="b"/>
            <a:pathLst>
              <a:path w="161544" h="161544">
                <a:moveTo>
                  <a:pt x="0" y="161544"/>
                </a:moveTo>
                <a:lnTo>
                  <a:pt x="161544" y="0"/>
                </a:lnTo>
              </a:path>
            </a:pathLst>
          </a:custGeom>
          <a:ln w="762">
            <a:solidFill>
              <a:srgbClr val="44ACAC"/>
            </a:solidFill>
          </a:ln>
        </p:spPr>
        <p:txBody>
          <a:bodyPr wrap="square" lIns="0" tIns="0" rIns="0" bIns="0" rtlCol="0">
            <a:noAutofit/>
          </a:bodyPr>
          <a:lstStyle/>
          <a:p>
            <a:endParaRPr/>
          </a:p>
        </p:txBody>
      </p:sp>
      <p:sp>
        <p:nvSpPr>
          <p:cNvPr id="2692" name="object 2692"/>
          <p:cNvSpPr/>
          <p:nvPr/>
        </p:nvSpPr>
        <p:spPr>
          <a:xfrm>
            <a:off x="4299203" y="4341114"/>
            <a:ext cx="163830" cy="162306"/>
          </a:xfrm>
          <a:custGeom>
            <a:avLst/>
            <a:gdLst/>
            <a:ahLst/>
            <a:cxnLst/>
            <a:rect l="l" t="t" r="r" b="b"/>
            <a:pathLst>
              <a:path w="163829" h="162305">
                <a:moveTo>
                  <a:pt x="2286" y="162305"/>
                </a:moveTo>
                <a:lnTo>
                  <a:pt x="163830" y="761"/>
                </a:lnTo>
                <a:lnTo>
                  <a:pt x="161544" y="0"/>
                </a:lnTo>
                <a:lnTo>
                  <a:pt x="0" y="161543"/>
                </a:lnTo>
                <a:lnTo>
                  <a:pt x="2286" y="162305"/>
                </a:lnTo>
                <a:close/>
              </a:path>
            </a:pathLst>
          </a:custGeom>
          <a:solidFill>
            <a:srgbClr val="44ACAC"/>
          </a:solidFill>
        </p:spPr>
        <p:txBody>
          <a:bodyPr wrap="square" lIns="0" tIns="0" rIns="0" bIns="0" rtlCol="0">
            <a:noAutofit/>
          </a:bodyPr>
          <a:lstStyle/>
          <a:p>
            <a:endParaRPr/>
          </a:p>
        </p:txBody>
      </p:sp>
      <p:sp>
        <p:nvSpPr>
          <p:cNvPr id="2693" name="object 2693"/>
          <p:cNvSpPr/>
          <p:nvPr/>
        </p:nvSpPr>
        <p:spPr>
          <a:xfrm>
            <a:off x="4296918" y="4340351"/>
            <a:ext cx="163830" cy="162306"/>
          </a:xfrm>
          <a:custGeom>
            <a:avLst/>
            <a:gdLst/>
            <a:ahLst/>
            <a:cxnLst/>
            <a:rect l="l" t="t" r="r" b="b"/>
            <a:pathLst>
              <a:path w="163829" h="162305">
                <a:moveTo>
                  <a:pt x="2286" y="162305"/>
                </a:moveTo>
                <a:lnTo>
                  <a:pt x="163830" y="761"/>
                </a:lnTo>
                <a:lnTo>
                  <a:pt x="161544" y="0"/>
                </a:lnTo>
                <a:lnTo>
                  <a:pt x="0" y="161543"/>
                </a:lnTo>
                <a:lnTo>
                  <a:pt x="2286" y="162305"/>
                </a:lnTo>
                <a:close/>
              </a:path>
            </a:pathLst>
          </a:custGeom>
          <a:solidFill>
            <a:srgbClr val="44ACAC"/>
          </a:solidFill>
        </p:spPr>
        <p:txBody>
          <a:bodyPr wrap="square" lIns="0" tIns="0" rIns="0" bIns="0" rtlCol="0">
            <a:noAutofit/>
          </a:bodyPr>
          <a:lstStyle/>
          <a:p>
            <a:endParaRPr/>
          </a:p>
        </p:txBody>
      </p:sp>
      <p:sp>
        <p:nvSpPr>
          <p:cNvPr id="2694" name="object 2694"/>
          <p:cNvSpPr/>
          <p:nvPr/>
        </p:nvSpPr>
        <p:spPr>
          <a:xfrm>
            <a:off x="4294631" y="4339589"/>
            <a:ext cx="163830" cy="162306"/>
          </a:xfrm>
          <a:custGeom>
            <a:avLst/>
            <a:gdLst/>
            <a:ahLst/>
            <a:cxnLst/>
            <a:rect l="l" t="t" r="r" b="b"/>
            <a:pathLst>
              <a:path w="163829" h="162305">
                <a:moveTo>
                  <a:pt x="2286" y="162305"/>
                </a:moveTo>
                <a:lnTo>
                  <a:pt x="163830" y="761"/>
                </a:lnTo>
                <a:lnTo>
                  <a:pt x="161544" y="0"/>
                </a:lnTo>
                <a:lnTo>
                  <a:pt x="0" y="161543"/>
                </a:lnTo>
                <a:lnTo>
                  <a:pt x="2286" y="162305"/>
                </a:lnTo>
                <a:close/>
              </a:path>
            </a:pathLst>
          </a:custGeom>
          <a:solidFill>
            <a:srgbClr val="44ADAD"/>
          </a:solidFill>
        </p:spPr>
        <p:txBody>
          <a:bodyPr wrap="square" lIns="0" tIns="0" rIns="0" bIns="0" rtlCol="0">
            <a:noAutofit/>
          </a:bodyPr>
          <a:lstStyle/>
          <a:p>
            <a:endParaRPr/>
          </a:p>
        </p:txBody>
      </p:sp>
      <p:sp>
        <p:nvSpPr>
          <p:cNvPr id="2695" name="object 2695"/>
          <p:cNvSpPr/>
          <p:nvPr/>
        </p:nvSpPr>
        <p:spPr>
          <a:xfrm>
            <a:off x="4292346" y="4338827"/>
            <a:ext cx="163830" cy="162306"/>
          </a:xfrm>
          <a:custGeom>
            <a:avLst/>
            <a:gdLst/>
            <a:ahLst/>
            <a:cxnLst/>
            <a:rect l="l" t="t" r="r" b="b"/>
            <a:pathLst>
              <a:path w="163829" h="162305">
                <a:moveTo>
                  <a:pt x="2286" y="162305"/>
                </a:moveTo>
                <a:lnTo>
                  <a:pt x="163830" y="761"/>
                </a:lnTo>
                <a:lnTo>
                  <a:pt x="162306" y="0"/>
                </a:lnTo>
                <a:lnTo>
                  <a:pt x="0" y="161543"/>
                </a:lnTo>
                <a:lnTo>
                  <a:pt x="2286" y="162305"/>
                </a:lnTo>
                <a:close/>
              </a:path>
            </a:pathLst>
          </a:custGeom>
          <a:solidFill>
            <a:srgbClr val="45AEAE"/>
          </a:solidFill>
        </p:spPr>
        <p:txBody>
          <a:bodyPr wrap="square" lIns="0" tIns="0" rIns="0" bIns="0" rtlCol="0">
            <a:noAutofit/>
          </a:bodyPr>
          <a:lstStyle/>
          <a:p>
            <a:endParaRPr/>
          </a:p>
        </p:txBody>
      </p:sp>
      <p:sp>
        <p:nvSpPr>
          <p:cNvPr id="2696" name="object 2696"/>
          <p:cNvSpPr/>
          <p:nvPr/>
        </p:nvSpPr>
        <p:spPr>
          <a:xfrm>
            <a:off x="4290821" y="4338828"/>
            <a:ext cx="163829" cy="161544"/>
          </a:xfrm>
          <a:custGeom>
            <a:avLst/>
            <a:gdLst/>
            <a:ahLst/>
            <a:cxnLst/>
            <a:rect l="l" t="t" r="r" b="b"/>
            <a:pathLst>
              <a:path w="163829" h="161544">
                <a:moveTo>
                  <a:pt x="1524" y="161543"/>
                </a:moveTo>
                <a:lnTo>
                  <a:pt x="163830" y="0"/>
                </a:lnTo>
                <a:lnTo>
                  <a:pt x="161544" y="0"/>
                </a:lnTo>
                <a:lnTo>
                  <a:pt x="0" y="161543"/>
                </a:lnTo>
                <a:lnTo>
                  <a:pt x="1524" y="161543"/>
                </a:lnTo>
                <a:close/>
              </a:path>
            </a:pathLst>
          </a:custGeom>
          <a:solidFill>
            <a:srgbClr val="45AFAF"/>
          </a:solidFill>
        </p:spPr>
        <p:txBody>
          <a:bodyPr wrap="square" lIns="0" tIns="0" rIns="0" bIns="0" rtlCol="0">
            <a:noAutofit/>
          </a:bodyPr>
          <a:lstStyle/>
          <a:p>
            <a:endParaRPr/>
          </a:p>
        </p:txBody>
      </p:sp>
      <p:sp>
        <p:nvSpPr>
          <p:cNvPr id="2697" name="object 2697"/>
          <p:cNvSpPr/>
          <p:nvPr/>
        </p:nvSpPr>
        <p:spPr>
          <a:xfrm>
            <a:off x="4286250" y="4336542"/>
            <a:ext cx="166116" cy="163830"/>
          </a:xfrm>
          <a:custGeom>
            <a:avLst/>
            <a:gdLst/>
            <a:ahLst/>
            <a:cxnLst/>
            <a:rect l="l" t="t" r="r" b="b"/>
            <a:pathLst>
              <a:path w="166115" h="163829">
                <a:moveTo>
                  <a:pt x="4572" y="163830"/>
                </a:moveTo>
                <a:lnTo>
                  <a:pt x="166116" y="2286"/>
                </a:lnTo>
                <a:lnTo>
                  <a:pt x="161544" y="0"/>
                </a:lnTo>
                <a:lnTo>
                  <a:pt x="0" y="161544"/>
                </a:lnTo>
                <a:lnTo>
                  <a:pt x="4572" y="163830"/>
                </a:lnTo>
                <a:close/>
              </a:path>
            </a:pathLst>
          </a:custGeom>
          <a:solidFill>
            <a:srgbClr val="46B0B0"/>
          </a:solidFill>
        </p:spPr>
        <p:txBody>
          <a:bodyPr wrap="square" lIns="0" tIns="0" rIns="0" bIns="0" rtlCol="0">
            <a:noAutofit/>
          </a:bodyPr>
          <a:lstStyle/>
          <a:p>
            <a:endParaRPr/>
          </a:p>
        </p:txBody>
      </p:sp>
      <p:sp>
        <p:nvSpPr>
          <p:cNvPr id="2698" name="object 2698"/>
          <p:cNvSpPr/>
          <p:nvPr/>
        </p:nvSpPr>
        <p:spPr>
          <a:xfrm>
            <a:off x="4290822" y="4338828"/>
            <a:ext cx="161544" cy="161544"/>
          </a:xfrm>
          <a:custGeom>
            <a:avLst/>
            <a:gdLst/>
            <a:ahLst/>
            <a:cxnLst/>
            <a:rect l="l" t="t" r="r" b="b"/>
            <a:pathLst>
              <a:path w="161544" h="161544">
                <a:moveTo>
                  <a:pt x="0" y="161543"/>
                </a:moveTo>
                <a:lnTo>
                  <a:pt x="161544" y="0"/>
                </a:lnTo>
              </a:path>
            </a:pathLst>
          </a:custGeom>
          <a:ln w="762">
            <a:solidFill>
              <a:srgbClr val="46B0B0"/>
            </a:solidFill>
          </a:ln>
        </p:spPr>
        <p:txBody>
          <a:bodyPr wrap="square" lIns="0" tIns="0" rIns="0" bIns="0" rtlCol="0">
            <a:noAutofit/>
          </a:bodyPr>
          <a:lstStyle/>
          <a:p>
            <a:endParaRPr/>
          </a:p>
        </p:txBody>
      </p:sp>
      <p:sp>
        <p:nvSpPr>
          <p:cNvPr id="2699" name="object 2699"/>
          <p:cNvSpPr/>
          <p:nvPr/>
        </p:nvSpPr>
        <p:spPr>
          <a:xfrm>
            <a:off x="4289298" y="4338066"/>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6B0B0"/>
          </a:solidFill>
        </p:spPr>
        <p:txBody>
          <a:bodyPr wrap="square" lIns="0" tIns="0" rIns="0" bIns="0" rtlCol="0">
            <a:noAutofit/>
          </a:bodyPr>
          <a:lstStyle/>
          <a:p>
            <a:endParaRPr/>
          </a:p>
        </p:txBody>
      </p:sp>
      <p:sp>
        <p:nvSpPr>
          <p:cNvPr id="2700" name="object 2700"/>
          <p:cNvSpPr/>
          <p:nvPr/>
        </p:nvSpPr>
        <p:spPr>
          <a:xfrm>
            <a:off x="4288536" y="4337304"/>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6B2B2"/>
          </a:solidFill>
        </p:spPr>
        <p:txBody>
          <a:bodyPr wrap="square" lIns="0" tIns="0" rIns="0" bIns="0" rtlCol="0">
            <a:noAutofit/>
          </a:bodyPr>
          <a:lstStyle/>
          <a:p>
            <a:endParaRPr/>
          </a:p>
        </p:txBody>
      </p:sp>
      <p:sp>
        <p:nvSpPr>
          <p:cNvPr id="2701" name="object 2701"/>
          <p:cNvSpPr/>
          <p:nvPr/>
        </p:nvSpPr>
        <p:spPr>
          <a:xfrm>
            <a:off x="4287011" y="4337304"/>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7B5B5"/>
          </a:solidFill>
        </p:spPr>
        <p:txBody>
          <a:bodyPr wrap="square" lIns="0" tIns="0" rIns="0" bIns="0" rtlCol="0">
            <a:noAutofit/>
          </a:bodyPr>
          <a:lstStyle/>
          <a:p>
            <a:endParaRPr/>
          </a:p>
        </p:txBody>
      </p:sp>
      <p:sp>
        <p:nvSpPr>
          <p:cNvPr id="2702" name="object 2702"/>
          <p:cNvSpPr/>
          <p:nvPr/>
        </p:nvSpPr>
        <p:spPr>
          <a:xfrm>
            <a:off x="4286249" y="4336542"/>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8B7B7"/>
          </a:solidFill>
        </p:spPr>
        <p:txBody>
          <a:bodyPr wrap="square" lIns="0" tIns="0" rIns="0" bIns="0" rtlCol="0">
            <a:noAutofit/>
          </a:bodyPr>
          <a:lstStyle/>
          <a:p>
            <a:endParaRPr/>
          </a:p>
        </p:txBody>
      </p:sp>
      <p:sp>
        <p:nvSpPr>
          <p:cNvPr id="2703" name="object 2703"/>
          <p:cNvSpPr/>
          <p:nvPr/>
        </p:nvSpPr>
        <p:spPr>
          <a:xfrm>
            <a:off x="4281678" y="4334255"/>
            <a:ext cx="166116" cy="163830"/>
          </a:xfrm>
          <a:custGeom>
            <a:avLst/>
            <a:gdLst/>
            <a:ahLst/>
            <a:cxnLst/>
            <a:rect l="l" t="t" r="r" b="b"/>
            <a:pathLst>
              <a:path w="166115" h="163829">
                <a:moveTo>
                  <a:pt x="4572" y="163830"/>
                </a:moveTo>
                <a:lnTo>
                  <a:pt x="166116" y="2286"/>
                </a:lnTo>
                <a:lnTo>
                  <a:pt x="161544" y="0"/>
                </a:lnTo>
                <a:lnTo>
                  <a:pt x="0" y="161544"/>
                </a:lnTo>
                <a:lnTo>
                  <a:pt x="4572" y="163830"/>
                </a:lnTo>
                <a:close/>
              </a:path>
            </a:pathLst>
          </a:custGeom>
          <a:solidFill>
            <a:srgbClr val="49B8B8"/>
          </a:solidFill>
        </p:spPr>
        <p:txBody>
          <a:bodyPr wrap="square" lIns="0" tIns="0" rIns="0" bIns="0" rtlCol="0">
            <a:noAutofit/>
          </a:bodyPr>
          <a:lstStyle/>
          <a:p>
            <a:endParaRPr/>
          </a:p>
        </p:txBody>
      </p:sp>
      <p:sp>
        <p:nvSpPr>
          <p:cNvPr id="2704" name="object 2704"/>
          <p:cNvSpPr/>
          <p:nvPr/>
        </p:nvSpPr>
        <p:spPr>
          <a:xfrm>
            <a:off x="4286250" y="4336541"/>
            <a:ext cx="161544" cy="161544"/>
          </a:xfrm>
          <a:custGeom>
            <a:avLst/>
            <a:gdLst/>
            <a:ahLst/>
            <a:cxnLst/>
            <a:rect l="l" t="t" r="r" b="b"/>
            <a:pathLst>
              <a:path w="161544" h="161544">
                <a:moveTo>
                  <a:pt x="0" y="161543"/>
                </a:moveTo>
                <a:lnTo>
                  <a:pt x="161544" y="0"/>
                </a:lnTo>
              </a:path>
            </a:pathLst>
          </a:custGeom>
          <a:ln w="762">
            <a:solidFill>
              <a:srgbClr val="49B8B8"/>
            </a:solidFill>
          </a:ln>
        </p:spPr>
        <p:txBody>
          <a:bodyPr wrap="square" lIns="0" tIns="0" rIns="0" bIns="0" rtlCol="0">
            <a:noAutofit/>
          </a:bodyPr>
          <a:lstStyle/>
          <a:p>
            <a:endParaRPr/>
          </a:p>
        </p:txBody>
      </p:sp>
      <p:sp>
        <p:nvSpPr>
          <p:cNvPr id="2705" name="object 2705"/>
          <p:cNvSpPr/>
          <p:nvPr/>
        </p:nvSpPr>
        <p:spPr>
          <a:xfrm>
            <a:off x="4284726" y="4335779"/>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9B8B8"/>
          </a:solidFill>
        </p:spPr>
        <p:txBody>
          <a:bodyPr wrap="square" lIns="0" tIns="0" rIns="0" bIns="0" rtlCol="0">
            <a:noAutofit/>
          </a:bodyPr>
          <a:lstStyle/>
          <a:p>
            <a:endParaRPr/>
          </a:p>
        </p:txBody>
      </p:sp>
      <p:sp>
        <p:nvSpPr>
          <p:cNvPr id="2706" name="object 2706"/>
          <p:cNvSpPr/>
          <p:nvPr/>
        </p:nvSpPr>
        <p:spPr>
          <a:xfrm>
            <a:off x="4283964" y="4335017"/>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9BABA"/>
          </a:solidFill>
        </p:spPr>
        <p:txBody>
          <a:bodyPr wrap="square" lIns="0" tIns="0" rIns="0" bIns="0" rtlCol="0">
            <a:noAutofit/>
          </a:bodyPr>
          <a:lstStyle/>
          <a:p>
            <a:endParaRPr/>
          </a:p>
        </p:txBody>
      </p:sp>
      <p:sp>
        <p:nvSpPr>
          <p:cNvPr id="2707" name="object 2707"/>
          <p:cNvSpPr/>
          <p:nvPr/>
        </p:nvSpPr>
        <p:spPr>
          <a:xfrm>
            <a:off x="4283202" y="4334255"/>
            <a:ext cx="162306" cy="162306"/>
          </a:xfrm>
          <a:custGeom>
            <a:avLst/>
            <a:gdLst/>
            <a:ahLst/>
            <a:cxnLst/>
            <a:rect l="l" t="t" r="r" b="b"/>
            <a:pathLst>
              <a:path w="162305" h="162305">
                <a:moveTo>
                  <a:pt x="762" y="162305"/>
                </a:moveTo>
                <a:lnTo>
                  <a:pt x="162306" y="761"/>
                </a:lnTo>
                <a:lnTo>
                  <a:pt x="161544" y="0"/>
                </a:lnTo>
                <a:lnTo>
                  <a:pt x="0" y="162305"/>
                </a:lnTo>
                <a:lnTo>
                  <a:pt x="762" y="162305"/>
                </a:lnTo>
                <a:close/>
              </a:path>
            </a:pathLst>
          </a:custGeom>
          <a:solidFill>
            <a:srgbClr val="4ABCBC"/>
          </a:solidFill>
        </p:spPr>
        <p:txBody>
          <a:bodyPr wrap="square" lIns="0" tIns="0" rIns="0" bIns="0" rtlCol="0">
            <a:noAutofit/>
          </a:bodyPr>
          <a:lstStyle/>
          <a:p>
            <a:endParaRPr/>
          </a:p>
        </p:txBody>
      </p:sp>
      <p:sp>
        <p:nvSpPr>
          <p:cNvPr id="2708" name="object 2708"/>
          <p:cNvSpPr/>
          <p:nvPr/>
        </p:nvSpPr>
        <p:spPr>
          <a:xfrm>
            <a:off x="4281677" y="4334255"/>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4CBEBE"/>
          </a:solidFill>
        </p:spPr>
        <p:txBody>
          <a:bodyPr wrap="square" lIns="0" tIns="0" rIns="0" bIns="0" rtlCol="0">
            <a:noAutofit/>
          </a:bodyPr>
          <a:lstStyle/>
          <a:p>
            <a:endParaRPr/>
          </a:p>
        </p:txBody>
      </p:sp>
      <p:sp>
        <p:nvSpPr>
          <p:cNvPr id="2709" name="object 2709"/>
          <p:cNvSpPr/>
          <p:nvPr/>
        </p:nvSpPr>
        <p:spPr>
          <a:xfrm>
            <a:off x="4278629" y="4331208"/>
            <a:ext cx="164592" cy="164592"/>
          </a:xfrm>
          <a:custGeom>
            <a:avLst/>
            <a:gdLst/>
            <a:ahLst/>
            <a:cxnLst/>
            <a:rect l="l" t="t" r="r" b="b"/>
            <a:pathLst>
              <a:path w="164591" h="164591">
                <a:moveTo>
                  <a:pt x="3048" y="164592"/>
                </a:moveTo>
                <a:lnTo>
                  <a:pt x="164592" y="3048"/>
                </a:lnTo>
                <a:lnTo>
                  <a:pt x="161544" y="0"/>
                </a:lnTo>
                <a:lnTo>
                  <a:pt x="0" y="161544"/>
                </a:lnTo>
                <a:lnTo>
                  <a:pt x="3048" y="164592"/>
                </a:lnTo>
                <a:close/>
              </a:path>
            </a:pathLst>
          </a:custGeom>
          <a:solidFill>
            <a:srgbClr val="4DC1C1"/>
          </a:solidFill>
        </p:spPr>
        <p:txBody>
          <a:bodyPr wrap="square" lIns="0" tIns="0" rIns="0" bIns="0" rtlCol="0">
            <a:noAutofit/>
          </a:bodyPr>
          <a:lstStyle/>
          <a:p>
            <a:endParaRPr/>
          </a:p>
        </p:txBody>
      </p:sp>
      <p:sp>
        <p:nvSpPr>
          <p:cNvPr id="2710" name="object 2710"/>
          <p:cNvSpPr/>
          <p:nvPr/>
        </p:nvSpPr>
        <p:spPr>
          <a:xfrm>
            <a:off x="4281677" y="4334256"/>
            <a:ext cx="161544" cy="161544"/>
          </a:xfrm>
          <a:custGeom>
            <a:avLst/>
            <a:gdLst/>
            <a:ahLst/>
            <a:cxnLst/>
            <a:rect l="l" t="t" r="r" b="b"/>
            <a:pathLst>
              <a:path w="161544" h="161544">
                <a:moveTo>
                  <a:pt x="0" y="161544"/>
                </a:moveTo>
                <a:lnTo>
                  <a:pt x="161544" y="0"/>
                </a:lnTo>
              </a:path>
            </a:pathLst>
          </a:custGeom>
          <a:ln w="762">
            <a:solidFill>
              <a:srgbClr val="4DC1C1"/>
            </a:solidFill>
          </a:ln>
        </p:spPr>
        <p:txBody>
          <a:bodyPr wrap="square" lIns="0" tIns="0" rIns="0" bIns="0" rtlCol="0">
            <a:noAutofit/>
          </a:bodyPr>
          <a:lstStyle/>
          <a:p>
            <a:endParaRPr/>
          </a:p>
        </p:txBody>
      </p:sp>
      <p:sp>
        <p:nvSpPr>
          <p:cNvPr id="2711" name="object 2711"/>
          <p:cNvSpPr/>
          <p:nvPr/>
        </p:nvSpPr>
        <p:spPr>
          <a:xfrm>
            <a:off x="4280915" y="4333494"/>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DC1C1"/>
          </a:solidFill>
        </p:spPr>
        <p:txBody>
          <a:bodyPr wrap="square" lIns="0" tIns="0" rIns="0" bIns="0" rtlCol="0">
            <a:noAutofit/>
          </a:bodyPr>
          <a:lstStyle/>
          <a:p>
            <a:endParaRPr/>
          </a:p>
        </p:txBody>
      </p:sp>
      <p:sp>
        <p:nvSpPr>
          <p:cNvPr id="2712" name="object 2712"/>
          <p:cNvSpPr/>
          <p:nvPr/>
        </p:nvSpPr>
        <p:spPr>
          <a:xfrm>
            <a:off x="4280154" y="4332732"/>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3C3"/>
          </a:solidFill>
        </p:spPr>
        <p:txBody>
          <a:bodyPr wrap="square" lIns="0" tIns="0" rIns="0" bIns="0" rtlCol="0">
            <a:noAutofit/>
          </a:bodyPr>
          <a:lstStyle/>
          <a:p>
            <a:endParaRPr/>
          </a:p>
        </p:txBody>
      </p:sp>
      <p:sp>
        <p:nvSpPr>
          <p:cNvPr id="2713" name="object 2713"/>
          <p:cNvSpPr/>
          <p:nvPr/>
        </p:nvSpPr>
        <p:spPr>
          <a:xfrm>
            <a:off x="4279392" y="433197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EC5C5"/>
          </a:solidFill>
        </p:spPr>
        <p:txBody>
          <a:bodyPr wrap="square" lIns="0" tIns="0" rIns="0" bIns="0" rtlCol="0">
            <a:noAutofit/>
          </a:bodyPr>
          <a:lstStyle/>
          <a:p>
            <a:endParaRPr/>
          </a:p>
        </p:txBody>
      </p:sp>
      <p:sp>
        <p:nvSpPr>
          <p:cNvPr id="2714" name="object 2714"/>
          <p:cNvSpPr/>
          <p:nvPr/>
        </p:nvSpPr>
        <p:spPr>
          <a:xfrm>
            <a:off x="4278630" y="433120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FC6C6"/>
          </a:solidFill>
        </p:spPr>
        <p:txBody>
          <a:bodyPr wrap="square" lIns="0" tIns="0" rIns="0" bIns="0" rtlCol="0">
            <a:noAutofit/>
          </a:bodyPr>
          <a:lstStyle/>
          <a:p>
            <a:endParaRPr/>
          </a:p>
        </p:txBody>
      </p:sp>
      <p:sp>
        <p:nvSpPr>
          <p:cNvPr id="2715" name="object 2715"/>
          <p:cNvSpPr/>
          <p:nvPr/>
        </p:nvSpPr>
        <p:spPr>
          <a:xfrm>
            <a:off x="4274819" y="4328159"/>
            <a:ext cx="165354" cy="164592"/>
          </a:xfrm>
          <a:custGeom>
            <a:avLst/>
            <a:gdLst/>
            <a:ahLst/>
            <a:cxnLst/>
            <a:rect l="l" t="t" r="r" b="b"/>
            <a:pathLst>
              <a:path w="165353" h="164591">
                <a:moveTo>
                  <a:pt x="3810" y="164591"/>
                </a:moveTo>
                <a:lnTo>
                  <a:pt x="165354" y="3047"/>
                </a:lnTo>
                <a:lnTo>
                  <a:pt x="162306" y="0"/>
                </a:lnTo>
                <a:lnTo>
                  <a:pt x="0" y="161543"/>
                </a:lnTo>
                <a:lnTo>
                  <a:pt x="3810" y="164591"/>
                </a:lnTo>
                <a:close/>
              </a:path>
            </a:pathLst>
          </a:custGeom>
          <a:solidFill>
            <a:srgbClr val="50C8C8"/>
          </a:solidFill>
        </p:spPr>
        <p:txBody>
          <a:bodyPr wrap="square" lIns="0" tIns="0" rIns="0" bIns="0" rtlCol="0">
            <a:noAutofit/>
          </a:bodyPr>
          <a:lstStyle/>
          <a:p>
            <a:endParaRPr/>
          </a:p>
        </p:txBody>
      </p:sp>
      <p:sp>
        <p:nvSpPr>
          <p:cNvPr id="2716" name="object 2716"/>
          <p:cNvSpPr/>
          <p:nvPr/>
        </p:nvSpPr>
        <p:spPr>
          <a:xfrm>
            <a:off x="4278629" y="4331207"/>
            <a:ext cx="161544" cy="161544"/>
          </a:xfrm>
          <a:custGeom>
            <a:avLst/>
            <a:gdLst/>
            <a:ahLst/>
            <a:cxnLst/>
            <a:rect l="l" t="t" r="r" b="b"/>
            <a:pathLst>
              <a:path w="161544" h="161544">
                <a:moveTo>
                  <a:pt x="0" y="161543"/>
                </a:moveTo>
                <a:lnTo>
                  <a:pt x="161544" y="0"/>
                </a:lnTo>
              </a:path>
            </a:pathLst>
          </a:custGeom>
          <a:ln w="762">
            <a:solidFill>
              <a:srgbClr val="50C8C8"/>
            </a:solidFill>
          </a:ln>
        </p:spPr>
        <p:txBody>
          <a:bodyPr wrap="square" lIns="0" tIns="0" rIns="0" bIns="0" rtlCol="0">
            <a:noAutofit/>
          </a:bodyPr>
          <a:lstStyle/>
          <a:p>
            <a:endParaRPr/>
          </a:p>
        </p:txBody>
      </p:sp>
      <p:sp>
        <p:nvSpPr>
          <p:cNvPr id="2717" name="object 2717"/>
          <p:cNvSpPr/>
          <p:nvPr/>
        </p:nvSpPr>
        <p:spPr>
          <a:xfrm>
            <a:off x="4277867" y="4330445"/>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0C8C8"/>
          </a:solidFill>
        </p:spPr>
        <p:txBody>
          <a:bodyPr wrap="square" lIns="0" tIns="0" rIns="0" bIns="0" rtlCol="0">
            <a:noAutofit/>
          </a:bodyPr>
          <a:lstStyle/>
          <a:p>
            <a:endParaRPr/>
          </a:p>
        </p:txBody>
      </p:sp>
      <p:sp>
        <p:nvSpPr>
          <p:cNvPr id="2718" name="object 2718"/>
          <p:cNvSpPr/>
          <p:nvPr/>
        </p:nvSpPr>
        <p:spPr>
          <a:xfrm>
            <a:off x="4276343" y="4329683"/>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50C9C9"/>
          </a:solidFill>
        </p:spPr>
        <p:txBody>
          <a:bodyPr wrap="square" lIns="0" tIns="0" rIns="0" bIns="0" rtlCol="0">
            <a:noAutofit/>
          </a:bodyPr>
          <a:lstStyle/>
          <a:p>
            <a:endParaRPr/>
          </a:p>
        </p:txBody>
      </p:sp>
      <p:sp>
        <p:nvSpPr>
          <p:cNvPr id="2719" name="object 2719"/>
          <p:cNvSpPr/>
          <p:nvPr/>
        </p:nvSpPr>
        <p:spPr>
          <a:xfrm>
            <a:off x="4275582" y="4328921"/>
            <a:ext cx="163068" cy="162306"/>
          </a:xfrm>
          <a:custGeom>
            <a:avLst/>
            <a:gdLst/>
            <a:ahLst/>
            <a:cxnLst/>
            <a:rect l="l" t="t" r="r" b="b"/>
            <a:pathLst>
              <a:path w="163067" h="162305">
                <a:moveTo>
                  <a:pt x="762" y="162306"/>
                </a:moveTo>
                <a:lnTo>
                  <a:pt x="163068" y="762"/>
                </a:lnTo>
                <a:lnTo>
                  <a:pt x="162306" y="0"/>
                </a:lnTo>
                <a:lnTo>
                  <a:pt x="0" y="161544"/>
                </a:lnTo>
                <a:lnTo>
                  <a:pt x="762" y="162306"/>
                </a:lnTo>
                <a:close/>
              </a:path>
            </a:pathLst>
          </a:custGeom>
          <a:solidFill>
            <a:srgbClr val="51CBCB"/>
          </a:solidFill>
        </p:spPr>
        <p:txBody>
          <a:bodyPr wrap="square" lIns="0" tIns="0" rIns="0" bIns="0" rtlCol="0">
            <a:noAutofit/>
          </a:bodyPr>
          <a:lstStyle/>
          <a:p>
            <a:endParaRPr/>
          </a:p>
        </p:txBody>
      </p:sp>
      <p:sp>
        <p:nvSpPr>
          <p:cNvPr id="2720" name="object 2720"/>
          <p:cNvSpPr/>
          <p:nvPr/>
        </p:nvSpPr>
        <p:spPr>
          <a:xfrm>
            <a:off x="4274820" y="4328160"/>
            <a:ext cx="163068" cy="162306"/>
          </a:xfrm>
          <a:custGeom>
            <a:avLst/>
            <a:gdLst/>
            <a:ahLst/>
            <a:cxnLst/>
            <a:rect l="l" t="t" r="r" b="b"/>
            <a:pathLst>
              <a:path w="163067" h="162305">
                <a:moveTo>
                  <a:pt x="762" y="162305"/>
                </a:moveTo>
                <a:lnTo>
                  <a:pt x="163068" y="761"/>
                </a:lnTo>
                <a:lnTo>
                  <a:pt x="162306" y="0"/>
                </a:lnTo>
                <a:lnTo>
                  <a:pt x="0" y="161543"/>
                </a:lnTo>
                <a:lnTo>
                  <a:pt x="762" y="162305"/>
                </a:lnTo>
                <a:close/>
              </a:path>
            </a:pathLst>
          </a:custGeom>
          <a:solidFill>
            <a:srgbClr val="52CECE"/>
          </a:solidFill>
        </p:spPr>
        <p:txBody>
          <a:bodyPr wrap="square" lIns="0" tIns="0" rIns="0" bIns="0" rtlCol="0">
            <a:noAutofit/>
          </a:bodyPr>
          <a:lstStyle/>
          <a:p>
            <a:endParaRPr/>
          </a:p>
        </p:txBody>
      </p:sp>
      <p:sp>
        <p:nvSpPr>
          <p:cNvPr id="2721" name="object 2721"/>
          <p:cNvSpPr/>
          <p:nvPr/>
        </p:nvSpPr>
        <p:spPr>
          <a:xfrm>
            <a:off x="4272534" y="4324350"/>
            <a:ext cx="164592" cy="165354"/>
          </a:xfrm>
          <a:custGeom>
            <a:avLst/>
            <a:gdLst/>
            <a:ahLst/>
            <a:cxnLst/>
            <a:rect l="l" t="t" r="r" b="b"/>
            <a:pathLst>
              <a:path w="164591" h="165353">
                <a:moveTo>
                  <a:pt x="2286" y="165353"/>
                </a:moveTo>
                <a:lnTo>
                  <a:pt x="164592" y="3809"/>
                </a:lnTo>
                <a:lnTo>
                  <a:pt x="161544" y="0"/>
                </a:lnTo>
                <a:lnTo>
                  <a:pt x="0" y="161543"/>
                </a:lnTo>
                <a:lnTo>
                  <a:pt x="2286" y="165353"/>
                </a:lnTo>
                <a:close/>
              </a:path>
            </a:pathLst>
          </a:custGeom>
          <a:solidFill>
            <a:srgbClr val="52D0D0"/>
          </a:solidFill>
        </p:spPr>
        <p:txBody>
          <a:bodyPr wrap="square" lIns="0" tIns="0" rIns="0" bIns="0" rtlCol="0">
            <a:noAutofit/>
          </a:bodyPr>
          <a:lstStyle/>
          <a:p>
            <a:endParaRPr/>
          </a:p>
        </p:txBody>
      </p:sp>
      <p:sp>
        <p:nvSpPr>
          <p:cNvPr id="2722" name="object 2722"/>
          <p:cNvSpPr/>
          <p:nvPr/>
        </p:nvSpPr>
        <p:spPr>
          <a:xfrm>
            <a:off x="4274820" y="4328160"/>
            <a:ext cx="162306" cy="161544"/>
          </a:xfrm>
          <a:custGeom>
            <a:avLst/>
            <a:gdLst/>
            <a:ahLst/>
            <a:cxnLst/>
            <a:rect l="l" t="t" r="r" b="b"/>
            <a:pathLst>
              <a:path w="162305" h="161544">
                <a:moveTo>
                  <a:pt x="0" y="161544"/>
                </a:moveTo>
                <a:lnTo>
                  <a:pt x="162306" y="0"/>
                </a:lnTo>
              </a:path>
            </a:pathLst>
          </a:custGeom>
          <a:ln w="762">
            <a:solidFill>
              <a:srgbClr val="52D0D0"/>
            </a:solidFill>
          </a:ln>
        </p:spPr>
        <p:txBody>
          <a:bodyPr wrap="square" lIns="0" tIns="0" rIns="0" bIns="0" rtlCol="0">
            <a:noAutofit/>
          </a:bodyPr>
          <a:lstStyle/>
          <a:p>
            <a:endParaRPr/>
          </a:p>
        </p:txBody>
      </p:sp>
      <p:sp>
        <p:nvSpPr>
          <p:cNvPr id="2723" name="object 2723"/>
          <p:cNvSpPr/>
          <p:nvPr/>
        </p:nvSpPr>
        <p:spPr>
          <a:xfrm>
            <a:off x="4274820" y="4326636"/>
            <a:ext cx="162306" cy="163068"/>
          </a:xfrm>
          <a:custGeom>
            <a:avLst/>
            <a:gdLst/>
            <a:ahLst/>
            <a:cxnLst/>
            <a:rect l="l" t="t" r="r" b="b"/>
            <a:pathLst>
              <a:path w="162305" h="163067">
                <a:moveTo>
                  <a:pt x="0" y="163068"/>
                </a:moveTo>
                <a:lnTo>
                  <a:pt x="162306" y="1524"/>
                </a:lnTo>
                <a:lnTo>
                  <a:pt x="161544" y="0"/>
                </a:lnTo>
                <a:lnTo>
                  <a:pt x="0" y="162306"/>
                </a:lnTo>
                <a:lnTo>
                  <a:pt x="0" y="163068"/>
                </a:lnTo>
                <a:close/>
              </a:path>
            </a:pathLst>
          </a:custGeom>
          <a:solidFill>
            <a:srgbClr val="52D0D0"/>
          </a:solidFill>
        </p:spPr>
        <p:txBody>
          <a:bodyPr wrap="square" lIns="0" tIns="0" rIns="0" bIns="0" rtlCol="0">
            <a:noAutofit/>
          </a:bodyPr>
          <a:lstStyle/>
          <a:p>
            <a:endParaRPr/>
          </a:p>
        </p:txBody>
      </p:sp>
      <p:sp>
        <p:nvSpPr>
          <p:cNvPr id="2724" name="object 2724"/>
          <p:cNvSpPr/>
          <p:nvPr/>
        </p:nvSpPr>
        <p:spPr>
          <a:xfrm>
            <a:off x="4274058" y="4325874"/>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2D1D1"/>
          </a:solidFill>
        </p:spPr>
        <p:txBody>
          <a:bodyPr wrap="square" lIns="0" tIns="0" rIns="0" bIns="0" rtlCol="0">
            <a:noAutofit/>
          </a:bodyPr>
          <a:lstStyle/>
          <a:p>
            <a:endParaRPr/>
          </a:p>
        </p:txBody>
      </p:sp>
      <p:sp>
        <p:nvSpPr>
          <p:cNvPr id="2725" name="object 2725"/>
          <p:cNvSpPr/>
          <p:nvPr/>
        </p:nvSpPr>
        <p:spPr>
          <a:xfrm>
            <a:off x="4273295" y="432511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2D2"/>
          </a:solidFill>
        </p:spPr>
        <p:txBody>
          <a:bodyPr wrap="square" lIns="0" tIns="0" rIns="0" bIns="0" rtlCol="0">
            <a:noAutofit/>
          </a:bodyPr>
          <a:lstStyle/>
          <a:p>
            <a:endParaRPr/>
          </a:p>
        </p:txBody>
      </p:sp>
      <p:sp>
        <p:nvSpPr>
          <p:cNvPr id="2726" name="object 2726"/>
          <p:cNvSpPr/>
          <p:nvPr/>
        </p:nvSpPr>
        <p:spPr>
          <a:xfrm>
            <a:off x="4272533" y="432434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3D3"/>
          </a:solidFill>
        </p:spPr>
        <p:txBody>
          <a:bodyPr wrap="square" lIns="0" tIns="0" rIns="0" bIns="0" rtlCol="0">
            <a:noAutofit/>
          </a:bodyPr>
          <a:lstStyle/>
          <a:p>
            <a:endParaRPr/>
          </a:p>
        </p:txBody>
      </p:sp>
      <p:sp>
        <p:nvSpPr>
          <p:cNvPr id="2727" name="object 2727"/>
          <p:cNvSpPr/>
          <p:nvPr/>
        </p:nvSpPr>
        <p:spPr>
          <a:xfrm>
            <a:off x="4270247" y="4320540"/>
            <a:ext cx="163830" cy="165354"/>
          </a:xfrm>
          <a:custGeom>
            <a:avLst/>
            <a:gdLst/>
            <a:ahLst/>
            <a:cxnLst/>
            <a:rect l="l" t="t" r="r" b="b"/>
            <a:pathLst>
              <a:path w="163829" h="165353">
                <a:moveTo>
                  <a:pt x="2286" y="165354"/>
                </a:moveTo>
                <a:lnTo>
                  <a:pt x="163830" y="3810"/>
                </a:lnTo>
                <a:lnTo>
                  <a:pt x="161544" y="0"/>
                </a:lnTo>
                <a:lnTo>
                  <a:pt x="0" y="161544"/>
                </a:lnTo>
                <a:lnTo>
                  <a:pt x="2286" y="165354"/>
                </a:lnTo>
                <a:close/>
              </a:path>
            </a:pathLst>
          </a:custGeom>
          <a:solidFill>
            <a:srgbClr val="54D5D5"/>
          </a:solidFill>
        </p:spPr>
        <p:txBody>
          <a:bodyPr wrap="square" lIns="0" tIns="0" rIns="0" bIns="0" rtlCol="0">
            <a:noAutofit/>
          </a:bodyPr>
          <a:lstStyle/>
          <a:p>
            <a:endParaRPr/>
          </a:p>
        </p:txBody>
      </p:sp>
      <p:sp>
        <p:nvSpPr>
          <p:cNvPr id="2728" name="object 2728"/>
          <p:cNvSpPr/>
          <p:nvPr/>
        </p:nvSpPr>
        <p:spPr>
          <a:xfrm>
            <a:off x="4272533" y="4324350"/>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2729" name="object 2729"/>
          <p:cNvSpPr/>
          <p:nvPr/>
        </p:nvSpPr>
        <p:spPr>
          <a:xfrm>
            <a:off x="4271771" y="4322826"/>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4D5D5"/>
          </a:solidFill>
        </p:spPr>
        <p:txBody>
          <a:bodyPr wrap="square" lIns="0" tIns="0" rIns="0" bIns="0" rtlCol="0">
            <a:noAutofit/>
          </a:bodyPr>
          <a:lstStyle/>
          <a:p>
            <a:endParaRPr/>
          </a:p>
        </p:txBody>
      </p:sp>
      <p:sp>
        <p:nvSpPr>
          <p:cNvPr id="2730" name="object 2730"/>
          <p:cNvSpPr/>
          <p:nvPr/>
        </p:nvSpPr>
        <p:spPr>
          <a:xfrm>
            <a:off x="4271010" y="4321302"/>
            <a:ext cx="162306" cy="163068"/>
          </a:xfrm>
          <a:custGeom>
            <a:avLst/>
            <a:gdLst/>
            <a:ahLst/>
            <a:cxnLst/>
            <a:rect l="l" t="t" r="r" b="b"/>
            <a:pathLst>
              <a:path w="162305" h="163067">
                <a:moveTo>
                  <a:pt x="762" y="163068"/>
                </a:moveTo>
                <a:lnTo>
                  <a:pt x="162306" y="1524"/>
                </a:lnTo>
                <a:lnTo>
                  <a:pt x="161544" y="0"/>
                </a:lnTo>
                <a:lnTo>
                  <a:pt x="0" y="162306"/>
                </a:lnTo>
                <a:lnTo>
                  <a:pt x="762" y="163068"/>
                </a:lnTo>
                <a:close/>
              </a:path>
            </a:pathLst>
          </a:custGeom>
          <a:solidFill>
            <a:srgbClr val="54D6D6"/>
          </a:solidFill>
        </p:spPr>
        <p:txBody>
          <a:bodyPr wrap="square" lIns="0" tIns="0" rIns="0" bIns="0" rtlCol="0">
            <a:noAutofit/>
          </a:bodyPr>
          <a:lstStyle/>
          <a:p>
            <a:endParaRPr/>
          </a:p>
        </p:txBody>
      </p:sp>
      <p:sp>
        <p:nvSpPr>
          <p:cNvPr id="2731" name="object 2731"/>
          <p:cNvSpPr/>
          <p:nvPr/>
        </p:nvSpPr>
        <p:spPr>
          <a:xfrm>
            <a:off x="4270248" y="4320539"/>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6D8D8"/>
          </a:solidFill>
        </p:spPr>
        <p:txBody>
          <a:bodyPr wrap="square" lIns="0" tIns="0" rIns="0" bIns="0" rtlCol="0">
            <a:noAutofit/>
          </a:bodyPr>
          <a:lstStyle/>
          <a:p>
            <a:endParaRPr/>
          </a:p>
        </p:txBody>
      </p:sp>
      <p:sp>
        <p:nvSpPr>
          <p:cNvPr id="2732" name="object 2732"/>
          <p:cNvSpPr/>
          <p:nvPr/>
        </p:nvSpPr>
        <p:spPr>
          <a:xfrm>
            <a:off x="4268724" y="4315205"/>
            <a:ext cx="163068" cy="166878"/>
          </a:xfrm>
          <a:custGeom>
            <a:avLst/>
            <a:gdLst/>
            <a:ahLst/>
            <a:cxnLst/>
            <a:rect l="l" t="t" r="r" b="b"/>
            <a:pathLst>
              <a:path w="163067" h="166877">
                <a:moveTo>
                  <a:pt x="1524" y="166877"/>
                </a:moveTo>
                <a:lnTo>
                  <a:pt x="163068" y="5333"/>
                </a:lnTo>
                <a:lnTo>
                  <a:pt x="161544" y="0"/>
                </a:lnTo>
                <a:lnTo>
                  <a:pt x="0" y="161543"/>
                </a:lnTo>
                <a:lnTo>
                  <a:pt x="1524" y="166877"/>
                </a:lnTo>
                <a:close/>
              </a:path>
            </a:pathLst>
          </a:custGeom>
          <a:solidFill>
            <a:srgbClr val="57DBDB"/>
          </a:solidFill>
        </p:spPr>
        <p:txBody>
          <a:bodyPr wrap="square" lIns="0" tIns="0" rIns="0" bIns="0" rtlCol="0">
            <a:noAutofit/>
          </a:bodyPr>
          <a:lstStyle/>
          <a:p>
            <a:endParaRPr/>
          </a:p>
        </p:txBody>
      </p:sp>
      <p:sp>
        <p:nvSpPr>
          <p:cNvPr id="2733" name="object 2733"/>
          <p:cNvSpPr/>
          <p:nvPr/>
        </p:nvSpPr>
        <p:spPr>
          <a:xfrm>
            <a:off x="4270248" y="4320539"/>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2734" name="object 2734"/>
          <p:cNvSpPr/>
          <p:nvPr/>
        </p:nvSpPr>
        <p:spPr>
          <a:xfrm>
            <a:off x="4270248" y="4319015"/>
            <a:ext cx="161544" cy="163068"/>
          </a:xfrm>
          <a:custGeom>
            <a:avLst/>
            <a:gdLst/>
            <a:ahLst/>
            <a:cxnLst/>
            <a:rect l="l" t="t" r="r" b="b"/>
            <a:pathLst>
              <a:path w="161544" h="163067">
                <a:moveTo>
                  <a:pt x="0" y="163068"/>
                </a:moveTo>
                <a:lnTo>
                  <a:pt x="161544" y="1524"/>
                </a:lnTo>
                <a:lnTo>
                  <a:pt x="161544" y="0"/>
                </a:lnTo>
                <a:lnTo>
                  <a:pt x="0" y="161544"/>
                </a:lnTo>
                <a:lnTo>
                  <a:pt x="0" y="163068"/>
                </a:lnTo>
                <a:close/>
              </a:path>
            </a:pathLst>
          </a:custGeom>
          <a:solidFill>
            <a:srgbClr val="57DBDB"/>
          </a:solidFill>
        </p:spPr>
        <p:txBody>
          <a:bodyPr wrap="square" lIns="0" tIns="0" rIns="0" bIns="0" rtlCol="0">
            <a:noAutofit/>
          </a:bodyPr>
          <a:lstStyle/>
          <a:p>
            <a:endParaRPr/>
          </a:p>
        </p:txBody>
      </p:sp>
      <p:sp>
        <p:nvSpPr>
          <p:cNvPr id="2735" name="object 2735"/>
          <p:cNvSpPr/>
          <p:nvPr/>
        </p:nvSpPr>
        <p:spPr>
          <a:xfrm>
            <a:off x="4269486" y="4316730"/>
            <a:ext cx="162306" cy="163830"/>
          </a:xfrm>
          <a:custGeom>
            <a:avLst/>
            <a:gdLst/>
            <a:ahLst/>
            <a:cxnLst/>
            <a:rect l="l" t="t" r="r" b="b"/>
            <a:pathLst>
              <a:path w="162305" h="163829">
                <a:moveTo>
                  <a:pt x="762" y="163829"/>
                </a:moveTo>
                <a:lnTo>
                  <a:pt x="162306" y="2285"/>
                </a:lnTo>
                <a:lnTo>
                  <a:pt x="161544" y="0"/>
                </a:lnTo>
                <a:lnTo>
                  <a:pt x="0" y="162305"/>
                </a:lnTo>
                <a:lnTo>
                  <a:pt x="762" y="163829"/>
                </a:lnTo>
                <a:close/>
              </a:path>
            </a:pathLst>
          </a:custGeom>
          <a:solidFill>
            <a:srgbClr val="57DCDC"/>
          </a:solidFill>
        </p:spPr>
        <p:txBody>
          <a:bodyPr wrap="square" lIns="0" tIns="0" rIns="0" bIns="0" rtlCol="0">
            <a:noAutofit/>
          </a:bodyPr>
          <a:lstStyle/>
          <a:p>
            <a:endParaRPr/>
          </a:p>
        </p:txBody>
      </p:sp>
      <p:sp>
        <p:nvSpPr>
          <p:cNvPr id="2736" name="object 2736"/>
          <p:cNvSpPr/>
          <p:nvPr/>
        </p:nvSpPr>
        <p:spPr>
          <a:xfrm>
            <a:off x="4268723" y="4315205"/>
            <a:ext cx="162306" cy="163830"/>
          </a:xfrm>
          <a:custGeom>
            <a:avLst/>
            <a:gdLst/>
            <a:ahLst/>
            <a:cxnLst/>
            <a:rect l="l" t="t" r="r" b="b"/>
            <a:pathLst>
              <a:path w="162305" h="163829">
                <a:moveTo>
                  <a:pt x="762" y="163830"/>
                </a:moveTo>
                <a:lnTo>
                  <a:pt x="162306" y="1524"/>
                </a:lnTo>
                <a:lnTo>
                  <a:pt x="161544" y="0"/>
                </a:lnTo>
                <a:lnTo>
                  <a:pt x="0" y="161544"/>
                </a:lnTo>
                <a:lnTo>
                  <a:pt x="762" y="163830"/>
                </a:lnTo>
                <a:close/>
              </a:path>
            </a:pathLst>
          </a:custGeom>
          <a:solidFill>
            <a:srgbClr val="56DDDD"/>
          </a:solidFill>
        </p:spPr>
        <p:txBody>
          <a:bodyPr wrap="square" lIns="0" tIns="0" rIns="0" bIns="0" rtlCol="0">
            <a:noAutofit/>
          </a:bodyPr>
          <a:lstStyle/>
          <a:p>
            <a:endParaRPr/>
          </a:p>
        </p:txBody>
      </p:sp>
      <p:sp>
        <p:nvSpPr>
          <p:cNvPr id="2737" name="object 2737"/>
          <p:cNvSpPr/>
          <p:nvPr/>
        </p:nvSpPr>
        <p:spPr>
          <a:xfrm>
            <a:off x="4267199" y="4309110"/>
            <a:ext cx="163068" cy="167640"/>
          </a:xfrm>
          <a:custGeom>
            <a:avLst/>
            <a:gdLst/>
            <a:ahLst/>
            <a:cxnLst/>
            <a:rect l="l" t="t" r="r" b="b"/>
            <a:pathLst>
              <a:path w="163067" h="167639">
                <a:moveTo>
                  <a:pt x="1524" y="167639"/>
                </a:moveTo>
                <a:lnTo>
                  <a:pt x="163068" y="6095"/>
                </a:lnTo>
                <a:lnTo>
                  <a:pt x="161544" y="0"/>
                </a:lnTo>
                <a:lnTo>
                  <a:pt x="0" y="161543"/>
                </a:lnTo>
                <a:lnTo>
                  <a:pt x="1524" y="167639"/>
                </a:lnTo>
                <a:close/>
              </a:path>
            </a:pathLst>
          </a:custGeom>
          <a:solidFill>
            <a:srgbClr val="57DEDE"/>
          </a:solidFill>
        </p:spPr>
        <p:txBody>
          <a:bodyPr wrap="square" lIns="0" tIns="0" rIns="0" bIns="0" rtlCol="0">
            <a:noAutofit/>
          </a:bodyPr>
          <a:lstStyle/>
          <a:p>
            <a:endParaRPr/>
          </a:p>
        </p:txBody>
      </p:sp>
      <p:sp>
        <p:nvSpPr>
          <p:cNvPr id="2738" name="object 2738"/>
          <p:cNvSpPr/>
          <p:nvPr/>
        </p:nvSpPr>
        <p:spPr>
          <a:xfrm>
            <a:off x="4268723" y="4315206"/>
            <a:ext cx="161544" cy="161544"/>
          </a:xfrm>
          <a:custGeom>
            <a:avLst/>
            <a:gdLst/>
            <a:ahLst/>
            <a:cxnLst/>
            <a:rect l="l" t="t" r="r" b="b"/>
            <a:pathLst>
              <a:path w="161544" h="161544">
                <a:moveTo>
                  <a:pt x="0" y="161544"/>
                </a:moveTo>
                <a:lnTo>
                  <a:pt x="161544" y="0"/>
                </a:lnTo>
              </a:path>
            </a:pathLst>
          </a:custGeom>
          <a:ln w="762">
            <a:solidFill>
              <a:srgbClr val="57DEDE"/>
            </a:solidFill>
          </a:ln>
        </p:spPr>
        <p:txBody>
          <a:bodyPr wrap="square" lIns="0" tIns="0" rIns="0" bIns="0" rtlCol="0">
            <a:noAutofit/>
          </a:bodyPr>
          <a:lstStyle/>
          <a:p>
            <a:endParaRPr/>
          </a:p>
        </p:txBody>
      </p:sp>
      <p:sp>
        <p:nvSpPr>
          <p:cNvPr id="2739" name="object 2739"/>
          <p:cNvSpPr/>
          <p:nvPr/>
        </p:nvSpPr>
        <p:spPr>
          <a:xfrm>
            <a:off x="4264914" y="4291584"/>
            <a:ext cx="163830" cy="179070"/>
          </a:xfrm>
          <a:custGeom>
            <a:avLst/>
            <a:gdLst/>
            <a:ahLst/>
            <a:cxnLst/>
            <a:rect l="l" t="t" r="r" b="b"/>
            <a:pathLst>
              <a:path w="163829" h="179070">
                <a:moveTo>
                  <a:pt x="2286" y="179070"/>
                </a:moveTo>
                <a:lnTo>
                  <a:pt x="163830" y="17526"/>
                </a:lnTo>
                <a:lnTo>
                  <a:pt x="161544" y="0"/>
                </a:lnTo>
                <a:lnTo>
                  <a:pt x="0" y="161544"/>
                </a:lnTo>
                <a:lnTo>
                  <a:pt x="2286" y="179070"/>
                </a:lnTo>
                <a:close/>
              </a:path>
            </a:pathLst>
          </a:custGeom>
          <a:solidFill>
            <a:srgbClr val="58DFDF"/>
          </a:solidFill>
        </p:spPr>
        <p:txBody>
          <a:bodyPr wrap="square" lIns="0" tIns="0" rIns="0" bIns="0" rtlCol="0">
            <a:noAutofit/>
          </a:bodyPr>
          <a:lstStyle/>
          <a:p>
            <a:endParaRPr/>
          </a:p>
        </p:txBody>
      </p:sp>
      <p:sp>
        <p:nvSpPr>
          <p:cNvPr id="2740" name="object 2740"/>
          <p:cNvSpPr/>
          <p:nvPr/>
        </p:nvSpPr>
        <p:spPr>
          <a:xfrm>
            <a:off x="4267200" y="4309110"/>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2741" name="object 2741"/>
          <p:cNvSpPr/>
          <p:nvPr/>
        </p:nvSpPr>
        <p:spPr>
          <a:xfrm>
            <a:off x="4263390" y="4267199"/>
            <a:ext cx="163068" cy="185928"/>
          </a:xfrm>
          <a:custGeom>
            <a:avLst/>
            <a:gdLst/>
            <a:ahLst/>
            <a:cxnLst/>
            <a:rect l="l" t="t" r="r" b="b"/>
            <a:pathLst>
              <a:path w="163067" h="185927">
                <a:moveTo>
                  <a:pt x="1524" y="185927"/>
                </a:moveTo>
                <a:lnTo>
                  <a:pt x="163068" y="24383"/>
                </a:lnTo>
                <a:lnTo>
                  <a:pt x="161544" y="0"/>
                </a:lnTo>
                <a:lnTo>
                  <a:pt x="0" y="161543"/>
                </a:lnTo>
                <a:lnTo>
                  <a:pt x="1524" y="185927"/>
                </a:lnTo>
                <a:close/>
              </a:path>
            </a:pathLst>
          </a:custGeom>
          <a:solidFill>
            <a:srgbClr val="58DFDF"/>
          </a:solidFill>
        </p:spPr>
        <p:txBody>
          <a:bodyPr wrap="square" lIns="0" tIns="0" rIns="0" bIns="0" rtlCol="0">
            <a:noAutofit/>
          </a:bodyPr>
          <a:lstStyle/>
          <a:p>
            <a:endParaRPr/>
          </a:p>
        </p:txBody>
      </p:sp>
      <p:sp>
        <p:nvSpPr>
          <p:cNvPr id="2742" name="object 2742"/>
          <p:cNvSpPr/>
          <p:nvPr/>
        </p:nvSpPr>
        <p:spPr>
          <a:xfrm>
            <a:off x="4264914" y="4291583"/>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743" name="object 2743"/>
          <p:cNvSpPr/>
          <p:nvPr/>
        </p:nvSpPr>
        <p:spPr>
          <a:xfrm>
            <a:off x="4262627" y="4236720"/>
            <a:ext cx="162306" cy="192024"/>
          </a:xfrm>
          <a:custGeom>
            <a:avLst/>
            <a:gdLst/>
            <a:ahLst/>
            <a:cxnLst/>
            <a:rect l="l" t="t" r="r" b="b"/>
            <a:pathLst>
              <a:path w="162306" h="192024">
                <a:moveTo>
                  <a:pt x="762" y="192024"/>
                </a:moveTo>
                <a:lnTo>
                  <a:pt x="162306" y="30480"/>
                </a:lnTo>
                <a:lnTo>
                  <a:pt x="162306" y="0"/>
                </a:lnTo>
                <a:lnTo>
                  <a:pt x="0" y="162306"/>
                </a:lnTo>
                <a:lnTo>
                  <a:pt x="762" y="192024"/>
                </a:lnTo>
                <a:close/>
              </a:path>
            </a:pathLst>
          </a:custGeom>
          <a:solidFill>
            <a:srgbClr val="59E0E0"/>
          </a:solidFill>
        </p:spPr>
        <p:txBody>
          <a:bodyPr wrap="square" lIns="0" tIns="0" rIns="0" bIns="0" rtlCol="0">
            <a:noAutofit/>
          </a:bodyPr>
          <a:lstStyle/>
          <a:p>
            <a:endParaRPr/>
          </a:p>
        </p:txBody>
      </p:sp>
      <p:sp>
        <p:nvSpPr>
          <p:cNvPr id="2744" name="object 2744"/>
          <p:cNvSpPr/>
          <p:nvPr/>
        </p:nvSpPr>
        <p:spPr>
          <a:xfrm>
            <a:off x="4263389" y="426720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745" name="object 2745"/>
          <p:cNvSpPr/>
          <p:nvPr/>
        </p:nvSpPr>
        <p:spPr>
          <a:xfrm>
            <a:off x="4262627" y="3778758"/>
            <a:ext cx="162306" cy="620268"/>
          </a:xfrm>
          <a:custGeom>
            <a:avLst/>
            <a:gdLst/>
            <a:ahLst/>
            <a:cxnLst/>
            <a:rect l="l" t="t" r="r" b="b"/>
            <a:pathLst>
              <a:path w="162306" h="620268">
                <a:moveTo>
                  <a:pt x="0" y="620268"/>
                </a:moveTo>
                <a:lnTo>
                  <a:pt x="162306" y="457962"/>
                </a:lnTo>
                <a:lnTo>
                  <a:pt x="162305" y="0"/>
                </a:lnTo>
                <a:lnTo>
                  <a:pt x="0" y="161544"/>
                </a:lnTo>
                <a:lnTo>
                  <a:pt x="0" y="620268"/>
                </a:lnTo>
                <a:close/>
              </a:path>
            </a:pathLst>
          </a:custGeom>
          <a:solidFill>
            <a:srgbClr val="59E0E0"/>
          </a:solidFill>
        </p:spPr>
        <p:txBody>
          <a:bodyPr wrap="square" lIns="0" tIns="0" rIns="0" bIns="0" rtlCol="0">
            <a:noAutofit/>
          </a:bodyPr>
          <a:lstStyle/>
          <a:p>
            <a:endParaRPr/>
          </a:p>
        </p:txBody>
      </p:sp>
      <p:sp>
        <p:nvSpPr>
          <p:cNvPr id="2746" name="object 2746"/>
          <p:cNvSpPr/>
          <p:nvPr/>
        </p:nvSpPr>
        <p:spPr>
          <a:xfrm>
            <a:off x="4262627" y="4236720"/>
            <a:ext cx="162306" cy="162306"/>
          </a:xfrm>
          <a:custGeom>
            <a:avLst/>
            <a:gdLst/>
            <a:ahLst/>
            <a:cxnLst/>
            <a:rect l="l" t="t" r="r" b="b"/>
            <a:pathLst>
              <a:path w="162305" h="162305">
                <a:moveTo>
                  <a:pt x="0" y="162305"/>
                </a:moveTo>
                <a:lnTo>
                  <a:pt x="162306" y="0"/>
                </a:lnTo>
              </a:path>
            </a:pathLst>
          </a:custGeom>
          <a:ln w="762">
            <a:solidFill>
              <a:srgbClr val="59E0E0"/>
            </a:solidFill>
          </a:ln>
        </p:spPr>
        <p:txBody>
          <a:bodyPr wrap="square" lIns="0" tIns="0" rIns="0" bIns="0" rtlCol="0">
            <a:noAutofit/>
          </a:bodyPr>
          <a:lstStyle/>
          <a:p>
            <a:endParaRPr/>
          </a:p>
        </p:txBody>
      </p:sp>
      <p:sp>
        <p:nvSpPr>
          <p:cNvPr id="2747" name="object 2747"/>
          <p:cNvSpPr/>
          <p:nvPr/>
        </p:nvSpPr>
        <p:spPr>
          <a:xfrm>
            <a:off x="3918203" y="3940301"/>
            <a:ext cx="383286" cy="603067"/>
          </a:xfrm>
          <a:custGeom>
            <a:avLst/>
            <a:gdLst/>
            <a:ahLst/>
            <a:cxnLst/>
            <a:rect l="l" t="t" r="r" b="b"/>
            <a:pathLst>
              <a:path w="383286" h="603067">
                <a:moveTo>
                  <a:pt x="197265" y="510555"/>
                </a:moveTo>
                <a:lnTo>
                  <a:pt x="187005" y="516665"/>
                </a:lnTo>
                <a:lnTo>
                  <a:pt x="175464" y="517906"/>
                </a:lnTo>
                <a:lnTo>
                  <a:pt x="172974" y="517398"/>
                </a:lnTo>
                <a:lnTo>
                  <a:pt x="167640" y="515112"/>
                </a:lnTo>
                <a:lnTo>
                  <a:pt x="163830" y="512826"/>
                </a:lnTo>
                <a:lnTo>
                  <a:pt x="156146" y="502674"/>
                </a:lnTo>
                <a:lnTo>
                  <a:pt x="151095" y="491360"/>
                </a:lnTo>
                <a:lnTo>
                  <a:pt x="148087" y="479206"/>
                </a:lnTo>
                <a:lnTo>
                  <a:pt x="146536" y="466534"/>
                </a:lnTo>
                <a:lnTo>
                  <a:pt x="145854" y="453668"/>
                </a:lnTo>
                <a:lnTo>
                  <a:pt x="145454" y="440931"/>
                </a:lnTo>
                <a:lnTo>
                  <a:pt x="144780" y="429006"/>
                </a:lnTo>
                <a:lnTo>
                  <a:pt x="144780" y="0"/>
                </a:lnTo>
                <a:lnTo>
                  <a:pt x="0" y="0"/>
                </a:lnTo>
                <a:lnTo>
                  <a:pt x="0" y="23622"/>
                </a:lnTo>
                <a:lnTo>
                  <a:pt x="11430" y="26670"/>
                </a:lnTo>
                <a:lnTo>
                  <a:pt x="16002" y="28956"/>
                </a:lnTo>
                <a:lnTo>
                  <a:pt x="19812" y="31242"/>
                </a:lnTo>
                <a:lnTo>
                  <a:pt x="28376" y="39714"/>
                </a:lnTo>
                <a:lnTo>
                  <a:pt x="33339" y="51256"/>
                </a:lnTo>
                <a:lnTo>
                  <a:pt x="35785" y="64492"/>
                </a:lnTo>
                <a:lnTo>
                  <a:pt x="36796" y="78046"/>
                </a:lnTo>
                <a:lnTo>
                  <a:pt x="37453" y="90544"/>
                </a:lnTo>
                <a:lnTo>
                  <a:pt x="38100" y="96774"/>
                </a:lnTo>
                <a:lnTo>
                  <a:pt x="38862" y="127254"/>
                </a:lnTo>
                <a:lnTo>
                  <a:pt x="39000" y="395000"/>
                </a:lnTo>
                <a:lnTo>
                  <a:pt x="39100" y="407932"/>
                </a:lnTo>
                <a:lnTo>
                  <a:pt x="39329" y="421230"/>
                </a:lnTo>
                <a:lnTo>
                  <a:pt x="39748" y="434764"/>
                </a:lnTo>
                <a:lnTo>
                  <a:pt x="40416" y="448408"/>
                </a:lnTo>
                <a:lnTo>
                  <a:pt x="41397" y="462034"/>
                </a:lnTo>
                <a:lnTo>
                  <a:pt x="42749" y="475515"/>
                </a:lnTo>
                <a:lnTo>
                  <a:pt x="44536" y="488724"/>
                </a:lnTo>
                <a:lnTo>
                  <a:pt x="46816" y="501533"/>
                </a:lnTo>
                <a:lnTo>
                  <a:pt x="49652" y="513815"/>
                </a:lnTo>
                <a:lnTo>
                  <a:pt x="53105" y="525442"/>
                </a:lnTo>
                <a:lnTo>
                  <a:pt x="57234" y="536287"/>
                </a:lnTo>
                <a:lnTo>
                  <a:pt x="62484" y="547878"/>
                </a:lnTo>
                <a:lnTo>
                  <a:pt x="67056" y="556260"/>
                </a:lnTo>
                <a:lnTo>
                  <a:pt x="72390" y="564642"/>
                </a:lnTo>
                <a:lnTo>
                  <a:pt x="80245" y="575792"/>
                </a:lnTo>
                <a:lnTo>
                  <a:pt x="88649" y="584909"/>
                </a:lnTo>
                <a:lnTo>
                  <a:pt x="97513" y="592081"/>
                </a:lnTo>
                <a:lnTo>
                  <a:pt x="106748" y="597394"/>
                </a:lnTo>
                <a:lnTo>
                  <a:pt x="116268" y="600938"/>
                </a:lnTo>
                <a:lnTo>
                  <a:pt x="125984" y="602800"/>
                </a:lnTo>
                <a:lnTo>
                  <a:pt x="135808" y="603067"/>
                </a:lnTo>
                <a:lnTo>
                  <a:pt x="145652" y="601828"/>
                </a:lnTo>
                <a:lnTo>
                  <a:pt x="155428" y="599171"/>
                </a:lnTo>
                <a:lnTo>
                  <a:pt x="165048" y="595184"/>
                </a:lnTo>
                <a:lnTo>
                  <a:pt x="174425" y="589953"/>
                </a:lnTo>
                <a:lnTo>
                  <a:pt x="183469" y="583569"/>
                </a:lnTo>
                <a:lnTo>
                  <a:pt x="192093" y="576117"/>
                </a:lnTo>
                <a:lnTo>
                  <a:pt x="200209" y="567686"/>
                </a:lnTo>
                <a:lnTo>
                  <a:pt x="207729" y="558365"/>
                </a:lnTo>
                <a:lnTo>
                  <a:pt x="213360" y="550164"/>
                </a:lnTo>
                <a:lnTo>
                  <a:pt x="226314" y="530352"/>
                </a:lnTo>
                <a:lnTo>
                  <a:pt x="238506" y="507492"/>
                </a:lnTo>
                <a:lnTo>
                  <a:pt x="238506" y="585216"/>
                </a:lnTo>
                <a:lnTo>
                  <a:pt x="383286" y="585216"/>
                </a:lnTo>
                <a:lnTo>
                  <a:pt x="383286" y="563118"/>
                </a:lnTo>
                <a:lnTo>
                  <a:pt x="372618" y="560070"/>
                </a:lnTo>
                <a:lnTo>
                  <a:pt x="360952" y="553366"/>
                </a:lnTo>
                <a:lnTo>
                  <a:pt x="353572" y="544259"/>
                </a:lnTo>
                <a:lnTo>
                  <a:pt x="349427" y="533313"/>
                </a:lnTo>
                <a:lnTo>
                  <a:pt x="347465" y="521092"/>
                </a:lnTo>
                <a:lnTo>
                  <a:pt x="346636" y="508160"/>
                </a:lnTo>
                <a:lnTo>
                  <a:pt x="345887" y="495081"/>
                </a:lnTo>
                <a:lnTo>
                  <a:pt x="345186" y="488442"/>
                </a:lnTo>
                <a:lnTo>
                  <a:pt x="344424" y="458723"/>
                </a:lnTo>
                <a:lnTo>
                  <a:pt x="344424" y="0"/>
                </a:lnTo>
                <a:lnTo>
                  <a:pt x="200406" y="0"/>
                </a:lnTo>
                <a:lnTo>
                  <a:pt x="200406" y="23622"/>
                </a:lnTo>
                <a:lnTo>
                  <a:pt x="211074" y="26670"/>
                </a:lnTo>
                <a:lnTo>
                  <a:pt x="221674" y="32244"/>
                </a:lnTo>
                <a:lnTo>
                  <a:pt x="229100" y="40840"/>
                </a:lnTo>
                <a:lnTo>
                  <a:pt x="233904" y="51766"/>
                </a:lnTo>
                <a:lnTo>
                  <a:pt x="236637" y="64331"/>
                </a:lnTo>
                <a:lnTo>
                  <a:pt x="237851" y="77847"/>
                </a:lnTo>
                <a:lnTo>
                  <a:pt x="238098" y="91623"/>
                </a:lnTo>
                <a:lnTo>
                  <a:pt x="237929" y="104969"/>
                </a:lnTo>
                <a:lnTo>
                  <a:pt x="237895" y="117194"/>
                </a:lnTo>
                <a:lnTo>
                  <a:pt x="238506" y="127254"/>
                </a:lnTo>
                <a:lnTo>
                  <a:pt x="238506" y="440436"/>
                </a:lnTo>
                <a:lnTo>
                  <a:pt x="228600" y="463295"/>
                </a:lnTo>
                <a:lnTo>
                  <a:pt x="219456" y="481584"/>
                </a:lnTo>
                <a:lnTo>
                  <a:pt x="213581" y="491158"/>
                </a:lnTo>
                <a:lnTo>
                  <a:pt x="206154" y="501434"/>
                </a:lnTo>
                <a:lnTo>
                  <a:pt x="197265" y="510555"/>
                </a:lnTo>
                <a:close/>
              </a:path>
            </a:pathLst>
          </a:custGeom>
          <a:solidFill>
            <a:srgbClr val="274E75"/>
          </a:solidFill>
        </p:spPr>
        <p:txBody>
          <a:bodyPr wrap="square" lIns="0" tIns="0" rIns="0" bIns="0" rtlCol="0">
            <a:noAutofit/>
          </a:bodyPr>
          <a:lstStyle/>
          <a:p>
            <a:endParaRPr/>
          </a:p>
        </p:txBody>
      </p:sp>
      <p:sp>
        <p:nvSpPr>
          <p:cNvPr id="2748" name="object 2748"/>
          <p:cNvSpPr/>
          <p:nvPr/>
        </p:nvSpPr>
        <p:spPr>
          <a:xfrm>
            <a:off x="4118609" y="3940301"/>
            <a:ext cx="144018" cy="0"/>
          </a:xfrm>
          <a:custGeom>
            <a:avLst/>
            <a:gdLst/>
            <a:ahLst/>
            <a:cxnLst/>
            <a:rect l="l" t="t" r="r" b="b"/>
            <a:pathLst>
              <a:path w="144017">
                <a:moveTo>
                  <a:pt x="144017" y="0"/>
                </a:moveTo>
                <a:lnTo>
                  <a:pt x="0" y="0"/>
                </a:lnTo>
              </a:path>
            </a:pathLst>
          </a:custGeom>
          <a:ln w="12954">
            <a:solidFill>
              <a:srgbClr val="358092"/>
            </a:solidFill>
          </a:ln>
        </p:spPr>
        <p:txBody>
          <a:bodyPr wrap="square" lIns="0" tIns="0" rIns="0" bIns="0" rtlCol="0">
            <a:noAutofit/>
          </a:bodyPr>
          <a:lstStyle/>
          <a:p>
            <a:endParaRPr/>
          </a:p>
        </p:txBody>
      </p:sp>
      <p:sp>
        <p:nvSpPr>
          <p:cNvPr id="2749" name="object 2749"/>
          <p:cNvSpPr/>
          <p:nvPr/>
        </p:nvSpPr>
        <p:spPr>
          <a:xfrm>
            <a:off x="4118610" y="3940301"/>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2750" name="object 2750"/>
          <p:cNvSpPr/>
          <p:nvPr/>
        </p:nvSpPr>
        <p:spPr>
          <a:xfrm>
            <a:off x="4118610" y="3963923"/>
            <a:ext cx="10668" cy="3047"/>
          </a:xfrm>
          <a:custGeom>
            <a:avLst/>
            <a:gdLst/>
            <a:ahLst/>
            <a:cxnLst/>
            <a:rect l="l" t="t" r="r" b="b"/>
            <a:pathLst>
              <a:path w="10667" h="3048">
                <a:moveTo>
                  <a:pt x="0" y="0"/>
                </a:moveTo>
                <a:lnTo>
                  <a:pt x="10668" y="3047"/>
                </a:lnTo>
              </a:path>
            </a:pathLst>
          </a:custGeom>
          <a:ln w="12954">
            <a:solidFill>
              <a:srgbClr val="347B8C"/>
            </a:solidFill>
          </a:ln>
        </p:spPr>
        <p:txBody>
          <a:bodyPr wrap="square" lIns="0" tIns="0" rIns="0" bIns="0" rtlCol="0">
            <a:noAutofit/>
          </a:bodyPr>
          <a:lstStyle/>
          <a:p>
            <a:endParaRPr/>
          </a:p>
        </p:txBody>
      </p:sp>
      <p:sp>
        <p:nvSpPr>
          <p:cNvPr id="2751" name="object 2751"/>
          <p:cNvSpPr/>
          <p:nvPr/>
        </p:nvSpPr>
        <p:spPr>
          <a:xfrm>
            <a:off x="4129277" y="3966972"/>
            <a:ext cx="4572" cy="2285"/>
          </a:xfrm>
          <a:custGeom>
            <a:avLst/>
            <a:gdLst/>
            <a:ahLst/>
            <a:cxnLst/>
            <a:rect l="l" t="t" r="r" b="b"/>
            <a:pathLst>
              <a:path w="4572" h="2286">
                <a:moveTo>
                  <a:pt x="0" y="0"/>
                </a:moveTo>
                <a:lnTo>
                  <a:pt x="4572" y="2285"/>
                </a:lnTo>
              </a:path>
            </a:pathLst>
          </a:custGeom>
          <a:ln w="12954">
            <a:solidFill>
              <a:srgbClr val="368092"/>
            </a:solidFill>
          </a:ln>
        </p:spPr>
        <p:txBody>
          <a:bodyPr wrap="square" lIns="0" tIns="0" rIns="0" bIns="0" rtlCol="0">
            <a:noAutofit/>
          </a:bodyPr>
          <a:lstStyle/>
          <a:p>
            <a:endParaRPr/>
          </a:p>
        </p:txBody>
      </p:sp>
      <p:sp>
        <p:nvSpPr>
          <p:cNvPr id="2752" name="object 2752"/>
          <p:cNvSpPr/>
          <p:nvPr/>
        </p:nvSpPr>
        <p:spPr>
          <a:xfrm>
            <a:off x="4133850" y="3969257"/>
            <a:ext cx="4572" cy="2285"/>
          </a:xfrm>
          <a:custGeom>
            <a:avLst/>
            <a:gdLst/>
            <a:ahLst/>
            <a:cxnLst/>
            <a:rect l="l" t="t" r="r" b="b"/>
            <a:pathLst>
              <a:path w="4572" h="2286">
                <a:moveTo>
                  <a:pt x="0" y="0"/>
                </a:moveTo>
                <a:lnTo>
                  <a:pt x="4572" y="2285"/>
                </a:lnTo>
              </a:path>
            </a:pathLst>
          </a:custGeom>
          <a:ln w="12954">
            <a:solidFill>
              <a:srgbClr val="388496"/>
            </a:solidFill>
          </a:ln>
        </p:spPr>
        <p:txBody>
          <a:bodyPr wrap="square" lIns="0" tIns="0" rIns="0" bIns="0" rtlCol="0">
            <a:noAutofit/>
          </a:bodyPr>
          <a:lstStyle/>
          <a:p>
            <a:endParaRPr/>
          </a:p>
        </p:txBody>
      </p:sp>
      <p:sp>
        <p:nvSpPr>
          <p:cNvPr id="2753" name="object 2753"/>
          <p:cNvSpPr/>
          <p:nvPr/>
        </p:nvSpPr>
        <p:spPr>
          <a:xfrm>
            <a:off x="4138422" y="3971544"/>
            <a:ext cx="3048" cy="3047"/>
          </a:xfrm>
          <a:custGeom>
            <a:avLst/>
            <a:gdLst/>
            <a:ahLst/>
            <a:cxnLst/>
            <a:rect l="l" t="t" r="r" b="b"/>
            <a:pathLst>
              <a:path w="3048" h="3048">
                <a:moveTo>
                  <a:pt x="0" y="0"/>
                </a:moveTo>
                <a:lnTo>
                  <a:pt x="3048" y="3047"/>
                </a:lnTo>
              </a:path>
            </a:pathLst>
          </a:custGeom>
          <a:ln w="12954">
            <a:solidFill>
              <a:srgbClr val="3A879B"/>
            </a:solidFill>
          </a:ln>
        </p:spPr>
        <p:txBody>
          <a:bodyPr wrap="square" lIns="0" tIns="0" rIns="0" bIns="0" rtlCol="0">
            <a:noAutofit/>
          </a:bodyPr>
          <a:lstStyle/>
          <a:p>
            <a:endParaRPr/>
          </a:p>
        </p:txBody>
      </p:sp>
      <p:sp>
        <p:nvSpPr>
          <p:cNvPr id="2754" name="object 2754"/>
          <p:cNvSpPr/>
          <p:nvPr/>
        </p:nvSpPr>
        <p:spPr>
          <a:xfrm>
            <a:off x="4141470" y="3974592"/>
            <a:ext cx="3810" cy="3047"/>
          </a:xfrm>
          <a:custGeom>
            <a:avLst/>
            <a:gdLst/>
            <a:ahLst/>
            <a:cxnLst/>
            <a:rect l="l" t="t" r="r" b="b"/>
            <a:pathLst>
              <a:path w="3810" h="3048">
                <a:moveTo>
                  <a:pt x="0" y="0"/>
                </a:moveTo>
                <a:lnTo>
                  <a:pt x="3810" y="3047"/>
                </a:lnTo>
              </a:path>
            </a:pathLst>
          </a:custGeom>
          <a:ln w="12954">
            <a:solidFill>
              <a:srgbClr val="3A8A9F"/>
            </a:solidFill>
          </a:ln>
        </p:spPr>
        <p:txBody>
          <a:bodyPr wrap="square" lIns="0" tIns="0" rIns="0" bIns="0" rtlCol="0">
            <a:noAutofit/>
          </a:bodyPr>
          <a:lstStyle/>
          <a:p>
            <a:endParaRPr/>
          </a:p>
        </p:txBody>
      </p:sp>
      <p:sp>
        <p:nvSpPr>
          <p:cNvPr id="2755" name="object 2755"/>
          <p:cNvSpPr/>
          <p:nvPr/>
        </p:nvSpPr>
        <p:spPr>
          <a:xfrm>
            <a:off x="4145279" y="3977639"/>
            <a:ext cx="2286" cy="3048"/>
          </a:xfrm>
          <a:custGeom>
            <a:avLst/>
            <a:gdLst/>
            <a:ahLst/>
            <a:cxnLst/>
            <a:rect l="l" t="t" r="r" b="b"/>
            <a:pathLst>
              <a:path w="2286" h="3048">
                <a:moveTo>
                  <a:pt x="0" y="0"/>
                </a:moveTo>
                <a:lnTo>
                  <a:pt x="2286" y="3048"/>
                </a:lnTo>
              </a:path>
            </a:pathLst>
          </a:custGeom>
          <a:ln w="12954">
            <a:solidFill>
              <a:srgbClr val="3C8EA2"/>
            </a:solidFill>
          </a:ln>
        </p:spPr>
        <p:txBody>
          <a:bodyPr wrap="square" lIns="0" tIns="0" rIns="0" bIns="0" rtlCol="0">
            <a:noAutofit/>
          </a:bodyPr>
          <a:lstStyle/>
          <a:p>
            <a:endParaRPr/>
          </a:p>
        </p:txBody>
      </p:sp>
      <p:sp>
        <p:nvSpPr>
          <p:cNvPr id="2756" name="object 2756"/>
          <p:cNvSpPr/>
          <p:nvPr/>
        </p:nvSpPr>
        <p:spPr>
          <a:xfrm>
            <a:off x="4147566" y="3980688"/>
            <a:ext cx="2286" cy="4572"/>
          </a:xfrm>
          <a:custGeom>
            <a:avLst/>
            <a:gdLst/>
            <a:ahLst/>
            <a:cxnLst/>
            <a:rect l="l" t="t" r="r" b="b"/>
            <a:pathLst>
              <a:path w="2286" h="4572">
                <a:moveTo>
                  <a:pt x="0" y="0"/>
                </a:moveTo>
                <a:lnTo>
                  <a:pt x="2286" y="4572"/>
                </a:lnTo>
              </a:path>
            </a:pathLst>
          </a:custGeom>
          <a:ln w="12954">
            <a:solidFill>
              <a:srgbClr val="3D91A5"/>
            </a:solidFill>
          </a:ln>
        </p:spPr>
        <p:txBody>
          <a:bodyPr wrap="square" lIns="0" tIns="0" rIns="0" bIns="0" rtlCol="0">
            <a:noAutofit/>
          </a:bodyPr>
          <a:lstStyle/>
          <a:p>
            <a:endParaRPr/>
          </a:p>
        </p:txBody>
      </p:sp>
      <p:sp>
        <p:nvSpPr>
          <p:cNvPr id="2757" name="object 2757"/>
          <p:cNvSpPr/>
          <p:nvPr/>
        </p:nvSpPr>
        <p:spPr>
          <a:xfrm>
            <a:off x="4149851" y="3985260"/>
            <a:ext cx="1524" cy="4572"/>
          </a:xfrm>
          <a:custGeom>
            <a:avLst/>
            <a:gdLst/>
            <a:ahLst/>
            <a:cxnLst/>
            <a:rect l="l" t="t" r="r" b="b"/>
            <a:pathLst>
              <a:path w="1524" h="4572">
                <a:moveTo>
                  <a:pt x="0" y="0"/>
                </a:moveTo>
                <a:lnTo>
                  <a:pt x="1524" y="4572"/>
                </a:lnTo>
              </a:path>
            </a:pathLst>
          </a:custGeom>
          <a:ln w="12954">
            <a:solidFill>
              <a:srgbClr val="3E92A8"/>
            </a:solidFill>
          </a:ln>
        </p:spPr>
        <p:txBody>
          <a:bodyPr wrap="square" lIns="0" tIns="0" rIns="0" bIns="0" rtlCol="0">
            <a:noAutofit/>
          </a:bodyPr>
          <a:lstStyle/>
          <a:p>
            <a:endParaRPr/>
          </a:p>
        </p:txBody>
      </p:sp>
      <p:sp>
        <p:nvSpPr>
          <p:cNvPr id="2758" name="object 2758"/>
          <p:cNvSpPr/>
          <p:nvPr/>
        </p:nvSpPr>
        <p:spPr>
          <a:xfrm>
            <a:off x="4151376" y="3989832"/>
            <a:ext cx="1524" cy="6096"/>
          </a:xfrm>
          <a:custGeom>
            <a:avLst/>
            <a:gdLst/>
            <a:ahLst/>
            <a:cxnLst/>
            <a:rect l="l" t="t" r="r" b="b"/>
            <a:pathLst>
              <a:path w="1524" h="6096">
                <a:moveTo>
                  <a:pt x="0" y="0"/>
                </a:moveTo>
                <a:lnTo>
                  <a:pt x="1524" y="6096"/>
                </a:lnTo>
              </a:path>
            </a:pathLst>
          </a:custGeom>
          <a:ln w="12954">
            <a:solidFill>
              <a:srgbClr val="3E93AA"/>
            </a:solidFill>
          </a:ln>
        </p:spPr>
        <p:txBody>
          <a:bodyPr wrap="square" lIns="0" tIns="0" rIns="0" bIns="0" rtlCol="0">
            <a:noAutofit/>
          </a:bodyPr>
          <a:lstStyle/>
          <a:p>
            <a:endParaRPr/>
          </a:p>
        </p:txBody>
      </p:sp>
      <p:sp>
        <p:nvSpPr>
          <p:cNvPr id="2759" name="object 2759"/>
          <p:cNvSpPr/>
          <p:nvPr/>
        </p:nvSpPr>
        <p:spPr>
          <a:xfrm>
            <a:off x="4152900" y="3995927"/>
            <a:ext cx="2286" cy="17526"/>
          </a:xfrm>
          <a:custGeom>
            <a:avLst/>
            <a:gdLst/>
            <a:ahLst/>
            <a:cxnLst/>
            <a:rect l="l" t="t" r="r" b="b"/>
            <a:pathLst>
              <a:path w="2286" h="17525">
                <a:moveTo>
                  <a:pt x="0" y="0"/>
                </a:moveTo>
                <a:lnTo>
                  <a:pt x="2286" y="17526"/>
                </a:lnTo>
              </a:path>
            </a:pathLst>
          </a:custGeom>
          <a:ln w="12954">
            <a:solidFill>
              <a:srgbClr val="4094AA"/>
            </a:solidFill>
          </a:ln>
        </p:spPr>
        <p:txBody>
          <a:bodyPr wrap="square" lIns="0" tIns="0" rIns="0" bIns="0" rtlCol="0">
            <a:noAutofit/>
          </a:bodyPr>
          <a:lstStyle/>
          <a:p>
            <a:endParaRPr/>
          </a:p>
        </p:txBody>
      </p:sp>
      <p:sp>
        <p:nvSpPr>
          <p:cNvPr id="2760" name="object 2760"/>
          <p:cNvSpPr/>
          <p:nvPr/>
        </p:nvSpPr>
        <p:spPr>
          <a:xfrm>
            <a:off x="4155185" y="4013454"/>
            <a:ext cx="1524" cy="367284"/>
          </a:xfrm>
          <a:custGeom>
            <a:avLst/>
            <a:gdLst/>
            <a:ahLst/>
            <a:cxnLst/>
            <a:rect l="l" t="t" r="r" b="b"/>
            <a:pathLst>
              <a:path w="1524" h="367284">
                <a:moveTo>
                  <a:pt x="0" y="0"/>
                </a:moveTo>
                <a:lnTo>
                  <a:pt x="1524" y="23622"/>
                </a:lnTo>
                <a:lnTo>
                  <a:pt x="1524" y="54102"/>
                </a:lnTo>
                <a:lnTo>
                  <a:pt x="1524" y="367284"/>
                </a:lnTo>
              </a:path>
            </a:pathLst>
          </a:custGeom>
          <a:ln w="12953">
            <a:solidFill>
              <a:srgbClr val="4094AB"/>
            </a:solidFill>
          </a:ln>
        </p:spPr>
        <p:txBody>
          <a:bodyPr wrap="square" lIns="0" tIns="0" rIns="0" bIns="0" rtlCol="0">
            <a:noAutofit/>
          </a:bodyPr>
          <a:lstStyle/>
          <a:p>
            <a:endParaRPr/>
          </a:p>
        </p:txBody>
      </p:sp>
      <p:sp>
        <p:nvSpPr>
          <p:cNvPr id="2761" name="object 2761"/>
          <p:cNvSpPr/>
          <p:nvPr/>
        </p:nvSpPr>
        <p:spPr>
          <a:xfrm>
            <a:off x="4146804" y="4380738"/>
            <a:ext cx="9905" cy="22860"/>
          </a:xfrm>
          <a:custGeom>
            <a:avLst/>
            <a:gdLst/>
            <a:ahLst/>
            <a:cxnLst/>
            <a:rect l="l" t="t" r="r" b="b"/>
            <a:pathLst>
              <a:path w="9905" h="22860">
                <a:moveTo>
                  <a:pt x="9905" y="0"/>
                </a:moveTo>
                <a:lnTo>
                  <a:pt x="0" y="22860"/>
                </a:lnTo>
              </a:path>
            </a:pathLst>
          </a:custGeom>
          <a:ln w="12954">
            <a:solidFill>
              <a:srgbClr val="3D92A6"/>
            </a:solidFill>
          </a:ln>
        </p:spPr>
        <p:txBody>
          <a:bodyPr wrap="square" lIns="0" tIns="0" rIns="0" bIns="0" rtlCol="0">
            <a:noAutofit/>
          </a:bodyPr>
          <a:lstStyle/>
          <a:p>
            <a:endParaRPr/>
          </a:p>
        </p:txBody>
      </p:sp>
      <p:sp>
        <p:nvSpPr>
          <p:cNvPr id="2762" name="object 2762"/>
          <p:cNvSpPr/>
          <p:nvPr/>
        </p:nvSpPr>
        <p:spPr>
          <a:xfrm>
            <a:off x="4137660" y="4403598"/>
            <a:ext cx="9143" cy="18288"/>
          </a:xfrm>
          <a:custGeom>
            <a:avLst/>
            <a:gdLst/>
            <a:ahLst/>
            <a:cxnLst/>
            <a:rect l="l" t="t" r="r" b="b"/>
            <a:pathLst>
              <a:path w="9144" h="18287">
                <a:moveTo>
                  <a:pt x="9144" y="0"/>
                </a:moveTo>
                <a:lnTo>
                  <a:pt x="0" y="18288"/>
                </a:lnTo>
              </a:path>
            </a:pathLst>
          </a:custGeom>
          <a:ln w="12954">
            <a:solidFill>
              <a:srgbClr val="3D91A5"/>
            </a:solidFill>
          </a:ln>
        </p:spPr>
        <p:txBody>
          <a:bodyPr wrap="square" lIns="0" tIns="0" rIns="0" bIns="0" rtlCol="0">
            <a:noAutofit/>
          </a:bodyPr>
          <a:lstStyle/>
          <a:p>
            <a:endParaRPr/>
          </a:p>
        </p:txBody>
      </p:sp>
      <p:sp>
        <p:nvSpPr>
          <p:cNvPr id="2763" name="object 2763"/>
          <p:cNvSpPr/>
          <p:nvPr/>
        </p:nvSpPr>
        <p:spPr>
          <a:xfrm>
            <a:off x="4128516" y="4421885"/>
            <a:ext cx="9143" cy="14478"/>
          </a:xfrm>
          <a:custGeom>
            <a:avLst/>
            <a:gdLst/>
            <a:ahLst/>
            <a:cxnLst/>
            <a:rect l="l" t="t" r="r" b="b"/>
            <a:pathLst>
              <a:path w="9144" h="14477">
                <a:moveTo>
                  <a:pt x="9144" y="0"/>
                </a:moveTo>
                <a:lnTo>
                  <a:pt x="0" y="14478"/>
                </a:lnTo>
              </a:path>
            </a:pathLst>
          </a:custGeom>
          <a:ln w="12954">
            <a:solidFill>
              <a:srgbClr val="3C90A4"/>
            </a:solidFill>
          </a:ln>
        </p:spPr>
        <p:txBody>
          <a:bodyPr wrap="square" lIns="0" tIns="0" rIns="0" bIns="0" rtlCol="0">
            <a:noAutofit/>
          </a:bodyPr>
          <a:lstStyle/>
          <a:p>
            <a:endParaRPr/>
          </a:p>
        </p:txBody>
      </p:sp>
      <p:sp>
        <p:nvSpPr>
          <p:cNvPr id="2764" name="object 2764"/>
          <p:cNvSpPr/>
          <p:nvPr/>
        </p:nvSpPr>
        <p:spPr>
          <a:xfrm>
            <a:off x="4120134" y="4436364"/>
            <a:ext cx="8382" cy="9906"/>
          </a:xfrm>
          <a:custGeom>
            <a:avLst/>
            <a:gdLst/>
            <a:ahLst/>
            <a:cxnLst/>
            <a:rect l="l" t="t" r="r" b="b"/>
            <a:pathLst>
              <a:path w="8382" h="9905">
                <a:moveTo>
                  <a:pt x="8382" y="0"/>
                </a:moveTo>
                <a:lnTo>
                  <a:pt x="0" y="9906"/>
                </a:lnTo>
              </a:path>
            </a:pathLst>
          </a:custGeom>
          <a:ln w="12954">
            <a:solidFill>
              <a:srgbClr val="3B8EA1"/>
            </a:solidFill>
          </a:ln>
        </p:spPr>
        <p:txBody>
          <a:bodyPr wrap="square" lIns="0" tIns="0" rIns="0" bIns="0" rtlCol="0">
            <a:noAutofit/>
          </a:bodyPr>
          <a:lstStyle/>
          <a:p>
            <a:endParaRPr/>
          </a:p>
        </p:txBody>
      </p:sp>
      <p:sp>
        <p:nvSpPr>
          <p:cNvPr id="2765" name="object 2765"/>
          <p:cNvSpPr/>
          <p:nvPr/>
        </p:nvSpPr>
        <p:spPr>
          <a:xfrm>
            <a:off x="4114799" y="4446270"/>
            <a:ext cx="5334" cy="5334"/>
          </a:xfrm>
          <a:custGeom>
            <a:avLst/>
            <a:gdLst/>
            <a:ahLst/>
            <a:cxnLst/>
            <a:rect l="l" t="t" r="r" b="b"/>
            <a:pathLst>
              <a:path w="5334" h="5334">
                <a:moveTo>
                  <a:pt x="5334" y="0"/>
                </a:moveTo>
                <a:lnTo>
                  <a:pt x="0" y="5334"/>
                </a:lnTo>
              </a:path>
            </a:pathLst>
          </a:custGeom>
          <a:ln w="12954">
            <a:solidFill>
              <a:srgbClr val="3A899E"/>
            </a:solidFill>
          </a:ln>
        </p:spPr>
        <p:txBody>
          <a:bodyPr wrap="square" lIns="0" tIns="0" rIns="0" bIns="0" rtlCol="0">
            <a:noAutofit/>
          </a:bodyPr>
          <a:lstStyle/>
          <a:p>
            <a:endParaRPr/>
          </a:p>
        </p:txBody>
      </p:sp>
      <p:sp>
        <p:nvSpPr>
          <p:cNvPr id="2766" name="object 2766"/>
          <p:cNvSpPr/>
          <p:nvPr/>
        </p:nvSpPr>
        <p:spPr>
          <a:xfrm>
            <a:off x="4108704" y="4451604"/>
            <a:ext cx="6096" cy="3810"/>
          </a:xfrm>
          <a:custGeom>
            <a:avLst/>
            <a:gdLst/>
            <a:ahLst/>
            <a:cxnLst/>
            <a:rect l="l" t="t" r="r" b="b"/>
            <a:pathLst>
              <a:path w="6096" h="3810">
                <a:moveTo>
                  <a:pt x="6096" y="0"/>
                </a:moveTo>
                <a:lnTo>
                  <a:pt x="0" y="3810"/>
                </a:lnTo>
              </a:path>
            </a:pathLst>
          </a:custGeom>
          <a:ln w="12954">
            <a:solidFill>
              <a:srgbClr val="388496"/>
            </a:solidFill>
          </a:ln>
        </p:spPr>
        <p:txBody>
          <a:bodyPr wrap="square" lIns="0" tIns="0" rIns="0" bIns="0" rtlCol="0">
            <a:noAutofit/>
          </a:bodyPr>
          <a:lstStyle/>
          <a:p>
            <a:endParaRPr/>
          </a:p>
        </p:txBody>
      </p:sp>
      <p:sp>
        <p:nvSpPr>
          <p:cNvPr id="2767" name="object 2767"/>
          <p:cNvSpPr/>
          <p:nvPr/>
        </p:nvSpPr>
        <p:spPr>
          <a:xfrm>
            <a:off x="4102608" y="4455414"/>
            <a:ext cx="6096" cy="2286"/>
          </a:xfrm>
          <a:custGeom>
            <a:avLst/>
            <a:gdLst/>
            <a:ahLst/>
            <a:cxnLst/>
            <a:rect l="l" t="t" r="r" b="b"/>
            <a:pathLst>
              <a:path w="6096" h="2286">
                <a:moveTo>
                  <a:pt x="6096" y="0"/>
                </a:moveTo>
                <a:lnTo>
                  <a:pt x="0" y="2286"/>
                </a:lnTo>
              </a:path>
            </a:pathLst>
          </a:custGeom>
          <a:ln w="12954">
            <a:solidFill>
              <a:srgbClr val="347C8F"/>
            </a:solidFill>
          </a:ln>
        </p:spPr>
        <p:txBody>
          <a:bodyPr wrap="square" lIns="0" tIns="0" rIns="0" bIns="0" rtlCol="0">
            <a:noAutofit/>
          </a:bodyPr>
          <a:lstStyle/>
          <a:p>
            <a:endParaRPr/>
          </a:p>
        </p:txBody>
      </p:sp>
      <p:sp>
        <p:nvSpPr>
          <p:cNvPr id="2768" name="object 2768"/>
          <p:cNvSpPr/>
          <p:nvPr/>
        </p:nvSpPr>
        <p:spPr>
          <a:xfrm>
            <a:off x="4095749" y="4457700"/>
            <a:ext cx="6858" cy="762"/>
          </a:xfrm>
          <a:custGeom>
            <a:avLst/>
            <a:gdLst/>
            <a:ahLst/>
            <a:cxnLst/>
            <a:rect l="l" t="t" r="r" b="b"/>
            <a:pathLst>
              <a:path w="6858" h="762">
                <a:moveTo>
                  <a:pt x="6858" y="0"/>
                </a:moveTo>
                <a:lnTo>
                  <a:pt x="0" y="762"/>
                </a:lnTo>
              </a:path>
            </a:pathLst>
          </a:custGeom>
          <a:ln w="12954">
            <a:solidFill>
              <a:srgbClr val="347B8E"/>
            </a:solidFill>
          </a:ln>
        </p:spPr>
        <p:txBody>
          <a:bodyPr wrap="square" lIns="0" tIns="0" rIns="0" bIns="0" rtlCol="0">
            <a:noAutofit/>
          </a:bodyPr>
          <a:lstStyle/>
          <a:p>
            <a:endParaRPr/>
          </a:p>
        </p:txBody>
      </p:sp>
      <p:sp>
        <p:nvSpPr>
          <p:cNvPr id="2769" name="object 2769"/>
          <p:cNvSpPr/>
          <p:nvPr/>
        </p:nvSpPr>
        <p:spPr>
          <a:xfrm>
            <a:off x="4091178" y="4457699"/>
            <a:ext cx="4572" cy="761"/>
          </a:xfrm>
          <a:custGeom>
            <a:avLst/>
            <a:gdLst/>
            <a:ahLst/>
            <a:cxnLst/>
            <a:rect l="l" t="t" r="r" b="b"/>
            <a:pathLst>
              <a:path w="4572" h="762">
                <a:moveTo>
                  <a:pt x="4572" y="762"/>
                </a:moveTo>
                <a:lnTo>
                  <a:pt x="0" y="0"/>
                </a:lnTo>
              </a:path>
            </a:pathLst>
          </a:custGeom>
          <a:ln w="12954">
            <a:solidFill>
              <a:srgbClr val="388496"/>
            </a:solidFill>
          </a:ln>
        </p:spPr>
        <p:txBody>
          <a:bodyPr wrap="square" lIns="0" tIns="0" rIns="0" bIns="0" rtlCol="0">
            <a:noAutofit/>
          </a:bodyPr>
          <a:lstStyle/>
          <a:p>
            <a:endParaRPr/>
          </a:p>
        </p:txBody>
      </p:sp>
      <p:sp>
        <p:nvSpPr>
          <p:cNvPr id="2770" name="object 2770"/>
          <p:cNvSpPr/>
          <p:nvPr/>
        </p:nvSpPr>
        <p:spPr>
          <a:xfrm>
            <a:off x="4085843" y="4455414"/>
            <a:ext cx="5334" cy="2285"/>
          </a:xfrm>
          <a:custGeom>
            <a:avLst/>
            <a:gdLst/>
            <a:ahLst/>
            <a:cxnLst/>
            <a:rect l="l" t="t" r="r" b="b"/>
            <a:pathLst>
              <a:path w="5334" h="2286">
                <a:moveTo>
                  <a:pt x="5334" y="2286"/>
                </a:moveTo>
                <a:lnTo>
                  <a:pt x="0" y="0"/>
                </a:lnTo>
              </a:path>
            </a:pathLst>
          </a:custGeom>
          <a:ln w="12954">
            <a:solidFill>
              <a:srgbClr val="3B8B9F"/>
            </a:solidFill>
          </a:ln>
        </p:spPr>
        <p:txBody>
          <a:bodyPr wrap="square" lIns="0" tIns="0" rIns="0" bIns="0" rtlCol="0">
            <a:noAutofit/>
          </a:bodyPr>
          <a:lstStyle/>
          <a:p>
            <a:endParaRPr/>
          </a:p>
        </p:txBody>
      </p:sp>
      <p:sp>
        <p:nvSpPr>
          <p:cNvPr id="2771" name="object 2771"/>
          <p:cNvSpPr/>
          <p:nvPr/>
        </p:nvSpPr>
        <p:spPr>
          <a:xfrm>
            <a:off x="4082034" y="4453128"/>
            <a:ext cx="3810" cy="2285"/>
          </a:xfrm>
          <a:custGeom>
            <a:avLst/>
            <a:gdLst/>
            <a:ahLst/>
            <a:cxnLst/>
            <a:rect l="l" t="t" r="r" b="b"/>
            <a:pathLst>
              <a:path w="3810" h="2286">
                <a:moveTo>
                  <a:pt x="3810" y="2286"/>
                </a:moveTo>
                <a:lnTo>
                  <a:pt x="0" y="0"/>
                </a:lnTo>
              </a:path>
            </a:pathLst>
          </a:custGeom>
          <a:ln w="12954">
            <a:solidFill>
              <a:srgbClr val="3E93A9"/>
            </a:solidFill>
          </a:ln>
        </p:spPr>
        <p:txBody>
          <a:bodyPr wrap="square" lIns="0" tIns="0" rIns="0" bIns="0" rtlCol="0">
            <a:noAutofit/>
          </a:bodyPr>
          <a:lstStyle/>
          <a:p>
            <a:endParaRPr/>
          </a:p>
        </p:txBody>
      </p:sp>
      <p:sp>
        <p:nvSpPr>
          <p:cNvPr id="2772" name="object 2772"/>
          <p:cNvSpPr/>
          <p:nvPr/>
        </p:nvSpPr>
        <p:spPr>
          <a:xfrm>
            <a:off x="4078223" y="4448555"/>
            <a:ext cx="3810" cy="4572"/>
          </a:xfrm>
          <a:custGeom>
            <a:avLst/>
            <a:gdLst/>
            <a:ahLst/>
            <a:cxnLst/>
            <a:rect l="l" t="t" r="r" b="b"/>
            <a:pathLst>
              <a:path w="3810" h="4572">
                <a:moveTo>
                  <a:pt x="3810" y="4572"/>
                </a:moveTo>
                <a:lnTo>
                  <a:pt x="0" y="0"/>
                </a:lnTo>
              </a:path>
            </a:pathLst>
          </a:custGeom>
          <a:ln w="12954">
            <a:solidFill>
              <a:srgbClr val="4299AF"/>
            </a:solidFill>
          </a:ln>
        </p:spPr>
        <p:txBody>
          <a:bodyPr wrap="square" lIns="0" tIns="0" rIns="0" bIns="0" rtlCol="0">
            <a:noAutofit/>
          </a:bodyPr>
          <a:lstStyle/>
          <a:p>
            <a:endParaRPr/>
          </a:p>
        </p:txBody>
      </p:sp>
      <p:sp>
        <p:nvSpPr>
          <p:cNvPr id="2773" name="object 2773"/>
          <p:cNvSpPr/>
          <p:nvPr/>
        </p:nvSpPr>
        <p:spPr>
          <a:xfrm>
            <a:off x="4074413" y="4443221"/>
            <a:ext cx="3810" cy="5334"/>
          </a:xfrm>
          <a:custGeom>
            <a:avLst/>
            <a:gdLst/>
            <a:ahLst/>
            <a:cxnLst/>
            <a:rect l="l" t="t" r="r" b="b"/>
            <a:pathLst>
              <a:path w="3810" h="5334">
                <a:moveTo>
                  <a:pt x="3810" y="5334"/>
                </a:moveTo>
                <a:lnTo>
                  <a:pt x="0" y="0"/>
                </a:lnTo>
              </a:path>
            </a:pathLst>
          </a:custGeom>
          <a:ln w="12954">
            <a:solidFill>
              <a:srgbClr val="439DB4"/>
            </a:solidFill>
          </a:ln>
        </p:spPr>
        <p:txBody>
          <a:bodyPr wrap="square" lIns="0" tIns="0" rIns="0" bIns="0" rtlCol="0">
            <a:noAutofit/>
          </a:bodyPr>
          <a:lstStyle/>
          <a:p>
            <a:endParaRPr/>
          </a:p>
        </p:txBody>
      </p:sp>
      <p:sp>
        <p:nvSpPr>
          <p:cNvPr id="2774" name="object 2774"/>
          <p:cNvSpPr/>
          <p:nvPr/>
        </p:nvSpPr>
        <p:spPr>
          <a:xfrm>
            <a:off x="4071366" y="4437126"/>
            <a:ext cx="3048" cy="6096"/>
          </a:xfrm>
          <a:custGeom>
            <a:avLst/>
            <a:gdLst/>
            <a:ahLst/>
            <a:cxnLst/>
            <a:rect l="l" t="t" r="r" b="b"/>
            <a:pathLst>
              <a:path w="3048" h="6096">
                <a:moveTo>
                  <a:pt x="3048" y="6095"/>
                </a:moveTo>
                <a:lnTo>
                  <a:pt x="0" y="0"/>
                </a:lnTo>
              </a:path>
            </a:pathLst>
          </a:custGeom>
          <a:ln w="12954">
            <a:solidFill>
              <a:srgbClr val="449FB7"/>
            </a:solidFill>
          </a:ln>
        </p:spPr>
        <p:txBody>
          <a:bodyPr wrap="square" lIns="0" tIns="0" rIns="0" bIns="0" rtlCol="0">
            <a:noAutofit/>
          </a:bodyPr>
          <a:lstStyle/>
          <a:p>
            <a:endParaRPr/>
          </a:p>
        </p:txBody>
      </p:sp>
      <p:sp>
        <p:nvSpPr>
          <p:cNvPr id="2775" name="object 2775"/>
          <p:cNvSpPr/>
          <p:nvPr/>
        </p:nvSpPr>
        <p:spPr>
          <a:xfrm>
            <a:off x="4068318" y="4429506"/>
            <a:ext cx="3048" cy="7620"/>
          </a:xfrm>
          <a:custGeom>
            <a:avLst/>
            <a:gdLst/>
            <a:ahLst/>
            <a:cxnLst/>
            <a:rect l="l" t="t" r="r" b="b"/>
            <a:pathLst>
              <a:path w="3048" h="7620">
                <a:moveTo>
                  <a:pt x="3048" y="7620"/>
                </a:moveTo>
                <a:lnTo>
                  <a:pt x="0" y="0"/>
                </a:lnTo>
              </a:path>
            </a:pathLst>
          </a:custGeom>
          <a:ln w="12954">
            <a:solidFill>
              <a:srgbClr val="45A1B8"/>
            </a:solidFill>
          </a:ln>
        </p:spPr>
        <p:txBody>
          <a:bodyPr wrap="square" lIns="0" tIns="0" rIns="0" bIns="0" rtlCol="0">
            <a:noAutofit/>
          </a:bodyPr>
          <a:lstStyle/>
          <a:p>
            <a:endParaRPr/>
          </a:p>
        </p:txBody>
      </p:sp>
      <p:sp>
        <p:nvSpPr>
          <p:cNvPr id="2776" name="object 2776"/>
          <p:cNvSpPr/>
          <p:nvPr/>
        </p:nvSpPr>
        <p:spPr>
          <a:xfrm>
            <a:off x="4066793" y="4421123"/>
            <a:ext cx="1524" cy="8382"/>
          </a:xfrm>
          <a:custGeom>
            <a:avLst/>
            <a:gdLst/>
            <a:ahLst/>
            <a:cxnLst/>
            <a:rect l="l" t="t" r="r" b="b"/>
            <a:pathLst>
              <a:path w="1524" h="8382">
                <a:moveTo>
                  <a:pt x="1524" y="8382"/>
                </a:moveTo>
                <a:lnTo>
                  <a:pt x="0" y="0"/>
                </a:lnTo>
              </a:path>
            </a:pathLst>
          </a:custGeom>
          <a:ln w="12954">
            <a:solidFill>
              <a:srgbClr val="46A2B9"/>
            </a:solidFill>
          </a:ln>
        </p:spPr>
        <p:txBody>
          <a:bodyPr wrap="square" lIns="0" tIns="0" rIns="0" bIns="0" rtlCol="0">
            <a:noAutofit/>
          </a:bodyPr>
          <a:lstStyle/>
          <a:p>
            <a:endParaRPr/>
          </a:p>
        </p:txBody>
      </p:sp>
      <p:sp>
        <p:nvSpPr>
          <p:cNvPr id="2777" name="object 2777"/>
          <p:cNvSpPr/>
          <p:nvPr/>
        </p:nvSpPr>
        <p:spPr>
          <a:xfrm>
            <a:off x="4065270" y="4409693"/>
            <a:ext cx="1524" cy="11430"/>
          </a:xfrm>
          <a:custGeom>
            <a:avLst/>
            <a:gdLst/>
            <a:ahLst/>
            <a:cxnLst/>
            <a:rect l="l" t="t" r="r" b="b"/>
            <a:pathLst>
              <a:path w="1524" h="11429">
                <a:moveTo>
                  <a:pt x="1524" y="11429"/>
                </a:moveTo>
                <a:lnTo>
                  <a:pt x="0" y="0"/>
                </a:lnTo>
              </a:path>
            </a:pathLst>
          </a:custGeom>
          <a:ln w="12954">
            <a:solidFill>
              <a:srgbClr val="46A2BA"/>
            </a:solidFill>
          </a:ln>
        </p:spPr>
        <p:txBody>
          <a:bodyPr wrap="square" lIns="0" tIns="0" rIns="0" bIns="0" rtlCol="0">
            <a:noAutofit/>
          </a:bodyPr>
          <a:lstStyle/>
          <a:p>
            <a:endParaRPr/>
          </a:p>
        </p:txBody>
      </p:sp>
      <p:sp>
        <p:nvSpPr>
          <p:cNvPr id="2778" name="object 2778"/>
          <p:cNvSpPr/>
          <p:nvPr/>
        </p:nvSpPr>
        <p:spPr>
          <a:xfrm>
            <a:off x="4062984" y="3940302"/>
            <a:ext cx="2286" cy="469392"/>
          </a:xfrm>
          <a:custGeom>
            <a:avLst/>
            <a:gdLst/>
            <a:ahLst/>
            <a:cxnLst/>
            <a:rect l="l" t="t" r="r" b="b"/>
            <a:pathLst>
              <a:path w="2286" h="469391">
                <a:moveTo>
                  <a:pt x="2286" y="469391"/>
                </a:moveTo>
                <a:lnTo>
                  <a:pt x="762" y="451865"/>
                </a:lnTo>
                <a:lnTo>
                  <a:pt x="0" y="429005"/>
                </a:lnTo>
                <a:lnTo>
                  <a:pt x="0" y="400049"/>
                </a:lnTo>
                <a:lnTo>
                  <a:pt x="0" y="0"/>
                </a:lnTo>
              </a:path>
            </a:pathLst>
          </a:custGeom>
          <a:ln w="12954">
            <a:solidFill>
              <a:srgbClr val="46A3BA"/>
            </a:solidFill>
          </a:ln>
        </p:spPr>
        <p:txBody>
          <a:bodyPr wrap="square" lIns="0" tIns="0" rIns="0" bIns="0" rtlCol="0">
            <a:noAutofit/>
          </a:bodyPr>
          <a:lstStyle/>
          <a:p>
            <a:endParaRPr/>
          </a:p>
        </p:txBody>
      </p:sp>
      <p:sp>
        <p:nvSpPr>
          <p:cNvPr id="2779" name="object 2779"/>
          <p:cNvSpPr/>
          <p:nvPr/>
        </p:nvSpPr>
        <p:spPr>
          <a:xfrm>
            <a:off x="3918203" y="3940301"/>
            <a:ext cx="144780" cy="0"/>
          </a:xfrm>
          <a:custGeom>
            <a:avLst/>
            <a:gdLst/>
            <a:ahLst/>
            <a:cxnLst/>
            <a:rect l="l" t="t" r="r" b="b"/>
            <a:pathLst>
              <a:path w="144779">
                <a:moveTo>
                  <a:pt x="144779" y="0"/>
                </a:moveTo>
                <a:lnTo>
                  <a:pt x="0" y="0"/>
                </a:lnTo>
              </a:path>
            </a:pathLst>
          </a:custGeom>
          <a:ln w="12954">
            <a:solidFill>
              <a:srgbClr val="358092"/>
            </a:solidFill>
          </a:ln>
        </p:spPr>
        <p:txBody>
          <a:bodyPr wrap="square" lIns="0" tIns="0" rIns="0" bIns="0" rtlCol="0">
            <a:noAutofit/>
          </a:bodyPr>
          <a:lstStyle/>
          <a:p>
            <a:endParaRPr/>
          </a:p>
        </p:txBody>
      </p:sp>
      <p:sp>
        <p:nvSpPr>
          <p:cNvPr id="2780" name="object 2780"/>
          <p:cNvSpPr/>
          <p:nvPr/>
        </p:nvSpPr>
        <p:spPr>
          <a:xfrm>
            <a:off x="3918204" y="3940301"/>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2781" name="object 2781"/>
          <p:cNvSpPr/>
          <p:nvPr/>
        </p:nvSpPr>
        <p:spPr>
          <a:xfrm>
            <a:off x="3918204" y="3963923"/>
            <a:ext cx="11430" cy="3047"/>
          </a:xfrm>
          <a:custGeom>
            <a:avLst/>
            <a:gdLst/>
            <a:ahLst/>
            <a:cxnLst/>
            <a:rect l="l" t="t" r="r" b="b"/>
            <a:pathLst>
              <a:path w="11429" h="3048">
                <a:moveTo>
                  <a:pt x="0" y="0"/>
                </a:moveTo>
                <a:lnTo>
                  <a:pt x="11430" y="3047"/>
                </a:lnTo>
              </a:path>
            </a:pathLst>
          </a:custGeom>
          <a:ln w="12954">
            <a:solidFill>
              <a:srgbClr val="347B8C"/>
            </a:solidFill>
          </a:ln>
        </p:spPr>
        <p:txBody>
          <a:bodyPr wrap="square" lIns="0" tIns="0" rIns="0" bIns="0" rtlCol="0">
            <a:noAutofit/>
          </a:bodyPr>
          <a:lstStyle/>
          <a:p>
            <a:endParaRPr/>
          </a:p>
        </p:txBody>
      </p:sp>
      <p:sp>
        <p:nvSpPr>
          <p:cNvPr id="2782" name="object 2782"/>
          <p:cNvSpPr/>
          <p:nvPr/>
        </p:nvSpPr>
        <p:spPr>
          <a:xfrm>
            <a:off x="3929633" y="3966972"/>
            <a:ext cx="4572" cy="2285"/>
          </a:xfrm>
          <a:custGeom>
            <a:avLst/>
            <a:gdLst/>
            <a:ahLst/>
            <a:cxnLst/>
            <a:rect l="l" t="t" r="r" b="b"/>
            <a:pathLst>
              <a:path w="4572" h="2286">
                <a:moveTo>
                  <a:pt x="0" y="0"/>
                </a:moveTo>
                <a:lnTo>
                  <a:pt x="4572" y="2285"/>
                </a:lnTo>
              </a:path>
            </a:pathLst>
          </a:custGeom>
          <a:ln w="12954">
            <a:solidFill>
              <a:srgbClr val="368092"/>
            </a:solidFill>
          </a:ln>
        </p:spPr>
        <p:txBody>
          <a:bodyPr wrap="square" lIns="0" tIns="0" rIns="0" bIns="0" rtlCol="0">
            <a:noAutofit/>
          </a:bodyPr>
          <a:lstStyle/>
          <a:p>
            <a:endParaRPr/>
          </a:p>
        </p:txBody>
      </p:sp>
      <p:sp>
        <p:nvSpPr>
          <p:cNvPr id="2783" name="object 2783"/>
          <p:cNvSpPr/>
          <p:nvPr/>
        </p:nvSpPr>
        <p:spPr>
          <a:xfrm>
            <a:off x="3934205" y="3969257"/>
            <a:ext cx="3810" cy="2285"/>
          </a:xfrm>
          <a:custGeom>
            <a:avLst/>
            <a:gdLst/>
            <a:ahLst/>
            <a:cxnLst/>
            <a:rect l="l" t="t" r="r" b="b"/>
            <a:pathLst>
              <a:path w="3810" h="2286">
                <a:moveTo>
                  <a:pt x="0" y="0"/>
                </a:moveTo>
                <a:lnTo>
                  <a:pt x="3810" y="2285"/>
                </a:lnTo>
              </a:path>
            </a:pathLst>
          </a:custGeom>
          <a:ln w="12954">
            <a:solidFill>
              <a:srgbClr val="388496"/>
            </a:solidFill>
          </a:ln>
        </p:spPr>
        <p:txBody>
          <a:bodyPr wrap="square" lIns="0" tIns="0" rIns="0" bIns="0" rtlCol="0">
            <a:noAutofit/>
          </a:bodyPr>
          <a:lstStyle/>
          <a:p>
            <a:endParaRPr/>
          </a:p>
        </p:txBody>
      </p:sp>
      <p:sp>
        <p:nvSpPr>
          <p:cNvPr id="2784" name="object 2784"/>
          <p:cNvSpPr/>
          <p:nvPr/>
        </p:nvSpPr>
        <p:spPr>
          <a:xfrm>
            <a:off x="3938016" y="3971544"/>
            <a:ext cx="3810" cy="3047"/>
          </a:xfrm>
          <a:custGeom>
            <a:avLst/>
            <a:gdLst/>
            <a:ahLst/>
            <a:cxnLst/>
            <a:rect l="l" t="t" r="r" b="b"/>
            <a:pathLst>
              <a:path w="3810" h="3048">
                <a:moveTo>
                  <a:pt x="0" y="0"/>
                </a:moveTo>
                <a:lnTo>
                  <a:pt x="3810" y="3047"/>
                </a:lnTo>
              </a:path>
            </a:pathLst>
          </a:custGeom>
          <a:ln w="12954">
            <a:solidFill>
              <a:srgbClr val="3A879B"/>
            </a:solidFill>
          </a:ln>
        </p:spPr>
        <p:txBody>
          <a:bodyPr wrap="square" lIns="0" tIns="0" rIns="0" bIns="0" rtlCol="0">
            <a:noAutofit/>
          </a:bodyPr>
          <a:lstStyle/>
          <a:p>
            <a:endParaRPr/>
          </a:p>
        </p:txBody>
      </p:sp>
      <p:sp>
        <p:nvSpPr>
          <p:cNvPr id="2785" name="object 2785"/>
          <p:cNvSpPr/>
          <p:nvPr/>
        </p:nvSpPr>
        <p:spPr>
          <a:xfrm>
            <a:off x="3941826" y="3974592"/>
            <a:ext cx="3048" cy="3047"/>
          </a:xfrm>
          <a:custGeom>
            <a:avLst/>
            <a:gdLst/>
            <a:ahLst/>
            <a:cxnLst/>
            <a:rect l="l" t="t" r="r" b="b"/>
            <a:pathLst>
              <a:path w="3048" h="3048">
                <a:moveTo>
                  <a:pt x="0" y="0"/>
                </a:moveTo>
                <a:lnTo>
                  <a:pt x="3048" y="3047"/>
                </a:lnTo>
              </a:path>
            </a:pathLst>
          </a:custGeom>
          <a:ln w="12954">
            <a:solidFill>
              <a:srgbClr val="3A8A9F"/>
            </a:solidFill>
          </a:ln>
        </p:spPr>
        <p:txBody>
          <a:bodyPr wrap="square" lIns="0" tIns="0" rIns="0" bIns="0" rtlCol="0">
            <a:noAutofit/>
          </a:bodyPr>
          <a:lstStyle/>
          <a:p>
            <a:endParaRPr/>
          </a:p>
        </p:txBody>
      </p:sp>
      <p:sp>
        <p:nvSpPr>
          <p:cNvPr id="2786" name="object 2786"/>
          <p:cNvSpPr/>
          <p:nvPr/>
        </p:nvSpPr>
        <p:spPr>
          <a:xfrm>
            <a:off x="3944873" y="3977639"/>
            <a:ext cx="2286" cy="3048"/>
          </a:xfrm>
          <a:custGeom>
            <a:avLst/>
            <a:gdLst/>
            <a:ahLst/>
            <a:cxnLst/>
            <a:rect l="l" t="t" r="r" b="b"/>
            <a:pathLst>
              <a:path w="2286" h="3048">
                <a:moveTo>
                  <a:pt x="0" y="0"/>
                </a:moveTo>
                <a:lnTo>
                  <a:pt x="2286" y="3048"/>
                </a:lnTo>
              </a:path>
            </a:pathLst>
          </a:custGeom>
          <a:ln w="12954">
            <a:solidFill>
              <a:srgbClr val="3C8EA2"/>
            </a:solidFill>
          </a:ln>
        </p:spPr>
        <p:txBody>
          <a:bodyPr wrap="square" lIns="0" tIns="0" rIns="0" bIns="0" rtlCol="0">
            <a:noAutofit/>
          </a:bodyPr>
          <a:lstStyle/>
          <a:p>
            <a:endParaRPr/>
          </a:p>
        </p:txBody>
      </p:sp>
      <p:sp>
        <p:nvSpPr>
          <p:cNvPr id="2787" name="object 2787"/>
          <p:cNvSpPr/>
          <p:nvPr/>
        </p:nvSpPr>
        <p:spPr>
          <a:xfrm>
            <a:off x="3947160" y="3980688"/>
            <a:ext cx="2286" cy="4572"/>
          </a:xfrm>
          <a:custGeom>
            <a:avLst/>
            <a:gdLst/>
            <a:ahLst/>
            <a:cxnLst/>
            <a:rect l="l" t="t" r="r" b="b"/>
            <a:pathLst>
              <a:path w="2286" h="4572">
                <a:moveTo>
                  <a:pt x="0" y="0"/>
                </a:moveTo>
                <a:lnTo>
                  <a:pt x="2286" y="4572"/>
                </a:lnTo>
              </a:path>
            </a:pathLst>
          </a:custGeom>
          <a:ln w="12954">
            <a:solidFill>
              <a:srgbClr val="3D91A5"/>
            </a:solidFill>
          </a:ln>
        </p:spPr>
        <p:txBody>
          <a:bodyPr wrap="square" lIns="0" tIns="0" rIns="0" bIns="0" rtlCol="0">
            <a:noAutofit/>
          </a:bodyPr>
          <a:lstStyle/>
          <a:p>
            <a:endParaRPr/>
          </a:p>
        </p:txBody>
      </p:sp>
      <p:sp>
        <p:nvSpPr>
          <p:cNvPr id="2788" name="object 2788"/>
          <p:cNvSpPr/>
          <p:nvPr/>
        </p:nvSpPr>
        <p:spPr>
          <a:xfrm>
            <a:off x="3949445" y="3985260"/>
            <a:ext cx="1524" cy="4572"/>
          </a:xfrm>
          <a:custGeom>
            <a:avLst/>
            <a:gdLst/>
            <a:ahLst/>
            <a:cxnLst/>
            <a:rect l="l" t="t" r="r" b="b"/>
            <a:pathLst>
              <a:path w="1524" h="4572">
                <a:moveTo>
                  <a:pt x="0" y="0"/>
                </a:moveTo>
                <a:lnTo>
                  <a:pt x="1524" y="4572"/>
                </a:lnTo>
              </a:path>
            </a:pathLst>
          </a:custGeom>
          <a:ln w="12954">
            <a:solidFill>
              <a:srgbClr val="3E92A8"/>
            </a:solidFill>
          </a:ln>
        </p:spPr>
        <p:txBody>
          <a:bodyPr wrap="square" lIns="0" tIns="0" rIns="0" bIns="0" rtlCol="0">
            <a:noAutofit/>
          </a:bodyPr>
          <a:lstStyle/>
          <a:p>
            <a:endParaRPr/>
          </a:p>
        </p:txBody>
      </p:sp>
      <p:sp>
        <p:nvSpPr>
          <p:cNvPr id="2789" name="object 2789"/>
          <p:cNvSpPr/>
          <p:nvPr/>
        </p:nvSpPr>
        <p:spPr>
          <a:xfrm>
            <a:off x="3950970" y="3989832"/>
            <a:ext cx="1524" cy="6096"/>
          </a:xfrm>
          <a:custGeom>
            <a:avLst/>
            <a:gdLst/>
            <a:ahLst/>
            <a:cxnLst/>
            <a:rect l="l" t="t" r="r" b="b"/>
            <a:pathLst>
              <a:path w="1524" h="6096">
                <a:moveTo>
                  <a:pt x="0" y="0"/>
                </a:moveTo>
                <a:lnTo>
                  <a:pt x="1524" y="6096"/>
                </a:lnTo>
              </a:path>
            </a:pathLst>
          </a:custGeom>
          <a:ln w="12954">
            <a:solidFill>
              <a:srgbClr val="3E93AA"/>
            </a:solidFill>
          </a:ln>
        </p:spPr>
        <p:txBody>
          <a:bodyPr wrap="square" lIns="0" tIns="0" rIns="0" bIns="0" rtlCol="0">
            <a:noAutofit/>
          </a:bodyPr>
          <a:lstStyle/>
          <a:p>
            <a:endParaRPr/>
          </a:p>
        </p:txBody>
      </p:sp>
      <p:sp>
        <p:nvSpPr>
          <p:cNvPr id="2790" name="object 2790"/>
          <p:cNvSpPr/>
          <p:nvPr/>
        </p:nvSpPr>
        <p:spPr>
          <a:xfrm>
            <a:off x="3952494" y="3995927"/>
            <a:ext cx="2286" cy="17526"/>
          </a:xfrm>
          <a:custGeom>
            <a:avLst/>
            <a:gdLst/>
            <a:ahLst/>
            <a:cxnLst/>
            <a:rect l="l" t="t" r="r" b="b"/>
            <a:pathLst>
              <a:path w="2286" h="17525">
                <a:moveTo>
                  <a:pt x="0" y="0"/>
                </a:moveTo>
                <a:lnTo>
                  <a:pt x="2286" y="17526"/>
                </a:lnTo>
              </a:path>
            </a:pathLst>
          </a:custGeom>
          <a:ln w="12954">
            <a:solidFill>
              <a:srgbClr val="4094AA"/>
            </a:solidFill>
          </a:ln>
        </p:spPr>
        <p:txBody>
          <a:bodyPr wrap="square" lIns="0" tIns="0" rIns="0" bIns="0" rtlCol="0">
            <a:noAutofit/>
          </a:bodyPr>
          <a:lstStyle/>
          <a:p>
            <a:endParaRPr/>
          </a:p>
        </p:txBody>
      </p:sp>
      <p:sp>
        <p:nvSpPr>
          <p:cNvPr id="2791" name="object 2791"/>
          <p:cNvSpPr/>
          <p:nvPr/>
        </p:nvSpPr>
        <p:spPr>
          <a:xfrm>
            <a:off x="3954779" y="4013454"/>
            <a:ext cx="6858" cy="404622"/>
          </a:xfrm>
          <a:custGeom>
            <a:avLst/>
            <a:gdLst/>
            <a:ahLst/>
            <a:cxnLst/>
            <a:rect l="l" t="t" r="r" b="b"/>
            <a:pathLst>
              <a:path w="6858" h="404622">
                <a:moveTo>
                  <a:pt x="0" y="0"/>
                </a:moveTo>
                <a:lnTo>
                  <a:pt x="1524" y="23622"/>
                </a:lnTo>
                <a:lnTo>
                  <a:pt x="2286" y="54102"/>
                </a:lnTo>
                <a:lnTo>
                  <a:pt x="2286" y="286512"/>
                </a:lnTo>
                <a:lnTo>
                  <a:pt x="2286" y="332994"/>
                </a:lnTo>
                <a:lnTo>
                  <a:pt x="3810" y="372618"/>
                </a:lnTo>
                <a:lnTo>
                  <a:pt x="6858" y="404622"/>
                </a:lnTo>
              </a:path>
            </a:pathLst>
          </a:custGeom>
          <a:ln w="12953">
            <a:solidFill>
              <a:srgbClr val="4094AB"/>
            </a:solidFill>
          </a:ln>
        </p:spPr>
        <p:txBody>
          <a:bodyPr wrap="square" lIns="0" tIns="0" rIns="0" bIns="0" rtlCol="0">
            <a:noAutofit/>
          </a:bodyPr>
          <a:lstStyle/>
          <a:p>
            <a:endParaRPr/>
          </a:p>
        </p:txBody>
      </p:sp>
      <p:sp>
        <p:nvSpPr>
          <p:cNvPr id="2792" name="object 2792"/>
          <p:cNvSpPr/>
          <p:nvPr/>
        </p:nvSpPr>
        <p:spPr>
          <a:xfrm>
            <a:off x="3961638" y="4418076"/>
            <a:ext cx="3048" cy="23622"/>
          </a:xfrm>
          <a:custGeom>
            <a:avLst/>
            <a:gdLst/>
            <a:ahLst/>
            <a:cxnLst/>
            <a:rect l="l" t="t" r="r" b="b"/>
            <a:pathLst>
              <a:path w="3048" h="23622">
                <a:moveTo>
                  <a:pt x="0" y="0"/>
                </a:moveTo>
                <a:lnTo>
                  <a:pt x="3048" y="23622"/>
                </a:lnTo>
              </a:path>
            </a:pathLst>
          </a:custGeom>
          <a:ln w="12954">
            <a:solidFill>
              <a:srgbClr val="4094AA"/>
            </a:solidFill>
          </a:ln>
        </p:spPr>
        <p:txBody>
          <a:bodyPr wrap="square" lIns="0" tIns="0" rIns="0" bIns="0" rtlCol="0">
            <a:noAutofit/>
          </a:bodyPr>
          <a:lstStyle/>
          <a:p>
            <a:endParaRPr/>
          </a:p>
        </p:txBody>
      </p:sp>
      <p:sp>
        <p:nvSpPr>
          <p:cNvPr id="2793" name="object 2793"/>
          <p:cNvSpPr/>
          <p:nvPr/>
        </p:nvSpPr>
        <p:spPr>
          <a:xfrm>
            <a:off x="3964685" y="4441698"/>
            <a:ext cx="2286" cy="9906"/>
          </a:xfrm>
          <a:custGeom>
            <a:avLst/>
            <a:gdLst/>
            <a:ahLst/>
            <a:cxnLst/>
            <a:rect l="l" t="t" r="r" b="b"/>
            <a:pathLst>
              <a:path w="2286" h="9905">
                <a:moveTo>
                  <a:pt x="0" y="0"/>
                </a:moveTo>
                <a:lnTo>
                  <a:pt x="2286" y="9906"/>
                </a:lnTo>
              </a:path>
            </a:pathLst>
          </a:custGeom>
          <a:ln w="12954">
            <a:solidFill>
              <a:srgbClr val="3F94AA"/>
            </a:solidFill>
          </a:ln>
        </p:spPr>
        <p:txBody>
          <a:bodyPr wrap="square" lIns="0" tIns="0" rIns="0" bIns="0" rtlCol="0">
            <a:noAutofit/>
          </a:bodyPr>
          <a:lstStyle/>
          <a:p>
            <a:endParaRPr/>
          </a:p>
        </p:txBody>
      </p:sp>
      <p:sp>
        <p:nvSpPr>
          <p:cNvPr id="2794" name="object 2794"/>
          <p:cNvSpPr/>
          <p:nvPr/>
        </p:nvSpPr>
        <p:spPr>
          <a:xfrm>
            <a:off x="3966972" y="4451604"/>
            <a:ext cx="3048" cy="9906"/>
          </a:xfrm>
          <a:custGeom>
            <a:avLst/>
            <a:gdLst/>
            <a:ahLst/>
            <a:cxnLst/>
            <a:rect l="l" t="t" r="r" b="b"/>
            <a:pathLst>
              <a:path w="3048" h="9905">
                <a:moveTo>
                  <a:pt x="0" y="0"/>
                </a:moveTo>
                <a:lnTo>
                  <a:pt x="3048" y="9906"/>
                </a:lnTo>
              </a:path>
            </a:pathLst>
          </a:custGeom>
          <a:ln w="12954">
            <a:solidFill>
              <a:srgbClr val="3E93A9"/>
            </a:solidFill>
          </a:ln>
        </p:spPr>
        <p:txBody>
          <a:bodyPr wrap="square" lIns="0" tIns="0" rIns="0" bIns="0" rtlCol="0">
            <a:noAutofit/>
          </a:bodyPr>
          <a:lstStyle/>
          <a:p>
            <a:endParaRPr/>
          </a:p>
        </p:txBody>
      </p:sp>
      <p:sp>
        <p:nvSpPr>
          <p:cNvPr id="2795" name="object 2795"/>
          <p:cNvSpPr/>
          <p:nvPr/>
        </p:nvSpPr>
        <p:spPr>
          <a:xfrm>
            <a:off x="3970020" y="4461510"/>
            <a:ext cx="6858" cy="18288"/>
          </a:xfrm>
          <a:custGeom>
            <a:avLst/>
            <a:gdLst/>
            <a:ahLst/>
            <a:cxnLst/>
            <a:rect l="l" t="t" r="r" b="b"/>
            <a:pathLst>
              <a:path w="6858" h="18287">
                <a:moveTo>
                  <a:pt x="0" y="0"/>
                </a:moveTo>
                <a:lnTo>
                  <a:pt x="3048" y="9144"/>
                </a:lnTo>
                <a:lnTo>
                  <a:pt x="6858" y="18288"/>
                </a:lnTo>
              </a:path>
            </a:pathLst>
          </a:custGeom>
          <a:ln w="12953">
            <a:solidFill>
              <a:srgbClr val="3E92A8"/>
            </a:solidFill>
          </a:ln>
        </p:spPr>
        <p:txBody>
          <a:bodyPr wrap="square" lIns="0" tIns="0" rIns="0" bIns="0" rtlCol="0">
            <a:noAutofit/>
          </a:bodyPr>
          <a:lstStyle/>
          <a:p>
            <a:endParaRPr/>
          </a:p>
        </p:txBody>
      </p:sp>
      <p:sp>
        <p:nvSpPr>
          <p:cNvPr id="2796" name="object 2796"/>
          <p:cNvSpPr/>
          <p:nvPr/>
        </p:nvSpPr>
        <p:spPr>
          <a:xfrm>
            <a:off x="3976877" y="4479798"/>
            <a:ext cx="3810" cy="8382"/>
          </a:xfrm>
          <a:custGeom>
            <a:avLst/>
            <a:gdLst/>
            <a:ahLst/>
            <a:cxnLst/>
            <a:rect l="l" t="t" r="r" b="b"/>
            <a:pathLst>
              <a:path w="3810" h="8382">
                <a:moveTo>
                  <a:pt x="0" y="0"/>
                </a:moveTo>
                <a:lnTo>
                  <a:pt x="3810" y="8382"/>
                </a:lnTo>
              </a:path>
            </a:pathLst>
          </a:custGeom>
          <a:ln w="12954">
            <a:solidFill>
              <a:srgbClr val="3D92A6"/>
            </a:solidFill>
          </a:ln>
        </p:spPr>
        <p:txBody>
          <a:bodyPr wrap="square" lIns="0" tIns="0" rIns="0" bIns="0" rtlCol="0">
            <a:noAutofit/>
          </a:bodyPr>
          <a:lstStyle/>
          <a:p>
            <a:endParaRPr/>
          </a:p>
        </p:txBody>
      </p:sp>
      <p:sp>
        <p:nvSpPr>
          <p:cNvPr id="2797" name="object 2797"/>
          <p:cNvSpPr/>
          <p:nvPr/>
        </p:nvSpPr>
        <p:spPr>
          <a:xfrm>
            <a:off x="3980688" y="4488179"/>
            <a:ext cx="4572" cy="8382"/>
          </a:xfrm>
          <a:custGeom>
            <a:avLst/>
            <a:gdLst/>
            <a:ahLst/>
            <a:cxnLst/>
            <a:rect l="l" t="t" r="r" b="b"/>
            <a:pathLst>
              <a:path w="4572" h="8382">
                <a:moveTo>
                  <a:pt x="0" y="0"/>
                </a:moveTo>
                <a:lnTo>
                  <a:pt x="4572" y="8382"/>
                </a:lnTo>
              </a:path>
            </a:pathLst>
          </a:custGeom>
          <a:ln w="12954">
            <a:solidFill>
              <a:srgbClr val="3D91A5"/>
            </a:solidFill>
          </a:ln>
        </p:spPr>
        <p:txBody>
          <a:bodyPr wrap="square" lIns="0" tIns="0" rIns="0" bIns="0" rtlCol="0">
            <a:noAutofit/>
          </a:bodyPr>
          <a:lstStyle/>
          <a:p>
            <a:endParaRPr/>
          </a:p>
        </p:txBody>
      </p:sp>
      <p:sp>
        <p:nvSpPr>
          <p:cNvPr id="2798" name="object 2798"/>
          <p:cNvSpPr/>
          <p:nvPr/>
        </p:nvSpPr>
        <p:spPr>
          <a:xfrm>
            <a:off x="3985260" y="4496561"/>
            <a:ext cx="5334" cy="8382"/>
          </a:xfrm>
          <a:custGeom>
            <a:avLst/>
            <a:gdLst/>
            <a:ahLst/>
            <a:cxnLst/>
            <a:rect l="l" t="t" r="r" b="b"/>
            <a:pathLst>
              <a:path w="5334" h="8382">
                <a:moveTo>
                  <a:pt x="0" y="0"/>
                </a:moveTo>
                <a:lnTo>
                  <a:pt x="5334" y="8382"/>
                </a:lnTo>
              </a:path>
            </a:pathLst>
          </a:custGeom>
          <a:ln w="12953">
            <a:solidFill>
              <a:srgbClr val="3C90A3"/>
            </a:solidFill>
          </a:ln>
        </p:spPr>
        <p:txBody>
          <a:bodyPr wrap="square" lIns="0" tIns="0" rIns="0" bIns="0" rtlCol="0">
            <a:noAutofit/>
          </a:bodyPr>
          <a:lstStyle/>
          <a:p>
            <a:endParaRPr/>
          </a:p>
        </p:txBody>
      </p:sp>
      <p:sp>
        <p:nvSpPr>
          <p:cNvPr id="2799" name="object 2799"/>
          <p:cNvSpPr/>
          <p:nvPr/>
        </p:nvSpPr>
        <p:spPr>
          <a:xfrm>
            <a:off x="3990594" y="4504944"/>
            <a:ext cx="5334" cy="7620"/>
          </a:xfrm>
          <a:custGeom>
            <a:avLst/>
            <a:gdLst/>
            <a:ahLst/>
            <a:cxnLst/>
            <a:rect l="l" t="t" r="r" b="b"/>
            <a:pathLst>
              <a:path w="5334" h="7620">
                <a:moveTo>
                  <a:pt x="0" y="0"/>
                </a:moveTo>
                <a:lnTo>
                  <a:pt x="5334" y="7620"/>
                </a:lnTo>
              </a:path>
            </a:pathLst>
          </a:custGeom>
          <a:ln w="12954">
            <a:solidFill>
              <a:srgbClr val="3C8FA2"/>
            </a:solidFill>
          </a:ln>
        </p:spPr>
        <p:txBody>
          <a:bodyPr wrap="square" lIns="0" tIns="0" rIns="0" bIns="0" rtlCol="0">
            <a:noAutofit/>
          </a:bodyPr>
          <a:lstStyle/>
          <a:p>
            <a:endParaRPr/>
          </a:p>
        </p:txBody>
      </p:sp>
      <p:sp>
        <p:nvSpPr>
          <p:cNvPr id="2800" name="object 2800"/>
          <p:cNvSpPr/>
          <p:nvPr/>
        </p:nvSpPr>
        <p:spPr>
          <a:xfrm>
            <a:off x="3995927" y="4512564"/>
            <a:ext cx="6096" cy="7620"/>
          </a:xfrm>
          <a:custGeom>
            <a:avLst/>
            <a:gdLst/>
            <a:ahLst/>
            <a:cxnLst/>
            <a:rect l="l" t="t" r="r" b="b"/>
            <a:pathLst>
              <a:path w="6096" h="7620">
                <a:moveTo>
                  <a:pt x="0" y="0"/>
                </a:moveTo>
                <a:lnTo>
                  <a:pt x="6096" y="7620"/>
                </a:lnTo>
              </a:path>
            </a:pathLst>
          </a:custGeom>
          <a:ln w="12954">
            <a:solidFill>
              <a:srgbClr val="3B8DA1"/>
            </a:solidFill>
          </a:ln>
        </p:spPr>
        <p:txBody>
          <a:bodyPr wrap="square" lIns="0" tIns="0" rIns="0" bIns="0" rtlCol="0">
            <a:noAutofit/>
          </a:bodyPr>
          <a:lstStyle/>
          <a:p>
            <a:endParaRPr/>
          </a:p>
        </p:txBody>
      </p:sp>
      <p:sp>
        <p:nvSpPr>
          <p:cNvPr id="2801" name="object 2801"/>
          <p:cNvSpPr/>
          <p:nvPr/>
        </p:nvSpPr>
        <p:spPr>
          <a:xfrm>
            <a:off x="4002023" y="4520183"/>
            <a:ext cx="6096" cy="6095"/>
          </a:xfrm>
          <a:custGeom>
            <a:avLst/>
            <a:gdLst/>
            <a:ahLst/>
            <a:cxnLst/>
            <a:rect l="l" t="t" r="r" b="b"/>
            <a:pathLst>
              <a:path w="6096" h="6096">
                <a:moveTo>
                  <a:pt x="0" y="0"/>
                </a:moveTo>
                <a:lnTo>
                  <a:pt x="6096" y="6095"/>
                </a:lnTo>
              </a:path>
            </a:pathLst>
          </a:custGeom>
          <a:ln w="12954">
            <a:solidFill>
              <a:srgbClr val="3A8A9F"/>
            </a:solidFill>
          </a:ln>
        </p:spPr>
        <p:txBody>
          <a:bodyPr wrap="square" lIns="0" tIns="0" rIns="0" bIns="0" rtlCol="0">
            <a:noAutofit/>
          </a:bodyPr>
          <a:lstStyle/>
          <a:p>
            <a:endParaRPr/>
          </a:p>
        </p:txBody>
      </p:sp>
      <p:sp>
        <p:nvSpPr>
          <p:cNvPr id="2802" name="object 2802"/>
          <p:cNvSpPr/>
          <p:nvPr/>
        </p:nvSpPr>
        <p:spPr>
          <a:xfrm>
            <a:off x="4008120" y="4526279"/>
            <a:ext cx="6096" cy="5333"/>
          </a:xfrm>
          <a:custGeom>
            <a:avLst/>
            <a:gdLst/>
            <a:ahLst/>
            <a:cxnLst/>
            <a:rect l="l" t="t" r="r" b="b"/>
            <a:pathLst>
              <a:path w="6096" h="5334">
                <a:moveTo>
                  <a:pt x="0" y="0"/>
                </a:moveTo>
                <a:lnTo>
                  <a:pt x="6096" y="5333"/>
                </a:lnTo>
              </a:path>
            </a:pathLst>
          </a:custGeom>
          <a:ln w="12954">
            <a:solidFill>
              <a:srgbClr val="3A889C"/>
            </a:solidFill>
          </a:ln>
        </p:spPr>
        <p:txBody>
          <a:bodyPr wrap="square" lIns="0" tIns="0" rIns="0" bIns="0" rtlCol="0">
            <a:noAutofit/>
          </a:bodyPr>
          <a:lstStyle/>
          <a:p>
            <a:endParaRPr/>
          </a:p>
        </p:txBody>
      </p:sp>
      <p:sp>
        <p:nvSpPr>
          <p:cNvPr id="2803" name="object 2803"/>
          <p:cNvSpPr/>
          <p:nvPr/>
        </p:nvSpPr>
        <p:spPr>
          <a:xfrm>
            <a:off x="4014216" y="4531614"/>
            <a:ext cx="6858" cy="3809"/>
          </a:xfrm>
          <a:custGeom>
            <a:avLst/>
            <a:gdLst/>
            <a:ahLst/>
            <a:cxnLst/>
            <a:rect l="l" t="t" r="r" b="b"/>
            <a:pathLst>
              <a:path w="6858" h="3810">
                <a:moveTo>
                  <a:pt x="0" y="0"/>
                </a:moveTo>
                <a:lnTo>
                  <a:pt x="6858" y="3809"/>
                </a:lnTo>
              </a:path>
            </a:pathLst>
          </a:custGeom>
          <a:ln w="12954">
            <a:solidFill>
              <a:srgbClr val="398597"/>
            </a:solidFill>
          </a:ln>
        </p:spPr>
        <p:txBody>
          <a:bodyPr wrap="square" lIns="0" tIns="0" rIns="0" bIns="0" rtlCol="0">
            <a:noAutofit/>
          </a:bodyPr>
          <a:lstStyle/>
          <a:p>
            <a:endParaRPr/>
          </a:p>
        </p:txBody>
      </p:sp>
      <p:sp>
        <p:nvSpPr>
          <p:cNvPr id="2804" name="object 2804"/>
          <p:cNvSpPr/>
          <p:nvPr/>
        </p:nvSpPr>
        <p:spPr>
          <a:xfrm>
            <a:off x="4021073" y="4535423"/>
            <a:ext cx="6858" cy="3809"/>
          </a:xfrm>
          <a:custGeom>
            <a:avLst/>
            <a:gdLst/>
            <a:ahLst/>
            <a:cxnLst/>
            <a:rect l="l" t="t" r="r" b="b"/>
            <a:pathLst>
              <a:path w="6858" h="3810">
                <a:moveTo>
                  <a:pt x="0" y="0"/>
                </a:moveTo>
                <a:lnTo>
                  <a:pt x="6858" y="3809"/>
                </a:lnTo>
              </a:path>
            </a:pathLst>
          </a:custGeom>
          <a:ln w="12954">
            <a:solidFill>
              <a:srgbClr val="378193"/>
            </a:solidFill>
          </a:ln>
        </p:spPr>
        <p:txBody>
          <a:bodyPr wrap="square" lIns="0" tIns="0" rIns="0" bIns="0" rtlCol="0">
            <a:noAutofit/>
          </a:bodyPr>
          <a:lstStyle/>
          <a:p>
            <a:endParaRPr/>
          </a:p>
        </p:txBody>
      </p:sp>
      <p:sp>
        <p:nvSpPr>
          <p:cNvPr id="2805" name="object 2805"/>
          <p:cNvSpPr/>
          <p:nvPr/>
        </p:nvSpPr>
        <p:spPr>
          <a:xfrm>
            <a:off x="4027932" y="4539233"/>
            <a:ext cx="6858" cy="2285"/>
          </a:xfrm>
          <a:custGeom>
            <a:avLst/>
            <a:gdLst/>
            <a:ahLst/>
            <a:cxnLst/>
            <a:rect l="l" t="t" r="r" b="b"/>
            <a:pathLst>
              <a:path w="6858" h="2286">
                <a:moveTo>
                  <a:pt x="0" y="0"/>
                </a:moveTo>
                <a:lnTo>
                  <a:pt x="6858" y="2285"/>
                </a:lnTo>
              </a:path>
            </a:pathLst>
          </a:custGeom>
          <a:ln w="12954">
            <a:solidFill>
              <a:srgbClr val="347C8F"/>
            </a:solidFill>
          </a:ln>
        </p:spPr>
        <p:txBody>
          <a:bodyPr wrap="square" lIns="0" tIns="0" rIns="0" bIns="0" rtlCol="0">
            <a:noAutofit/>
          </a:bodyPr>
          <a:lstStyle/>
          <a:p>
            <a:endParaRPr/>
          </a:p>
        </p:txBody>
      </p:sp>
      <p:sp>
        <p:nvSpPr>
          <p:cNvPr id="2806" name="object 2806"/>
          <p:cNvSpPr/>
          <p:nvPr/>
        </p:nvSpPr>
        <p:spPr>
          <a:xfrm>
            <a:off x="4034789" y="4541520"/>
            <a:ext cx="6858" cy="1523"/>
          </a:xfrm>
          <a:custGeom>
            <a:avLst/>
            <a:gdLst/>
            <a:ahLst/>
            <a:cxnLst/>
            <a:rect l="l" t="t" r="r" b="b"/>
            <a:pathLst>
              <a:path w="6858" h="1524">
                <a:moveTo>
                  <a:pt x="0" y="0"/>
                </a:moveTo>
                <a:lnTo>
                  <a:pt x="6858" y="1523"/>
                </a:lnTo>
              </a:path>
            </a:pathLst>
          </a:custGeom>
          <a:ln w="12954">
            <a:solidFill>
              <a:srgbClr val="337989"/>
            </a:solidFill>
          </a:ln>
        </p:spPr>
        <p:txBody>
          <a:bodyPr wrap="square" lIns="0" tIns="0" rIns="0" bIns="0" rtlCol="0">
            <a:noAutofit/>
          </a:bodyPr>
          <a:lstStyle/>
          <a:p>
            <a:endParaRPr/>
          </a:p>
        </p:txBody>
      </p:sp>
      <p:sp>
        <p:nvSpPr>
          <p:cNvPr id="2807" name="object 2807"/>
          <p:cNvSpPr/>
          <p:nvPr/>
        </p:nvSpPr>
        <p:spPr>
          <a:xfrm>
            <a:off x="4041648" y="4543044"/>
            <a:ext cx="7620" cy="0"/>
          </a:xfrm>
          <a:custGeom>
            <a:avLst/>
            <a:gdLst/>
            <a:ahLst/>
            <a:cxnLst/>
            <a:rect l="l" t="t" r="r" b="b"/>
            <a:pathLst>
              <a:path w="7620">
                <a:moveTo>
                  <a:pt x="0" y="0"/>
                </a:moveTo>
                <a:lnTo>
                  <a:pt x="7620" y="0"/>
                </a:lnTo>
              </a:path>
            </a:pathLst>
          </a:custGeom>
          <a:ln w="12954">
            <a:solidFill>
              <a:srgbClr val="357D90"/>
            </a:solidFill>
          </a:ln>
        </p:spPr>
        <p:txBody>
          <a:bodyPr wrap="square" lIns="0" tIns="0" rIns="0" bIns="0" rtlCol="0">
            <a:noAutofit/>
          </a:bodyPr>
          <a:lstStyle/>
          <a:p>
            <a:endParaRPr/>
          </a:p>
        </p:txBody>
      </p:sp>
      <p:sp>
        <p:nvSpPr>
          <p:cNvPr id="2808" name="object 2808"/>
          <p:cNvSpPr/>
          <p:nvPr/>
        </p:nvSpPr>
        <p:spPr>
          <a:xfrm>
            <a:off x="4049267" y="4543044"/>
            <a:ext cx="7620" cy="0"/>
          </a:xfrm>
          <a:custGeom>
            <a:avLst/>
            <a:gdLst/>
            <a:ahLst/>
            <a:cxnLst/>
            <a:rect l="l" t="t" r="r" b="b"/>
            <a:pathLst>
              <a:path w="7620">
                <a:moveTo>
                  <a:pt x="0" y="0"/>
                </a:moveTo>
                <a:lnTo>
                  <a:pt x="7620" y="0"/>
                </a:lnTo>
              </a:path>
            </a:pathLst>
          </a:custGeom>
          <a:ln w="12954">
            <a:solidFill>
              <a:srgbClr val="378193"/>
            </a:solidFill>
          </a:ln>
        </p:spPr>
        <p:txBody>
          <a:bodyPr wrap="square" lIns="0" tIns="0" rIns="0" bIns="0" rtlCol="0">
            <a:noAutofit/>
          </a:bodyPr>
          <a:lstStyle/>
          <a:p>
            <a:endParaRPr/>
          </a:p>
        </p:txBody>
      </p:sp>
      <p:sp>
        <p:nvSpPr>
          <p:cNvPr id="2809" name="object 2809"/>
          <p:cNvSpPr/>
          <p:nvPr/>
        </p:nvSpPr>
        <p:spPr>
          <a:xfrm>
            <a:off x="4056888" y="4541520"/>
            <a:ext cx="7620" cy="1524"/>
          </a:xfrm>
          <a:custGeom>
            <a:avLst/>
            <a:gdLst/>
            <a:ahLst/>
            <a:cxnLst/>
            <a:rect l="l" t="t" r="r" b="b"/>
            <a:pathLst>
              <a:path w="7620" h="1524">
                <a:moveTo>
                  <a:pt x="0" y="1524"/>
                </a:moveTo>
                <a:lnTo>
                  <a:pt x="7620" y="0"/>
                </a:lnTo>
              </a:path>
            </a:pathLst>
          </a:custGeom>
          <a:ln w="12953">
            <a:solidFill>
              <a:srgbClr val="398597"/>
            </a:solidFill>
          </a:ln>
        </p:spPr>
        <p:txBody>
          <a:bodyPr wrap="square" lIns="0" tIns="0" rIns="0" bIns="0" rtlCol="0">
            <a:noAutofit/>
          </a:bodyPr>
          <a:lstStyle/>
          <a:p>
            <a:endParaRPr/>
          </a:p>
        </p:txBody>
      </p:sp>
      <p:sp>
        <p:nvSpPr>
          <p:cNvPr id="2810" name="object 2810"/>
          <p:cNvSpPr/>
          <p:nvPr/>
        </p:nvSpPr>
        <p:spPr>
          <a:xfrm>
            <a:off x="4064507" y="4539996"/>
            <a:ext cx="7620" cy="1524"/>
          </a:xfrm>
          <a:custGeom>
            <a:avLst/>
            <a:gdLst/>
            <a:ahLst/>
            <a:cxnLst/>
            <a:rect l="l" t="t" r="r" b="b"/>
            <a:pathLst>
              <a:path w="7620" h="1524">
                <a:moveTo>
                  <a:pt x="0" y="1524"/>
                </a:moveTo>
                <a:lnTo>
                  <a:pt x="7620" y="0"/>
                </a:lnTo>
              </a:path>
            </a:pathLst>
          </a:custGeom>
          <a:ln w="12953">
            <a:solidFill>
              <a:srgbClr val="3A879C"/>
            </a:solidFill>
          </a:ln>
        </p:spPr>
        <p:txBody>
          <a:bodyPr wrap="square" lIns="0" tIns="0" rIns="0" bIns="0" rtlCol="0">
            <a:noAutofit/>
          </a:bodyPr>
          <a:lstStyle/>
          <a:p>
            <a:endParaRPr/>
          </a:p>
        </p:txBody>
      </p:sp>
      <p:sp>
        <p:nvSpPr>
          <p:cNvPr id="2811" name="object 2811"/>
          <p:cNvSpPr/>
          <p:nvPr/>
        </p:nvSpPr>
        <p:spPr>
          <a:xfrm>
            <a:off x="4072127" y="4537709"/>
            <a:ext cx="6858" cy="2286"/>
          </a:xfrm>
          <a:custGeom>
            <a:avLst/>
            <a:gdLst/>
            <a:ahLst/>
            <a:cxnLst/>
            <a:rect l="l" t="t" r="r" b="b"/>
            <a:pathLst>
              <a:path w="6858" h="2286">
                <a:moveTo>
                  <a:pt x="0" y="2286"/>
                </a:moveTo>
                <a:lnTo>
                  <a:pt x="6858" y="0"/>
                </a:lnTo>
              </a:path>
            </a:pathLst>
          </a:custGeom>
          <a:ln w="12954">
            <a:solidFill>
              <a:srgbClr val="3B8B9F"/>
            </a:solidFill>
          </a:ln>
        </p:spPr>
        <p:txBody>
          <a:bodyPr wrap="square" lIns="0" tIns="0" rIns="0" bIns="0" rtlCol="0">
            <a:noAutofit/>
          </a:bodyPr>
          <a:lstStyle/>
          <a:p>
            <a:endParaRPr/>
          </a:p>
        </p:txBody>
      </p:sp>
      <p:sp>
        <p:nvSpPr>
          <p:cNvPr id="2812" name="object 2812"/>
          <p:cNvSpPr/>
          <p:nvPr/>
        </p:nvSpPr>
        <p:spPr>
          <a:xfrm>
            <a:off x="4078985" y="4534662"/>
            <a:ext cx="6858" cy="3048"/>
          </a:xfrm>
          <a:custGeom>
            <a:avLst/>
            <a:gdLst/>
            <a:ahLst/>
            <a:cxnLst/>
            <a:rect l="l" t="t" r="r" b="b"/>
            <a:pathLst>
              <a:path w="6858" h="3048">
                <a:moveTo>
                  <a:pt x="0" y="3048"/>
                </a:moveTo>
                <a:lnTo>
                  <a:pt x="6858" y="0"/>
                </a:lnTo>
              </a:path>
            </a:pathLst>
          </a:custGeom>
          <a:ln w="12953">
            <a:solidFill>
              <a:srgbClr val="3C8FA2"/>
            </a:solidFill>
          </a:ln>
        </p:spPr>
        <p:txBody>
          <a:bodyPr wrap="square" lIns="0" tIns="0" rIns="0" bIns="0" rtlCol="0">
            <a:noAutofit/>
          </a:bodyPr>
          <a:lstStyle/>
          <a:p>
            <a:endParaRPr/>
          </a:p>
        </p:txBody>
      </p:sp>
      <p:sp>
        <p:nvSpPr>
          <p:cNvPr id="2813" name="object 2813"/>
          <p:cNvSpPr/>
          <p:nvPr/>
        </p:nvSpPr>
        <p:spPr>
          <a:xfrm>
            <a:off x="4085844" y="4530089"/>
            <a:ext cx="6858" cy="4572"/>
          </a:xfrm>
          <a:custGeom>
            <a:avLst/>
            <a:gdLst/>
            <a:ahLst/>
            <a:cxnLst/>
            <a:rect l="l" t="t" r="r" b="b"/>
            <a:pathLst>
              <a:path w="6858" h="4572">
                <a:moveTo>
                  <a:pt x="0" y="4572"/>
                </a:moveTo>
                <a:lnTo>
                  <a:pt x="6858" y="0"/>
                </a:lnTo>
              </a:path>
            </a:pathLst>
          </a:custGeom>
          <a:ln w="12954">
            <a:solidFill>
              <a:srgbClr val="3D92A6"/>
            </a:solidFill>
          </a:ln>
        </p:spPr>
        <p:txBody>
          <a:bodyPr wrap="square" lIns="0" tIns="0" rIns="0" bIns="0" rtlCol="0">
            <a:noAutofit/>
          </a:bodyPr>
          <a:lstStyle/>
          <a:p>
            <a:endParaRPr/>
          </a:p>
        </p:txBody>
      </p:sp>
      <p:sp>
        <p:nvSpPr>
          <p:cNvPr id="2814" name="object 2814"/>
          <p:cNvSpPr/>
          <p:nvPr/>
        </p:nvSpPr>
        <p:spPr>
          <a:xfrm>
            <a:off x="4092701" y="4525517"/>
            <a:ext cx="6858" cy="4572"/>
          </a:xfrm>
          <a:custGeom>
            <a:avLst/>
            <a:gdLst/>
            <a:ahLst/>
            <a:cxnLst/>
            <a:rect l="l" t="t" r="r" b="b"/>
            <a:pathLst>
              <a:path w="6858" h="4572">
                <a:moveTo>
                  <a:pt x="0" y="4572"/>
                </a:moveTo>
                <a:lnTo>
                  <a:pt x="6858" y="0"/>
                </a:lnTo>
              </a:path>
            </a:pathLst>
          </a:custGeom>
          <a:ln w="12954">
            <a:solidFill>
              <a:srgbClr val="3F94AA"/>
            </a:solidFill>
          </a:ln>
        </p:spPr>
        <p:txBody>
          <a:bodyPr wrap="square" lIns="0" tIns="0" rIns="0" bIns="0" rtlCol="0">
            <a:noAutofit/>
          </a:bodyPr>
          <a:lstStyle/>
          <a:p>
            <a:endParaRPr/>
          </a:p>
        </p:txBody>
      </p:sp>
      <p:sp>
        <p:nvSpPr>
          <p:cNvPr id="2815" name="object 2815"/>
          <p:cNvSpPr/>
          <p:nvPr/>
        </p:nvSpPr>
        <p:spPr>
          <a:xfrm>
            <a:off x="4099560" y="4520183"/>
            <a:ext cx="6858" cy="5334"/>
          </a:xfrm>
          <a:custGeom>
            <a:avLst/>
            <a:gdLst/>
            <a:ahLst/>
            <a:cxnLst/>
            <a:rect l="l" t="t" r="r" b="b"/>
            <a:pathLst>
              <a:path w="6858" h="5334">
                <a:moveTo>
                  <a:pt x="0" y="5334"/>
                </a:moveTo>
                <a:lnTo>
                  <a:pt x="6858" y="0"/>
                </a:lnTo>
              </a:path>
            </a:pathLst>
          </a:custGeom>
          <a:ln w="12953">
            <a:solidFill>
              <a:srgbClr val="4196AC"/>
            </a:solidFill>
          </a:ln>
        </p:spPr>
        <p:txBody>
          <a:bodyPr wrap="square" lIns="0" tIns="0" rIns="0" bIns="0" rtlCol="0">
            <a:noAutofit/>
          </a:bodyPr>
          <a:lstStyle/>
          <a:p>
            <a:endParaRPr/>
          </a:p>
        </p:txBody>
      </p:sp>
      <p:sp>
        <p:nvSpPr>
          <p:cNvPr id="2816" name="object 2816"/>
          <p:cNvSpPr/>
          <p:nvPr/>
        </p:nvSpPr>
        <p:spPr>
          <a:xfrm>
            <a:off x="4106417" y="4514087"/>
            <a:ext cx="6095" cy="6096"/>
          </a:xfrm>
          <a:custGeom>
            <a:avLst/>
            <a:gdLst/>
            <a:ahLst/>
            <a:cxnLst/>
            <a:rect l="l" t="t" r="r" b="b"/>
            <a:pathLst>
              <a:path w="6096" h="6096">
                <a:moveTo>
                  <a:pt x="0" y="6096"/>
                </a:moveTo>
                <a:lnTo>
                  <a:pt x="6095" y="0"/>
                </a:lnTo>
              </a:path>
            </a:pathLst>
          </a:custGeom>
          <a:ln w="12954">
            <a:solidFill>
              <a:srgbClr val="4198AE"/>
            </a:solidFill>
          </a:ln>
        </p:spPr>
        <p:txBody>
          <a:bodyPr wrap="square" lIns="0" tIns="0" rIns="0" bIns="0" rtlCol="0">
            <a:noAutofit/>
          </a:bodyPr>
          <a:lstStyle/>
          <a:p>
            <a:endParaRPr/>
          </a:p>
        </p:txBody>
      </p:sp>
      <p:sp>
        <p:nvSpPr>
          <p:cNvPr id="2817" name="object 2817"/>
          <p:cNvSpPr/>
          <p:nvPr/>
        </p:nvSpPr>
        <p:spPr>
          <a:xfrm>
            <a:off x="4112514" y="4507230"/>
            <a:ext cx="6095" cy="6858"/>
          </a:xfrm>
          <a:custGeom>
            <a:avLst/>
            <a:gdLst/>
            <a:ahLst/>
            <a:cxnLst/>
            <a:rect l="l" t="t" r="r" b="b"/>
            <a:pathLst>
              <a:path w="6096" h="6858">
                <a:moveTo>
                  <a:pt x="0" y="6857"/>
                </a:moveTo>
                <a:lnTo>
                  <a:pt x="6095" y="0"/>
                </a:lnTo>
              </a:path>
            </a:pathLst>
          </a:custGeom>
          <a:ln w="12953">
            <a:solidFill>
              <a:srgbClr val="4299AF"/>
            </a:solidFill>
          </a:ln>
        </p:spPr>
        <p:txBody>
          <a:bodyPr wrap="square" lIns="0" tIns="0" rIns="0" bIns="0" rtlCol="0">
            <a:noAutofit/>
          </a:bodyPr>
          <a:lstStyle/>
          <a:p>
            <a:endParaRPr/>
          </a:p>
        </p:txBody>
      </p:sp>
      <p:sp>
        <p:nvSpPr>
          <p:cNvPr id="2818" name="object 2818"/>
          <p:cNvSpPr/>
          <p:nvPr/>
        </p:nvSpPr>
        <p:spPr>
          <a:xfrm>
            <a:off x="4118610" y="4490465"/>
            <a:ext cx="12954" cy="16764"/>
          </a:xfrm>
          <a:custGeom>
            <a:avLst/>
            <a:gdLst/>
            <a:ahLst/>
            <a:cxnLst/>
            <a:rect l="l" t="t" r="r" b="b"/>
            <a:pathLst>
              <a:path w="12953" h="16763">
                <a:moveTo>
                  <a:pt x="0" y="16763"/>
                </a:moveTo>
                <a:lnTo>
                  <a:pt x="12954" y="0"/>
                </a:lnTo>
              </a:path>
            </a:pathLst>
          </a:custGeom>
          <a:ln w="12954">
            <a:solidFill>
              <a:srgbClr val="439CB2"/>
            </a:solidFill>
          </a:ln>
        </p:spPr>
        <p:txBody>
          <a:bodyPr wrap="square" lIns="0" tIns="0" rIns="0" bIns="0" rtlCol="0">
            <a:noAutofit/>
          </a:bodyPr>
          <a:lstStyle/>
          <a:p>
            <a:endParaRPr/>
          </a:p>
        </p:txBody>
      </p:sp>
      <p:sp>
        <p:nvSpPr>
          <p:cNvPr id="2819" name="object 2819"/>
          <p:cNvSpPr/>
          <p:nvPr/>
        </p:nvSpPr>
        <p:spPr>
          <a:xfrm>
            <a:off x="4131564" y="4470654"/>
            <a:ext cx="12954" cy="19812"/>
          </a:xfrm>
          <a:custGeom>
            <a:avLst/>
            <a:gdLst/>
            <a:ahLst/>
            <a:cxnLst/>
            <a:rect l="l" t="t" r="r" b="b"/>
            <a:pathLst>
              <a:path w="12953" h="19812">
                <a:moveTo>
                  <a:pt x="0" y="19812"/>
                </a:moveTo>
                <a:lnTo>
                  <a:pt x="12954" y="0"/>
                </a:lnTo>
              </a:path>
            </a:pathLst>
          </a:custGeom>
          <a:ln w="12954">
            <a:solidFill>
              <a:srgbClr val="439EB5"/>
            </a:solidFill>
          </a:ln>
        </p:spPr>
        <p:txBody>
          <a:bodyPr wrap="square" lIns="0" tIns="0" rIns="0" bIns="0" rtlCol="0">
            <a:noAutofit/>
          </a:bodyPr>
          <a:lstStyle/>
          <a:p>
            <a:endParaRPr/>
          </a:p>
        </p:txBody>
      </p:sp>
      <p:sp>
        <p:nvSpPr>
          <p:cNvPr id="2820" name="object 2820"/>
          <p:cNvSpPr/>
          <p:nvPr/>
        </p:nvSpPr>
        <p:spPr>
          <a:xfrm>
            <a:off x="4144517" y="4447794"/>
            <a:ext cx="12191" cy="22860"/>
          </a:xfrm>
          <a:custGeom>
            <a:avLst/>
            <a:gdLst/>
            <a:ahLst/>
            <a:cxnLst/>
            <a:rect l="l" t="t" r="r" b="b"/>
            <a:pathLst>
              <a:path w="12191" h="22860">
                <a:moveTo>
                  <a:pt x="0" y="22860"/>
                </a:moveTo>
                <a:lnTo>
                  <a:pt x="12191" y="0"/>
                </a:lnTo>
              </a:path>
            </a:pathLst>
          </a:custGeom>
          <a:ln w="12954">
            <a:solidFill>
              <a:srgbClr val="449FB6"/>
            </a:solidFill>
          </a:ln>
        </p:spPr>
        <p:txBody>
          <a:bodyPr wrap="square" lIns="0" tIns="0" rIns="0" bIns="0" rtlCol="0">
            <a:noAutofit/>
          </a:bodyPr>
          <a:lstStyle/>
          <a:p>
            <a:endParaRPr/>
          </a:p>
        </p:txBody>
      </p:sp>
      <p:sp>
        <p:nvSpPr>
          <p:cNvPr id="2821" name="object 2821"/>
          <p:cNvSpPr/>
          <p:nvPr/>
        </p:nvSpPr>
        <p:spPr>
          <a:xfrm>
            <a:off x="4156710" y="4447794"/>
            <a:ext cx="0" cy="77724"/>
          </a:xfrm>
          <a:custGeom>
            <a:avLst/>
            <a:gdLst/>
            <a:ahLst/>
            <a:cxnLst/>
            <a:rect l="l" t="t" r="r" b="b"/>
            <a:pathLst>
              <a:path h="77724">
                <a:moveTo>
                  <a:pt x="0" y="0"/>
                </a:moveTo>
                <a:lnTo>
                  <a:pt x="0" y="77724"/>
                </a:lnTo>
              </a:path>
            </a:pathLst>
          </a:custGeom>
          <a:ln w="12954">
            <a:solidFill>
              <a:srgbClr val="4094AB"/>
            </a:solidFill>
          </a:ln>
        </p:spPr>
        <p:txBody>
          <a:bodyPr wrap="square" lIns="0" tIns="0" rIns="0" bIns="0" rtlCol="0">
            <a:noAutofit/>
          </a:bodyPr>
          <a:lstStyle/>
          <a:p>
            <a:endParaRPr/>
          </a:p>
        </p:txBody>
      </p:sp>
      <p:sp>
        <p:nvSpPr>
          <p:cNvPr id="2822" name="object 2822"/>
          <p:cNvSpPr/>
          <p:nvPr/>
        </p:nvSpPr>
        <p:spPr>
          <a:xfrm>
            <a:off x="4156710" y="4525517"/>
            <a:ext cx="144780" cy="0"/>
          </a:xfrm>
          <a:custGeom>
            <a:avLst/>
            <a:gdLst/>
            <a:ahLst/>
            <a:cxnLst/>
            <a:rect l="l" t="t" r="r" b="b"/>
            <a:pathLst>
              <a:path w="144779">
                <a:moveTo>
                  <a:pt x="0" y="0"/>
                </a:moveTo>
                <a:lnTo>
                  <a:pt x="144780" y="0"/>
                </a:lnTo>
              </a:path>
            </a:pathLst>
          </a:custGeom>
          <a:ln w="12954">
            <a:solidFill>
              <a:srgbClr val="358092"/>
            </a:solidFill>
          </a:ln>
        </p:spPr>
        <p:txBody>
          <a:bodyPr wrap="square" lIns="0" tIns="0" rIns="0" bIns="0" rtlCol="0">
            <a:noAutofit/>
          </a:bodyPr>
          <a:lstStyle/>
          <a:p>
            <a:endParaRPr/>
          </a:p>
        </p:txBody>
      </p:sp>
      <p:sp>
        <p:nvSpPr>
          <p:cNvPr id="2823" name="object 2823"/>
          <p:cNvSpPr/>
          <p:nvPr/>
        </p:nvSpPr>
        <p:spPr>
          <a:xfrm>
            <a:off x="4301489"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2824" name="object 2824"/>
          <p:cNvSpPr/>
          <p:nvPr/>
        </p:nvSpPr>
        <p:spPr>
          <a:xfrm>
            <a:off x="4290821" y="4500372"/>
            <a:ext cx="10668" cy="3047"/>
          </a:xfrm>
          <a:custGeom>
            <a:avLst/>
            <a:gdLst/>
            <a:ahLst/>
            <a:cxnLst/>
            <a:rect l="l" t="t" r="r" b="b"/>
            <a:pathLst>
              <a:path w="10667" h="3048">
                <a:moveTo>
                  <a:pt x="10667" y="3048"/>
                </a:moveTo>
                <a:lnTo>
                  <a:pt x="0" y="0"/>
                </a:lnTo>
              </a:path>
            </a:pathLst>
          </a:custGeom>
          <a:ln w="12954">
            <a:solidFill>
              <a:srgbClr val="3B899D"/>
            </a:solidFill>
          </a:ln>
        </p:spPr>
        <p:txBody>
          <a:bodyPr wrap="square" lIns="0" tIns="0" rIns="0" bIns="0" rtlCol="0">
            <a:noAutofit/>
          </a:bodyPr>
          <a:lstStyle/>
          <a:p>
            <a:endParaRPr/>
          </a:p>
        </p:txBody>
      </p:sp>
      <p:sp>
        <p:nvSpPr>
          <p:cNvPr id="2825" name="object 2825"/>
          <p:cNvSpPr/>
          <p:nvPr/>
        </p:nvSpPr>
        <p:spPr>
          <a:xfrm>
            <a:off x="4286250" y="4498086"/>
            <a:ext cx="4572" cy="2285"/>
          </a:xfrm>
          <a:custGeom>
            <a:avLst/>
            <a:gdLst/>
            <a:ahLst/>
            <a:cxnLst/>
            <a:rect l="l" t="t" r="r" b="b"/>
            <a:pathLst>
              <a:path w="4572" h="2286">
                <a:moveTo>
                  <a:pt x="4572" y="2286"/>
                </a:moveTo>
                <a:lnTo>
                  <a:pt x="0" y="0"/>
                </a:lnTo>
              </a:path>
            </a:pathLst>
          </a:custGeom>
          <a:ln w="12954">
            <a:solidFill>
              <a:srgbClr val="3C8FA2"/>
            </a:solidFill>
          </a:ln>
        </p:spPr>
        <p:txBody>
          <a:bodyPr wrap="square" lIns="0" tIns="0" rIns="0" bIns="0" rtlCol="0">
            <a:noAutofit/>
          </a:bodyPr>
          <a:lstStyle/>
          <a:p>
            <a:endParaRPr/>
          </a:p>
        </p:txBody>
      </p:sp>
      <p:sp>
        <p:nvSpPr>
          <p:cNvPr id="2826" name="object 2826"/>
          <p:cNvSpPr/>
          <p:nvPr/>
        </p:nvSpPr>
        <p:spPr>
          <a:xfrm>
            <a:off x="4281678" y="4495799"/>
            <a:ext cx="4572" cy="2285"/>
          </a:xfrm>
          <a:custGeom>
            <a:avLst/>
            <a:gdLst/>
            <a:ahLst/>
            <a:cxnLst/>
            <a:rect l="l" t="t" r="r" b="b"/>
            <a:pathLst>
              <a:path w="4572" h="2286">
                <a:moveTo>
                  <a:pt x="4572" y="2286"/>
                </a:moveTo>
                <a:lnTo>
                  <a:pt x="0" y="0"/>
                </a:lnTo>
              </a:path>
            </a:pathLst>
          </a:custGeom>
          <a:ln w="12954">
            <a:solidFill>
              <a:srgbClr val="3D92A6"/>
            </a:solidFill>
          </a:ln>
        </p:spPr>
        <p:txBody>
          <a:bodyPr wrap="square" lIns="0" tIns="0" rIns="0" bIns="0" rtlCol="0">
            <a:noAutofit/>
          </a:bodyPr>
          <a:lstStyle/>
          <a:p>
            <a:endParaRPr/>
          </a:p>
        </p:txBody>
      </p:sp>
      <p:sp>
        <p:nvSpPr>
          <p:cNvPr id="2827" name="object 2827"/>
          <p:cNvSpPr/>
          <p:nvPr/>
        </p:nvSpPr>
        <p:spPr>
          <a:xfrm>
            <a:off x="4278629" y="4492752"/>
            <a:ext cx="3048" cy="3047"/>
          </a:xfrm>
          <a:custGeom>
            <a:avLst/>
            <a:gdLst/>
            <a:ahLst/>
            <a:cxnLst/>
            <a:rect l="l" t="t" r="r" b="b"/>
            <a:pathLst>
              <a:path w="3048" h="3048">
                <a:moveTo>
                  <a:pt x="3048" y="3048"/>
                </a:moveTo>
                <a:lnTo>
                  <a:pt x="0" y="0"/>
                </a:lnTo>
              </a:path>
            </a:pathLst>
          </a:custGeom>
          <a:ln w="12954">
            <a:solidFill>
              <a:srgbClr val="4095AC"/>
            </a:solidFill>
          </a:ln>
        </p:spPr>
        <p:txBody>
          <a:bodyPr wrap="square" lIns="0" tIns="0" rIns="0" bIns="0" rtlCol="0">
            <a:noAutofit/>
          </a:bodyPr>
          <a:lstStyle/>
          <a:p>
            <a:endParaRPr/>
          </a:p>
        </p:txBody>
      </p:sp>
      <p:sp>
        <p:nvSpPr>
          <p:cNvPr id="2828" name="object 2828"/>
          <p:cNvSpPr/>
          <p:nvPr/>
        </p:nvSpPr>
        <p:spPr>
          <a:xfrm>
            <a:off x="4274819" y="4489703"/>
            <a:ext cx="3810" cy="3047"/>
          </a:xfrm>
          <a:custGeom>
            <a:avLst/>
            <a:gdLst/>
            <a:ahLst/>
            <a:cxnLst/>
            <a:rect l="l" t="t" r="r" b="b"/>
            <a:pathLst>
              <a:path w="3810" h="3048">
                <a:moveTo>
                  <a:pt x="3810" y="3048"/>
                </a:moveTo>
                <a:lnTo>
                  <a:pt x="0" y="0"/>
                </a:lnTo>
              </a:path>
            </a:pathLst>
          </a:custGeom>
          <a:ln w="12954">
            <a:solidFill>
              <a:srgbClr val="4299AF"/>
            </a:solidFill>
          </a:ln>
        </p:spPr>
        <p:txBody>
          <a:bodyPr wrap="square" lIns="0" tIns="0" rIns="0" bIns="0" rtlCol="0">
            <a:noAutofit/>
          </a:bodyPr>
          <a:lstStyle/>
          <a:p>
            <a:endParaRPr/>
          </a:p>
        </p:txBody>
      </p:sp>
      <p:sp>
        <p:nvSpPr>
          <p:cNvPr id="2829" name="object 2829"/>
          <p:cNvSpPr/>
          <p:nvPr/>
        </p:nvSpPr>
        <p:spPr>
          <a:xfrm>
            <a:off x="4272534" y="4485894"/>
            <a:ext cx="2286" cy="3810"/>
          </a:xfrm>
          <a:custGeom>
            <a:avLst/>
            <a:gdLst/>
            <a:ahLst/>
            <a:cxnLst/>
            <a:rect l="l" t="t" r="r" b="b"/>
            <a:pathLst>
              <a:path w="2286" h="3810">
                <a:moveTo>
                  <a:pt x="2286" y="3810"/>
                </a:moveTo>
                <a:lnTo>
                  <a:pt x="0" y="0"/>
                </a:lnTo>
              </a:path>
            </a:pathLst>
          </a:custGeom>
          <a:ln w="12954">
            <a:solidFill>
              <a:srgbClr val="439DB4"/>
            </a:solidFill>
          </a:ln>
        </p:spPr>
        <p:txBody>
          <a:bodyPr wrap="square" lIns="0" tIns="0" rIns="0" bIns="0" rtlCol="0">
            <a:noAutofit/>
          </a:bodyPr>
          <a:lstStyle/>
          <a:p>
            <a:endParaRPr/>
          </a:p>
        </p:txBody>
      </p:sp>
      <p:sp>
        <p:nvSpPr>
          <p:cNvPr id="2830" name="object 2830"/>
          <p:cNvSpPr/>
          <p:nvPr/>
        </p:nvSpPr>
        <p:spPr>
          <a:xfrm>
            <a:off x="4270247" y="4482084"/>
            <a:ext cx="2286" cy="3810"/>
          </a:xfrm>
          <a:custGeom>
            <a:avLst/>
            <a:gdLst/>
            <a:ahLst/>
            <a:cxnLst/>
            <a:rect l="l" t="t" r="r" b="b"/>
            <a:pathLst>
              <a:path w="2286" h="3810">
                <a:moveTo>
                  <a:pt x="2286" y="3810"/>
                </a:moveTo>
                <a:lnTo>
                  <a:pt x="0" y="0"/>
                </a:lnTo>
              </a:path>
            </a:pathLst>
          </a:custGeom>
          <a:ln w="12954">
            <a:solidFill>
              <a:srgbClr val="449FB7"/>
            </a:solidFill>
          </a:ln>
        </p:spPr>
        <p:txBody>
          <a:bodyPr wrap="square" lIns="0" tIns="0" rIns="0" bIns="0" rtlCol="0">
            <a:noAutofit/>
          </a:bodyPr>
          <a:lstStyle/>
          <a:p>
            <a:endParaRPr/>
          </a:p>
        </p:txBody>
      </p:sp>
      <p:sp>
        <p:nvSpPr>
          <p:cNvPr id="2831" name="object 2831"/>
          <p:cNvSpPr/>
          <p:nvPr/>
        </p:nvSpPr>
        <p:spPr>
          <a:xfrm>
            <a:off x="4268724" y="4476749"/>
            <a:ext cx="1524" cy="5334"/>
          </a:xfrm>
          <a:custGeom>
            <a:avLst/>
            <a:gdLst/>
            <a:ahLst/>
            <a:cxnLst/>
            <a:rect l="l" t="t" r="r" b="b"/>
            <a:pathLst>
              <a:path w="1524" h="5334">
                <a:moveTo>
                  <a:pt x="1524" y="5333"/>
                </a:moveTo>
                <a:lnTo>
                  <a:pt x="0" y="0"/>
                </a:lnTo>
              </a:path>
            </a:pathLst>
          </a:custGeom>
          <a:ln w="12954">
            <a:solidFill>
              <a:srgbClr val="45A1B8"/>
            </a:solidFill>
          </a:ln>
        </p:spPr>
        <p:txBody>
          <a:bodyPr wrap="square" lIns="0" tIns="0" rIns="0" bIns="0" rtlCol="0">
            <a:noAutofit/>
          </a:bodyPr>
          <a:lstStyle/>
          <a:p>
            <a:endParaRPr/>
          </a:p>
        </p:txBody>
      </p:sp>
      <p:sp>
        <p:nvSpPr>
          <p:cNvPr id="2832" name="object 2832"/>
          <p:cNvSpPr/>
          <p:nvPr/>
        </p:nvSpPr>
        <p:spPr>
          <a:xfrm>
            <a:off x="4267199" y="4470654"/>
            <a:ext cx="1524" cy="6096"/>
          </a:xfrm>
          <a:custGeom>
            <a:avLst/>
            <a:gdLst/>
            <a:ahLst/>
            <a:cxnLst/>
            <a:rect l="l" t="t" r="r" b="b"/>
            <a:pathLst>
              <a:path w="1524" h="6096">
                <a:moveTo>
                  <a:pt x="1524" y="6096"/>
                </a:moveTo>
                <a:lnTo>
                  <a:pt x="0" y="0"/>
                </a:lnTo>
              </a:path>
            </a:pathLst>
          </a:custGeom>
          <a:ln w="12954">
            <a:solidFill>
              <a:srgbClr val="45A2B9"/>
            </a:solidFill>
          </a:ln>
        </p:spPr>
        <p:txBody>
          <a:bodyPr wrap="square" lIns="0" tIns="0" rIns="0" bIns="0" rtlCol="0">
            <a:noAutofit/>
          </a:bodyPr>
          <a:lstStyle/>
          <a:p>
            <a:endParaRPr/>
          </a:p>
        </p:txBody>
      </p:sp>
      <p:sp>
        <p:nvSpPr>
          <p:cNvPr id="2833" name="object 2833"/>
          <p:cNvSpPr/>
          <p:nvPr/>
        </p:nvSpPr>
        <p:spPr>
          <a:xfrm>
            <a:off x="4264914" y="4453128"/>
            <a:ext cx="2286" cy="17526"/>
          </a:xfrm>
          <a:custGeom>
            <a:avLst/>
            <a:gdLst/>
            <a:ahLst/>
            <a:cxnLst/>
            <a:rect l="l" t="t" r="r" b="b"/>
            <a:pathLst>
              <a:path w="2286" h="17525">
                <a:moveTo>
                  <a:pt x="2286" y="17525"/>
                </a:moveTo>
                <a:lnTo>
                  <a:pt x="0" y="0"/>
                </a:lnTo>
              </a:path>
            </a:pathLst>
          </a:custGeom>
          <a:ln w="12954">
            <a:solidFill>
              <a:srgbClr val="46A2BA"/>
            </a:solidFill>
          </a:ln>
        </p:spPr>
        <p:txBody>
          <a:bodyPr wrap="square" lIns="0" tIns="0" rIns="0" bIns="0" rtlCol="0">
            <a:noAutofit/>
          </a:bodyPr>
          <a:lstStyle/>
          <a:p>
            <a:endParaRPr/>
          </a:p>
        </p:txBody>
      </p:sp>
      <p:sp>
        <p:nvSpPr>
          <p:cNvPr id="2834" name="object 2834"/>
          <p:cNvSpPr/>
          <p:nvPr/>
        </p:nvSpPr>
        <p:spPr>
          <a:xfrm>
            <a:off x="4262628" y="3940301"/>
            <a:ext cx="2286" cy="512826"/>
          </a:xfrm>
          <a:custGeom>
            <a:avLst/>
            <a:gdLst/>
            <a:ahLst/>
            <a:cxnLst/>
            <a:rect l="l" t="t" r="r" b="b"/>
            <a:pathLst>
              <a:path w="2286" h="512825">
                <a:moveTo>
                  <a:pt x="2286" y="512825"/>
                </a:moveTo>
                <a:lnTo>
                  <a:pt x="762" y="488441"/>
                </a:lnTo>
                <a:lnTo>
                  <a:pt x="0" y="458723"/>
                </a:lnTo>
                <a:lnTo>
                  <a:pt x="0" y="0"/>
                </a:lnTo>
              </a:path>
            </a:pathLst>
          </a:custGeom>
          <a:ln w="12954">
            <a:solidFill>
              <a:srgbClr val="46A3BA"/>
            </a:solidFill>
          </a:ln>
        </p:spPr>
        <p:txBody>
          <a:bodyPr wrap="square" lIns="0" tIns="0" rIns="0" bIns="0" rtlCol="0">
            <a:noAutofit/>
          </a:bodyPr>
          <a:lstStyle/>
          <a:p>
            <a:endParaRPr/>
          </a:p>
        </p:txBody>
      </p:sp>
      <p:sp>
        <p:nvSpPr>
          <p:cNvPr id="2835" name="object 2835"/>
          <p:cNvSpPr/>
          <p:nvPr/>
        </p:nvSpPr>
        <p:spPr>
          <a:xfrm>
            <a:off x="4354830" y="3778757"/>
            <a:ext cx="306323" cy="161544"/>
          </a:xfrm>
          <a:custGeom>
            <a:avLst/>
            <a:gdLst/>
            <a:ahLst/>
            <a:cxnLst/>
            <a:rect l="l" t="t" r="r" b="b"/>
            <a:pathLst>
              <a:path w="306324" h="161544">
                <a:moveTo>
                  <a:pt x="144779" y="161543"/>
                </a:moveTo>
                <a:lnTo>
                  <a:pt x="306323" y="0"/>
                </a:lnTo>
                <a:lnTo>
                  <a:pt x="161543" y="0"/>
                </a:lnTo>
                <a:lnTo>
                  <a:pt x="0" y="161543"/>
                </a:lnTo>
                <a:lnTo>
                  <a:pt x="144779" y="161543"/>
                </a:lnTo>
                <a:close/>
              </a:path>
            </a:pathLst>
          </a:custGeom>
          <a:solidFill>
            <a:srgbClr val="3B9797"/>
          </a:solidFill>
        </p:spPr>
        <p:txBody>
          <a:bodyPr wrap="square" lIns="0" tIns="0" rIns="0" bIns="0" rtlCol="0">
            <a:noAutofit/>
          </a:bodyPr>
          <a:lstStyle/>
          <a:p>
            <a:endParaRPr/>
          </a:p>
        </p:txBody>
      </p:sp>
      <p:sp>
        <p:nvSpPr>
          <p:cNvPr id="2836" name="object 2836"/>
          <p:cNvSpPr/>
          <p:nvPr/>
        </p:nvSpPr>
        <p:spPr>
          <a:xfrm>
            <a:off x="4499610" y="3778757"/>
            <a:ext cx="161544" cy="161544"/>
          </a:xfrm>
          <a:custGeom>
            <a:avLst/>
            <a:gdLst/>
            <a:ahLst/>
            <a:cxnLst/>
            <a:rect l="l" t="t" r="r" b="b"/>
            <a:pathLst>
              <a:path w="161544" h="161544">
                <a:moveTo>
                  <a:pt x="0" y="161543"/>
                </a:moveTo>
                <a:lnTo>
                  <a:pt x="161544" y="0"/>
                </a:lnTo>
              </a:path>
            </a:pathLst>
          </a:custGeom>
          <a:ln w="762">
            <a:solidFill>
              <a:srgbClr val="3B9797"/>
            </a:solidFill>
          </a:ln>
        </p:spPr>
        <p:txBody>
          <a:bodyPr wrap="square" lIns="0" tIns="0" rIns="0" bIns="0" rtlCol="0">
            <a:noAutofit/>
          </a:bodyPr>
          <a:lstStyle/>
          <a:p>
            <a:endParaRPr/>
          </a:p>
        </p:txBody>
      </p:sp>
      <p:sp>
        <p:nvSpPr>
          <p:cNvPr id="2837" name="object 2837"/>
          <p:cNvSpPr/>
          <p:nvPr/>
        </p:nvSpPr>
        <p:spPr>
          <a:xfrm>
            <a:off x="4373879" y="4330445"/>
            <a:ext cx="165354" cy="164592"/>
          </a:xfrm>
          <a:custGeom>
            <a:avLst/>
            <a:gdLst/>
            <a:ahLst/>
            <a:cxnLst/>
            <a:rect l="l" t="t" r="r" b="b"/>
            <a:pathLst>
              <a:path w="165353" h="164591">
                <a:moveTo>
                  <a:pt x="3810" y="161544"/>
                </a:moveTo>
                <a:lnTo>
                  <a:pt x="165354" y="0"/>
                </a:lnTo>
                <a:lnTo>
                  <a:pt x="161544" y="3048"/>
                </a:lnTo>
                <a:lnTo>
                  <a:pt x="0" y="164592"/>
                </a:lnTo>
                <a:lnTo>
                  <a:pt x="3810" y="161544"/>
                </a:lnTo>
                <a:close/>
              </a:path>
            </a:pathLst>
          </a:custGeom>
          <a:solidFill>
            <a:srgbClr val="51CBCB"/>
          </a:solidFill>
        </p:spPr>
        <p:txBody>
          <a:bodyPr wrap="square" lIns="0" tIns="0" rIns="0" bIns="0" rtlCol="0">
            <a:noAutofit/>
          </a:bodyPr>
          <a:lstStyle/>
          <a:p>
            <a:endParaRPr/>
          </a:p>
        </p:txBody>
      </p:sp>
      <p:sp>
        <p:nvSpPr>
          <p:cNvPr id="2838" name="object 2838"/>
          <p:cNvSpPr/>
          <p:nvPr/>
        </p:nvSpPr>
        <p:spPr>
          <a:xfrm>
            <a:off x="4377689" y="4330445"/>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2839" name="object 2839"/>
          <p:cNvSpPr/>
          <p:nvPr/>
        </p:nvSpPr>
        <p:spPr>
          <a:xfrm>
            <a:off x="4370069" y="4333494"/>
            <a:ext cx="165354" cy="164592"/>
          </a:xfrm>
          <a:custGeom>
            <a:avLst/>
            <a:gdLst/>
            <a:ahLst/>
            <a:cxnLst/>
            <a:rect l="l" t="t" r="r" b="b"/>
            <a:pathLst>
              <a:path w="165353" h="164591">
                <a:moveTo>
                  <a:pt x="3810" y="161544"/>
                </a:moveTo>
                <a:lnTo>
                  <a:pt x="165354" y="0"/>
                </a:lnTo>
                <a:lnTo>
                  <a:pt x="161544" y="3048"/>
                </a:lnTo>
                <a:lnTo>
                  <a:pt x="0" y="164592"/>
                </a:lnTo>
                <a:lnTo>
                  <a:pt x="3810" y="161544"/>
                </a:lnTo>
                <a:close/>
              </a:path>
            </a:pathLst>
          </a:custGeom>
          <a:solidFill>
            <a:srgbClr val="4EC3C3"/>
          </a:solidFill>
        </p:spPr>
        <p:txBody>
          <a:bodyPr wrap="square" lIns="0" tIns="0" rIns="0" bIns="0" rtlCol="0">
            <a:noAutofit/>
          </a:bodyPr>
          <a:lstStyle/>
          <a:p>
            <a:endParaRPr/>
          </a:p>
        </p:txBody>
      </p:sp>
      <p:sp>
        <p:nvSpPr>
          <p:cNvPr id="2840" name="object 2840"/>
          <p:cNvSpPr/>
          <p:nvPr/>
        </p:nvSpPr>
        <p:spPr>
          <a:xfrm>
            <a:off x="4373879" y="4333494"/>
            <a:ext cx="161544" cy="161544"/>
          </a:xfrm>
          <a:custGeom>
            <a:avLst/>
            <a:gdLst/>
            <a:ahLst/>
            <a:cxnLst/>
            <a:rect l="l" t="t" r="r" b="b"/>
            <a:pathLst>
              <a:path w="161544" h="161544">
                <a:moveTo>
                  <a:pt x="0" y="161544"/>
                </a:moveTo>
                <a:lnTo>
                  <a:pt x="161544" y="0"/>
                </a:lnTo>
              </a:path>
            </a:pathLst>
          </a:custGeom>
          <a:ln w="762">
            <a:solidFill>
              <a:srgbClr val="4EC3C3"/>
            </a:solidFill>
          </a:ln>
        </p:spPr>
        <p:txBody>
          <a:bodyPr wrap="square" lIns="0" tIns="0" rIns="0" bIns="0" rtlCol="0">
            <a:noAutofit/>
          </a:bodyPr>
          <a:lstStyle/>
          <a:p>
            <a:endParaRPr/>
          </a:p>
        </p:txBody>
      </p:sp>
      <p:sp>
        <p:nvSpPr>
          <p:cNvPr id="2841" name="object 2841"/>
          <p:cNvSpPr/>
          <p:nvPr/>
        </p:nvSpPr>
        <p:spPr>
          <a:xfrm>
            <a:off x="4365498" y="4336541"/>
            <a:ext cx="166116" cy="163830"/>
          </a:xfrm>
          <a:custGeom>
            <a:avLst/>
            <a:gdLst/>
            <a:ahLst/>
            <a:cxnLst/>
            <a:rect l="l" t="t" r="r" b="b"/>
            <a:pathLst>
              <a:path w="166115" h="163829">
                <a:moveTo>
                  <a:pt x="4572" y="161543"/>
                </a:moveTo>
                <a:lnTo>
                  <a:pt x="166116" y="0"/>
                </a:lnTo>
                <a:lnTo>
                  <a:pt x="161544" y="2285"/>
                </a:lnTo>
                <a:lnTo>
                  <a:pt x="0" y="163829"/>
                </a:lnTo>
                <a:lnTo>
                  <a:pt x="4572" y="161543"/>
                </a:lnTo>
                <a:close/>
              </a:path>
            </a:pathLst>
          </a:custGeom>
          <a:solidFill>
            <a:srgbClr val="4ABBBB"/>
          </a:solidFill>
        </p:spPr>
        <p:txBody>
          <a:bodyPr wrap="square" lIns="0" tIns="0" rIns="0" bIns="0" rtlCol="0">
            <a:noAutofit/>
          </a:bodyPr>
          <a:lstStyle/>
          <a:p>
            <a:endParaRPr/>
          </a:p>
        </p:txBody>
      </p:sp>
      <p:sp>
        <p:nvSpPr>
          <p:cNvPr id="2842" name="object 2842"/>
          <p:cNvSpPr/>
          <p:nvPr/>
        </p:nvSpPr>
        <p:spPr>
          <a:xfrm>
            <a:off x="4370070" y="4336541"/>
            <a:ext cx="161544" cy="161544"/>
          </a:xfrm>
          <a:custGeom>
            <a:avLst/>
            <a:gdLst/>
            <a:ahLst/>
            <a:cxnLst/>
            <a:rect l="l" t="t" r="r" b="b"/>
            <a:pathLst>
              <a:path w="161544" h="161544">
                <a:moveTo>
                  <a:pt x="0" y="161543"/>
                </a:moveTo>
                <a:lnTo>
                  <a:pt x="161544" y="0"/>
                </a:lnTo>
              </a:path>
            </a:pathLst>
          </a:custGeom>
          <a:ln w="762">
            <a:solidFill>
              <a:srgbClr val="4ABBBB"/>
            </a:solidFill>
          </a:ln>
        </p:spPr>
        <p:txBody>
          <a:bodyPr wrap="square" lIns="0" tIns="0" rIns="0" bIns="0" rtlCol="0">
            <a:noAutofit/>
          </a:bodyPr>
          <a:lstStyle/>
          <a:p>
            <a:endParaRPr/>
          </a:p>
        </p:txBody>
      </p:sp>
      <p:sp>
        <p:nvSpPr>
          <p:cNvPr id="2843" name="object 2843"/>
          <p:cNvSpPr/>
          <p:nvPr/>
        </p:nvSpPr>
        <p:spPr>
          <a:xfrm>
            <a:off x="4360164" y="4338828"/>
            <a:ext cx="166878" cy="163068"/>
          </a:xfrm>
          <a:custGeom>
            <a:avLst/>
            <a:gdLst/>
            <a:ahLst/>
            <a:cxnLst/>
            <a:rect l="l" t="t" r="r" b="b"/>
            <a:pathLst>
              <a:path w="166877" h="163067">
                <a:moveTo>
                  <a:pt x="5334" y="161543"/>
                </a:moveTo>
                <a:lnTo>
                  <a:pt x="166878" y="0"/>
                </a:lnTo>
                <a:lnTo>
                  <a:pt x="161544" y="1523"/>
                </a:lnTo>
                <a:lnTo>
                  <a:pt x="0" y="163067"/>
                </a:lnTo>
                <a:lnTo>
                  <a:pt x="5334" y="161543"/>
                </a:lnTo>
                <a:close/>
              </a:path>
            </a:pathLst>
          </a:custGeom>
          <a:solidFill>
            <a:srgbClr val="47B4B4"/>
          </a:solidFill>
        </p:spPr>
        <p:txBody>
          <a:bodyPr wrap="square" lIns="0" tIns="0" rIns="0" bIns="0" rtlCol="0">
            <a:noAutofit/>
          </a:bodyPr>
          <a:lstStyle/>
          <a:p>
            <a:endParaRPr/>
          </a:p>
        </p:txBody>
      </p:sp>
      <p:sp>
        <p:nvSpPr>
          <p:cNvPr id="2844" name="object 2844"/>
          <p:cNvSpPr/>
          <p:nvPr/>
        </p:nvSpPr>
        <p:spPr>
          <a:xfrm>
            <a:off x="4365498" y="4338828"/>
            <a:ext cx="161544" cy="161544"/>
          </a:xfrm>
          <a:custGeom>
            <a:avLst/>
            <a:gdLst/>
            <a:ahLst/>
            <a:cxnLst/>
            <a:rect l="l" t="t" r="r" b="b"/>
            <a:pathLst>
              <a:path w="161544" h="161544">
                <a:moveTo>
                  <a:pt x="0" y="161543"/>
                </a:moveTo>
                <a:lnTo>
                  <a:pt x="161544" y="0"/>
                </a:lnTo>
              </a:path>
            </a:pathLst>
          </a:custGeom>
          <a:ln w="762">
            <a:solidFill>
              <a:srgbClr val="47B4B4"/>
            </a:solidFill>
          </a:ln>
        </p:spPr>
        <p:txBody>
          <a:bodyPr wrap="square" lIns="0" tIns="0" rIns="0" bIns="0" rtlCol="0">
            <a:noAutofit/>
          </a:bodyPr>
          <a:lstStyle/>
          <a:p>
            <a:endParaRPr/>
          </a:p>
        </p:txBody>
      </p:sp>
      <p:sp>
        <p:nvSpPr>
          <p:cNvPr id="2845" name="object 2845"/>
          <p:cNvSpPr/>
          <p:nvPr/>
        </p:nvSpPr>
        <p:spPr>
          <a:xfrm>
            <a:off x="4363212" y="4338828"/>
            <a:ext cx="163830" cy="162306"/>
          </a:xfrm>
          <a:custGeom>
            <a:avLst/>
            <a:gdLst/>
            <a:ahLst/>
            <a:cxnLst/>
            <a:rect l="l" t="t" r="r" b="b"/>
            <a:pathLst>
              <a:path w="163829" h="162305">
                <a:moveTo>
                  <a:pt x="2286" y="161543"/>
                </a:moveTo>
                <a:lnTo>
                  <a:pt x="163830" y="0"/>
                </a:lnTo>
                <a:lnTo>
                  <a:pt x="161544" y="761"/>
                </a:lnTo>
                <a:lnTo>
                  <a:pt x="0" y="162305"/>
                </a:lnTo>
                <a:lnTo>
                  <a:pt x="2286" y="161543"/>
                </a:lnTo>
                <a:close/>
              </a:path>
            </a:pathLst>
          </a:custGeom>
          <a:solidFill>
            <a:srgbClr val="47B4B4"/>
          </a:solidFill>
        </p:spPr>
        <p:txBody>
          <a:bodyPr wrap="square" lIns="0" tIns="0" rIns="0" bIns="0" rtlCol="0">
            <a:noAutofit/>
          </a:bodyPr>
          <a:lstStyle/>
          <a:p>
            <a:endParaRPr/>
          </a:p>
        </p:txBody>
      </p:sp>
      <p:sp>
        <p:nvSpPr>
          <p:cNvPr id="2846" name="object 2846"/>
          <p:cNvSpPr/>
          <p:nvPr/>
        </p:nvSpPr>
        <p:spPr>
          <a:xfrm>
            <a:off x="4360163" y="4339589"/>
            <a:ext cx="164592" cy="162306"/>
          </a:xfrm>
          <a:custGeom>
            <a:avLst/>
            <a:gdLst/>
            <a:ahLst/>
            <a:cxnLst/>
            <a:rect l="l" t="t" r="r" b="b"/>
            <a:pathLst>
              <a:path w="164591" h="162305">
                <a:moveTo>
                  <a:pt x="3048" y="161544"/>
                </a:moveTo>
                <a:lnTo>
                  <a:pt x="164592" y="0"/>
                </a:lnTo>
                <a:lnTo>
                  <a:pt x="161544" y="762"/>
                </a:lnTo>
                <a:lnTo>
                  <a:pt x="0" y="162306"/>
                </a:lnTo>
                <a:lnTo>
                  <a:pt x="3048" y="161544"/>
                </a:lnTo>
                <a:close/>
              </a:path>
            </a:pathLst>
          </a:custGeom>
          <a:solidFill>
            <a:srgbClr val="46AFAF"/>
          </a:solidFill>
        </p:spPr>
        <p:txBody>
          <a:bodyPr wrap="square" lIns="0" tIns="0" rIns="0" bIns="0" rtlCol="0">
            <a:noAutofit/>
          </a:bodyPr>
          <a:lstStyle/>
          <a:p>
            <a:endParaRPr/>
          </a:p>
        </p:txBody>
      </p:sp>
      <p:sp>
        <p:nvSpPr>
          <p:cNvPr id="2847" name="object 2847"/>
          <p:cNvSpPr/>
          <p:nvPr/>
        </p:nvSpPr>
        <p:spPr>
          <a:xfrm>
            <a:off x="4354830" y="4340351"/>
            <a:ext cx="166878" cy="163068"/>
          </a:xfrm>
          <a:custGeom>
            <a:avLst/>
            <a:gdLst/>
            <a:ahLst/>
            <a:cxnLst/>
            <a:rect l="l" t="t" r="r" b="b"/>
            <a:pathLst>
              <a:path w="166877" h="163067">
                <a:moveTo>
                  <a:pt x="5334" y="161544"/>
                </a:moveTo>
                <a:lnTo>
                  <a:pt x="166878" y="0"/>
                </a:lnTo>
                <a:lnTo>
                  <a:pt x="161544" y="1524"/>
                </a:lnTo>
                <a:lnTo>
                  <a:pt x="0" y="163068"/>
                </a:lnTo>
                <a:lnTo>
                  <a:pt x="5334" y="161544"/>
                </a:lnTo>
                <a:close/>
              </a:path>
            </a:pathLst>
          </a:custGeom>
          <a:solidFill>
            <a:srgbClr val="44ACAC"/>
          </a:solidFill>
        </p:spPr>
        <p:txBody>
          <a:bodyPr wrap="square" lIns="0" tIns="0" rIns="0" bIns="0" rtlCol="0">
            <a:noAutofit/>
          </a:bodyPr>
          <a:lstStyle/>
          <a:p>
            <a:endParaRPr/>
          </a:p>
        </p:txBody>
      </p:sp>
      <p:sp>
        <p:nvSpPr>
          <p:cNvPr id="2848" name="object 2848"/>
          <p:cNvSpPr/>
          <p:nvPr/>
        </p:nvSpPr>
        <p:spPr>
          <a:xfrm>
            <a:off x="4360164" y="4340351"/>
            <a:ext cx="161544" cy="161544"/>
          </a:xfrm>
          <a:custGeom>
            <a:avLst/>
            <a:gdLst/>
            <a:ahLst/>
            <a:cxnLst/>
            <a:rect l="l" t="t" r="r" b="b"/>
            <a:pathLst>
              <a:path w="161544" h="161544">
                <a:moveTo>
                  <a:pt x="0" y="161544"/>
                </a:moveTo>
                <a:lnTo>
                  <a:pt x="161544" y="0"/>
                </a:lnTo>
              </a:path>
            </a:pathLst>
          </a:custGeom>
          <a:ln w="762">
            <a:solidFill>
              <a:srgbClr val="44ACAC"/>
            </a:solidFill>
          </a:ln>
        </p:spPr>
        <p:txBody>
          <a:bodyPr wrap="square" lIns="0" tIns="0" rIns="0" bIns="0" rtlCol="0">
            <a:noAutofit/>
          </a:bodyPr>
          <a:lstStyle/>
          <a:p>
            <a:endParaRPr/>
          </a:p>
        </p:txBody>
      </p:sp>
      <p:sp>
        <p:nvSpPr>
          <p:cNvPr id="2849" name="object 2849"/>
          <p:cNvSpPr/>
          <p:nvPr/>
        </p:nvSpPr>
        <p:spPr>
          <a:xfrm>
            <a:off x="4357878" y="4340351"/>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4ACAC"/>
          </a:solidFill>
        </p:spPr>
        <p:txBody>
          <a:bodyPr wrap="square" lIns="0" tIns="0" rIns="0" bIns="0" rtlCol="0">
            <a:noAutofit/>
          </a:bodyPr>
          <a:lstStyle/>
          <a:p>
            <a:endParaRPr/>
          </a:p>
        </p:txBody>
      </p:sp>
      <p:sp>
        <p:nvSpPr>
          <p:cNvPr id="2850" name="object 2850"/>
          <p:cNvSpPr/>
          <p:nvPr/>
        </p:nvSpPr>
        <p:spPr>
          <a:xfrm>
            <a:off x="4354829" y="4341113"/>
            <a:ext cx="164592" cy="162306"/>
          </a:xfrm>
          <a:custGeom>
            <a:avLst/>
            <a:gdLst/>
            <a:ahLst/>
            <a:cxnLst/>
            <a:rect l="l" t="t" r="r" b="b"/>
            <a:pathLst>
              <a:path w="164591" h="162305">
                <a:moveTo>
                  <a:pt x="3048" y="161544"/>
                </a:moveTo>
                <a:lnTo>
                  <a:pt x="164592" y="0"/>
                </a:lnTo>
                <a:lnTo>
                  <a:pt x="161544" y="762"/>
                </a:lnTo>
                <a:lnTo>
                  <a:pt x="0" y="162306"/>
                </a:lnTo>
                <a:lnTo>
                  <a:pt x="3048" y="161544"/>
                </a:lnTo>
                <a:close/>
              </a:path>
            </a:pathLst>
          </a:custGeom>
          <a:solidFill>
            <a:srgbClr val="43AAAA"/>
          </a:solidFill>
        </p:spPr>
        <p:txBody>
          <a:bodyPr wrap="square" lIns="0" tIns="0" rIns="0" bIns="0" rtlCol="0">
            <a:noAutofit/>
          </a:bodyPr>
          <a:lstStyle/>
          <a:p>
            <a:endParaRPr/>
          </a:p>
        </p:txBody>
      </p:sp>
      <p:sp>
        <p:nvSpPr>
          <p:cNvPr id="2851" name="object 2851"/>
          <p:cNvSpPr/>
          <p:nvPr/>
        </p:nvSpPr>
        <p:spPr>
          <a:xfrm>
            <a:off x="4537710" y="4341875"/>
            <a:ext cx="161544" cy="183642"/>
          </a:xfrm>
          <a:custGeom>
            <a:avLst/>
            <a:gdLst/>
            <a:ahLst/>
            <a:cxnLst/>
            <a:rect l="l" t="t" r="r" b="b"/>
            <a:pathLst>
              <a:path w="161544" h="183641">
                <a:moveTo>
                  <a:pt x="0" y="183641"/>
                </a:moveTo>
                <a:lnTo>
                  <a:pt x="161544" y="22097"/>
                </a:lnTo>
                <a:lnTo>
                  <a:pt x="161544" y="0"/>
                </a:lnTo>
                <a:lnTo>
                  <a:pt x="0" y="161543"/>
                </a:lnTo>
                <a:lnTo>
                  <a:pt x="0" y="183641"/>
                </a:lnTo>
                <a:close/>
              </a:path>
            </a:pathLst>
          </a:custGeom>
          <a:solidFill>
            <a:srgbClr val="59E0E0"/>
          </a:solidFill>
        </p:spPr>
        <p:txBody>
          <a:bodyPr wrap="square" lIns="0" tIns="0" rIns="0" bIns="0" rtlCol="0">
            <a:noAutofit/>
          </a:bodyPr>
          <a:lstStyle/>
          <a:p>
            <a:endParaRPr/>
          </a:p>
        </p:txBody>
      </p:sp>
      <p:sp>
        <p:nvSpPr>
          <p:cNvPr id="2852" name="object 2852"/>
          <p:cNvSpPr/>
          <p:nvPr/>
        </p:nvSpPr>
        <p:spPr>
          <a:xfrm>
            <a:off x="4537710" y="436397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853" name="object 2853"/>
          <p:cNvSpPr/>
          <p:nvPr/>
        </p:nvSpPr>
        <p:spPr>
          <a:xfrm>
            <a:off x="4532376" y="4340352"/>
            <a:ext cx="166878" cy="163068"/>
          </a:xfrm>
          <a:custGeom>
            <a:avLst/>
            <a:gdLst/>
            <a:ahLst/>
            <a:cxnLst/>
            <a:rect l="l" t="t" r="r" b="b"/>
            <a:pathLst>
              <a:path w="166877" h="163067">
                <a:moveTo>
                  <a:pt x="5334" y="163068"/>
                </a:moveTo>
                <a:lnTo>
                  <a:pt x="166878" y="1524"/>
                </a:lnTo>
                <a:lnTo>
                  <a:pt x="161544" y="0"/>
                </a:lnTo>
                <a:lnTo>
                  <a:pt x="0" y="161544"/>
                </a:lnTo>
                <a:lnTo>
                  <a:pt x="5334" y="163068"/>
                </a:lnTo>
                <a:close/>
              </a:path>
            </a:pathLst>
          </a:custGeom>
          <a:solidFill>
            <a:srgbClr val="42A7A6"/>
          </a:solidFill>
        </p:spPr>
        <p:txBody>
          <a:bodyPr wrap="square" lIns="0" tIns="0" rIns="0" bIns="0" rtlCol="0">
            <a:noAutofit/>
          </a:bodyPr>
          <a:lstStyle/>
          <a:p>
            <a:endParaRPr/>
          </a:p>
        </p:txBody>
      </p:sp>
      <p:sp>
        <p:nvSpPr>
          <p:cNvPr id="2854" name="object 2854"/>
          <p:cNvSpPr/>
          <p:nvPr/>
        </p:nvSpPr>
        <p:spPr>
          <a:xfrm>
            <a:off x="4537710" y="4341876"/>
            <a:ext cx="161544" cy="161544"/>
          </a:xfrm>
          <a:custGeom>
            <a:avLst/>
            <a:gdLst/>
            <a:ahLst/>
            <a:cxnLst/>
            <a:rect l="l" t="t" r="r" b="b"/>
            <a:pathLst>
              <a:path w="161544" h="161544">
                <a:moveTo>
                  <a:pt x="0" y="161544"/>
                </a:moveTo>
                <a:lnTo>
                  <a:pt x="161544" y="0"/>
                </a:lnTo>
              </a:path>
            </a:pathLst>
          </a:custGeom>
          <a:ln w="762">
            <a:solidFill>
              <a:srgbClr val="42A7A6"/>
            </a:solidFill>
          </a:ln>
        </p:spPr>
        <p:txBody>
          <a:bodyPr wrap="square" lIns="0" tIns="0" rIns="0" bIns="0" rtlCol="0">
            <a:noAutofit/>
          </a:bodyPr>
          <a:lstStyle/>
          <a:p>
            <a:endParaRPr/>
          </a:p>
        </p:txBody>
      </p:sp>
      <p:sp>
        <p:nvSpPr>
          <p:cNvPr id="2855" name="object 2855"/>
          <p:cNvSpPr/>
          <p:nvPr/>
        </p:nvSpPr>
        <p:spPr>
          <a:xfrm>
            <a:off x="4536186" y="4341114"/>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2A7A6"/>
          </a:solidFill>
        </p:spPr>
        <p:txBody>
          <a:bodyPr wrap="square" lIns="0" tIns="0" rIns="0" bIns="0" rtlCol="0">
            <a:noAutofit/>
          </a:bodyPr>
          <a:lstStyle/>
          <a:p>
            <a:endParaRPr/>
          </a:p>
        </p:txBody>
      </p:sp>
      <p:sp>
        <p:nvSpPr>
          <p:cNvPr id="2856" name="object 2856"/>
          <p:cNvSpPr/>
          <p:nvPr/>
        </p:nvSpPr>
        <p:spPr>
          <a:xfrm>
            <a:off x="4534661" y="4341113"/>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2A8A8"/>
          </a:solidFill>
        </p:spPr>
        <p:txBody>
          <a:bodyPr wrap="square" lIns="0" tIns="0" rIns="0" bIns="0" rtlCol="0">
            <a:noAutofit/>
          </a:bodyPr>
          <a:lstStyle/>
          <a:p>
            <a:endParaRPr/>
          </a:p>
        </p:txBody>
      </p:sp>
      <p:sp>
        <p:nvSpPr>
          <p:cNvPr id="2857" name="object 2857"/>
          <p:cNvSpPr/>
          <p:nvPr/>
        </p:nvSpPr>
        <p:spPr>
          <a:xfrm>
            <a:off x="4533137" y="4340351"/>
            <a:ext cx="163068" cy="162306"/>
          </a:xfrm>
          <a:custGeom>
            <a:avLst/>
            <a:gdLst/>
            <a:ahLst/>
            <a:cxnLst/>
            <a:rect l="l" t="t" r="r" b="b"/>
            <a:pathLst>
              <a:path w="163067" h="162305">
                <a:moveTo>
                  <a:pt x="1524" y="162305"/>
                </a:moveTo>
                <a:lnTo>
                  <a:pt x="163068" y="761"/>
                </a:lnTo>
                <a:lnTo>
                  <a:pt x="162306" y="0"/>
                </a:lnTo>
                <a:lnTo>
                  <a:pt x="0" y="162305"/>
                </a:lnTo>
                <a:lnTo>
                  <a:pt x="1524" y="162305"/>
                </a:lnTo>
                <a:close/>
              </a:path>
            </a:pathLst>
          </a:custGeom>
          <a:solidFill>
            <a:srgbClr val="43A9A9"/>
          </a:solidFill>
        </p:spPr>
        <p:txBody>
          <a:bodyPr wrap="square" lIns="0" tIns="0" rIns="0" bIns="0" rtlCol="0">
            <a:noAutofit/>
          </a:bodyPr>
          <a:lstStyle/>
          <a:p>
            <a:endParaRPr/>
          </a:p>
        </p:txBody>
      </p:sp>
      <p:sp>
        <p:nvSpPr>
          <p:cNvPr id="2858" name="object 2858"/>
          <p:cNvSpPr/>
          <p:nvPr/>
        </p:nvSpPr>
        <p:spPr>
          <a:xfrm>
            <a:off x="4532376" y="4340351"/>
            <a:ext cx="163068" cy="162306"/>
          </a:xfrm>
          <a:custGeom>
            <a:avLst/>
            <a:gdLst/>
            <a:ahLst/>
            <a:cxnLst/>
            <a:rect l="l" t="t" r="r" b="b"/>
            <a:pathLst>
              <a:path w="163067" h="162305">
                <a:moveTo>
                  <a:pt x="762" y="162305"/>
                </a:moveTo>
                <a:lnTo>
                  <a:pt x="163068" y="0"/>
                </a:lnTo>
                <a:lnTo>
                  <a:pt x="161544" y="0"/>
                </a:lnTo>
                <a:lnTo>
                  <a:pt x="0" y="161543"/>
                </a:lnTo>
                <a:lnTo>
                  <a:pt x="762" y="162305"/>
                </a:lnTo>
                <a:close/>
              </a:path>
            </a:pathLst>
          </a:custGeom>
          <a:solidFill>
            <a:srgbClr val="43AAAA"/>
          </a:solidFill>
        </p:spPr>
        <p:txBody>
          <a:bodyPr wrap="square" lIns="0" tIns="0" rIns="0" bIns="0" rtlCol="0">
            <a:noAutofit/>
          </a:bodyPr>
          <a:lstStyle/>
          <a:p>
            <a:endParaRPr/>
          </a:p>
        </p:txBody>
      </p:sp>
      <p:sp>
        <p:nvSpPr>
          <p:cNvPr id="2859" name="object 2859"/>
          <p:cNvSpPr/>
          <p:nvPr/>
        </p:nvSpPr>
        <p:spPr>
          <a:xfrm>
            <a:off x="4527042" y="4338827"/>
            <a:ext cx="166878" cy="163068"/>
          </a:xfrm>
          <a:custGeom>
            <a:avLst/>
            <a:gdLst/>
            <a:ahLst/>
            <a:cxnLst/>
            <a:rect l="l" t="t" r="r" b="b"/>
            <a:pathLst>
              <a:path w="166877" h="163067">
                <a:moveTo>
                  <a:pt x="5334" y="163068"/>
                </a:moveTo>
                <a:lnTo>
                  <a:pt x="166878" y="1524"/>
                </a:lnTo>
                <a:lnTo>
                  <a:pt x="161544" y="0"/>
                </a:lnTo>
                <a:lnTo>
                  <a:pt x="0" y="161544"/>
                </a:lnTo>
                <a:lnTo>
                  <a:pt x="5334" y="163068"/>
                </a:lnTo>
                <a:close/>
              </a:path>
            </a:pathLst>
          </a:custGeom>
          <a:solidFill>
            <a:srgbClr val="44ABAB"/>
          </a:solidFill>
        </p:spPr>
        <p:txBody>
          <a:bodyPr wrap="square" lIns="0" tIns="0" rIns="0" bIns="0" rtlCol="0">
            <a:noAutofit/>
          </a:bodyPr>
          <a:lstStyle/>
          <a:p>
            <a:endParaRPr/>
          </a:p>
        </p:txBody>
      </p:sp>
      <p:sp>
        <p:nvSpPr>
          <p:cNvPr id="2860" name="object 2860"/>
          <p:cNvSpPr/>
          <p:nvPr/>
        </p:nvSpPr>
        <p:spPr>
          <a:xfrm>
            <a:off x="4532376" y="4340351"/>
            <a:ext cx="161544" cy="161544"/>
          </a:xfrm>
          <a:custGeom>
            <a:avLst/>
            <a:gdLst/>
            <a:ahLst/>
            <a:cxnLst/>
            <a:rect l="l" t="t" r="r" b="b"/>
            <a:pathLst>
              <a:path w="161544" h="161544">
                <a:moveTo>
                  <a:pt x="0" y="161544"/>
                </a:moveTo>
                <a:lnTo>
                  <a:pt x="161544" y="0"/>
                </a:lnTo>
              </a:path>
            </a:pathLst>
          </a:custGeom>
          <a:ln w="762">
            <a:solidFill>
              <a:srgbClr val="44ABAB"/>
            </a:solidFill>
          </a:ln>
        </p:spPr>
        <p:txBody>
          <a:bodyPr wrap="square" lIns="0" tIns="0" rIns="0" bIns="0" rtlCol="0">
            <a:noAutofit/>
          </a:bodyPr>
          <a:lstStyle/>
          <a:p>
            <a:endParaRPr/>
          </a:p>
        </p:txBody>
      </p:sp>
      <p:sp>
        <p:nvSpPr>
          <p:cNvPr id="2861" name="object 2861"/>
          <p:cNvSpPr/>
          <p:nvPr/>
        </p:nvSpPr>
        <p:spPr>
          <a:xfrm>
            <a:off x="4530852" y="4339589"/>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44ABAB"/>
          </a:solidFill>
        </p:spPr>
        <p:txBody>
          <a:bodyPr wrap="square" lIns="0" tIns="0" rIns="0" bIns="0" rtlCol="0">
            <a:noAutofit/>
          </a:bodyPr>
          <a:lstStyle/>
          <a:p>
            <a:endParaRPr/>
          </a:p>
        </p:txBody>
      </p:sp>
      <p:sp>
        <p:nvSpPr>
          <p:cNvPr id="2862" name="object 2862"/>
          <p:cNvSpPr/>
          <p:nvPr/>
        </p:nvSpPr>
        <p:spPr>
          <a:xfrm>
            <a:off x="4529327" y="4339589"/>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44ACAC"/>
          </a:solidFill>
        </p:spPr>
        <p:txBody>
          <a:bodyPr wrap="square" lIns="0" tIns="0" rIns="0" bIns="0" rtlCol="0">
            <a:noAutofit/>
          </a:bodyPr>
          <a:lstStyle/>
          <a:p>
            <a:endParaRPr/>
          </a:p>
        </p:txBody>
      </p:sp>
      <p:sp>
        <p:nvSpPr>
          <p:cNvPr id="2863" name="object 2863"/>
          <p:cNvSpPr/>
          <p:nvPr/>
        </p:nvSpPr>
        <p:spPr>
          <a:xfrm>
            <a:off x="4528565" y="4338827"/>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5AEAE"/>
          </a:solidFill>
        </p:spPr>
        <p:txBody>
          <a:bodyPr wrap="square" lIns="0" tIns="0" rIns="0" bIns="0" rtlCol="0">
            <a:noAutofit/>
          </a:bodyPr>
          <a:lstStyle/>
          <a:p>
            <a:endParaRPr/>
          </a:p>
        </p:txBody>
      </p:sp>
      <p:sp>
        <p:nvSpPr>
          <p:cNvPr id="2864" name="object 2864"/>
          <p:cNvSpPr/>
          <p:nvPr/>
        </p:nvSpPr>
        <p:spPr>
          <a:xfrm>
            <a:off x="4527042" y="4338828"/>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6B0B0"/>
          </a:solidFill>
        </p:spPr>
        <p:txBody>
          <a:bodyPr wrap="square" lIns="0" tIns="0" rIns="0" bIns="0" rtlCol="0">
            <a:noAutofit/>
          </a:bodyPr>
          <a:lstStyle/>
          <a:p>
            <a:endParaRPr/>
          </a:p>
        </p:txBody>
      </p:sp>
      <p:sp>
        <p:nvSpPr>
          <p:cNvPr id="2865" name="object 2865"/>
          <p:cNvSpPr/>
          <p:nvPr/>
        </p:nvSpPr>
        <p:spPr>
          <a:xfrm>
            <a:off x="4522470" y="4336542"/>
            <a:ext cx="166116" cy="163830"/>
          </a:xfrm>
          <a:custGeom>
            <a:avLst/>
            <a:gdLst/>
            <a:ahLst/>
            <a:cxnLst/>
            <a:rect l="l" t="t" r="r" b="b"/>
            <a:pathLst>
              <a:path w="166115" h="163829">
                <a:moveTo>
                  <a:pt x="4572" y="163830"/>
                </a:moveTo>
                <a:lnTo>
                  <a:pt x="166116" y="2286"/>
                </a:lnTo>
                <a:lnTo>
                  <a:pt x="161544" y="0"/>
                </a:lnTo>
                <a:lnTo>
                  <a:pt x="0" y="161544"/>
                </a:lnTo>
                <a:lnTo>
                  <a:pt x="4572" y="163830"/>
                </a:lnTo>
                <a:close/>
              </a:path>
            </a:pathLst>
          </a:custGeom>
          <a:solidFill>
            <a:srgbClr val="46B2B2"/>
          </a:solidFill>
        </p:spPr>
        <p:txBody>
          <a:bodyPr wrap="square" lIns="0" tIns="0" rIns="0" bIns="0" rtlCol="0">
            <a:noAutofit/>
          </a:bodyPr>
          <a:lstStyle/>
          <a:p>
            <a:endParaRPr/>
          </a:p>
        </p:txBody>
      </p:sp>
      <p:sp>
        <p:nvSpPr>
          <p:cNvPr id="2866" name="object 2866"/>
          <p:cNvSpPr/>
          <p:nvPr/>
        </p:nvSpPr>
        <p:spPr>
          <a:xfrm>
            <a:off x="4527042" y="4338828"/>
            <a:ext cx="161544" cy="161544"/>
          </a:xfrm>
          <a:custGeom>
            <a:avLst/>
            <a:gdLst/>
            <a:ahLst/>
            <a:cxnLst/>
            <a:rect l="l" t="t" r="r" b="b"/>
            <a:pathLst>
              <a:path w="161544" h="161544">
                <a:moveTo>
                  <a:pt x="0" y="161543"/>
                </a:moveTo>
                <a:lnTo>
                  <a:pt x="161544" y="0"/>
                </a:lnTo>
              </a:path>
            </a:pathLst>
          </a:custGeom>
          <a:ln w="762">
            <a:solidFill>
              <a:srgbClr val="46B2B2"/>
            </a:solidFill>
          </a:ln>
        </p:spPr>
        <p:txBody>
          <a:bodyPr wrap="square" lIns="0" tIns="0" rIns="0" bIns="0" rtlCol="0">
            <a:noAutofit/>
          </a:bodyPr>
          <a:lstStyle/>
          <a:p>
            <a:endParaRPr/>
          </a:p>
        </p:txBody>
      </p:sp>
      <p:sp>
        <p:nvSpPr>
          <p:cNvPr id="2867" name="object 2867"/>
          <p:cNvSpPr/>
          <p:nvPr/>
        </p:nvSpPr>
        <p:spPr>
          <a:xfrm>
            <a:off x="4525518" y="4338066"/>
            <a:ext cx="163068" cy="162306"/>
          </a:xfrm>
          <a:custGeom>
            <a:avLst/>
            <a:gdLst/>
            <a:ahLst/>
            <a:cxnLst/>
            <a:rect l="l" t="t" r="r" b="b"/>
            <a:pathLst>
              <a:path w="163067" h="162305">
                <a:moveTo>
                  <a:pt x="1524" y="162306"/>
                </a:moveTo>
                <a:lnTo>
                  <a:pt x="163068" y="762"/>
                </a:lnTo>
                <a:lnTo>
                  <a:pt x="162306" y="0"/>
                </a:lnTo>
                <a:lnTo>
                  <a:pt x="0" y="161544"/>
                </a:lnTo>
                <a:lnTo>
                  <a:pt x="1524" y="162306"/>
                </a:lnTo>
                <a:close/>
              </a:path>
            </a:pathLst>
          </a:custGeom>
          <a:solidFill>
            <a:srgbClr val="46B2B2"/>
          </a:solidFill>
        </p:spPr>
        <p:txBody>
          <a:bodyPr wrap="square" lIns="0" tIns="0" rIns="0" bIns="0" rtlCol="0">
            <a:noAutofit/>
          </a:bodyPr>
          <a:lstStyle/>
          <a:p>
            <a:endParaRPr/>
          </a:p>
        </p:txBody>
      </p:sp>
      <p:sp>
        <p:nvSpPr>
          <p:cNvPr id="2868" name="object 2868"/>
          <p:cNvSpPr/>
          <p:nvPr/>
        </p:nvSpPr>
        <p:spPr>
          <a:xfrm>
            <a:off x="4524755" y="4337304"/>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47B5B5"/>
          </a:solidFill>
        </p:spPr>
        <p:txBody>
          <a:bodyPr wrap="square" lIns="0" tIns="0" rIns="0" bIns="0" rtlCol="0">
            <a:noAutofit/>
          </a:bodyPr>
          <a:lstStyle/>
          <a:p>
            <a:endParaRPr/>
          </a:p>
        </p:txBody>
      </p:sp>
      <p:sp>
        <p:nvSpPr>
          <p:cNvPr id="2869" name="object 2869"/>
          <p:cNvSpPr/>
          <p:nvPr/>
        </p:nvSpPr>
        <p:spPr>
          <a:xfrm>
            <a:off x="4523231" y="4337304"/>
            <a:ext cx="163068" cy="161544"/>
          </a:xfrm>
          <a:custGeom>
            <a:avLst/>
            <a:gdLst/>
            <a:ahLst/>
            <a:cxnLst/>
            <a:rect l="l" t="t" r="r" b="b"/>
            <a:pathLst>
              <a:path w="163067" h="161544">
                <a:moveTo>
                  <a:pt x="1524" y="161543"/>
                </a:moveTo>
                <a:lnTo>
                  <a:pt x="163068" y="0"/>
                </a:lnTo>
                <a:lnTo>
                  <a:pt x="162306" y="0"/>
                </a:lnTo>
                <a:lnTo>
                  <a:pt x="0" y="161543"/>
                </a:lnTo>
                <a:lnTo>
                  <a:pt x="1524" y="161543"/>
                </a:lnTo>
                <a:close/>
              </a:path>
            </a:pathLst>
          </a:custGeom>
          <a:solidFill>
            <a:srgbClr val="48B7B7"/>
          </a:solidFill>
        </p:spPr>
        <p:txBody>
          <a:bodyPr wrap="square" lIns="0" tIns="0" rIns="0" bIns="0" rtlCol="0">
            <a:noAutofit/>
          </a:bodyPr>
          <a:lstStyle/>
          <a:p>
            <a:endParaRPr/>
          </a:p>
        </p:txBody>
      </p:sp>
      <p:sp>
        <p:nvSpPr>
          <p:cNvPr id="2870" name="object 2870"/>
          <p:cNvSpPr/>
          <p:nvPr/>
        </p:nvSpPr>
        <p:spPr>
          <a:xfrm>
            <a:off x="4522470" y="4336542"/>
            <a:ext cx="163068" cy="162306"/>
          </a:xfrm>
          <a:custGeom>
            <a:avLst/>
            <a:gdLst/>
            <a:ahLst/>
            <a:cxnLst/>
            <a:rect l="l" t="t" r="r" b="b"/>
            <a:pathLst>
              <a:path w="163067" h="162305">
                <a:moveTo>
                  <a:pt x="762" y="162306"/>
                </a:moveTo>
                <a:lnTo>
                  <a:pt x="163068" y="762"/>
                </a:lnTo>
                <a:lnTo>
                  <a:pt x="161544" y="0"/>
                </a:lnTo>
                <a:lnTo>
                  <a:pt x="0" y="161544"/>
                </a:lnTo>
                <a:lnTo>
                  <a:pt x="762" y="162306"/>
                </a:lnTo>
                <a:close/>
              </a:path>
            </a:pathLst>
          </a:custGeom>
          <a:solidFill>
            <a:srgbClr val="49B8B8"/>
          </a:solidFill>
        </p:spPr>
        <p:txBody>
          <a:bodyPr wrap="square" lIns="0" tIns="0" rIns="0" bIns="0" rtlCol="0">
            <a:noAutofit/>
          </a:bodyPr>
          <a:lstStyle/>
          <a:p>
            <a:endParaRPr/>
          </a:p>
        </p:txBody>
      </p:sp>
      <p:sp>
        <p:nvSpPr>
          <p:cNvPr id="2871" name="object 2871"/>
          <p:cNvSpPr/>
          <p:nvPr/>
        </p:nvSpPr>
        <p:spPr>
          <a:xfrm>
            <a:off x="4518660" y="4333493"/>
            <a:ext cx="165354" cy="164592"/>
          </a:xfrm>
          <a:custGeom>
            <a:avLst/>
            <a:gdLst/>
            <a:ahLst/>
            <a:cxnLst/>
            <a:rect l="l" t="t" r="r" b="b"/>
            <a:pathLst>
              <a:path w="165353" h="164591">
                <a:moveTo>
                  <a:pt x="3810" y="164591"/>
                </a:moveTo>
                <a:lnTo>
                  <a:pt x="165354" y="3047"/>
                </a:lnTo>
                <a:lnTo>
                  <a:pt x="161544" y="0"/>
                </a:lnTo>
                <a:lnTo>
                  <a:pt x="0" y="161543"/>
                </a:lnTo>
                <a:lnTo>
                  <a:pt x="3810" y="164591"/>
                </a:lnTo>
                <a:close/>
              </a:path>
            </a:pathLst>
          </a:custGeom>
          <a:solidFill>
            <a:srgbClr val="4ABBBB"/>
          </a:solidFill>
        </p:spPr>
        <p:txBody>
          <a:bodyPr wrap="square" lIns="0" tIns="0" rIns="0" bIns="0" rtlCol="0">
            <a:noAutofit/>
          </a:bodyPr>
          <a:lstStyle/>
          <a:p>
            <a:endParaRPr/>
          </a:p>
        </p:txBody>
      </p:sp>
      <p:sp>
        <p:nvSpPr>
          <p:cNvPr id="2872" name="object 2872"/>
          <p:cNvSpPr/>
          <p:nvPr/>
        </p:nvSpPr>
        <p:spPr>
          <a:xfrm>
            <a:off x="4522470" y="4336541"/>
            <a:ext cx="161544" cy="161544"/>
          </a:xfrm>
          <a:custGeom>
            <a:avLst/>
            <a:gdLst/>
            <a:ahLst/>
            <a:cxnLst/>
            <a:rect l="l" t="t" r="r" b="b"/>
            <a:pathLst>
              <a:path w="161544" h="161544">
                <a:moveTo>
                  <a:pt x="0" y="161543"/>
                </a:moveTo>
                <a:lnTo>
                  <a:pt x="161544" y="0"/>
                </a:lnTo>
              </a:path>
            </a:pathLst>
          </a:custGeom>
          <a:ln w="762">
            <a:solidFill>
              <a:srgbClr val="4ABBBB"/>
            </a:solidFill>
          </a:ln>
        </p:spPr>
        <p:txBody>
          <a:bodyPr wrap="square" lIns="0" tIns="0" rIns="0" bIns="0" rtlCol="0">
            <a:noAutofit/>
          </a:bodyPr>
          <a:lstStyle/>
          <a:p>
            <a:endParaRPr/>
          </a:p>
        </p:txBody>
      </p:sp>
      <p:sp>
        <p:nvSpPr>
          <p:cNvPr id="2873" name="object 2873"/>
          <p:cNvSpPr/>
          <p:nvPr/>
        </p:nvSpPr>
        <p:spPr>
          <a:xfrm>
            <a:off x="4521708" y="433577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ABBBB"/>
          </a:solidFill>
        </p:spPr>
        <p:txBody>
          <a:bodyPr wrap="square" lIns="0" tIns="0" rIns="0" bIns="0" rtlCol="0">
            <a:noAutofit/>
          </a:bodyPr>
          <a:lstStyle/>
          <a:p>
            <a:endParaRPr/>
          </a:p>
        </p:txBody>
      </p:sp>
      <p:sp>
        <p:nvSpPr>
          <p:cNvPr id="2874" name="object 2874"/>
          <p:cNvSpPr/>
          <p:nvPr/>
        </p:nvSpPr>
        <p:spPr>
          <a:xfrm>
            <a:off x="4520183" y="4335017"/>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ABDBD"/>
          </a:solidFill>
        </p:spPr>
        <p:txBody>
          <a:bodyPr wrap="square" lIns="0" tIns="0" rIns="0" bIns="0" rtlCol="0">
            <a:noAutofit/>
          </a:bodyPr>
          <a:lstStyle/>
          <a:p>
            <a:endParaRPr/>
          </a:p>
        </p:txBody>
      </p:sp>
      <p:sp>
        <p:nvSpPr>
          <p:cNvPr id="2875" name="object 2875"/>
          <p:cNvSpPr/>
          <p:nvPr/>
        </p:nvSpPr>
        <p:spPr>
          <a:xfrm>
            <a:off x="4519421" y="4334255"/>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CBFC0"/>
          </a:solidFill>
        </p:spPr>
        <p:txBody>
          <a:bodyPr wrap="square" lIns="0" tIns="0" rIns="0" bIns="0" rtlCol="0">
            <a:noAutofit/>
          </a:bodyPr>
          <a:lstStyle/>
          <a:p>
            <a:endParaRPr/>
          </a:p>
        </p:txBody>
      </p:sp>
      <p:sp>
        <p:nvSpPr>
          <p:cNvPr id="2876" name="object 2876"/>
          <p:cNvSpPr/>
          <p:nvPr/>
        </p:nvSpPr>
        <p:spPr>
          <a:xfrm>
            <a:off x="4518660" y="4333494"/>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DC2C2"/>
          </a:solidFill>
        </p:spPr>
        <p:txBody>
          <a:bodyPr wrap="square" lIns="0" tIns="0" rIns="0" bIns="0" rtlCol="0">
            <a:noAutofit/>
          </a:bodyPr>
          <a:lstStyle/>
          <a:p>
            <a:endParaRPr/>
          </a:p>
        </p:txBody>
      </p:sp>
      <p:sp>
        <p:nvSpPr>
          <p:cNvPr id="2877" name="object 2877"/>
          <p:cNvSpPr/>
          <p:nvPr/>
        </p:nvSpPr>
        <p:spPr>
          <a:xfrm>
            <a:off x="4514850" y="4330446"/>
            <a:ext cx="165354" cy="164592"/>
          </a:xfrm>
          <a:custGeom>
            <a:avLst/>
            <a:gdLst/>
            <a:ahLst/>
            <a:cxnLst/>
            <a:rect l="l" t="t" r="r" b="b"/>
            <a:pathLst>
              <a:path w="165353" h="164591">
                <a:moveTo>
                  <a:pt x="3810" y="164592"/>
                </a:moveTo>
                <a:lnTo>
                  <a:pt x="165354" y="3048"/>
                </a:lnTo>
                <a:lnTo>
                  <a:pt x="161544" y="0"/>
                </a:lnTo>
                <a:lnTo>
                  <a:pt x="0" y="161544"/>
                </a:lnTo>
                <a:lnTo>
                  <a:pt x="3810" y="164592"/>
                </a:lnTo>
                <a:close/>
              </a:path>
            </a:pathLst>
          </a:custGeom>
          <a:solidFill>
            <a:srgbClr val="4EC5C5"/>
          </a:solidFill>
        </p:spPr>
        <p:txBody>
          <a:bodyPr wrap="square" lIns="0" tIns="0" rIns="0" bIns="0" rtlCol="0">
            <a:noAutofit/>
          </a:bodyPr>
          <a:lstStyle/>
          <a:p>
            <a:endParaRPr/>
          </a:p>
        </p:txBody>
      </p:sp>
      <p:sp>
        <p:nvSpPr>
          <p:cNvPr id="2878" name="object 2878"/>
          <p:cNvSpPr/>
          <p:nvPr/>
        </p:nvSpPr>
        <p:spPr>
          <a:xfrm>
            <a:off x="4518660" y="4333494"/>
            <a:ext cx="161544" cy="161544"/>
          </a:xfrm>
          <a:custGeom>
            <a:avLst/>
            <a:gdLst/>
            <a:ahLst/>
            <a:cxnLst/>
            <a:rect l="l" t="t" r="r" b="b"/>
            <a:pathLst>
              <a:path w="161544" h="161544">
                <a:moveTo>
                  <a:pt x="0" y="161544"/>
                </a:moveTo>
                <a:lnTo>
                  <a:pt x="161544" y="0"/>
                </a:lnTo>
              </a:path>
            </a:pathLst>
          </a:custGeom>
          <a:ln w="762">
            <a:solidFill>
              <a:srgbClr val="4EC5C5"/>
            </a:solidFill>
          </a:ln>
        </p:spPr>
        <p:txBody>
          <a:bodyPr wrap="square" lIns="0" tIns="0" rIns="0" bIns="0" rtlCol="0">
            <a:noAutofit/>
          </a:bodyPr>
          <a:lstStyle/>
          <a:p>
            <a:endParaRPr/>
          </a:p>
        </p:txBody>
      </p:sp>
      <p:sp>
        <p:nvSpPr>
          <p:cNvPr id="2879" name="object 2879"/>
          <p:cNvSpPr/>
          <p:nvPr/>
        </p:nvSpPr>
        <p:spPr>
          <a:xfrm>
            <a:off x="4517136" y="4332732"/>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EC5C5"/>
          </a:solidFill>
        </p:spPr>
        <p:txBody>
          <a:bodyPr wrap="square" lIns="0" tIns="0" rIns="0" bIns="0" rtlCol="0">
            <a:noAutofit/>
          </a:bodyPr>
          <a:lstStyle/>
          <a:p>
            <a:endParaRPr/>
          </a:p>
        </p:txBody>
      </p:sp>
      <p:sp>
        <p:nvSpPr>
          <p:cNvPr id="2880" name="object 2880"/>
          <p:cNvSpPr/>
          <p:nvPr/>
        </p:nvSpPr>
        <p:spPr>
          <a:xfrm>
            <a:off x="4516373" y="4331970"/>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EC5C5"/>
          </a:solidFill>
        </p:spPr>
        <p:txBody>
          <a:bodyPr wrap="square" lIns="0" tIns="0" rIns="0" bIns="0" rtlCol="0">
            <a:noAutofit/>
          </a:bodyPr>
          <a:lstStyle/>
          <a:p>
            <a:endParaRPr/>
          </a:p>
        </p:txBody>
      </p:sp>
      <p:sp>
        <p:nvSpPr>
          <p:cNvPr id="2881" name="object 2881"/>
          <p:cNvSpPr/>
          <p:nvPr/>
        </p:nvSpPr>
        <p:spPr>
          <a:xfrm>
            <a:off x="4515611" y="433120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FC7C7"/>
          </a:solidFill>
        </p:spPr>
        <p:txBody>
          <a:bodyPr wrap="square" lIns="0" tIns="0" rIns="0" bIns="0" rtlCol="0">
            <a:noAutofit/>
          </a:bodyPr>
          <a:lstStyle/>
          <a:p>
            <a:endParaRPr/>
          </a:p>
        </p:txBody>
      </p:sp>
      <p:sp>
        <p:nvSpPr>
          <p:cNvPr id="2882" name="object 2882"/>
          <p:cNvSpPr/>
          <p:nvPr/>
        </p:nvSpPr>
        <p:spPr>
          <a:xfrm>
            <a:off x="4514849" y="4330445"/>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0C9C9"/>
          </a:solidFill>
        </p:spPr>
        <p:txBody>
          <a:bodyPr wrap="square" lIns="0" tIns="0" rIns="0" bIns="0" rtlCol="0">
            <a:noAutofit/>
          </a:bodyPr>
          <a:lstStyle/>
          <a:p>
            <a:endParaRPr/>
          </a:p>
        </p:txBody>
      </p:sp>
      <p:sp>
        <p:nvSpPr>
          <p:cNvPr id="2883" name="object 2883"/>
          <p:cNvSpPr/>
          <p:nvPr/>
        </p:nvSpPr>
        <p:spPr>
          <a:xfrm>
            <a:off x="4511802" y="4326635"/>
            <a:ext cx="164592" cy="165354"/>
          </a:xfrm>
          <a:custGeom>
            <a:avLst/>
            <a:gdLst/>
            <a:ahLst/>
            <a:cxnLst/>
            <a:rect l="l" t="t" r="r" b="b"/>
            <a:pathLst>
              <a:path w="164591" h="165353">
                <a:moveTo>
                  <a:pt x="3048" y="165353"/>
                </a:moveTo>
                <a:lnTo>
                  <a:pt x="164592" y="3809"/>
                </a:lnTo>
                <a:lnTo>
                  <a:pt x="161544" y="0"/>
                </a:lnTo>
                <a:lnTo>
                  <a:pt x="0" y="161543"/>
                </a:lnTo>
                <a:lnTo>
                  <a:pt x="3048" y="165353"/>
                </a:lnTo>
                <a:close/>
              </a:path>
            </a:pathLst>
          </a:custGeom>
          <a:solidFill>
            <a:srgbClr val="51CBCB"/>
          </a:solidFill>
        </p:spPr>
        <p:txBody>
          <a:bodyPr wrap="square" lIns="0" tIns="0" rIns="0" bIns="0" rtlCol="0">
            <a:noAutofit/>
          </a:bodyPr>
          <a:lstStyle/>
          <a:p>
            <a:endParaRPr/>
          </a:p>
        </p:txBody>
      </p:sp>
      <p:sp>
        <p:nvSpPr>
          <p:cNvPr id="2884" name="object 2884"/>
          <p:cNvSpPr/>
          <p:nvPr/>
        </p:nvSpPr>
        <p:spPr>
          <a:xfrm>
            <a:off x="4514850" y="4330445"/>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2885" name="object 2885"/>
          <p:cNvSpPr/>
          <p:nvPr/>
        </p:nvSpPr>
        <p:spPr>
          <a:xfrm>
            <a:off x="4514088" y="4329683"/>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1CBCB"/>
          </a:solidFill>
        </p:spPr>
        <p:txBody>
          <a:bodyPr wrap="square" lIns="0" tIns="0" rIns="0" bIns="0" rtlCol="0">
            <a:noAutofit/>
          </a:bodyPr>
          <a:lstStyle/>
          <a:p>
            <a:endParaRPr/>
          </a:p>
        </p:txBody>
      </p:sp>
      <p:sp>
        <p:nvSpPr>
          <p:cNvPr id="2886" name="object 2886"/>
          <p:cNvSpPr/>
          <p:nvPr/>
        </p:nvSpPr>
        <p:spPr>
          <a:xfrm>
            <a:off x="4513326" y="432892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1CDCD"/>
          </a:solidFill>
        </p:spPr>
        <p:txBody>
          <a:bodyPr wrap="square" lIns="0" tIns="0" rIns="0" bIns="0" rtlCol="0">
            <a:noAutofit/>
          </a:bodyPr>
          <a:lstStyle/>
          <a:p>
            <a:endParaRPr/>
          </a:p>
        </p:txBody>
      </p:sp>
      <p:sp>
        <p:nvSpPr>
          <p:cNvPr id="2887" name="object 2887"/>
          <p:cNvSpPr/>
          <p:nvPr/>
        </p:nvSpPr>
        <p:spPr>
          <a:xfrm>
            <a:off x="4512564" y="4327398"/>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2CFCF"/>
          </a:solidFill>
        </p:spPr>
        <p:txBody>
          <a:bodyPr wrap="square" lIns="0" tIns="0" rIns="0" bIns="0" rtlCol="0">
            <a:noAutofit/>
          </a:bodyPr>
          <a:lstStyle/>
          <a:p>
            <a:endParaRPr/>
          </a:p>
        </p:txBody>
      </p:sp>
      <p:sp>
        <p:nvSpPr>
          <p:cNvPr id="2888" name="object 2888"/>
          <p:cNvSpPr/>
          <p:nvPr/>
        </p:nvSpPr>
        <p:spPr>
          <a:xfrm>
            <a:off x="4511802" y="4326636"/>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2D1D1"/>
          </a:solidFill>
        </p:spPr>
        <p:txBody>
          <a:bodyPr wrap="square" lIns="0" tIns="0" rIns="0" bIns="0" rtlCol="0">
            <a:noAutofit/>
          </a:bodyPr>
          <a:lstStyle/>
          <a:p>
            <a:endParaRPr/>
          </a:p>
        </p:txBody>
      </p:sp>
      <p:sp>
        <p:nvSpPr>
          <p:cNvPr id="2889" name="object 2889"/>
          <p:cNvSpPr/>
          <p:nvPr/>
        </p:nvSpPr>
        <p:spPr>
          <a:xfrm>
            <a:off x="4508753" y="4322825"/>
            <a:ext cx="164592" cy="165354"/>
          </a:xfrm>
          <a:custGeom>
            <a:avLst/>
            <a:gdLst/>
            <a:ahLst/>
            <a:cxnLst/>
            <a:rect l="l" t="t" r="r" b="b"/>
            <a:pathLst>
              <a:path w="164591" h="165353">
                <a:moveTo>
                  <a:pt x="3048" y="165353"/>
                </a:moveTo>
                <a:lnTo>
                  <a:pt x="164592" y="3809"/>
                </a:lnTo>
                <a:lnTo>
                  <a:pt x="162306" y="0"/>
                </a:lnTo>
                <a:lnTo>
                  <a:pt x="0" y="161543"/>
                </a:lnTo>
                <a:lnTo>
                  <a:pt x="3048" y="165353"/>
                </a:lnTo>
                <a:close/>
              </a:path>
            </a:pathLst>
          </a:custGeom>
          <a:solidFill>
            <a:srgbClr val="53D2D2"/>
          </a:solidFill>
        </p:spPr>
        <p:txBody>
          <a:bodyPr wrap="square" lIns="0" tIns="0" rIns="0" bIns="0" rtlCol="0">
            <a:noAutofit/>
          </a:bodyPr>
          <a:lstStyle/>
          <a:p>
            <a:endParaRPr/>
          </a:p>
        </p:txBody>
      </p:sp>
      <p:sp>
        <p:nvSpPr>
          <p:cNvPr id="2890" name="object 2890"/>
          <p:cNvSpPr/>
          <p:nvPr/>
        </p:nvSpPr>
        <p:spPr>
          <a:xfrm>
            <a:off x="4511801" y="4326635"/>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2891" name="object 2891"/>
          <p:cNvSpPr/>
          <p:nvPr/>
        </p:nvSpPr>
        <p:spPr>
          <a:xfrm>
            <a:off x="4511039" y="4325873"/>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3D2D2"/>
          </a:solidFill>
        </p:spPr>
        <p:txBody>
          <a:bodyPr wrap="square" lIns="0" tIns="0" rIns="0" bIns="0" rtlCol="0">
            <a:noAutofit/>
          </a:bodyPr>
          <a:lstStyle/>
          <a:p>
            <a:endParaRPr/>
          </a:p>
        </p:txBody>
      </p:sp>
      <p:sp>
        <p:nvSpPr>
          <p:cNvPr id="2892" name="object 2892"/>
          <p:cNvSpPr/>
          <p:nvPr/>
        </p:nvSpPr>
        <p:spPr>
          <a:xfrm>
            <a:off x="4510277" y="4324349"/>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3D3D3"/>
          </a:solidFill>
        </p:spPr>
        <p:txBody>
          <a:bodyPr wrap="square" lIns="0" tIns="0" rIns="0" bIns="0" rtlCol="0">
            <a:noAutofit/>
          </a:bodyPr>
          <a:lstStyle/>
          <a:p>
            <a:endParaRPr/>
          </a:p>
        </p:txBody>
      </p:sp>
      <p:sp>
        <p:nvSpPr>
          <p:cNvPr id="2893" name="object 2893"/>
          <p:cNvSpPr/>
          <p:nvPr/>
        </p:nvSpPr>
        <p:spPr>
          <a:xfrm>
            <a:off x="4509515" y="4323588"/>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54D4D4"/>
          </a:solidFill>
        </p:spPr>
        <p:txBody>
          <a:bodyPr wrap="square" lIns="0" tIns="0" rIns="0" bIns="0" rtlCol="0">
            <a:noAutofit/>
          </a:bodyPr>
          <a:lstStyle/>
          <a:p>
            <a:endParaRPr/>
          </a:p>
        </p:txBody>
      </p:sp>
      <p:sp>
        <p:nvSpPr>
          <p:cNvPr id="2894" name="object 2894"/>
          <p:cNvSpPr/>
          <p:nvPr/>
        </p:nvSpPr>
        <p:spPr>
          <a:xfrm>
            <a:off x="4508754" y="4322826"/>
            <a:ext cx="162306" cy="162306"/>
          </a:xfrm>
          <a:custGeom>
            <a:avLst/>
            <a:gdLst/>
            <a:ahLst/>
            <a:cxnLst/>
            <a:rect l="l" t="t" r="r" b="b"/>
            <a:pathLst>
              <a:path w="162306" h="162305">
                <a:moveTo>
                  <a:pt x="762" y="162306"/>
                </a:moveTo>
                <a:lnTo>
                  <a:pt x="162306" y="762"/>
                </a:lnTo>
                <a:lnTo>
                  <a:pt x="162306" y="0"/>
                </a:lnTo>
                <a:lnTo>
                  <a:pt x="0" y="161544"/>
                </a:lnTo>
                <a:lnTo>
                  <a:pt x="762" y="162306"/>
                </a:lnTo>
                <a:close/>
              </a:path>
            </a:pathLst>
          </a:custGeom>
          <a:solidFill>
            <a:srgbClr val="54D5D5"/>
          </a:solidFill>
        </p:spPr>
        <p:txBody>
          <a:bodyPr wrap="square" lIns="0" tIns="0" rIns="0" bIns="0" rtlCol="0">
            <a:noAutofit/>
          </a:bodyPr>
          <a:lstStyle/>
          <a:p>
            <a:endParaRPr/>
          </a:p>
        </p:txBody>
      </p:sp>
      <p:sp>
        <p:nvSpPr>
          <p:cNvPr id="2895" name="object 2895"/>
          <p:cNvSpPr/>
          <p:nvPr/>
        </p:nvSpPr>
        <p:spPr>
          <a:xfrm>
            <a:off x="4507230" y="4317492"/>
            <a:ext cx="163829" cy="166878"/>
          </a:xfrm>
          <a:custGeom>
            <a:avLst/>
            <a:gdLst/>
            <a:ahLst/>
            <a:cxnLst/>
            <a:rect l="l" t="t" r="r" b="b"/>
            <a:pathLst>
              <a:path w="163829" h="166877">
                <a:moveTo>
                  <a:pt x="1524" y="166877"/>
                </a:moveTo>
                <a:lnTo>
                  <a:pt x="163830" y="5333"/>
                </a:lnTo>
                <a:lnTo>
                  <a:pt x="161544" y="0"/>
                </a:lnTo>
                <a:lnTo>
                  <a:pt x="0" y="161543"/>
                </a:lnTo>
                <a:lnTo>
                  <a:pt x="1524" y="166877"/>
                </a:lnTo>
                <a:close/>
              </a:path>
            </a:pathLst>
          </a:custGeom>
          <a:solidFill>
            <a:srgbClr val="55D7D7"/>
          </a:solidFill>
        </p:spPr>
        <p:txBody>
          <a:bodyPr wrap="square" lIns="0" tIns="0" rIns="0" bIns="0" rtlCol="0">
            <a:noAutofit/>
          </a:bodyPr>
          <a:lstStyle/>
          <a:p>
            <a:endParaRPr/>
          </a:p>
        </p:txBody>
      </p:sp>
      <p:sp>
        <p:nvSpPr>
          <p:cNvPr id="2896" name="object 2896"/>
          <p:cNvSpPr/>
          <p:nvPr/>
        </p:nvSpPr>
        <p:spPr>
          <a:xfrm>
            <a:off x="4508754" y="4322826"/>
            <a:ext cx="162306" cy="161544"/>
          </a:xfrm>
          <a:custGeom>
            <a:avLst/>
            <a:gdLst/>
            <a:ahLst/>
            <a:cxnLst/>
            <a:rect l="l" t="t" r="r" b="b"/>
            <a:pathLst>
              <a:path w="162305" h="161544">
                <a:moveTo>
                  <a:pt x="0" y="161544"/>
                </a:moveTo>
                <a:lnTo>
                  <a:pt x="162306" y="0"/>
                </a:lnTo>
              </a:path>
            </a:pathLst>
          </a:custGeom>
          <a:ln w="762">
            <a:solidFill>
              <a:srgbClr val="55D7D7"/>
            </a:solidFill>
          </a:ln>
        </p:spPr>
        <p:txBody>
          <a:bodyPr wrap="square" lIns="0" tIns="0" rIns="0" bIns="0" rtlCol="0">
            <a:noAutofit/>
          </a:bodyPr>
          <a:lstStyle/>
          <a:p>
            <a:endParaRPr/>
          </a:p>
        </p:txBody>
      </p:sp>
      <p:sp>
        <p:nvSpPr>
          <p:cNvPr id="2897" name="object 2897"/>
          <p:cNvSpPr/>
          <p:nvPr/>
        </p:nvSpPr>
        <p:spPr>
          <a:xfrm>
            <a:off x="4508754" y="4321302"/>
            <a:ext cx="162306" cy="163068"/>
          </a:xfrm>
          <a:custGeom>
            <a:avLst/>
            <a:gdLst/>
            <a:ahLst/>
            <a:cxnLst/>
            <a:rect l="l" t="t" r="r" b="b"/>
            <a:pathLst>
              <a:path w="162305" h="163067">
                <a:moveTo>
                  <a:pt x="0" y="163068"/>
                </a:moveTo>
                <a:lnTo>
                  <a:pt x="162306" y="1524"/>
                </a:lnTo>
                <a:lnTo>
                  <a:pt x="161544" y="0"/>
                </a:lnTo>
                <a:lnTo>
                  <a:pt x="0" y="161544"/>
                </a:lnTo>
                <a:lnTo>
                  <a:pt x="0" y="163068"/>
                </a:lnTo>
                <a:close/>
              </a:path>
            </a:pathLst>
          </a:custGeom>
          <a:solidFill>
            <a:srgbClr val="55D7D7"/>
          </a:solidFill>
        </p:spPr>
        <p:txBody>
          <a:bodyPr wrap="square" lIns="0" tIns="0" rIns="0" bIns="0" rtlCol="0">
            <a:noAutofit/>
          </a:bodyPr>
          <a:lstStyle/>
          <a:p>
            <a:endParaRPr/>
          </a:p>
        </p:txBody>
      </p:sp>
      <p:sp>
        <p:nvSpPr>
          <p:cNvPr id="2898" name="object 2898"/>
          <p:cNvSpPr/>
          <p:nvPr/>
        </p:nvSpPr>
        <p:spPr>
          <a:xfrm>
            <a:off x="4507992" y="4319777"/>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6D8D8"/>
          </a:solidFill>
        </p:spPr>
        <p:txBody>
          <a:bodyPr wrap="square" lIns="0" tIns="0" rIns="0" bIns="0" rtlCol="0">
            <a:noAutofit/>
          </a:bodyPr>
          <a:lstStyle/>
          <a:p>
            <a:endParaRPr/>
          </a:p>
        </p:txBody>
      </p:sp>
      <p:sp>
        <p:nvSpPr>
          <p:cNvPr id="2899" name="object 2899"/>
          <p:cNvSpPr/>
          <p:nvPr/>
        </p:nvSpPr>
        <p:spPr>
          <a:xfrm>
            <a:off x="4507230" y="4319015"/>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7DADA"/>
          </a:solidFill>
        </p:spPr>
        <p:txBody>
          <a:bodyPr wrap="square" lIns="0" tIns="0" rIns="0" bIns="0" rtlCol="0">
            <a:noAutofit/>
          </a:bodyPr>
          <a:lstStyle/>
          <a:p>
            <a:endParaRPr/>
          </a:p>
        </p:txBody>
      </p:sp>
      <p:sp>
        <p:nvSpPr>
          <p:cNvPr id="2900" name="object 2900"/>
          <p:cNvSpPr/>
          <p:nvPr/>
        </p:nvSpPr>
        <p:spPr>
          <a:xfrm>
            <a:off x="4507229" y="4317492"/>
            <a:ext cx="161544" cy="163068"/>
          </a:xfrm>
          <a:custGeom>
            <a:avLst/>
            <a:gdLst/>
            <a:ahLst/>
            <a:cxnLst/>
            <a:rect l="l" t="t" r="r" b="b"/>
            <a:pathLst>
              <a:path w="161544" h="163067">
                <a:moveTo>
                  <a:pt x="0" y="163068"/>
                </a:moveTo>
                <a:lnTo>
                  <a:pt x="161544" y="1524"/>
                </a:lnTo>
                <a:lnTo>
                  <a:pt x="161544" y="0"/>
                </a:lnTo>
                <a:lnTo>
                  <a:pt x="0" y="161544"/>
                </a:lnTo>
                <a:lnTo>
                  <a:pt x="0" y="163068"/>
                </a:lnTo>
                <a:close/>
              </a:path>
            </a:pathLst>
          </a:custGeom>
          <a:solidFill>
            <a:srgbClr val="57DBDB"/>
          </a:solidFill>
        </p:spPr>
        <p:txBody>
          <a:bodyPr wrap="square" lIns="0" tIns="0" rIns="0" bIns="0" rtlCol="0">
            <a:noAutofit/>
          </a:bodyPr>
          <a:lstStyle/>
          <a:p>
            <a:endParaRPr/>
          </a:p>
        </p:txBody>
      </p:sp>
      <p:sp>
        <p:nvSpPr>
          <p:cNvPr id="2901" name="object 2901"/>
          <p:cNvSpPr/>
          <p:nvPr/>
        </p:nvSpPr>
        <p:spPr>
          <a:xfrm>
            <a:off x="4504943" y="4312157"/>
            <a:ext cx="163830" cy="166878"/>
          </a:xfrm>
          <a:custGeom>
            <a:avLst/>
            <a:gdLst/>
            <a:ahLst/>
            <a:cxnLst/>
            <a:rect l="l" t="t" r="r" b="b"/>
            <a:pathLst>
              <a:path w="163829" h="166877">
                <a:moveTo>
                  <a:pt x="2286" y="166877"/>
                </a:moveTo>
                <a:lnTo>
                  <a:pt x="163830" y="5333"/>
                </a:lnTo>
                <a:lnTo>
                  <a:pt x="162306" y="0"/>
                </a:lnTo>
                <a:lnTo>
                  <a:pt x="0" y="161543"/>
                </a:lnTo>
                <a:lnTo>
                  <a:pt x="2286" y="166877"/>
                </a:lnTo>
                <a:close/>
              </a:path>
            </a:pathLst>
          </a:custGeom>
          <a:solidFill>
            <a:srgbClr val="58DCDC"/>
          </a:solidFill>
        </p:spPr>
        <p:txBody>
          <a:bodyPr wrap="square" lIns="0" tIns="0" rIns="0" bIns="0" rtlCol="0">
            <a:noAutofit/>
          </a:bodyPr>
          <a:lstStyle/>
          <a:p>
            <a:endParaRPr/>
          </a:p>
        </p:txBody>
      </p:sp>
      <p:sp>
        <p:nvSpPr>
          <p:cNvPr id="2902" name="object 2902"/>
          <p:cNvSpPr/>
          <p:nvPr/>
        </p:nvSpPr>
        <p:spPr>
          <a:xfrm>
            <a:off x="4507229" y="4317491"/>
            <a:ext cx="161544" cy="161544"/>
          </a:xfrm>
          <a:custGeom>
            <a:avLst/>
            <a:gdLst/>
            <a:ahLst/>
            <a:cxnLst/>
            <a:rect l="l" t="t" r="r" b="b"/>
            <a:pathLst>
              <a:path w="161544" h="161544">
                <a:moveTo>
                  <a:pt x="0" y="161543"/>
                </a:moveTo>
                <a:lnTo>
                  <a:pt x="161544" y="0"/>
                </a:lnTo>
              </a:path>
            </a:pathLst>
          </a:custGeom>
          <a:ln w="762">
            <a:solidFill>
              <a:srgbClr val="58DCDC"/>
            </a:solidFill>
          </a:ln>
        </p:spPr>
        <p:txBody>
          <a:bodyPr wrap="square" lIns="0" tIns="0" rIns="0" bIns="0" rtlCol="0">
            <a:noAutofit/>
          </a:bodyPr>
          <a:lstStyle/>
          <a:p>
            <a:endParaRPr/>
          </a:p>
        </p:txBody>
      </p:sp>
      <p:sp>
        <p:nvSpPr>
          <p:cNvPr id="2903" name="object 2903"/>
          <p:cNvSpPr/>
          <p:nvPr/>
        </p:nvSpPr>
        <p:spPr>
          <a:xfrm>
            <a:off x="4506467" y="4315205"/>
            <a:ext cx="162306" cy="163830"/>
          </a:xfrm>
          <a:custGeom>
            <a:avLst/>
            <a:gdLst/>
            <a:ahLst/>
            <a:cxnLst/>
            <a:rect l="l" t="t" r="r" b="b"/>
            <a:pathLst>
              <a:path w="162306" h="163829">
                <a:moveTo>
                  <a:pt x="762" y="163830"/>
                </a:moveTo>
                <a:lnTo>
                  <a:pt x="162306" y="2286"/>
                </a:lnTo>
                <a:lnTo>
                  <a:pt x="161544" y="0"/>
                </a:lnTo>
                <a:lnTo>
                  <a:pt x="0" y="161544"/>
                </a:lnTo>
                <a:lnTo>
                  <a:pt x="762" y="163830"/>
                </a:lnTo>
                <a:close/>
              </a:path>
            </a:pathLst>
          </a:custGeom>
          <a:solidFill>
            <a:srgbClr val="58DCDC"/>
          </a:solidFill>
        </p:spPr>
        <p:txBody>
          <a:bodyPr wrap="square" lIns="0" tIns="0" rIns="0" bIns="0" rtlCol="0">
            <a:noAutofit/>
          </a:bodyPr>
          <a:lstStyle/>
          <a:p>
            <a:endParaRPr/>
          </a:p>
        </p:txBody>
      </p:sp>
      <p:sp>
        <p:nvSpPr>
          <p:cNvPr id="2904" name="object 2904"/>
          <p:cNvSpPr/>
          <p:nvPr/>
        </p:nvSpPr>
        <p:spPr>
          <a:xfrm>
            <a:off x="4504943" y="4312158"/>
            <a:ext cx="163068" cy="164592"/>
          </a:xfrm>
          <a:custGeom>
            <a:avLst/>
            <a:gdLst/>
            <a:ahLst/>
            <a:cxnLst/>
            <a:rect l="l" t="t" r="r" b="b"/>
            <a:pathLst>
              <a:path w="163067" h="164591">
                <a:moveTo>
                  <a:pt x="1524" y="164592"/>
                </a:moveTo>
                <a:lnTo>
                  <a:pt x="163068" y="3048"/>
                </a:lnTo>
                <a:lnTo>
                  <a:pt x="162306" y="0"/>
                </a:lnTo>
                <a:lnTo>
                  <a:pt x="0" y="161544"/>
                </a:lnTo>
                <a:lnTo>
                  <a:pt x="1524" y="164592"/>
                </a:lnTo>
                <a:close/>
              </a:path>
            </a:pathLst>
          </a:custGeom>
          <a:solidFill>
            <a:srgbClr val="58DDDD"/>
          </a:solidFill>
        </p:spPr>
        <p:txBody>
          <a:bodyPr wrap="square" lIns="0" tIns="0" rIns="0" bIns="0" rtlCol="0">
            <a:noAutofit/>
          </a:bodyPr>
          <a:lstStyle/>
          <a:p>
            <a:endParaRPr/>
          </a:p>
        </p:txBody>
      </p:sp>
      <p:sp>
        <p:nvSpPr>
          <p:cNvPr id="2905" name="object 2905"/>
          <p:cNvSpPr/>
          <p:nvPr/>
        </p:nvSpPr>
        <p:spPr>
          <a:xfrm>
            <a:off x="4503420" y="4305299"/>
            <a:ext cx="163829" cy="168402"/>
          </a:xfrm>
          <a:custGeom>
            <a:avLst/>
            <a:gdLst/>
            <a:ahLst/>
            <a:cxnLst/>
            <a:rect l="l" t="t" r="r" b="b"/>
            <a:pathLst>
              <a:path w="163829" h="168401">
                <a:moveTo>
                  <a:pt x="1524" y="168401"/>
                </a:moveTo>
                <a:lnTo>
                  <a:pt x="163830" y="6857"/>
                </a:lnTo>
                <a:lnTo>
                  <a:pt x="162306" y="0"/>
                </a:lnTo>
                <a:lnTo>
                  <a:pt x="0" y="161543"/>
                </a:lnTo>
                <a:lnTo>
                  <a:pt x="1524" y="168401"/>
                </a:lnTo>
                <a:close/>
              </a:path>
            </a:pathLst>
          </a:custGeom>
          <a:solidFill>
            <a:srgbClr val="58DEDE"/>
          </a:solidFill>
        </p:spPr>
        <p:txBody>
          <a:bodyPr wrap="square" lIns="0" tIns="0" rIns="0" bIns="0" rtlCol="0">
            <a:noAutofit/>
          </a:bodyPr>
          <a:lstStyle/>
          <a:p>
            <a:endParaRPr/>
          </a:p>
        </p:txBody>
      </p:sp>
      <p:sp>
        <p:nvSpPr>
          <p:cNvPr id="2906" name="object 2906"/>
          <p:cNvSpPr/>
          <p:nvPr/>
        </p:nvSpPr>
        <p:spPr>
          <a:xfrm>
            <a:off x="4504944" y="4312157"/>
            <a:ext cx="162306" cy="161544"/>
          </a:xfrm>
          <a:custGeom>
            <a:avLst/>
            <a:gdLst/>
            <a:ahLst/>
            <a:cxnLst/>
            <a:rect l="l" t="t" r="r" b="b"/>
            <a:pathLst>
              <a:path w="162305" h="161544">
                <a:moveTo>
                  <a:pt x="0" y="161543"/>
                </a:moveTo>
                <a:lnTo>
                  <a:pt x="162306" y="0"/>
                </a:lnTo>
              </a:path>
            </a:pathLst>
          </a:custGeom>
          <a:ln w="762">
            <a:solidFill>
              <a:srgbClr val="58DEDE"/>
            </a:solidFill>
          </a:ln>
        </p:spPr>
        <p:txBody>
          <a:bodyPr wrap="square" lIns="0" tIns="0" rIns="0" bIns="0" rtlCol="0">
            <a:noAutofit/>
          </a:bodyPr>
          <a:lstStyle/>
          <a:p>
            <a:endParaRPr/>
          </a:p>
        </p:txBody>
      </p:sp>
      <p:sp>
        <p:nvSpPr>
          <p:cNvPr id="2907" name="object 2907"/>
          <p:cNvSpPr/>
          <p:nvPr/>
        </p:nvSpPr>
        <p:spPr>
          <a:xfrm>
            <a:off x="4504182" y="4309109"/>
            <a:ext cx="163068" cy="164592"/>
          </a:xfrm>
          <a:custGeom>
            <a:avLst/>
            <a:gdLst/>
            <a:ahLst/>
            <a:cxnLst/>
            <a:rect l="l" t="t" r="r" b="b"/>
            <a:pathLst>
              <a:path w="163067" h="164591">
                <a:moveTo>
                  <a:pt x="762" y="164591"/>
                </a:moveTo>
                <a:lnTo>
                  <a:pt x="163068" y="3047"/>
                </a:lnTo>
                <a:lnTo>
                  <a:pt x="162306" y="0"/>
                </a:lnTo>
                <a:lnTo>
                  <a:pt x="0" y="161543"/>
                </a:lnTo>
                <a:lnTo>
                  <a:pt x="762" y="164591"/>
                </a:lnTo>
                <a:close/>
              </a:path>
            </a:pathLst>
          </a:custGeom>
          <a:solidFill>
            <a:srgbClr val="58DEDE"/>
          </a:solidFill>
        </p:spPr>
        <p:txBody>
          <a:bodyPr wrap="square" lIns="0" tIns="0" rIns="0" bIns="0" rtlCol="0">
            <a:noAutofit/>
          </a:bodyPr>
          <a:lstStyle/>
          <a:p>
            <a:endParaRPr/>
          </a:p>
        </p:txBody>
      </p:sp>
      <p:sp>
        <p:nvSpPr>
          <p:cNvPr id="2908" name="object 2908"/>
          <p:cNvSpPr/>
          <p:nvPr/>
        </p:nvSpPr>
        <p:spPr>
          <a:xfrm>
            <a:off x="4503420" y="4305300"/>
            <a:ext cx="163068" cy="165354"/>
          </a:xfrm>
          <a:custGeom>
            <a:avLst/>
            <a:gdLst/>
            <a:ahLst/>
            <a:cxnLst/>
            <a:rect l="l" t="t" r="r" b="b"/>
            <a:pathLst>
              <a:path w="163067" h="165353">
                <a:moveTo>
                  <a:pt x="762" y="165353"/>
                </a:moveTo>
                <a:lnTo>
                  <a:pt x="163068" y="3809"/>
                </a:lnTo>
                <a:lnTo>
                  <a:pt x="162306" y="0"/>
                </a:lnTo>
                <a:lnTo>
                  <a:pt x="0" y="161543"/>
                </a:lnTo>
                <a:lnTo>
                  <a:pt x="762" y="165353"/>
                </a:lnTo>
                <a:close/>
              </a:path>
            </a:pathLst>
          </a:custGeom>
          <a:solidFill>
            <a:srgbClr val="58DFDF"/>
          </a:solidFill>
        </p:spPr>
        <p:txBody>
          <a:bodyPr wrap="square" lIns="0" tIns="0" rIns="0" bIns="0" rtlCol="0">
            <a:noAutofit/>
          </a:bodyPr>
          <a:lstStyle/>
          <a:p>
            <a:endParaRPr/>
          </a:p>
        </p:txBody>
      </p:sp>
      <p:sp>
        <p:nvSpPr>
          <p:cNvPr id="2909" name="object 2909"/>
          <p:cNvSpPr/>
          <p:nvPr/>
        </p:nvSpPr>
        <p:spPr>
          <a:xfrm>
            <a:off x="4501134" y="4287774"/>
            <a:ext cx="164592" cy="179070"/>
          </a:xfrm>
          <a:custGeom>
            <a:avLst/>
            <a:gdLst/>
            <a:ahLst/>
            <a:cxnLst/>
            <a:rect l="l" t="t" r="r" b="b"/>
            <a:pathLst>
              <a:path w="164591" h="179070">
                <a:moveTo>
                  <a:pt x="2286" y="179069"/>
                </a:moveTo>
                <a:lnTo>
                  <a:pt x="164592" y="17525"/>
                </a:lnTo>
                <a:lnTo>
                  <a:pt x="161544" y="0"/>
                </a:lnTo>
                <a:lnTo>
                  <a:pt x="0" y="161543"/>
                </a:lnTo>
                <a:lnTo>
                  <a:pt x="2286" y="179069"/>
                </a:lnTo>
                <a:close/>
              </a:path>
            </a:pathLst>
          </a:custGeom>
          <a:solidFill>
            <a:srgbClr val="58DFDF"/>
          </a:solidFill>
        </p:spPr>
        <p:txBody>
          <a:bodyPr wrap="square" lIns="0" tIns="0" rIns="0" bIns="0" rtlCol="0">
            <a:noAutofit/>
          </a:bodyPr>
          <a:lstStyle/>
          <a:p>
            <a:endParaRPr/>
          </a:p>
        </p:txBody>
      </p:sp>
      <p:sp>
        <p:nvSpPr>
          <p:cNvPr id="2910" name="object 2910"/>
          <p:cNvSpPr/>
          <p:nvPr/>
        </p:nvSpPr>
        <p:spPr>
          <a:xfrm>
            <a:off x="4503420" y="4305300"/>
            <a:ext cx="162306" cy="161544"/>
          </a:xfrm>
          <a:custGeom>
            <a:avLst/>
            <a:gdLst/>
            <a:ahLst/>
            <a:cxnLst/>
            <a:rect l="l" t="t" r="r" b="b"/>
            <a:pathLst>
              <a:path w="162305" h="161544">
                <a:moveTo>
                  <a:pt x="0" y="161543"/>
                </a:moveTo>
                <a:lnTo>
                  <a:pt x="162306" y="0"/>
                </a:lnTo>
              </a:path>
            </a:pathLst>
          </a:custGeom>
          <a:ln w="762">
            <a:solidFill>
              <a:srgbClr val="58DFDF"/>
            </a:solidFill>
          </a:ln>
        </p:spPr>
        <p:txBody>
          <a:bodyPr wrap="square" lIns="0" tIns="0" rIns="0" bIns="0" rtlCol="0">
            <a:noAutofit/>
          </a:bodyPr>
          <a:lstStyle/>
          <a:p>
            <a:endParaRPr/>
          </a:p>
        </p:txBody>
      </p:sp>
      <p:sp>
        <p:nvSpPr>
          <p:cNvPr id="2911" name="object 2911"/>
          <p:cNvSpPr/>
          <p:nvPr/>
        </p:nvSpPr>
        <p:spPr>
          <a:xfrm>
            <a:off x="4499609" y="4264913"/>
            <a:ext cx="163068" cy="184404"/>
          </a:xfrm>
          <a:custGeom>
            <a:avLst/>
            <a:gdLst/>
            <a:ahLst/>
            <a:cxnLst/>
            <a:rect l="l" t="t" r="r" b="b"/>
            <a:pathLst>
              <a:path w="163067" h="184403">
                <a:moveTo>
                  <a:pt x="1524" y="184404"/>
                </a:moveTo>
                <a:lnTo>
                  <a:pt x="163068" y="22860"/>
                </a:lnTo>
                <a:lnTo>
                  <a:pt x="162306" y="0"/>
                </a:lnTo>
                <a:lnTo>
                  <a:pt x="0" y="161544"/>
                </a:lnTo>
                <a:lnTo>
                  <a:pt x="1524" y="184404"/>
                </a:lnTo>
                <a:close/>
              </a:path>
            </a:pathLst>
          </a:custGeom>
          <a:solidFill>
            <a:srgbClr val="58DFDF"/>
          </a:solidFill>
        </p:spPr>
        <p:txBody>
          <a:bodyPr wrap="square" lIns="0" tIns="0" rIns="0" bIns="0" rtlCol="0">
            <a:noAutofit/>
          </a:bodyPr>
          <a:lstStyle/>
          <a:p>
            <a:endParaRPr/>
          </a:p>
        </p:txBody>
      </p:sp>
      <p:sp>
        <p:nvSpPr>
          <p:cNvPr id="2912" name="object 2912"/>
          <p:cNvSpPr/>
          <p:nvPr/>
        </p:nvSpPr>
        <p:spPr>
          <a:xfrm>
            <a:off x="4501133" y="4287773"/>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2913" name="object 2913"/>
          <p:cNvSpPr/>
          <p:nvPr/>
        </p:nvSpPr>
        <p:spPr>
          <a:xfrm>
            <a:off x="4499610" y="4236719"/>
            <a:ext cx="162306" cy="189738"/>
          </a:xfrm>
          <a:custGeom>
            <a:avLst/>
            <a:gdLst/>
            <a:ahLst/>
            <a:cxnLst/>
            <a:rect l="l" t="t" r="r" b="b"/>
            <a:pathLst>
              <a:path w="162305" h="189737">
                <a:moveTo>
                  <a:pt x="0" y="189737"/>
                </a:moveTo>
                <a:lnTo>
                  <a:pt x="162306" y="28193"/>
                </a:lnTo>
                <a:lnTo>
                  <a:pt x="161544" y="0"/>
                </a:lnTo>
                <a:lnTo>
                  <a:pt x="0" y="161543"/>
                </a:lnTo>
                <a:lnTo>
                  <a:pt x="0" y="189737"/>
                </a:lnTo>
                <a:close/>
              </a:path>
            </a:pathLst>
          </a:custGeom>
          <a:solidFill>
            <a:srgbClr val="59E0E0"/>
          </a:solidFill>
        </p:spPr>
        <p:txBody>
          <a:bodyPr wrap="square" lIns="0" tIns="0" rIns="0" bIns="0" rtlCol="0">
            <a:noAutofit/>
          </a:bodyPr>
          <a:lstStyle/>
          <a:p>
            <a:endParaRPr/>
          </a:p>
        </p:txBody>
      </p:sp>
      <p:sp>
        <p:nvSpPr>
          <p:cNvPr id="2914" name="object 2914"/>
          <p:cNvSpPr/>
          <p:nvPr/>
        </p:nvSpPr>
        <p:spPr>
          <a:xfrm>
            <a:off x="4499610" y="4264913"/>
            <a:ext cx="162306" cy="161544"/>
          </a:xfrm>
          <a:custGeom>
            <a:avLst/>
            <a:gdLst/>
            <a:ahLst/>
            <a:cxnLst/>
            <a:rect l="l" t="t" r="r" b="b"/>
            <a:pathLst>
              <a:path w="162305"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2915" name="object 2915"/>
          <p:cNvSpPr/>
          <p:nvPr/>
        </p:nvSpPr>
        <p:spPr>
          <a:xfrm>
            <a:off x="4499610" y="3922014"/>
            <a:ext cx="161544" cy="476250"/>
          </a:xfrm>
          <a:custGeom>
            <a:avLst/>
            <a:gdLst/>
            <a:ahLst/>
            <a:cxnLst/>
            <a:rect l="l" t="t" r="r" b="b"/>
            <a:pathLst>
              <a:path w="161544" h="476250">
                <a:moveTo>
                  <a:pt x="0" y="476250"/>
                </a:moveTo>
                <a:lnTo>
                  <a:pt x="161544" y="314706"/>
                </a:lnTo>
                <a:lnTo>
                  <a:pt x="161544" y="0"/>
                </a:lnTo>
                <a:lnTo>
                  <a:pt x="0" y="161544"/>
                </a:lnTo>
                <a:lnTo>
                  <a:pt x="0" y="476250"/>
                </a:lnTo>
                <a:close/>
              </a:path>
            </a:pathLst>
          </a:custGeom>
          <a:solidFill>
            <a:srgbClr val="59E0E0"/>
          </a:solidFill>
        </p:spPr>
        <p:txBody>
          <a:bodyPr wrap="square" lIns="0" tIns="0" rIns="0" bIns="0" rtlCol="0">
            <a:noAutofit/>
          </a:bodyPr>
          <a:lstStyle/>
          <a:p>
            <a:endParaRPr/>
          </a:p>
        </p:txBody>
      </p:sp>
      <p:sp>
        <p:nvSpPr>
          <p:cNvPr id="2916" name="object 2916"/>
          <p:cNvSpPr/>
          <p:nvPr/>
        </p:nvSpPr>
        <p:spPr>
          <a:xfrm>
            <a:off x="4499610" y="423672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917" name="object 2917"/>
          <p:cNvSpPr/>
          <p:nvPr/>
        </p:nvSpPr>
        <p:spPr>
          <a:xfrm>
            <a:off x="4499610" y="3900677"/>
            <a:ext cx="171450" cy="182880"/>
          </a:xfrm>
          <a:custGeom>
            <a:avLst/>
            <a:gdLst/>
            <a:ahLst/>
            <a:cxnLst/>
            <a:rect l="l" t="t" r="r" b="b"/>
            <a:pathLst>
              <a:path w="171450" h="182879">
                <a:moveTo>
                  <a:pt x="0" y="182879"/>
                </a:moveTo>
                <a:lnTo>
                  <a:pt x="161544" y="21335"/>
                </a:lnTo>
                <a:lnTo>
                  <a:pt x="171450" y="0"/>
                </a:lnTo>
                <a:lnTo>
                  <a:pt x="9905" y="161543"/>
                </a:lnTo>
                <a:lnTo>
                  <a:pt x="0" y="182879"/>
                </a:lnTo>
                <a:close/>
              </a:path>
            </a:pathLst>
          </a:custGeom>
          <a:solidFill>
            <a:srgbClr val="57DADA"/>
          </a:solidFill>
        </p:spPr>
        <p:txBody>
          <a:bodyPr wrap="square" lIns="0" tIns="0" rIns="0" bIns="0" rtlCol="0">
            <a:noAutofit/>
          </a:bodyPr>
          <a:lstStyle/>
          <a:p>
            <a:endParaRPr/>
          </a:p>
        </p:txBody>
      </p:sp>
      <p:sp>
        <p:nvSpPr>
          <p:cNvPr id="2918" name="object 2918"/>
          <p:cNvSpPr/>
          <p:nvPr/>
        </p:nvSpPr>
        <p:spPr>
          <a:xfrm>
            <a:off x="4499610" y="3922013"/>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2919" name="object 2919"/>
          <p:cNvSpPr/>
          <p:nvPr/>
        </p:nvSpPr>
        <p:spPr>
          <a:xfrm>
            <a:off x="4509516" y="3882390"/>
            <a:ext cx="170688" cy="179832"/>
          </a:xfrm>
          <a:custGeom>
            <a:avLst/>
            <a:gdLst/>
            <a:ahLst/>
            <a:cxnLst/>
            <a:rect l="l" t="t" r="r" b="b"/>
            <a:pathLst>
              <a:path w="170687" h="179832">
                <a:moveTo>
                  <a:pt x="0" y="179832"/>
                </a:moveTo>
                <a:lnTo>
                  <a:pt x="161544" y="18288"/>
                </a:lnTo>
                <a:lnTo>
                  <a:pt x="170688" y="0"/>
                </a:lnTo>
                <a:lnTo>
                  <a:pt x="9143" y="161544"/>
                </a:lnTo>
                <a:lnTo>
                  <a:pt x="0" y="179832"/>
                </a:lnTo>
                <a:close/>
              </a:path>
            </a:pathLst>
          </a:custGeom>
          <a:solidFill>
            <a:srgbClr val="57D8D8"/>
          </a:solidFill>
        </p:spPr>
        <p:txBody>
          <a:bodyPr wrap="square" lIns="0" tIns="0" rIns="0" bIns="0" rtlCol="0">
            <a:noAutofit/>
          </a:bodyPr>
          <a:lstStyle/>
          <a:p>
            <a:endParaRPr/>
          </a:p>
        </p:txBody>
      </p:sp>
      <p:sp>
        <p:nvSpPr>
          <p:cNvPr id="2920" name="object 2920"/>
          <p:cNvSpPr/>
          <p:nvPr/>
        </p:nvSpPr>
        <p:spPr>
          <a:xfrm>
            <a:off x="4509516" y="3900678"/>
            <a:ext cx="161544" cy="161544"/>
          </a:xfrm>
          <a:custGeom>
            <a:avLst/>
            <a:gdLst/>
            <a:ahLst/>
            <a:cxnLst/>
            <a:rect l="l" t="t" r="r" b="b"/>
            <a:pathLst>
              <a:path w="161544" h="161544">
                <a:moveTo>
                  <a:pt x="0" y="161543"/>
                </a:moveTo>
                <a:lnTo>
                  <a:pt x="161544" y="0"/>
                </a:lnTo>
              </a:path>
            </a:pathLst>
          </a:custGeom>
          <a:ln w="762">
            <a:solidFill>
              <a:srgbClr val="57D8D8"/>
            </a:solidFill>
          </a:ln>
        </p:spPr>
        <p:txBody>
          <a:bodyPr wrap="square" lIns="0" tIns="0" rIns="0" bIns="0" rtlCol="0">
            <a:noAutofit/>
          </a:bodyPr>
          <a:lstStyle/>
          <a:p>
            <a:endParaRPr/>
          </a:p>
        </p:txBody>
      </p:sp>
      <p:sp>
        <p:nvSpPr>
          <p:cNvPr id="2921" name="object 2921"/>
          <p:cNvSpPr/>
          <p:nvPr/>
        </p:nvSpPr>
        <p:spPr>
          <a:xfrm>
            <a:off x="4509516" y="3891534"/>
            <a:ext cx="166116" cy="170688"/>
          </a:xfrm>
          <a:custGeom>
            <a:avLst/>
            <a:gdLst/>
            <a:ahLst/>
            <a:cxnLst/>
            <a:rect l="l" t="t" r="r" b="b"/>
            <a:pathLst>
              <a:path w="166115" h="170687">
                <a:moveTo>
                  <a:pt x="0" y="170687"/>
                </a:moveTo>
                <a:lnTo>
                  <a:pt x="161544" y="9143"/>
                </a:lnTo>
                <a:lnTo>
                  <a:pt x="166116" y="0"/>
                </a:lnTo>
                <a:lnTo>
                  <a:pt x="4571" y="161543"/>
                </a:lnTo>
                <a:lnTo>
                  <a:pt x="0" y="170687"/>
                </a:lnTo>
                <a:close/>
              </a:path>
            </a:pathLst>
          </a:custGeom>
          <a:solidFill>
            <a:srgbClr val="57D8D8"/>
          </a:solidFill>
        </p:spPr>
        <p:txBody>
          <a:bodyPr wrap="square" lIns="0" tIns="0" rIns="0" bIns="0" rtlCol="0">
            <a:noAutofit/>
          </a:bodyPr>
          <a:lstStyle/>
          <a:p>
            <a:endParaRPr/>
          </a:p>
        </p:txBody>
      </p:sp>
      <p:sp>
        <p:nvSpPr>
          <p:cNvPr id="2922" name="object 2922"/>
          <p:cNvSpPr/>
          <p:nvPr/>
        </p:nvSpPr>
        <p:spPr>
          <a:xfrm>
            <a:off x="4514088" y="3882389"/>
            <a:ext cx="166116" cy="170688"/>
          </a:xfrm>
          <a:custGeom>
            <a:avLst/>
            <a:gdLst/>
            <a:ahLst/>
            <a:cxnLst/>
            <a:rect l="l" t="t" r="r" b="b"/>
            <a:pathLst>
              <a:path w="166115" h="170687">
                <a:moveTo>
                  <a:pt x="0" y="170687"/>
                </a:moveTo>
                <a:lnTo>
                  <a:pt x="161544" y="9143"/>
                </a:lnTo>
                <a:lnTo>
                  <a:pt x="166116" y="0"/>
                </a:lnTo>
                <a:lnTo>
                  <a:pt x="4571" y="161543"/>
                </a:lnTo>
                <a:lnTo>
                  <a:pt x="0" y="170687"/>
                </a:lnTo>
                <a:close/>
              </a:path>
            </a:pathLst>
          </a:custGeom>
          <a:solidFill>
            <a:srgbClr val="55D7D7"/>
          </a:solidFill>
        </p:spPr>
        <p:txBody>
          <a:bodyPr wrap="square" lIns="0" tIns="0" rIns="0" bIns="0" rtlCol="0">
            <a:noAutofit/>
          </a:bodyPr>
          <a:lstStyle/>
          <a:p>
            <a:endParaRPr/>
          </a:p>
        </p:txBody>
      </p:sp>
      <p:sp>
        <p:nvSpPr>
          <p:cNvPr id="2923" name="object 2923"/>
          <p:cNvSpPr/>
          <p:nvPr/>
        </p:nvSpPr>
        <p:spPr>
          <a:xfrm>
            <a:off x="4518660" y="3867149"/>
            <a:ext cx="171450" cy="176784"/>
          </a:xfrm>
          <a:custGeom>
            <a:avLst/>
            <a:gdLst/>
            <a:ahLst/>
            <a:cxnLst/>
            <a:rect l="l" t="t" r="r" b="b"/>
            <a:pathLst>
              <a:path w="171450" h="176784">
                <a:moveTo>
                  <a:pt x="0" y="176783"/>
                </a:moveTo>
                <a:lnTo>
                  <a:pt x="161544" y="15239"/>
                </a:lnTo>
                <a:lnTo>
                  <a:pt x="171450" y="0"/>
                </a:lnTo>
                <a:lnTo>
                  <a:pt x="9905" y="161543"/>
                </a:lnTo>
                <a:lnTo>
                  <a:pt x="0" y="176783"/>
                </a:lnTo>
                <a:close/>
              </a:path>
            </a:pathLst>
          </a:custGeom>
          <a:solidFill>
            <a:srgbClr val="55D6D6"/>
          </a:solidFill>
        </p:spPr>
        <p:txBody>
          <a:bodyPr wrap="square" lIns="0" tIns="0" rIns="0" bIns="0" rtlCol="0">
            <a:noAutofit/>
          </a:bodyPr>
          <a:lstStyle/>
          <a:p>
            <a:endParaRPr/>
          </a:p>
        </p:txBody>
      </p:sp>
      <p:sp>
        <p:nvSpPr>
          <p:cNvPr id="2924" name="object 2924"/>
          <p:cNvSpPr/>
          <p:nvPr/>
        </p:nvSpPr>
        <p:spPr>
          <a:xfrm>
            <a:off x="4518660" y="3882389"/>
            <a:ext cx="161544" cy="161544"/>
          </a:xfrm>
          <a:custGeom>
            <a:avLst/>
            <a:gdLst/>
            <a:ahLst/>
            <a:cxnLst/>
            <a:rect l="l" t="t" r="r" b="b"/>
            <a:pathLst>
              <a:path w="161544" h="161544">
                <a:moveTo>
                  <a:pt x="0" y="161544"/>
                </a:moveTo>
                <a:lnTo>
                  <a:pt x="161544" y="0"/>
                </a:lnTo>
              </a:path>
            </a:pathLst>
          </a:custGeom>
          <a:ln w="762">
            <a:solidFill>
              <a:srgbClr val="55D6D6"/>
            </a:solidFill>
          </a:ln>
        </p:spPr>
        <p:txBody>
          <a:bodyPr wrap="square" lIns="0" tIns="0" rIns="0" bIns="0" rtlCol="0">
            <a:noAutofit/>
          </a:bodyPr>
          <a:lstStyle/>
          <a:p>
            <a:endParaRPr/>
          </a:p>
        </p:txBody>
      </p:sp>
      <p:sp>
        <p:nvSpPr>
          <p:cNvPr id="2925" name="object 2925"/>
          <p:cNvSpPr/>
          <p:nvPr/>
        </p:nvSpPr>
        <p:spPr>
          <a:xfrm>
            <a:off x="4518660" y="3877055"/>
            <a:ext cx="165354" cy="166878"/>
          </a:xfrm>
          <a:custGeom>
            <a:avLst/>
            <a:gdLst/>
            <a:ahLst/>
            <a:cxnLst/>
            <a:rect l="l" t="t" r="r" b="b"/>
            <a:pathLst>
              <a:path w="165353" h="166877">
                <a:moveTo>
                  <a:pt x="0" y="166877"/>
                </a:moveTo>
                <a:lnTo>
                  <a:pt x="161544" y="5333"/>
                </a:lnTo>
                <a:lnTo>
                  <a:pt x="165354" y="0"/>
                </a:lnTo>
                <a:lnTo>
                  <a:pt x="3047" y="161543"/>
                </a:lnTo>
                <a:lnTo>
                  <a:pt x="0" y="166877"/>
                </a:lnTo>
                <a:close/>
              </a:path>
            </a:pathLst>
          </a:custGeom>
          <a:solidFill>
            <a:srgbClr val="55D6D6"/>
          </a:solidFill>
        </p:spPr>
        <p:txBody>
          <a:bodyPr wrap="square" lIns="0" tIns="0" rIns="0" bIns="0" rtlCol="0">
            <a:noAutofit/>
          </a:bodyPr>
          <a:lstStyle/>
          <a:p>
            <a:endParaRPr/>
          </a:p>
        </p:txBody>
      </p:sp>
      <p:sp>
        <p:nvSpPr>
          <p:cNvPr id="2926" name="object 2926"/>
          <p:cNvSpPr/>
          <p:nvPr/>
        </p:nvSpPr>
        <p:spPr>
          <a:xfrm>
            <a:off x="4521707" y="3872483"/>
            <a:ext cx="165354" cy="166116"/>
          </a:xfrm>
          <a:custGeom>
            <a:avLst/>
            <a:gdLst/>
            <a:ahLst/>
            <a:cxnLst/>
            <a:rect l="l" t="t" r="r" b="b"/>
            <a:pathLst>
              <a:path w="165353" h="166115">
                <a:moveTo>
                  <a:pt x="0" y="166116"/>
                </a:moveTo>
                <a:lnTo>
                  <a:pt x="162306" y="4572"/>
                </a:lnTo>
                <a:lnTo>
                  <a:pt x="165354" y="0"/>
                </a:lnTo>
                <a:lnTo>
                  <a:pt x="3810" y="161544"/>
                </a:lnTo>
                <a:lnTo>
                  <a:pt x="0" y="166116"/>
                </a:lnTo>
                <a:close/>
              </a:path>
            </a:pathLst>
          </a:custGeom>
          <a:solidFill>
            <a:srgbClr val="54D4D4"/>
          </a:solidFill>
        </p:spPr>
        <p:txBody>
          <a:bodyPr wrap="square" lIns="0" tIns="0" rIns="0" bIns="0" rtlCol="0">
            <a:noAutofit/>
          </a:bodyPr>
          <a:lstStyle/>
          <a:p>
            <a:endParaRPr/>
          </a:p>
        </p:txBody>
      </p:sp>
      <p:sp>
        <p:nvSpPr>
          <p:cNvPr id="2927" name="object 2927"/>
          <p:cNvSpPr/>
          <p:nvPr/>
        </p:nvSpPr>
        <p:spPr>
          <a:xfrm>
            <a:off x="4525517" y="3867149"/>
            <a:ext cx="164592" cy="166878"/>
          </a:xfrm>
          <a:custGeom>
            <a:avLst/>
            <a:gdLst/>
            <a:ahLst/>
            <a:cxnLst/>
            <a:rect l="l" t="t" r="r" b="b"/>
            <a:pathLst>
              <a:path w="164591" h="166877">
                <a:moveTo>
                  <a:pt x="0" y="166877"/>
                </a:moveTo>
                <a:lnTo>
                  <a:pt x="161544" y="5333"/>
                </a:lnTo>
                <a:lnTo>
                  <a:pt x="164592" y="0"/>
                </a:lnTo>
                <a:lnTo>
                  <a:pt x="3047" y="161543"/>
                </a:lnTo>
                <a:lnTo>
                  <a:pt x="0" y="166877"/>
                </a:lnTo>
                <a:close/>
              </a:path>
            </a:pathLst>
          </a:custGeom>
          <a:solidFill>
            <a:srgbClr val="53D3D3"/>
          </a:solidFill>
        </p:spPr>
        <p:txBody>
          <a:bodyPr wrap="square" lIns="0" tIns="0" rIns="0" bIns="0" rtlCol="0">
            <a:noAutofit/>
          </a:bodyPr>
          <a:lstStyle/>
          <a:p>
            <a:endParaRPr/>
          </a:p>
        </p:txBody>
      </p:sp>
      <p:sp>
        <p:nvSpPr>
          <p:cNvPr id="2928" name="object 2928"/>
          <p:cNvSpPr/>
          <p:nvPr/>
        </p:nvSpPr>
        <p:spPr>
          <a:xfrm>
            <a:off x="4528566" y="3855720"/>
            <a:ext cx="170688" cy="172974"/>
          </a:xfrm>
          <a:custGeom>
            <a:avLst/>
            <a:gdLst/>
            <a:ahLst/>
            <a:cxnLst/>
            <a:rect l="l" t="t" r="r" b="b"/>
            <a:pathLst>
              <a:path w="170687" h="172974">
                <a:moveTo>
                  <a:pt x="0" y="172974"/>
                </a:moveTo>
                <a:lnTo>
                  <a:pt x="161544" y="11430"/>
                </a:lnTo>
                <a:lnTo>
                  <a:pt x="170688" y="0"/>
                </a:lnTo>
                <a:lnTo>
                  <a:pt x="8382" y="161544"/>
                </a:lnTo>
                <a:lnTo>
                  <a:pt x="0" y="172974"/>
                </a:lnTo>
                <a:close/>
              </a:path>
            </a:pathLst>
          </a:custGeom>
          <a:solidFill>
            <a:srgbClr val="53D2D2"/>
          </a:solidFill>
        </p:spPr>
        <p:txBody>
          <a:bodyPr wrap="square" lIns="0" tIns="0" rIns="0" bIns="0" rtlCol="0">
            <a:noAutofit/>
          </a:bodyPr>
          <a:lstStyle/>
          <a:p>
            <a:endParaRPr/>
          </a:p>
        </p:txBody>
      </p:sp>
      <p:sp>
        <p:nvSpPr>
          <p:cNvPr id="2929" name="object 2929"/>
          <p:cNvSpPr/>
          <p:nvPr/>
        </p:nvSpPr>
        <p:spPr>
          <a:xfrm>
            <a:off x="4528566" y="3867150"/>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2930" name="object 2930"/>
          <p:cNvSpPr/>
          <p:nvPr/>
        </p:nvSpPr>
        <p:spPr>
          <a:xfrm>
            <a:off x="4576571" y="4334256"/>
            <a:ext cx="166878" cy="165354"/>
          </a:xfrm>
          <a:custGeom>
            <a:avLst/>
            <a:gdLst/>
            <a:ahLst/>
            <a:cxnLst/>
            <a:rect l="l" t="t" r="r" b="b"/>
            <a:pathLst>
              <a:path w="166877" h="165353">
                <a:moveTo>
                  <a:pt x="5334" y="161544"/>
                </a:moveTo>
                <a:lnTo>
                  <a:pt x="166878" y="0"/>
                </a:lnTo>
                <a:lnTo>
                  <a:pt x="161544" y="3810"/>
                </a:lnTo>
                <a:lnTo>
                  <a:pt x="0" y="165354"/>
                </a:lnTo>
                <a:lnTo>
                  <a:pt x="5334" y="161544"/>
                </a:lnTo>
                <a:close/>
              </a:path>
            </a:pathLst>
          </a:custGeom>
          <a:solidFill>
            <a:srgbClr val="51CBCB"/>
          </a:solidFill>
        </p:spPr>
        <p:txBody>
          <a:bodyPr wrap="square" lIns="0" tIns="0" rIns="0" bIns="0" rtlCol="0">
            <a:noAutofit/>
          </a:bodyPr>
          <a:lstStyle/>
          <a:p>
            <a:endParaRPr/>
          </a:p>
        </p:txBody>
      </p:sp>
      <p:sp>
        <p:nvSpPr>
          <p:cNvPr id="2931" name="object 2931"/>
          <p:cNvSpPr/>
          <p:nvPr/>
        </p:nvSpPr>
        <p:spPr>
          <a:xfrm>
            <a:off x="4581905" y="4334256"/>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2932" name="object 2932"/>
          <p:cNvSpPr/>
          <p:nvPr/>
        </p:nvSpPr>
        <p:spPr>
          <a:xfrm>
            <a:off x="4570476" y="4338066"/>
            <a:ext cx="167640" cy="163830"/>
          </a:xfrm>
          <a:custGeom>
            <a:avLst/>
            <a:gdLst/>
            <a:ahLst/>
            <a:cxnLst/>
            <a:rect l="l" t="t" r="r" b="b"/>
            <a:pathLst>
              <a:path w="167639" h="163829">
                <a:moveTo>
                  <a:pt x="6096" y="161544"/>
                </a:moveTo>
                <a:lnTo>
                  <a:pt x="167640" y="0"/>
                </a:lnTo>
                <a:lnTo>
                  <a:pt x="161544" y="2286"/>
                </a:lnTo>
                <a:lnTo>
                  <a:pt x="0" y="163830"/>
                </a:lnTo>
                <a:lnTo>
                  <a:pt x="6096" y="161544"/>
                </a:lnTo>
                <a:close/>
              </a:path>
            </a:pathLst>
          </a:custGeom>
          <a:solidFill>
            <a:srgbClr val="49B9B9"/>
          </a:solidFill>
        </p:spPr>
        <p:txBody>
          <a:bodyPr wrap="square" lIns="0" tIns="0" rIns="0" bIns="0" rtlCol="0">
            <a:noAutofit/>
          </a:bodyPr>
          <a:lstStyle/>
          <a:p>
            <a:endParaRPr/>
          </a:p>
        </p:txBody>
      </p:sp>
      <p:sp>
        <p:nvSpPr>
          <p:cNvPr id="2933" name="object 2933"/>
          <p:cNvSpPr/>
          <p:nvPr/>
        </p:nvSpPr>
        <p:spPr>
          <a:xfrm>
            <a:off x="4576572" y="4338066"/>
            <a:ext cx="161544" cy="161544"/>
          </a:xfrm>
          <a:custGeom>
            <a:avLst/>
            <a:gdLst/>
            <a:ahLst/>
            <a:cxnLst/>
            <a:rect l="l" t="t" r="r" b="b"/>
            <a:pathLst>
              <a:path w="161544" h="161544">
                <a:moveTo>
                  <a:pt x="0" y="161544"/>
                </a:moveTo>
                <a:lnTo>
                  <a:pt x="161544" y="0"/>
                </a:lnTo>
              </a:path>
            </a:pathLst>
          </a:custGeom>
          <a:ln w="762">
            <a:solidFill>
              <a:srgbClr val="49B9B9"/>
            </a:solidFill>
          </a:ln>
        </p:spPr>
        <p:txBody>
          <a:bodyPr wrap="square" lIns="0" tIns="0" rIns="0" bIns="0" rtlCol="0">
            <a:noAutofit/>
          </a:bodyPr>
          <a:lstStyle/>
          <a:p>
            <a:endParaRPr/>
          </a:p>
        </p:txBody>
      </p:sp>
      <p:sp>
        <p:nvSpPr>
          <p:cNvPr id="2934" name="object 2934"/>
          <p:cNvSpPr/>
          <p:nvPr/>
        </p:nvSpPr>
        <p:spPr>
          <a:xfrm>
            <a:off x="4573524" y="4338066"/>
            <a:ext cx="164592" cy="163068"/>
          </a:xfrm>
          <a:custGeom>
            <a:avLst/>
            <a:gdLst/>
            <a:ahLst/>
            <a:cxnLst/>
            <a:rect l="l" t="t" r="r" b="b"/>
            <a:pathLst>
              <a:path w="164591" h="163067">
                <a:moveTo>
                  <a:pt x="3048" y="161544"/>
                </a:moveTo>
                <a:lnTo>
                  <a:pt x="164592" y="0"/>
                </a:lnTo>
                <a:lnTo>
                  <a:pt x="161544" y="762"/>
                </a:lnTo>
                <a:lnTo>
                  <a:pt x="0" y="163068"/>
                </a:lnTo>
                <a:lnTo>
                  <a:pt x="3048" y="161544"/>
                </a:lnTo>
                <a:close/>
              </a:path>
            </a:pathLst>
          </a:custGeom>
          <a:solidFill>
            <a:srgbClr val="49B9B9"/>
          </a:solidFill>
        </p:spPr>
        <p:txBody>
          <a:bodyPr wrap="square" lIns="0" tIns="0" rIns="0" bIns="0" rtlCol="0">
            <a:noAutofit/>
          </a:bodyPr>
          <a:lstStyle/>
          <a:p>
            <a:endParaRPr/>
          </a:p>
        </p:txBody>
      </p:sp>
      <p:sp>
        <p:nvSpPr>
          <p:cNvPr id="2935" name="object 2935"/>
          <p:cNvSpPr/>
          <p:nvPr/>
        </p:nvSpPr>
        <p:spPr>
          <a:xfrm>
            <a:off x="4570475" y="4338827"/>
            <a:ext cx="164592" cy="163068"/>
          </a:xfrm>
          <a:custGeom>
            <a:avLst/>
            <a:gdLst/>
            <a:ahLst/>
            <a:cxnLst/>
            <a:rect l="l" t="t" r="r" b="b"/>
            <a:pathLst>
              <a:path w="164591" h="163067">
                <a:moveTo>
                  <a:pt x="3048" y="162305"/>
                </a:moveTo>
                <a:lnTo>
                  <a:pt x="164592" y="0"/>
                </a:lnTo>
                <a:lnTo>
                  <a:pt x="161544" y="1523"/>
                </a:lnTo>
                <a:lnTo>
                  <a:pt x="0" y="163067"/>
                </a:lnTo>
                <a:lnTo>
                  <a:pt x="3048" y="162305"/>
                </a:lnTo>
                <a:close/>
              </a:path>
            </a:pathLst>
          </a:custGeom>
          <a:solidFill>
            <a:srgbClr val="46B1B1"/>
          </a:solidFill>
        </p:spPr>
        <p:txBody>
          <a:bodyPr wrap="square" lIns="0" tIns="0" rIns="0" bIns="0" rtlCol="0">
            <a:noAutofit/>
          </a:bodyPr>
          <a:lstStyle/>
          <a:p>
            <a:endParaRPr/>
          </a:p>
        </p:txBody>
      </p:sp>
      <p:sp>
        <p:nvSpPr>
          <p:cNvPr id="2936" name="object 2936"/>
          <p:cNvSpPr/>
          <p:nvPr/>
        </p:nvSpPr>
        <p:spPr>
          <a:xfrm>
            <a:off x="4562856" y="4340351"/>
            <a:ext cx="169164" cy="163068"/>
          </a:xfrm>
          <a:custGeom>
            <a:avLst/>
            <a:gdLst/>
            <a:ahLst/>
            <a:cxnLst/>
            <a:rect l="l" t="t" r="r" b="b"/>
            <a:pathLst>
              <a:path w="169163" h="163067">
                <a:moveTo>
                  <a:pt x="7620" y="161544"/>
                </a:moveTo>
                <a:lnTo>
                  <a:pt x="169164" y="0"/>
                </a:lnTo>
                <a:lnTo>
                  <a:pt x="161544" y="1524"/>
                </a:lnTo>
                <a:lnTo>
                  <a:pt x="0" y="163068"/>
                </a:lnTo>
                <a:lnTo>
                  <a:pt x="7620" y="161544"/>
                </a:lnTo>
                <a:close/>
              </a:path>
            </a:pathLst>
          </a:custGeom>
          <a:solidFill>
            <a:srgbClr val="44ABAB"/>
          </a:solidFill>
        </p:spPr>
        <p:txBody>
          <a:bodyPr wrap="square" lIns="0" tIns="0" rIns="0" bIns="0" rtlCol="0">
            <a:noAutofit/>
          </a:bodyPr>
          <a:lstStyle/>
          <a:p>
            <a:endParaRPr/>
          </a:p>
        </p:txBody>
      </p:sp>
      <p:sp>
        <p:nvSpPr>
          <p:cNvPr id="2937" name="object 2937"/>
          <p:cNvSpPr/>
          <p:nvPr/>
        </p:nvSpPr>
        <p:spPr>
          <a:xfrm>
            <a:off x="4570476" y="4340351"/>
            <a:ext cx="161544" cy="161544"/>
          </a:xfrm>
          <a:custGeom>
            <a:avLst/>
            <a:gdLst/>
            <a:ahLst/>
            <a:cxnLst/>
            <a:rect l="l" t="t" r="r" b="b"/>
            <a:pathLst>
              <a:path w="161544" h="161544">
                <a:moveTo>
                  <a:pt x="0" y="161544"/>
                </a:moveTo>
                <a:lnTo>
                  <a:pt x="161544" y="0"/>
                </a:lnTo>
              </a:path>
            </a:pathLst>
          </a:custGeom>
          <a:ln w="762">
            <a:solidFill>
              <a:srgbClr val="44ABAB"/>
            </a:solidFill>
          </a:ln>
        </p:spPr>
        <p:txBody>
          <a:bodyPr wrap="square" lIns="0" tIns="0" rIns="0" bIns="0" rtlCol="0">
            <a:noAutofit/>
          </a:bodyPr>
          <a:lstStyle/>
          <a:p>
            <a:endParaRPr/>
          </a:p>
        </p:txBody>
      </p:sp>
      <p:sp>
        <p:nvSpPr>
          <p:cNvPr id="2938" name="object 2938"/>
          <p:cNvSpPr/>
          <p:nvPr/>
        </p:nvSpPr>
        <p:spPr>
          <a:xfrm>
            <a:off x="4567428" y="4340351"/>
            <a:ext cx="164592" cy="162306"/>
          </a:xfrm>
          <a:custGeom>
            <a:avLst/>
            <a:gdLst/>
            <a:ahLst/>
            <a:cxnLst/>
            <a:rect l="l" t="t" r="r" b="b"/>
            <a:pathLst>
              <a:path w="164591" h="162305">
                <a:moveTo>
                  <a:pt x="3048" y="161544"/>
                </a:moveTo>
                <a:lnTo>
                  <a:pt x="164592" y="0"/>
                </a:lnTo>
                <a:lnTo>
                  <a:pt x="162306" y="762"/>
                </a:lnTo>
                <a:lnTo>
                  <a:pt x="0" y="162306"/>
                </a:lnTo>
                <a:lnTo>
                  <a:pt x="3048" y="161544"/>
                </a:lnTo>
                <a:close/>
              </a:path>
            </a:pathLst>
          </a:custGeom>
          <a:solidFill>
            <a:srgbClr val="44ABAB"/>
          </a:solidFill>
        </p:spPr>
        <p:txBody>
          <a:bodyPr wrap="square" lIns="0" tIns="0" rIns="0" bIns="0" rtlCol="0">
            <a:noAutofit/>
          </a:bodyPr>
          <a:lstStyle/>
          <a:p>
            <a:endParaRPr/>
          </a:p>
        </p:txBody>
      </p:sp>
      <p:sp>
        <p:nvSpPr>
          <p:cNvPr id="2939" name="object 2939"/>
          <p:cNvSpPr/>
          <p:nvPr/>
        </p:nvSpPr>
        <p:spPr>
          <a:xfrm>
            <a:off x="4565141" y="4341113"/>
            <a:ext cx="164592" cy="161544"/>
          </a:xfrm>
          <a:custGeom>
            <a:avLst/>
            <a:gdLst/>
            <a:ahLst/>
            <a:cxnLst/>
            <a:rect l="l" t="t" r="r" b="b"/>
            <a:pathLst>
              <a:path w="164591" h="161544">
                <a:moveTo>
                  <a:pt x="2286" y="161544"/>
                </a:moveTo>
                <a:lnTo>
                  <a:pt x="164592" y="0"/>
                </a:lnTo>
                <a:lnTo>
                  <a:pt x="161544" y="0"/>
                </a:lnTo>
                <a:lnTo>
                  <a:pt x="0" y="161544"/>
                </a:lnTo>
                <a:lnTo>
                  <a:pt x="2286" y="161544"/>
                </a:lnTo>
                <a:close/>
              </a:path>
            </a:pathLst>
          </a:custGeom>
          <a:solidFill>
            <a:srgbClr val="42A8A8"/>
          </a:solidFill>
        </p:spPr>
        <p:txBody>
          <a:bodyPr wrap="square" lIns="0" tIns="0" rIns="0" bIns="0" rtlCol="0">
            <a:noAutofit/>
          </a:bodyPr>
          <a:lstStyle/>
          <a:p>
            <a:endParaRPr/>
          </a:p>
        </p:txBody>
      </p:sp>
      <p:sp>
        <p:nvSpPr>
          <p:cNvPr id="2940" name="object 2940"/>
          <p:cNvSpPr/>
          <p:nvPr/>
        </p:nvSpPr>
        <p:spPr>
          <a:xfrm>
            <a:off x="4562856" y="4341113"/>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1A5A5"/>
          </a:solidFill>
        </p:spPr>
        <p:txBody>
          <a:bodyPr wrap="square" lIns="0" tIns="0" rIns="0" bIns="0" rtlCol="0">
            <a:noAutofit/>
          </a:bodyPr>
          <a:lstStyle/>
          <a:p>
            <a:endParaRPr/>
          </a:p>
        </p:txBody>
      </p:sp>
      <p:sp>
        <p:nvSpPr>
          <p:cNvPr id="2941" name="object 2941"/>
          <p:cNvSpPr/>
          <p:nvPr/>
        </p:nvSpPr>
        <p:spPr>
          <a:xfrm>
            <a:off x="4746498" y="4341875"/>
            <a:ext cx="161544" cy="183642"/>
          </a:xfrm>
          <a:custGeom>
            <a:avLst/>
            <a:gdLst/>
            <a:ahLst/>
            <a:cxnLst/>
            <a:rect l="l" t="t" r="r" b="b"/>
            <a:pathLst>
              <a:path w="161544" h="183641">
                <a:moveTo>
                  <a:pt x="0" y="183641"/>
                </a:moveTo>
                <a:lnTo>
                  <a:pt x="161544" y="22097"/>
                </a:lnTo>
                <a:lnTo>
                  <a:pt x="161544" y="0"/>
                </a:lnTo>
                <a:lnTo>
                  <a:pt x="0" y="161543"/>
                </a:lnTo>
                <a:lnTo>
                  <a:pt x="0" y="183641"/>
                </a:lnTo>
                <a:close/>
              </a:path>
            </a:pathLst>
          </a:custGeom>
          <a:solidFill>
            <a:srgbClr val="59E0E0"/>
          </a:solidFill>
        </p:spPr>
        <p:txBody>
          <a:bodyPr wrap="square" lIns="0" tIns="0" rIns="0" bIns="0" rtlCol="0">
            <a:noAutofit/>
          </a:bodyPr>
          <a:lstStyle/>
          <a:p>
            <a:endParaRPr/>
          </a:p>
        </p:txBody>
      </p:sp>
      <p:sp>
        <p:nvSpPr>
          <p:cNvPr id="2942" name="object 2942"/>
          <p:cNvSpPr/>
          <p:nvPr/>
        </p:nvSpPr>
        <p:spPr>
          <a:xfrm>
            <a:off x="4746498" y="436397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2943" name="object 2943"/>
          <p:cNvSpPr/>
          <p:nvPr/>
        </p:nvSpPr>
        <p:spPr>
          <a:xfrm>
            <a:off x="4740402" y="4340352"/>
            <a:ext cx="167640" cy="163068"/>
          </a:xfrm>
          <a:custGeom>
            <a:avLst/>
            <a:gdLst/>
            <a:ahLst/>
            <a:cxnLst/>
            <a:rect l="l" t="t" r="r" b="b"/>
            <a:pathLst>
              <a:path w="167639" h="163067">
                <a:moveTo>
                  <a:pt x="6096" y="163068"/>
                </a:moveTo>
                <a:lnTo>
                  <a:pt x="167640" y="1524"/>
                </a:lnTo>
                <a:lnTo>
                  <a:pt x="161544" y="0"/>
                </a:lnTo>
                <a:lnTo>
                  <a:pt x="0" y="161544"/>
                </a:lnTo>
                <a:lnTo>
                  <a:pt x="6096" y="163068"/>
                </a:lnTo>
                <a:close/>
              </a:path>
            </a:pathLst>
          </a:custGeom>
          <a:solidFill>
            <a:srgbClr val="40A3A3"/>
          </a:solidFill>
        </p:spPr>
        <p:txBody>
          <a:bodyPr wrap="square" lIns="0" tIns="0" rIns="0" bIns="0" rtlCol="0">
            <a:noAutofit/>
          </a:bodyPr>
          <a:lstStyle/>
          <a:p>
            <a:endParaRPr/>
          </a:p>
        </p:txBody>
      </p:sp>
      <p:sp>
        <p:nvSpPr>
          <p:cNvPr id="2944" name="object 2944"/>
          <p:cNvSpPr/>
          <p:nvPr/>
        </p:nvSpPr>
        <p:spPr>
          <a:xfrm>
            <a:off x="4746498" y="4341876"/>
            <a:ext cx="161544" cy="161544"/>
          </a:xfrm>
          <a:custGeom>
            <a:avLst/>
            <a:gdLst/>
            <a:ahLst/>
            <a:cxnLst/>
            <a:rect l="l" t="t" r="r" b="b"/>
            <a:pathLst>
              <a:path w="161544" h="161544">
                <a:moveTo>
                  <a:pt x="0" y="161544"/>
                </a:moveTo>
                <a:lnTo>
                  <a:pt x="161544" y="0"/>
                </a:lnTo>
              </a:path>
            </a:pathLst>
          </a:custGeom>
          <a:ln w="762">
            <a:solidFill>
              <a:srgbClr val="40A3A3"/>
            </a:solidFill>
          </a:ln>
        </p:spPr>
        <p:txBody>
          <a:bodyPr wrap="square" lIns="0" tIns="0" rIns="0" bIns="0" rtlCol="0">
            <a:noAutofit/>
          </a:bodyPr>
          <a:lstStyle/>
          <a:p>
            <a:endParaRPr/>
          </a:p>
        </p:txBody>
      </p:sp>
      <p:sp>
        <p:nvSpPr>
          <p:cNvPr id="2945" name="object 2945"/>
          <p:cNvSpPr/>
          <p:nvPr/>
        </p:nvSpPr>
        <p:spPr>
          <a:xfrm>
            <a:off x="4744974" y="4341114"/>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0A3A3"/>
          </a:solidFill>
        </p:spPr>
        <p:txBody>
          <a:bodyPr wrap="square" lIns="0" tIns="0" rIns="0" bIns="0" rtlCol="0">
            <a:noAutofit/>
          </a:bodyPr>
          <a:lstStyle/>
          <a:p>
            <a:endParaRPr/>
          </a:p>
        </p:txBody>
      </p:sp>
      <p:sp>
        <p:nvSpPr>
          <p:cNvPr id="2946" name="object 2946"/>
          <p:cNvSpPr/>
          <p:nvPr/>
        </p:nvSpPr>
        <p:spPr>
          <a:xfrm>
            <a:off x="4743449" y="4341113"/>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4A4"/>
          </a:solidFill>
        </p:spPr>
        <p:txBody>
          <a:bodyPr wrap="square" lIns="0" tIns="0" rIns="0" bIns="0" rtlCol="0">
            <a:noAutofit/>
          </a:bodyPr>
          <a:lstStyle/>
          <a:p>
            <a:endParaRPr/>
          </a:p>
        </p:txBody>
      </p:sp>
      <p:sp>
        <p:nvSpPr>
          <p:cNvPr id="2947" name="object 2947"/>
          <p:cNvSpPr/>
          <p:nvPr/>
        </p:nvSpPr>
        <p:spPr>
          <a:xfrm>
            <a:off x="4741926" y="4341113"/>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1A5A5"/>
          </a:solidFill>
        </p:spPr>
        <p:txBody>
          <a:bodyPr wrap="square" lIns="0" tIns="0" rIns="0" bIns="0" rtlCol="0">
            <a:noAutofit/>
          </a:bodyPr>
          <a:lstStyle/>
          <a:p>
            <a:endParaRPr/>
          </a:p>
        </p:txBody>
      </p:sp>
      <p:sp>
        <p:nvSpPr>
          <p:cNvPr id="2948" name="object 2948"/>
          <p:cNvSpPr/>
          <p:nvPr/>
        </p:nvSpPr>
        <p:spPr>
          <a:xfrm>
            <a:off x="4740402" y="4340351"/>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1A7A6"/>
          </a:solidFill>
        </p:spPr>
        <p:txBody>
          <a:bodyPr wrap="square" lIns="0" tIns="0" rIns="0" bIns="0" rtlCol="0">
            <a:noAutofit/>
          </a:bodyPr>
          <a:lstStyle/>
          <a:p>
            <a:endParaRPr/>
          </a:p>
        </p:txBody>
      </p:sp>
      <p:sp>
        <p:nvSpPr>
          <p:cNvPr id="2949" name="object 2949"/>
          <p:cNvSpPr/>
          <p:nvPr/>
        </p:nvSpPr>
        <p:spPr>
          <a:xfrm>
            <a:off x="4735067" y="4338827"/>
            <a:ext cx="166878" cy="163068"/>
          </a:xfrm>
          <a:custGeom>
            <a:avLst/>
            <a:gdLst/>
            <a:ahLst/>
            <a:cxnLst/>
            <a:rect l="l" t="t" r="r" b="b"/>
            <a:pathLst>
              <a:path w="166877" h="163067">
                <a:moveTo>
                  <a:pt x="5334" y="163068"/>
                </a:moveTo>
                <a:lnTo>
                  <a:pt x="166878" y="1524"/>
                </a:lnTo>
                <a:lnTo>
                  <a:pt x="161544" y="0"/>
                </a:lnTo>
                <a:lnTo>
                  <a:pt x="0" y="161544"/>
                </a:lnTo>
                <a:lnTo>
                  <a:pt x="5334" y="163068"/>
                </a:lnTo>
                <a:close/>
              </a:path>
            </a:pathLst>
          </a:custGeom>
          <a:solidFill>
            <a:srgbClr val="42A8A8"/>
          </a:solidFill>
        </p:spPr>
        <p:txBody>
          <a:bodyPr wrap="square" lIns="0" tIns="0" rIns="0" bIns="0" rtlCol="0">
            <a:noAutofit/>
          </a:bodyPr>
          <a:lstStyle/>
          <a:p>
            <a:endParaRPr/>
          </a:p>
        </p:txBody>
      </p:sp>
      <p:sp>
        <p:nvSpPr>
          <p:cNvPr id="2950" name="object 2950"/>
          <p:cNvSpPr/>
          <p:nvPr/>
        </p:nvSpPr>
        <p:spPr>
          <a:xfrm>
            <a:off x="4740401" y="4340351"/>
            <a:ext cx="161544" cy="161544"/>
          </a:xfrm>
          <a:custGeom>
            <a:avLst/>
            <a:gdLst/>
            <a:ahLst/>
            <a:cxnLst/>
            <a:rect l="l" t="t" r="r" b="b"/>
            <a:pathLst>
              <a:path w="161544" h="161544">
                <a:moveTo>
                  <a:pt x="0" y="161544"/>
                </a:moveTo>
                <a:lnTo>
                  <a:pt x="161544" y="0"/>
                </a:lnTo>
              </a:path>
            </a:pathLst>
          </a:custGeom>
          <a:ln w="762">
            <a:solidFill>
              <a:srgbClr val="42A8A8"/>
            </a:solidFill>
          </a:ln>
        </p:spPr>
        <p:txBody>
          <a:bodyPr wrap="square" lIns="0" tIns="0" rIns="0" bIns="0" rtlCol="0">
            <a:noAutofit/>
          </a:bodyPr>
          <a:lstStyle/>
          <a:p>
            <a:endParaRPr/>
          </a:p>
        </p:txBody>
      </p:sp>
      <p:sp>
        <p:nvSpPr>
          <p:cNvPr id="2951" name="object 2951"/>
          <p:cNvSpPr/>
          <p:nvPr/>
        </p:nvSpPr>
        <p:spPr>
          <a:xfrm>
            <a:off x="4738877" y="4340351"/>
            <a:ext cx="163068" cy="161544"/>
          </a:xfrm>
          <a:custGeom>
            <a:avLst/>
            <a:gdLst/>
            <a:ahLst/>
            <a:cxnLst/>
            <a:rect l="l" t="t" r="r" b="b"/>
            <a:pathLst>
              <a:path w="163067" h="161544">
                <a:moveTo>
                  <a:pt x="1524" y="161544"/>
                </a:moveTo>
                <a:lnTo>
                  <a:pt x="163068" y="0"/>
                </a:lnTo>
                <a:lnTo>
                  <a:pt x="162306" y="0"/>
                </a:lnTo>
                <a:lnTo>
                  <a:pt x="0" y="161544"/>
                </a:lnTo>
                <a:lnTo>
                  <a:pt x="1524" y="161544"/>
                </a:lnTo>
                <a:close/>
              </a:path>
            </a:pathLst>
          </a:custGeom>
          <a:solidFill>
            <a:srgbClr val="42A8A8"/>
          </a:solidFill>
        </p:spPr>
        <p:txBody>
          <a:bodyPr wrap="square" lIns="0" tIns="0" rIns="0" bIns="0" rtlCol="0">
            <a:noAutofit/>
          </a:bodyPr>
          <a:lstStyle/>
          <a:p>
            <a:endParaRPr/>
          </a:p>
        </p:txBody>
      </p:sp>
      <p:sp>
        <p:nvSpPr>
          <p:cNvPr id="2952" name="object 2952"/>
          <p:cNvSpPr/>
          <p:nvPr/>
        </p:nvSpPr>
        <p:spPr>
          <a:xfrm>
            <a:off x="4738115" y="4339589"/>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44AAAA"/>
          </a:solidFill>
        </p:spPr>
        <p:txBody>
          <a:bodyPr wrap="square" lIns="0" tIns="0" rIns="0" bIns="0" rtlCol="0">
            <a:noAutofit/>
          </a:bodyPr>
          <a:lstStyle/>
          <a:p>
            <a:endParaRPr/>
          </a:p>
        </p:txBody>
      </p:sp>
      <p:sp>
        <p:nvSpPr>
          <p:cNvPr id="2953" name="object 2953"/>
          <p:cNvSpPr/>
          <p:nvPr/>
        </p:nvSpPr>
        <p:spPr>
          <a:xfrm>
            <a:off x="4736592" y="4339589"/>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5ACAC"/>
          </a:solidFill>
        </p:spPr>
        <p:txBody>
          <a:bodyPr wrap="square" lIns="0" tIns="0" rIns="0" bIns="0" rtlCol="0">
            <a:noAutofit/>
          </a:bodyPr>
          <a:lstStyle/>
          <a:p>
            <a:endParaRPr/>
          </a:p>
        </p:txBody>
      </p:sp>
      <p:sp>
        <p:nvSpPr>
          <p:cNvPr id="2954" name="object 2954"/>
          <p:cNvSpPr/>
          <p:nvPr/>
        </p:nvSpPr>
        <p:spPr>
          <a:xfrm>
            <a:off x="4735068" y="4338827"/>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6ADAD"/>
          </a:solidFill>
        </p:spPr>
        <p:txBody>
          <a:bodyPr wrap="square" lIns="0" tIns="0" rIns="0" bIns="0" rtlCol="0">
            <a:noAutofit/>
          </a:bodyPr>
          <a:lstStyle/>
          <a:p>
            <a:endParaRPr/>
          </a:p>
        </p:txBody>
      </p:sp>
      <p:sp>
        <p:nvSpPr>
          <p:cNvPr id="2955" name="object 2955"/>
          <p:cNvSpPr/>
          <p:nvPr/>
        </p:nvSpPr>
        <p:spPr>
          <a:xfrm>
            <a:off x="4730495" y="4336542"/>
            <a:ext cx="166116" cy="163830"/>
          </a:xfrm>
          <a:custGeom>
            <a:avLst/>
            <a:gdLst/>
            <a:ahLst/>
            <a:cxnLst/>
            <a:rect l="l" t="t" r="r" b="b"/>
            <a:pathLst>
              <a:path w="166115" h="163829">
                <a:moveTo>
                  <a:pt x="4572" y="163830"/>
                </a:moveTo>
                <a:lnTo>
                  <a:pt x="166116" y="2286"/>
                </a:lnTo>
                <a:lnTo>
                  <a:pt x="161544" y="0"/>
                </a:lnTo>
                <a:lnTo>
                  <a:pt x="0" y="161544"/>
                </a:lnTo>
                <a:lnTo>
                  <a:pt x="4572" y="163830"/>
                </a:lnTo>
                <a:close/>
              </a:path>
            </a:pathLst>
          </a:custGeom>
          <a:solidFill>
            <a:srgbClr val="46B0B0"/>
          </a:solidFill>
        </p:spPr>
        <p:txBody>
          <a:bodyPr wrap="square" lIns="0" tIns="0" rIns="0" bIns="0" rtlCol="0">
            <a:noAutofit/>
          </a:bodyPr>
          <a:lstStyle/>
          <a:p>
            <a:endParaRPr/>
          </a:p>
        </p:txBody>
      </p:sp>
      <p:sp>
        <p:nvSpPr>
          <p:cNvPr id="2956" name="object 2956"/>
          <p:cNvSpPr/>
          <p:nvPr/>
        </p:nvSpPr>
        <p:spPr>
          <a:xfrm>
            <a:off x="4735067" y="4338828"/>
            <a:ext cx="161544" cy="161544"/>
          </a:xfrm>
          <a:custGeom>
            <a:avLst/>
            <a:gdLst/>
            <a:ahLst/>
            <a:cxnLst/>
            <a:rect l="l" t="t" r="r" b="b"/>
            <a:pathLst>
              <a:path w="161544" h="161544">
                <a:moveTo>
                  <a:pt x="0" y="161543"/>
                </a:moveTo>
                <a:lnTo>
                  <a:pt x="161544" y="0"/>
                </a:lnTo>
              </a:path>
            </a:pathLst>
          </a:custGeom>
          <a:ln w="762">
            <a:solidFill>
              <a:srgbClr val="46B0B0"/>
            </a:solidFill>
          </a:ln>
        </p:spPr>
        <p:txBody>
          <a:bodyPr wrap="square" lIns="0" tIns="0" rIns="0" bIns="0" rtlCol="0">
            <a:noAutofit/>
          </a:bodyPr>
          <a:lstStyle/>
          <a:p>
            <a:endParaRPr/>
          </a:p>
        </p:txBody>
      </p:sp>
      <p:sp>
        <p:nvSpPr>
          <p:cNvPr id="2957" name="object 2957"/>
          <p:cNvSpPr/>
          <p:nvPr/>
        </p:nvSpPr>
        <p:spPr>
          <a:xfrm>
            <a:off x="4733543" y="4338066"/>
            <a:ext cx="163068" cy="162306"/>
          </a:xfrm>
          <a:custGeom>
            <a:avLst/>
            <a:gdLst/>
            <a:ahLst/>
            <a:cxnLst/>
            <a:rect l="l" t="t" r="r" b="b"/>
            <a:pathLst>
              <a:path w="163067" h="162305">
                <a:moveTo>
                  <a:pt x="1524" y="162306"/>
                </a:moveTo>
                <a:lnTo>
                  <a:pt x="163068" y="762"/>
                </a:lnTo>
                <a:lnTo>
                  <a:pt x="162306" y="0"/>
                </a:lnTo>
                <a:lnTo>
                  <a:pt x="0" y="162306"/>
                </a:lnTo>
                <a:lnTo>
                  <a:pt x="1524" y="162306"/>
                </a:lnTo>
                <a:close/>
              </a:path>
            </a:pathLst>
          </a:custGeom>
          <a:solidFill>
            <a:srgbClr val="46B0B0"/>
          </a:solidFill>
        </p:spPr>
        <p:txBody>
          <a:bodyPr wrap="square" lIns="0" tIns="0" rIns="0" bIns="0" rtlCol="0">
            <a:noAutofit/>
          </a:bodyPr>
          <a:lstStyle/>
          <a:p>
            <a:endParaRPr/>
          </a:p>
        </p:txBody>
      </p:sp>
      <p:sp>
        <p:nvSpPr>
          <p:cNvPr id="2958" name="object 2958"/>
          <p:cNvSpPr/>
          <p:nvPr/>
        </p:nvSpPr>
        <p:spPr>
          <a:xfrm>
            <a:off x="4732782" y="4338066"/>
            <a:ext cx="163068" cy="162306"/>
          </a:xfrm>
          <a:custGeom>
            <a:avLst/>
            <a:gdLst/>
            <a:ahLst/>
            <a:cxnLst/>
            <a:rect l="l" t="t" r="r" b="b"/>
            <a:pathLst>
              <a:path w="163067" h="162305">
                <a:moveTo>
                  <a:pt x="762" y="162306"/>
                </a:moveTo>
                <a:lnTo>
                  <a:pt x="163068" y="0"/>
                </a:lnTo>
                <a:lnTo>
                  <a:pt x="161544" y="0"/>
                </a:lnTo>
                <a:lnTo>
                  <a:pt x="0" y="161544"/>
                </a:lnTo>
                <a:lnTo>
                  <a:pt x="762" y="162306"/>
                </a:lnTo>
                <a:close/>
              </a:path>
            </a:pathLst>
          </a:custGeom>
          <a:solidFill>
            <a:srgbClr val="46B2B2"/>
          </a:solidFill>
        </p:spPr>
        <p:txBody>
          <a:bodyPr wrap="square" lIns="0" tIns="0" rIns="0" bIns="0" rtlCol="0">
            <a:noAutofit/>
          </a:bodyPr>
          <a:lstStyle/>
          <a:p>
            <a:endParaRPr/>
          </a:p>
        </p:txBody>
      </p:sp>
      <p:sp>
        <p:nvSpPr>
          <p:cNvPr id="2959" name="object 2959"/>
          <p:cNvSpPr/>
          <p:nvPr/>
        </p:nvSpPr>
        <p:spPr>
          <a:xfrm>
            <a:off x="4731258" y="4337304"/>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7B5B5"/>
          </a:solidFill>
        </p:spPr>
        <p:txBody>
          <a:bodyPr wrap="square" lIns="0" tIns="0" rIns="0" bIns="0" rtlCol="0">
            <a:noAutofit/>
          </a:bodyPr>
          <a:lstStyle/>
          <a:p>
            <a:endParaRPr/>
          </a:p>
        </p:txBody>
      </p:sp>
      <p:sp>
        <p:nvSpPr>
          <p:cNvPr id="2960" name="object 2960"/>
          <p:cNvSpPr/>
          <p:nvPr/>
        </p:nvSpPr>
        <p:spPr>
          <a:xfrm>
            <a:off x="4730495" y="4336542"/>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8B7B7"/>
          </a:solidFill>
        </p:spPr>
        <p:txBody>
          <a:bodyPr wrap="square" lIns="0" tIns="0" rIns="0" bIns="0" rtlCol="0">
            <a:noAutofit/>
          </a:bodyPr>
          <a:lstStyle/>
          <a:p>
            <a:endParaRPr/>
          </a:p>
        </p:txBody>
      </p:sp>
      <p:sp>
        <p:nvSpPr>
          <p:cNvPr id="2961" name="object 2961"/>
          <p:cNvSpPr/>
          <p:nvPr/>
        </p:nvSpPr>
        <p:spPr>
          <a:xfrm>
            <a:off x="4725923" y="4334255"/>
            <a:ext cx="166116" cy="163830"/>
          </a:xfrm>
          <a:custGeom>
            <a:avLst/>
            <a:gdLst/>
            <a:ahLst/>
            <a:cxnLst/>
            <a:rect l="l" t="t" r="r" b="b"/>
            <a:pathLst>
              <a:path w="166115" h="163829">
                <a:moveTo>
                  <a:pt x="4572" y="163830"/>
                </a:moveTo>
                <a:lnTo>
                  <a:pt x="166116" y="2286"/>
                </a:lnTo>
                <a:lnTo>
                  <a:pt x="161544" y="0"/>
                </a:lnTo>
                <a:lnTo>
                  <a:pt x="0" y="161544"/>
                </a:lnTo>
                <a:lnTo>
                  <a:pt x="4572" y="163830"/>
                </a:lnTo>
                <a:close/>
              </a:path>
            </a:pathLst>
          </a:custGeom>
          <a:solidFill>
            <a:srgbClr val="49B9B9"/>
          </a:solidFill>
        </p:spPr>
        <p:txBody>
          <a:bodyPr wrap="square" lIns="0" tIns="0" rIns="0" bIns="0" rtlCol="0">
            <a:noAutofit/>
          </a:bodyPr>
          <a:lstStyle/>
          <a:p>
            <a:endParaRPr/>
          </a:p>
        </p:txBody>
      </p:sp>
      <p:sp>
        <p:nvSpPr>
          <p:cNvPr id="2962" name="object 2962"/>
          <p:cNvSpPr/>
          <p:nvPr/>
        </p:nvSpPr>
        <p:spPr>
          <a:xfrm>
            <a:off x="4730495" y="4336541"/>
            <a:ext cx="161544" cy="161544"/>
          </a:xfrm>
          <a:custGeom>
            <a:avLst/>
            <a:gdLst/>
            <a:ahLst/>
            <a:cxnLst/>
            <a:rect l="l" t="t" r="r" b="b"/>
            <a:pathLst>
              <a:path w="161544" h="161544">
                <a:moveTo>
                  <a:pt x="0" y="161543"/>
                </a:moveTo>
                <a:lnTo>
                  <a:pt x="161544" y="0"/>
                </a:lnTo>
              </a:path>
            </a:pathLst>
          </a:custGeom>
          <a:ln w="762">
            <a:solidFill>
              <a:srgbClr val="49B9B9"/>
            </a:solidFill>
          </a:ln>
        </p:spPr>
        <p:txBody>
          <a:bodyPr wrap="square" lIns="0" tIns="0" rIns="0" bIns="0" rtlCol="0">
            <a:noAutofit/>
          </a:bodyPr>
          <a:lstStyle/>
          <a:p>
            <a:endParaRPr/>
          </a:p>
        </p:txBody>
      </p:sp>
      <p:sp>
        <p:nvSpPr>
          <p:cNvPr id="2963" name="object 2963"/>
          <p:cNvSpPr/>
          <p:nvPr/>
        </p:nvSpPr>
        <p:spPr>
          <a:xfrm>
            <a:off x="4728971" y="4335779"/>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9B9B9"/>
          </a:solidFill>
        </p:spPr>
        <p:txBody>
          <a:bodyPr wrap="square" lIns="0" tIns="0" rIns="0" bIns="0" rtlCol="0">
            <a:noAutofit/>
          </a:bodyPr>
          <a:lstStyle/>
          <a:p>
            <a:endParaRPr/>
          </a:p>
        </p:txBody>
      </p:sp>
      <p:sp>
        <p:nvSpPr>
          <p:cNvPr id="2964" name="object 2964"/>
          <p:cNvSpPr/>
          <p:nvPr/>
        </p:nvSpPr>
        <p:spPr>
          <a:xfrm>
            <a:off x="4728210" y="4335017"/>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ABBBB"/>
          </a:solidFill>
        </p:spPr>
        <p:txBody>
          <a:bodyPr wrap="square" lIns="0" tIns="0" rIns="0" bIns="0" rtlCol="0">
            <a:noAutofit/>
          </a:bodyPr>
          <a:lstStyle/>
          <a:p>
            <a:endParaRPr/>
          </a:p>
        </p:txBody>
      </p:sp>
      <p:sp>
        <p:nvSpPr>
          <p:cNvPr id="2965" name="object 2965"/>
          <p:cNvSpPr/>
          <p:nvPr/>
        </p:nvSpPr>
        <p:spPr>
          <a:xfrm>
            <a:off x="4726686" y="4334255"/>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4CBEBE"/>
          </a:solidFill>
        </p:spPr>
        <p:txBody>
          <a:bodyPr wrap="square" lIns="0" tIns="0" rIns="0" bIns="0" rtlCol="0">
            <a:noAutofit/>
          </a:bodyPr>
          <a:lstStyle/>
          <a:p>
            <a:endParaRPr/>
          </a:p>
        </p:txBody>
      </p:sp>
      <p:sp>
        <p:nvSpPr>
          <p:cNvPr id="2966" name="object 2966"/>
          <p:cNvSpPr/>
          <p:nvPr/>
        </p:nvSpPr>
        <p:spPr>
          <a:xfrm>
            <a:off x="4725923" y="4334255"/>
            <a:ext cx="162306" cy="162306"/>
          </a:xfrm>
          <a:custGeom>
            <a:avLst/>
            <a:gdLst/>
            <a:ahLst/>
            <a:cxnLst/>
            <a:rect l="l" t="t" r="r" b="b"/>
            <a:pathLst>
              <a:path w="162305" h="162305">
                <a:moveTo>
                  <a:pt x="762" y="162305"/>
                </a:moveTo>
                <a:lnTo>
                  <a:pt x="162306" y="0"/>
                </a:lnTo>
                <a:lnTo>
                  <a:pt x="161544" y="0"/>
                </a:lnTo>
                <a:lnTo>
                  <a:pt x="0" y="161543"/>
                </a:lnTo>
                <a:lnTo>
                  <a:pt x="762" y="162305"/>
                </a:lnTo>
                <a:close/>
              </a:path>
            </a:pathLst>
          </a:custGeom>
          <a:solidFill>
            <a:srgbClr val="4DC1C1"/>
          </a:solidFill>
        </p:spPr>
        <p:txBody>
          <a:bodyPr wrap="square" lIns="0" tIns="0" rIns="0" bIns="0" rtlCol="0">
            <a:noAutofit/>
          </a:bodyPr>
          <a:lstStyle/>
          <a:p>
            <a:endParaRPr/>
          </a:p>
        </p:txBody>
      </p:sp>
      <p:sp>
        <p:nvSpPr>
          <p:cNvPr id="2967" name="object 2967"/>
          <p:cNvSpPr/>
          <p:nvPr/>
        </p:nvSpPr>
        <p:spPr>
          <a:xfrm>
            <a:off x="4722113" y="4330446"/>
            <a:ext cx="165354" cy="165354"/>
          </a:xfrm>
          <a:custGeom>
            <a:avLst/>
            <a:gdLst/>
            <a:ahLst/>
            <a:cxnLst/>
            <a:rect l="l" t="t" r="r" b="b"/>
            <a:pathLst>
              <a:path w="165353" h="165353">
                <a:moveTo>
                  <a:pt x="3810" y="165353"/>
                </a:moveTo>
                <a:lnTo>
                  <a:pt x="165354" y="3809"/>
                </a:lnTo>
                <a:lnTo>
                  <a:pt x="161544" y="0"/>
                </a:lnTo>
                <a:lnTo>
                  <a:pt x="0" y="161543"/>
                </a:lnTo>
                <a:lnTo>
                  <a:pt x="3810" y="165353"/>
                </a:lnTo>
                <a:close/>
              </a:path>
            </a:pathLst>
          </a:custGeom>
          <a:solidFill>
            <a:srgbClr val="4EC4C4"/>
          </a:solidFill>
        </p:spPr>
        <p:txBody>
          <a:bodyPr wrap="square" lIns="0" tIns="0" rIns="0" bIns="0" rtlCol="0">
            <a:noAutofit/>
          </a:bodyPr>
          <a:lstStyle/>
          <a:p>
            <a:endParaRPr/>
          </a:p>
        </p:txBody>
      </p:sp>
      <p:sp>
        <p:nvSpPr>
          <p:cNvPr id="2968" name="object 2968"/>
          <p:cNvSpPr/>
          <p:nvPr/>
        </p:nvSpPr>
        <p:spPr>
          <a:xfrm>
            <a:off x="4725923" y="4334256"/>
            <a:ext cx="161544" cy="161544"/>
          </a:xfrm>
          <a:custGeom>
            <a:avLst/>
            <a:gdLst/>
            <a:ahLst/>
            <a:cxnLst/>
            <a:rect l="l" t="t" r="r" b="b"/>
            <a:pathLst>
              <a:path w="161544" h="161544">
                <a:moveTo>
                  <a:pt x="0" y="161544"/>
                </a:moveTo>
                <a:lnTo>
                  <a:pt x="161544" y="0"/>
                </a:lnTo>
              </a:path>
            </a:pathLst>
          </a:custGeom>
          <a:ln w="762">
            <a:solidFill>
              <a:srgbClr val="4EC4C4"/>
            </a:solidFill>
          </a:ln>
        </p:spPr>
        <p:txBody>
          <a:bodyPr wrap="square" lIns="0" tIns="0" rIns="0" bIns="0" rtlCol="0">
            <a:noAutofit/>
          </a:bodyPr>
          <a:lstStyle/>
          <a:p>
            <a:endParaRPr/>
          </a:p>
        </p:txBody>
      </p:sp>
      <p:sp>
        <p:nvSpPr>
          <p:cNvPr id="2969" name="object 2969"/>
          <p:cNvSpPr/>
          <p:nvPr/>
        </p:nvSpPr>
        <p:spPr>
          <a:xfrm>
            <a:off x="4724399" y="4332732"/>
            <a:ext cx="163068" cy="163068"/>
          </a:xfrm>
          <a:custGeom>
            <a:avLst/>
            <a:gdLst/>
            <a:ahLst/>
            <a:cxnLst/>
            <a:rect l="l" t="t" r="r" b="b"/>
            <a:pathLst>
              <a:path w="163067" h="163067">
                <a:moveTo>
                  <a:pt x="1524" y="163068"/>
                </a:moveTo>
                <a:lnTo>
                  <a:pt x="163068" y="1524"/>
                </a:lnTo>
                <a:lnTo>
                  <a:pt x="162306" y="0"/>
                </a:lnTo>
                <a:lnTo>
                  <a:pt x="0" y="161544"/>
                </a:lnTo>
                <a:lnTo>
                  <a:pt x="1524" y="163068"/>
                </a:lnTo>
                <a:close/>
              </a:path>
            </a:pathLst>
          </a:custGeom>
          <a:solidFill>
            <a:srgbClr val="4EC4C4"/>
          </a:solidFill>
        </p:spPr>
        <p:txBody>
          <a:bodyPr wrap="square" lIns="0" tIns="0" rIns="0" bIns="0" rtlCol="0">
            <a:noAutofit/>
          </a:bodyPr>
          <a:lstStyle/>
          <a:p>
            <a:endParaRPr/>
          </a:p>
        </p:txBody>
      </p:sp>
      <p:sp>
        <p:nvSpPr>
          <p:cNvPr id="2970" name="object 2970"/>
          <p:cNvSpPr/>
          <p:nvPr/>
        </p:nvSpPr>
        <p:spPr>
          <a:xfrm>
            <a:off x="4723638" y="4331970"/>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4EC5C5"/>
          </a:solidFill>
        </p:spPr>
        <p:txBody>
          <a:bodyPr wrap="square" lIns="0" tIns="0" rIns="0" bIns="0" rtlCol="0">
            <a:noAutofit/>
          </a:bodyPr>
          <a:lstStyle/>
          <a:p>
            <a:endParaRPr/>
          </a:p>
        </p:txBody>
      </p:sp>
      <p:sp>
        <p:nvSpPr>
          <p:cNvPr id="2971" name="object 2971"/>
          <p:cNvSpPr/>
          <p:nvPr/>
        </p:nvSpPr>
        <p:spPr>
          <a:xfrm>
            <a:off x="4722876" y="433120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FC7C7"/>
          </a:solidFill>
        </p:spPr>
        <p:txBody>
          <a:bodyPr wrap="square" lIns="0" tIns="0" rIns="0" bIns="0" rtlCol="0">
            <a:noAutofit/>
          </a:bodyPr>
          <a:lstStyle/>
          <a:p>
            <a:endParaRPr/>
          </a:p>
        </p:txBody>
      </p:sp>
      <p:sp>
        <p:nvSpPr>
          <p:cNvPr id="2972" name="object 2972"/>
          <p:cNvSpPr/>
          <p:nvPr/>
        </p:nvSpPr>
        <p:spPr>
          <a:xfrm>
            <a:off x="4722114" y="4330445"/>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0C9C9"/>
          </a:solidFill>
        </p:spPr>
        <p:txBody>
          <a:bodyPr wrap="square" lIns="0" tIns="0" rIns="0" bIns="0" rtlCol="0">
            <a:noAutofit/>
          </a:bodyPr>
          <a:lstStyle/>
          <a:p>
            <a:endParaRPr/>
          </a:p>
        </p:txBody>
      </p:sp>
      <p:sp>
        <p:nvSpPr>
          <p:cNvPr id="2973" name="object 2973"/>
          <p:cNvSpPr/>
          <p:nvPr/>
        </p:nvSpPr>
        <p:spPr>
          <a:xfrm>
            <a:off x="4718304" y="4325873"/>
            <a:ext cx="165354" cy="166116"/>
          </a:xfrm>
          <a:custGeom>
            <a:avLst/>
            <a:gdLst/>
            <a:ahLst/>
            <a:cxnLst/>
            <a:rect l="l" t="t" r="r" b="b"/>
            <a:pathLst>
              <a:path w="165353" h="166115">
                <a:moveTo>
                  <a:pt x="3810" y="166116"/>
                </a:moveTo>
                <a:lnTo>
                  <a:pt x="165354" y="4572"/>
                </a:lnTo>
                <a:lnTo>
                  <a:pt x="161544" y="0"/>
                </a:lnTo>
                <a:lnTo>
                  <a:pt x="0" y="162306"/>
                </a:lnTo>
                <a:lnTo>
                  <a:pt x="3810" y="166116"/>
                </a:lnTo>
                <a:close/>
              </a:path>
            </a:pathLst>
          </a:custGeom>
          <a:solidFill>
            <a:srgbClr val="51CBCB"/>
          </a:solidFill>
        </p:spPr>
        <p:txBody>
          <a:bodyPr wrap="square" lIns="0" tIns="0" rIns="0" bIns="0" rtlCol="0">
            <a:noAutofit/>
          </a:bodyPr>
          <a:lstStyle/>
          <a:p>
            <a:endParaRPr/>
          </a:p>
        </p:txBody>
      </p:sp>
      <p:sp>
        <p:nvSpPr>
          <p:cNvPr id="2974" name="object 2974"/>
          <p:cNvSpPr/>
          <p:nvPr/>
        </p:nvSpPr>
        <p:spPr>
          <a:xfrm>
            <a:off x="4722114" y="4330445"/>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2975" name="object 2975"/>
          <p:cNvSpPr/>
          <p:nvPr/>
        </p:nvSpPr>
        <p:spPr>
          <a:xfrm>
            <a:off x="4720590" y="4329683"/>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51CBCB"/>
          </a:solidFill>
        </p:spPr>
        <p:txBody>
          <a:bodyPr wrap="square" lIns="0" tIns="0" rIns="0" bIns="0" rtlCol="0">
            <a:noAutofit/>
          </a:bodyPr>
          <a:lstStyle/>
          <a:p>
            <a:endParaRPr/>
          </a:p>
        </p:txBody>
      </p:sp>
      <p:sp>
        <p:nvSpPr>
          <p:cNvPr id="2976" name="object 2976"/>
          <p:cNvSpPr/>
          <p:nvPr/>
        </p:nvSpPr>
        <p:spPr>
          <a:xfrm>
            <a:off x="4719827" y="4328159"/>
            <a:ext cx="163068" cy="163068"/>
          </a:xfrm>
          <a:custGeom>
            <a:avLst/>
            <a:gdLst/>
            <a:ahLst/>
            <a:cxnLst/>
            <a:rect l="l" t="t" r="r" b="b"/>
            <a:pathLst>
              <a:path w="163067" h="163067">
                <a:moveTo>
                  <a:pt x="762" y="163067"/>
                </a:moveTo>
                <a:lnTo>
                  <a:pt x="163068" y="1523"/>
                </a:lnTo>
                <a:lnTo>
                  <a:pt x="161544" y="0"/>
                </a:lnTo>
                <a:lnTo>
                  <a:pt x="0" y="161543"/>
                </a:lnTo>
                <a:lnTo>
                  <a:pt x="762" y="163067"/>
                </a:lnTo>
                <a:close/>
              </a:path>
            </a:pathLst>
          </a:custGeom>
          <a:solidFill>
            <a:srgbClr val="51CDCD"/>
          </a:solidFill>
        </p:spPr>
        <p:txBody>
          <a:bodyPr wrap="square" lIns="0" tIns="0" rIns="0" bIns="0" rtlCol="0">
            <a:noAutofit/>
          </a:bodyPr>
          <a:lstStyle/>
          <a:p>
            <a:endParaRPr/>
          </a:p>
        </p:txBody>
      </p:sp>
      <p:sp>
        <p:nvSpPr>
          <p:cNvPr id="2977" name="object 2977"/>
          <p:cNvSpPr/>
          <p:nvPr/>
        </p:nvSpPr>
        <p:spPr>
          <a:xfrm>
            <a:off x="4719065" y="4327398"/>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2CFCF"/>
          </a:solidFill>
        </p:spPr>
        <p:txBody>
          <a:bodyPr wrap="square" lIns="0" tIns="0" rIns="0" bIns="0" rtlCol="0">
            <a:noAutofit/>
          </a:bodyPr>
          <a:lstStyle/>
          <a:p>
            <a:endParaRPr/>
          </a:p>
        </p:txBody>
      </p:sp>
      <p:sp>
        <p:nvSpPr>
          <p:cNvPr id="2978" name="object 2978"/>
          <p:cNvSpPr/>
          <p:nvPr/>
        </p:nvSpPr>
        <p:spPr>
          <a:xfrm>
            <a:off x="4718304" y="4325874"/>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2D1D1"/>
          </a:solidFill>
        </p:spPr>
        <p:txBody>
          <a:bodyPr wrap="square" lIns="0" tIns="0" rIns="0" bIns="0" rtlCol="0">
            <a:noAutofit/>
          </a:bodyPr>
          <a:lstStyle/>
          <a:p>
            <a:endParaRPr/>
          </a:p>
        </p:txBody>
      </p:sp>
      <p:sp>
        <p:nvSpPr>
          <p:cNvPr id="2979" name="object 2979"/>
          <p:cNvSpPr/>
          <p:nvPr/>
        </p:nvSpPr>
        <p:spPr>
          <a:xfrm>
            <a:off x="4715256" y="4321301"/>
            <a:ext cx="164592" cy="166878"/>
          </a:xfrm>
          <a:custGeom>
            <a:avLst/>
            <a:gdLst/>
            <a:ahLst/>
            <a:cxnLst/>
            <a:rect l="l" t="t" r="r" b="b"/>
            <a:pathLst>
              <a:path w="164591" h="166877">
                <a:moveTo>
                  <a:pt x="3048" y="166877"/>
                </a:moveTo>
                <a:lnTo>
                  <a:pt x="164592" y="4571"/>
                </a:lnTo>
                <a:lnTo>
                  <a:pt x="161544" y="0"/>
                </a:lnTo>
                <a:lnTo>
                  <a:pt x="0" y="161543"/>
                </a:lnTo>
                <a:lnTo>
                  <a:pt x="3048" y="166877"/>
                </a:lnTo>
                <a:close/>
              </a:path>
            </a:pathLst>
          </a:custGeom>
          <a:solidFill>
            <a:srgbClr val="53D2D2"/>
          </a:solidFill>
        </p:spPr>
        <p:txBody>
          <a:bodyPr wrap="square" lIns="0" tIns="0" rIns="0" bIns="0" rtlCol="0">
            <a:noAutofit/>
          </a:bodyPr>
          <a:lstStyle/>
          <a:p>
            <a:endParaRPr/>
          </a:p>
        </p:txBody>
      </p:sp>
      <p:sp>
        <p:nvSpPr>
          <p:cNvPr id="2980" name="object 2980"/>
          <p:cNvSpPr/>
          <p:nvPr/>
        </p:nvSpPr>
        <p:spPr>
          <a:xfrm>
            <a:off x="4718304" y="4325873"/>
            <a:ext cx="161544" cy="162306"/>
          </a:xfrm>
          <a:custGeom>
            <a:avLst/>
            <a:gdLst/>
            <a:ahLst/>
            <a:cxnLst/>
            <a:rect l="l" t="t" r="r" b="b"/>
            <a:pathLst>
              <a:path w="161544" h="162305">
                <a:moveTo>
                  <a:pt x="0" y="162305"/>
                </a:moveTo>
                <a:lnTo>
                  <a:pt x="161544" y="0"/>
                </a:lnTo>
              </a:path>
            </a:pathLst>
          </a:custGeom>
          <a:ln w="762">
            <a:solidFill>
              <a:srgbClr val="53D2D2"/>
            </a:solidFill>
          </a:ln>
        </p:spPr>
        <p:txBody>
          <a:bodyPr wrap="square" lIns="0" tIns="0" rIns="0" bIns="0" rtlCol="0">
            <a:noAutofit/>
          </a:bodyPr>
          <a:lstStyle/>
          <a:p>
            <a:endParaRPr/>
          </a:p>
        </p:txBody>
      </p:sp>
      <p:sp>
        <p:nvSpPr>
          <p:cNvPr id="2981" name="object 2981"/>
          <p:cNvSpPr/>
          <p:nvPr/>
        </p:nvSpPr>
        <p:spPr>
          <a:xfrm>
            <a:off x="4717542" y="4325111"/>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3D2D2"/>
          </a:solidFill>
        </p:spPr>
        <p:txBody>
          <a:bodyPr wrap="square" lIns="0" tIns="0" rIns="0" bIns="0" rtlCol="0">
            <a:noAutofit/>
          </a:bodyPr>
          <a:lstStyle/>
          <a:p>
            <a:endParaRPr/>
          </a:p>
        </p:txBody>
      </p:sp>
      <p:sp>
        <p:nvSpPr>
          <p:cNvPr id="2982" name="object 2982"/>
          <p:cNvSpPr/>
          <p:nvPr/>
        </p:nvSpPr>
        <p:spPr>
          <a:xfrm>
            <a:off x="4717542" y="4324349"/>
            <a:ext cx="161544" cy="162306"/>
          </a:xfrm>
          <a:custGeom>
            <a:avLst/>
            <a:gdLst/>
            <a:ahLst/>
            <a:cxnLst/>
            <a:rect l="l" t="t" r="r" b="b"/>
            <a:pathLst>
              <a:path w="161544" h="162305">
                <a:moveTo>
                  <a:pt x="0" y="162306"/>
                </a:moveTo>
                <a:lnTo>
                  <a:pt x="161544" y="762"/>
                </a:lnTo>
                <a:lnTo>
                  <a:pt x="161544" y="0"/>
                </a:lnTo>
                <a:lnTo>
                  <a:pt x="0" y="161544"/>
                </a:lnTo>
                <a:lnTo>
                  <a:pt x="0" y="162306"/>
                </a:lnTo>
                <a:close/>
              </a:path>
            </a:pathLst>
          </a:custGeom>
          <a:solidFill>
            <a:srgbClr val="53D3D3"/>
          </a:solidFill>
        </p:spPr>
        <p:txBody>
          <a:bodyPr wrap="square" lIns="0" tIns="0" rIns="0" bIns="0" rtlCol="0">
            <a:noAutofit/>
          </a:bodyPr>
          <a:lstStyle/>
          <a:p>
            <a:endParaRPr/>
          </a:p>
        </p:txBody>
      </p:sp>
      <p:sp>
        <p:nvSpPr>
          <p:cNvPr id="2983" name="object 2983"/>
          <p:cNvSpPr/>
          <p:nvPr/>
        </p:nvSpPr>
        <p:spPr>
          <a:xfrm>
            <a:off x="4716780" y="432358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4D4"/>
          </a:solidFill>
        </p:spPr>
        <p:txBody>
          <a:bodyPr wrap="square" lIns="0" tIns="0" rIns="0" bIns="0" rtlCol="0">
            <a:noAutofit/>
          </a:bodyPr>
          <a:lstStyle/>
          <a:p>
            <a:endParaRPr/>
          </a:p>
        </p:txBody>
      </p:sp>
      <p:sp>
        <p:nvSpPr>
          <p:cNvPr id="2984" name="object 2984"/>
          <p:cNvSpPr/>
          <p:nvPr/>
        </p:nvSpPr>
        <p:spPr>
          <a:xfrm>
            <a:off x="4716017" y="4322064"/>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54D5D5"/>
          </a:solidFill>
        </p:spPr>
        <p:txBody>
          <a:bodyPr wrap="square" lIns="0" tIns="0" rIns="0" bIns="0" rtlCol="0">
            <a:noAutofit/>
          </a:bodyPr>
          <a:lstStyle/>
          <a:p>
            <a:endParaRPr/>
          </a:p>
        </p:txBody>
      </p:sp>
      <p:sp>
        <p:nvSpPr>
          <p:cNvPr id="2985" name="object 2985"/>
          <p:cNvSpPr/>
          <p:nvPr/>
        </p:nvSpPr>
        <p:spPr>
          <a:xfrm>
            <a:off x="4715255" y="4321302"/>
            <a:ext cx="162306" cy="163068"/>
          </a:xfrm>
          <a:custGeom>
            <a:avLst/>
            <a:gdLst/>
            <a:ahLst/>
            <a:cxnLst/>
            <a:rect l="l" t="t" r="r" b="b"/>
            <a:pathLst>
              <a:path w="162305" h="163067">
                <a:moveTo>
                  <a:pt x="762" y="163068"/>
                </a:moveTo>
                <a:lnTo>
                  <a:pt x="162306" y="762"/>
                </a:lnTo>
                <a:lnTo>
                  <a:pt x="161544" y="0"/>
                </a:lnTo>
                <a:lnTo>
                  <a:pt x="0" y="161544"/>
                </a:lnTo>
                <a:lnTo>
                  <a:pt x="762" y="163068"/>
                </a:lnTo>
                <a:close/>
              </a:path>
            </a:pathLst>
          </a:custGeom>
          <a:solidFill>
            <a:srgbClr val="54D6D6"/>
          </a:solidFill>
        </p:spPr>
        <p:txBody>
          <a:bodyPr wrap="square" lIns="0" tIns="0" rIns="0" bIns="0" rtlCol="0">
            <a:noAutofit/>
          </a:bodyPr>
          <a:lstStyle/>
          <a:p>
            <a:endParaRPr/>
          </a:p>
        </p:txBody>
      </p:sp>
      <p:sp>
        <p:nvSpPr>
          <p:cNvPr id="2986" name="object 2986"/>
          <p:cNvSpPr/>
          <p:nvPr/>
        </p:nvSpPr>
        <p:spPr>
          <a:xfrm>
            <a:off x="4712969" y="4315967"/>
            <a:ext cx="163830" cy="166878"/>
          </a:xfrm>
          <a:custGeom>
            <a:avLst/>
            <a:gdLst/>
            <a:ahLst/>
            <a:cxnLst/>
            <a:rect l="l" t="t" r="r" b="b"/>
            <a:pathLst>
              <a:path w="163829" h="166877">
                <a:moveTo>
                  <a:pt x="2286" y="166877"/>
                </a:moveTo>
                <a:lnTo>
                  <a:pt x="163830" y="5333"/>
                </a:lnTo>
                <a:lnTo>
                  <a:pt x="161544" y="0"/>
                </a:lnTo>
                <a:lnTo>
                  <a:pt x="0" y="161543"/>
                </a:lnTo>
                <a:lnTo>
                  <a:pt x="2286" y="166877"/>
                </a:lnTo>
                <a:close/>
              </a:path>
            </a:pathLst>
          </a:custGeom>
          <a:solidFill>
            <a:srgbClr val="56D8D8"/>
          </a:solidFill>
        </p:spPr>
        <p:txBody>
          <a:bodyPr wrap="square" lIns="0" tIns="0" rIns="0" bIns="0" rtlCol="0">
            <a:noAutofit/>
          </a:bodyPr>
          <a:lstStyle/>
          <a:p>
            <a:endParaRPr/>
          </a:p>
        </p:txBody>
      </p:sp>
      <p:sp>
        <p:nvSpPr>
          <p:cNvPr id="2987" name="object 2987"/>
          <p:cNvSpPr/>
          <p:nvPr/>
        </p:nvSpPr>
        <p:spPr>
          <a:xfrm>
            <a:off x="4715255" y="4321301"/>
            <a:ext cx="161544" cy="161544"/>
          </a:xfrm>
          <a:custGeom>
            <a:avLst/>
            <a:gdLst/>
            <a:ahLst/>
            <a:cxnLst/>
            <a:rect l="l" t="t" r="r" b="b"/>
            <a:pathLst>
              <a:path w="161544" h="161544">
                <a:moveTo>
                  <a:pt x="0" y="161544"/>
                </a:moveTo>
                <a:lnTo>
                  <a:pt x="161544" y="0"/>
                </a:lnTo>
              </a:path>
            </a:pathLst>
          </a:custGeom>
          <a:ln w="762">
            <a:solidFill>
              <a:srgbClr val="56D8D8"/>
            </a:solidFill>
          </a:ln>
        </p:spPr>
        <p:txBody>
          <a:bodyPr wrap="square" lIns="0" tIns="0" rIns="0" bIns="0" rtlCol="0">
            <a:noAutofit/>
          </a:bodyPr>
          <a:lstStyle/>
          <a:p>
            <a:endParaRPr/>
          </a:p>
        </p:txBody>
      </p:sp>
      <p:sp>
        <p:nvSpPr>
          <p:cNvPr id="2988" name="object 2988"/>
          <p:cNvSpPr/>
          <p:nvPr/>
        </p:nvSpPr>
        <p:spPr>
          <a:xfrm>
            <a:off x="4714493" y="4319777"/>
            <a:ext cx="162306" cy="163068"/>
          </a:xfrm>
          <a:custGeom>
            <a:avLst/>
            <a:gdLst/>
            <a:ahLst/>
            <a:cxnLst/>
            <a:rect l="l" t="t" r="r" b="b"/>
            <a:pathLst>
              <a:path w="162305" h="163067">
                <a:moveTo>
                  <a:pt x="762" y="163068"/>
                </a:moveTo>
                <a:lnTo>
                  <a:pt x="162306" y="1524"/>
                </a:lnTo>
                <a:lnTo>
                  <a:pt x="161544" y="0"/>
                </a:lnTo>
                <a:lnTo>
                  <a:pt x="0" y="161544"/>
                </a:lnTo>
                <a:lnTo>
                  <a:pt x="762" y="163068"/>
                </a:lnTo>
                <a:close/>
              </a:path>
            </a:pathLst>
          </a:custGeom>
          <a:solidFill>
            <a:srgbClr val="56D8D8"/>
          </a:solidFill>
        </p:spPr>
        <p:txBody>
          <a:bodyPr wrap="square" lIns="0" tIns="0" rIns="0" bIns="0" rtlCol="0">
            <a:noAutofit/>
          </a:bodyPr>
          <a:lstStyle/>
          <a:p>
            <a:endParaRPr/>
          </a:p>
        </p:txBody>
      </p:sp>
      <p:sp>
        <p:nvSpPr>
          <p:cNvPr id="2989" name="object 2989"/>
          <p:cNvSpPr/>
          <p:nvPr/>
        </p:nvSpPr>
        <p:spPr>
          <a:xfrm>
            <a:off x="4713732" y="4317492"/>
            <a:ext cx="162306" cy="163830"/>
          </a:xfrm>
          <a:custGeom>
            <a:avLst/>
            <a:gdLst/>
            <a:ahLst/>
            <a:cxnLst/>
            <a:rect l="l" t="t" r="r" b="b"/>
            <a:pathLst>
              <a:path w="162305" h="163829">
                <a:moveTo>
                  <a:pt x="762" y="163830"/>
                </a:moveTo>
                <a:lnTo>
                  <a:pt x="162306" y="2286"/>
                </a:lnTo>
                <a:lnTo>
                  <a:pt x="161544" y="0"/>
                </a:lnTo>
                <a:lnTo>
                  <a:pt x="0" y="161544"/>
                </a:lnTo>
                <a:lnTo>
                  <a:pt x="762" y="163830"/>
                </a:lnTo>
                <a:close/>
              </a:path>
            </a:pathLst>
          </a:custGeom>
          <a:solidFill>
            <a:srgbClr val="56DAD9"/>
          </a:solidFill>
        </p:spPr>
        <p:txBody>
          <a:bodyPr wrap="square" lIns="0" tIns="0" rIns="0" bIns="0" rtlCol="0">
            <a:noAutofit/>
          </a:bodyPr>
          <a:lstStyle/>
          <a:p>
            <a:endParaRPr/>
          </a:p>
        </p:txBody>
      </p:sp>
      <p:sp>
        <p:nvSpPr>
          <p:cNvPr id="2990" name="object 2990"/>
          <p:cNvSpPr/>
          <p:nvPr/>
        </p:nvSpPr>
        <p:spPr>
          <a:xfrm>
            <a:off x="4712970" y="4315967"/>
            <a:ext cx="162306" cy="163068"/>
          </a:xfrm>
          <a:custGeom>
            <a:avLst/>
            <a:gdLst/>
            <a:ahLst/>
            <a:cxnLst/>
            <a:rect l="l" t="t" r="r" b="b"/>
            <a:pathLst>
              <a:path w="162305" h="163067">
                <a:moveTo>
                  <a:pt x="762" y="163067"/>
                </a:moveTo>
                <a:lnTo>
                  <a:pt x="162306" y="1523"/>
                </a:lnTo>
                <a:lnTo>
                  <a:pt x="161544" y="0"/>
                </a:lnTo>
                <a:lnTo>
                  <a:pt x="0" y="161543"/>
                </a:lnTo>
                <a:lnTo>
                  <a:pt x="762" y="163067"/>
                </a:lnTo>
                <a:close/>
              </a:path>
            </a:pathLst>
          </a:custGeom>
          <a:solidFill>
            <a:srgbClr val="57DBDB"/>
          </a:solidFill>
        </p:spPr>
        <p:txBody>
          <a:bodyPr wrap="square" lIns="0" tIns="0" rIns="0" bIns="0" rtlCol="0">
            <a:noAutofit/>
          </a:bodyPr>
          <a:lstStyle/>
          <a:p>
            <a:endParaRPr/>
          </a:p>
        </p:txBody>
      </p:sp>
      <p:sp>
        <p:nvSpPr>
          <p:cNvPr id="2991" name="object 2991"/>
          <p:cNvSpPr/>
          <p:nvPr/>
        </p:nvSpPr>
        <p:spPr>
          <a:xfrm>
            <a:off x="4711446" y="4311395"/>
            <a:ext cx="163068" cy="166116"/>
          </a:xfrm>
          <a:custGeom>
            <a:avLst/>
            <a:gdLst/>
            <a:ahLst/>
            <a:cxnLst/>
            <a:rect l="l" t="t" r="r" b="b"/>
            <a:pathLst>
              <a:path w="163067" h="166115">
                <a:moveTo>
                  <a:pt x="1524" y="166116"/>
                </a:moveTo>
                <a:lnTo>
                  <a:pt x="163068" y="4572"/>
                </a:lnTo>
                <a:lnTo>
                  <a:pt x="161544" y="0"/>
                </a:lnTo>
                <a:lnTo>
                  <a:pt x="0" y="161544"/>
                </a:lnTo>
                <a:lnTo>
                  <a:pt x="1524" y="166116"/>
                </a:lnTo>
                <a:close/>
              </a:path>
            </a:pathLst>
          </a:custGeom>
          <a:solidFill>
            <a:srgbClr val="58DCDC"/>
          </a:solidFill>
        </p:spPr>
        <p:txBody>
          <a:bodyPr wrap="square" lIns="0" tIns="0" rIns="0" bIns="0" rtlCol="0">
            <a:noAutofit/>
          </a:bodyPr>
          <a:lstStyle/>
          <a:p>
            <a:endParaRPr/>
          </a:p>
        </p:txBody>
      </p:sp>
      <p:sp>
        <p:nvSpPr>
          <p:cNvPr id="2992" name="object 2992"/>
          <p:cNvSpPr/>
          <p:nvPr/>
        </p:nvSpPr>
        <p:spPr>
          <a:xfrm>
            <a:off x="4712970" y="4315967"/>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2993" name="object 2993"/>
          <p:cNvSpPr/>
          <p:nvPr/>
        </p:nvSpPr>
        <p:spPr>
          <a:xfrm>
            <a:off x="4712208" y="4313681"/>
            <a:ext cx="162306" cy="163830"/>
          </a:xfrm>
          <a:custGeom>
            <a:avLst/>
            <a:gdLst/>
            <a:ahLst/>
            <a:cxnLst/>
            <a:rect l="l" t="t" r="r" b="b"/>
            <a:pathLst>
              <a:path w="162306" h="163829">
                <a:moveTo>
                  <a:pt x="762" y="163829"/>
                </a:moveTo>
                <a:lnTo>
                  <a:pt x="162306" y="2285"/>
                </a:lnTo>
                <a:lnTo>
                  <a:pt x="161544" y="0"/>
                </a:lnTo>
                <a:lnTo>
                  <a:pt x="0" y="161543"/>
                </a:lnTo>
                <a:lnTo>
                  <a:pt x="762" y="163829"/>
                </a:lnTo>
                <a:close/>
              </a:path>
            </a:pathLst>
          </a:custGeom>
          <a:solidFill>
            <a:srgbClr val="58DCDC"/>
          </a:solidFill>
        </p:spPr>
        <p:txBody>
          <a:bodyPr wrap="square" lIns="0" tIns="0" rIns="0" bIns="0" rtlCol="0">
            <a:noAutofit/>
          </a:bodyPr>
          <a:lstStyle/>
          <a:p>
            <a:endParaRPr/>
          </a:p>
        </p:txBody>
      </p:sp>
      <p:sp>
        <p:nvSpPr>
          <p:cNvPr id="2994" name="object 2994"/>
          <p:cNvSpPr/>
          <p:nvPr/>
        </p:nvSpPr>
        <p:spPr>
          <a:xfrm>
            <a:off x="4711445" y="4311396"/>
            <a:ext cx="162306" cy="163830"/>
          </a:xfrm>
          <a:custGeom>
            <a:avLst/>
            <a:gdLst/>
            <a:ahLst/>
            <a:cxnLst/>
            <a:rect l="l" t="t" r="r" b="b"/>
            <a:pathLst>
              <a:path w="162306" h="163829">
                <a:moveTo>
                  <a:pt x="762" y="163829"/>
                </a:moveTo>
                <a:lnTo>
                  <a:pt x="162306" y="2285"/>
                </a:lnTo>
                <a:lnTo>
                  <a:pt x="161544" y="0"/>
                </a:lnTo>
                <a:lnTo>
                  <a:pt x="0" y="161543"/>
                </a:lnTo>
                <a:lnTo>
                  <a:pt x="762" y="163829"/>
                </a:lnTo>
                <a:close/>
              </a:path>
            </a:pathLst>
          </a:custGeom>
          <a:solidFill>
            <a:srgbClr val="58DDDD"/>
          </a:solidFill>
        </p:spPr>
        <p:txBody>
          <a:bodyPr wrap="square" lIns="0" tIns="0" rIns="0" bIns="0" rtlCol="0">
            <a:noAutofit/>
          </a:bodyPr>
          <a:lstStyle/>
          <a:p>
            <a:endParaRPr/>
          </a:p>
        </p:txBody>
      </p:sp>
      <p:sp>
        <p:nvSpPr>
          <p:cNvPr id="2995" name="object 2995"/>
          <p:cNvSpPr/>
          <p:nvPr/>
        </p:nvSpPr>
        <p:spPr>
          <a:xfrm>
            <a:off x="4710683" y="4304537"/>
            <a:ext cx="162306" cy="168402"/>
          </a:xfrm>
          <a:custGeom>
            <a:avLst/>
            <a:gdLst/>
            <a:ahLst/>
            <a:cxnLst/>
            <a:rect l="l" t="t" r="r" b="b"/>
            <a:pathLst>
              <a:path w="162306" h="168401">
                <a:moveTo>
                  <a:pt x="762" y="168401"/>
                </a:moveTo>
                <a:lnTo>
                  <a:pt x="162306" y="6857"/>
                </a:lnTo>
                <a:lnTo>
                  <a:pt x="161544" y="0"/>
                </a:lnTo>
                <a:lnTo>
                  <a:pt x="0" y="162305"/>
                </a:lnTo>
                <a:lnTo>
                  <a:pt x="762" y="168401"/>
                </a:lnTo>
                <a:close/>
              </a:path>
            </a:pathLst>
          </a:custGeom>
          <a:solidFill>
            <a:srgbClr val="58DEDE"/>
          </a:solidFill>
        </p:spPr>
        <p:txBody>
          <a:bodyPr wrap="square" lIns="0" tIns="0" rIns="0" bIns="0" rtlCol="0">
            <a:noAutofit/>
          </a:bodyPr>
          <a:lstStyle/>
          <a:p>
            <a:endParaRPr/>
          </a:p>
        </p:txBody>
      </p:sp>
      <p:sp>
        <p:nvSpPr>
          <p:cNvPr id="2996" name="object 2996"/>
          <p:cNvSpPr/>
          <p:nvPr/>
        </p:nvSpPr>
        <p:spPr>
          <a:xfrm>
            <a:off x="4711445" y="4311395"/>
            <a:ext cx="161544" cy="161544"/>
          </a:xfrm>
          <a:custGeom>
            <a:avLst/>
            <a:gdLst/>
            <a:ahLst/>
            <a:cxnLst/>
            <a:rect l="l" t="t" r="r" b="b"/>
            <a:pathLst>
              <a:path w="161544" h="161544">
                <a:moveTo>
                  <a:pt x="0" y="161544"/>
                </a:moveTo>
                <a:lnTo>
                  <a:pt x="161544" y="0"/>
                </a:lnTo>
              </a:path>
            </a:pathLst>
          </a:custGeom>
          <a:ln w="762">
            <a:solidFill>
              <a:srgbClr val="58DEDE"/>
            </a:solidFill>
          </a:ln>
        </p:spPr>
        <p:txBody>
          <a:bodyPr wrap="square" lIns="0" tIns="0" rIns="0" bIns="0" rtlCol="0">
            <a:noAutofit/>
          </a:bodyPr>
          <a:lstStyle/>
          <a:p>
            <a:endParaRPr/>
          </a:p>
        </p:txBody>
      </p:sp>
      <p:sp>
        <p:nvSpPr>
          <p:cNvPr id="2997" name="object 2997"/>
          <p:cNvSpPr/>
          <p:nvPr/>
        </p:nvSpPr>
        <p:spPr>
          <a:xfrm>
            <a:off x="4710683" y="4308347"/>
            <a:ext cx="162306" cy="164592"/>
          </a:xfrm>
          <a:custGeom>
            <a:avLst/>
            <a:gdLst/>
            <a:ahLst/>
            <a:cxnLst/>
            <a:rect l="l" t="t" r="r" b="b"/>
            <a:pathLst>
              <a:path w="162306" h="164591">
                <a:moveTo>
                  <a:pt x="762" y="164592"/>
                </a:moveTo>
                <a:lnTo>
                  <a:pt x="162306" y="3048"/>
                </a:lnTo>
                <a:lnTo>
                  <a:pt x="162306" y="0"/>
                </a:lnTo>
                <a:lnTo>
                  <a:pt x="0" y="161544"/>
                </a:lnTo>
                <a:lnTo>
                  <a:pt x="762" y="164592"/>
                </a:lnTo>
                <a:close/>
              </a:path>
            </a:pathLst>
          </a:custGeom>
          <a:solidFill>
            <a:srgbClr val="58DEDE"/>
          </a:solidFill>
        </p:spPr>
        <p:txBody>
          <a:bodyPr wrap="square" lIns="0" tIns="0" rIns="0" bIns="0" rtlCol="0">
            <a:noAutofit/>
          </a:bodyPr>
          <a:lstStyle/>
          <a:p>
            <a:endParaRPr/>
          </a:p>
        </p:txBody>
      </p:sp>
      <p:sp>
        <p:nvSpPr>
          <p:cNvPr id="2998" name="object 2998"/>
          <p:cNvSpPr/>
          <p:nvPr/>
        </p:nvSpPr>
        <p:spPr>
          <a:xfrm>
            <a:off x="4710683" y="4304538"/>
            <a:ext cx="162306" cy="165354"/>
          </a:xfrm>
          <a:custGeom>
            <a:avLst/>
            <a:gdLst/>
            <a:ahLst/>
            <a:cxnLst/>
            <a:rect l="l" t="t" r="r" b="b"/>
            <a:pathLst>
              <a:path w="162305" h="165353">
                <a:moveTo>
                  <a:pt x="0" y="165353"/>
                </a:moveTo>
                <a:lnTo>
                  <a:pt x="162306" y="3809"/>
                </a:lnTo>
                <a:lnTo>
                  <a:pt x="161544" y="0"/>
                </a:lnTo>
                <a:lnTo>
                  <a:pt x="0" y="162305"/>
                </a:lnTo>
                <a:lnTo>
                  <a:pt x="0" y="165353"/>
                </a:lnTo>
                <a:close/>
              </a:path>
            </a:pathLst>
          </a:custGeom>
          <a:solidFill>
            <a:srgbClr val="58DFDF"/>
          </a:solidFill>
        </p:spPr>
        <p:txBody>
          <a:bodyPr wrap="square" lIns="0" tIns="0" rIns="0" bIns="0" rtlCol="0">
            <a:noAutofit/>
          </a:bodyPr>
          <a:lstStyle/>
          <a:p>
            <a:endParaRPr/>
          </a:p>
        </p:txBody>
      </p:sp>
      <p:sp>
        <p:nvSpPr>
          <p:cNvPr id="2999" name="object 2999"/>
          <p:cNvSpPr/>
          <p:nvPr/>
        </p:nvSpPr>
        <p:spPr>
          <a:xfrm>
            <a:off x="4708397" y="4287774"/>
            <a:ext cx="163830" cy="179070"/>
          </a:xfrm>
          <a:custGeom>
            <a:avLst/>
            <a:gdLst/>
            <a:ahLst/>
            <a:cxnLst/>
            <a:rect l="l" t="t" r="r" b="b"/>
            <a:pathLst>
              <a:path w="163829" h="179070">
                <a:moveTo>
                  <a:pt x="2286" y="179069"/>
                </a:moveTo>
                <a:lnTo>
                  <a:pt x="163830" y="16763"/>
                </a:lnTo>
                <a:lnTo>
                  <a:pt x="161544" y="0"/>
                </a:lnTo>
                <a:lnTo>
                  <a:pt x="0" y="161543"/>
                </a:lnTo>
                <a:lnTo>
                  <a:pt x="2286" y="179069"/>
                </a:lnTo>
                <a:close/>
              </a:path>
            </a:pathLst>
          </a:custGeom>
          <a:solidFill>
            <a:srgbClr val="58DFDF"/>
          </a:solidFill>
        </p:spPr>
        <p:txBody>
          <a:bodyPr wrap="square" lIns="0" tIns="0" rIns="0" bIns="0" rtlCol="0">
            <a:noAutofit/>
          </a:bodyPr>
          <a:lstStyle/>
          <a:p>
            <a:endParaRPr/>
          </a:p>
        </p:txBody>
      </p:sp>
      <p:sp>
        <p:nvSpPr>
          <p:cNvPr id="3000" name="object 3000"/>
          <p:cNvSpPr/>
          <p:nvPr/>
        </p:nvSpPr>
        <p:spPr>
          <a:xfrm>
            <a:off x="4710683" y="4304538"/>
            <a:ext cx="161544" cy="162306"/>
          </a:xfrm>
          <a:custGeom>
            <a:avLst/>
            <a:gdLst/>
            <a:ahLst/>
            <a:cxnLst/>
            <a:rect l="l" t="t" r="r" b="b"/>
            <a:pathLst>
              <a:path w="161544" h="162305">
                <a:moveTo>
                  <a:pt x="0" y="162306"/>
                </a:moveTo>
                <a:lnTo>
                  <a:pt x="161544" y="0"/>
                </a:lnTo>
              </a:path>
            </a:pathLst>
          </a:custGeom>
          <a:ln w="762">
            <a:solidFill>
              <a:srgbClr val="58DFDF"/>
            </a:solidFill>
          </a:ln>
        </p:spPr>
        <p:txBody>
          <a:bodyPr wrap="square" lIns="0" tIns="0" rIns="0" bIns="0" rtlCol="0">
            <a:noAutofit/>
          </a:bodyPr>
          <a:lstStyle/>
          <a:p>
            <a:endParaRPr/>
          </a:p>
        </p:txBody>
      </p:sp>
      <p:sp>
        <p:nvSpPr>
          <p:cNvPr id="3001" name="object 3001"/>
          <p:cNvSpPr/>
          <p:nvPr/>
        </p:nvSpPr>
        <p:spPr>
          <a:xfrm>
            <a:off x="4706874" y="4264913"/>
            <a:ext cx="163068" cy="184404"/>
          </a:xfrm>
          <a:custGeom>
            <a:avLst/>
            <a:gdLst/>
            <a:ahLst/>
            <a:cxnLst/>
            <a:rect l="l" t="t" r="r" b="b"/>
            <a:pathLst>
              <a:path w="163067" h="184403">
                <a:moveTo>
                  <a:pt x="1524" y="184404"/>
                </a:moveTo>
                <a:lnTo>
                  <a:pt x="163068" y="22860"/>
                </a:lnTo>
                <a:lnTo>
                  <a:pt x="161544" y="0"/>
                </a:lnTo>
                <a:lnTo>
                  <a:pt x="0" y="161544"/>
                </a:lnTo>
                <a:lnTo>
                  <a:pt x="1524" y="184404"/>
                </a:lnTo>
                <a:close/>
              </a:path>
            </a:pathLst>
          </a:custGeom>
          <a:solidFill>
            <a:srgbClr val="58DFDF"/>
          </a:solidFill>
        </p:spPr>
        <p:txBody>
          <a:bodyPr wrap="square" lIns="0" tIns="0" rIns="0" bIns="0" rtlCol="0">
            <a:noAutofit/>
          </a:bodyPr>
          <a:lstStyle/>
          <a:p>
            <a:endParaRPr/>
          </a:p>
        </p:txBody>
      </p:sp>
      <p:sp>
        <p:nvSpPr>
          <p:cNvPr id="3002" name="object 3002"/>
          <p:cNvSpPr/>
          <p:nvPr/>
        </p:nvSpPr>
        <p:spPr>
          <a:xfrm>
            <a:off x="4708398" y="4287773"/>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003" name="object 3003"/>
          <p:cNvSpPr/>
          <p:nvPr/>
        </p:nvSpPr>
        <p:spPr>
          <a:xfrm>
            <a:off x="4706873" y="4236719"/>
            <a:ext cx="161544" cy="189738"/>
          </a:xfrm>
          <a:custGeom>
            <a:avLst/>
            <a:gdLst/>
            <a:ahLst/>
            <a:cxnLst/>
            <a:rect l="l" t="t" r="r" b="b"/>
            <a:pathLst>
              <a:path w="161544" h="189737">
                <a:moveTo>
                  <a:pt x="0" y="189737"/>
                </a:moveTo>
                <a:lnTo>
                  <a:pt x="161544" y="28193"/>
                </a:lnTo>
                <a:lnTo>
                  <a:pt x="161544" y="0"/>
                </a:lnTo>
                <a:lnTo>
                  <a:pt x="0" y="161543"/>
                </a:lnTo>
                <a:lnTo>
                  <a:pt x="0" y="189737"/>
                </a:lnTo>
                <a:close/>
              </a:path>
            </a:pathLst>
          </a:custGeom>
          <a:solidFill>
            <a:srgbClr val="59E0E0"/>
          </a:solidFill>
        </p:spPr>
        <p:txBody>
          <a:bodyPr wrap="square" lIns="0" tIns="0" rIns="0" bIns="0" rtlCol="0">
            <a:noAutofit/>
          </a:bodyPr>
          <a:lstStyle/>
          <a:p>
            <a:endParaRPr/>
          </a:p>
        </p:txBody>
      </p:sp>
      <p:sp>
        <p:nvSpPr>
          <p:cNvPr id="3004" name="object 3004"/>
          <p:cNvSpPr/>
          <p:nvPr/>
        </p:nvSpPr>
        <p:spPr>
          <a:xfrm>
            <a:off x="4706873" y="426491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3005" name="object 3005"/>
          <p:cNvSpPr/>
          <p:nvPr/>
        </p:nvSpPr>
        <p:spPr>
          <a:xfrm>
            <a:off x="4706873" y="3922014"/>
            <a:ext cx="161544" cy="476250"/>
          </a:xfrm>
          <a:custGeom>
            <a:avLst/>
            <a:gdLst/>
            <a:ahLst/>
            <a:cxnLst/>
            <a:rect l="l" t="t" r="r" b="b"/>
            <a:pathLst>
              <a:path w="161544" h="476250">
                <a:moveTo>
                  <a:pt x="0" y="476250"/>
                </a:moveTo>
                <a:lnTo>
                  <a:pt x="161544" y="314706"/>
                </a:lnTo>
                <a:lnTo>
                  <a:pt x="161544" y="0"/>
                </a:lnTo>
                <a:lnTo>
                  <a:pt x="0" y="161544"/>
                </a:lnTo>
                <a:lnTo>
                  <a:pt x="0" y="476250"/>
                </a:lnTo>
                <a:close/>
              </a:path>
            </a:pathLst>
          </a:custGeom>
          <a:solidFill>
            <a:srgbClr val="59E0E0"/>
          </a:solidFill>
        </p:spPr>
        <p:txBody>
          <a:bodyPr wrap="square" lIns="0" tIns="0" rIns="0" bIns="0" rtlCol="0">
            <a:noAutofit/>
          </a:bodyPr>
          <a:lstStyle/>
          <a:p>
            <a:endParaRPr/>
          </a:p>
        </p:txBody>
      </p:sp>
      <p:sp>
        <p:nvSpPr>
          <p:cNvPr id="3006" name="object 3006"/>
          <p:cNvSpPr/>
          <p:nvPr/>
        </p:nvSpPr>
        <p:spPr>
          <a:xfrm>
            <a:off x="4706873" y="423672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3007" name="object 3007"/>
          <p:cNvSpPr/>
          <p:nvPr/>
        </p:nvSpPr>
        <p:spPr>
          <a:xfrm>
            <a:off x="4706873" y="3903725"/>
            <a:ext cx="169926" cy="179832"/>
          </a:xfrm>
          <a:custGeom>
            <a:avLst/>
            <a:gdLst/>
            <a:ahLst/>
            <a:cxnLst/>
            <a:rect l="l" t="t" r="r" b="b"/>
            <a:pathLst>
              <a:path w="169925" h="179832">
                <a:moveTo>
                  <a:pt x="0" y="179831"/>
                </a:moveTo>
                <a:lnTo>
                  <a:pt x="161544" y="18287"/>
                </a:lnTo>
                <a:lnTo>
                  <a:pt x="169926" y="0"/>
                </a:lnTo>
                <a:lnTo>
                  <a:pt x="8381" y="161543"/>
                </a:lnTo>
                <a:lnTo>
                  <a:pt x="0" y="179831"/>
                </a:lnTo>
                <a:close/>
              </a:path>
            </a:pathLst>
          </a:custGeom>
          <a:solidFill>
            <a:srgbClr val="57DADA"/>
          </a:solidFill>
        </p:spPr>
        <p:txBody>
          <a:bodyPr wrap="square" lIns="0" tIns="0" rIns="0" bIns="0" rtlCol="0">
            <a:noAutofit/>
          </a:bodyPr>
          <a:lstStyle/>
          <a:p>
            <a:endParaRPr/>
          </a:p>
        </p:txBody>
      </p:sp>
      <p:sp>
        <p:nvSpPr>
          <p:cNvPr id="3008" name="object 3008"/>
          <p:cNvSpPr/>
          <p:nvPr/>
        </p:nvSpPr>
        <p:spPr>
          <a:xfrm>
            <a:off x="4706873" y="3922013"/>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3009" name="object 3009"/>
          <p:cNvSpPr/>
          <p:nvPr/>
        </p:nvSpPr>
        <p:spPr>
          <a:xfrm>
            <a:off x="4715255" y="3887724"/>
            <a:ext cx="169926" cy="177546"/>
          </a:xfrm>
          <a:custGeom>
            <a:avLst/>
            <a:gdLst/>
            <a:ahLst/>
            <a:cxnLst/>
            <a:rect l="l" t="t" r="r" b="b"/>
            <a:pathLst>
              <a:path w="169925" h="177546">
                <a:moveTo>
                  <a:pt x="0" y="177546"/>
                </a:moveTo>
                <a:lnTo>
                  <a:pt x="161544" y="16002"/>
                </a:lnTo>
                <a:lnTo>
                  <a:pt x="169926" y="0"/>
                </a:lnTo>
                <a:lnTo>
                  <a:pt x="8381" y="161544"/>
                </a:lnTo>
                <a:lnTo>
                  <a:pt x="0" y="177546"/>
                </a:lnTo>
                <a:close/>
              </a:path>
            </a:pathLst>
          </a:custGeom>
          <a:solidFill>
            <a:srgbClr val="57D8D8"/>
          </a:solidFill>
        </p:spPr>
        <p:txBody>
          <a:bodyPr wrap="square" lIns="0" tIns="0" rIns="0" bIns="0" rtlCol="0">
            <a:noAutofit/>
          </a:bodyPr>
          <a:lstStyle/>
          <a:p>
            <a:endParaRPr/>
          </a:p>
        </p:txBody>
      </p:sp>
      <p:sp>
        <p:nvSpPr>
          <p:cNvPr id="3010" name="object 3010"/>
          <p:cNvSpPr/>
          <p:nvPr/>
        </p:nvSpPr>
        <p:spPr>
          <a:xfrm>
            <a:off x="4715255" y="3903726"/>
            <a:ext cx="161544" cy="161544"/>
          </a:xfrm>
          <a:custGeom>
            <a:avLst/>
            <a:gdLst/>
            <a:ahLst/>
            <a:cxnLst/>
            <a:rect l="l" t="t" r="r" b="b"/>
            <a:pathLst>
              <a:path w="161544" h="161544">
                <a:moveTo>
                  <a:pt x="0" y="161544"/>
                </a:moveTo>
                <a:lnTo>
                  <a:pt x="161544" y="0"/>
                </a:lnTo>
              </a:path>
            </a:pathLst>
          </a:custGeom>
          <a:ln w="762">
            <a:solidFill>
              <a:srgbClr val="57D8D8"/>
            </a:solidFill>
          </a:ln>
        </p:spPr>
        <p:txBody>
          <a:bodyPr wrap="square" lIns="0" tIns="0" rIns="0" bIns="0" rtlCol="0">
            <a:noAutofit/>
          </a:bodyPr>
          <a:lstStyle/>
          <a:p>
            <a:endParaRPr/>
          </a:p>
        </p:txBody>
      </p:sp>
      <p:sp>
        <p:nvSpPr>
          <p:cNvPr id="3011" name="object 3011"/>
          <p:cNvSpPr/>
          <p:nvPr/>
        </p:nvSpPr>
        <p:spPr>
          <a:xfrm>
            <a:off x="4715255" y="3895344"/>
            <a:ext cx="166116" cy="169926"/>
          </a:xfrm>
          <a:custGeom>
            <a:avLst/>
            <a:gdLst/>
            <a:ahLst/>
            <a:cxnLst/>
            <a:rect l="l" t="t" r="r" b="b"/>
            <a:pathLst>
              <a:path w="166115" h="169925">
                <a:moveTo>
                  <a:pt x="0" y="169925"/>
                </a:moveTo>
                <a:lnTo>
                  <a:pt x="161544" y="8381"/>
                </a:lnTo>
                <a:lnTo>
                  <a:pt x="166116" y="0"/>
                </a:lnTo>
                <a:lnTo>
                  <a:pt x="3809" y="161543"/>
                </a:lnTo>
                <a:lnTo>
                  <a:pt x="0" y="169925"/>
                </a:lnTo>
                <a:close/>
              </a:path>
            </a:pathLst>
          </a:custGeom>
          <a:solidFill>
            <a:srgbClr val="57D8D8"/>
          </a:solidFill>
        </p:spPr>
        <p:txBody>
          <a:bodyPr wrap="square" lIns="0" tIns="0" rIns="0" bIns="0" rtlCol="0">
            <a:noAutofit/>
          </a:bodyPr>
          <a:lstStyle/>
          <a:p>
            <a:endParaRPr/>
          </a:p>
        </p:txBody>
      </p:sp>
      <p:sp>
        <p:nvSpPr>
          <p:cNvPr id="3012" name="object 3012"/>
          <p:cNvSpPr/>
          <p:nvPr/>
        </p:nvSpPr>
        <p:spPr>
          <a:xfrm>
            <a:off x="4719066" y="3887724"/>
            <a:ext cx="166116" cy="169164"/>
          </a:xfrm>
          <a:custGeom>
            <a:avLst/>
            <a:gdLst/>
            <a:ahLst/>
            <a:cxnLst/>
            <a:rect l="l" t="t" r="r" b="b"/>
            <a:pathLst>
              <a:path w="166115" h="169163">
                <a:moveTo>
                  <a:pt x="0" y="169163"/>
                </a:moveTo>
                <a:lnTo>
                  <a:pt x="162306" y="7619"/>
                </a:lnTo>
                <a:lnTo>
                  <a:pt x="166116" y="0"/>
                </a:lnTo>
                <a:lnTo>
                  <a:pt x="4571" y="161543"/>
                </a:lnTo>
                <a:lnTo>
                  <a:pt x="0" y="169163"/>
                </a:lnTo>
                <a:close/>
              </a:path>
            </a:pathLst>
          </a:custGeom>
          <a:solidFill>
            <a:srgbClr val="55D7D7"/>
          </a:solidFill>
        </p:spPr>
        <p:txBody>
          <a:bodyPr wrap="square" lIns="0" tIns="0" rIns="0" bIns="0" rtlCol="0">
            <a:noAutofit/>
          </a:bodyPr>
          <a:lstStyle/>
          <a:p>
            <a:endParaRPr/>
          </a:p>
        </p:txBody>
      </p:sp>
      <p:sp>
        <p:nvSpPr>
          <p:cNvPr id="3013" name="object 3013"/>
          <p:cNvSpPr/>
          <p:nvPr/>
        </p:nvSpPr>
        <p:spPr>
          <a:xfrm>
            <a:off x="4723638" y="3874007"/>
            <a:ext cx="169926" cy="175260"/>
          </a:xfrm>
          <a:custGeom>
            <a:avLst/>
            <a:gdLst/>
            <a:ahLst/>
            <a:cxnLst/>
            <a:rect l="l" t="t" r="r" b="b"/>
            <a:pathLst>
              <a:path w="169925" h="175260">
                <a:moveTo>
                  <a:pt x="0" y="175260"/>
                </a:moveTo>
                <a:lnTo>
                  <a:pt x="161544" y="13716"/>
                </a:lnTo>
                <a:lnTo>
                  <a:pt x="169926" y="0"/>
                </a:lnTo>
                <a:lnTo>
                  <a:pt x="8381" y="161544"/>
                </a:lnTo>
                <a:lnTo>
                  <a:pt x="0" y="175260"/>
                </a:lnTo>
                <a:close/>
              </a:path>
            </a:pathLst>
          </a:custGeom>
          <a:solidFill>
            <a:srgbClr val="55D6D6"/>
          </a:solidFill>
        </p:spPr>
        <p:txBody>
          <a:bodyPr wrap="square" lIns="0" tIns="0" rIns="0" bIns="0" rtlCol="0">
            <a:noAutofit/>
          </a:bodyPr>
          <a:lstStyle/>
          <a:p>
            <a:endParaRPr/>
          </a:p>
        </p:txBody>
      </p:sp>
      <p:sp>
        <p:nvSpPr>
          <p:cNvPr id="3014" name="object 3014"/>
          <p:cNvSpPr/>
          <p:nvPr/>
        </p:nvSpPr>
        <p:spPr>
          <a:xfrm>
            <a:off x="4723638" y="3887723"/>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3015" name="object 3015"/>
          <p:cNvSpPr/>
          <p:nvPr/>
        </p:nvSpPr>
        <p:spPr>
          <a:xfrm>
            <a:off x="4723638" y="3883151"/>
            <a:ext cx="164592" cy="166116"/>
          </a:xfrm>
          <a:custGeom>
            <a:avLst/>
            <a:gdLst/>
            <a:ahLst/>
            <a:cxnLst/>
            <a:rect l="l" t="t" r="r" b="b"/>
            <a:pathLst>
              <a:path w="164591" h="166115">
                <a:moveTo>
                  <a:pt x="0" y="166115"/>
                </a:moveTo>
                <a:lnTo>
                  <a:pt x="161544" y="4571"/>
                </a:lnTo>
                <a:lnTo>
                  <a:pt x="164592" y="0"/>
                </a:lnTo>
                <a:lnTo>
                  <a:pt x="3047" y="161543"/>
                </a:lnTo>
                <a:lnTo>
                  <a:pt x="0" y="166115"/>
                </a:lnTo>
                <a:close/>
              </a:path>
            </a:pathLst>
          </a:custGeom>
          <a:solidFill>
            <a:srgbClr val="55D6D6"/>
          </a:solidFill>
        </p:spPr>
        <p:txBody>
          <a:bodyPr wrap="square" lIns="0" tIns="0" rIns="0" bIns="0" rtlCol="0">
            <a:noAutofit/>
          </a:bodyPr>
          <a:lstStyle/>
          <a:p>
            <a:endParaRPr/>
          </a:p>
        </p:txBody>
      </p:sp>
      <p:sp>
        <p:nvSpPr>
          <p:cNvPr id="3016" name="object 3016"/>
          <p:cNvSpPr/>
          <p:nvPr/>
        </p:nvSpPr>
        <p:spPr>
          <a:xfrm>
            <a:off x="4726685" y="3878579"/>
            <a:ext cx="164592" cy="166116"/>
          </a:xfrm>
          <a:custGeom>
            <a:avLst/>
            <a:gdLst/>
            <a:ahLst/>
            <a:cxnLst/>
            <a:rect l="l" t="t" r="r" b="b"/>
            <a:pathLst>
              <a:path w="164591" h="166115">
                <a:moveTo>
                  <a:pt x="0" y="166116"/>
                </a:moveTo>
                <a:lnTo>
                  <a:pt x="161544" y="4572"/>
                </a:lnTo>
                <a:lnTo>
                  <a:pt x="164592" y="0"/>
                </a:lnTo>
                <a:lnTo>
                  <a:pt x="2285" y="161544"/>
                </a:lnTo>
                <a:lnTo>
                  <a:pt x="0" y="166116"/>
                </a:lnTo>
                <a:close/>
              </a:path>
            </a:pathLst>
          </a:custGeom>
          <a:solidFill>
            <a:srgbClr val="54D5D5"/>
          </a:solidFill>
        </p:spPr>
        <p:txBody>
          <a:bodyPr wrap="square" lIns="0" tIns="0" rIns="0" bIns="0" rtlCol="0">
            <a:noAutofit/>
          </a:bodyPr>
          <a:lstStyle/>
          <a:p>
            <a:endParaRPr/>
          </a:p>
        </p:txBody>
      </p:sp>
      <p:sp>
        <p:nvSpPr>
          <p:cNvPr id="3017" name="object 3017"/>
          <p:cNvSpPr/>
          <p:nvPr/>
        </p:nvSpPr>
        <p:spPr>
          <a:xfrm>
            <a:off x="4728972" y="3874007"/>
            <a:ext cx="164592" cy="166116"/>
          </a:xfrm>
          <a:custGeom>
            <a:avLst/>
            <a:gdLst/>
            <a:ahLst/>
            <a:cxnLst/>
            <a:rect l="l" t="t" r="r" b="b"/>
            <a:pathLst>
              <a:path w="164591" h="166115">
                <a:moveTo>
                  <a:pt x="0" y="166116"/>
                </a:moveTo>
                <a:lnTo>
                  <a:pt x="162306" y="4572"/>
                </a:lnTo>
                <a:lnTo>
                  <a:pt x="164592" y="0"/>
                </a:lnTo>
                <a:lnTo>
                  <a:pt x="3047" y="161544"/>
                </a:lnTo>
                <a:lnTo>
                  <a:pt x="0" y="166116"/>
                </a:lnTo>
                <a:close/>
              </a:path>
            </a:pathLst>
          </a:custGeom>
          <a:solidFill>
            <a:srgbClr val="54D4D4"/>
          </a:solidFill>
        </p:spPr>
        <p:txBody>
          <a:bodyPr wrap="square" lIns="0" tIns="0" rIns="0" bIns="0" rtlCol="0">
            <a:noAutofit/>
          </a:bodyPr>
          <a:lstStyle/>
          <a:p>
            <a:endParaRPr/>
          </a:p>
        </p:txBody>
      </p:sp>
      <p:sp>
        <p:nvSpPr>
          <p:cNvPr id="3018" name="object 3018"/>
          <p:cNvSpPr/>
          <p:nvPr/>
        </p:nvSpPr>
        <p:spPr>
          <a:xfrm>
            <a:off x="4732020" y="3862577"/>
            <a:ext cx="169926" cy="172974"/>
          </a:xfrm>
          <a:custGeom>
            <a:avLst/>
            <a:gdLst/>
            <a:ahLst/>
            <a:cxnLst/>
            <a:rect l="l" t="t" r="r" b="b"/>
            <a:pathLst>
              <a:path w="169925" h="172974">
                <a:moveTo>
                  <a:pt x="0" y="172974"/>
                </a:moveTo>
                <a:lnTo>
                  <a:pt x="161544" y="11430"/>
                </a:lnTo>
                <a:lnTo>
                  <a:pt x="169926" y="0"/>
                </a:lnTo>
                <a:lnTo>
                  <a:pt x="8382" y="161544"/>
                </a:lnTo>
                <a:lnTo>
                  <a:pt x="0" y="172974"/>
                </a:lnTo>
                <a:close/>
              </a:path>
            </a:pathLst>
          </a:custGeom>
          <a:solidFill>
            <a:srgbClr val="54D3D3"/>
          </a:solidFill>
        </p:spPr>
        <p:txBody>
          <a:bodyPr wrap="square" lIns="0" tIns="0" rIns="0" bIns="0" rtlCol="0">
            <a:noAutofit/>
          </a:bodyPr>
          <a:lstStyle/>
          <a:p>
            <a:endParaRPr/>
          </a:p>
        </p:txBody>
      </p:sp>
      <p:sp>
        <p:nvSpPr>
          <p:cNvPr id="3019" name="object 3019"/>
          <p:cNvSpPr/>
          <p:nvPr/>
        </p:nvSpPr>
        <p:spPr>
          <a:xfrm>
            <a:off x="4732020" y="3874007"/>
            <a:ext cx="161544" cy="161544"/>
          </a:xfrm>
          <a:custGeom>
            <a:avLst/>
            <a:gdLst/>
            <a:ahLst/>
            <a:cxnLst/>
            <a:rect l="l" t="t" r="r" b="b"/>
            <a:pathLst>
              <a:path w="161544" h="161544">
                <a:moveTo>
                  <a:pt x="0" y="161543"/>
                </a:moveTo>
                <a:lnTo>
                  <a:pt x="161544" y="0"/>
                </a:lnTo>
              </a:path>
            </a:pathLst>
          </a:custGeom>
          <a:ln w="762">
            <a:solidFill>
              <a:srgbClr val="54D3D3"/>
            </a:solidFill>
          </a:ln>
        </p:spPr>
        <p:txBody>
          <a:bodyPr wrap="square" lIns="0" tIns="0" rIns="0" bIns="0" rtlCol="0">
            <a:noAutofit/>
          </a:bodyPr>
          <a:lstStyle/>
          <a:p>
            <a:endParaRPr/>
          </a:p>
        </p:txBody>
      </p:sp>
      <p:sp>
        <p:nvSpPr>
          <p:cNvPr id="3020" name="object 3020"/>
          <p:cNvSpPr/>
          <p:nvPr/>
        </p:nvSpPr>
        <p:spPr>
          <a:xfrm>
            <a:off x="4740401" y="3854196"/>
            <a:ext cx="169926" cy="169926"/>
          </a:xfrm>
          <a:custGeom>
            <a:avLst/>
            <a:gdLst/>
            <a:ahLst/>
            <a:cxnLst/>
            <a:rect l="l" t="t" r="r" b="b"/>
            <a:pathLst>
              <a:path w="169925" h="169925">
                <a:moveTo>
                  <a:pt x="0" y="169925"/>
                </a:moveTo>
                <a:lnTo>
                  <a:pt x="169926" y="0"/>
                </a:lnTo>
                <a:lnTo>
                  <a:pt x="161544" y="8381"/>
                </a:lnTo>
                <a:lnTo>
                  <a:pt x="0" y="169925"/>
                </a:lnTo>
                <a:close/>
              </a:path>
            </a:pathLst>
          </a:custGeom>
          <a:solidFill>
            <a:srgbClr val="52D0D0"/>
          </a:solidFill>
        </p:spPr>
        <p:txBody>
          <a:bodyPr wrap="square" lIns="0" tIns="0" rIns="0" bIns="0" rtlCol="0">
            <a:noAutofit/>
          </a:bodyPr>
          <a:lstStyle/>
          <a:p>
            <a:endParaRPr/>
          </a:p>
        </p:txBody>
      </p:sp>
      <p:sp>
        <p:nvSpPr>
          <p:cNvPr id="3021" name="object 3021"/>
          <p:cNvSpPr/>
          <p:nvPr/>
        </p:nvSpPr>
        <p:spPr>
          <a:xfrm>
            <a:off x="4740401" y="3862578"/>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3022" name="object 3022"/>
          <p:cNvSpPr/>
          <p:nvPr/>
        </p:nvSpPr>
        <p:spPr>
          <a:xfrm>
            <a:off x="4788407" y="4329683"/>
            <a:ext cx="165354" cy="165354"/>
          </a:xfrm>
          <a:custGeom>
            <a:avLst/>
            <a:gdLst/>
            <a:ahLst/>
            <a:cxnLst/>
            <a:rect l="l" t="t" r="r" b="b"/>
            <a:pathLst>
              <a:path w="165353" h="165353">
                <a:moveTo>
                  <a:pt x="3810" y="161543"/>
                </a:moveTo>
                <a:lnTo>
                  <a:pt x="0" y="165353"/>
                </a:lnTo>
                <a:lnTo>
                  <a:pt x="165354" y="0"/>
                </a:lnTo>
                <a:lnTo>
                  <a:pt x="3810" y="161543"/>
                </a:lnTo>
                <a:close/>
              </a:path>
            </a:pathLst>
          </a:custGeom>
          <a:solidFill>
            <a:srgbClr val="51CBCB"/>
          </a:solidFill>
        </p:spPr>
        <p:txBody>
          <a:bodyPr wrap="square" lIns="0" tIns="0" rIns="0" bIns="0" rtlCol="0">
            <a:noAutofit/>
          </a:bodyPr>
          <a:lstStyle/>
          <a:p>
            <a:endParaRPr/>
          </a:p>
        </p:txBody>
      </p:sp>
      <p:sp>
        <p:nvSpPr>
          <p:cNvPr id="3023" name="object 3023"/>
          <p:cNvSpPr/>
          <p:nvPr/>
        </p:nvSpPr>
        <p:spPr>
          <a:xfrm>
            <a:off x="4792217" y="4329683"/>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3024" name="object 3024"/>
          <p:cNvSpPr/>
          <p:nvPr/>
        </p:nvSpPr>
        <p:spPr>
          <a:xfrm>
            <a:off x="4783835" y="4333494"/>
            <a:ext cx="166116" cy="164592"/>
          </a:xfrm>
          <a:custGeom>
            <a:avLst/>
            <a:gdLst/>
            <a:ahLst/>
            <a:cxnLst/>
            <a:rect l="l" t="t" r="r" b="b"/>
            <a:pathLst>
              <a:path w="166115" h="164591">
                <a:moveTo>
                  <a:pt x="4572" y="161544"/>
                </a:moveTo>
                <a:lnTo>
                  <a:pt x="166116" y="0"/>
                </a:lnTo>
                <a:lnTo>
                  <a:pt x="162306" y="3048"/>
                </a:lnTo>
                <a:lnTo>
                  <a:pt x="0" y="164592"/>
                </a:lnTo>
                <a:lnTo>
                  <a:pt x="4572" y="161544"/>
                </a:lnTo>
                <a:close/>
              </a:path>
            </a:pathLst>
          </a:custGeom>
          <a:solidFill>
            <a:srgbClr val="4FC6C6"/>
          </a:solidFill>
        </p:spPr>
        <p:txBody>
          <a:bodyPr wrap="square" lIns="0" tIns="0" rIns="0" bIns="0" rtlCol="0">
            <a:noAutofit/>
          </a:bodyPr>
          <a:lstStyle/>
          <a:p>
            <a:endParaRPr/>
          </a:p>
        </p:txBody>
      </p:sp>
      <p:sp>
        <p:nvSpPr>
          <p:cNvPr id="3025" name="object 3025"/>
          <p:cNvSpPr/>
          <p:nvPr/>
        </p:nvSpPr>
        <p:spPr>
          <a:xfrm>
            <a:off x="4788407" y="4333494"/>
            <a:ext cx="161544" cy="161544"/>
          </a:xfrm>
          <a:custGeom>
            <a:avLst/>
            <a:gdLst/>
            <a:ahLst/>
            <a:cxnLst/>
            <a:rect l="l" t="t" r="r" b="b"/>
            <a:pathLst>
              <a:path w="161544" h="161544">
                <a:moveTo>
                  <a:pt x="0" y="161544"/>
                </a:moveTo>
                <a:lnTo>
                  <a:pt x="161544" y="0"/>
                </a:lnTo>
              </a:path>
            </a:pathLst>
          </a:custGeom>
          <a:ln w="762">
            <a:solidFill>
              <a:srgbClr val="4FC6C6"/>
            </a:solidFill>
          </a:ln>
        </p:spPr>
        <p:txBody>
          <a:bodyPr wrap="square" lIns="0" tIns="0" rIns="0" bIns="0" rtlCol="0">
            <a:noAutofit/>
          </a:bodyPr>
          <a:lstStyle/>
          <a:p>
            <a:endParaRPr/>
          </a:p>
        </p:txBody>
      </p:sp>
      <p:sp>
        <p:nvSpPr>
          <p:cNvPr id="3026" name="object 3026"/>
          <p:cNvSpPr/>
          <p:nvPr/>
        </p:nvSpPr>
        <p:spPr>
          <a:xfrm>
            <a:off x="4780025" y="4336541"/>
            <a:ext cx="166116" cy="163830"/>
          </a:xfrm>
          <a:custGeom>
            <a:avLst/>
            <a:gdLst/>
            <a:ahLst/>
            <a:cxnLst/>
            <a:rect l="l" t="t" r="r" b="b"/>
            <a:pathLst>
              <a:path w="166115" h="163829">
                <a:moveTo>
                  <a:pt x="3810" y="161543"/>
                </a:moveTo>
                <a:lnTo>
                  <a:pt x="166116" y="0"/>
                </a:lnTo>
                <a:lnTo>
                  <a:pt x="161544" y="2285"/>
                </a:lnTo>
                <a:lnTo>
                  <a:pt x="0" y="163829"/>
                </a:lnTo>
                <a:lnTo>
                  <a:pt x="3810" y="161543"/>
                </a:lnTo>
                <a:close/>
              </a:path>
            </a:pathLst>
          </a:custGeom>
          <a:solidFill>
            <a:srgbClr val="4CBEBE"/>
          </a:solidFill>
        </p:spPr>
        <p:txBody>
          <a:bodyPr wrap="square" lIns="0" tIns="0" rIns="0" bIns="0" rtlCol="0">
            <a:noAutofit/>
          </a:bodyPr>
          <a:lstStyle/>
          <a:p>
            <a:endParaRPr/>
          </a:p>
        </p:txBody>
      </p:sp>
      <p:sp>
        <p:nvSpPr>
          <p:cNvPr id="3027" name="object 3027"/>
          <p:cNvSpPr/>
          <p:nvPr/>
        </p:nvSpPr>
        <p:spPr>
          <a:xfrm>
            <a:off x="4783835" y="4336541"/>
            <a:ext cx="162306" cy="161544"/>
          </a:xfrm>
          <a:custGeom>
            <a:avLst/>
            <a:gdLst/>
            <a:ahLst/>
            <a:cxnLst/>
            <a:rect l="l" t="t" r="r" b="b"/>
            <a:pathLst>
              <a:path w="162305" h="161544">
                <a:moveTo>
                  <a:pt x="0" y="161543"/>
                </a:moveTo>
                <a:lnTo>
                  <a:pt x="162306" y="0"/>
                </a:lnTo>
              </a:path>
            </a:pathLst>
          </a:custGeom>
          <a:ln w="762">
            <a:solidFill>
              <a:srgbClr val="4CBEBE"/>
            </a:solidFill>
          </a:ln>
        </p:spPr>
        <p:txBody>
          <a:bodyPr wrap="square" lIns="0" tIns="0" rIns="0" bIns="0" rtlCol="0">
            <a:noAutofit/>
          </a:bodyPr>
          <a:lstStyle/>
          <a:p>
            <a:endParaRPr/>
          </a:p>
        </p:txBody>
      </p:sp>
      <p:sp>
        <p:nvSpPr>
          <p:cNvPr id="3028" name="object 3028"/>
          <p:cNvSpPr/>
          <p:nvPr/>
        </p:nvSpPr>
        <p:spPr>
          <a:xfrm>
            <a:off x="4774692" y="4338828"/>
            <a:ext cx="166878" cy="163068"/>
          </a:xfrm>
          <a:custGeom>
            <a:avLst/>
            <a:gdLst/>
            <a:ahLst/>
            <a:cxnLst/>
            <a:rect l="l" t="t" r="r" b="b"/>
            <a:pathLst>
              <a:path w="166877" h="163067">
                <a:moveTo>
                  <a:pt x="5334" y="161543"/>
                </a:moveTo>
                <a:lnTo>
                  <a:pt x="166878" y="0"/>
                </a:lnTo>
                <a:lnTo>
                  <a:pt x="161544" y="1523"/>
                </a:lnTo>
                <a:lnTo>
                  <a:pt x="0" y="163067"/>
                </a:lnTo>
                <a:lnTo>
                  <a:pt x="5334" y="161543"/>
                </a:lnTo>
                <a:close/>
              </a:path>
            </a:pathLst>
          </a:custGeom>
          <a:solidFill>
            <a:srgbClr val="47B6B6"/>
          </a:solidFill>
        </p:spPr>
        <p:txBody>
          <a:bodyPr wrap="square" lIns="0" tIns="0" rIns="0" bIns="0" rtlCol="0">
            <a:noAutofit/>
          </a:bodyPr>
          <a:lstStyle/>
          <a:p>
            <a:endParaRPr/>
          </a:p>
        </p:txBody>
      </p:sp>
      <p:sp>
        <p:nvSpPr>
          <p:cNvPr id="3029" name="object 3029"/>
          <p:cNvSpPr/>
          <p:nvPr/>
        </p:nvSpPr>
        <p:spPr>
          <a:xfrm>
            <a:off x="4780026" y="4338828"/>
            <a:ext cx="161544" cy="161544"/>
          </a:xfrm>
          <a:custGeom>
            <a:avLst/>
            <a:gdLst/>
            <a:ahLst/>
            <a:cxnLst/>
            <a:rect l="l" t="t" r="r" b="b"/>
            <a:pathLst>
              <a:path w="161544" h="161544">
                <a:moveTo>
                  <a:pt x="0" y="161543"/>
                </a:moveTo>
                <a:lnTo>
                  <a:pt x="161544" y="0"/>
                </a:lnTo>
              </a:path>
            </a:pathLst>
          </a:custGeom>
          <a:ln w="762">
            <a:solidFill>
              <a:srgbClr val="47B6B6"/>
            </a:solidFill>
          </a:ln>
        </p:spPr>
        <p:txBody>
          <a:bodyPr wrap="square" lIns="0" tIns="0" rIns="0" bIns="0" rtlCol="0">
            <a:noAutofit/>
          </a:bodyPr>
          <a:lstStyle/>
          <a:p>
            <a:endParaRPr/>
          </a:p>
        </p:txBody>
      </p:sp>
      <p:sp>
        <p:nvSpPr>
          <p:cNvPr id="3030" name="object 3030"/>
          <p:cNvSpPr/>
          <p:nvPr/>
        </p:nvSpPr>
        <p:spPr>
          <a:xfrm>
            <a:off x="4776978" y="4338828"/>
            <a:ext cx="164592" cy="162306"/>
          </a:xfrm>
          <a:custGeom>
            <a:avLst/>
            <a:gdLst/>
            <a:ahLst/>
            <a:cxnLst/>
            <a:rect l="l" t="t" r="r" b="b"/>
            <a:pathLst>
              <a:path w="164591" h="162305">
                <a:moveTo>
                  <a:pt x="3048" y="161543"/>
                </a:moveTo>
                <a:lnTo>
                  <a:pt x="164592" y="0"/>
                </a:lnTo>
                <a:lnTo>
                  <a:pt x="161544" y="761"/>
                </a:lnTo>
                <a:lnTo>
                  <a:pt x="0" y="162305"/>
                </a:lnTo>
                <a:lnTo>
                  <a:pt x="3048" y="161543"/>
                </a:lnTo>
                <a:close/>
              </a:path>
            </a:pathLst>
          </a:custGeom>
          <a:solidFill>
            <a:srgbClr val="47B6B6"/>
          </a:solidFill>
        </p:spPr>
        <p:txBody>
          <a:bodyPr wrap="square" lIns="0" tIns="0" rIns="0" bIns="0" rtlCol="0">
            <a:noAutofit/>
          </a:bodyPr>
          <a:lstStyle/>
          <a:p>
            <a:endParaRPr/>
          </a:p>
        </p:txBody>
      </p:sp>
      <p:sp>
        <p:nvSpPr>
          <p:cNvPr id="3031" name="object 3031"/>
          <p:cNvSpPr/>
          <p:nvPr/>
        </p:nvSpPr>
        <p:spPr>
          <a:xfrm>
            <a:off x="4774691" y="4339589"/>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6B0B0"/>
          </a:solidFill>
        </p:spPr>
        <p:txBody>
          <a:bodyPr wrap="square" lIns="0" tIns="0" rIns="0" bIns="0" rtlCol="0">
            <a:noAutofit/>
          </a:bodyPr>
          <a:lstStyle/>
          <a:p>
            <a:endParaRPr/>
          </a:p>
        </p:txBody>
      </p:sp>
      <p:sp>
        <p:nvSpPr>
          <p:cNvPr id="3032" name="object 3032"/>
          <p:cNvSpPr/>
          <p:nvPr/>
        </p:nvSpPr>
        <p:spPr>
          <a:xfrm>
            <a:off x="4769358" y="4340351"/>
            <a:ext cx="166878" cy="163068"/>
          </a:xfrm>
          <a:custGeom>
            <a:avLst/>
            <a:gdLst/>
            <a:ahLst/>
            <a:cxnLst/>
            <a:rect l="l" t="t" r="r" b="b"/>
            <a:pathLst>
              <a:path w="166877" h="163067">
                <a:moveTo>
                  <a:pt x="5334" y="161544"/>
                </a:moveTo>
                <a:lnTo>
                  <a:pt x="166878" y="0"/>
                </a:lnTo>
                <a:lnTo>
                  <a:pt x="161544" y="1524"/>
                </a:lnTo>
                <a:lnTo>
                  <a:pt x="0" y="163068"/>
                </a:lnTo>
                <a:lnTo>
                  <a:pt x="5334" y="161544"/>
                </a:lnTo>
                <a:close/>
              </a:path>
            </a:pathLst>
          </a:custGeom>
          <a:solidFill>
            <a:srgbClr val="44ACAC"/>
          </a:solidFill>
        </p:spPr>
        <p:txBody>
          <a:bodyPr wrap="square" lIns="0" tIns="0" rIns="0" bIns="0" rtlCol="0">
            <a:noAutofit/>
          </a:bodyPr>
          <a:lstStyle/>
          <a:p>
            <a:endParaRPr/>
          </a:p>
        </p:txBody>
      </p:sp>
      <p:sp>
        <p:nvSpPr>
          <p:cNvPr id="3033" name="object 3033"/>
          <p:cNvSpPr/>
          <p:nvPr/>
        </p:nvSpPr>
        <p:spPr>
          <a:xfrm>
            <a:off x="4774692" y="4340351"/>
            <a:ext cx="161544" cy="161544"/>
          </a:xfrm>
          <a:custGeom>
            <a:avLst/>
            <a:gdLst/>
            <a:ahLst/>
            <a:cxnLst/>
            <a:rect l="l" t="t" r="r" b="b"/>
            <a:pathLst>
              <a:path w="161544" h="161544">
                <a:moveTo>
                  <a:pt x="0" y="161544"/>
                </a:moveTo>
                <a:lnTo>
                  <a:pt x="161544" y="0"/>
                </a:lnTo>
              </a:path>
            </a:pathLst>
          </a:custGeom>
          <a:ln w="762">
            <a:solidFill>
              <a:srgbClr val="44ACAC"/>
            </a:solidFill>
          </a:ln>
        </p:spPr>
        <p:txBody>
          <a:bodyPr wrap="square" lIns="0" tIns="0" rIns="0" bIns="0" rtlCol="0">
            <a:noAutofit/>
          </a:bodyPr>
          <a:lstStyle/>
          <a:p>
            <a:endParaRPr/>
          </a:p>
        </p:txBody>
      </p:sp>
      <p:sp>
        <p:nvSpPr>
          <p:cNvPr id="3034" name="object 3034"/>
          <p:cNvSpPr/>
          <p:nvPr/>
        </p:nvSpPr>
        <p:spPr>
          <a:xfrm>
            <a:off x="4772406" y="4340351"/>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4ACAC"/>
          </a:solidFill>
        </p:spPr>
        <p:txBody>
          <a:bodyPr wrap="square" lIns="0" tIns="0" rIns="0" bIns="0" rtlCol="0">
            <a:noAutofit/>
          </a:bodyPr>
          <a:lstStyle/>
          <a:p>
            <a:endParaRPr/>
          </a:p>
        </p:txBody>
      </p:sp>
      <p:sp>
        <p:nvSpPr>
          <p:cNvPr id="3035" name="object 3035"/>
          <p:cNvSpPr/>
          <p:nvPr/>
        </p:nvSpPr>
        <p:spPr>
          <a:xfrm>
            <a:off x="4769357" y="4341113"/>
            <a:ext cx="164592" cy="162306"/>
          </a:xfrm>
          <a:custGeom>
            <a:avLst/>
            <a:gdLst/>
            <a:ahLst/>
            <a:cxnLst/>
            <a:rect l="l" t="t" r="r" b="b"/>
            <a:pathLst>
              <a:path w="164591" h="162305">
                <a:moveTo>
                  <a:pt x="3048" y="161544"/>
                </a:moveTo>
                <a:lnTo>
                  <a:pt x="164592" y="0"/>
                </a:lnTo>
                <a:lnTo>
                  <a:pt x="161544" y="762"/>
                </a:lnTo>
                <a:lnTo>
                  <a:pt x="0" y="162306"/>
                </a:lnTo>
                <a:lnTo>
                  <a:pt x="3048" y="161544"/>
                </a:lnTo>
                <a:close/>
              </a:path>
            </a:pathLst>
          </a:custGeom>
          <a:solidFill>
            <a:srgbClr val="43A9A9"/>
          </a:solidFill>
        </p:spPr>
        <p:txBody>
          <a:bodyPr wrap="square" lIns="0" tIns="0" rIns="0" bIns="0" rtlCol="0">
            <a:noAutofit/>
          </a:bodyPr>
          <a:lstStyle/>
          <a:p>
            <a:endParaRPr/>
          </a:p>
        </p:txBody>
      </p:sp>
      <p:sp>
        <p:nvSpPr>
          <p:cNvPr id="3036" name="object 3036"/>
          <p:cNvSpPr/>
          <p:nvPr/>
        </p:nvSpPr>
        <p:spPr>
          <a:xfrm>
            <a:off x="4499610" y="3778758"/>
            <a:ext cx="161544" cy="238506"/>
          </a:xfrm>
          <a:custGeom>
            <a:avLst/>
            <a:gdLst/>
            <a:ahLst/>
            <a:cxnLst/>
            <a:rect l="l" t="t" r="r" b="b"/>
            <a:pathLst>
              <a:path w="161544" h="238505">
                <a:moveTo>
                  <a:pt x="0" y="238506"/>
                </a:moveTo>
                <a:lnTo>
                  <a:pt x="161544" y="76962"/>
                </a:lnTo>
                <a:lnTo>
                  <a:pt x="161544" y="0"/>
                </a:lnTo>
                <a:lnTo>
                  <a:pt x="0" y="161544"/>
                </a:lnTo>
                <a:lnTo>
                  <a:pt x="0" y="238506"/>
                </a:lnTo>
                <a:close/>
              </a:path>
            </a:pathLst>
          </a:custGeom>
          <a:solidFill>
            <a:srgbClr val="59E0E0"/>
          </a:solidFill>
        </p:spPr>
        <p:txBody>
          <a:bodyPr wrap="square" lIns="0" tIns="0" rIns="0" bIns="0" rtlCol="0">
            <a:noAutofit/>
          </a:bodyPr>
          <a:lstStyle/>
          <a:p>
            <a:endParaRPr/>
          </a:p>
        </p:txBody>
      </p:sp>
      <p:sp>
        <p:nvSpPr>
          <p:cNvPr id="3037" name="object 3037"/>
          <p:cNvSpPr/>
          <p:nvPr/>
        </p:nvSpPr>
        <p:spPr>
          <a:xfrm>
            <a:off x="4499610" y="385572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3038" name="object 3038"/>
          <p:cNvSpPr/>
          <p:nvPr/>
        </p:nvSpPr>
        <p:spPr>
          <a:xfrm>
            <a:off x="4697729" y="3854957"/>
            <a:ext cx="164592" cy="174498"/>
          </a:xfrm>
          <a:custGeom>
            <a:avLst/>
            <a:gdLst/>
            <a:ahLst/>
            <a:cxnLst/>
            <a:rect l="l" t="t" r="r" b="b"/>
            <a:pathLst>
              <a:path w="164591" h="174498">
                <a:moveTo>
                  <a:pt x="3048" y="174498"/>
                </a:moveTo>
                <a:lnTo>
                  <a:pt x="164592" y="12954"/>
                </a:lnTo>
                <a:lnTo>
                  <a:pt x="161544" y="0"/>
                </a:lnTo>
                <a:lnTo>
                  <a:pt x="0" y="161544"/>
                </a:lnTo>
                <a:lnTo>
                  <a:pt x="3048" y="174498"/>
                </a:lnTo>
                <a:close/>
              </a:path>
            </a:pathLst>
          </a:custGeom>
          <a:solidFill>
            <a:srgbClr val="58DEDE"/>
          </a:solidFill>
        </p:spPr>
        <p:txBody>
          <a:bodyPr wrap="square" lIns="0" tIns="0" rIns="0" bIns="0" rtlCol="0">
            <a:noAutofit/>
          </a:bodyPr>
          <a:lstStyle/>
          <a:p>
            <a:endParaRPr/>
          </a:p>
        </p:txBody>
      </p:sp>
      <p:sp>
        <p:nvSpPr>
          <p:cNvPr id="3039" name="object 3039"/>
          <p:cNvSpPr/>
          <p:nvPr/>
        </p:nvSpPr>
        <p:spPr>
          <a:xfrm>
            <a:off x="4700777" y="3867911"/>
            <a:ext cx="161544" cy="161544"/>
          </a:xfrm>
          <a:custGeom>
            <a:avLst/>
            <a:gdLst/>
            <a:ahLst/>
            <a:cxnLst/>
            <a:rect l="l" t="t" r="r" b="b"/>
            <a:pathLst>
              <a:path w="161544" h="161544">
                <a:moveTo>
                  <a:pt x="0" y="161543"/>
                </a:moveTo>
                <a:lnTo>
                  <a:pt x="161544" y="0"/>
                </a:lnTo>
              </a:path>
            </a:pathLst>
          </a:custGeom>
          <a:ln w="762">
            <a:solidFill>
              <a:srgbClr val="58DEDE"/>
            </a:solidFill>
          </a:ln>
        </p:spPr>
        <p:txBody>
          <a:bodyPr wrap="square" lIns="0" tIns="0" rIns="0" bIns="0" rtlCol="0">
            <a:noAutofit/>
          </a:bodyPr>
          <a:lstStyle/>
          <a:p>
            <a:endParaRPr/>
          </a:p>
        </p:txBody>
      </p:sp>
      <p:sp>
        <p:nvSpPr>
          <p:cNvPr id="3040" name="object 3040"/>
          <p:cNvSpPr/>
          <p:nvPr/>
        </p:nvSpPr>
        <p:spPr>
          <a:xfrm>
            <a:off x="4693919" y="3842765"/>
            <a:ext cx="165354" cy="173736"/>
          </a:xfrm>
          <a:custGeom>
            <a:avLst/>
            <a:gdLst/>
            <a:ahLst/>
            <a:cxnLst/>
            <a:rect l="l" t="t" r="r" b="b"/>
            <a:pathLst>
              <a:path w="165353" h="173736">
                <a:moveTo>
                  <a:pt x="3810" y="173736"/>
                </a:moveTo>
                <a:lnTo>
                  <a:pt x="165354" y="12192"/>
                </a:lnTo>
                <a:lnTo>
                  <a:pt x="161544" y="0"/>
                </a:lnTo>
                <a:lnTo>
                  <a:pt x="0" y="161544"/>
                </a:lnTo>
                <a:lnTo>
                  <a:pt x="3810" y="173736"/>
                </a:lnTo>
                <a:close/>
              </a:path>
            </a:pathLst>
          </a:custGeom>
          <a:solidFill>
            <a:srgbClr val="58DEDE"/>
          </a:solidFill>
        </p:spPr>
        <p:txBody>
          <a:bodyPr wrap="square" lIns="0" tIns="0" rIns="0" bIns="0" rtlCol="0">
            <a:noAutofit/>
          </a:bodyPr>
          <a:lstStyle/>
          <a:p>
            <a:endParaRPr/>
          </a:p>
        </p:txBody>
      </p:sp>
      <p:sp>
        <p:nvSpPr>
          <p:cNvPr id="3041" name="object 3041"/>
          <p:cNvSpPr/>
          <p:nvPr/>
        </p:nvSpPr>
        <p:spPr>
          <a:xfrm>
            <a:off x="4697729" y="3854957"/>
            <a:ext cx="161544" cy="161544"/>
          </a:xfrm>
          <a:custGeom>
            <a:avLst/>
            <a:gdLst/>
            <a:ahLst/>
            <a:cxnLst/>
            <a:rect l="l" t="t" r="r" b="b"/>
            <a:pathLst>
              <a:path w="161544" h="161544">
                <a:moveTo>
                  <a:pt x="0" y="161543"/>
                </a:moveTo>
                <a:lnTo>
                  <a:pt x="161544" y="0"/>
                </a:lnTo>
              </a:path>
            </a:pathLst>
          </a:custGeom>
          <a:ln w="762">
            <a:solidFill>
              <a:srgbClr val="58DEDE"/>
            </a:solidFill>
          </a:ln>
        </p:spPr>
        <p:txBody>
          <a:bodyPr wrap="square" lIns="0" tIns="0" rIns="0" bIns="0" rtlCol="0">
            <a:noAutofit/>
          </a:bodyPr>
          <a:lstStyle/>
          <a:p>
            <a:endParaRPr/>
          </a:p>
        </p:txBody>
      </p:sp>
      <p:sp>
        <p:nvSpPr>
          <p:cNvPr id="3042" name="object 3042"/>
          <p:cNvSpPr/>
          <p:nvPr/>
        </p:nvSpPr>
        <p:spPr>
          <a:xfrm>
            <a:off x="4690110" y="3831336"/>
            <a:ext cx="165354" cy="172974"/>
          </a:xfrm>
          <a:custGeom>
            <a:avLst/>
            <a:gdLst/>
            <a:ahLst/>
            <a:cxnLst/>
            <a:rect l="l" t="t" r="r" b="b"/>
            <a:pathLst>
              <a:path w="165353" h="172974">
                <a:moveTo>
                  <a:pt x="3810" y="172974"/>
                </a:moveTo>
                <a:lnTo>
                  <a:pt x="165354" y="11430"/>
                </a:lnTo>
                <a:lnTo>
                  <a:pt x="161544" y="0"/>
                </a:lnTo>
                <a:lnTo>
                  <a:pt x="0" y="161544"/>
                </a:lnTo>
                <a:lnTo>
                  <a:pt x="3810" y="172974"/>
                </a:lnTo>
                <a:close/>
              </a:path>
            </a:pathLst>
          </a:custGeom>
          <a:solidFill>
            <a:srgbClr val="58DDDD"/>
          </a:solidFill>
        </p:spPr>
        <p:txBody>
          <a:bodyPr wrap="square" lIns="0" tIns="0" rIns="0" bIns="0" rtlCol="0">
            <a:noAutofit/>
          </a:bodyPr>
          <a:lstStyle/>
          <a:p>
            <a:endParaRPr/>
          </a:p>
        </p:txBody>
      </p:sp>
      <p:sp>
        <p:nvSpPr>
          <p:cNvPr id="3043" name="object 3043"/>
          <p:cNvSpPr/>
          <p:nvPr/>
        </p:nvSpPr>
        <p:spPr>
          <a:xfrm>
            <a:off x="4693920" y="3842766"/>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3044" name="object 3044"/>
          <p:cNvSpPr/>
          <p:nvPr/>
        </p:nvSpPr>
        <p:spPr>
          <a:xfrm>
            <a:off x="4685538" y="3820667"/>
            <a:ext cx="166116" cy="172212"/>
          </a:xfrm>
          <a:custGeom>
            <a:avLst/>
            <a:gdLst/>
            <a:ahLst/>
            <a:cxnLst/>
            <a:rect l="l" t="t" r="r" b="b"/>
            <a:pathLst>
              <a:path w="166115" h="172212">
                <a:moveTo>
                  <a:pt x="4572" y="172212"/>
                </a:moveTo>
                <a:lnTo>
                  <a:pt x="166116" y="10668"/>
                </a:lnTo>
                <a:lnTo>
                  <a:pt x="161544" y="0"/>
                </a:lnTo>
                <a:lnTo>
                  <a:pt x="0" y="161544"/>
                </a:lnTo>
                <a:lnTo>
                  <a:pt x="4572" y="172212"/>
                </a:lnTo>
                <a:close/>
              </a:path>
            </a:pathLst>
          </a:custGeom>
          <a:solidFill>
            <a:srgbClr val="58DCDC"/>
          </a:solidFill>
        </p:spPr>
        <p:txBody>
          <a:bodyPr wrap="square" lIns="0" tIns="0" rIns="0" bIns="0" rtlCol="0">
            <a:noAutofit/>
          </a:bodyPr>
          <a:lstStyle/>
          <a:p>
            <a:endParaRPr/>
          </a:p>
        </p:txBody>
      </p:sp>
      <p:sp>
        <p:nvSpPr>
          <p:cNvPr id="3045" name="object 3045"/>
          <p:cNvSpPr/>
          <p:nvPr/>
        </p:nvSpPr>
        <p:spPr>
          <a:xfrm>
            <a:off x="4690110" y="3831335"/>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3046" name="object 3046"/>
          <p:cNvSpPr/>
          <p:nvPr/>
        </p:nvSpPr>
        <p:spPr>
          <a:xfrm>
            <a:off x="4687824" y="3826001"/>
            <a:ext cx="163830" cy="166878"/>
          </a:xfrm>
          <a:custGeom>
            <a:avLst/>
            <a:gdLst/>
            <a:ahLst/>
            <a:cxnLst/>
            <a:rect l="l" t="t" r="r" b="b"/>
            <a:pathLst>
              <a:path w="163829" h="166877">
                <a:moveTo>
                  <a:pt x="2286" y="166877"/>
                </a:moveTo>
                <a:lnTo>
                  <a:pt x="163830" y="5333"/>
                </a:lnTo>
                <a:lnTo>
                  <a:pt x="161544" y="0"/>
                </a:lnTo>
                <a:lnTo>
                  <a:pt x="0" y="161543"/>
                </a:lnTo>
                <a:lnTo>
                  <a:pt x="2286" y="166877"/>
                </a:lnTo>
                <a:close/>
              </a:path>
            </a:pathLst>
          </a:custGeom>
          <a:solidFill>
            <a:srgbClr val="58DCDC"/>
          </a:solidFill>
        </p:spPr>
        <p:txBody>
          <a:bodyPr wrap="square" lIns="0" tIns="0" rIns="0" bIns="0" rtlCol="0">
            <a:noAutofit/>
          </a:bodyPr>
          <a:lstStyle/>
          <a:p>
            <a:endParaRPr/>
          </a:p>
        </p:txBody>
      </p:sp>
      <p:sp>
        <p:nvSpPr>
          <p:cNvPr id="3047" name="object 3047"/>
          <p:cNvSpPr/>
          <p:nvPr/>
        </p:nvSpPr>
        <p:spPr>
          <a:xfrm>
            <a:off x="4685537" y="3820667"/>
            <a:ext cx="163830" cy="166878"/>
          </a:xfrm>
          <a:custGeom>
            <a:avLst/>
            <a:gdLst/>
            <a:ahLst/>
            <a:cxnLst/>
            <a:rect l="l" t="t" r="r" b="b"/>
            <a:pathLst>
              <a:path w="163829" h="166877">
                <a:moveTo>
                  <a:pt x="2286" y="166877"/>
                </a:moveTo>
                <a:lnTo>
                  <a:pt x="163830" y="5333"/>
                </a:lnTo>
                <a:lnTo>
                  <a:pt x="161544" y="0"/>
                </a:lnTo>
                <a:lnTo>
                  <a:pt x="0" y="161543"/>
                </a:lnTo>
                <a:lnTo>
                  <a:pt x="2286" y="166877"/>
                </a:lnTo>
                <a:close/>
              </a:path>
            </a:pathLst>
          </a:custGeom>
          <a:solidFill>
            <a:srgbClr val="57DBDB"/>
          </a:solidFill>
        </p:spPr>
        <p:txBody>
          <a:bodyPr wrap="square" lIns="0" tIns="0" rIns="0" bIns="0" rtlCol="0">
            <a:noAutofit/>
          </a:bodyPr>
          <a:lstStyle/>
          <a:p>
            <a:endParaRPr/>
          </a:p>
        </p:txBody>
      </p:sp>
      <p:sp>
        <p:nvSpPr>
          <p:cNvPr id="3048" name="object 3048"/>
          <p:cNvSpPr/>
          <p:nvPr/>
        </p:nvSpPr>
        <p:spPr>
          <a:xfrm>
            <a:off x="4680966" y="3811523"/>
            <a:ext cx="166116" cy="170688"/>
          </a:xfrm>
          <a:custGeom>
            <a:avLst/>
            <a:gdLst/>
            <a:ahLst/>
            <a:cxnLst/>
            <a:rect l="l" t="t" r="r" b="b"/>
            <a:pathLst>
              <a:path w="166115" h="170687">
                <a:moveTo>
                  <a:pt x="4572" y="170687"/>
                </a:moveTo>
                <a:lnTo>
                  <a:pt x="166116" y="9143"/>
                </a:lnTo>
                <a:lnTo>
                  <a:pt x="161544" y="0"/>
                </a:lnTo>
                <a:lnTo>
                  <a:pt x="0" y="161543"/>
                </a:lnTo>
                <a:lnTo>
                  <a:pt x="4572" y="170687"/>
                </a:lnTo>
                <a:close/>
              </a:path>
            </a:pathLst>
          </a:custGeom>
          <a:solidFill>
            <a:srgbClr val="57DADA"/>
          </a:solidFill>
        </p:spPr>
        <p:txBody>
          <a:bodyPr wrap="square" lIns="0" tIns="0" rIns="0" bIns="0" rtlCol="0">
            <a:noAutofit/>
          </a:bodyPr>
          <a:lstStyle/>
          <a:p>
            <a:endParaRPr/>
          </a:p>
        </p:txBody>
      </p:sp>
      <p:sp>
        <p:nvSpPr>
          <p:cNvPr id="3049" name="object 3049"/>
          <p:cNvSpPr/>
          <p:nvPr/>
        </p:nvSpPr>
        <p:spPr>
          <a:xfrm>
            <a:off x="4685538" y="3820667"/>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3050" name="object 3050"/>
          <p:cNvSpPr/>
          <p:nvPr/>
        </p:nvSpPr>
        <p:spPr>
          <a:xfrm>
            <a:off x="4683252" y="3816095"/>
            <a:ext cx="163830" cy="166116"/>
          </a:xfrm>
          <a:custGeom>
            <a:avLst/>
            <a:gdLst/>
            <a:ahLst/>
            <a:cxnLst/>
            <a:rect l="l" t="t" r="r" b="b"/>
            <a:pathLst>
              <a:path w="163829" h="166115">
                <a:moveTo>
                  <a:pt x="2286" y="166116"/>
                </a:moveTo>
                <a:lnTo>
                  <a:pt x="163830" y="4572"/>
                </a:lnTo>
                <a:lnTo>
                  <a:pt x="161544" y="0"/>
                </a:lnTo>
                <a:lnTo>
                  <a:pt x="0" y="161544"/>
                </a:lnTo>
                <a:lnTo>
                  <a:pt x="2286" y="166116"/>
                </a:lnTo>
                <a:close/>
              </a:path>
            </a:pathLst>
          </a:custGeom>
          <a:solidFill>
            <a:srgbClr val="57DADA"/>
          </a:solidFill>
        </p:spPr>
        <p:txBody>
          <a:bodyPr wrap="square" lIns="0" tIns="0" rIns="0" bIns="0" rtlCol="0">
            <a:noAutofit/>
          </a:bodyPr>
          <a:lstStyle/>
          <a:p>
            <a:endParaRPr/>
          </a:p>
        </p:txBody>
      </p:sp>
      <p:sp>
        <p:nvSpPr>
          <p:cNvPr id="3051" name="object 3051"/>
          <p:cNvSpPr/>
          <p:nvPr/>
        </p:nvSpPr>
        <p:spPr>
          <a:xfrm>
            <a:off x="4680965" y="3811523"/>
            <a:ext cx="163830" cy="166116"/>
          </a:xfrm>
          <a:custGeom>
            <a:avLst/>
            <a:gdLst/>
            <a:ahLst/>
            <a:cxnLst/>
            <a:rect l="l" t="t" r="r" b="b"/>
            <a:pathLst>
              <a:path w="163829" h="166115">
                <a:moveTo>
                  <a:pt x="2286" y="166116"/>
                </a:moveTo>
                <a:lnTo>
                  <a:pt x="163830" y="4572"/>
                </a:lnTo>
                <a:lnTo>
                  <a:pt x="161544" y="0"/>
                </a:lnTo>
                <a:lnTo>
                  <a:pt x="0" y="161544"/>
                </a:lnTo>
                <a:lnTo>
                  <a:pt x="2286" y="166116"/>
                </a:lnTo>
                <a:close/>
              </a:path>
            </a:pathLst>
          </a:custGeom>
          <a:solidFill>
            <a:srgbClr val="56D8D8"/>
          </a:solidFill>
        </p:spPr>
        <p:txBody>
          <a:bodyPr wrap="square" lIns="0" tIns="0" rIns="0" bIns="0" rtlCol="0">
            <a:noAutofit/>
          </a:bodyPr>
          <a:lstStyle/>
          <a:p>
            <a:endParaRPr/>
          </a:p>
        </p:txBody>
      </p:sp>
      <p:sp>
        <p:nvSpPr>
          <p:cNvPr id="3052" name="object 3052"/>
          <p:cNvSpPr/>
          <p:nvPr/>
        </p:nvSpPr>
        <p:spPr>
          <a:xfrm>
            <a:off x="4675632" y="3802379"/>
            <a:ext cx="166878" cy="170688"/>
          </a:xfrm>
          <a:custGeom>
            <a:avLst/>
            <a:gdLst/>
            <a:ahLst/>
            <a:cxnLst/>
            <a:rect l="l" t="t" r="r" b="b"/>
            <a:pathLst>
              <a:path w="166877" h="170687">
                <a:moveTo>
                  <a:pt x="5334" y="170687"/>
                </a:moveTo>
                <a:lnTo>
                  <a:pt x="166878" y="9143"/>
                </a:lnTo>
                <a:lnTo>
                  <a:pt x="161544" y="0"/>
                </a:lnTo>
                <a:lnTo>
                  <a:pt x="0" y="161543"/>
                </a:lnTo>
                <a:lnTo>
                  <a:pt x="5334" y="170687"/>
                </a:lnTo>
                <a:close/>
              </a:path>
            </a:pathLst>
          </a:custGeom>
          <a:solidFill>
            <a:srgbClr val="55D7D7"/>
          </a:solidFill>
        </p:spPr>
        <p:txBody>
          <a:bodyPr wrap="square" lIns="0" tIns="0" rIns="0" bIns="0" rtlCol="0">
            <a:noAutofit/>
          </a:bodyPr>
          <a:lstStyle/>
          <a:p>
            <a:endParaRPr/>
          </a:p>
        </p:txBody>
      </p:sp>
      <p:sp>
        <p:nvSpPr>
          <p:cNvPr id="3053" name="object 3053"/>
          <p:cNvSpPr/>
          <p:nvPr/>
        </p:nvSpPr>
        <p:spPr>
          <a:xfrm>
            <a:off x="4680966" y="3811523"/>
            <a:ext cx="161544" cy="161544"/>
          </a:xfrm>
          <a:custGeom>
            <a:avLst/>
            <a:gdLst/>
            <a:ahLst/>
            <a:cxnLst/>
            <a:rect l="l" t="t" r="r" b="b"/>
            <a:pathLst>
              <a:path w="161544" h="161544">
                <a:moveTo>
                  <a:pt x="0" y="161543"/>
                </a:moveTo>
                <a:lnTo>
                  <a:pt x="161544" y="0"/>
                </a:lnTo>
              </a:path>
            </a:pathLst>
          </a:custGeom>
          <a:ln w="762">
            <a:solidFill>
              <a:srgbClr val="55D7D7"/>
            </a:solidFill>
          </a:ln>
        </p:spPr>
        <p:txBody>
          <a:bodyPr wrap="square" lIns="0" tIns="0" rIns="0" bIns="0" rtlCol="0">
            <a:noAutofit/>
          </a:bodyPr>
          <a:lstStyle/>
          <a:p>
            <a:endParaRPr/>
          </a:p>
        </p:txBody>
      </p:sp>
      <p:sp>
        <p:nvSpPr>
          <p:cNvPr id="3054" name="object 3054"/>
          <p:cNvSpPr/>
          <p:nvPr/>
        </p:nvSpPr>
        <p:spPr>
          <a:xfrm>
            <a:off x="4678680" y="3806951"/>
            <a:ext cx="163830" cy="166116"/>
          </a:xfrm>
          <a:custGeom>
            <a:avLst/>
            <a:gdLst/>
            <a:ahLst/>
            <a:cxnLst/>
            <a:rect l="l" t="t" r="r" b="b"/>
            <a:pathLst>
              <a:path w="163829" h="166115">
                <a:moveTo>
                  <a:pt x="2286" y="166115"/>
                </a:moveTo>
                <a:lnTo>
                  <a:pt x="163830" y="4571"/>
                </a:lnTo>
                <a:lnTo>
                  <a:pt x="161544" y="0"/>
                </a:lnTo>
                <a:lnTo>
                  <a:pt x="0" y="161543"/>
                </a:lnTo>
                <a:lnTo>
                  <a:pt x="2286" y="166115"/>
                </a:lnTo>
                <a:close/>
              </a:path>
            </a:pathLst>
          </a:custGeom>
          <a:solidFill>
            <a:srgbClr val="55D7D7"/>
          </a:solidFill>
        </p:spPr>
        <p:txBody>
          <a:bodyPr wrap="square" lIns="0" tIns="0" rIns="0" bIns="0" rtlCol="0">
            <a:noAutofit/>
          </a:bodyPr>
          <a:lstStyle/>
          <a:p>
            <a:endParaRPr/>
          </a:p>
        </p:txBody>
      </p:sp>
      <p:sp>
        <p:nvSpPr>
          <p:cNvPr id="3055" name="object 3055"/>
          <p:cNvSpPr/>
          <p:nvPr/>
        </p:nvSpPr>
        <p:spPr>
          <a:xfrm>
            <a:off x="4675631" y="3802379"/>
            <a:ext cx="164592" cy="166116"/>
          </a:xfrm>
          <a:custGeom>
            <a:avLst/>
            <a:gdLst/>
            <a:ahLst/>
            <a:cxnLst/>
            <a:rect l="l" t="t" r="r" b="b"/>
            <a:pathLst>
              <a:path w="164591" h="166115">
                <a:moveTo>
                  <a:pt x="3048" y="166116"/>
                </a:moveTo>
                <a:lnTo>
                  <a:pt x="164592" y="4572"/>
                </a:lnTo>
                <a:lnTo>
                  <a:pt x="161544" y="0"/>
                </a:lnTo>
                <a:lnTo>
                  <a:pt x="0" y="161544"/>
                </a:lnTo>
                <a:lnTo>
                  <a:pt x="3048" y="166116"/>
                </a:lnTo>
                <a:close/>
              </a:path>
            </a:pathLst>
          </a:custGeom>
          <a:solidFill>
            <a:srgbClr val="54D6D6"/>
          </a:solidFill>
        </p:spPr>
        <p:txBody>
          <a:bodyPr wrap="square" lIns="0" tIns="0" rIns="0" bIns="0" rtlCol="0">
            <a:noAutofit/>
          </a:bodyPr>
          <a:lstStyle/>
          <a:p>
            <a:endParaRPr/>
          </a:p>
        </p:txBody>
      </p:sp>
      <p:sp>
        <p:nvSpPr>
          <p:cNvPr id="3056" name="object 3056"/>
          <p:cNvSpPr/>
          <p:nvPr/>
        </p:nvSpPr>
        <p:spPr>
          <a:xfrm>
            <a:off x="4670298" y="3794759"/>
            <a:ext cx="166878" cy="169164"/>
          </a:xfrm>
          <a:custGeom>
            <a:avLst/>
            <a:gdLst/>
            <a:ahLst/>
            <a:cxnLst/>
            <a:rect l="l" t="t" r="r" b="b"/>
            <a:pathLst>
              <a:path w="166877" h="169163">
                <a:moveTo>
                  <a:pt x="5334" y="169163"/>
                </a:moveTo>
                <a:lnTo>
                  <a:pt x="166878" y="7619"/>
                </a:lnTo>
                <a:lnTo>
                  <a:pt x="162306" y="0"/>
                </a:lnTo>
                <a:lnTo>
                  <a:pt x="0" y="161543"/>
                </a:lnTo>
                <a:lnTo>
                  <a:pt x="5334" y="169163"/>
                </a:lnTo>
                <a:close/>
              </a:path>
            </a:pathLst>
          </a:custGeom>
          <a:solidFill>
            <a:srgbClr val="54D5D5"/>
          </a:solidFill>
        </p:spPr>
        <p:txBody>
          <a:bodyPr wrap="square" lIns="0" tIns="0" rIns="0" bIns="0" rtlCol="0">
            <a:noAutofit/>
          </a:bodyPr>
          <a:lstStyle/>
          <a:p>
            <a:endParaRPr/>
          </a:p>
        </p:txBody>
      </p:sp>
      <p:sp>
        <p:nvSpPr>
          <p:cNvPr id="3057" name="object 3057"/>
          <p:cNvSpPr/>
          <p:nvPr/>
        </p:nvSpPr>
        <p:spPr>
          <a:xfrm>
            <a:off x="4675632" y="3802379"/>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3058" name="object 3058"/>
          <p:cNvSpPr/>
          <p:nvPr/>
        </p:nvSpPr>
        <p:spPr>
          <a:xfrm>
            <a:off x="4674108" y="3800093"/>
            <a:ext cx="163068" cy="163830"/>
          </a:xfrm>
          <a:custGeom>
            <a:avLst/>
            <a:gdLst/>
            <a:ahLst/>
            <a:cxnLst/>
            <a:rect l="l" t="t" r="r" b="b"/>
            <a:pathLst>
              <a:path w="163067" h="163829">
                <a:moveTo>
                  <a:pt x="1524" y="163829"/>
                </a:moveTo>
                <a:lnTo>
                  <a:pt x="163068" y="2285"/>
                </a:lnTo>
                <a:lnTo>
                  <a:pt x="161544" y="0"/>
                </a:lnTo>
                <a:lnTo>
                  <a:pt x="0" y="161543"/>
                </a:lnTo>
                <a:lnTo>
                  <a:pt x="1524" y="163829"/>
                </a:lnTo>
                <a:close/>
              </a:path>
            </a:pathLst>
          </a:custGeom>
          <a:solidFill>
            <a:srgbClr val="54D5D5"/>
          </a:solidFill>
        </p:spPr>
        <p:txBody>
          <a:bodyPr wrap="square" lIns="0" tIns="0" rIns="0" bIns="0" rtlCol="0">
            <a:noAutofit/>
          </a:bodyPr>
          <a:lstStyle/>
          <a:p>
            <a:endParaRPr/>
          </a:p>
        </p:txBody>
      </p:sp>
      <p:sp>
        <p:nvSpPr>
          <p:cNvPr id="3059" name="object 3059"/>
          <p:cNvSpPr/>
          <p:nvPr/>
        </p:nvSpPr>
        <p:spPr>
          <a:xfrm>
            <a:off x="4672583" y="3797046"/>
            <a:ext cx="163068" cy="164592"/>
          </a:xfrm>
          <a:custGeom>
            <a:avLst/>
            <a:gdLst/>
            <a:ahLst/>
            <a:cxnLst/>
            <a:rect l="l" t="t" r="r" b="b"/>
            <a:pathLst>
              <a:path w="163067" h="164591">
                <a:moveTo>
                  <a:pt x="1524" y="164592"/>
                </a:moveTo>
                <a:lnTo>
                  <a:pt x="163068" y="3048"/>
                </a:lnTo>
                <a:lnTo>
                  <a:pt x="161544" y="0"/>
                </a:lnTo>
                <a:lnTo>
                  <a:pt x="0" y="161544"/>
                </a:lnTo>
                <a:lnTo>
                  <a:pt x="1524" y="164592"/>
                </a:lnTo>
                <a:close/>
              </a:path>
            </a:pathLst>
          </a:custGeom>
          <a:solidFill>
            <a:srgbClr val="53D4D4"/>
          </a:solidFill>
        </p:spPr>
        <p:txBody>
          <a:bodyPr wrap="square" lIns="0" tIns="0" rIns="0" bIns="0" rtlCol="0">
            <a:noAutofit/>
          </a:bodyPr>
          <a:lstStyle/>
          <a:p>
            <a:endParaRPr/>
          </a:p>
        </p:txBody>
      </p:sp>
      <p:sp>
        <p:nvSpPr>
          <p:cNvPr id="3060" name="object 3060"/>
          <p:cNvSpPr/>
          <p:nvPr/>
        </p:nvSpPr>
        <p:spPr>
          <a:xfrm>
            <a:off x="4670297" y="3794759"/>
            <a:ext cx="163830" cy="163830"/>
          </a:xfrm>
          <a:custGeom>
            <a:avLst/>
            <a:gdLst/>
            <a:ahLst/>
            <a:cxnLst/>
            <a:rect l="l" t="t" r="r" b="b"/>
            <a:pathLst>
              <a:path w="163829" h="163829">
                <a:moveTo>
                  <a:pt x="2286" y="163829"/>
                </a:moveTo>
                <a:lnTo>
                  <a:pt x="163830" y="2285"/>
                </a:lnTo>
                <a:lnTo>
                  <a:pt x="162306" y="0"/>
                </a:lnTo>
                <a:lnTo>
                  <a:pt x="0" y="161543"/>
                </a:lnTo>
                <a:lnTo>
                  <a:pt x="2286" y="163829"/>
                </a:lnTo>
                <a:close/>
              </a:path>
            </a:pathLst>
          </a:custGeom>
          <a:solidFill>
            <a:srgbClr val="53D3D3"/>
          </a:solidFill>
        </p:spPr>
        <p:txBody>
          <a:bodyPr wrap="square" lIns="0" tIns="0" rIns="0" bIns="0" rtlCol="0">
            <a:noAutofit/>
          </a:bodyPr>
          <a:lstStyle/>
          <a:p>
            <a:endParaRPr/>
          </a:p>
        </p:txBody>
      </p:sp>
      <p:sp>
        <p:nvSpPr>
          <p:cNvPr id="3061" name="object 3061"/>
          <p:cNvSpPr/>
          <p:nvPr/>
        </p:nvSpPr>
        <p:spPr>
          <a:xfrm>
            <a:off x="4664964" y="3787902"/>
            <a:ext cx="167640" cy="168402"/>
          </a:xfrm>
          <a:custGeom>
            <a:avLst/>
            <a:gdLst/>
            <a:ahLst/>
            <a:cxnLst/>
            <a:rect l="l" t="t" r="r" b="b"/>
            <a:pathLst>
              <a:path w="167639" h="168401">
                <a:moveTo>
                  <a:pt x="5334" y="168401"/>
                </a:moveTo>
                <a:lnTo>
                  <a:pt x="167640" y="6857"/>
                </a:lnTo>
                <a:lnTo>
                  <a:pt x="161544" y="0"/>
                </a:lnTo>
                <a:lnTo>
                  <a:pt x="0" y="161543"/>
                </a:lnTo>
                <a:lnTo>
                  <a:pt x="5334" y="168401"/>
                </a:lnTo>
                <a:close/>
              </a:path>
            </a:pathLst>
          </a:custGeom>
          <a:solidFill>
            <a:srgbClr val="53D2D2"/>
          </a:solidFill>
        </p:spPr>
        <p:txBody>
          <a:bodyPr wrap="square" lIns="0" tIns="0" rIns="0" bIns="0" rtlCol="0">
            <a:noAutofit/>
          </a:bodyPr>
          <a:lstStyle/>
          <a:p>
            <a:endParaRPr/>
          </a:p>
        </p:txBody>
      </p:sp>
      <p:sp>
        <p:nvSpPr>
          <p:cNvPr id="3062" name="object 3062"/>
          <p:cNvSpPr/>
          <p:nvPr/>
        </p:nvSpPr>
        <p:spPr>
          <a:xfrm>
            <a:off x="4670298" y="3794760"/>
            <a:ext cx="162306" cy="161544"/>
          </a:xfrm>
          <a:custGeom>
            <a:avLst/>
            <a:gdLst/>
            <a:ahLst/>
            <a:cxnLst/>
            <a:rect l="l" t="t" r="r" b="b"/>
            <a:pathLst>
              <a:path w="162305" h="161544">
                <a:moveTo>
                  <a:pt x="0" y="161544"/>
                </a:moveTo>
                <a:lnTo>
                  <a:pt x="162306" y="0"/>
                </a:lnTo>
              </a:path>
            </a:pathLst>
          </a:custGeom>
          <a:ln w="762">
            <a:solidFill>
              <a:srgbClr val="53D2D2"/>
            </a:solidFill>
          </a:ln>
        </p:spPr>
        <p:txBody>
          <a:bodyPr wrap="square" lIns="0" tIns="0" rIns="0" bIns="0" rtlCol="0">
            <a:noAutofit/>
          </a:bodyPr>
          <a:lstStyle/>
          <a:p>
            <a:endParaRPr/>
          </a:p>
        </p:txBody>
      </p:sp>
      <p:sp>
        <p:nvSpPr>
          <p:cNvPr id="3063" name="object 3063"/>
          <p:cNvSpPr/>
          <p:nvPr/>
        </p:nvSpPr>
        <p:spPr>
          <a:xfrm>
            <a:off x="4669536" y="3792474"/>
            <a:ext cx="163068" cy="163830"/>
          </a:xfrm>
          <a:custGeom>
            <a:avLst/>
            <a:gdLst/>
            <a:ahLst/>
            <a:cxnLst/>
            <a:rect l="l" t="t" r="r" b="b"/>
            <a:pathLst>
              <a:path w="163067" h="163829">
                <a:moveTo>
                  <a:pt x="762" y="163829"/>
                </a:moveTo>
                <a:lnTo>
                  <a:pt x="163068" y="2285"/>
                </a:lnTo>
                <a:lnTo>
                  <a:pt x="161544" y="0"/>
                </a:lnTo>
                <a:lnTo>
                  <a:pt x="0" y="162305"/>
                </a:lnTo>
                <a:lnTo>
                  <a:pt x="762" y="163829"/>
                </a:lnTo>
                <a:close/>
              </a:path>
            </a:pathLst>
          </a:custGeom>
          <a:solidFill>
            <a:srgbClr val="53D2D2"/>
          </a:solidFill>
        </p:spPr>
        <p:txBody>
          <a:bodyPr wrap="square" lIns="0" tIns="0" rIns="0" bIns="0" rtlCol="0">
            <a:noAutofit/>
          </a:bodyPr>
          <a:lstStyle/>
          <a:p>
            <a:endParaRPr/>
          </a:p>
        </p:txBody>
      </p:sp>
      <p:sp>
        <p:nvSpPr>
          <p:cNvPr id="3064" name="object 3064"/>
          <p:cNvSpPr/>
          <p:nvPr/>
        </p:nvSpPr>
        <p:spPr>
          <a:xfrm>
            <a:off x="4668011" y="3790949"/>
            <a:ext cx="163068" cy="163830"/>
          </a:xfrm>
          <a:custGeom>
            <a:avLst/>
            <a:gdLst/>
            <a:ahLst/>
            <a:cxnLst/>
            <a:rect l="l" t="t" r="r" b="b"/>
            <a:pathLst>
              <a:path w="163067" h="163829">
                <a:moveTo>
                  <a:pt x="1524" y="163829"/>
                </a:moveTo>
                <a:lnTo>
                  <a:pt x="163068" y="1523"/>
                </a:lnTo>
                <a:lnTo>
                  <a:pt x="161544" y="0"/>
                </a:lnTo>
                <a:lnTo>
                  <a:pt x="0" y="161543"/>
                </a:lnTo>
                <a:lnTo>
                  <a:pt x="1524" y="163829"/>
                </a:lnTo>
                <a:close/>
              </a:path>
            </a:pathLst>
          </a:custGeom>
          <a:solidFill>
            <a:srgbClr val="52D2D2"/>
          </a:solidFill>
        </p:spPr>
        <p:txBody>
          <a:bodyPr wrap="square" lIns="0" tIns="0" rIns="0" bIns="0" rtlCol="0">
            <a:noAutofit/>
          </a:bodyPr>
          <a:lstStyle/>
          <a:p>
            <a:endParaRPr/>
          </a:p>
        </p:txBody>
      </p:sp>
      <p:sp>
        <p:nvSpPr>
          <p:cNvPr id="3065" name="object 3065"/>
          <p:cNvSpPr/>
          <p:nvPr/>
        </p:nvSpPr>
        <p:spPr>
          <a:xfrm>
            <a:off x="4666487" y="3789426"/>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52D1D1"/>
          </a:solidFill>
        </p:spPr>
        <p:txBody>
          <a:bodyPr wrap="square" lIns="0" tIns="0" rIns="0" bIns="0" rtlCol="0">
            <a:noAutofit/>
          </a:bodyPr>
          <a:lstStyle/>
          <a:p>
            <a:endParaRPr/>
          </a:p>
        </p:txBody>
      </p:sp>
      <p:sp>
        <p:nvSpPr>
          <p:cNvPr id="3066" name="object 3066"/>
          <p:cNvSpPr/>
          <p:nvPr/>
        </p:nvSpPr>
        <p:spPr>
          <a:xfrm>
            <a:off x="4664964" y="3787902"/>
            <a:ext cx="163068" cy="163068"/>
          </a:xfrm>
          <a:custGeom>
            <a:avLst/>
            <a:gdLst/>
            <a:ahLst/>
            <a:cxnLst/>
            <a:rect l="l" t="t" r="r" b="b"/>
            <a:pathLst>
              <a:path w="163067" h="163067">
                <a:moveTo>
                  <a:pt x="1524" y="163068"/>
                </a:moveTo>
                <a:lnTo>
                  <a:pt x="163068" y="1524"/>
                </a:lnTo>
                <a:lnTo>
                  <a:pt x="161544" y="0"/>
                </a:lnTo>
                <a:lnTo>
                  <a:pt x="0" y="161544"/>
                </a:lnTo>
                <a:lnTo>
                  <a:pt x="1524" y="163068"/>
                </a:lnTo>
                <a:close/>
              </a:path>
            </a:pathLst>
          </a:custGeom>
          <a:solidFill>
            <a:srgbClr val="52D0D0"/>
          </a:solidFill>
        </p:spPr>
        <p:txBody>
          <a:bodyPr wrap="square" lIns="0" tIns="0" rIns="0" bIns="0" rtlCol="0">
            <a:noAutofit/>
          </a:bodyPr>
          <a:lstStyle/>
          <a:p>
            <a:endParaRPr/>
          </a:p>
        </p:txBody>
      </p:sp>
      <p:sp>
        <p:nvSpPr>
          <p:cNvPr id="3067" name="object 3067"/>
          <p:cNvSpPr/>
          <p:nvPr/>
        </p:nvSpPr>
        <p:spPr>
          <a:xfrm>
            <a:off x="4658868" y="3781043"/>
            <a:ext cx="167640" cy="168402"/>
          </a:xfrm>
          <a:custGeom>
            <a:avLst/>
            <a:gdLst/>
            <a:ahLst/>
            <a:cxnLst/>
            <a:rect l="l" t="t" r="r" b="b"/>
            <a:pathLst>
              <a:path w="167639" h="168401">
                <a:moveTo>
                  <a:pt x="6096" y="168401"/>
                </a:moveTo>
                <a:lnTo>
                  <a:pt x="167640" y="6857"/>
                </a:lnTo>
                <a:lnTo>
                  <a:pt x="161544" y="0"/>
                </a:lnTo>
                <a:lnTo>
                  <a:pt x="0" y="162305"/>
                </a:lnTo>
                <a:lnTo>
                  <a:pt x="6096" y="168401"/>
                </a:lnTo>
                <a:close/>
              </a:path>
            </a:pathLst>
          </a:custGeom>
          <a:solidFill>
            <a:srgbClr val="52CFCF"/>
          </a:solidFill>
        </p:spPr>
        <p:txBody>
          <a:bodyPr wrap="square" lIns="0" tIns="0" rIns="0" bIns="0" rtlCol="0">
            <a:noAutofit/>
          </a:bodyPr>
          <a:lstStyle/>
          <a:p>
            <a:endParaRPr/>
          </a:p>
        </p:txBody>
      </p:sp>
      <p:sp>
        <p:nvSpPr>
          <p:cNvPr id="3068" name="object 3068"/>
          <p:cNvSpPr/>
          <p:nvPr/>
        </p:nvSpPr>
        <p:spPr>
          <a:xfrm>
            <a:off x="4664964" y="3787901"/>
            <a:ext cx="161544" cy="161544"/>
          </a:xfrm>
          <a:custGeom>
            <a:avLst/>
            <a:gdLst/>
            <a:ahLst/>
            <a:cxnLst/>
            <a:rect l="l" t="t" r="r" b="b"/>
            <a:pathLst>
              <a:path w="161544" h="161544">
                <a:moveTo>
                  <a:pt x="0" y="161544"/>
                </a:moveTo>
                <a:lnTo>
                  <a:pt x="161544" y="0"/>
                </a:lnTo>
              </a:path>
            </a:pathLst>
          </a:custGeom>
          <a:ln w="762">
            <a:solidFill>
              <a:srgbClr val="52CFCF"/>
            </a:solidFill>
          </a:ln>
        </p:spPr>
        <p:txBody>
          <a:bodyPr wrap="square" lIns="0" tIns="0" rIns="0" bIns="0" rtlCol="0">
            <a:noAutofit/>
          </a:bodyPr>
          <a:lstStyle/>
          <a:p>
            <a:endParaRPr/>
          </a:p>
        </p:txBody>
      </p:sp>
      <p:sp>
        <p:nvSpPr>
          <p:cNvPr id="3069" name="object 3069"/>
          <p:cNvSpPr/>
          <p:nvPr/>
        </p:nvSpPr>
        <p:spPr>
          <a:xfrm>
            <a:off x="4664202" y="3786377"/>
            <a:ext cx="162306" cy="163068"/>
          </a:xfrm>
          <a:custGeom>
            <a:avLst/>
            <a:gdLst/>
            <a:ahLst/>
            <a:cxnLst/>
            <a:rect l="l" t="t" r="r" b="b"/>
            <a:pathLst>
              <a:path w="162305" h="163067">
                <a:moveTo>
                  <a:pt x="762" y="163068"/>
                </a:moveTo>
                <a:lnTo>
                  <a:pt x="162306" y="1524"/>
                </a:lnTo>
                <a:lnTo>
                  <a:pt x="161544" y="0"/>
                </a:lnTo>
                <a:lnTo>
                  <a:pt x="0" y="161544"/>
                </a:lnTo>
                <a:lnTo>
                  <a:pt x="762" y="163068"/>
                </a:lnTo>
                <a:close/>
              </a:path>
            </a:pathLst>
          </a:custGeom>
          <a:solidFill>
            <a:srgbClr val="52CFCF"/>
          </a:solidFill>
        </p:spPr>
        <p:txBody>
          <a:bodyPr wrap="square" lIns="0" tIns="0" rIns="0" bIns="0" rtlCol="0">
            <a:noAutofit/>
          </a:bodyPr>
          <a:lstStyle/>
          <a:p>
            <a:endParaRPr/>
          </a:p>
        </p:txBody>
      </p:sp>
      <p:sp>
        <p:nvSpPr>
          <p:cNvPr id="3070" name="object 3070"/>
          <p:cNvSpPr/>
          <p:nvPr/>
        </p:nvSpPr>
        <p:spPr>
          <a:xfrm>
            <a:off x="4662677" y="3784854"/>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51CECE"/>
          </a:solidFill>
        </p:spPr>
        <p:txBody>
          <a:bodyPr wrap="square" lIns="0" tIns="0" rIns="0" bIns="0" rtlCol="0">
            <a:noAutofit/>
          </a:bodyPr>
          <a:lstStyle/>
          <a:p>
            <a:endParaRPr/>
          </a:p>
        </p:txBody>
      </p:sp>
      <p:sp>
        <p:nvSpPr>
          <p:cNvPr id="3071" name="object 3071"/>
          <p:cNvSpPr/>
          <p:nvPr/>
        </p:nvSpPr>
        <p:spPr>
          <a:xfrm>
            <a:off x="4661153" y="3784092"/>
            <a:ext cx="163068" cy="162306"/>
          </a:xfrm>
          <a:custGeom>
            <a:avLst/>
            <a:gdLst/>
            <a:ahLst/>
            <a:cxnLst/>
            <a:rect l="l" t="t" r="r" b="b"/>
            <a:pathLst>
              <a:path w="163067" h="162305">
                <a:moveTo>
                  <a:pt x="1524" y="162306"/>
                </a:moveTo>
                <a:lnTo>
                  <a:pt x="163068" y="762"/>
                </a:lnTo>
                <a:lnTo>
                  <a:pt x="162306" y="0"/>
                </a:lnTo>
                <a:lnTo>
                  <a:pt x="0" y="161544"/>
                </a:lnTo>
                <a:lnTo>
                  <a:pt x="1524" y="162306"/>
                </a:lnTo>
                <a:close/>
              </a:path>
            </a:pathLst>
          </a:custGeom>
          <a:solidFill>
            <a:srgbClr val="51CDCD"/>
          </a:solidFill>
        </p:spPr>
        <p:txBody>
          <a:bodyPr wrap="square" lIns="0" tIns="0" rIns="0" bIns="0" rtlCol="0">
            <a:noAutofit/>
          </a:bodyPr>
          <a:lstStyle/>
          <a:p>
            <a:endParaRPr/>
          </a:p>
        </p:txBody>
      </p:sp>
      <p:sp>
        <p:nvSpPr>
          <p:cNvPr id="3072" name="object 3072"/>
          <p:cNvSpPr/>
          <p:nvPr/>
        </p:nvSpPr>
        <p:spPr>
          <a:xfrm>
            <a:off x="4660392" y="3782567"/>
            <a:ext cx="163068" cy="163068"/>
          </a:xfrm>
          <a:custGeom>
            <a:avLst/>
            <a:gdLst/>
            <a:ahLst/>
            <a:cxnLst/>
            <a:rect l="l" t="t" r="r" b="b"/>
            <a:pathLst>
              <a:path w="163067" h="163067">
                <a:moveTo>
                  <a:pt x="762" y="163067"/>
                </a:moveTo>
                <a:lnTo>
                  <a:pt x="163068" y="1523"/>
                </a:lnTo>
                <a:lnTo>
                  <a:pt x="161544" y="0"/>
                </a:lnTo>
                <a:lnTo>
                  <a:pt x="0" y="161543"/>
                </a:lnTo>
                <a:lnTo>
                  <a:pt x="762" y="163067"/>
                </a:lnTo>
                <a:close/>
              </a:path>
            </a:pathLst>
          </a:custGeom>
          <a:solidFill>
            <a:srgbClr val="50CBCB"/>
          </a:solidFill>
        </p:spPr>
        <p:txBody>
          <a:bodyPr wrap="square" lIns="0" tIns="0" rIns="0" bIns="0" rtlCol="0">
            <a:noAutofit/>
          </a:bodyPr>
          <a:lstStyle/>
          <a:p>
            <a:endParaRPr/>
          </a:p>
        </p:txBody>
      </p:sp>
      <p:sp>
        <p:nvSpPr>
          <p:cNvPr id="3073" name="object 3073"/>
          <p:cNvSpPr/>
          <p:nvPr/>
        </p:nvSpPr>
        <p:spPr>
          <a:xfrm>
            <a:off x="4658868" y="3781043"/>
            <a:ext cx="163068" cy="163068"/>
          </a:xfrm>
          <a:custGeom>
            <a:avLst/>
            <a:gdLst/>
            <a:ahLst/>
            <a:cxnLst/>
            <a:rect l="l" t="t" r="r" b="b"/>
            <a:pathLst>
              <a:path w="163067" h="163067">
                <a:moveTo>
                  <a:pt x="1524" y="163068"/>
                </a:moveTo>
                <a:lnTo>
                  <a:pt x="163068" y="1524"/>
                </a:lnTo>
                <a:lnTo>
                  <a:pt x="161544" y="0"/>
                </a:lnTo>
                <a:lnTo>
                  <a:pt x="0" y="162306"/>
                </a:lnTo>
                <a:lnTo>
                  <a:pt x="1524" y="163068"/>
                </a:lnTo>
                <a:close/>
              </a:path>
            </a:pathLst>
          </a:custGeom>
          <a:solidFill>
            <a:srgbClr val="50CACA"/>
          </a:solidFill>
        </p:spPr>
        <p:txBody>
          <a:bodyPr wrap="square" lIns="0" tIns="0" rIns="0" bIns="0" rtlCol="0">
            <a:noAutofit/>
          </a:bodyPr>
          <a:lstStyle/>
          <a:p>
            <a:endParaRPr/>
          </a:p>
        </p:txBody>
      </p:sp>
      <p:sp>
        <p:nvSpPr>
          <p:cNvPr id="3074" name="object 3074"/>
          <p:cNvSpPr/>
          <p:nvPr/>
        </p:nvSpPr>
        <p:spPr>
          <a:xfrm>
            <a:off x="4652771" y="3775710"/>
            <a:ext cx="167640" cy="167640"/>
          </a:xfrm>
          <a:custGeom>
            <a:avLst/>
            <a:gdLst/>
            <a:ahLst/>
            <a:cxnLst/>
            <a:rect l="l" t="t" r="r" b="b"/>
            <a:pathLst>
              <a:path w="167639" h="167639">
                <a:moveTo>
                  <a:pt x="6096" y="167639"/>
                </a:moveTo>
                <a:lnTo>
                  <a:pt x="167640" y="5333"/>
                </a:lnTo>
                <a:lnTo>
                  <a:pt x="161544" y="0"/>
                </a:lnTo>
                <a:lnTo>
                  <a:pt x="0" y="161543"/>
                </a:lnTo>
                <a:lnTo>
                  <a:pt x="6096" y="167639"/>
                </a:lnTo>
                <a:close/>
              </a:path>
            </a:pathLst>
          </a:custGeom>
          <a:solidFill>
            <a:srgbClr val="50C9C9"/>
          </a:solidFill>
        </p:spPr>
        <p:txBody>
          <a:bodyPr wrap="square" lIns="0" tIns="0" rIns="0" bIns="0" rtlCol="0">
            <a:noAutofit/>
          </a:bodyPr>
          <a:lstStyle/>
          <a:p>
            <a:endParaRPr/>
          </a:p>
        </p:txBody>
      </p:sp>
      <p:sp>
        <p:nvSpPr>
          <p:cNvPr id="3075" name="object 3075"/>
          <p:cNvSpPr/>
          <p:nvPr/>
        </p:nvSpPr>
        <p:spPr>
          <a:xfrm>
            <a:off x="4658867" y="3781044"/>
            <a:ext cx="161544" cy="162306"/>
          </a:xfrm>
          <a:custGeom>
            <a:avLst/>
            <a:gdLst/>
            <a:ahLst/>
            <a:cxnLst/>
            <a:rect l="l" t="t" r="r" b="b"/>
            <a:pathLst>
              <a:path w="161544" h="162305">
                <a:moveTo>
                  <a:pt x="0" y="162305"/>
                </a:moveTo>
                <a:lnTo>
                  <a:pt x="161544" y="0"/>
                </a:lnTo>
              </a:path>
            </a:pathLst>
          </a:custGeom>
          <a:ln w="762">
            <a:solidFill>
              <a:srgbClr val="50C9C9"/>
            </a:solidFill>
          </a:ln>
        </p:spPr>
        <p:txBody>
          <a:bodyPr wrap="square" lIns="0" tIns="0" rIns="0" bIns="0" rtlCol="0">
            <a:noAutofit/>
          </a:bodyPr>
          <a:lstStyle/>
          <a:p>
            <a:endParaRPr/>
          </a:p>
        </p:txBody>
      </p:sp>
      <p:sp>
        <p:nvSpPr>
          <p:cNvPr id="3076" name="object 3076"/>
          <p:cNvSpPr/>
          <p:nvPr/>
        </p:nvSpPr>
        <p:spPr>
          <a:xfrm>
            <a:off x="4658105" y="3780281"/>
            <a:ext cx="162306" cy="163068"/>
          </a:xfrm>
          <a:custGeom>
            <a:avLst/>
            <a:gdLst/>
            <a:ahLst/>
            <a:cxnLst/>
            <a:rect l="l" t="t" r="r" b="b"/>
            <a:pathLst>
              <a:path w="162305" h="163067">
                <a:moveTo>
                  <a:pt x="762" y="163068"/>
                </a:moveTo>
                <a:lnTo>
                  <a:pt x="162306" y="762"/>
                </a:lnTo>
                <a:lnTo>
                  <a:pt x="161544" y="0"/>
                </a:lnTo>
                <a:lnTo>
                  <a:pt x="0" y="161544"/>
                </a:lnTo>
                <a:lnTo>
                  <a:pt x="762" y="163068"/>
                </a:lnTo>
                <a:close/>
              </a:path>
            </a:pathLst>
          </a:custGeom>
          <a:solidFill>
            <a:srgbClr val="50C9C9"/>
          </a:solidFill>
        </p:spPr>
        <p:txBody>
          <a:bodyPr wrap="square" lIns="0" tIns="0" rIns="0" bIns="0" rtlCol="0">
            <a:noAutofit/>
          </a:bodyPr>
          <a:lstStyle/>
          <a:p>
            <a:endParaRPr/>
          </a:p>
        </p:txBody>
      </p:sp>
      <p:sp>
        <p:nvSpPr>
          <p:cNvPr id="3077" name="object 3077"/>
          <p:cNvSpPr/>
          <p:nvPr/>
        </p:nvSpPr>
        <p:spPr>
          <a:xfrm>
            <a:off x="4657343" y="3779520"/>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FC8C8"/>
          </a:solidFill>
        </p:spPr>
        <p:txBody>
          <a:bodyPr wrap="square" lIns="0" tIns="0" rIns="0" bIns="0" rtlCol="0">
            <a:noAutofit/>
          </a:bodyPr>
          <a:lstStyle/>
          <a:p>
            <a:endParaRPr/>
          </a:p>
        </p:txBody>
      </p:sp>
      <p:sp>
        <p:nvSpPr>
          <p:cNvPr id="3078" name="object 3078"/>
          <p:cNvSpPr/>
          <p:nvPr/>
        </p:nvSpPr>
        <p:spPr>
          <a:xfrm>
            <a:off x="4655820" y="3778758"/>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FC7C7"/>
          </a:solidFill>
        </p:spPr>
        <p:txBody>
          <a:bodyPr wrap="square" lIns="0" tIns="0" rIns="0" bIns="0" rtlCol="0">
            <a:noAutofit/>
          </a:bodyPr>
          <a:lstStyle/>
          <a:p>
            <a:endParaRPr/>
          </a:p>
        </p:txBody>
      </p:sp>
      <p:sp>
        <p:nvSpPr>
          <p:cNvPr id="3079" name="object 3079"/>
          <p:cNvSpPr/>
          <p:nvPr/>
        </p:nvSpPr>
        <p:spPr>
          <a:xfrm>
            <a:off x="4655058" y="3777995"/>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EC6C6"/>
          </a:solidFill>
        </p:spPr>
        <p:txBody>
          <a:bodyPr wrap="square" lIns="0" tIns="0" rIns="0" bIns="0" rtlCol="0">
            <a:noAutofit/>
          </a:bodyPr>
          <a:lstStyle/>
          <a:p>
            <a:endParaRPr/>
          </a:p>
        </p:txBody>
      </p:sp>
      <p:sp>
        <p:nvSpPr>
          <p:cNvPr id="3080" name="object 3080"/>
          <p:cNvSpPr/>
          <p:nvPr/>
        </p:nvSpPr>
        <p:spPr>
          <a:xfrm>
            <a:off x="4653533" y="3777233"/>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EC5C5"/>
          </a:solidFill>
        </p:spPr>
        <p:txBody>
          <a:bodyPr wrap="square" lIns="0" tIns="0" rIns="0" bIns="0" rtlCol="0">
            <a:noAutofit/>
          </a:bodyPr>
          <a:lstStyle/>
          <a:p>
            <a:endParaRPr/>
          </a:p>
        </p:txBody>
      </p:sp>
      <p:sp>
        <p:nvSpPr>
          <p:cNvPr id="3081" name="object 3081"/>
          <p:cNvSpPr/>
          <p:nvPr/>
        </p:nvSpPr>
        <p:spPr>
          <a:xfrm>
            <a:off x="4652771" y="3775709"/>
            <a:ext cx="163068" cy="163068"/>
          </a:xfrm>
          <a:custGeom>
            <a:avLst/>
            <a:gdLst/>
            <a:ahLst/>
            <a:cxnLst/>
            <a:rect l="l" t="t" r="r" b="b"/>
            <a:pathLst>
              <a:path w="163067" h="163067">
                <a:moveTo>
                  <a:pt x="762" y="163067"/>
                </a:moveTo>
                <a:lnTo>
                  <a:pt x="163068" y="1523"/>
                </a:lnTo>
                <a:lnTo>
                  <a:pt x="161544" y="0"/>
                </a:lnTo>
                <a:lnTo>
                  <a:pt x="0" y="161543"/>
                </a:lnTo>
                <a:lnTo>
                  <a:pt x="762" y="163067"/>
                </a:lnTo>
                <a:close/>
              </a:path>
            </a:pathLst>
          </a:custGeom>
          <a:solidFill>
            <a:srgbClr val="4EC5C5"/>
          </a:solidFill>
        </p:spPr>
        <p:txBody>
          <a:bodyPr wrap="square" lIns="0" tIns="0" rIns="0" bIns="0" rtlCol="0">
            <a:noAutofit/>
          </a:bodyPr>
          <a:lstStyle/>
          <a:p>
            <a:endParaRPr/>
          </a:p>
        </p:txBody>
      </p:sp>
      <p:sp>
        <p:nvSpPr>
          <p:cNvPr id="3082" name="object 3082"/>
          <p:cNvSpPr/>
          <p:nvPr/>
        </p:nvSpPr>
        <p:spPr>
          <a:xfrm>
            <a:off x="4645914" y="3771138"/>
            <a:ext cx="168402" cy="166116"/>
          </a:xfrm>
          <a:custGeom>
            <a:avLst/>
            <a:gdLst/>
            <a:ahLst/>
            <a:cxnLst/>
            <a:rect l="l" t="t" r="r" b="b"/>
            <a:pathLst>
              <a:path w="168401" h="166115">
                <a:moveTo>
                  <a:pt x="6858" y="166116"/>
                </a:moveTo>
                <a:lnTo>
                  <a:pt x="168402" y="4572"/>
                </a:lnTo>
                <a:lnTo>
                  <a:pt x="161544" y="0"/>
                </a:lnTo>
                <a:lnTo>
                  <a:pt x="0" y="162306"/>
                </a:lnTo>
                <a:lnTo>
                  <a:pt x="6858" y="166116"/>
                </a:lnTo>
                <a:close/>
              </a:path>
            </a:pathLst>
          </a:custGeom>
          <a:solidFill>
            <a:srgbClr val="4EC4C4"/>
          </a:solidFill>
        </p:spPr>
        <p:txBody>
          <a:bodyPr wrap="square" lIns="0" tIns="0" rIns="0" bIns="0" rtlCol="0">
            <a:noAutofit/>
          </a:bodyPr>
          <a:lstStyle/>
          <a:p>
            <a:endParaRPr/>
          </a:p>
        </p:txBody>
      </p:sp>
      <p:sp>
        <p:nvSpPr>
          <p:cNvPr id="3083" name="object 3083"/>
          <p:cNvSpPr/>
          <p:nvPr/>
        </p:nvSpPr>
        <p:spPr>
          <a:xfrm>
            <a:off x="4652772" y="3775710"/>
            <a:ext cx="161544" cy="161544"/>
          </a:xfrm>
          <a:custGeom>
            <a:avLst/>
            <a:gdLst/>
            <a:ahLst/>
            <a:cxnLst/>
            <a:rect l="l" t="t" r="r" b="b"/>
            <a:pathLst>
              <a:path w="161544" h="161544">
                <a:moveTo>
                  <a:pt x="0" y="161544"/>
                </a:moveTo>
                <a:lnTo>
                  <a:pt x="161544" y="0"/>
                </a:lnTo>
              </a:path>
            </a:pathLst>
          </a:custGeom>
          <a:ln w="762">
            <a:solidFill>
              <a:srgbClr val="4EC4C4"/>
            </a:solidFill>
          </a:ln>
        </p:spPr>
        <p:txBody>
          <a:bodyPr wrap="square" lIns="0" tIns="0" rIns="0" bIns="0" rtlCol="0">
            <a:noAutofit/>
          </a:bodyPr>
          <a:lstStyle/>
          <a:p>
            <a:endParaRPr/>
          </a:p>
        </p:txBody>
      </p:sp>
      <p:sp>
        <p:nvSpPr>
          <p:cNvPr id="3084" name="object 3084"/>
          <p:cNvSpPr/>
          <p:nvPr/>
        </p:nvSpPr>
        <p:spPr>
          <a:xfrm>
            <a:off x="4652010" y="3775710"/>
            <a:ext cx="162306" cy="161544"/>
          </a:xfrm>
          <a:custGeom>
            <a:avLst/>
            <a:gdLst/>
            <a:ahLst/>
            <a:cxnLst/>
            <a:rect l="l" t="t" r="r" b="b"/>
            <a:pathLst>
              <a:path w="162305" h="161544">
                <a:moveTo>
                  <a:pt x="762" y="161544"/>
                </a:moveTo>
                <a:lnTo>
                  <a:pt x="162306" y="0"/>
                </a:lnTo>
                <a:lnTo>
                  <a:pt x="161544" y="0"/>
                </a:lnTo>
                <a:lnTo>
                  <a:pt x="0" y="161544"/>
                </a:lnTo>
                <a:lnTo>
                  <a:pt x="762" y="161544"/>
                </a:lnTo>
                <a:close/>
              </a:path>
            </a:pathLst>
          </a:custGeom>
          <a:solidFill>
            <a:srgbClr val="4EC4C4"/>
          </a:solidFill>
        </p:spPr>
        <p:txBody>
          <a:bodyPr wrap="square" lIns="0" tIns="0" rIns="0" bIns="0" rtlCol="0">
            <a:noAutofit/>
          </a:bodyPr>
          <a:lstStyle/>
          <a:p>
            <a:endParaRPr/>
          </a:p>
        </p:txBody>
      </p:sp>
      <p:sp>
        <p:nvSpPr>
          <p:cNvPr id="3085" name="object 3085"/>
          <p:cNvSpPr/>
          <p:nvPr/>
        </p:nvSpPr>
        <p:spPr>
          <a:xfrm>
            <a:off x="4651248" y="3774948"/>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3C3"/>
          </a:solidFill>
        </p:spPr>
        <p:txBody>
          <a:bodyPr wrap="square" lIns="0" tIns="0" rIns="0" bIns="0" rtlCol="0">
            <a:noAutofit/>
          </a:bodyPr>
          <a:lstStyle/>
          <a:p>
            <a:endParaRPr/>
          </a:p>
        </p:txBody>
      </p:sp>
      <p:sp>
        <p:nvSpPr>
          <p:cNvPr id="3086" name="object 3086"/>
          <p:cNvSpPr/>
          <p:nvPr/>
        </p:nvSpPr>
        <p:spPr>
          <a:xfrm>
            <a:off x="4649724" y="3774186"/>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DC2C2"/>
          </a:solidFill>
        </p:spPr>
        <p:txBody>
          <a:bodyPr wrap="square" lIns="0" tIns="0" rIns="0" bIns="0" rtlCol="0">
            <a:noAutofit/>
          </a:bodyPr>
          <a:lstStyle/>
          <a:p>
            <a:endParaRPr/>
          </a:p>
        </p:txBody>
      </p:sp>
      <p:sp>
        <p:nvSpPr>
          <p:cNvPr id="3087" name="object 3087"/>
          <p:cNvSpPr/>
          <p:nvPr/>
        </p:nvSpPr>
        <p:spPr>
          <a:xfrm>
            <a:off x="4648961" y="3773423"/>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CC1C1"/>
          </a:solidFill>
        </p:spPr>
        <p:txBody>
          <a:bodyPr wrap="square" lIns="0" tIns="0" rIns="0" bIns="0" rtlCol="0">
            <a:noAutofit/>
          </a:bodyPr>
          <a:lstStyle/>
          <a:p>
            <a:endParaRPr/>
          </a:p>
        </p:txBody>
      </p:sp>
      <p:sp>
        <p:nvSpPr>
          <p:cNvPr id="3088" name="object 3088"/>
          <p:cNvSpPr/>
          <p:nvPr/>
        </p:nvSpPr>
        <p:spPr>
          <a:xfrm>
            <a:off x="4648199" y="377266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CBFC0"/>
          </a:solidFill>
        </p:spPr>
        <p:txBody>
          <a:bodyPr wrap="square" lIns="0" tIns="0" rIns="0" bIns="0" rtlCol="0">
            <a:noAutofit/>
          </a:bodyPr>
          <a:lstStyle/>
          <a:p>
            <a:endParaRPr/>
          </a:p>
        </p:txBody>
      </p:sp>
      <p:sp>
        <p:nvSpPr>
          <p:cNvPr id="3089" name="object 3089"/>
          <p:cNvSpPr/>
          <p:nvPr/>
        </p:nvSpPr>
        <p:spPr>
          <a:xfrm>
            <a:off x="4647438" y="377189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ABEBE"/>
          </a:solidFill>
        </p:spPr>
        <p:txBody>
          <a:bodyPr wrap="square" lIns="0" tIns="0" rIns="0" bIns="0" rtlCol="0">
            <a:noAutofit/>
          </a:bodyPr>
          <a:lstStyle/>
          <a:p>
            <a:endParaRPr/>
          </a:p>
        </p:txBody>
      </p:sp>
      <p:sp>
        <p:nvSpPr>
          <p:cNvPr id="3090" name="object 3090"/>
          <p:cNvSpPr/>
          <p:nvPr/>
        </p:nvSpPr>
        <p:spPr>
          <a:xfrm>
            <a:off x="4645914" y="3771138"/>
            <a:ext cx="163068" cy="162306"/>
          </a:xfrm>
          <a:custGeom>
            <a:avLst/>
            <a:gdLst/>
            <a:ahLst/>
            <a:cxnLst/>
            <a:rect l="l" t="t" r="r" b="b"/>
            <a:pathLst>
              <a:path w="163067" h="162305">
                <a:moveTo>
                  <a:pt x="1524" y="162306"/>
                </a:moveTo>
                <a:lnTo>
                  <a:pt x="163068" y="762"/>
                </a:lnTo>
                <a:lnTo>
                  <a:pt x="161544" y="0"/>
                </a:lnTo>
                <a:lnTo>
                  <a:pt x="0" y="162306"/>
                </a:lnTo>
                <a:lnTo>
                  <a:pt x="1524" y="162306"/>
                </a:lnTo>
                <a:close/>
              </a:path>
            </a:pathLst>
          </a:custGeom>
          <a:solidFill>
            <a:srgbClr val="4ABDBD"/>
          </a:solidFill>
        </p:spPr>
        <p:txBody>
          <a:bodyPr wrap="square" lIns="0" tIns="0" rIns="0" bIns="0" rtlCol="0">
            <a:noAutofit/>
          </a:bodyPr>
          <a:lstStyle/>
          <a:p>
            <a:endParaRPr/>
          </a:p>
        </p:txBody>
      </p:sp>
      <p:sp>
        <p:nvSpPr>
          <p:cNvPr id="3091" name="object 3091"/>
          <p:cNvSpPr/>
          <p:nvPr/>
        </p:nvSpPr>
        <p:spPr>
          <a:xfrm>
            <a:off x="4639056" y="3768090"/>
            <a:ext cx="168402" cy="165354"/>
          </a:xfrm>
          <a:custGeom>
            <a:avLst/>
            <a:gdLst/>
            <a:ahLst/>
            <a:cxnLst/>
            <a:rect l="l" t="t" r="r" b="b"/>
            <a:pathLst>
              <a:path w="168401" h="165353">
                <a:moveTo>
                  <a:pt x="6858" y="165354"/>
                </a:moveTo>
                <a:lnTo>
                  <a:pt x="168402" y="3048"/>
                </a:lnTo>
                <a:lnTo>
                  <a:pt x="161544" y="0"/>
                </a:lnTo>
                <a:lnTo>
                  <a:pt x="0" y="161544"/>
                </a:lnTo>
                <a:lnTo>
                  <a:pt x="6858" y="165354"/>
                </a:lnTo>
                <a:close/>
              </a:path>
            </a:pathLst>
          </a:custGeom>
          <a:solidFill>
            <a:srgbClr val="4ABCBC"/>
          </a:solidFill>
        </p:spPr>
        <p:txBody>
          <a:bodyPr wrap="square" lIns="0" tIns="0" rIns="0" bIns="0" rtlCol="0">
            <a:noAutofit/>
          </a:bodyPr>
          <a:lstStyle/>
          <a:p>
            <a:endParaRPr/>
          </a:p>
        </p:txBody>
      </p:sp>
      <p:sp>
        <p:nvSpPr>
          <p:cNvPr id="3092" name="object 3092"/>
          <p:cNvSpPr/>
          <p:nvPr/>
        </p:nvSpPr>
        <p:spPr>
          <a:xfrm>
            <a:off x="4645914" y="3771138"/>
            <a:ext cx="161544" cy="162306"/>
          </a:xfrm>
          <a:custGeom>
            <a:avLst/>
            <a:gdLst/>
            <a:ahLst/>
            <a:cxnLst/>
            <a:rect l="l" t="t" r="r" b="b"/>
            <a:pathLst>
              <a:path w="161544" h="162305">
                <a:moveTo>
                  <a:pt x="0" y="162306"/>
                </a:moveTo>
                <a:lnTo>
                  <a:pt x="161544" y="0"/>
                </a:lnTo>
              </a:path>
            </a:pathLst>
          </a:custGeom>
          <a:ln w="762">
            <a:solidFill>
              <a:srgbClr val="4ABCBC"/>
            </a:solidFill>
          </a:ln>
        </p:spPr>
        <p:txBody>
          <a:bodyPr wrap="square" lIns="0" tIns="0" rIns="0" bIns="0" rtlCol="0">
            <a:noAutofit/>
          </a:bodyPr>
          <a:lstStyle/>
          <a:p>
            <a:endParaRPr/>
          </a:p>
        </p:txBody>
      </p:sp>
      <p:sp>
        <p:nvSpPr>
          <p:cNvPr id="3093" name="object 3093"/>
          <p:cNvSpPr/>
          <p:nvPr/>
        </p:nvSpPr>
        <p:spPr>
          <a:xfrm>
            <a:off x="4645152" y="3771138"/>
            <a:ext cx="162306" cy="162306"/>
          </a:xfrm>
          <a:custGeom>
            <a:avLst/>
            <a:gdLst/>
            <a:ahLst/>
            <a:cxnLst/>
            <a:rect l="l" t="t" r="r" b="b"/>
            <a:pathLst>
              <a:path w="162305" h="162305">
                <a:moveTo>
                  <a:pt x="762" y="162306"/>
                </a:moveTo>
                <a:lnTo>
                  <a:pt x="162306" y="0"/>
                </a:lnTo>
                <a:lnTo>
                  <a:pt x="161544" y="0"/>
                </a:lnTo>
                <a:lnTo>
                  <a:pt x="0" y="161544"/>
                </a:lnTo>
                <a:lnTo>
                  <a:pt x="762" y="162306"/>
                </a:lnTo>
                <a:close/>
              </a:path>
            </a:pathLst>
          </a:custGeom>
          <a:solidFill>
            <a:srgbClr val="4ABCBC"/>
          </a:solidFill>
        </p:spPr>
        <p:txBody>
          <a:bodyPr wrap="square" lIns="0" tIns="0" rIns="0" bIns="0" rtlCol="0">
            <a:noAutofit/>
          </a:bodyPr>
          <a:lstStyle/>
          <a:p>
            <a:endParaRPr/>
          </a:p>
        </p:txBody>
      </p:sp>
      <p:sp>
        <p:nvSpPr>
          <p:cNvPr id="3094" name="object 3094"/>
          <p:cNvSpPr/>
          <p:nvPr/>
        </p:nvSpPr>
        <p:spPr>
          <a:xfrm>
            <a:off x="4643627" y="3770376"/>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9BABA"/>
          </a:solidFill>
        </p:spPr>
        <p:txBody>
          <a:bodyPr wrap="square" lIns="0" tIns="0" rIns="0" bIns="0" rtlCol="0">
            <a:noAutofit/>
          </a:bodyPr>
          <a:lstStyle/>
          <a:p>
            <a:endParaRPr/>
          </a:p>
        </p:txBody>
      </p:sp>
      <p:sp>
        <p:nvSpPr>
          <p:cNvPr id="3095" name="object 3095"/>
          <p:cNvSpPr/>
          <p:nvPr/>
        </p:nvSpPr>
        <p:spPr>
          <a:xfrm>
            <a:off x="4642865" y="3769614"/>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9B9B9"/>
          </a:solidFill>
        </p:spPr>
        <p:txBody>
          <a:bodyPr wrap="square" lIns="0" tIns="0" rIns="0" bIns="0" rtlCol="0">
            <a:noAutofit/>
          </a:bodyPr>
          <a:lstStyle/>
          <a:p>
            <a:endParaRPr/>
          </a:p>
        </p:txBody>
      </p:sp>
      <p:sp>
        <p:nvSpPr>
          <p:cNvPr id="3096" name="object 3096"/>
          <p:cNvSpPr/>
          <p:nvPr/>
        </p:nvSpPr>
        <p:spPr>
          <a:xfrm>
            <a:off x="4641342" y="3768851"/>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8B8B8"/>
          </a:solidFill>
        </p:spPr>
        <p:txBody>
          <a:bodyPr wrap="square" lIns="0" tIns="0" rIns="0" bIns="0" rtlCol="0">
            <a:noAutofit/>
          </a:bodyPr>
          <a:lstStyle/>
          <a:p>
            <a:endParaRPr/>
          </a:p>
        </p:txBody>
      </p:sp>
      <p:sp>
        <p:nvSpPr>
          <p:cNvPr id="3097" name="object 3097"/>
          <p:cNvSpPr/>
          <p:nvPr/>
        </p:nvSpPr>
        <p:spPr>
          <a:xfrm>
            <a:off x="4640580" y="3768089"/>
            <a:ext cx="162306" cy="162306"/>
          </a:xfrm>
          <a:custGeom>
            <a:avLst/>
            <a:gdLst/>
            <a:ahLst/>
            <a:cxnLst/>
            <a:rect l="l" t="t" r="r" b="b"/>
            <a:pathLst>
              <a:path w="162306" h="162305">
                <a:moveTo>
                  <a:pt x="762" y="162305"/>
                </a:moveTo>
                <a:lnTo>
                  <a:pt x="162306" y="761"/>
                </a:lnTo>
                <a:lnTo>
                  <a:pt x="161544" y="0"/>
                </a:lnTo>
                <a:lnTo>
                  <a:pt x="0" y="162305"/>
                </a:lnTo>
                <a:lnTo>
                  <a:pt x="762" y="162305"/>
                </a:lnTo>
                <a:close/>
              </a:path>
            </a:pathLst>
          </a:custGeom>
          <a:solidFill>
            <a:srgbClr val="48B8B8"/>
          </a:solidFill>
        </p:spPr>
        <p:txBody>
          <a:bodyPr wrap="square" lIns="0" tIns="0" rIns="0" bIns="0" rtlCol="0">
            <a:noAutofit/>
          </a:bodyPr>
          <a:lstStyle/>
          <a:p>
            <a:endParaRPr/>
          </a:p>
        </p:txBody>
      </p:sp>
      <p:sp>
        <p:nvSpPr>
          <p:cNvPr id="3098" name="object 3098"/>
          <p:cNvSpPr/>
          <p:nvPr/>
        </p:nvSpPr>
        <p:spPr>
          <a:xfrm>
            <a:off x="4639055" y="3768089"/>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48B7B7"/>
          </a:solidFill>
        </p:spPr>
        <p:txBody>
          <a:bodyPr wrap="square" lIns="0" tIns="0" rIns="0" bIns="0" rtlCol="0">
            <a:noAutofit/>
          </a:bodyPr>
          <a:lstStyle/>
          <a:p>
            <a:endParaRPr/>
          </a:p>
        </p:txBody>
      </p:sp>
      <p:sp>
        <p:nvSpPr>
          <p:cNvPr id="3099" name="object 3099"/>
          <p:cNvSpPr/>
          <p:nvPr/>
        </p:nvSpPr>
        <p:spPr>
          <a:xfrm>
            <a:off x="4632197" y="3765041"/>
            <a:ext cx="168402" cy="164592"/>
          </a:xfrm>
          <a:custGeom>
            <a:avLst/>
            <a:gdLst/>
            <a:ahLst/>
            <a:cxnLst/>
            <a:rect l="l" t="t" r="r" b="b"/>
            <a:pathLst>
              <a:path w="168401" h="164591">
                <a:moveTo>
                  <a:pt x="6858" y="164592"/>
                </a:moveTo>
                <a:lnTo>
                  <a:pt x="168402" y="3048"/>
                </a:lnTo>
                <a:lnTo>
                  <a:pt x="161544" y="0"/>
                </a:lnTo>
                <a:lnTo>
                  <a:pt x="0" y="161544"/>
                </a:lnTo>
                <a:lnTo>
                  <a:pt x="6858" y="164592"/>
                </a:lnTo>
                <a:close/>
              </a:path>
            </a:pathLst>
          </a:custGeom>
          <a:solidFill>
            <a:srgbClr val="48B6B6"/>
          </a:solidFill>
        </p:spPr>
        <p:txBody>
          <a:bodyPr wrap="square" lIns="0" tIns="0" rIns="0" bIns="0" rtlCol="0">
            <a:noAutofit/>
          </a:bodyPr>
          <a:lstStyle/>
          <a:p>
            <a:endParaRPr/>
          </a:p>
        </p:txBody>
      </p:sp>
      <p:sp>
        <p:nvSpPr>
          <p:cNvPr id="3100" name="object 3100"/>
          <p:cNvSpPr/>
          <p:nvPr/>
        </p:nvSpPr>
        <p:spPr>
          <a:xfrm>
            <a:off x="4639055" y="3768089"/>
            <a:ext cx="161544" cy="161544"/>
          </a:xfrm>
          <a:custGeom>
            <a:avLst/>
            <a:gdLst/>
            <a:ahLst/>
            <a:cxnLst/>
            <a:rect l="l" t="t" r="r" b="b"/>
            <a:pathLst>
              <a:path w="161544" h="161544">
                <a:moveTo>
                  <a:pt x="0" y="161544"/>
                </a:moveTo>
                <a:lnTo>
                  <a:pt x="161544" y="0"/>
                </a:lnTo>
              </a:path>
            </a:pathLst>
          </a:custGeom>
          <a:ln w="762">
            <a:solidFill>
              <a:srgbClr val="48B6B6"/>
            </a:solidFill>
          </a:ln>
        </p:spPr>
        <p:txBody>
          <a:bodyPr wrap="square" lIns="0" tIns="0" rIns="0" bIns="0" rtlCol="0">
            <a:noAutofit/>
          </a:bodyPr>
          <a:lstStyle/>
          <a:p>
            <a:endParaRPr/>
          </a:p>
        </p:txBody>
      </p:sp>
      <p:sp>
        <p:nvSpPr>
          <p:cNvPr id="3101" name="object 3101"/>
          <p:cNvSpPr/>
          <p:nvPr/>
        </p:nvSpPr>
        <p:spPr>
          <a:xfrm>
            <a:off x="4638293" y="3767327"/>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8B6B6"/>
          </a:solidFill>
        </p:spPr>
        <p:txBody>
          <a:bodyPr wrap="square" lIns="0" tIns="0" rIns="0" bIns="0" rtlCol="0">
            <a:noAutofit/>
          </a:bodyPr>
          <a:lstStyle/>
          <a:p>
            <a:endParaRPr/>
          </a:p>
        </p:txBody>
      </p:sp>
      <p:sp>
        <p:nvSpPr>
          <p:cNvPr id="3102" name="object 3102"/>
          <p:cNvSpPr/>
          <p:nvPr/>
        </p:nvSpPr>
        <p:spPr>
          <a:xfrm>
            <a:off x="4636770" y="3766566"/>
            <a:ext cx="163068" cy="162306"/>
          </a:xfrm>
          <a:custGeom>
            <a:avLst/>
            <a:gdLst/>
            <a:ahLst/>
            <a:cxnLst/>
            <a:rect l="l" t="t" r="r" b="b"/>
            <a:pathLst>
              <a:path w="163067" h="162305">
                <a:moveTo>
                  <a:pt x="1524" y="162306"/>
                </a:moveTo>
                <a:lnTo>
                  <a:pt x="163068" y="762"/>
                </a:lnTo>
                <a:lnTo>
                  <a:pt x="161544" y="0"/>
                </a:lnTo>
                <a:lnTo>
                  <a:pt x="0" y="162306"/>
                </a:lnTo>
                <a:lnTo>
                  <a:pt x="1524" y="162306"/>
                </a:lnTo>
                <a:close/>
              </a:path>
            </a:pathLst>
          </a:custGeom>
          <a:solidFill>
            <a:srgbClr val="47B4B4"/>
          </a:solidFill>
        </p:spPr>
        <p:txBody>
          <a:bodyPr wrap="square" lIns="0" tIns="0" rIns="0" bIns="0" rtlCol="0">
            <a:noAutofit/>
          </a:bodyPr>
          <a:lstStyle/>
          <a:p>
            <a:endParaRPr/>
          </a:p>
        </p:txBody>
      </p:sp>
      <p:sp>
        <p:nvSpPr>
          <p:cNvPr id="3103" name="object 3103"/>
          <p:cNvSpPr/>
          <p:nvPr/>
        </p:nvSpPr>
        <p:spPr>
          <a:xfrm>
            <a:off x="4635246" y="3766566"/>
            <a:ext cx="163068" cy="162306"/>
          </a:xfrm>
          <a:custGeom>
            <a:avLst/>
            <a:gdLst/>
            <a:ahLst/>
            <a:cxnLst/>
            <a:rect l="l" t="t" r="r" b="b"/>
            <a:pathLst>
              <a:path w="163067" h="162305">
                <a:moveTo>
                  <a:pt x="1524" y="162306"/>
                </a:moveTo>
                <a:lnTo>
                  <a:pt x="163068" y="0"/>
                </a:lnTo>
                <a:lnTo>
                  <a:pt x="161544" y="0"/>
                </a:lnTo>
                <a:lnTo>
                  <a:pt x="0" y="161544"/>
                </a:lnTo>
                <a:lnTo>
                  <a:pt x="1524" y="162306"/>
                </a:lnTo>
                <a:close/>
              </a:path>
            </a:pathLst>
          </a:custGeom>
          <a:solidFill>
            <a:srgbClr val="46B2B2"/>
          </a:solidFill>
        </p:spPr>
        <p:txBody>
          <a:bodyPr wrap="square" lIns="0" tIns="0" rIns="0" bIns="0" rtlCol="0">
            <a:noAutofit/>
          </a:bodyPr>
          <a:lstStyle/>
          <a:p>
            <a:endParaRPr/>
          </a:p>
        </p:txBody>
      </p:sp>
      <p:sp>
        <p:nvSpPr>
          <p:cNvPr id="3104" name="object 3104"/>
          <p:cNvSpPr/>
          <p:nvPr/>
        </p:nvSpPr>
        <p:spPr>
          <a:xfrm>
            <a:off x="4634483" y="376580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6B1B1"/>
          </a:solidFill>
        </p:spPr>
        <p:txBody>
          <a:bodyPr wrap="square" lIns="0" tIns="0" rIns="0" bIns="0" rtlCol="0">
            <a:noAutofit/>
          </a:bodyPr>
          <a:lstStyle/>
          <a:p>
            <a:endParaRPr/>
          </a:p>
        </p:txBody>
      </p:sp>
      <p:sp>
        <p:nvSpPr>
          <p:cNvPr id="3105" name="object 3105"/>
          <p:cNvSpPr/>
          <p:nvPr/>
        </p:nvSpPr>
        <p:spPr>
          <a:xfrm>
            <a:off x="4632959" y="3765804"/>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6AFAF"/>
          </a:solidFill>
        </p:spPr>
        <p:txBody>
          <a:bodyPr wrap="square" lIns="0" tIns="0" rIns="0" bIns="0" rtlCol="0">
            <a:noAutofit/>
          </a:bodyPr>
          <a:lstStyle/>
          <a:p>
            <a:endParaRPr/>
          </a:p>
        </p:txBody>
      </p:sp>
      <p:sp>
        <p:nvSpPr>
          <p:cNvPr id="3106" name="object 3106"/>
          <p:cNvSpPr/>
          <p:nvPr/>
        </p:nvSpPr>
        <p:spPr>
          <a:xfrm>
            <a:off x="4632198" y="3765042"/>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5AEAE"/>
          </a:solidFill>
        </p:spPr>
        <p:txBody>
          <a:bodyPr wrap="square" lIns="0" tIns="0" rIns="0" bIns="0" rtlCol="0">
            <a:noAutofit/>
          </a:bodyPr>
          <a:lstStyle/>
          <a:p>
            <a:endParaRPr/>
          </a:p>
        </p:txBody>
      </p:sp>
      <p:sp>
        <p:nvSpPr>
          <p:cNvPr id="3107" name="object 3107"/>
          <p:cNvSpPr/>
          <p:nvPr/>
        </p:nvSpPr>
        <p:spPr>
          <a:xfrm>
            <a:off x="4623816" y="3762755"/>
            <a:ext cx="169926" cy="163830"/>
          </a:xfrm>
          <a:custGeom>
            <a:avLst/>
            <a:gdLst/>
            <a:ahLst/>
            <a:cxnLst/>
            <a:rect l="l" t="t" r="r" b="b"/>
            <a:pathLst>
              <a:path w="169925" h="163829">
                <a:moveTo>
                  <a:pt x="8382" y="163830"/>
                </a:moveTo>
                <a:lnTo>
                  <a:pt x="169926" y="2286"/>
                </a:lnTo>
                <a:lnTo>
                  <a:pt x="162306" y="0"/>
                </a:lnTo>
                <a:lnTo>
                  <a:pt x="0" y="161544"/>
                </a:lnTo>
                <a:lnTo>
                  <a:pt x="8382" y="163830"/>
                </a:lnTo>
                <a:close/>
              </a:path>
            </a:pathLst>
          </a:custGeom>
          <a:solidFill>
            <a:srgbClr val="45ADAD"/>
          </a:solidFill>
        </p:spPr>
        <p:txBody>
          <a:bodyPr wrap="square" lIns="0" tIns="0" rIns="0" bIns="0" rtlCol="0">
            <a:noAutofit/>
          </a:bodyPr>
          <a:lstStyle/>
          <a:p>
            <a:endParaRPr/>
          </a:p>
        </p:txBody>
      </p:sp>
      <p:sp>
        <p:nvSpPr>
          <p:cNvPr id="3108" name="object 3108"/>
          <p:cNvSpPr/>
          <p:nvPr/>
        </p:nvSpPr>
        <p:spPr>
          <a:xfrm>
            <a:off x="4632198" y="3765041"/>
            <a:ext cx="161544" cy="161544"/>
          </a:xfrm>
          <a:custGeom>
            <a:avLst/>
            <a:gdLst/>
            <a:ahLst/>
            <a:cxnLst/>
            <a:rect l="l" t="t" r="r" b="b"/>
            <a:pathLst>
              <a:path w="161544" h="161544">
                <a:moveTo>
                  <a:pt x="0" y="161543"/>
                </a:moveTo>
                <a:lnTo>
                  <a:pt x="161544" y="0"/>
                </a:lnTo>
              </a:path>
            </a:pathLst>
          </a:custGeom>
          <a:ln w="762">
            <a:solidFill>
              <a:srgbClr val="45ADAD"/>
            </a:solidFill>
          </a:ln>
        </p:spPr>
        <p:txBody>
          <a:bodyPr wrap="square" lIns="0" tIns="0" rIns="0" bIns="0" rtlCol="0">
            <a:noAutofit/>
          </a:bodyPr>
          <a:lstStyle/>
          <a:p>
            <a:endParaRPr/>
          </a:p>
        </p:txBody>
      </p:sp>
      <p:sp>
        <p:nvSpPr>
          <p:cNvPr id="3109" name="object 3109"/>
          <p:cNvSpPr/>
          <p:nvPr/>
        </p:nvSpPr>
        <p:spPr>
          <a:xfrm>
            <a:off x="4630674" y="3764279"/>
            <a:ext cx="163068" cy="162306"/>
          </a:xfrm>
          <a:custGeom>
            <a:avLst/>
            <a:gdLst/>
            <a:ahLst/>
            <a:cxnLst/>
            <a:rect l="l" t="t" r="r" b="b"/>
            <a:pathLst>
              <a:path w="163067" h="162305">
                <a:moveTo>
                  <a:pt x="1524" y="162306"/>
                </a:moveTo>
                <a:lnTo>
                  <a:pt x="163068" y="762"/>
                </a:lnTo>
                <a:lnTo>
                  <a:pt x="161544" y="0"/>
                </a:lnTo>
                <a:lnTo>
                  <a:pt x="0" y="162306"/>
                </a:lnTo>
                <a:lnTo>
                  <a:pt x="1524" y="162306"/>
                </a:lnTo>
                <a:close/>
              </a:path>
            </a:pathLst>
          </a:custGeom>
          <a:solidFill>
            <a:srgbClr val="45ADAD"/>
          </a:solidFill>
        </p:spPr>
        <p:txBody>
          <a:bodyPr wrap="square" lIns="0" tIns="0" rIns="0" bIns="0" rtlCol="0">
            <a:noAutofit/>
          </a:bodyPr>
          <a:lstStyle/>
          <a:p>
            <a:endParaRPr/>
          </a:p>
        </p:txBody>
      </p:sp>
      <p:sp>
        <p:nvSpPr>
          <p:cNvPr id="3110" name="object 3110"/>
          <p:cNvSpPr/>
          <p:nvPr/>
        </p:nvSpPr>
        <p:spPr>
          <a:xfrm>
            <a:off x="4629149" y="3764279"/>
            <a:ext cx="163068" cy="162306"/>
          </a:xfrm>
          <a:custGeom>
            <a:avLst/>
            <a:gdLst/>
            <a:ahLst/>
            <a:cxnLst/>
            <a:rect l="l" t="t" r="r" b="b"/>
            <a:pathLst>
              <a:path w="163067" h="162305">
                <a:moveTo>
                  <a:pt x="1524" y="162306"/>
                </a:moveTo>
                <a:lnTo>
                  <a:pt x="163068" y="0"/>
                </a:lnTo>
                <a:lnTo>
                  <a:pt x="161544" y="0"/>
                </a:lnTo>
                <a:lnTo>
                  <a:pt x="0" y="161544"/>
                </a:lnTo>
                <a:lnTo>
                  <a:pt x="1524" y="162306"/>
                </a:lnTo>
                <a:close/>
              </a:path>
            </a:pathLst>
          </a:custGeom>
          <a:solidFill>
            <a:srgbClr val="44ACAC"/>
          </a:solidFill>
        </p:spPr>
        <p:txBody>
          <a:bodyPr wrap="square" lIns="0" tIns="0" rIns="0" bIns="0" rtlCol="0">
            <a:noAutofit/>
          </a:bodyPr>
          <a:lstStyle/>
          <a:p>
            <a:endParaRPr/>
          </a:p>
        </p:txBody>
      </p:sp>
      <p:sp>
        <p:nvSpPr>
          <p:cNvPr id="3111" name="object 3111"/>
          <p:cNvSpPr/>
          <p:nvPr/>
        </p:nvSpPr>
        <p:spPr>
          <a:xfrm>
            <a:off x="4627626" y="3764279"/>
            <a:ext cx="163068" cy="161544"/>
          </a:xfrm>
          <a:custGeom>
            <a:avLst/>
            <a:gdLst/>
            <a:ahLst/>
            <a:cxnLst/>
            <a:rect l="l" t="t" r="r" b="b"/>
            <a:pathLst>
              <a:path w="163067" h="161544">
                <a:moveTo>
                  <a:pt x="1524" y="161544"/>
                </a:moveTo>
                <a:lnTo>
                  <a:pt x="163068" y="0"/>
                </a:lnTo>
                <a:lnTo>
                  <a:pt x="162306" y="0"/>
                </a:lnTo>
                <a:lnTo>
                  <a:pt x="0" y="161544"/>
                </a:lnTo>
                <a:lnTo>
                  <a:pt x="1524" y="161544"/>
                </a:lnTo>
                <a:close/>
              </a:path>
            </a:pathLst>
          </a:custGeom>
          <a:solidFill>
            <a:srgbClr val="44ABAB"/>
          </a:solidFill>
        </p:spPr>
        <p:txBody>
          <a:bodyPr wrap="square" lIns="0" tIns="0" rIns="0" bIns="0" rtlCol="0">
            <a:noAutofit/>
          </a:bodyPr>
          <a:lstStyle/>
          <a:p>
            <a:endParaRPr/>
          </a:p>
        </p:txBody>
      </p:sp>
      <p:sp>
        <p:nvSpPr>
          <p:cNvPr id="3112" name="object 3112"/>
          <p:cNvSpPr/>
          <p:nvPr/>
        </p:nvSpPr>
        <p:spPr>
          <a:xfrm>
            <a:off x="4626864" y="3763517"/>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43AAAA"/>
          </a:solidFill>
        </p:spPr>
        <p:txBody>
          <a:bodyPr wrap="square" lIns="0" tIns="0" rIns="0" bIns="0" rtlCol="0">
            <a:noAutofit/>
          </a:bodyPr>
          <a:lstStyle/>
          <a:p>
            <a:endParaRPr/>
          </a:p>
        </p:txBody>
      </p:sp>
      <p:sp>
        <p:nvSpPr>
          <p:cNvPr id="3113" name="object 3113"/>
          <p:cNvSpPr/>
          <p:nvPr/>
        </p:nvSpPr>
        <p:spPr>
          <a:xfrm>
            <a:off x="4625340" y="3763517"/>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3A9A9"/>
          </a:solidFill>
        </p:spPr>
        <p:txBody>
          <a:bodyPr wrap="square" lIns="0" tIns="0" rIns="0" bIns="0" rtlCol="0">
            <a:noAutofit/>
          </a:bodyPr>
          <a:lstStyle/>
          <a:p>
            <a:endParaRPr/>
          </a:p>
        </p:txBody>
      </p:sp>
      <p:sp>
        <p:nvSpPr>
          <p:cNvPr id="3114" name="object 3114"/>
          <p:cNvSpPr/>
          <p:nvPr/>
        </p:nvSpPr>
        <p:spPr>
          <a:xfrm>
            <a:off x="4623815" y="3762755"/>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1A8A8"/>
          </a:solidFill>
        </p:spPr>
        <p:txBody>
          <a:bodyPr wrap="square" lIns="0" tIns="0" rIns="0" bIns="0" rtlCol="0">
            <a:noAutofit/>
          </a:bodyPr>
          <a:lstStyle/>
          <a:p>
            <a:endParaRPr/>
          </a:p>
        </p:txBody>
      </p:sp>
      <p:sp>
        <p:nvSpPr>
          <p:cNvPr id="3115" name="object 3115"/>
          <p:cNvSpPr/>
          <p:nvPr/>
        </p:nvSpPr>
        <p:spPr>
          <a:xfrm>
            <a:off x="4616196" y="3761994"/>
            <a:ext cx="169926" cy="162306"/>
          </a:xfrm>
          <a:custGeom>
            <a:avLst/>
            <a:gdLst/>
            <a:ahLst/>
            <a:cxnLst/>
            <a:rect l="l" t="t" r="r" b="b"/>
            <a:pathLst>
              <a:path w="169925" h="162305">
                <a:moveTo>
                  <a:pt x="7620" y="162305"/>
                </a:moveTo>
                <a:lnTo>
                  <a:pt x="169926" y="761"/>
                </a:lnTo>
                <a:lnTo>
                  <a:pt x="161544" y="0"/>
                </a:lnTo>
                <a:lnTo>
                  <a:pt x="0" y="161543"/>
                </a:lnTo>
                <a:lnTo>
                  <a:pt x="7620" y="162305"/>
                </a:lnTo>
                <a:close/>
              </a:path>
            </a:pathLst>
          </a:custGeom>
          <a:solidFill>
            <a:srgbClr val="41A7A6"/>
          </a:solidFill>
        </p:spPr>
        <p:txBody>
          <a:bodyPr wrap="square" lIns="0" tIns="0" rIns="0" bIns="0" rtlCol="0">
            <a:noAutofit/>
          </a:bodyPr>
          <a:lstStyle/>
          <a:p>
            <a:endParaRPr/>
          </a:p>
        </p:txBody>
      </p:sp>
      <p:sp>
        <p:nvSpPr>
          <p:cNvPr id="3116" name="object 3116"/>
          <p:cNvSpPr/>
          <p:nvPr/>
        </p:nvSpPr>
        <p:spPr>
          <a:xfrm>
            <a:off x="4623816" y="3762755"/>
            <a:ext cx="162306" cy="161544"/>
          </a:xfrm>
          <a:custGeom>
            <a:avLst/>
            <a:gdLst/>
            <a:ahLst/>
            <a:cxnLst/>
            <a:rect l="l" t="t" r="r" b="b"/>
            <a:pathLst>
              <a:path w="162305" h="161544">
                <a:moveTo>
                  <a:pt x="0" y="161544"/>
                </a:moveTo>
                <a:lnTo>
                  <a:pt x="162306" y="0"/>
                </a:lnTo>
              </a:path>
            </a:pathLst>
          </a:custGeom>
          <a:ln w="762">
            <a:solidFill>
              <a:srgbClr val="41A7A6"/>
            </a:solidFill>
          </a:ln>
        </p:spPr>
        <p:txBody>
          <a:bodyPr wrap="square" lIns="0" tIns="0" rIns="0" bIns="0" rtlCol="0">
            <a:noAutofit/>
          </a:bodyPr>
          <a:lstStyle/>
          <a:p>
            <a:endParaRPr/>
          </a:p>
        </p:txBody>
      </p:sp>
      <p:sp>
        <p:nvSpPr>
          <p:cNvPr id="3117" name="object 3117"/>
          <p:cNvSpPr/>
          <p:nvPr/>
        </p:nvSpPr>
        <p:spPr>
          <a:xfrm>
            <a:off x="4622292" y="3762755"/>
            <a:ext cx="163829" cy="161544"/>
          </a:xfrm>
          <a:custGeom>
            <a:avLst/>
            <a:gdLst/>
            <a:ahLst/>
            <a:cxnLst/>
            <a:rect l="l" t="t" r="r" b="b"/>
            <a:pathLst>
              <a:path w="163829" h="161544">
                <a:moveTo>
                  <a:pt x="1524" y="161544"/>
                </a:moveTo>
                <a:lnTo>
                  <a:pt x="163830" y="0"/>
                </a:lnTo>
                <a:lnTo>
                  <a:pt x="161544" y="0"/>
                </a:lnTo>
                <a:lnTo>
                  <a:pt x="0" y="161544"/>
                </a:lnTo>
                <a:lnTo>
                  <a:pt x="1524" y="161544"/>
                </a:lnTo>
                <a:close/>
              </a:path>
            </a:pathLst>
          </a:custGeom>
          <a:solidFill>
            <a:srgbClr val="41A7A6"/>
          </a:solidFill>
        </p:spPr>
        <p:txBody>
          <a:bodyPr wrap="square" lIns="0" tIns="0" rIns="0" bIns="0" rtlCol="0">
            <a:noAutofit/>
          </a:bodyPr>
          <a:lstStyle/>
          <a:p>
            <a:endParaRPr/>
          </a:p>
        </p:txBody>
      </p:sp>
      <p:sp>
        <p:nvSpPr>
          <p:cNvPr id="3118" name="object 3118"/>
          <p:cNvSpPr/>
          <p:nvPr/>
        </p:nvSpPr>
        <p:spPr>
          <a:xfrm>
            <a:off x="4620768" y="3762755"/>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4A4"/>
          </a:solidFill>
        </p:spPr>
        <p:txBody>
          <a:bodyPr wrap="square" lIns="0" tIns="0" rIns="0" bIns="0" rtlCol="0">
            <a:noAutofit/>
          </a:bodyPr>
          <a:lstStyle/>
          <a:p>
            <a:endParaRPr/>
          </a:p>
        </p:txBody>
      </p:sp>
      <p:sp>
        <p:nvSpPr>
          <p:cNvPr id="3119" name="object 3119"/>
          <p:cNvSpPr/>
          <p:nvPr/>
        </p:nvSpPr>
        <p:spPr>
          <a:xfrm>
            <a:off x="4619243" y="3761994"/>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3FA2A2"/>
          </a:solidFill>
        </p:spPr>
        <p:txBody>
          <a:bodyPr wrap="square" lIns="0" tIns="0" rIns="0" bIns="0" rtlCol="0">
            <a:noAutofit/>
          </a:bodyPr>
          <a:lstStyle/>
          <a:p>
            <a:endParaRPr/>
          </a:p>
        </p:txBody>
      </p:sp>
      <p:sp>
        <p:nvSpPr>
          <p:cNvPr id="3120" name="object 3120"/>
          <p:cNvSpPr/>
          <p:nvPr/>
        </p:nvSpPr>
        <p:spPr>
          <a:xfrm>
            <a:off x="4617720" y="376199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FA1A1"/>
          </a:solidFill>
        </p:spPr>
        <p:txBody>
          <a:bodyPr wrap="square" lIns="0" tIns="0" rIns="0" bIns="0" rtlCol="0">
            <a:noAutofit/>
          </a:bodyPr>
          <a:lstStyle/>
          <a:p>
            <a:endParaRPr/>
          </a:p>
        </p:txBody>
      </p:sp>
      <p:sp>
        <p:nvSpPr>
          <p:cNvPr id="3121" name="object 3121"/>
          <p:cNvSpPr/>
          <p:nvPr/>
        </p:nvSpPr>
        <p:spPr>
          <a:xfrm>
            <a:off x="4616196" y="376199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3122" name="object 3122"/>
          <p:cNvSpPr/>
          <p:nvPr/>
        </p:nvSpPr>
        <p:spPr>
          <a:xfrm>
            <a:off x="4607813" y="3761232"/>
            <a:ext cx="169926" cy="162306"/>
          </a:xfrm>
          <a:custGeom>
            <a:avLst/>
            <a:gdLst/>
            <a:ahLst/>
            <a:cxnLst/>
            <a:rect l="l" t="t" r="r" b="b"/>
            <a:pathLst>
              <a:path w="169925" h="162305">
                <a:moveTo>
                  <a:pt x="8382" y="162305"/>
                </a:moveTo>
                <a:lnTo>
                  <a:pt x="169926" y="761"/>
                </a:lnTo>
                <a:lnTo>
                  <a:pt x="161544" y="0"/>
                </a:lnTo>
                <a:lnTo>
                  <a:pt x="0" y="161543"/>
                </a:lnTo>
                <a:lnTo>
                  <a:pt x="8382" y="162305"/>
                </a:lnTo>
                <a:close/>
              </a:path>
            </a:pathLst>
          </a:custGeom>
          <a:solidFill>
            <a:srgbClr val="3E9F9F"/>
          </a:solidFill>
        </p:spPr>
        <p:txBody>
          <a:bodyPr wrap="square" lIns="0" tIns="0" rIns="0" bIns="0" rtlCol="0">
            <a:noAutofit/>
          </a:bodyPr>
          <a:lstStyle/>
          <a:p>
            <a:endParaRPr/>
          </a:p>
        </p:txBody>
      </p:sp>
      <p:sp>
        <p:nvSpPr>
          <p:cNvPr id="3123" name="object 3123"/>
          <p:cNvSpPr/>
          <p:nvPr/>
        </p:nvSpPr>
        <p:spPr>
          <a:xfrm>
            <a:off x="4616195" y="3761994"/>
            <a:ext cx="161544" cy="161544"/>
          </a:xfrm>
          <a:custGeom>
            <a:avLst/>
            <a:gdLst/>
            <a:ahLst/>
            <a:cxnLst/>
            <a:rect l="l" t="t" r="r" b="b"/>
            <a:pathLst>
              <a:path w="161544" h="161544">
                <a:moveTo>
                  <a:pt x="0" y="161544"/>
                </a:moveTo>
                <a:lnTo>
                  <a:pt x="161544" y="0"/>
                </a:lnTo>
              </a:path>
            </a:pathLst>
          </a:custGeom>
          <a:ln w="762">
            <a:solidFill>
              <a:srgbClr val="3E9F9F"/>
            </a:solidFill>
          </a:ln>
        </p:spPr>
        <p:txBody>
          <a:bodyPr wrap="square" lIns="0" tIns="0" rIns="0" bIns="0" rtlCol="0">
            <a:noAutofit/>
          </a:bodyPr>
          <a:lstStyle/>
          <a:p>
            <a:endParaRPr/>
          </a:p>
        </p:txBody>
      </p:sp>
      <p:sp>
        <p:nvSpPr>
          <p:cNvPr id="3124" name="object 3124"/>
          <p:cNvSpPr/>
          <p:nvPr/>
        </p:nvSpPr>
        <p:spPr>
          <a:xfrm>
            <a:off x="4614671" y="376199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3125" name="object 3125"/>
          <p:cNvSpPr/>
          <p:nvPr/>
        </p:nvSpPr>
        <p:spPr>
          <a:xfrm>
            <a:off x="4613148" y="3761232"/>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3D9D9D"/>
          </a:solidFill>
        </p:spPr>
        <p:txBody>
          <a:bodyPr wrap="square" lIns="0" tIns="0" rIns="0" bIns="0" rtlCol="0">
            <a:noAutofit/>
          </a:bodyPr>
          <a:lstStyle/>
          <a:p>
            <a:endParaRPr/>
          </a:p>
        </p:txBody>
      </p:sp>
      <p:sp>
        <p:nvSpPr>
          <p:cNvPr id="3126" name="object 3126"/>
          <p:cNvSpPr/>
          <p:nvPr/>
        </p:nvSpPr>
        <p:spPr>
          <a:xfrm>
            <a:off x="4610862" y="3761232"/>
            <a:ext cx="163830" cy="162306"/>
          </a:xfrm>
          <a:custGeom>
            <a:avLst/>
            <a:gdLst/>
            <a:ahLst/>
            <a:cxnLst/>
            <a:rect l="l" t="t" r="r" b="b"/>
            <a:pathLst>
              <a:path w="163829" h="162305">
                <a:moveTo>
                  <a:pt x="2286" y="162305"/>
                </a:moveTo>
                <a:lnTo>
                  <a:pt x="163830" y="0"/>
                </a:lnTo>
                <a:lnTo>
                  <a:pt x="162306" y="0"/>
                </a:lnTo>
                <a:lnTo>
                  <a:pt x="0" y="161543"/>
                </a:lnTo>
                <a:lnTo>
                  <a:pt x="2286" y="162305"/>
                </a:lnTo>
                <a:close/>
              </a:path>
            </a:pathLst>
          </a:custGeom>
          <a:solidFill>
            <a:srgbClr val="3D9C9C"/>
          </a:solidFill>
        </p:spPr>
        <p:txBody>
          <a:bodyPr wrap="square" lIns="0" tIns="0" rIns="0" bIns="0" rtlCol="0">
            <a:noAutofit/>
          </a:bodyPr>
          <a:lstStyle/>
          <a:p>
            <a:endParaRPr/>
          </a:p>
        </p:txBody>
      </p:sp>
      <p:sp>
        <p:nvSpPr>
          <p:cNvPr id="3127" name="object 3127"/>
          <p:cNvSpPr/>
          <p:nvPr/>
        </p:nvSpPr>
        <p:spPr>
          <a:xfrm>
            <a:off x="4609337" y="3761232"/>
            <a:ext cx="163829" cy="161544"/>
          </a:xfrm>
          <a:custGeom>
            <a:avLst/>
            <a:gdLst/>
            <a:ahLst/>
            <a:cxnLst/>
            <a:rect l="l" t="t" r="r" b="b"/>
            <a:pathLst>
              <a:path w="163829" h="161544">
                <a:moveTo>
                  <a:pt x="1524" y="161544"/>
                </a:moveTo>
                <a:lnTo>
                  <a:pt x="163830" y="0"/>
                </a:lnTo>
                <a:lnTo>
                  <a:pt x="161544" y="0"/>
                </a:lnTo>
                <a:lnTo>
                  <a:pt x="0" y="161544"/>
                </a:lnTo>
                <a:lnTo>
                  <a:pt x="1524" y="161544"/>
                </a:lnTo>
                <a:close/>
              </a:path>
            </a:pathLst>
          </a:custGeom>
          <a:solidFill>
            <a:srgbClr val="3C999A"/>
          </a:solidFill>
        </p:spPr>
        <p:txBody>
          <a:bodyPr wrap="square" lIns="0" tIns="0" rIns="0" bIns="0" rtlCol="0">
            <a:noAutofit/>
          </a:bodyPr>
          <a:lstStyle/>
          <a:p>
            <a:endParaRPr/>
          </a:p>
        </p:txBody>
      </p:sp>
      <p:sp>
        <p:nvSpPr>
          <p:cNvPr id="3128" name="object 3128"/>
          <p:cNvSpPr/>
          <p:nvPr/>
        </p:nvSpPr>
        <p:spPr>
          <a:xfrm>
            <a:off x="4607814" y="3761232"/>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3129" name="object 3129"/>
          <p:cNvSpPr/>
          <p:nvPr/>
        </p:nvSpPr>
        <p:spPr>
          <a:xfrm>
            <a:off x="4600194" y="3761232"/>
            <a:ext cx="169164" cy="162306"/>
          </a:xfrm>
          <a:custGeom>
            <a:avLst/>
            <a:gdLst/>
            <a:ahLst/>
            <a:cxnLst/>
            <a:rect l="l" t="t" r="r" b="b"/>
            <a:pathLst>
              <a:path w="169163" h="162305">
                <a:moveTo>
                  <a:pt x="7620" y="161544"/>
                </a:moveTo>
                <a:lnTo>
                  <a:pt x="169164" y="0"/>
                </a:lnTo>
                <a:lnTo>
                  <a:pt x="162306" y="762"/>
                </a:lnTo>
                <a:lnTo>
                  <a:pt x="0" y="162306"/>
                </a:lnTo>
                <a:lnTo>
                  <a:pt x="7620" y="161544"/>
                </a:lnTo>
                <a:close/>
              </a:path>
            </a:pathLst>
          </a:custGeom>
          <a:solidFill>
            <a:srgbClr val="3C9797"/>
          </a:solidFill>
        </p:spPr>
        <p:txBody>
          <a:bodyPr wrap="square" lIns="0" tIns="0" rIns="0" bIns="0" rtlCol="0">
            <a:noAutofit/>
          </a:bodyPr>
          <a:lstStyle/>
          <a:p>
            <a:endParaRPr/>
          </a:p>
        </p:txBody>
      </p:sp>
      <p:sp>
        <p:nvSpPr>
          <p:cNvPr id="3130" name="object 3130"/>
          <p:cNvSpPr/>
          <p:nvPr/>
        </p:nvSpPr>
        <p:spPr>
          <a:xfrm>
            <a:off x="4607814" y="3761232"/>
            <a:ext cx="161544" cy="161544"/>
          </a:xfrm>
          <a:custGeom>
            <a:avLst/>
            <a:gdLst/>
            <a:ahLst/>
            <a:cxnLst/>
            <a:rect l="l" t="t" r="r" b="b"/>
            <a:pathLst>
              <a:path w="161544" h="161544">
                <a:moveTo>
                  <a:pt x="0" y="161544"/>
                </a:moveTo>
                <a:lnTo>
                  <a:pt x="161544" y="0"/>
                </a:lnTo>
              </a:path>
            </a:pathLst>
          </a:custGeom>
          <a:ln w="762">
            <a:solidFill>
              <a:srgbClr val="3C9797"/>
            </a:solidFill>
          </a:ln>
        </p:spPr>
        <p:txBody>
          <a:bodyPr wrap="square" lIns="0" tIns="0" rIns="0" bIns="0" rtlCol="0">
            <a:noAutofit/>
          </a:bodyPr>
          <a:lstStyle/>
          <a:p>
            <a:endParaRPr/>
          </a:p>
        </p:txBody>
      </p:sp>
      <p:sp>
        <p:nvSpPr>
          <p:cNvPr id="3131" name="object 3131"/>
          <p:cNvSpPr/>
          <p:nvPr/>
        </p:nvSpPr>
        <p:spPr>
          <a:xfrm>
            <a:off x="4606290" y="3761232"/>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C9797"/>
          </a:solidFill>
        </p:spPr>
        <p:txBody>
          <a:bodyPr wrap="square" lIns="0" tIns="0" rIns="0" bIns="0" rtlCol="0">
            <a:noAutofit/>
          </a:bodyPr>
          <a:lstStyle/>
          <a:p>
            <a:endParaRPr/>
          </a:p>
        </p:txBody>
      </p:sp>
      <p:sp>
        <p:nvSpPr>
          <p:cNvPr id="3132" name="object 3132"/>
          <p:cNvSpPr/>
          <p:nvPr/>
        </p:nvSpPr>
        <p:spPr>
          <a:xfrm>
            <a:off x="4604003" y="3761232"/>
            <a:ext cx="163830" cy="161544"/>
          </a:xfrm>
          <a:custGeom>
            <a:avLst/>
            <a:gdLst/>
            <a:ahLst/>
            <a:cxnLst/>
            <a:rect l="l" t="t" r="r" b="b"/>
            <a:pathLst>
              <a:path w="163829" h="161544">
                <a:moveTo>
                  <a:pt x="2286" y="161544"/>
                </a:moveTo>
                <a:lnTo>
                  <a:pt x="163830" y="0"/>
                </a:lnTo>
                <a:lnTo>
                  <a:pt x="161544" y="0"/>
                </a:lnTo>
                <a:lnTo>
                  <a:pt x="0" y="161544"/>
                </a:lnTo>
                <a:lnTo>
                  <a:pt x="2286" y="161544"/>
                </a:lnTo>
                <a:close/>
              </a:path>
            </a:pathLst>
          </a:custGeom>
          <a:solidFill>
            <a:srgbClr val="3C9898"/>
          </a:solidFill>
        </p:spPr>
        <p:txBody>
          <a:bodyPr wrap="square" lIns="0" tIns="0" rIns="0" bIns="0" rtlCol="0">
            <a:noAutofit/>
          </a:bodyPr>
          <a:lstStyle/>
          <a:p>
            <a:endParaRPr/>
          </a:p>
        </p:txBody>
      </p:sp>
      <p:sp>
        <p:nvSpPr>
          <p:cNvPr id="3133" name="object 3133"/>
          <p:cNvSpPr/>
          <p:nvPr/>
        </p:nvSpPr>
        <p:spPr>
          <a:xfrm>
            <a:off x="4602480" y="3761232"/>
            <a:ext cx="163068" cy="162306"/>
          </a:xfrm>
          <a:custGeom>
            <a:avLst/>
            <a:gdLst/>
            <a:ahLst/>
            <a:cxnLst/>
            <a:rect l="l" t="t" r="r" b="b"/>
            <a:pathLst>
              <a:path w="163067" h="162305">
                <a:moveTo>
                  <a:pt x="1524" y="161544"/>
                </a:moveTo>
                <a:lnTo>
                  <a:pt x="163068" y="0"/>
                </a:lnTo>
                <a:lnTo>
                  <a:pt x="161544" y="0"/>
                </a:lnTo>
                <a:lnTo>
                  <a:pt x="0" y="162306"/>
                </a:lnTo>
                <a:lnTo>
                  <a:pt x="1524" y="161544"/>
                </a:lnTo>
                <a:close/>
              </a:path>
            </a:pathLst>
          </a:custGeom>
          <a:solidFill>
            <a:srgbClr val="3D9B9B"/>
          </a:solidFill>
        </p:spPr>
        <p:txBody>
          <a:bodyPr wrap="square" lIns="0" tIns="0" rIns="0" bIns="0" rtlCol="0">
            <a:noAutofit/>
          </a:bodyPr>
          <a:lstStyle/>
          <a:p>
            <a:endParaRPr/>
          </a:p>
        </p:txBody>
      </p:sp>
      <p:sp>
        <p:nvSpPr>
          <p:cNvPr id="3134" name="object 3134"/>
          <p:cNvSpPr/>
          <p:nvPr/>
        </p:nvSpPr>
        <p:spPr>
          <a:xfrm>
            <a:off x="4600193" y="3761232"/>
            <a:ext cx="163830" cy="162306"/>
          </a:xfrm>
          <a:custGeom>
            <a:avLst/>
            <a:gdLst/>
            <a:ahLst/>
            <a:cxnLst/>
            <a:rect l="l" t="t" r="r" b="b"/>
            <a:pathLst>
              <a:path w="163829" h="162305">
                <a:moveTo>
                  <a:pt x="2286" y="162305"/>
                </a:moveTo>
                <a:lnTo>
                  <a:pt x="163830" y="0"/>
                </a:lnTo>
                <a:lnTo>
                  <a:pt x="162306" y="761"/>
                </a:lnTo>
                <a:lnTo>
                  <a:pt x="0" y="162305"/>
                </a:lnTo>
                <a:lnTo>
                  <a:pt x="2286" y="162305"/>
                </a:lnTo>
                <a:close/>
              </a:path>
            </a:pathLst>
          </a:custGeom>
          <a:solidFill>
            <a:srgbClr val="3D9C9C"/>
          </a:solidFill>
        </p:spPr>
        <p:txBody>
          <a:bodyPr wrap="square" lIns="0" tIns="0" rIns="0" bIns="0" rtlCol="0">
            <a:noAutofit/>
          </a:bodyPr>
          <a:lstStyle/>
          <a:p>
            <a:endParaRPr/>
          </a:p>
        </p:txBody>
      </p:sp>
      <p:sp>
        <p:nvSpPr>
          <p:cNvPr id="3135" name="object 3135"/>
          <p:cNvSpPr/>
          <p:nvPr/>
        </p:nvSpPr>
        <p:spPr>
          <a:xfrm>
            <a:off x="4593336" y="3761994"/>
            <a:ext cx="169164" cy="162306"/>
          </a:xfrm>
          <a:custGeom>
            <a:avLst/>
            <a:gdLst/>
            <a:ahLst/>
            <a:cxnLst/>
            <a:rect l="l" t="t" r="r" b="b"/>
            <a:pathLst>
              <a:path w="169163" h="162305">
                <a:moveTo>
                  <a:pt x="6858" y="161544"/>
                </a:moveTo>
                <a:lnTo>
                  <a:pt x="169164" y="0"/>
                </a:lnTo>
                <a:lnTo>
                  <a:pt x="161544" y="762"/>
                </a:lnTo>
                <a:lnTo>
                  <a:pt x="0" y="162306"/>
                </a:lnTo>
                <a:lnTo>
                  <a:pt x="6858" y="161544"/>
                </a:lnTo>
                <a:close/>
              </a:path>
            </a:pathLst>
          </a:custGeom>
          <a:solidFill>
            <a:srgbClr val="3E9E9E"/>
          </a:solidFill>
        </p:spPr>
        <p:txBody>
          <a:bodyPr wrap="square" lIns="0" tIns="0" rIns="0" bIns="0" rtlCol="0">
            <a:noAutofit/>
          </a:bodyPr>
          <a:lstStyle/>
          <a:p>
            <a:endParaRPr/>
          </a:p>
        </p:txBody>
      </p:sp>
      <p:sp>
        <p:nvSpPr>
          <p:cNvPr id="3136" name="object 3136"/>
          <p:cNvSpPr/>
          <p:nvPr/>
        </p:nvSpPr>
        <p:spPr>
          <a:xfrm>
            <a:off x="4600194" y="3761994"/>
            <a:ext cx="162306" cy="161544"/>
          </a:xfrm>
          <a:custGeom>
            <a:avLst/>
            <a:gdLst/>
            <a:ahLst/>
            <a:cxnLst/>
            <a:rect l="l" t="t" r="r" b="b"/>
            <a:pathLst>
              <a:path w="162305" h="161544">
                <a:moveTo>
                  <a:pt x="0" y="161544"/>
                </a:moveTo>
                <a:lnTo>
                  <a:pt x="162306" y="0"/>
                </a:lnTo>
              </a:path>
            </a:pathLst>
          </a:custGeom>
          <a:ln w="762">
            <a:solidFill>
              <a:srgbClr val="3E9E9E"/>
            </a:solidFill>
          </a:ln>
        </p:spPr>
        <p:txBody>
          <a:bodyPr wrap="square" lIns="0" tIns="0" rIns="0" bIns="0" rtlCol="0">
            <a:noAutofit/>
          </a:bodyPr>
          <a:lstStyle/>
          <a:p>
            <a:endParaRPr/>
          </a:p>
        </p:txBody>
      </p:sp>
      <p:sp>
        <p:nvSpPr>
          <p:cNvPr id="3137" name="object 3137"/>
          <p:cNvSpPr/>
          <p:nvPr/>
        </p:nvSpPr>
        <p:spPr>
          <a:xfrm>
            <a:off x="4598670" y="3761994"/>
            <a:ext cx="163829" cy="161544"/>
          </a:xfrm>
          <a:custGeom>
            <a:avLst/>
            <a:gdLst/>
            <a:ahLst/>
            <a:cxnLst/>
            <a:rect l="l" t="t" r="r" b="b"/>
            <a:pathLst>
              <a:path w="163829" h="161544">
                <a:moveTo>
                  <a:pt x="1524" y="161544"/>
                </a:moveTo>
                <a:lnTo>
                  <a:pt x="163830" y="0"/>
                </a:lnTo>
                <a:lnTo>
                  <a:pt x="161544" y="0"/>
                </a:lnTo>
                <a:lnTo>
                  <a:pt x="0" y="161544"/>
                </a:lnTo>
                <a:lnTo>
                  <a:pt x="1524" y="161544"/>
                </a:lnTo>
                <a:close/>
              </a:path>
            </a:pathLst>
          </a:custGeom>
          <a:solidFill>
            <a:srgbClr val="3E9E9E"/>
          </a:solidFill>
        </p:spPr>
        <p:txBody>
          <a:bodyPr wrap="square" lIns="0" tIns="0" rIns="0" bIns="0" rtlCol="0">
            <a:noAutofit/>
          </a:bodyPr>
          <a:lstStyle/>
          <a:p>
            <a:endParaRPr/>
          </a:p>
        </p:txBody>
      </p:sp>
      <p:sp>
        <p:nvSpPr>
          <p:cNvPr id="3138" name="object 3138"/>
          <p:cNvSpPr/>
          <p:nvPr/>
        </p:nvSpPr>
        <p:spPr>
          <a:xfrm>
            <a:off x="4597146" y="376199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3139" name="object 3139"/>
          <p:cNvSpPr/>
          <p:nvPr/>
        </p:nvSpPr>
        <p:spPr>
          <a:xfrm>
            <a:off x="4594859" y="3761994"/>
            <a:ext cx="163830" cy="162306"/>
          </a:xfrm>
          <a:custGeom>
            <a:avLst/>
            <a:gdLst/>
            <a:ahLst/>
            <a:cxnLst/>
            <a:rect l="l" t="t" r="r" b="b"/>
            <a:pathLst>
              <a:path w="163829" h="162305">
                <a:moveTo>
                  <a:pt x="2286" y="161544"/>
                </a:moveTo>
                <a:lnTo>
                  <a:pt x="163830" y="0"/>
                </a:lnTo>
                <a:lnTo>
                  <a:pt x="161544" y="0"/>
                </a:lnTo>
                <a:lnTo>
                  <a:pt x="0" y="162306"/>
                </a:lnTo>
                <a:lnTo>
                  <a:pt x="2286" y="161544"/>
                </a:lnTo>
                <a:close/>
              </a:path>
            </a:pathLst>
          </a:custGeom>
          <a:solidFill>
            <a:srgbClr val="3FA0A0"/>
          </a:solidFill>
        </p:spPr>
        <p:txBody>
          <a:bodyPr wrap="square" lIns="0" tIns="0" rIns="0" bIns="0" rtlCol="0">
            <a:noAutofit/>
          </a:bodyPr>
          <a:lstStyle/>
          <a:p>
            <a:endParaRPr/>
          </a:p>
        </p:txBody>
      </p:sp>
      <p:sp>
        <p:nvSpPr>
          <p:cNvPr id="3140" name="object 3140"/>
          <p:cNvSpPr/>
          <p:nvPr/>
        </p:nvSpPr>
        <p:spPr>
          <a:xfrm>
            <a:off x="4593336" y="3761994"/>
            <a:ext cx="163068" cy="162306"/>
          </a:xfrm>
          <a:custGeom>
            <a:avLst/>
            <a:gdLst/>
            <a:ahLst/>
            <a:cxnLst/>
            <a:rect l="l" t="t" r="r" b="b"/>
            <a:pathLst>
              <a:path w="163067" h="162305">
                <a:moveTo>
                  <a:pt x="1524" y="162305"/>
                </a:moveTo>
                <a:lnTo>
                  <a:pt x="163068" y="0"/>
                </a:lnTo>
                <a:lnTo>
                  <a:pt x="161544" y="761"/>
                </a:lnTo>
                <a:lnTo>
                  <a:pt x="0" y="162305"/>
                </a:lnTo>
                <a:lnTo>
                  <a:pt x="1524" y="162305"/>
                </a:lnTo>
                <a:close/>
              </a:path>
            </a:pathLst>
          </a:custGeom>
          <a:solidFill>
            <a:srgbClr val="40A2A2"/>
          </a:solidFill>
        </p:spPr>
        <p:txBody>
          <a:bodyPr wrap="square" lIns="0" tIns="0" rIns="0" bIns="0" rtlCol="0">
            <a:noAutofit/>
          </a:bodyPr>
          <a:lstStyle/>
          <a:p>
            <a:endParaRPr/>
          </a:p>
        </p:txBody>
      </p:sp>
      <p:sp>
        <p:nvSpPr>
          <p:cNvPr id="3141" name="object 3141"/>
          <p:cNvSpPr/>
          <p:nvPr/>
        </p:nvSpPr>
        <p:spPr>
          <a:xfrm>
            <a:off x="4586477" y="3762755"/>
            <a:ext cx="168402" cy="163068"/>
          </a:xfrm>
          <a:custGeom>
            <a:avLst/>
            <a:gdLst/>
            <a:ahLst/>
            <a:cxnLst/>
            <a:rect l="l" t="t" r="r" b="b"/>
            <a:pathLst>
              <a:path w="168401" h="163067">
                <a:moveTo>
                  <a:pt x="6858" y="161544"/>
                </a:moveTo>
                <a:lnTo>
                  <a:pt x="168402" y="0"/>
                </a:lnTo>
                <a:lnTo>
                  <a:pt x="161544" y="1524"/>
                </a:lnTo>
                <a:lnTo>
                  <a:pt x="0" y="163068"/>
                </a:lnTo>
                <a:lnTo>
                  <a:pt x="6858" y="161544"/>
                </a:lnTo>
                <a:close/>
              </a:path>
            </a:pathLst>
          </a:custGeom>
          <a:solidFill>
            <a:srgbClr val="41A4A4"/>
          </a:solidFill>
        </p:spPr>
        <p:txBody>
          <a:bodyPr wrap="square" lIns="0" tIns="0" rIns="0" bIns="0" rtlCol="0">
            <a:noAutofit/>
          </a:bodyPr>
          <a:lstStyle/>
          <a:p>
            <a:endParaRPr/>
          </a:p>
        </p:txBody>
      </p:sp>
      <p:sp>
        <p:nvSpPr>
          <p:cNvPr id="3142" name="object 3142"/>
          <p:cNvSpPr/>
          <p:nvPr/>
        </p:nvSpPr>
        <p:spPr>
          <a:xfrm>
            <a:off x="4593335" y="3762755"/>
            <a:ext cx="161544" cy="161544"/>
          </a:xfrm>
          <a:custGeom>
            <a:avLst/>
            <a:gdLst/>
            <a:ahLst/>
            <a:cxnLst/>
            <a:rect l="l" t="t" r="r" b="b"/>
            <a:pathLst>
              <a:path w="161544" h="161544">
                <a:moveTo>
                  <a:pt x="0" y="161544"/>
                </a:moveTo>
                <a:lnTo>
                  <a:pt x="161544" y="0"/>
                </a:lnTo>
              </a:path>
            </a:pathLst>
          </a:custGeom>
          <a:ln w="762">
            <a:solidFill>
              <a:srgbClr val="41A4A4"/>
            </a:solidFill>
          </a:ln>
        </p:spPr>
        <p:txBody>
          <a:bodyPr wrap="square" lIns="0" tIns="0" rIns="0" bIns="0" rtlCol="0">
            <a:noAutofit/>
          </a:bodyPr>
          <a:lstStyle/>
          <a:p>
            <a:endParaRPr/>
          </a:p>
        </p:txBody>
      </p:sp>
      <p:sp>
        <p:nvSpPr>
          <p:cNvPr id="3143" name="object 3143"/>
          <p:cNvSpPr/>
          <p:nvPr/>
        </p:nvSpPr>
        <p:spPr>
          <a:xfrm>
            <a:off x="4591049" y="3762755"/>
            <a:ext cx="163830" cy="162306"/>
          </a:xfrm>
          <a:custGeom>
            <a:avLst/>
            <a:gdLst/>
            <a:ahLst/>
            <a:cxnLst/>
            <a:rect l="l" t="t" r="r" b="b"/>
            <a:pathLst>
              <a:path w="163829" h="162305">
                <a:moveTo>
                  <a:pt x="2286" y="161544"/>
                </a:moveTo>
                <a:lnTo>
                  <a:pt x="163830" y="0"/>
                </a:lnTo>
                <a:lnTo>
                  <a:pt x="161544" y="0"/>
                </a:lnTo>
                <a:lnTo>
                  <a:pt x="0" y="162306"/>
                </a:lnTo>
                <a:lnTo>
                  <a:pt x="2286" y="161544"/>
                </a:lnTo>
                <a:close/>
              </a:path>
            </a:pathLst>
          </a:custGeom>
          <a:solidFill>
            <a:srgbClr val="41A4A4"/>
          </a:solidFill>
        </p:spPr>
        <p:txBody>
          <a:bodyPr wrap="square" lIns="0" tIns="0" rIns="0" bIns="0" rtlCol="0">
            <a:noAutofit/>
          </a:bodyPr>
          <a:lstStyle/>
          <a:p>
            <a:endParaRPr/>
          </a:p>
        </p:txBody>
      </p:sp>
      <p:sp>
        <p:nvSpPr>
          <p:cNvPr id="3144" name="object 3144"/>
          <p:cNvSpPr/>
          <p:nvPr/>
        </p:nvSpPr>
        <p:spPr>
          <a:xfrm>
            <a:off x="4588764" y="3762755"/>
            <a:ext cx="163830" cy="162306"/>
          </a:xfrm>
          <a:custGeom>
            <a:avLst/>
            <a:gdLst/>
            <a:ahLst/>
            <a:cxnLst/>
            <a:rect l="l" t="t" r="r" b="b"/>
            <a:pathLst>
              <a:path w="163829" h="162305">
                <a:moveTo>
                  <a:pt x="2286" y="162305"/>
                </a:moveTo>
                <a:lnTo>
                  <a:pt x="163830" y="0"/>
                </a:lnTo>
                <a:lnTo>
                  <a:pt x="161544" y="761"/>
                </a:lnTo>
                <a:lnTo>
                  <a:pt x="0" y="162305"/>
                </a:lnTo>
                <a:lnTo>
                  <a:pt x="2286" y="162305"/>
                </a:lnTo>
                <a:close/>
              </a:path>
            </a:pathLst>
          </a:custGeom>
          <a:solidFill>
            <a:srgbClr val="41A7A6"/>
          </a:solidFill>
        </p:spPr>
        <p:txBody>
          <a:bodyPr wrap="square" lIns="0" tIns="0" rIns="0" bIns="0" rtlCol="0">
            <a:noAutofit/>
          </a:bodyPr>
          <a:lstStyle/>
          <a:p>
            <a:endParaRPr/>
          </a:p>
        </p:txBody>
      </p:sp>
      <p:sp>
        <p:nvSpPr>
          <p:cNvPr id="3145" name="object 3145"/>
          <p:cNvSpPr/>
          <p:nvPr/>
        </p:nvSpPr>
        <p:spPr>
          <a:xfrm>
            <a:off x="4586478" y="3763517"/>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3A9A9"/>
          </a:solidFill>
        </p:spPr>
        <p:txBody>
          <a:bodyPr wrap="square" lIns="0" tIns="0" rIns="0" bIns="0" rtlCol="0">
            <a:noAutofit/>
          </a:bodyPr>
          <a:lstStyle/>
          <a:p>
            <a:endParaRPr/>
          </a:p>
        </p:txBody>
      </p:sp>
      <p:sp>
        <p:nvSpPr>
          <p:cNvPr id="3146" name="object 3146"/>
          <p:cNvSpPr/>
          <p:nvPr/>
        </p:nvSpPr>
        <p:spPr>
          <a:xfrm>
            <a:off x="4579619" y="3764279"/>
            <a:ext cx="168402" cy="163830"/>
          </a:xfrm>
          <a:custGeom>
            <a:avLst/>
            <a:gdLst/>
            <a:ahLst/>
            <a:cxnLst/>
            <a:rect l="l" t="t" r="r" b="b"/>
            <a:pathLst>
              <a:path w="168401" h="163829">
                <a:moveTo>
                  <a:pt x="6858" y="161544"/>
                </a:moveTo>
                <a:lnTo>
                  <a:pt x="168402" y="0"/>
                </a:lnTo>
                <a:lnTo>
                  <a:pt x="161544" y="2286"/>
                </a:lnTo>
                <a:lnTo>
                  <a:pt x="0" y="163830"/>
                </a:lnTo>
                <a:lnTo>
                  <a:pt x="6858" y="161544"/>
                </a:lnTo>
                <a:close/>
              </a:path>
            </a:pathLst>
          </a:custGeom>
          <a:solidFill>
            <a:srgbClr val="44ABAB"/>
          </a:solidFill>
        </p:spPr>
        <p:txBody>
          <a:bodyPr wrap="square" lIns="0" tIns="0" rIns="0" bIns="0" rtlCol="0">
            <a:noAutofit/>
          </a:bodyPr>
          <a:lstStyle/>
          <a:p>
            <a:endParaRPr/>
          </a:p>
        </p:txBody>
      </p:sp>
      <p:sp>
        <p:nvSpPr>
          <p:cNvPr id="3147" name="object 3147"/>
          <p:cNvSpPr/>
          <p:nvPr/>
        </p:nvSpPr>
        <p:spPr>
          <a:xfrm>
            <a:off x="4586477" y="3764279"/>
            <a:ext cx="161544" cy="161544"/>
          </a:xfrm>
          <a:custGeom>
            <a:avLst/>
            <a:gdLst/>
            <a:ahLst/>
            <a:cxnLst/>
            <a:rect l="l" t="t" r="r" b="b"/>
            <a:pathLst>
              <a:path w="161544" h="161544">
                <a:moveTo>
                  <a:pt x="0" y="161544"/>
                </a:moveTo>
                <a:lnTo>
                  <a:pt x="161544" y="0"/>
                </a:lnTo>
              </a:path>
            </a:pathLst>
          </a:custGeom>
          <a:ln w="762">
            <a:solidFill>
              <a:srgbClr val="44ABAB"/>
            </a:solidFill>
          </a:ln>
        </p:spPr>
        <p:txBody>
          <a:bodyPr wrap="square" lIns="0" tIns="0" rIns="0" bIns="0" rtlCol="0">
            <a:noAutofit/>
          </a:bodyPr>
          <a:lstStyle/>
          <a:p>
            <a:endParaRPr/>
          </a:p>
        </p:txBody>
      </p:sp>
      <p:sp>
        <p:nvSpPr>
          <p:cNvPr id="3148" name="object 3148"/>
          <p:cNvSpPr/>
          <p:nvPr/>
        </p:nvSpPr>
        <p:spPr>
          <a:xfrm>
            <a:off x="4584191" y="3764279"/>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4ABAB"/>
          </a:solidFill>
        </p:spPr>
        <p:txBody>
          <a:bodyPr wrap="square" lIns="0" tIns="0" rIns="0" bIns="0" rtlCol="0">
            <a:noAutofit/>
          </a:bodyPr>
          <a:lstStyle/>
          <a:p>
            <a:endParaRPr/>
          </a:p>
        </p:txBody>
      </p:sp>
      <p:sp>
        <p:nvSpPr>
          <p:cNvPr id="3149" name="object 3149"/>
          <p:cNvSpPr/>
          <p:nvPr/>
        </p:nvSpPr>
        <p:spPr>
          <a:xfrm>
            <a:off x="4581906" y="3765041"/>
            <a:ext cx="163830" cy="162306"/>
          </a:xfrm>
          <a:custGeom>
            <a:avLst/>
            <a:gdLst/>
            <a:ahLst/>
            <a:cxnLst/>
            <a:rect l="l" t="t" r="r" b="b"/>
            <a:pathLst>
              <a:path w="163829" h="162305">
                <a:moveTo>
                  <a:pt x="2286" y="161543"/>
                </a:moveTo>
                <a:lnTo>
                  <a:pt x="163830" y="0"/>
                </a:lnTo>
                <a:lnTo>
                  <a:pt x="161544" y="761"/>
                </a:lnTo>
                <a:lnTo>
                  <a:pt x="0" y="162305"/>
                </a:lnTo>
                <a:lnTo>
                  <a:pt x="2286" y="161543"/>
                </a:lnTo>
                <a:close/>
              </a:path>
            </a:pathLst>
          </a:custGeom>
          <a:solidFill>
            <a:srgbClr val="45ACAC"/>
          </a:solidFill>
        </p:spPr>
        <p:txBody>
          <a:bodyPr wrap="square" lIns="0" tIns="0" rIns="0" bIns="0" rtlCol="0">
            <a:noAutofit/>
          </a:bodyPr>
          <a:lstStyle/>
          <a:p>
            <a:endParaRPr/>
          </a:p>
        </p:txBody>
      </p:sp>
      <p:sp>
        <p:nvSpPr>
          <p:cNvPr id="3150" name="object 3150"/>
          <p:cNvSpPr/>
          <p:nvPr/>
        </p:nvSpPr>
        <p:spPr>
          <a:xfrm>
            <a:off x="4579619" y="3765804"/>
            <a:ext cx="163830" cy="162306"/>
          </a:xfrm>
          <a:custGeom>
            <a:avLst/>
            <a:gdLst/>
            <a:ahLst/>
            <a:cxnLst/>
            <a:rect l="l" t="t" r="r" b="b"/>
            <a:pathLst>
              <a:path w="163829" h="162305">
                <a:moveTo>
                  <a:pt x="2286" y="161543"/>
                </a:moveTo>
                <a:lnTo>
                  <a:pt x="163830" y="0"/>
                </a:lnTo>
                <a:lnTo>
                  <a:pt x="161544" y="761"/>
                </a:lnTo>
                <a:lnTo>
                  <a:pt x="0" y="162305"/>
                </a:lnTo>
                <a:lnTo>
                  <a:pt x="2286" y="161543"/>
                </a:lnTo>
                <a:close/>
              </a:path>
            </a:pathLst>
          </a:custGeom>
          <a:solidFill>
            <a:srgbClr val="46AEAE"/>
          </a:solidFill>
        </p:spPr>
        <p:txBody>
          <a:bodyPr wrap="square" lIns="0" tIns="0" rIns="0" bIns="0" rtlCol="0">
            <a:noAutofit/>
          </a:bodyPr>
          <a:lstStyle/>
          <a:p>
            <a:endParaRPr/>
          </a:p>
        </p:txBody>
      </p:sp>
      <p:sp>
        <p:nvSpPr>
          <p:cNvPr id="3151" name="object 3151"/>
          <p:cNvSpPr/>
          <p:nvPr/>
        </p:nvSpPr>
        <p:spPr>
          <a:xfrm>
            <a:off x="4572762" y="3766566"/>
            <a:ext cx="168402" cy="164592"/>
          </a:xfrm>
          <a:custGeom>
            <a:avLst/>
            <a:gdLst/>
            <a:ahLst/>
            <a:cxnLst/>
            <a:rect l="l" t="t" r="r" b="b"/>
            <a:pathLst>
              <a:path w="168401" h="164591">
                <a:moveTo>
                  <a:pt x="6858" y="161544"/>
                </a:moveTo>
                <a:lnTo>
                  <a:pt x="168402" y="0"/>
                </a:lnTo>
                <a:lnTo>
                  <a:pt x="161544" y="3048"/>
                </a:lnTo>
                <a:lnTo>
                  <a:pt x="0" y="164592"/>
                </a:lnTo>
                <a:lnTo>
                  <a:pt x="6858" y="161544"/>
                </a:lnTo>
                <a:close/>
              </a:path>
            </a:pathLst>
          </a:custGeom>
          <a:solidFill>
            <a:srgbClr val="46B1B1"/>
          </a:solidFill>
        </p:spPr>
        <p:txBody>
          <a:bodyPr wrap="square" lIns="0" tIns="0" rIns="0" bIns="0" rtlCol="0">
            <a:noAutofit/>
          </a:bodyPr>
          <a:lstStyle/>
          <a:p>
            <a:endParaRPr/>
          </a:p>
        </p:txBody>
      </p:sp>
      <p:sp>
        <p:nvSpPr>
          <p:cNvPr id="3152" name="object 3152"/>
          <p:cNvSpPr/>
          <p:nvPr/>
        </p:nvSpPr>
        <p:spPr>
          <a:xfrm>
            <a:off x="4579620" y="3766566"/>
            <a:ext cx="161544" cy="161544"/>
          </a:xfrm>
          <a:custGeom>
            <a:avLst/>
            <a:gdLst/>
            <a:ahLst/>
            <a:cxnLst/>
            <a:rect l="l" t="t" r="r" b="b"/>
            <a:pathLst>
              <a:path w="161544" h="161544">
                <a:moveTo>
                  <a:pt x="0" y="161544"/>
                </a:moveTo>
                <a:lnTo>
                  <a:pt x="161544" y="0"/>
                </a:lnTo>
              </a:path>
            </a:pathLst>
          </a:custGeom>
          <a:ln w="762">
            <a:solidFill>
              <a:srgbClr val="46B1B1"/>
            </a:solidFill>
          </a:ln>
        </p:spPr>
        <p:txBody>
          <a:bodyPr wrap="square" lIns="0" tIns="0" rIns="0" bIns="0" rtlCol="0">
            <a:noAutofit/>
          </a:bodyPr>
          <a:lstStyle/>
          <a:p>
            <a:endParaRPr/>
          </a:p>
        </p:txBody>
      </p:sp>
      <p:sp>
        <p:nvSpPr>
          <p:cNvPr id="3153" name="object 3153"/>
          <p:cNvSpPr/>
          <p:nvPr/>
        </p:nvSpPr>
        <p:spPr>
          <a:xfrm>
            <a:off x="4575810" y="3766566"/>
            <a:ext cx="165354" cy="163068"/>
          </a:xfrm>
          <a:custGeom>
            <a:avLst/>
            <a:gdLst/>
            <a:ahLst/>
            <a:cxnLst/>
            <a:rect l="l" t="t" r="r" b="b"/>
            <a:pathLst>
              <a:path w="165353" h="163067">
                <a:moveTo>
                  <a:pt x="3810" y="161544"/>
                </a:moveTo>
                <a:lnTo>
                  <a:pt x="165354" y="0"/>
                </a:lnTo>
                <a:lnTo>
                  <a:pt x="161544" y="1524"/>
                </a:lnTo>
                <a:lnTo>
                  <a:pt x="0" y="163068"/>
                </a:lnTo>
                <a:lnTo>
                  <a:pt x="3810" y="161544"/>
                </a:lnTo>
                <a:close/>
              </a:path>
            </a:pathLst>
          </a:custGeom>
          <a:solidFill>
            <a:srgbClr val="46B1B1"/>
          </a:solidFill>
        </p:spPr>
        <p:txBody>
          <a:bodyPr wrap="square" lIns="0" tIns="0" rIns="0" bIns="0" rtlCol="0">
            <a:noAutofit/>
          </a:bodyPr>
          <a:lstStyle/>
          <a:p>
            <a:endParaRPr/>
          </a:p>
        </p:txBody>
      </p:sp>
      <p:sp>
        <p:nvSpPr>
          <p:cNvPr id="3154" name="object 3154"/>
          <p:cNvSpPr/>
          <p:nvPr/>
        </p:nvSpPr>
        <p:spPr>
          <a:xfrm>
            <a:off x="4572762" y="3768089"/>
            <a:ext cx="164592" cy="163068"/>
          </a:xfrm>
          <a:custGeom>
            <a:avLst/>
            <a:gdLst/>
            <a:ahLst/>
            <a:cxnLst/>
            <a:rect l="l" t="t" r="r" b="b"/>
            <a:pathLst>
              <a:path w="164591" h="163067">
                <a:moveTo>
                  <a:pt x="3048" y="161544"/>
                </a:moveTo>
                <a:lnTo>
                  <a:pt x="164592" y="0"/>
                </a:lnTo>
                <a:lnTo>
                  <a:pt x="161544" y="1524"/>
                </a:lnTo>
                <a:lnTo>
                  <a:pt x="0" y="163068"/>
                </a:lnTo>
                <a:lnTo>
                  <a:pt x="3048" y="161544"/>
                </a:lnTo>
                <a:close/>
              </a:path>
            </a:pathLst>
          </a:custGeom>
          <a:solidFill>
            <a:srgbClr val="47B5B5"/>
          </a:solidFill>
        </p:spPr>
        <p:txBody>
          <a:bodyPr wrap="square" lIns="0" tIns="0" rIns="0" bIns="0" rtlCol="0">
            <a:noAutofit/>
          </a:bodyPr>
          <a:lstStyle/>
          <a:p>
            <a:endParaRPr/>
          </a:p>
        </p:txBody>
      </p:sp>
      <p:sp>
        <p:nvSpPr>
          <p:cNvPr id="3155" name="object 3155"/>
          <p:cNvSpPr/>
          <p:nvPr/>
        </p:nvSpPr>
        <p:spPr>
          <a:xfrm>
            <a:off x="4565903" y="3769613"/>
            <a:ext cx="168402" cy="164592"/>
          </a:xfrm>
          <a:custGeom>
            <a:avLst/>
            <a:gdLst/>
            <a:ahLst/>
            <a:cxnLst/>
            <a:rect l="l" t="t" r="r" b="b"/>
            <a:pathLst>
              <a:path w="168401" h="164591">
                <a:moveTo>
                  <a:pt x="6858" y="161544"/>
                </a:moveTo>
                <a:lnTo>
                  <a:pt x="168402" y="0"/>
                </a:lnTo>
                <a:lnTo>
                  <a:pt x="161544" y="3048"/>
                </a:lnTo>
                <a:lnTo>
                  <a:pt x="0" y="164592"/>
                </a:lnTo>
                <a:lnTo>
                  <a:pt x="6858" y="161544"/>
                </a:lnTo>
                <a:close/>
              </a:path>
            </a:pathLst>
          </a:custGeom>
          <a:solidFill>
            <a:srgbClr val="48B8B8"/>
          </a:solidFill>
        </p:spPr>
        <p:txBody>
          <a:bodyPr wrap="square" lIns="0" tIns="0" rIns="0" bIns="0" rtlCol="0">
            <a:noAutofit/>
          </a:bodyPr>
          <a:lstStyle/>
          <a:p>
            <a:endParaRPr/>
          </a:p>
        </p:txBody>
      </p:sp>
      <p:sp>
        <p:nvSpPr>
          <p:cNvPr id="3156" name="object 3156"/>
          <p:cNvSpPr/>
          <p:nvPr/>
        </p:nvSpPr>
        <p:spPr>
          <a:xfrm>
            <a:off x="4572761" y="3769613"/>
            <a:ext cx="161544" cy="161544"/>
          </a:xfrm>
          <a:custGeom>
            <a:avLst/>
            <a:gdLst/>
            <a:ahLst/>
            <a:cxnLst/>
            <a:rect l="l" t="t" r="r" b="b"/>
            <a:pathLst>
              <a:path w="161544" h="161544">
                <a:moveTo>
                  <a:pt x="0" y="161544"/>
                </a:moveTo>
                <a:lnTo>
                  <a:pt x="161544" y="0"/>
                </a:lnTo>
              </a:path>
            </a:pathLst>
          </a:custGeom>
          <a:ln w="762">
            <a:solidFill>
              <a:srgbClr val="48B8B8"/>
            </a:solidFill>
          </a:ln>
        </p:spPr>
        <p:txBody>
          <a:bodyPr wrap="square" lIns="0" tIns="0" rIns="0" bIns="0" rtlCol="0">
            <a:noAutofit/>
          </a:bodyPr>
          <a:lstStyle/>
          <a:p>
            <a:endParaRPr/>
          </a:p>
        </p:txBody>
      </p:sp>
      <p:sp>
        <p:nvSpPr>
          <p:cNvPr id="3157" name="object 3157"/>
          <p:cNvSpPr/>
          <p:nvPr/>
        </p:nvSpPr>
        <p:spPr>
          <a:xfrm>
            <a:off x="4559808" y="3772661"/>
            <a:ext cx="167640" cy="166116"/>
          </a:xfrm>
          <a:custGeom>
            <a:avLst/>
            <a:gdLst/>
            <a:ahLst/>
            <a:cxnLst/>
            <a:rect l="l" t="t" r="r" b="b"/>
            <a:pathLst>
              <a:path w="167639" h="166115">
                <a:moveTo>
                  <a:pt x="6096" y="161543"/>
                </a:moveTo>
                <a:lnTo>
                  <a:pt x="167640" y="0"/>
                </a:lnTo>
                <a:lnTo>
                  <a:pt x="161544" y="4571"/>
                </a:lnTo>
                <a:lnTo>
                  <a:pt x="0" y="166115"/>
                </a:lnTo>
                <a:lnTo>
                  <a:pt x="6096" y="161543"/>
                </a:lnTo>
                <a:close/>
              </a:path>
            </a:pathLst>
          </a:custGeom>
          <a:solidFill>
            <a:srgbClr val="4ABCBC"/>
          </a:solidFill>
        </p:spPr>
        <p:txBody>
          <a:bodyPr wrap="square" lIns="0" tIns="0" rIns="0" bIns="0" rtlCol="0">
            <a:noAutofit/>
          </a:bodyPr>
          <a:lstStyle/>
          <a:p>
            <a:endParaRPr/>
          </a:p>
        </p:txBody>
      </p:sp>
      <p:sp>
        <p:nvSpPr>
          <p:cNvPr id="3158" name="object 3158"/>
          <p:cNvSpPr/>
          <p:nvPr/>
        </p:nvSpPr>
        <p:spPr>
          <a:xfrm>
            <a:off x="4565904" y="3772661"/>
            <a:ext cx="161544" cy="161544"/>
          </a:xfrm>
          <a:custGeom>
            <a:avLst/>
            <a:gdLst/>
            <a:ahLst/>
            <a:cxnLst/>
            <a:rect l="l" t="t" r="r" b="b"/>
            <a:pathLst>
              <a:path w="161544" h="161544">
                <a:moveTo>
                  <a:pt x="0" y="161543"/>
                </a:moveTo>
                <a:lnTo>
                  <a:pt x="161544" y="0"/>
                </a:lnTo>
              </a:path>
            </a:pathLst>
          </a:custGeom>
          <a:ln w="762">
            <a:solidFill>
              <a:srgbClr val="4ABCBC"/>
            </a:solidFill>
          </a:ln>
        </p:spPr>
        <p:txBody>
          <a:bodyPr wrap="square" lIns="0" tIns="0" rIns="0" bIns="0" rtlCol="0">
            <a:noAutofit/>
          </a:bodyPr>
          <a:lstStyle/>
          <a:p>
            <a:endParaRPr/>
          </a:p>
        </p:txBody>
      </p:sp>
      <p:sp>
        <p:nvSpPr>
          <p:cNvPr id="3159" name="object 3159"/>
          <p:cNvSpPr/>
          <p:nvPr/>
        </p:nvSpPr>
        <p:spPr>
          <a:xfrm>
            <a:off x="4553711" y="3777233"/>
            <a:ext cx="167640" cy="166116"/>
          </a:xfrm>
          <a:custGeom>
            <a:avLst/>
            <a:gdLst/>
            <a:ahLst/>
            <a:cxnLst/>
            <a:rect l="l" t="t" r="r" b="b"/>
            <a:pathLst>
              <a:path w="167639" h="166115">
                <a:moveTo>
                  <a:pt x="6096" y="161543"/>
                </a:moveTo>
                <a:lnTo>
                  <a:pt x="167640" y="0"/>
                </a:lnTo>
                <a:lnTo>
                  <a:pt x="161544" y="4571"/>
                </a:lnTo>
                <a:lnTo>
                  <a:pt x="0" y="166115"/>
                </a:lnTo>
                <a:lnTo>
                  <a:pt x="6096" y="161543"/>
                </a:lnTo>
                <a:close/>
              </a:path>
            </a:pathLst>
          </a:custGeom>
          <a:solidFill>
            <a:srgbClr val="4EC3C3"/>
          </a:solidFill>
        </p:spPr>
        <p:txBody>
          <a:bodyPr wrap="square" lIns="0" tIns="0" rIns="0" bIns="0" rtlCol="0">
            <a:noAutofit/>
          </a:bodyPr>
          <a:lstStyle/>
          <a:p>
            <a:endParaRPr/>
          </a:p>
        </p:txBody>
      </p:sp>
      <p:sp>
        <p:nvSpPr>
          <p:cNvPr id="3160" name="object 3160"/>
          <p:cNvSpPr/>
          <p:nvPr/>
        </p:nvSpPr>
        <p:spPr>
          <a:xfrm>
            <a:off x="4559807" y="3777233"/>
            <a:ext cx="161544" cy="161544"/>
          </a:xfrm>
          <a:custGeom>
            <a:avLst/>
            <a:gdLst/>
            <a:ahLst/>
            <a:cxnLst/>
            <a:rect l="l" t="t" r="r" b="b"/>
            <a:pathLst>
              <a:path w="161544" h="161544">
                <a:moveTo>
                  <a:pt x="0" y="161543"/>
                </a:moveTo>
                <a:lnTo>
                  <a:pt x="161544" y="0"/>
                </a:lnTo>
              </a:path>
            </a:pathLst>
          </a:custGeom>
          <a:ln w="762">
            <a:solidFill>
              <a:srgbClr val="4EC3C3"/>
            </a:solidFill>
          </a:ln>
        </p:spPr>
        <p:txBody>
          <a:bodyPr wrap="square" lIns="0" tIns="0" rIns="0" bIns="0" rtlCol="0">
            <a:noAutofit/>
          </a:bodyPr>
          <a:lstStyle/>
          <a:p>
            <a:endParaRPr/>
          </a:p>
        </p:txBody>
      </p:sp>
      <p:sp>
        <p:nvSpPr>
          <p:cNvPr id="3161" name="object 3161"/>
          <p:cNvSpPr/>
          <p:nvPr/>
        </p:nvSpPr>
        <p:spPr>
          <a:xfrm>
            <a:off x="4547615" y="3781805"/>
            <a:ext cx="167640" cy="167640"/>
          </a:xfrm>
          <a:custGeom>
            <a:avLst/>
            <a:gdLst/>
            <a:ahLst/>
            <a:cxnLst/>
            <a:rect l="l" t="t" r="r" b="b"/>
            <a:pathLst>
              <a:path w="167639" h="167639">
                <a:moveTo>
                  <a:pt x="6096" y="161544"/>
                </a:moveTo>
                <a:lnTo>
                  <a:pt x="0" y="167640"/>
                </a:lnTo>
                <a:lnTo>
                  <a:pt x="167640" y="0"/>
                </a:lnTo>
                <a:lnTo>
                  <a:pt x="6096" y="161544"/>
                </a:lnTo>
                <a:close/>
              </a:path>
            </a:pathLst>
          </a:custGeom>
          <a:solidFill>
            <a:srgbClr val="4FC6C6"/>
          </a:solidFill>
        </p:spPr>
        <p:txBody>
          <a:bodyPr wrap="square" lIns="0" tIns="0" rIns="0" bIns="0" rtlCol="0">
            <a:noAutofit/>
          </a:bodyPr>
          <a:lstStyle/>
          <a:p>
            <a:endParaRPr/>
          </a:p>
        </p:txBody>
      </p:sp>
      <p:sp>
        <p:nvSpPr>
          <p:cNvPr id="3162" name="object 3162"/>
          <p:cNvSpPr/>
          <p:nvPr/>
        </p:nvSpPr>
        <p:spPr>
          <a:xfrm>
            <a:off x="4553711" y="3781805"/>
            <a:ext cx="161544" cy="161544"/>
          </a:xfrm>
          <a:custGeom>
            <a:avLst/>
            <a:gdLst/>
            <a:ahLst/>
            <a:cxnLst/>
            <a:rect l="l" t="t" r="r" b="b"/>
            <a:pathLst>
              <a:path w="161544" h="161544">
                <a:moveTo>
                  <a:pt x="0" y="161544"/>
                </a:moveTo>
                <a:lnTo>
                  <a:pt x="161544" y="0"/>
                </a:lnTo>
              </a:path>
            </a:pathLst>
          </a:custGeom>
          <a:ln w="762">
            <a:solidFill>
              <a:srgbClr val="4FC6C6"/>
            </a:solidFill>
          </a:ln>
        </p:spPr>
        <p:txBody>
          <a:bodyPr wrap="square" lIns="0" tIns="0" rIns="0" bIns="0" rtlCol="0">
            <a:noAutofit/>
          </a:bodyPr>
          <a:lstStyle/>
          <a:p>
            <a:endParaRPr/>
          </a:p>
        </p:txBody>
      </p:sp>
      <p:sp>
        <p:nvSpPr>
          <p:cNvPr id="3163" name="object 3163"/>
          <p:cNvSpPr/>
          <p:nvPr/>
        </p:nvSpPr>
        <p:spPr>
          <a:xfrm>
            <a:off x="4953000" y="4341875"/>
            <a:ext cx="161544" cy="183642"/>
          </a:xfrm>
          <a:custGeom>
            <a:avLst/>
            <a:gdLst/>
            <a:ahLst/>
            <a:cxnLst/>
            <a:rect l="l" t="t" r="r" b="b"/>
            <a:pathLst>
              <a:path w="161544" h="183641">
                <a:moveTo>
                  <a:pt x="0" y="183641"/>
                </a:moveTo>
                <a:lnTo>
                  <a:pt x="161544" y="22097"/>
                </a:lnTo>
                <a:lnTo>
                  <a:pt x="161544" y="0"/>
                </a:lnTo>
                <a:lnTo>
                  <a:pt x="0" y="161543"/>
                </a:lnTo>
                <a:lnTo>
                  <a:pt x="0" y="183641"/>
                </a:lnTo>
                <a:close/>
              </a:path>
            </a:pathLst>
          </a:custGeom>
          <a:solidFill>
            <a:srgbClr val="59E0E0"/>
          </a:solidFill>
        </p:spPr>
        <p:txBody>
          <a:bodyPr wrap="square" lIns="0" tIns="0" rIns="0" bIns="0" rtlCol="0">
            <a:noAutofit/>
          </a:bodyPr>
          <a:lstStyle/>
          <a:p>
            <a:endParaRPr/>
          </a:p>
        </p:txBody>
      </p:sp>
      <p:sp>
        <p:nvSpPr>
          <p:cNvPr id="3164" name="object 3164"/>
          <p:cNvSpPr/>
          <p:nvPr/>
        </p:nvSpPr>
        <p:spPr>
          <a:xfrm>
            <a:off x="4953000" y="436397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3165" name="object 3165"/>
          <p:cNvSpPr/>
          <p:nvPr/>
        </p:nvSpPr>
        <p:spPr>
          <a:xfrm>
            <a:off x="4942332" y="4338066"/>
            <a:ext cx="172212" cy="165354"/>
          </a:xfrm>
          <a:custGeom>
            <a:avLst/>
            <a:gdLst/>
            <a:ahLst/>
            <a:cxnLst/>
            <a:rect l="l" t="t" r="r" b="b"/>
            <a:pathLst>
              <a:path w="172212" h="165353">
                <a:moveTo>
                  <a:pt x="10667" y="165353"/>
                </a:moveTo>
                <a:lnTo>
                  <a:pt x="172211" y="3809"/>
                </a:lnTo>
                <a:lnTo>
                  <a:pt x="161543" y="0"/>
                </a:lnTo>
                <a:lnTo>
                  <a:pt x="0" y="162305"/>
                </a:lnTo>
                <a:lnTo>
                  <a:pt x="10667" y="165353"/>
                </a:lnTo>
                <a:close/>
              </a:path>
            </a:pathLst>
          </a:custGeom>
          <a:solidFill>
            <a:srgbClr val="45ACAC"/>
          </a:solidFill>
        </p:spPr>
        <p:txBody>
          <a:bodyPr wrap="square" lIns="0" tIns="0" rIns="0" bIns="0" rtlCol="0">
            <a:noAutofit/>
          </a:bodyPr>
          <a:lstStyle/>
          <a:p>
            <a:endParaRPr/>
          </a:p>
        </p:txBody>
      </p:sp>
      <p:sp>
        <p:nvSpPr>
          <p:cNvPr id="3166" name="object 3166"/>
          <p:cNvSpPr/>
          <p:nvPr/>
        </p:nvSpPr>
        <p:spPr>
          <a:xfrm>
            <a:off x="4953000" y="4341876"/>
            <a:ext cx="161544" cy="161544"/>
          </a:xfrm>
          <a:custGeom>
            <a:avLst/>
            <a:gdLst/>
            <a:ahLst/>
            <a:cxnLst/>
            <a:rect l="l" t="t" r="r" b="b"/>
            <a:pathLst>
              <a:path w="161544" h="161544">
                <a:moveTo>
                  <a:pt x="0" y="161544"/>
                </a:moveTo>
                <a:lnTo>
                  <a:pt x="161544" y="0"/>
                </a:lnTo>
              </a:path>
            </a:pathLst>
          </a:custGeom>
          <a:ln w="762">
            <a:solidFill>
              <a:srgbClr val="45ACAC"/>
            </a:solidFill>
          </a:ln>
        </p:spPr>
        <p:txBody>
          <a:bodyPr wrap="square" lIns="0" tIns="0" rIns="0" bIns="0" rtlCol="0">
            <a:noAutofit/>
          </a:bodyPr>
          <a:lstStyle/>
          <a:p>
            <a:endParaRPr/>
          </a:p>
        </p:txBody>
      </p:sp>
      <p:sp>
        <p:nvSpPr>
          <p:cNvPr id="3167" name="object 3167"/>
          <p:cNvSpPr/>
          <p:nvPr/>
        </p:nvSpPr>
        <p:spPr>
          <a:xfrm>
            <a:off x="4950714" y="4341114"/>
            <a:ext cx="163830" cy="162306"/>
          </a:xfrm>
          <a:custGeom>
            <a:avLst/>
            <a:gdLst/>
            <a:ahLst/>
            <a:cxnLst/>
            <a:rect l="l" t="t" r="r" b="b"/>
            <a:pathLst>
              <a:path w="163829" h="162305">
                <a:moveTo>
                  <a:pt x="2286" y="162305"/>
                </a:moveTo>
                <a:lnTo>
                  <a:pt x="163830" y="761"/>
                </a:lnTo>
                <a:lnTo>
                  <a:pt x="161544" y="0"/>
                </a:lnTo>
                <a:lnTo>
                  <a:pt x="0" y="161543"/>
                </a:lnTo>
                <a:lnTo>
                  <a:pt x="2286" y="162305"/>
                </a:lnTo>
                <a:close/>
              </a:path>
            </a:pathLst>
          </a:custGeom>
          <a:solidFill>
            <a:srgbClr val="45ACAC"/>
          </a:solidFill>
        </p:spPr>
        <p:txBody>
          <a:bodyPr wrap="square" lIns="0" tIns="0" rIns="0" bIns="0" rtlCol="0">
            <a:noAutofit/>
          </a:bodyPr>
          <a:lstStyle/>
          <a:p>
            <a:endParaRPr/>
          </a:p>
        </p:txBody>
      </p:sp>
      <p:sp>
        <p:nvSpPr>
          <p:cNvPr id="3168" name="object 3168"/>
          <p:cNvSpPr/>
          <p:nvPr/>
        </p:nvSpPr>
        <p:spPr>
          <a:xfrm>
            <a:off x="4948428" y="4340351"/>
            <a:ext cx="163830" cy="162306"/>
          </a:xfrm>
          <a:custGeom>
            <a:avLst/>
            <a:gdLst/>
            <a:ahLst/>
            <a:cxnLst/>
            <a:rect l="l" t="t" r="r" b="b"/>
            <a:pathLst>
              <a:path w="163829" h="162305">
                <a:moveTo>
                  <a:pt x="2286" y="162305"/>
                </a:moveTo>
                <a:lnTo>
                  <a:pt x="163830" y="761"/>
                </a:lnTo>
                <a:lnTo>
                  <a:pt x="161544" y="0"/>
                </a:lnTo>
                <a:lnTo>
                  <a:pt x="0" y="161543"/>
                </a:lnTo>
                <a:lnTo>
                  <a:pt x="2286" y="162305"/>
                </a:lnTo>
                <a:close/>
              </a:path>
            </a:pathLst>
          </a:custGeom>
          <a:solidFill>
            <a:srgbClr val="45ADAD"/>
          </a:solidFill>
        </p:spPr>
        <p:txBody>
          <a:bodyPr wrap="square" lIns="0" tIns="0" rIns="0" bIns="0" rtlCol="0">
            <a:noAutofit/>
          </a:bodyPr>
          <a:lstStyle/>
          <a:p>
            <a:endParaRPr/>
          </a:p>
        </p:txBody>
      </p:sp>
      <p:sp>
        <p:nvSpPr>
          <p:cNvPr id="3169" name="object 3169"/>
          <p:cNvSpPr/>
          <p:nvPr/>
        </p:nvSpPr>
        <p:spPr>
          <a:xfrm>
            <a:off x="4946141" y="4339589"/>
            <a:ext cx="163830" cy="162306"/>
          </a:xfrm>
          <a:custGeom>
            <a:avLst/>
            <a:gdLst/>
            <a:ahLst/>
            <a:cxnLst/>
            <a:rect l="l" t="t" r="r" b="b"/>
            <a:pathLst>
              <a:path w="163829" h="162305">
                <a:moveTo>
                  <a:pt x="2286" y="162305"/>
                </a:moveTo>
                <a:lnTo>
                  <a:pt x="163830" y="761"/>
                </a:lnTo>
                <a:lnTo>
                  <a:pt x="161544" y="0"/>
                </a:lnTo>
                <a:lnTo>
                  <a:pt x="0" y="161543"/>
                </a:lnTo>
                <a:lnTo>
                  <a:pt x="2286" y="162305"/>
                </a:lnTo>
                <a:close/>
              </a:path>
            </a:pathLst>
          </a:custGeom>
          <a:solidFill>
            <a:srgbClr val="45AEAE"/>
          </a:solidFill>
        </p:spPr>
        <p:txBody>
          <a:bodyPr wrap="square" lIns="0" tIns="0" rIns="0" bIns="0" rtlCol="0">
            <a:noAutofit/>
          </a:bodyPr>
          <a:lstStyle/>
          <a:p>
            <a:endParaRPr/>
          </a:p>
        </p:txBody>
      </p:sp>
      <p:sp>
        <p:nvSpPr>
          <p:cNvPr id="3170" name="object 3170"/>
          <p:cNvSpPr/>
          <p:nvPr/>
        </p:nvSpPr>
        <p:spPr>
          <a:xfrm>
            <a:off x="4943856" y="4338827"/>
            <a:ext cx="163830" cy="162306"/>
          </a:xfrm>
          <a:custGeom>
            <a:avLst/>
            <a:gdLst/>
            <a:ahLst/>
            <a:cxnLst/>
            <a:rect l="l" t="t" r="r" b="b"/>
            <a:pathLst>
              <a:path w="163829" h="162305">
                <a:moveTo>
                  <a:pt x="2286" y="162305"/>
                </a:moveTo>
                <a:lnTo>
                  <a:pt x="163830" y="761"/>
                </a:lnTo>
                <a:lnTo>
                  <a:pt x="161544" y="0"/>
                </a:lnTo>
                <a:lnTo>
                  <a:pt x="0" y="161543"/>
                </a:lnTo>
                <a:lnTo>
                  <a:pt x="2286" y="162305"/>
                </a:lnTo>
                <a:close/>
              </a:path>
            </a:pathLst>
          </a:custGeom>
          <a:solidFill>
            <a:srgbClr val="46AFAF"/>
          </a:solidFill>
        </p:spPr>
        <p:txBody>
          <a:bodyPr wrap="square" lIns="0" tIns="0" rIns="0" bIns="0" rtlCol="0">
            <a:noAutofit/>
          </a:bodyPr>
          <a:lstStyle/>
          <a:p>
            <a:endParaRPr/>
          </a:p>
        </p:txBody>
      </p:sp>
      <p:sp>
        <p:nvSpPr>
          <p:cNvPr id="3171" name="object 3171"/>
          <p:cNvSpPr/>
          <p:nvPr/>
        </p:nvSpPr>
        <p:spPr>
          <a:xfrm>
            <a:off x="4942331" y="4338066"/>
            <a:ext cx="163068" cy="162306"/>
          </a:xfrm>
          <a:custGeom>
            <a:avLst/>
            <a:gdLst/>
            <a:ahLst/>
            <a:cxnLst/>
            <a:rect l="l" t="t" r="r" b="b"/>
            <a:pathLst>
              <a:path w="163067" h="162305">
                <a:moveTo>
                  <a:pt x="1524" y="162306"/>
                </a:moveTo>
                <a:lnTo>
                  <a:pt x="163068" y="762"/>
                </a:lnTo>
                <a:lnTo>
                  <a:pt x="161544" y="0"/>
                </a:lnTo>
                <a:lnTo>
                  <a:pt x="0" y="162306"/>
                </a:lnTo>
                <a:lnTo>
                  <a:pt x="1524" y="162306"/>
                </a:lnTo>
                <a:close/>
              </a:path>
            </a:pathLst>
          </a:custGeom>
          <a:solidFill>
            <a:srgbClr val="46B0B0"/>
          </a:solidFill>
        </p:spPr>
        <p:txBody>
          <a:bodyPr wrap="square" lIns="0" tIns="0" rIns="0" bIns="0" rtlCol="0">
            <a:noAutofit/>
          </a:bodyPr>
          <a:lstStyle/>
          <a:p>
            <a:endParaRPr/>
          </a:p>
        </p:txBody>
      </p:sp>
      <p:sp>
        <p:nvSpPr>
          <p:cNvPr id="3172" name="object 3172"/>
          <p:cNvSpPr/>
          <p:nvPr/>
        </p:nvSpPr>
        <p:spPr>
          <a:xfrm>
            <a:off x="4936998" y="4336542"/>
            <a:ext cx="166878" cy="163830"/>
          </a:xfrm>
          <a:custGeom>
            <a:avLst/>
            <a:gdLst/>
            <a:ahLst/>
            <a:cxnLst/>
            <a:rect l="l" t="t" r="r" b="b"/>
            <a:pathLst>
              <a:path w="166877" h="163829">
                <a:moveTo>
                  <a:pt x="5334" y="163830"/>
                </a:moveTo>
                <a:lnTo>
                  <a:pt x="166878" y="1524"/>
                </a:lnTo>
                <a:lnTo>
                  <a:pt x="162306" y="0"/>
                </a:lnTo>
                <a:lnTo>
                  <a:pt x="0" y="161544"/>
                </a:lnTo>
                <a:lnTo>
                  <a:pt x="5334" y="163830"/>
                </a:lnTo>
                <a:close/>
              </a:path>
            </a:pathLst>
          </a:custGeom>
          <a:solidFill>
            <a:srgbClr val="46B1B1"/>
          </a:solidFill>
        </p:spPr>
        <p:txBody>
          <a:bodyPr wrap="square" lIns="0" tIns="0" rIns="0" bIns="0" rtlCol="0">
            <a:noAutofit/>
          </a:bodyPr>
          <a:lstStyle/>
          <a:p>
            <a:endParaRPr/>
          </a:p>
        </p:txBody>
      </p:sp>
      <p:sp>
        <p:nvSpPr>
          <p:cNvPr id="3173" name="object 3173"/>
          <p:cNvSpPr/>
          <p:nvPr/>
        </p:nvSpPr>
        <p:spPr>
          <a:xfrm>
            <a:off x="4942332" y="4338066"/>
            <a:ext cx="161544" cy="162306"/>
          </a:xfrm>
          <a:custGeom>
            <a:avLst/>
            <a:gdLst/>
            <a:ahLst/>
            <a:cxnLst/>
            <a:rect l="l" t="t" r="r" b="b"/>
            <a:pathLst>
              <a:path w="161544" h="162305">
                <a:moveTo>
                  <a:pt x="0" y="162306"/>
                </a:moveTo>
                <a:lnTo>
                  <a:pt x="161544" y="0"/>
                </a:lnTo>
              </a:path>
            </a:pathLst>
          </a:custGeom>
          <a:ln w="762">
            <a:solidFill>
              <a:srgbClr val="46B1B1"/>
            </a:solidFill>
          </a:ln>
        </p:spPr>
        <p:txBody>
          <a:bodyPr wrap="square" lIns="0" tIns="0" rIns="0" bIns="0" rtlCol="0">
            <a:noAutofit/>
          </a:bodyPr>
          <a:lstStyle/>
          <a:p>
            <a:endParaRPr/>
          </a:p>
        </p:txBody>
      </p:sp>
      <p:sp>
        <p:nvSpPr>
          <p:cNvPr id="3174" name="object 3174"/>
          <p:cNvSpPr/>
          <p:nvPr/>
        </p:nvSpPr>
        <p:spPr>
          <a:xfrm>
            <a:off x="4940808" y="4338066"/>
            <a:ext cx="163068" cy="162306"/>
          </a:xfrm>
          <a:custGeom>
            <a:avLst/>
            <a:gdLst/>
            <a:ahLst/>
            <a:cxnLst/>
            <a:rect l="l" t="t" r="r" b="b"/>
            <a:pathLst>
              <a:path w="163067" h="162305">
                <a:moveTo>
                  <a:pt x="1524" y="162306"/>
                </a:moveTo>
                <a:lnTo>
                  <a:pt x="163068" y="0"/>
                </a:lnTo>
                <a:lnTo>
                  <a:pt x="161544" y="0"/>
                </a:lnTo>
                <a:lnTo>
                  <a:pt x="0" y="161544"/>
                </a:lnTo>
                <a:lnTo>
                  <a:pt x="1524" y="162306"/>
                </a:lnTo>
                <a:close/>
              </a:path>
            </a:pathLst>
          </a:custGeom>
          <a:solidFill>
            <a:srgbClr val="46B1B1"/>
          </a:solidFill>
        </p:spPr>
        <p:txBody>
          <a:bodyPr wrap="square" lIns="0" tIns="0" rIns="0" bIns="0" rtlCol="0">
            <a:noAutofit/>
          </a:bodyPr>
          <a:lstStyle/>
          <a:p>
            <a:endParaRPr/>
          </a:p>
        </p:txBody>
      </p:sp>
      <p:sp>
        <p:nvSpPr>
          <p:cNvPr id="3175" name="object 3175"/>
          <p:cNvSpPr/>
          <p:nvPr/>
        </p:nvSpPr>
        <p:spPr>
          <a:xfrm>
            <a:off x="4939283" y="4337304"/>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6B4B4"/>
          </a:solidFill>
        </p:spPr>
        <p:txBody>
          <a:bodyPr wrap="square" lIns="0" tIns="0" rIns="0" bIns="0" rtlCol="0">
            <a:noAutofit/>
          </a:bodyPr>
          <a:lstStyle/>
          <a:p>
            <a:endParaRPr/>
          </a:p>
        </p:txBody>
      </p:sp>
      <p:sp>
        <p:nvSpPr>
          <p:cNvPr id="3176" name="object 3176"/>
          <p:cNvSpPr/>
          <p:nvPr/>
        </p:nvSpPr>
        <p:spPr>
          <a:xfrm>
            <a:off x="4938521" y="4336542"/>
            <a:ext cx="163068" cy="162306"/>
          </a:xfrm>
          <a:custGeom>
            <a:avLst/>
            <a:gdLst/>
            <a:ahLst/>
            <a:cxnLst/>
            <a:rect l="l" t="t" r="r" b="b"/>
            <a:pathLst>
              <a:path w="163067" h="162305">
                <a:moveTo>
                  <a:pt x="762" y="162306"/>
                </a:moveTo>
                <a:lnTo>
                  <a:pt x="163068" y="762"/>
                </a:lnTo>
                <a:lnTo>
                  <a:pt x="161544" y="0"/>
                </a:lnTo>
                <a:lnTo>
                  <a:pt x="0" y="161544"/>
                </a:lnTo>
                <a:lnTo>
                  <a:pt x="762" y="162306"/>
                </a:lnTo>
                <a:close/>
              </a:path>
            </a:pathLst>
          </a:custGeom>
          <a:solidFill>
            <a:srgbClr val="47B6B6"/>
          </a:solidFill>
        </p:spPr>
        <p:txBody>
          <a:bodyPr wrap="square" lIns="0" tIns="0" rIns="0" bIns="0" rtlCol="0">
            <a:noAutofit/>
          </a:bodyPr>
          <a:lstStyle/>
          <a:p>
            <a:endParaRPr/>
          </a:p>
        </p:txBody>
      </p:sp>
      <p:sp>
        <p:nvSpPr>
          <p:cNvPr id="3177" name="object 3177"/>
          <p:cNvSpPr/>
          <p:nvPr/>
        </p:nvSpPr>
        <p:spPr>
          <a:xfrm>
            <a:off x="4936998" y="4336541"/>
            <a:ext cx="163068" cy="161544"/>
          </a:xfrm>
          <a:custGeom>
            <a:avLst/>
            <a:gdLst/>
            <a:ahLst/>
            <a:cxnLst/>
            <a:rect l="l" t="t" r="r" b="b"/>
            <a:pathLst>
              <a:path w="163067" h="161544">
                <a:moveTo>
                  <a:pt x="1524" y="161543"/>
                </a:moveTo>
                <a:lnTo>
                  <a:pt x="163068" y="0"/>
                </a:lnTo>
                <a:lnTo>
                  <a:pt x="162306" y="0"/>
                </a:lnTo>
                <a:lnTo>
                  <a:pt x="0" y="161543"/>
                </a:lnTo>
                <a:lnTo>
                  <a:pt x="1524" y="161543"/>
                </a:lnTo>
                <a:close/>
              </a:path>
            </a:pathLst>
          </a:custGeom>
          <a:solidFill>
            <a:srgbClr val="48B8B8"/>
          </a:solidFill>
        </p:spPr>
        <p:txBody>
          <a:bodyPr wrap="square" lIns="0" tIns="0" rIns="0" bIns="0" rtlCol="0">
            <a:noAutofit/>
          </a:bodyPr>
          <a:lstStyle/>
          <a:p>
            <a:endParaRPr/>
          </a:p>
        </p:txBody>
      </p:sp>
      <p:sp>
        <p:nvSpPr>
          <p:cNvPr id="3178" name="object 3178"/>
          <p:cNvSpPr/>
          <p:nvPr/>
        </p:nvSpPr>
        <p:spPr>
          <a:xfrm>
            <a:off x="4933188" y="4333493"/>
            <a:ext cx="166116" cy="164592"/>
          </a:xfrm>
          <a:custGeom>
            <a:avLst/>
            <a:gdLst/>
            <a:ahLst/>
            <a:cxnLst/>
            <a:rect l="l" t="t" r="r" b="b"/>
            <a:pathLst>
              <a:path w="166115" h="164591">
                <a:moveTo>
                  <a:pt x="3810" y="164591"/>
                </a:moveTo>
                <a:lnTo>
                  <a:pt x="166116" y="3047"/>
                </a:lnTo>
                <a:lnTo>
                  <a:pt x="161544" y="0"/>
                </a:lnTo>
                <a:lnTo>
                  <a:pt x="0" y="161543"/>
                </a:lnTo>
                <a:lnTo>
                  <a:pt x="3810" y="164591"/>
                </a:lnTo>
                <a:close/>
              </a:path>
            </a:pathLst>
          </a:custGeom>
          <a:solidFill>
            <a:srgbClr val="49B9B9"/>
          </a:solidFill>
        </p:spPr>
        <p:txBody>
          <a:bodyPr wrap="square" lIns="0" tIns="0" rIns="0" bIns="0" rtlCol="0">
            <a:noAutofit/>
          </a:bodyPr>
          <a:lstStyle/>
          <a:p>
            <a:endParaRPr/>
          </a:p>
        </p:txBody>
      </p:sp>
      <p:sp>
        <p:nvSpPr>
          <p:cNvPr id="3179" name="object 3179"/>
          <p:cNvSpPr/>
          <p:nvPr/>
        </p:nvSpPr>
        <p:spPr>
          <a:xfrm>
            <a:off x="4936998" y="4336541"/>
            <a:ext cx="162306" cy="161544"/>
          </a:xfrm>
          <a:custGeom>
            <a:avLst/>
            <a:gdLst/>
            <a:ahLst/>
            <a:cxnLst/>
            <a:rect l="l" t="t" r="r" b="b"/>
            <a:pathLst>
              <a:path w="162305" h="161544">
                <a:moveTo>
                  <a:pt x="0" y="161543"/>
                </a:moveTo>
                <a:lnTo>
                  <a:pt x="162306" y="0"/>
                </a:lnTo>
              </a:path>
            </a:pathLst>
          </a:custGeom>
          <a:ln w="762">
            <a:solidFill>
              <a:srgbClr val="49B9B9"/>
            </a:solidFill>
          </a:ln>
        </p:spPr>
        <p:txBody>
          <a:bodyPr wrap="square" lIns="0" tIns="0" rIns="0" bIns="0" rtlCol="0">
            <a:noAutofit/>
          </a:bodyPr>
          <a:lstStyle/>
          <a:p>
            <a:endParaRPr/>
          </a:p>
        </p:txBody>
      </p:sp>
      <p:sp>
        <p:nvSpPr>
          <p:cNvPr id="3180" name="object 3180"/>
          <p:cNvSpPr/>
          <p:nvPr/>
        </p:nvSpPr>
        <p:spPr>
          <a:xfrm>
            <a:off x="4936236" y="4335779"/>
            <a:ext cx="163068" cy="162306"/>
          </a:xfrm>
          <a:custGeom>
            <a:avLst/>
            <a:gdLst/>
            <a:ahLst/>
            <a:cxnLst/>
            <a:rect l="l" t="t" r="r" b="b"/>
            <a:pathLst>
              <a:path w="163067" h="162305">
                <a:moveTo>
                  <a:pt x="762" y="162306"/>
                </a:moveTo>
                <a:lnTo>
                  <a:pt x="163068" y="762"/>
                </a:lnTo>
                <a:lnTo>
                  <a:pt x="161544" y="0"/>
                </a:lnTo>
                <a:lnTo>
                  <a:pt x="0" y="161544"/>
                </a:lnTo>
                <a:lnTo>
                  <a:pt x="762" y="162306"/>
                </a:lnTo>
                <a:close/>
              </a:path>
            </a:pathLst>
          </a:custGeom>
          <a:solidFill>
            <a:srgbClr val="49B9B9"/>
          </a:solidFill>
        </p:spPr>
        <p:txBody>
          <a:bodyPr wrap="square" lIns="0" tIns="0" rIns="0" bIns="0" rtlCol="0">
            <a:noAutofit/>
          </a:bodyPr>
          <a:lstStyle/>
          <a:p>
            <a:endParaRPr/>
          </a:p>
        </p:txBody>
      </p:sp>
      <p:sp>
        <p:nvSpPr>
          <p:cNvPr id="3181" name="object 3181"/>
          <p:cNvSpPr/>
          <p:nvPr/>
        </p:nvSpPr>
        <p:spPr>
          <a:xfrm>
            <a:off x="4935473" y="4335017"/>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9BBBB"/>
          </a:solidFill>
        </p:spPr>
        <p:txBody>
          <a:bodyPr wrap="square" lIns="0" tIns="0" rIns="0" bIns="0" rtlCol="0">
            <a:noAutofit/>
          </a:bodyPr>
          <a:lstStyle/>
          <a:p>
            <a:endParaRPr/>
          </a:p>
        </p:txBody>
      </p:sp>
      <p:sp>
        <p:nvSpPr>
          <p:cNvPr id="3182" name="object 3182"/>
          <p:cNvSpPr/>
          <p:nvPr/>
        </p:nvSpPr>
        <p:spPr>
          <a:xfrm>
            <a:off x="4933949" y="4334255"/>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ABDBD"/>
          </a:solidFill>
        </p:spPr>
        <p:txBody>
          <a:bodyPr wrap="square" lIns="0" tIns="0" rIns="0" bIns="0" rtlCol="0">
            <a:noAutofit/>
          </a:bodyPr>
          <a:lstStyle/>
          <a:p>
            <a:endParaRPr/>
          </a:p>
        </p:txBody>
      </p:sp>
      <p:sp>
        <p:nvSpPr>
          <p:cNvPr id="3183" name="object 3183"/>
          <p:cNvSpPr/>
          <p:nvPr/>
        </p:nvSpPr>
        <p:spPr>
          <a:xfrm>
            <a:off x="4933188" y="4333494"/>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4CBFC0"/>
          </a:solidFill>
        </p:spPr>
        <p:txBody>
          <a:bodyPr wrap="square" lIns="0" tIns="0" rIns="0" bIns="0" rtlCol="0">
            <a:noAutofit/>
          </a:bodyPr>
          <a:lstStyle/>
          <a:p>
            <a:endParaRPr/>
          </a:p>
        </p:txBody>
      </p:sp>
      <p:sp>
        <p:nvSpPr>
          <p:cNvPr id="3184" name="object 3184"/>
          <p:cNvSpPr/>
          <p:nvPr/>
        </p:nvSpPr>
        <p:spPr>
          <a:xfrm>
            <a:off x="4929378" y="4331208"/>
            <a:ext cx="165354" cy="163830"/>
          </a:xfrm>
          <a:custGeom>
            <a:avLst/>
            <a:gdLst/>
            <a:ahLst/>
            <a:cxnLst/>
            <a:rect l="l" t="t" r="r" b="b"/>
            <a:pathLst>
              <a:path w="165353" h="163829">
                <a:moveTo>
                  <a:pt x="3810" y="163829"/>
                </a:moveTo>
                <a:lnTo>
                  <a:pt x="165354" y="2285"/>
                </a:lnTo>
                <a:lnTo>
                  <a:pt x="162306" y="0"/>
                </a:lnTo>
                <a:lnTo>
                  <a:pt x="0" y="161543"/>
                </a:lnTo>
                <a:lnTo>
                  <a:pt x="3810" y="163829"/>
                </a:lnTo>
                <a:close/>
              </a:path>
            </a:pathLst>
          </a:custGeom>
          <a:solidFill>
            <a:srgbClr val="4DC2C2"/>
          </a:solidFill>
        </p:spPr>
        <p:txBody>
          <a:bodyPr wrap="square" lIns="0" tIns="0" rIns="0" bIns="0" rtlCol="0">
            <a:noAutofit/>
          </a:bodyPr>
          <a:lstStyle/>
          <a:p>
            <a:endParaRPr/>
          </a:p>
        </p:txBody>
      </p:sp>
      <p:sp>
        <p:nvSpPr>
          <p:cNvPr id="3185" name="object 3185"/>
          <p:cNvSpPr/>
          <p:nvPr/>
        </p:nvSpPr>
        <p:spPr>
          <a:xfrm>
            <a:off x="4933188" y="4333494"/>
            <a:ext cx="161544" cy="161544"/>
          </a:xfrm>
          <a:custGeom>
            <a:avLst/>
            <a:gdLst/>
            <a:ahLst/>
            <a:cxnLst/>
            <a:rect l="l" t="t" r="r" b="b"/>
            <a:pathLst>
              <a:path w="161544" h="161544">
                <a:moveTo>
                  <a:pt x="0" y="161544"/>
                </a:moveTo>
                <a:lnTo>
                  <a:pt x="161544" y="0"/>
                </a:lnTo>
              </a:path>
            </a:pathLst>
          </a:custGeom>
          <a:ln w="762">
            <a:solidFill>
              <a:srgbClr val="4DC2C2"/>
            </a:solidFill>
          </a:ln>
        </p:spPr>
        <p:txBody>
          <a:bodyPr wrap="square" lIns="0" tIns="0" rIns="0" bIns="0" rtlCol="0">
            <a:noAutofit/>
          </a:bodyPr>
          <a:lstStyle/>
          <a:p>
            <a:endParaRPr/>
          </a:p>
        </p:txBody>
      </p:sp>
      <p:sp>
        <p:nvSpPr>
          <p:cNvPr id="3186" name="object 3186"/>
          <p:cNvSpPr/>
          <p:nvPr/>
        </p:nvSpPr>
        <p:spPr>
          <a:xfrm>
            <a:off x="4932426" y="4332732"/>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2C2"/>
          </a:solidFill>
        </p:spPr>
        <p:txBody>
          <a:bodyPr wrap="square" lIns="0" tIns="0" rIns="0" bIns="0" rtlCol="0">
            <a:noAutofit/>
          </a:bodyPr>
          <a:lstStyle/>
          <a:p>
            <a:endParaRPr/>
          </a:p>
        </p:txBody>
      </p:sp>
      <p:sp>
        <p:nvSpPr>
          <p:cNvPr id="3187" name="object 3187"/>
          <p:cNvSpPr/>
          <p:nvPr/>
        </p:nvSpPr>
        <p:spPr>
          <a:xfrm>
            <a:off x="4931664" y="4331970"/>
            <a:ext cx="162306" cy="162306"/>
          </a:xfrm>
          <a:custGeom>
            <a:avLst/>
            <a:gdLst/>
            <a:ahLst/>
            <a:cxnLst/>
            <a:rect l="l" t="t" r="r" b="b"/>
            <a:pathLst>
              <a:path w="162306" h="162305">
                <a:moveTo>
                  <a:pt x="762" y="162305"/>
                </a:moveTo>
                <a:lnTo>
                  <a:pt x="162306" y="761"/>
                </a:lnTo>
                <a:lnTo>
                  <a:pt x="161544" y="0"/>
                </a:lnTo>
                <a:lnTo>
                  <a:pt x="0" y="162305"/>
                </a:lnTo>
                <a:lnTo>
                  <a:pt x="762" y="162305"/>
                </a:lnTo>
                <a:close/>
              </a:path>
            </a:pathLst>
          </a:custGeom>
          <a:solidFill>
            <a:srgbClr val="4DC3C3"/>
          </a:solidFill>
        </p:spPr>
        <p:txBody>
          <a:bodyPr wrap="square" lIns="0" tIns="0" rIns="0" bIns="0" rtlCol="0">
            <a:noAutofit/>
          </a:bodyPr>
          <a:lstStyle/>
          <a:p>
            <a:endParaRPr/>
          </a:p>
        </p:txBody>
      </p:sp>
      <p:sp>
        <p:nvSpPr>
          <p:cNvPr id="3188" name="object 3188"/>
          <p:cNvSpPr/>
          <p:nvPr/>
        </p:nvSpPr>
        <p:spPr>
          <a:xfrm>
            <a:off x="4930902" y="4331208"/>
            <a:ext cx="162306" cy="163068"/>
          </a:xfrm>
          <a:custGeom>
            <a:avLst/>
            <a:gdLst/>
            <a:ahLst/>
            <a:cxnLst/>
            <a:rect l="l" t="t" r="r" b="b"/>
            <a:pathLst>
              <a:path w="162305" h="163067">
                <a:moveTo>
                  <a:pt x="762" y="163068"/>
                </a:moveTo>
                <a:lnTo>
                  <a:pt x="162306" y="762"/>
                </a:lnTo>
                <a:lnTo>
                  <a:pt x="161544" y="0"/>
                </a:lnTo>
                <a:lnTo>
                  <a:pt x="0" y="162306"/>
                </a:lnTo>
                <a:lnTo>
                  <a:pt x="762" y="163068"/>
                </a:lnTo>
                <a:close/>
              </a:path>
            </a:pathLst>
          </a:custGeom>
          <a:solidFill>
            <a:srgbClr val="4EC5C5"/>
          </a:solidFill>
        </p:spPr>
        <p:txBody>
          <a:bodyPr wrap="square" lIns="0" tIns="0" rIns="0" bIns="0" rtlCol="0">
            <a:noAutofit/>
          </a:bodyPr>
          <a:lstStyle/>
          <a:p>
            <a:endParaRPr/>
          </a:p>
        </p:txBody>
      </p:sp>
      <p:sp>
        <p:nvSpPr>
          <p:cNvPr id="3189" name="object 3189"/>
          <p:cNvSpPr/>
          <p:nvPr/>
        </p:nvSpPr>
        <p:spPr>
          <a:xfrm>
            <a:off x="4929377" y="4331208"/>
            <a:ext cx="163068" cy="162306"/>
          </a:xfrm>
          <a:custGeom>
            <a:avLst/>
            <a:gdLst/>
            <a:ahLst/>
            <a:cxnLst/>
            <a:rect l="l" t="t" r="r" b="b"/>
            <a:pathLst>
              <a:path w="163067" h="162305">
                <a:moveTo>
                  <a:pt x="1524" y="162306"/>
                </a:moveTo>
                <a:lnTo>
                  <a:pt x="163068" y="0"/>
                </a:lnTo>
                <a:lnTo>
                  <a:pt x="162306" y="0"/>
                </a:lnTo>
                <a:lnTo>
                  <a:pt x="0" y="161544"/>
                </a:lnTo>
                <a:lnTo>
                  <a:pt x="1524" y="162306"/>
                </a:lnTo>
                <a:close/>
              </a:path>
            </a:pathLst>
          </a:custGeom>
          <a:solidFill>
            <a:srgbClr val="4FC6C6"/>
          </a:solidFill>
        </p:spPr>
        <p:txBody>
          <a:bodyPr wrap="square" lIns="0" tIns="0" rIns="0" bIns="0" rtlCol="0">
            <a:noAutofit/>
          </a:bodyPr>
          <a:lstStyle/>
          <a:p>
            <a:endParaRPr/>
          </a:p>
        </p:txBody>
      </p:sp>
      <p:sp>
        <p:nvSpPr>
          <p:cNvPr id="3190" name="object 3190"/>
          <p:cNvSpPr/>
          <p:nvPr/>
        </p:nvSpPr>
        <p:spPr>
          <a:xfrm>
            <a:off x="4926329" y="4327397"/>
            <a:ext cx="165354" cy="165354"/>
          </a:xfrm>
          <a:custGeom>
            <a:avLst/>
            <a:gdLst/>
            <a:ahLst/>
            <a:cxnLst/>
            <a:rect l="l" t="t" r="r" b="b"/>
            <a:pathLst>
              <a:path w="165353" h="165353">
                <a:moveTo>
                  <a:pt x="3048" y="165354"/>
                </a:moveTo>
                <a:lnTo>
                  <a:pt x="165354" y="3810"/>
                </a:lnTo>
                <a:lnTo>
                  <a:pt x="161544" y="0"/>
                </a:lnTo>
                <a:lnTo>
                  <a:pt x="0" y="161544"/>
                </a:lnTo>
                <a:lnTo>
                  <a:pt x="3048" y="165354"/>
                </a:lnTo>
                <a:close/>
              </a:path>
            </a:pathLst>
          </a:custGeom>
          <a:solidFill>
            <a:srgbClr val="50C8C8"/>
          </a:solidFill>
        </p:spPr>
        <p:txBody>
          <a:bodyPr wrap="square" lIns="0" tIns="0" rIns="0" bIns="0" rtlCol="0">
            <a:noAutofit/>
          </a:bodyPr>
          <a:lstStyle/>
          <a:p>
            <a:endParaRPr/>
          </a:p>
        </p:txBody>
      </p:sp>
      <p:sp>
        <p:nvSpPr>
          <p:cNvPr id="3191" name="object 3191"/>
          <p:cNvSpPr/>
          <p:nvPr/>
        </p:nvSpPr>
        <p:spPr>
          <a:xfrm>
            <a:off x="4929377" y="4331207"/>
            <a:ext cx="162306" cy="161544"/>
          </a:xfrm>
          <a:custGeom>
            <a:avLst/>
            <a:gdLst/>
            <a:ahLst/>
            <a:cxnLst/>
            <a:rect l="l" t="t" r="r" b="b"/>
            <a:pathLst>
              <a:path w="162305" h="161544">
                <a:moveTo>
                  <a:pt x="0" y="161543"/>
                </a:moveTo>
                <a:lnTo>
                  <a:pt x="162306" y="0"/>
                </a:lnTo>
              </a:path>
            </a:pathLst>
          </a:custGeom>
          <a:ln w="762">
            <a:solidFill>
              <a:srgbClr val="50C8C8"/>
            </a:solidFill>
          </a:ln>
        </p:spPr>
        <p:txBody>
          <a:bodyPr wrap="square" lIns="0" tIns="0" rIns="0" bIns="0" rtlCol="0">
            <a:noAutofit/>
          </a:bodyPr>
          <a:lstStyle/>
          <a:p>
            <a:endParaRPr/>
          </a:p>
        </p:txBody>
      </p:sp>
      <p:sp>
        <p:nvSpPr>
          <p:cNvPr id="3192" name="object 3192"/>
          <p:cNvSpPr/>
          <p:nvPr/>
        </p:nvSpPr>
        <p:spPr>
          <a:xfrm>
            <a:off x="4928615" y="4329683"/>
            <a:ext cx="163068" cy="163068"/>
          </a:xfrm>
          <a:custGeom>
            <a:avLst/>
            <a:gdLst/>
            <a:ahLst/>
            <a:cxnLst/>
            <a:rect l="l" t="t" r="r" b="b"/>
            <a:pathLst>
              <a:path w="163067" h="163067">
                <a:moveTo>
                  <a:pt x="762" y="163067"/>
                </a:moveTo>
                <a:lnTo>
                  <a:pt x="163068" y="1523"/>
                </a:lnTo>
                <a:lnTo>
                  <a:pt x="161544" y="0"/>
                </a:lnTo>
                <a:lnTo>
                  <a:pt x="0" y="162305"/>
                </a:lnTo>
                <a:lnTo>
                  <a:pt x="762" y="163067"/>
                </a:lnTo>
                <a:close/>
              </a:path>
            </a:pathLst>
          </a:custGeom>
          <a:solidFill>
            <a:srgbClr val="50C8C8"/>
          </a:solidFill>
        </p:spPr>
        <p:txBody>
          <a:bodyPr wrap="square" lIns="0" tIns="0" rIns="0" bIns="0" rtlCol="0">
            <a:noAutofit/>
          </a:bodyPr>
          <a:lstStyle/>
          <a:p>
            <a:endParaRPr/>
          </a:p>
        </p:txBody>
      </p:sp>
      <p:sp>
        <p:nvSpPr>
          <p:cNvPr id="3193" name="object 3193"/>
          <p:cNvSpPr/>
          <p:nvPr/>
        </p:nvSpPr>
        <p:spPr>
          <a:xfrm>
            <a:off x="4927854" y="4328921"/>
            <a:ext cx="162306" cy="163068"/>
          </a:xfrm>
          <a:custGeom>
            <a:avLst/>
            <a:gdLst/>
            <a:ahLst/>
            <a:cxnLst/>
            <a:rect l="l" t="t" r="r" b="b"/>
            <a:pathLst>
              <a:path w="162306" h="163067">
                <a:moveTo>
                  <a:pt x="762" y="163068"/>
                </a:moveTo>
                <a:lnTo>
                  <a:pt x="162306" y="762"/>
                </a:lnTo>
                <a:lnTo>
                  <a:pt x="161544" y="0"/>
                </a:lnTo>
                <a:lnTo>
                  <a:pt x="0" y="162306"/>
                </a:lnTo>
                <a:lnTo>
                  <a:pt x="762" y="163068"/>
                </a:lnTo>
                <a:close/>
              </a:path>
            </a:pathLst>
          </a:custGeom>
          <a:solidFill>
            <a:srgbClr val="50C9C9"/>
          </a:solidFill>
        </p:spPr>
        <p:txBody>
          <a:bodyPr wrap="square" lIns="0" tIns="0" rIns="0" bIns="0" rtlCol="0">
            <a:noAutofit/>
          </a:bodyPr>
          <a:lstStyle/>
          <a:p>
            <a:endParaRPr/>
          </a:p>
        </p:txBody>
      </p:sp>
      <p:sp>
        <p:nvSpPr>
          <p:cNvPr id="3194" name="object 3194"/>
          <p:cNvSpPr/>
          <p:nvPr/>
        </p:nvSpPr>
        <p:spPr>
          <a:xfrm>
            <a:off x="4927092" y="4328159"/>
            <a:ext cx="162306" cy="163068"/>
          </a:xfrm>
          <a:custGeom>
            <a:avLst/>
            <a:gdLst/>
            <a:ahLst/>
            <a:cxnLst/>
            <a:rect l="l" t="t" r="r" b="b"/>
            <a:pathLst>
              <a:path w="162306" h="163067">
                <a:moveTo>
                  <a:pt x="762" y="163067"/>
                </a:moveTo>
                <a:lnTo>
                  <a:pt x="162306" y="761"/>
                </a:lnTo>
                <a:lnTo>
                  <a:pt x="161544" y="0"/>
                </a:lnTo>
                <a:lnTo>
                  <a:pt x="0" y="162305"/>
                </a:lnTo>
                <a:lnTo>
                  <a:pt x="762" y="163067"/>
                </a:lnTo>
                <a:close/>
              </a:path>
            </a:pathLst>
          </a:custGeom>
          <a:solidFill>
            <a:srgbClr val="51CBCB"/>
          </a:solidFill>
        </p:spPr>
        <p:txBody>
          <a:bodyPr wrap="square" lIns="0" tIns="0" rIns="0" bIns="0" rtlCol="0">
            <a:noAutofit/>
          </a:bodyPr>
          <a:lstStyle/>
          <a:p>
            <a:endParaRPr/>
          </a:p>
        </p:txBody>
      </p:sp>
      <p:sp>
        <p:nvSpPr>
          <p:cNvPr id="3195" name="object 3195"/>
          <p:cNvSpPr/>
          <p:nvPr/>
        </p:nvSpPr>
        <p:spPr>
          <a:xfrm>
            <a:off x="4926330" y="4327398"/>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2CECE"/>
          </a:solidFill>
        </p:spPr>
        <p:txBody>
          <a:bodyPr wrap="square" lIns="0" tIns="0" rIns="0" bIns="0" rtlCol="0">
            <a:noAutofit/>
          </a:bodyPr>
          <a:lstStyle/>
          <a:p>
            <a:endParaRPr/>
          </a:p>
        </p:txBody>
      </p:sp>
      <p:sp>
        <p:nvSpPr>
          <p:cNvPr id="3196" name="object 3196"/>
          <p:cNvSpPr/>
          <p:nvPr/>
        </p:nvSpPr>
        <p:spPr>
          <a:xfrm>
            <a:off x="4924043" y="4324350"/>
            <a:ext cx="163830" cy="164592"/>
          </a:xfrm>
          <a:custGeom>
            <a:avLst/>
            <a:gdLst/>
            <a:ahLst/>
            <a:cxnLst/>
            <a:rect l="l" t="t" r="r" b="b"/>
            <a:pathLst>
              <a:path w="163829" h="164591">
                <a:moveTo>
                  <a:pt x="2286" y="164592"/>
                </a:moveTo>
                <a:lnTo>
                  <a:pt x="163830" y="3048"/>
                </a:lnTo>
                <a:lnTo>
                  <a:pt x="161544" y="0"/>
                </a:lnTo>
                <a:lnTo>
                  <a:pt x="0" y="161544"/>
                </a:lnTo>
                <a:lnTo>
                  <a:pt x="2286" y="164592"/>
                </a:lnTo>
                <a:close/>
              </a:path>
            </a:pathLst>
          </a:custGeom>
          <a:solidFill>
            <a:srgbClr val="52D0D0"/>
          </a:solidFill>
        </p:spPr>
        <p:txBody>
          <a:bodyPr wrap="square" lIns="0" tIns="0" rIns="0" bIns="0" rtlCol="0">
            <a:noAutofit/>
          </a:bodyPr>
          <a:lstStyle/>
          <a:p>
            <a:endParaRPr/>
          </a:p>
        </p:txBody>
      </p:sp>
      <p:sp>
        <p:nvSpPr>
          <p:cNvPr id="3197" name="object 3197"/>
          <p:cNvSpPr/>
          <p:nvPr/>
        </p:nvSpPr>
        <p:spPr>
          <a:xfrm>
            <a:off x="4926329" y="4327398"/>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3198" name="object 3198"/>
          <p:cNvSpPr/>
          <p:nvPr/>
        </p:nvSpPr>
        <p:spPr>
          <a:xfrm>
            <a:off x="4925567" y="4326636"/>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2D0D0"/>
          </a:solidFill>
        </p:spPr>
        <p:txBody>
          <a:bodyPr wrap="square" lIns="0" tIns="0" rIns="0" bIns="0" rtlCol="0">
            <a:noAutofit/>
          </a:bodyPr>
          <a:lstStyle/>
          <a:p>
            <a:endParaRPr/>
          </a:p>
        </p:txBody>
      </p:sp>
      <p:sp>
        <p:nvSpPr>
          <p:cNvPr id="3199" name="object 3199"/>
          <p:cNvSpPr/>
          <p:nvPr/>
        </p:nvSpPr>
        <p:spPr>
          <a:xfrm>
            <a:off x="4924805" y="4325111"/>
            <a:ext cx="162306" cy="163068"/>
          </a:xfrm>
          <a:custGeom>
            <a:avLst/>
            <a:gdLst/>
            <a:ahLst/>
            <a:cxnLst/>
            <a:rect l="l" t="t" r="r" b="b"/>
            <a:pathLst>
              <a:path w="162305" h="163067">
                <a:moveTo>
                  <a:pt x="762" y="163068"/>
                </a:moveTo>
                <a:lnTo>
                  <a:pt x="162306" y="1524"/>
                </a:lnTo>
                <a:lnTo>
                  <a:pt x="161544" y="0"/>
                </a:lnTo>
                <a:lnTo>
                  <a:pt x="0" y="161544"/>
                </a:lnTo>
                <a:lnTo>
                  <a:pt x="762" y="163068"/>
                </a:lnTo>
                <a:close/>
              </a:path>
            </a:pathLst>
          </a:custGeom>
          <a:solidFill>
            <a:srgbClr val="52D1D1"/>
          </a:solidFill>
        </p:spPr>
        <p:txBody>
          <a:bodyPr wrap="square" lIns="0" tIns="0" rIns="0" bIns="0" rtlCol="0">
            <a:noAutofit/>
          </a:bodyPr>
          <a:lstStyle/>
          <a:p>
            <a:endParaRPr/>
          </a:p>
        </p:txBody>
      </p:sp>
      <p:sp>
        <p:nvSpPr>
          <p:cNvPr id="3200" name="object 3200"/>
          <p:cNvSpPr/>
          <p:nvPr/>
        </p:nvSpPr>
        <p:spPr>
          <a:xfrm>
            <a:off x="4924043" y="4324349"/>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53D2D2"/>
          </a:solidFill>
        </p:spPr>
        <p:txBody>
          <a:bodyPr wrap="square" lIns="0" tIns="0" rIns="0" bIns="0" rtlCol="0">
            <a:noAutofit/>
          </a:bodyPr>
          <a:lstStyle/>
          <a:p>
            <a:endParaRPr/>
          </a:p>
        </p:txBody>
      </p:sp>
      <p:sp>
        <p:nvSpPr>
          <p:cNvPr id="3201" name="object 3201"/>
          <p:cNvSpPr/>
          <p:nvPr/>
        </p:nvSpPr>
        <p:spPr>
          <a:xfrm>
            <a:off x="4921758" y="4320540"/>
            <a:ext cx="163830" cy="165354"/>
          </a:xfrm>
          <a:custGeom>
            <a:avLst/>
            <a:gdLst/>
            <a:ahLst/>
            <a:cxnLst/>
            <a:rect l="l" t="t" r="r" b="b"/>
            <a:pathLst>
              <a:path w="163829" h="165353">
                <a:moveTo>
                  <a:pt x="2286" y="165354"/>
                </a:moveTo>
                <a:lnTo>
                  <a:pt x="163830" y="3810"/>
                </a:lnTo>
                <a:lnTo>
                  <a:pt x="161544" y="0"/>
                </a:lnTo>
                <a:lnTo>
                  <a:pt x="0" y="161544"/>
                </a:lnTo>
                <a:lnTo>
                  <a:pt x="2286" y="165354"/>
                </a:lnTo>
                <a:close/>
              </a:path>
            </a:pathLst>
          </a:custGeom>
          <a:solidFill>
            <a:srgbClr val="54D4D4"/>
          </a:solidFill>
        </p:spPr>
        <p:txBody>
          <a:bodyPr wrap="square" lIns="0" tIns="0" rIns="0" bIns="0" rtlCol="0">
            <a:noAutofit/>
          </a:bodyPr>
          <a:lstStyle/>
          <a:p>
            <a:endParaRPr/>
          </a:p>
        </p:txBody>
      </p:sp>
      <p:sp>
        <p:nvSpPr>
          <p:cNvPr id="3202" name="object 3202"/>
          <p:cNvSpPr/>
          <p:nvPr/>
        </p:nvSpPr>
        <p:spPr>
          <a:xfrm>
            <a:off x="4924044" y="4324350"/>
            <a:ext cx="161544" cy="161544"/>
          </a:xfrm>
          <a:custGeom>
            <a:avLst/>
            <a:gdLst/>
            <a:ahLst/>
            <a:cxnLst/>
            <a:rect l="l" t="t" r="r" b="b"/>
            <a:pathLst>
              <a:path w="161544" h="161544">
                <a:moveTo>
                  <a:pt x="0" y="161543"/>
                </a:moveTo>
                <a:lnTo>
                  <a:pt x="161544" y="0"/>
                </a:lnTo>
              </a:path>
            </a:pathLst>
          </a:custGeom>
          <a:ln w="762">
            <a:solidFill>
              <a:srgbClr val="54D4D4"/>
            </a:solidFill>
          </a:ln>
        </p:spPr>
        <p:txBody>
          <a:bodyPr wrap="square" lIns="0" tIns="0" rIns="0" bIns="0" rtlCol="0">
            <a:noAutofit/>
          </a:bodyPr>
          <a:lstStyle/>
          <a:p>
            <a:endParaRPr/>
          </a:p>
        </p:txBody>
      </p:sp>
      <p:sp>
        <p:nvSpPr>
          <p:cNvPr id="3203" name="object 3203"/>
          <p:cNvSpPr/>
          <p:nvPr/>
        </p:nvSpPr>
        <p:spPr>
          <a:xfrm>
            <a:off x="4923282" y="4322826"/>
            <a:ext cx="162306" cy="163068"/>
          </a:xfrm>
          <a:custGeom>
            <a:avLst/>
            <a:gdLst/>
            <a:ahLst/>
            <a:cxnLst/>
            <a:rect l="l" t="t" r="r" b="b"/>
            <a:pathLst>
              <a:path w="162305" h="163067">
                <a:moveTo>
                  <a:pt x="762" y="163067"/>
                </a:moveTo>
                <a:lnTo>
                  <a:pt x="162306" y="1523"/>
                </a:lnTo>
                <a:lnTo>
                  <a:pt x="161544" y="0"/>
                </a:lnTo>
                <a:lnTo>
                  <a:pt x="0" y="161543"/>
                </a:lnTo>
                <a:lnTo>
                  <a:pt x="762" y="163067"/>
                </a:lnTo>
                <a:close/>
              </a:path>
            </a:pathLst>
          </a:custGeom>
          <a:solidFill>
            <a:srgbClr val="54D4D4"/>
          </a:solidFill>
        </p:spPr>
        <p:txBody>
          <a:bodyPr wrap="square" lIns="0" tIns="0" rIns="0" bIns="0" rtlCol="0">
            <a:noAutofit/>
          </a:bodyPr>
          <a:lstStyle/>
          <a:p>
            <a:endParaRPr/>
          </a:p>
        </p:txBody>
      </p:sp>
      <p:sp>
        <p:nvSpPr>
          <p:cNvPr id="3204" name="object 3204"/>
          <p:cNvSpPr/>
          <p:nvPr/>
        </p:nvSpPr>
        <p:spPr>
          <a:xfrm>
            <a:off x="4922520" y="4321302"/>
            <a:ext cx="162306" cy="163068"/>
          </a:xfrm>
          <a:custGeom>
            <a:avLst/>
            <a:gdLst/>
            <a:ahLst/>
            <a:cxnLst/>
            <a:rect l="l" t="t" r="r" b="b"/>
            <a:pathLst>
              <a:path w="162305" h="163067">
                <a:moveTo>
                  <a:pt x="762" y="163068"/>
                </a:moveTo>
                <a:lnTo>
                  <a:pt x="162306" y="1524"/>
                </a:lnTo>
                <a:lnTo>
                  <a:pt x="161544" y="0"/>
                </a:lnTo>
                <a:lnTo>
                  <a:pt x="0" y="161544"/>
                </a:lnTo>
                <a:lnTo>
                  <a:pt x="762" y="163068"/>
                </a:lnTo>
                <a:close/>
              </a:path>
            </a:pathLst>
          </a:custGeom>
          <a:solidFill>
            <a:srgbClr val="54D5D5"/>
          </a:solidFill>
        </p:spPr>
        <p:txBody>
          <a:bodyPr wrap="square" lIns="0" tIns="0" rIns="0" bIns="0" rtlCol="0">
            <a:noAutofit/>
          </a:bodyPr>
          <a:lstStyle/>
          <a:p>
            <a:endParaRPr/>
          </a:p>
        </p:txBody>
      </p:sp>
      <p:sp>
        <p:nvSpPr>
          <p:cNvPr id="3205" name="object 3205"/>
          <p:cNvSpPr/>
          <p:nvPr/>
        </p:nvSpPr>
        <p:spPr>
          <a:xfrm>
            <a:off x="4921758" y="4320539"/>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5D7D7"/>
          </a:solidFill>
        </p:spPr>
        <p:txBody>
          <a:bodyPr wrap="square" lIns="0" tIns="0" rIns="0" bIns="0" rtlCol="0">
            <a:noAutofit/>
          </a:bodyPr>
          <a:lstStyle/>
          <a:p>
            <a:endParaRPr/>
          </a:p>
        </p:txBody>
      </p:sp>
      <p:sp>
        <p:nvSpPr>
          <p:cNvPr id="3206" name="object 3206"/>
          <p:cNvSpPr/>
          <p:nvPr/>
        </p:nvSpPr>
        <p:spPr>
          <a:xfrm>
            <a:off x="4920233" y="4315205"/>
            <a:ext cx="163068" cy="166878"/>
          </a:xfrm>
          <a:custGeom>
            <a:avLst/>
            <a:gdLst/>
            <a:ahLst/>
            <a:cxnLst/>
            <a:rect l="l" t="t" r="r" b="b"/>
            <a:pathLst>
              <a:path w="163067" h="166877">
                <a:moveTo>
                  <a:pt x="1524" y="166877"/>
                </a:moveTo>
                <a:lnTo>
                  <a:pt x="163068" y="5333"/>
                </a:lnTo>
                <a:lnTo>
                  <a:pt x="161544" y="0"/>
                </a:lnTo>
                <a:lnTo>
                  <a:pt x="0" y="161543"/>
                </a:lnTo>
                <a:lnTo>
                  <a:pt x="1524" y="166877"/>
                </a:lnTo>
                <a:close/>
              </a:path>
            </a:pathLst>
          </a:custGeom>
          <a:solidFill>
            <a:srgbClr val="57DADA"/>
          </a:solidFill>
        </p:spPr>
        <p:txBody>
          <a:bodyPr wrap="square" lIns="0" tIns="0" rIns="0" bIns="0" rtlCol="0">
            <a:noAutofit/>
          </a:bodyPr>
          <a:lstStyle/>
          <a:p>
            <a:endParaRPr/>
          </a:p>
        </p:txBody>
      </p:sp>
      <p:sp>
        <p:nvSpPr>
          <p:cNvPr id="3207" name="object 3207"/>
          <p:cNvSpPr/>
          <p:nvPr/>
        </p:nvSpPr>
        <p:spPr>
          <a:xfrm>
            <a:off x="4921757" y="4320539"/>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3208" name="object 3208"/>
          <p:cNvSpPr/>
          <p:nvPr/>
        </p:nvSpPr>
        <p:spPr>
          <a:xfrm>
            <a:off x="4921757" y="4319015"/>
            <a:ext cx="161544" cy="163068"/>
          </a:xfrm>
          <a:custGeom>
            <a:avLst/>
            <a:gdLst/>
            <a:ahLst/>
            <a:cxnLst/>
            <a:rect l="l" t="t" r="r" b="b"/>
            <a:pathLst>
              <a:path w="161544" h="163067">
                <a:moveTo>
                  <a:pt x="0" y="163068"/>
                </a:moveTo>
                <a:lnTo>
                  <a:pt x="161544" y="1524"/>
                </a:lnTo>
                <a:lnTo>
                  <a:pt x="161544" y="0"/>
                </a:lnTo>
                <a:lnTo>
                  <a:pt x="0" y="161544"/>
                </a:lnTo>
                <a:lnTo>
                  <a:pt x="0" y="163068"/>
                </a:lnTo>
                <a:close/>
              </a:path>
            </a:pathLst>
          </a:custGeom>
          <a:solidFill>
            <a:srgbClr val="57DADA"/>
          </a:solidFill>
        </p:spPr>
        <p:txBody>
          <a:bodyPr wrap="square" lIns="0" tIns="0" rIns="0" bIns="0" rtlCol="0">
            <a:noAutofit/>
          </a:bodyPr>
          <a:lstStyle/>
          <a:p>
            <a:endParaRPr/>
          </a:p>
        </p:txBody>
      </p:sp>
      <p:sp>
        <p:nvSpPr>
          <p:cNvPr id="3209" name="object 3209"/>
          <p:cNvSpPr/>
          <p:nvPr/>
        </p:nvSpPr>
        <p:spPr>
          <a:xfrm>
            <a:off x="4920995" y="4317492"/>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7DBDB"/>
          </a:solidFill>
        </p:spPr>
        <p:txBody>
          <a:bodyPr wrap="square" lIns="0" tIns="0" rIns="0" bIns="0" rtlCol="0">
            <a:noAutofit/>
          </a:bodyPr>
          <a:lstStyle/>
          <a:p>
            <a:endParaRPr/>
          </a:p>
        </p:txBody>
      </p:sp>
      <p:sp>
        <p:nvSpPr>
          <p:cNvPr id="3210" name="object 3210"/>
          <p:cNvSpPr/>
          <p:nvPr/>
        </p:nvSpPr>
        <p:spPr>
          <a:xfrm>
            <a:off x="4920995" y="4316730"/>
            <a:ext cx="161544" cy="163068"/>
          </a:xfrm>
          <a:custGeom>
            <a:avLst/>
            <a:gdLst/>
            <a:ahLst/>
            <a:cxnLst/>
            <a:rect l="l" t="t" r="r" b="b"/>
            <a:pathLst>
              <a:path w="161544" h="163067">
                <a:moveTo>
                  <a:pt x="0" y="163067"/>
                </a:moveTo>
                <a:lnTo>
                  <a:pt x="161544" y="761"/>
                </a:lnTo>
                <a:lnTo>
                  <a:pt x="161544" y="0"/>
                </a:lnTo>
                <a:lnTo>
                  <a:pt x="0" y="161543"/>
                </a:lnTo>
                <a:lnTo>
                  <a:pt x="0" y="163067"/>
                </a:lnTo>
                <a:close/>
              </a:path>
            </a:pathLst>
          </a:custGeom>
          <a:solidFill>
            <a:srgbClr val="57DCDC"/>
          </a:solidFill>
        </p:spPr>
        <p:txBody>
          <a:bodyPr wrap="square" lIns="0" tIns="0" rIns="0" bIns="0" rtlCol="0">
            <a:noAutofit/>
          </a:bodyPr>
          <a:lstStyle/>
          <a:p>
            <a:endParaRPr/>
          </a:p>
        </p:txBody>
      </p:sp>
      <p:sp>
        <p:nvSpPr>
          <p:cNvPr id="3211" name="object 3211"/>
          <p:cNvSpPr/>
          <p:nvPr/>
        </p:nvSpPr>
        <p:spPr>
          <a:xfrm>
            <a:off x="4920233" y="4315205"/>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6DDDD"/>
          </a:solidFill>
        </p:spPr>
        <p:txBody>
          <a:bodyPr wrap="square" lIns="0" tIns="0" rIns="0" bIns="0" rtlCol="0">
            <a:noAutofit/>
          </a:bodyPr>
          <a:lstStyle/>
          <a:p>
            <a:endParaRPr/>
          </a:p>
        </p:txBody>
      </p:sp>
      <p:sp>
        <p:nvSpPr>
          <p:cNvPr id="3212" name="object 3212"/>
          <p:cNvSpPr/>
          <p:nvPr/>
        </p:nvSpPr>
        <p:spPr>
          <a:xfrm>
            <a:off x="4918709" y="4309110"/>
            <a:ext cx="163068" cy="167640"/>
          </a:xfrm>
          <a:custGeom>
            <a:avLst/>
            <a:gdLst/>
            <a:ahLst/>
            <a:cxnLst/>
            <a:rect l="l" t="t" r="r" b="b"/>
            <a:pathLst>
              <a:path w="163067" h="167639">
                <a:moveTo>
                  <a:pt x="1524" y="167639"/>
                </a:moveTo>
                <a:lnTo>
                  <a:pt x="163068" y="6095"/>
                </a:lnTo>
                <a:lnTo>
                  <a:pt x="161544" y="0"/>
                </a:lnTo>
                <a:lnTo>
                  <a:pt x="0" y="161543"/>
                </a:lnTo>
                <a:lnTo>
                  <a:pt x="1524" y="167639"/>
                </a:lnTo>
                <a:close/>
              </a:path>
            </a:pathLst>
          </a:custGeom>
          <a:solidFill>
            <a:srgbClr val="57DEDE"/>
          </a:solidFill>
        </p:spPr>
        <p:txBody>
          <a:bodyPr wrap="square" lIns="0" tIns="0" rIns="0" bIns="0" rtlCol="0">
            <a:noAutofit/>
          </a:bodyPr>
          <a:lstStyle/>
          <a:p>
            <a:endParaRPr/>
          </a:p>
        </p:txBody>
      </p:sp>
      <p:sp>
        <p:nvSpPr>
          <p:cNvPr id="3213" name="object 3213"/>
          <p:cNvSpPr/>
          <p:nvPr/>
        </p:nvSpPr>
        <p:spPr>
          <a:xfrm>
            <a:off x="4920233" y="4315206"/>
            <a:ext cx="161544" cy="161544"/>
          </a:xfrm>
          <a:custGeom>
            <a:avLst/>
            <a:gdLst/>
            <a:ahLst/>
            <a:cxnLst/>
            <a:rect l="l" t="t" r="r" b="b"/>
            <a:pathLst>
              <a:path w="161544" h="161544">
                <a:moveTo>
                  <a:pt x="0" y="161544"/>
                </a:moveTo>
                <a:lnTo>
                  <a:pt x="161544" y="0"/>
                </a:lnTo>
              </a:path>
            </a:pathLst>
          </a:custGeom>
          <a:ln w="762">
            <a:solidFill>
              <a:srgbClr val="57DEDE"/>
            </a:solidFill>
          </a:ln>
        </p:spPr>
        <p:txBody>
          <a:bodyPr wrap="square" lIns="0" tIns="0" rIns="0" bIns="0" rtlCol="0">
            <a:noAutofit/>
          </a:bodyPr>
          <a:lstStyle/>
          <a:p>
            <a:endParaRPr/>
          </a:p>
        </p:txBody>
      </p:sp>
      <p:sp>
        <p:nvSpPr>
          <p:cNvPr id="3214" name="object 3214"/>
          <p:cNvSpPr/>
          <p:nvPr/>
        </p:nvSpPr>
        <p:spPr>
          <a:xfrm>
            <a:off x="4916424" y="4291584"/>
            <a:ext cx="163830" cy="179070"/>
          </a:xfrm>
          <a:custGeom>
            <a:avLst/>
            <a:gdLst/>
            <a:ahLst/>
            <a:cxnLst/>
            <a:rect l="l" t="t" r="r" b="b"/>
            <a:pathLst>
              <a:path w="163829" h="179070">
                <a:moveTo>
                  <a:pt x="2286" y="179070"/>
                </a:moveTo>
                <a:lnTo>
                  <a:pt x="163830" y="17526"/>
                </a:lnTo>
                <a:lnTo>
                  <a:pt x="161544" y="0"/>
                </a:lnTo>
                <a:lnTo>
                  <a:pt x="0" y="161544"/>
                </a:lnTo>
                <a:lnTo>
                  <a:pt x="2286" y="179070"/>
                </a:lnTo>
                <a:close/>
              </a:path>
            </a:pathLst>
          </a:custGeom>
          <a:solidFill>
            <a:srgbClr val="58DFDF"/>
          </a:solidFill>
        </p:spPr>
        <p:txBody>
          <a:bodyPr wrap="square" lIns="0" tIns="0" rIns="0" bIns="0" rtlCol="0">
            <a:noAutofit/>
          </a:bodyPr>
          <a:lstStyle/>
          <a:p>
            <a:endParaRPr/>
          </a:p>
        </p:txBody>
      </p:sp>
      <p:sp>
        <p:nvSpPr>
          <p:cNvPr id="3215" name="object 3215"/>
          <p:cNvSpPr/>
          <p:nvPr/>
        </p:nvSpPr>
        <p:spPr>
          <a:xfrm>
            <a:off x="4918710" y="4309110"/>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216" name="object 3216"/>
          <p:cNvSpPr/>
          <p:nvPr/>
        </p:nvSpPr>
        <p:spPr>
          <a:xfrm>
            <a:off x="4914899" y="4267199"/>
            <a:ext cx="163068" cy="185928"/>
          </a:xfrm>
          <a:custGeom>
            <a:avLst/>
            <a:gdLst/>
            <a:ahLst/>
            <a:cxnLst/>
            <a:rect l="l" t="t" r="r" b="b"/>
            <a:pathLst>
              <a:path w="163067" h="185927">
                <a:moveTo>
                  <a:pt x="1524" y="185927"/>
                </a:moveTo>
                <a:lnTo>
                  <a:pt x="163068" y="24383"/>
                </a:lnTo>
                <a:lnTo>
                  <a:pt x="161544" y="0"/>
                </a:lnTo>
                <a:lnTo>
                  <a:pt x="0" y="161543"/>
                </a:lnTo>
                <a:lnTo>
                  <a:pt x="1524" y="185927"/>
                </a:lnTo>
                <a:close/>
              </a:path>
            </a:pathLst>
          </a:custGeom>
          <a:solidFill>
            <a:srgbClr val="58DFDF"/>
          </a:solidFill>
        </p:spPr>
        <p:txBody>
          <a:bodyPr wrap="square" lIns="0" tIns="0" rIns="0" bIns="0" rtlCol="0">
            <a:noAutofit/>
          </a:bodyPr>
          <a:lstStyle/>
          <a:p>
            <a:endParaRPr/>
          </a:p>
        </p:txBody>
      </p:sp>
      <p:sp>
        <p:nvSpPr>
          <p:cNvPr id="3217" name="object 3217"/>
          <p:cNvSpPr/>
          <p:nvPr/>
        </p:nvSpPr>
        <p:spPr>
          <a:xfrm>
            <a:off x="4916423" y="4291583"/>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218" name="object 3218"/>
          <p:cNvSpPr/>
          <p:nvPr/>
        </p:nvSpPr>
        <p:spPr>
          <a:xfrm>
            <a:off x="4914138" y="4236720"/>
            <a:ext cx="162306" cy="192024"/>
          </a:xfrm>
          <a:custGeom>
            <a:avLst/>
            <a:gdLst/>
            <a:ahLst/>
            <a:cxnLst/>
            <a:rect l="l" t="t" r="r" b="b"/>
            <a:pathLst>
              <a:path w="162306" h="192024">
                <a:moveTo>
                  <a:pt x="762" y="192024"/>
                </a:moveTo>
                <a:lnTo>
                  <a:pt x="162306" y="30480"/>
                </a:lnTo>
                <a:lnTo>
                  <a:pt x="161544" y="0"/>
                </a:lnTo>
                <a:lnTo>
                  <a:pt x="0" y="161544"/>
                </a:lnTo>
                <a:lnTo>
                  <a:pt x="762" y="192024"/>
                </a:lnTo>
                <a:close/>
              </a:path>
            </a:pathLst>
          </a:custGeom>
          <a:solidFill>
            <a:srgbClr val="59E0E0"/>
          </a:solidFill>
        </p:spPr>
        <p:txBody>
          <a:bodyPr wrap="square" lIns="0" tIns="0" rIns="0" bIns="0" rtlCol="0">
            <a:noAutofit/>
          </a:bodyPr>
          <a:lstStyle/>
          <a:p>
            <a:endParaRPr/>
          </a:p>
        </p:txBody>
      </p:sp>
      <p:sp>
        <p:nvSpPr>
          <p:cNvPr id="3219" name="object 3219"/>
          <p:cNvSpPr/>
          <p:nvPr/>
        </p:nvSpPr>
        <p:spPr>
          <a:xfrm>
            <a:off x="4914900" y="426720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3220" name="object 3220"/>
          <p:cNvSpPr/>
          <p:nvPr/>
        </p:nvSpPr>
        <p:spPr>
          <a:xfrm>
            <a:off x="4914138" y="3996690"/>
            <a:ext cx="161544" cy="401574"/>
          </a:xfrm>
          <a:custGeom>
            <a:avLst/>
            <a:gdLst/>
            <a:ahLst/>
            <a:cxnLst/>
            <a:rect l="l" t="t" r="r" b="b"/>
            <a:pathLst>
              <a:path w="161544" h="401574">
                <a:moveTo>
                  <a:pt x="0" y="401574"/>
                </a:moveTo>
                <a:lnTo>
                  <a:pt x="161544" y="240030"/>
                </a:lnTo>
                <a:lnTo>
                  <a:pt x="161544" y="0"/>
                </a:lnTo>
                <a:lnTo>
                  <a:pt x="0" y="161544"/>
                </a:lnTo>
                <a:lnTo>
                  <a:pt x="0" y="401574"/>
                </a:lnTo>
                <a:close/>
              </a:path>
            </a:pathLst>
          </a:custGeom>
          <a:solidFill>
            <a:srgbClr val="59E0E0"/>
          </a:solidFill>
        </p:spPr>
        <p:txBody>
          <a:bodyPr wrap="square" lIns="0" tIns="0" rIns="0" bIns="0" rtlCol="0">
            <a:noAutofit/>
          </a:bodyPr>
          <a:lstStyle/>
          <a:p>
            <a:endParaRPr/>
          </a:p>
        </p:txBody>
      </p:sp>
      <p:sp>
        <p:nvSpPr>
          <p:cNvPr id="3221" name="object 3221"/>
          <p:cNvSpPr/>
          <p:nvPr/>
        </p:nvSpPr>
        <p:spPr>
          <a:xfrm>
            <a:off x="4914138" y="423672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3222" name="object 3222"/>
          <p:cNvSpPr/>
          <p:nvPr/>
        </p:nvSpPr>
        <p:spPr>
          <a:xfrm>
            <a:off x="4914138" y="3952493"/>
            <a:ext cx="161544" cy="205740"/>
          </a:xfrm>
          <a:custGeom>
            <a:avLst/>
            <a:gdLst/>
            <a:ahLst/>
            <a:cxnLst/>
            <a:rect l="l" t="t" r="r" b="b"/>
            <a:pathLst>
              <a:path w="161544" h="205739">
                <a:moveTo>
                  <a:pt x="0" y="205739"/>
                </a:moveTo>
                <a:lnTo>
                  <a:pt x="161544" y="44195"/>
                </a:lnTo>
                <a:lnTo>
                  <a:pt x="161544" y="0"/>
                </a:lnTo>
                <a:lnTo>
                  <a:pt x="0" y="162305"/>
                </a:lnTo>
                <a:lnTo>
                  <a:pt x="0" y="205739"/>
                </a:lnTo>
                <a:close/>
              </a:path>
            </a:pathLst>
          </a:custGeom>
          <a:solidFill>
            <a:srgbClr val="59E0E0"/>
          </a:solidFill>
        </p:spPr>
        <p:txBody>
          <a:bodyPr wrap="square" lIns="0" tIns="0" rIns="0" bIns="0" rtlCol="0">
            <a:noAutofit/>
          </a:bodyPr>
          <a:lstStyle/>
          <a:p>
            <a:endParaRPr/>
          </a:p>
        </p:txBody>
      </p:sp>
      <p:sp>
        <p:nvSpPr>
          <p:cNvPr id="3223" name="object 3223"/>
          <p:cNvSpPr/>
          <p:nvPr/>
        </p:nvSpPr>
        <p:spPr>
          <a:xfrm>
            <a:off x="4914138" y="3996689"/>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3224" name="object 3224"/>
          <p:cNvSpPr/>
          <p:nvPr/>
        </p:nvSpPr>
        <p:spPr>
          <a:xfrm>
            <a:off x="4912614" y="3915155"/>
            <a:ext cx="163068" cy="199644"/>
          </a:xfrm>
          <a:custGeom>
            <a:avLst/>
            <a:gdLst/>
            <a:ahLst/>
            <a:cxnLst/>
            <a:rect l="l" t="t" r="r" b="b"/>
            <a:pathLst>
              <a:path w="163067" h="199644">
                <a:moveTo>
                  <a:pt x="1524" y="199644"/>
                </a:moveTo>
                <a:lnTo>
                  <a:pt x="163068" y="37338"/>
                </a:lnTo>
                <a:lnTo>
                  <a:pt x="161544" y="0"/>
                </a:lnTo>
                <a:lnTo>
                  <a:pt x="0" y="161544"/>
                </a:lnTo>
                <a:lnTo>
                  <a:pt x="1524" y="199644"/>
                </a:lnTo>
                <a:close/>
              </a:path>
            </a:pathLst>
          </a:custGeom>
          <a:solidFill>
            <a:srgbClr val="59E0E0"/>
          </a:solidFill>
        </p:spPr>
        <p:txBody>
          <a:bodyPr wrap="square" lIns="0" tIns="0" rIns="0" bIns="0" rtlCol="0">
            <a:noAutofit/>
          </a:bodyPr>
          <a:lstStyle/>
          <a:p>
            <a:endParaRPr/>
          </a:p>
        </p:txBody>
      </p:sp>
      <p:sp>
        <p:nvSpPr>
          <p:cNvPr id="3225" name="object 3225"/>
          <p:cNvSpPr/>
          <p:nvPr/>
        </p:nvSpPr>
        <p:spPr>
          <a:xfrm>
            <a:off x="4914138" y="3952494"/>
            <a:ext cx="161544" cy="162306"/>
          </a:xfrm>
          <a:custGeom>
            <a:avLst/>
            <a:gdLst/>
            <a:ahLst/>
            <a:cxnLst/>
            <a:rect l="l" t="t" r="r" b="b"/>
            <a:pathLst>
              <a:path w="161544" h="162305">
                <a:moveTo>
                  <a:pt x="0" y="162305"/>
                </a:moveTo>
                <a:lnTo>
                  <a:pt x="161544" y="0"/>
                </a:lnTo>
              </a:path>
            </a:pathLst>
          </a:custGeom>
          <a:ln w="762">
            <a:solidFill>
              <a:srgbClr val="59E0E0"/>
            </a:solidFill>
          </a:ln>
        </p:spPr>
        <p:txBody>
          <a:bodyPr wrap="square" lIns="0" tIns="0" rIns="0" bIns="0" rtlCol="0">
            <a:noAutofit/>
          </a:bodyPr>
          <a:lstStyle/>
          <a:p>
            <a:endParaRPr/>
          </a:p>
        </p:txBody>
      </p:sp>
      <p:sp>
        <p:nvSpPr>
          <p:cNvPr id="3226" name="object 3226"/>
          <p:cNvSpPr/>
          <p:nvPr/>
        </p:nvSpPr>
        <p:spPr>
          <a:xfrm>
            <a:off x="4909566" y="3884676"/>
            <a:ext cx="164592" cy="192024"/>
          </a:xfrm>
          <a:custGeom>
            <a:avLst/>
            <a:gdLst/>
            <a:ahLst/>
            <a:cxnLst/>
            <a:rect l="l" t="t" r="r" b="b"/>
            <a:pathLst>
              <a:path w="164591" h="192024">
                <a:moveTo>
                  <a:pt x="3048" y="192024"/>
                </a:moveTo>
                <a:lnTo>
                  <a:pt x="164592" y="30480"/>
                </a:lnTo>
                <a:lnTo>
                  <a:pt x="161544" y="0"/>
                </a:lnTo>
                <a:lnTo>
                  <a:pt x="0" y="161544"/>
                </a:lnTo>
                <a:lnTo>
                  <a:pt x="3048" y="192024"/>
                </a:lnTo>
                <a:close/>
              </a:path>
            </a:pathLst>
          </a:custGeom>
          <a:solidFill>
            <a:srgbClr val="58DFDF"/>
          </a:solidFill>
        </p:spPr>
        <p:txBody>
          <a:bodyPr wrap="square" lIns="0" tIns="0" rIns="0" bIns="0" rtlCol="0">
            <a:noAutofit/>
          </a:bodyPr>
          <a:lstStyle/>
          <a:p>
            <a:endParaRPr/>
          </a:p>
        </p:txBody>
      </p:sp>
      <p:sp>
        <p:nvSpPr>
          <p:cNvPr id="3227" name="object 3227"/>
          <p:cNvSpPr/>
          <p:nvPr/>
        </p:nvSpPr>
        <p:spPr>
          <a:xfrm>
            <a:off x="4912614" y="3915155"/>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228" name="object 3228"/>
          <p:cNvSpPr/>
          <p:nvPr/>
        </p:nvSpPr>
        <p:spPr>
          <a:xfrm>
            <a:off x="4905756" y="3859530"/>
            <a:ext cx="165354" cy="186690"/>
          </a:xfrm>
          <a:custGeom>
            <a:avLst/>
            <a:gdLst/>
            <a:ahLst/>
            <a:cxnLst/>
            <a:rect l="l" t="t" r="r" b="b"/>
            <a:pathLst>
              <a:path w="165353" h="186689">
                <a:moveTo>
                  <a:pt x="3810" y="186689"/>
                </a:moveTo>
                <a:lnTo>
                  <a:pt x="165354" y="25145"/>
                </a:lnTo>
                <a:lnTo>
                  <a:pt x="161544" y="0"/>
                </a:lnTo>
                <a:lnTo>
                  <a:pt x="0" y="161543"/>
                </a:lnTo>
                <a:lnTo>
                  <a:pt x="3810" y="186689"/>
                </a:lnTo>
                <a:close/>
              </a:path>
            </a:pathLst>
          </a:custGeom>
          <a:solidFill>
            <a:srgbClr val="58DFDF"/>
          </a:solidFill>
        </p:spPr>
        <p:txBody>
          <a:bodyPr wrap="square" lIns="0" tIns="0" rIns="0" bIns="0" rtlCol="0">
            <a:noAutofit/>
          </a:bodyPr>
          <a:lstStyle/>
          <a:p>
            <a:endParaRPr/>
          </a:p>
        </p:txBody>
      </p:sp>
      <p:sp>
        <p:nvSpPr>
          <p:cNvPr id="3229" name="object 3229"/>
          <p:cNvSpPr/>
          <p:nvPr/>
        </p:nvSpPr>
        <p:spPr>
          <a:xfrm>
            <a:off x="4909566" y="3884676"/>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230" name="object 3230"/>
          <p:cNvSpPr/>
          <p:nvPr/>
        </p:nvSpPr>
        <p:spPr>
          <a:xfrm>
            <a:off x="4903469" y="3848861"/>
            <a:ext cx="163830" cy="172212"/>
          </a:xfrm>
          <a:custGeom>
            <a:avLst/>
            <a:gdLst/>
            <a:ahLst/>
            <a:cxnLst/>
            <a:rect l="l" t="t" r="r" b="b"/>
            <a:pathLst>
              <a:path w="163829" h="172212">
                <a:moveTo>
                  <a:pt x="2286" y="172212"/>
                </a:moveTo>
                <a:lnTo>
                  <a:pt x="163830" y="10668"/>
                </a:lnTo>
                <a:lnTo>
                  <a:pt x="161544" y="0"/>
                </a:lnTo>
                <a:lnTo>
                  <a:pt x="0" y="162306"/>
                </a:lnTo>
                <a:lnTo>
                  <a:pt x="2286" y="172212"/>
                </a:lnTo>
                <a:close/>
              </a:path>
            </a:pathLst>
          </a:custGeom>
          <a:solidFill>
            <a:srgbClr val="58DFDF"/>
          </a:solidFill>
        </p:spPr>
        <p:txBody>
          <a:bodyPr wrap="square" lIns="0" tIns="0" rIns="0" bIns="0" rtlCol="0">
            <a:noAutofit/>
          </a:bodyPr>
          <a:lstStyle/>
          <a:p>
            <a:endParaRPr/>
          </a:p>
        </p:txBody>
      </p:sp>
      <p:sp>
        <p:nvSpPr>
          <p:cNvPr id="3231" name="object 3231"/>
          <p:cNvSpPr/>
          <p:nvPr/>
        </p:nvSpPr>
        <p:spPr>
          <a:xfrm>
            <a:off x="4905755" y="3859529"/>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232" name="object 3232"/>
          <p:cNvSpPr/>
          <p:nvPr/>
        </p:nvSpPr>
        <p:spPr>
          <a:xfrm>
            <a:off x="4901184" y="3838955"/>
            <a:ext cx="163830" cy="172212"/>
          </a:xfrm>
          <a:custGeom>
            <a:avLst/>
            <a:gdLst/>
            <a:ahLst/>
            <a:cxnLst/>
            <a:rect l="l" t="t" r="r" b="b"/>
            <a:pathLst>
              <a:path w="163829" h="172212">
                <a:moveTo>
                  <a:pt x="2286" y="172212"/>
                </a:moveTo>
                <a:lnTo>
                  <a:pt x="163830" y="9906"/>
                </a:lnTo>
                <a:lnTo>
                  <a:pt x="161544" y="0"/>
                </a:lnTo>
                <a:lnTo>
                  <a:pt x="0" y="162306"/>
                </a:lnTo>
                <a:lnTo>
                  <a:pt x="2286" y="172212"/>
                </a:lnTo>
                <a:close/>
              </a:path>
            </a:pathLst>
          </a:custGeom>
          <a:solidFill>
            <a:srgbClr val="58DEDE"/>
          </a:solidFill>
        </p:spPr>
        <p:txBody>
          <a:bodyPr wrap="square" lIns="0" tIns="0" rIns="0" bIns="0" rtlCol="0">
            <a:noAutofit/>
          </a:bodyPr>
          <a:lstStyle/>
          <a:p>
            <a:endParaRPr/>
          </a:p>
        </p:txBody>
      </p:sp>
      <p:sp>
        <p:nvSpPr>
          <p:cNvPr id="3233" name="object 3233"/>
          <p:cNvSpPr/>
          <p:nvPr/>
        </p:nvSpPr>
        <p:spPr>
          <a:xfrm>
            <a:off x="4903470" y="3848861"/>
            <a:ext cx="161544" cy="162306"/>
          </a:xfrm>
          <a:custGeom>
            <a:avLst/>
            <a:gdLst/>
            <a:ahLst/>
            <a:cxnLst/>
            <a:rect l="l" t="t" r="r" b="b"/>
            <a:pathLst>
              <a:path w="161544" h="162305">
                <a:moveTo>
                  <a:pt x="0" y="162306"/>
                </a:moveTo>
                <a:lnTo>
                  <a:pt x="161544" y="0"/>
                </a:lnTo>
              </a:path>
            </a:pathLst>
          </a:custGeom>
          <a:ln w="762">
            <a:solidFill>
              <a:srgbClr val="58DEDE"/>
            </a:solidFill>
          </a:ln>
        </p:spPr>
        <p:txBody>
          <a:bodyPr wrap="square" lIns="0" tIns="0" rIns="0" bIns="0" rtlCol="0">
            <a:noAutofit/>
          </a:bodyPr>
          <a:lstStyle/>
          <a:p>
            <a:endParaRPr/>
          </a:p>
        </p:txBody>
      </p:sp>
      <p:sp>
        <p:nvSpPr>
          <p:cNvPr id="3234" name="object 3234"/>
          <p:cNvSpPr/>
          <p:nvPr/>
        </p:nvSpPr>
        <p:spPr>
          <a:xfrm>
            <a:off x="4897373" y="3829811"/>
            <a:ext cx="165354" cy="171450"/>
          </a:xfrm>
          <a:custGeom>
            <a:avLst/>
            <a:gdLst/>
            <a:ahLst/>
            <a:cxnLst/>
            <a:rect l="l" t="t" r="r" b="b"/>
            <a:pathLst>
              <a:path w="165353" h="171450">
                <a:moveTo>
                  <a:pt x="3810" y="171450"/>
                </a:moveTo>
                <a:lnTo>
                  <a:pt x="165354" y="9144"/>
                </a:lnTo>
                <a:lnTo>
                  <a:pt x="162306" y="0"/>
                </a:lnTo>
                <a:lnTo>
                  <a:pt x="0" y="161544"/>
                </a:lnTo>
                <a:lnTo>
                  <a:pt x="3810" y="171450"/>
                </a:lnTo>
                <a:close/>
              </a:path>
            </a:pathLst>
          </a:custGeom>
          <a:solidFill>
            <a:srgbClr val="58DDDD"/>
          </a:solidFill>
        </p:spPr>
        <p:txBody>
          <a:bodyPr wrap="square" lIns="0" tIns="0" rIns="0" bIns="0" rtlCol="0">
            <a:noAutofit/>
          </a:bodyPr>
          <a:lstStyle/>
          <a:p>
            <a:endParaRPr/>
          </a:p>
        </p:txBody>
      </p:sp>
      <p:sp>
        <p:nvSpPr>
          <p:cNvPr id="3235" name="object 3235"/>
          <p:cNvSpPr/>
          <p:nvPr/>
        </p:nvSpPr>
        <p:spPr>
          <a:xfrm>
            <a:off x="4901183" y="3838955"/>
            <a:ext cx="161544" cy="162306"/>
          </a:xfrm>
          <a:custGeom>
            <a:avLst/>
            <a:gdLst/>
            <a:ahLst/>
            <a:cxnLst/>
            <a:rect l="l" t="t" r="r" b="b"/>
            <a:pathLst>
              <a:path w="161544" h="162305">
                <a:moveTo>
                  <a:pt x="0" y="162305"/>
                </a:moveTo>
                <a:lnTo>
                  <a:pt x="161544" y="0"/>
                </a:lnTo>
              </a:path>
            </a:pathLst>
          </a:custGeom>
          <a:ln w="762">
            <a:solidFill>
              <a:srgbClr val="58DDDD"/>
            </a:solidFill>
          </a:ln>
        </p:spPr>
        <p:txBody>
          <a:bodyPr wrap="square" lIns="0" tIns="0" rIns="0" bIns="0" rtlCol="0">
            <a:noAutofit/>
          </a:bodyPr>
          <a:lstStyle/>
          <a:p>
            <a:endParaRPr/>
          </a:p>
        </p:txBody>
      </p:sp>
      <p:sp>
        <p:nvSpPr>
          <p:cNvPr id="3236" name="object 3236"/>
          <p:cNvSpPr/>
          <p:nvPr/>
        </p:nvSpPr>
        <p:spPr>
          <a:xfrm>
            <a:off x="4894325" y="3820667"/>
            <a:ext cx="165354" cy="170688"/>
          </a:xfrm>
          <a:custGeom>
            <a:avLst/>
            <a:gdLst/>
            <a:ahLst/>
            <a:cxnLst/>
            <a:rect l="l" t="t" r="r" b="b"/>
            <a:pathLst>
              <a:path w="165353" h="170687">
                <a:moveTo>
                  <a:pt x="3048" y="170687"/>
                </a:moveTo>
                <a:lnTo>
                  <a:pt x="165354" y="9143"/>
                </a:lnTo>
                <a:lnTo>
                  <a:pt x="161544" y="0"/>
                </a:lnTo>
                <a:lnTo>
                  <a:pt x="0" y="161543"/>
                </a:lnTo>
                <a:lnTo>
                  <a:pt x="3048" y="170687"/>
                </a:lnTo>
                <a:close/>
              </a:path>
            </a:pathLst>
          </a:custGeom>
          <a:solidFill>
            <a:srgbClr val="58DCDC"/>
          </a:solidFill>
        </p:spPr>
        <p:txBody>
          <a:bodyPr wrap="square" lIns="0" tIns="0" rIns="0" bIns="0" rtlCol="0">
            <a:noAutofit/>
          </a:bodyPr>
          <a:lstStyle/>
          <a:p>
            <a:endParaRPr/>
          </a:p>
        </p:txBody>
      </p:sp>
      <p:sp>
        <p:nvSpPr>
          <p:cNvPr id="3237" name="object 3237"/>
          <p:cNvSpPr/>
          <p:nvPr/>
        </p:nvSpPr>
        <p:spPr>
          <a:xfrm>
            <a:off x="4897373" y="3829811"/>
            <a:ext cx="162306" cy="161544"/>
          </a:xfrm>
          <a:custGeom>
            <a:avLst/>
            <a:gdLst/>
            <a:ahLst/>
            <a:cxnLst/>
            <a:rect l="l" t="t" r="r" b="b"/>
            <a:pathLst>
              <a:path w="162305" h="161544">
                <a:moveTo>
                  <a:pt x="0" y="161543"/>
                </a:moveTo>
                <a:lnTo>
                  <a:pt x="162306" y="0"/>
                </a:lnTo>
              </a:path>
            </a:pathLst>
          </a:custGeom>
          <a:ln w="762">
            <a:solidFill>
              <a:srgbClr val="58DCDC"/>
            </a:solidFill>
          </a:ln>
        </p:spPr>
        <p:txBody>
          <a:bodyPr wrap="square" lIns="0" tIns="0" rIns="0" bIns="0" rtlCol="0">
            <a:noAutofit/>
          </a:bodyPr>
          <a:lstStyle/>
          <a:p>
            <a:endParaRPr/>
          </a:p>
        </p:txBody>
      </p:sp>
      <p:sp>
        <p:nvSpPr>
          <p:cNvPr id="3238" name="object 3238"/>
          <p:cNvSpPr/>
          <p:nvPr/>
        </p:nvSpPr>
        <p:spPr>
          <a:xfrm>
            <a:off x="4889754" y="3812285"/>
            <a:ext cx="166116" cy="169926"/>
          </a:xfrm>
          <a:custGeom>
            <a:avLst/>
            <a:gdLst/>
            <a:ahLst/>
            <a:cxnLst/>
            <a:rect l="l" t="t" r="r" b="b"/>
            <a:pathLst>
              <a:path w="166115" h="169925">
                <a:moveTo>
                  <a:pt x="4572" y="169925"/>
                </a:moveTo>
                <a:lnTo>
                  <a:pt x="166116" y="8381"/>
                </a:lnTo>
                <a:lnTo>
                  <a:pt x="162306" y="0"/>
                </a:lnTo>
                <a:lnTo>
                  <a:pt x="0" y="161543"/>
                </a:lnTo>
                <a:lnTo>
                  <a:pt x="4572" y="169925"/>
                </a:lnTo>
                <a:close/>
              </a:path>
            </a:pathLst>
          </a:custGeom>
          <a:solidFill>
            <a:srgbClr val="57DBDB"/>
          </a:solidFill>
        </p:spPr>
        <p:txBody>
          <a:bodyPr wrap="square" lIns="0" tIns="0" rIns="0" bIns="0" rtlCol="0">
            <a:noAutofit/>
          </a:bodyPr>
          <a:lstStyle/>
          <a:p>
            <a:endParaRPr/>
          </a:p>
        </p:txBody>
      </p:sp>
      <p:sp>
        <p:nvSpPr>
          <p:cNvPr id="3239" name="object 3239"/>
          <p:cNvSpPr/>
          <p:nvPr/>
        </p:nvSpPr>
        <p:spPr>
          <a:xfrm>
            <a:off x="4894326" y="3820667"/>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3240" name="object 3240"/>
          <p:cNvSpPr/>
          <p:nvPr/>
        </p:nvSpPr>
        <p:spPr>
          <a:xfrm>
            <a:off x="4892040" y="3816095"/>
            <a:ext cx="163830" cy="166116"/>
          </a:xfrm>
          <a:custGeom>
            <a:avLst/>
            <a:gdLst/>
            <a:ahLst/>
            <a:cxnLst/>
            <a:rect l="l" t="t" r="r" b="b"/>
            <a:pathLst>
              <a:path w="163829" h="166115">
                <a:moveTo>
                  <a:pt x="2286" y="166116"/>
                </a:moveTo>
                <a:lnTo>
                  <a:pt x="163830" y="4572"/>
                </a:lnTo>
                <a:lnTo>
                  <a:pt x="161544" y="0"/>
                </a:lnTo>
                <a:lnTo>
                  <a:pt x="0" y="162306"/>
                </a:lnTo>
                <a:lnTo>
                  <a:pt x="2286" y="166116"/>
                </a:lnTo>
                <a:close/>
              </a:path>
            </a:pathLst>
          </a:custGeom>
          <a:solidFill>
            <a:srgbClr val="57DBDB"/>
          </a:solidFill>
        </p:spPr>
        <p:txBody>
          <a:bodyPr wrap="square" lIns="0" tIns="0" rIns="0" bIns="0" rtlCol="0">
            <a:noAutofit/>
          </a:bodyPr>
          <a:lstStyle/>
          <a:p>
            <a:endParaRPr/>
          </a:p>
        </p:txBody>
      </p:sp>
      <p:sp>
        <p:nvSpPr>
          <p:cNvPr id="3241" name="object 3241"/>
          <p:cNvSpPr/>
          <p:nvPr/>
        </p:nvSpPr>
        <p:spPr>
          <a:xfrm>
            <a:off x="4889753" y="3812285"/>
            <a:ext cx="163830" cy="166116"/>
          </a:xfrm>
          <a:custGeom>
            <a:avLst/>
            <a:gdLst/>
            <a:ahLst/>
            <a:cxnLst/>
            <a:rect l="l" t="t" r="r" b="b"/>
            <a:pathLst>
              <a:path w="163829" h="166115">
                <a:moveTo>
                  <a:pt x="2286" y="166115"/>
                </a:moveTo>
                <a:lnTo>
                  <a:pt x="163830" y="3809"/>
                </a:lnTo>
                <a:lnTo>
                  <a:pt x="162306" y="0"/>
                </a:lnTo>
                <a:lnTo>
                  <a:pt x="0" y="161543"/>
                </a:lnTo>
                <a:lnTo>
                  <a:pt x="2286" y="166115"/>
                </a:lnTo>
                <a:close/>
              </a:path>
            </a:pathLst>
          </a:custGeom>
          <a:solidFill>
            <a:srgbClr val="56DAD9"/>
          </a:solidFill>
        </p:spPr>
        <p:txBody>
          <a:bodyPr wrap="square" lIns="0" tIns="0" rIns="0" bIns="0" rtlCol="0">
            <a:noAutofit/>
          </a:bodyPr>
          <a:lstStyle/>
          <a:p>
            <a:endParaRPr/>
          </a:p>
        </p:txBody>
      </p:sp>
      <p:sp>
        <p:nvSpPr>
          <p:cNvPr id="3242" name="object 3242"/>
          <p:cNvSpPr/>
          <p:nvPr/>
        </p:nvSpPr>
        <p:spPr>
          <a:xfrm>
            <a:off x="4885944" y="3803903"/>
            <a:ext cx="166116" cy="169926"/>
          </a:xfrm>
          <a:custGeom>
            <a:avLst/>
            <a:gdLst/>
            <a:ahLst/>
            <a:cxnLst/>
            <a:rect l="l" t="t" r="r" b="b"/>
            <a:pathLst>
              <a:path w="166115" h="169925">
                <a:moveTo>
                  <a:pt x="3810" y="169925"/>
                </a:moveTo>
                <a:lnTo>
                  <a:pt x="166116" y="8381"/>
                </a:lnTo>
                <a:lnTo>
                  <a:pt x="161544" y="0"/>
                </a:lnTo>
                <a:lnTo>
                  <a:pt x="0" y="161543"/>
                </a:lnTo>
                <a:lnTo>
                  <a:pt x="3810" y="169925"/>
                </a:lnTo>
                <a:close/>
              </a:path>
            </a:pathLst>
          </a:custGeom>
          <a:solidFill>
            <a:srgbClr val="56D8D8"/>
          </a:solidFill>
        </p:spPr>
        <p:txBody>
          <a:bodyPr wrap="square" lIns="0" tIns="0" rIns="0" bIns="0" rtlCol="0">
            <a:noAutofit/>
          </a:bodyPr>
          <a:lstStyle/>
          <a:p>
            <a:endParaRPr/>
          </a:p>
        </p:txBody>
      </p:sp>
      <p:sp>
        <p:nvSpPr>
          <p:cNvPr id="3243" name="object 3243"/>
          <p:cNvSpPr/>
          <p:nvPr/>
        </p:nvSpPr>
        <p:spPr>
          <a:xfrm>
            <a:off x="4889754" y="3812285"/>
            <a:ext cx="162306" cy="161544"/>
          </a:xfrm>
          <a:custGeom>
            <a:avLst/>
            <a:gdLst/>
            <a:ahLst/>
            <a:cxnLst/>
            <a:rect l="l" t="t" r="r" b="b"/>
            <a:pathLst>
              <a:path w="162305" h="161544">
                <a:moveTo>
                  <a:pt x="0" y="161544"/>
                </a:moveTo>
                <a:lnTo>
                  <a:pt x="162306" y="0"/>
                </a:lnTo>
              </a:path>
            </a:pathLst>
          </a:custGeom>
          <a:ln w="762">
            <a:solidFill>
              <a:srgbClr val="56D8D8"/>
            </a:solidFill>
          </a:ln>
        </p:spPr>
        <p:txBody>
          <a:bodyPr wrap="square" lIns="0" tIns="0" rIns="0" bIns="0" rtlCol="0">
            <a:noAutofit/>
          </a:bodyPr>
          <a:lstStyle/>
          <a:p>
            <a:endParaRPr/>
          </a:p>
        </p:txBody>
      </p:sp>
      <p:sp>
        <p:nvSpPr>
          <p:cNvPr id="3244" name="object 3244"/>
          <p:cNvSpPr/>
          <p:nvPr/>
        </p:nvSpPr>
        <p:spPr>
          <a:xfrm>
            <a:off x="4888230" y="3807713"/>
            <a:ext cx="163829" cy="166116"/>
          </a:xfrm>
          <a:custGeom>
            <a:avLst/>
            <a:gdLst/>
            <a:ahLst/>
            <a:cxnLst/>
            <a:rect l="l" t="t" r="r" b="b"/>
            <a:pathLst>
              <a:path w="163829" h="166115">
                <a:moveTo>
                  <a:pt x="1524" y="166116"/>
                </a:moveTo>
                <a:lnTo>
                  <a:pt x="163830" y="4572"/>
                </a:lnTo>
                <a:lnTo>
                  <a:pt x="161544" y="0"/>
                </a:lnTo>
                <a:lnTo>
                  <a:pt x="0" y="161544"/>
                </a:lnTo>
                <a:lnTo>
                  <a:pt x="1524" y="166116"/>
                </a:lnTo>
                <a:close/>
              </a:path>
            </a:pathLst>
          </a:custGeom>
          <a:solidFill>
            <a:srgbClr val="56D8D8"/>
          </a:solidFill>
        </p:spPr>
        <p:txBody>
          <a:bodyPr wrap="square" lIns="0" tIns="0" rIns="0" bIns="0" rtlCol="0">
            <a:noAutofit/>
          </a:bodyPr>
          <a:lstStyle/>
          <a:p>
            <a:endParaRPr/>
          </a:p>
        </p:txBody>
      </p:sp>
      <p:sp>
        <p:nvSpPr>
          <p:cNvPr id="3245" name="object 3245"/>
          <p:cNvSpPr/>
          <p:nvPr/>
        </p:nvSpPr>
        <p:spPr>
          <a:xfrm>
            <a:off x="4885943" y="3803903"/>
            <a:ext cx="163830" cy="165354"/>
          </a:xfrm>
          <a:custGeom>
            <a:avLst/>
            <a:gdLst/>
            <a:ahLst/>
            <a:cxnLst/>
            <a:rect l="l" t="t" r="r" b="b"/>
            <a:pathLst>
              <a:path w="163829" h="165353">
                <a:moveTo>
                  <a:pt x="2286" y="165353"/>
                </a:moveTo>
                <a:lnTo>
                  <a:pt x="163830" y="3809"/>
                </a:lnTo>
                <a:lnTo>
                  <a:pt x="161544" y="0"/>
                </a:lnTo>
                <a:lnTo>
                  <a:pt x="0" y="161543"/>
                </a:lnTo>
                <a:lnTo>
                  <a:pt x="2286" y="165353"/>
                </a:lnTo>
                <a:close/>
              </a:path>
            </a:pathLst>
          </a:custGeom>
          <a:solidFill>
            <a:srgbClr val="55D7D7"/>
          </a:solidFill>
        </p:spPr>
        <p:txBody>
          <a:bodyPr wrap="square" lIns="0" tIns="0" rIns="0" bIns="0" rtlCol="0">
            <a:noAutofit/>
          </a:bodyPr>
          <a:lstStyle/>
          <a:p>
            <a:endParaRPr/>
          </a:p>
        </p:txBody>
      </p:sp>
      <p:sp>
        <p:nvSpPr>
          <p:cNvPr id="3246" name="object 3246"/>
          <p:cNvSpPr/>
          <p:nvPr/>
        </p:nvSpPr>
        <p:spPr>
          <a:xfrm>
            <a:off x="4880610" y="3796284"/>
            <a:ext cx="166878" cy="169164"/>
          </a:xfrm>
          <a:custGeom>
            <a:avLst/>
            <a:gdLst/>
            <a:ahLst/>
            <a:cxnLst/>
            <a:rect l="l" t="t" r="r" b="b"/>
            <a:pathLst>
              <a:path w="166877" h="169163">
                <a:moveTo>
                  <a:pt x="5334" y="169163"/>
                </a:moveTo>
                <a:lnTo>
                  <a:pt x="166878" y="7619"/>
                </a:lnTo>
                <a:lnTo>
                  <a:pt x="161544" y="0"/>
                </a:lnTo>
                <a:lnTo>
                  <a:pt x="0" y="161543"/>
                </a:lnTo>
                <a:lnTo>
                  <a:pt x="5334" y="169163"/>
                </a:lnTo>
                <a:close/>
              </a:path>
            </a:pathLst>
          </a:custGeom>
          <a:solidFill>
            <a:srgbClr val="55D6D6"/>
          </a:solidFill>
        </p:spPr>
        <p:txBody>
          <a:bodyPr wrap="square" lIns="0" tIns="0" rIns="0" bIns="0" rtlCol="0">
            <a:noAutofit/>
          </a:bodyPr>
          <a:lstStyle/>
          <a:p>
            <a:endParaRPr/>
          </a:p>
        </p:txBody>
      </p:sp>
      <p:sp>
        <p:nvSpPr>
          <p:cNvPr id="3247" name="object 3247"/>
          <p:cNvSpPr/>
          <p:nvPr/>
        </p:nvSpPr>
        <p:spPr>
          <a:xfrm>
            <a:off x="4885944" y="3803904"/>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3248" name="object 3248"/>
          <p:cNvSpPr/>
          <p:nvPr/>
        </p:nvSpPr>
        <p:spPr>
          <a:xfrm>
            <a:off x="4882896" y="3800094"/>
            <a:ext cx="164592" cy="165354"/>
          </a:xfrm>
          <a:custGeom>
            <a:avLst/>
            <a:gdLst/>
            <a:ahLst/>
            <a:cxnLst/>
            <a:rect l="l" t="t" r="r" b="b"/>
            <a:pathLst>
              <a:path w="164591" h="165353">
                <a:moveTo>
                  <a:pt x="3048" y="165354"/>
                </a:moveTo>
                <a:lnTo>
                  <a:pt x="164592" y="3810"/>
                </a:lnTo>
                <a:lnTo>
                  <a:pt x="162306" y="0"/>
                </a:lnTo>
                <a:lnTo>
                  <a:pt x="0" y="161544"/>
                </a:lnTo>
                <a:lnTo>
                  <a:pt x="3048" y="165354"/>
                </a:lnTo>
                <a:close/>
              </a:path>
            </a:pathLst>
          </a:custGeom>
          <a:solidFill>
            <a:srgbClr val="55D6D6"/>
          </a:solidFill>
        </p:spPr>
        <p:txBody>
          <a:bodyPr wrap="square" lIns="0" tIns="0" rIns="0" bIns="0" rtlCol="0">
            <a:noAutofit/>
          </a:bodyPr>
          <a:lstStyle/>
          <a:p>
            <a:endParaRPr/>
          </a:p>
        </p:txBody>
      </p:sp>
      <p:sp>
        <p:nvSpPr>
          <p:cNvPr id="3249" name="object 3249"/>
          <p:cNvSpPr/>
          <p:nvPr/>
        </p:nvSpPr>
        <p:spPr>
          <a:xfrm>
            <a:off x="4880609" y="3796284"/>
            <a:ext cx="164592" cy="165354"/>
          </a:xfrm>
          <a:custGeom>
            <a:avLst/>
            <a:gdLst/>
            <a:ahLst/>
            <a:cxnLst/>
            <a:rect l="l" t="t" r="r" b="b"/>
            <a:pathLst>
              <a:path w="164591" h="165353">
                <a:moveTo>
                  <a:pt x="2286" y="165353"/>
                </a:moveTo>
                <a:lnTo>
                  <a:pt x="164592" y="3809"/>
                </a:lnTo>
                <a:lnTo>
                  <a:pt x="161544" y="0"/>
                </a:lnTo>
                <a:lnTo>
                  <a:pt x="0" y="161543"/>
                </a:lnTo>
                <a:lnTo>
                  <a:pt x="2286" y="165353"/>
                </a:lnTo>
                <a:close/>
              </a:path>
            </a:pathLst>
          </a:custGeom>
          <a:solidFill>
            <a:srgbClr val="54D5D5"/>
          </a:solidFill>
        </p:spPr>
        <p:txBody>
          <a:bodyPr wrap="square" lIns="0" tIns="0" rIns="0" bIns="0" rtlCol="0">
            <a:noAutofit/>
          </a:bodyPr>
          <a:lstStyle/>
          <a:p>
            <a:endParaRPr/>
          </a:p>
        </p:txBody>
      </p:sp>
      <p:sp>
        <p:nvSpPr>
          <p:cNvPr id="3250" name="object 3250"/>
          <p:cNvSpPr/>
          <p:nvPr/>
        </p:nvSpPr>
        <p:spPr>
          <a:xfrm>
            <a:off x="4876038" y="3788663"/>
            <a:ext cx="166116" cy="169164"/>
          </a:xfrm>
          <a:custGeom>
            <a:avLst/>
            <a:gdLst/>
            <a:ahLst/>
            <a:cxnLst/>
            <a:rect l="l" t="t" r="r" b="b"/>
            <a:pathLst>
              <a:path w="166115" h="169163">
                <a:moveTo>
                  <a:pt x="4572" y="169163"/>
                </a:moveTo>
                <a:lnTo>
                  <a:pt x="166116" y="7619"/>
                </a:lnTo>
                <a:lnTo>
                  <a:pt x="161544" y="0"/>
                </a:lnTo>
                <a:lnTo>
                  <a:pt x="0" y="161543"/>
                </a:lnTo>
                <a:lnTo>
                  <a:pt x="4572" y="169163"/>
                </a:lnTo>
                <a:close/>
              </a:path>
            </a:pathLst>
          </a:custGeom>
          <a:solidFill>
            <a:srgbClr val="54D4D4"/>
          </a:solidFill>
        </p:spPr>
        <p:txBody>
          <a:bodyPr wrap="square" lIns="0" tIns="0" rIns="0" bIns="0" rtlCol="0">
            <a:noAutofit/>
          </a:bodyPr>
          <a:lstStyle/>
          <a:p>
            <a:endParaRPr/>
          </a:p>
        </p:txBody>
      </p:sp>
      <p:sp>
        <p:nvSpPr>
          <p:cNvPr id="3251" name="object 3251"/>
          <p:cNvSpPr/>
          <p:nvPr/>
        </p:nvSpPr>
        <p:spPr>
          <a:xfrm>
            <a:off x="4880610" y="3796283"/>
            <a:ext cx="161544" cy="161544"/>
          </a:xfrm>
          <a:custGeom>
            <a:avLst/>
            <a:gdLst/>
            <a:ahLst/>
            <a:cxnLst/>
            <a:rect l="l" t="t" r="r" b="b"/>
            <a:pathLst>
              <a:path w="161544" h="161544">
                <a:moveTo>
                  <a:pt x="0" y="161543"/>
                </a:moveTo>
                <a:lnTo>
                  <a:pt x="161544" y="0"/>
                </a:lnTo>
              </a:path>
            </a:pathLst>
          </a:custGeom>
          <a:ln w="762">
            <a:solidFill>
              <a:srgbClr val="54D4D4"/>
            </a:solidFill>
          </a:ln>
        </p:spPr>
        <p:txBody>
          <a:bodyPr wrap="square" lIns="0" tIns="0" rIns="0" bIns="0" rtlCol="0">
            <a:noAutofit/>
          </a:bodyPr>
          <a:lstStyle/>
          <a:p>
            <a:endParaRPr/>
          </a:p>
        </p:txBody>
      </p:sp>
      <p:sp>
        <p:nvSpPr>
          <p:cNvPr id="3252" name="object 3252"/>
          <p:cNvSpPr/>
          <p:nvPr/>
        </p:nvSpPr>
        <p:spPr>
          <a:xfrm>
            <a:off x="4879848" y="3793997"/>
            <a:ext cx="162306" cy="163830"/>
          </a:xfrm>
          <a:custGeom>
            <a:avLst/>
            <a:gdLst/>
            <a:ahLst/>
            <a:cxnLst/>
            <a:rect l="l" t="t" r="r" b="b"/>
            <a:pathLst>
              <a:path w="162306" h="163829">
                <a:moveTo>
                  <a:pt x="762" y="163830"/>
                </a:moveTo>
                <a:lnTo>
                  <a:pt x="162306" y="2286"/>
                </a:lnTo>
                <a:lnTo>
                  <a:pt x="161544" y="0"/>
                </a:lnTo>
                <a:lnTo>
                  <a:pt x="0" y="162306"/>
                </a:lnTo>
                <a:lnTo>
                  <a:pt x="762" y="163830"/>
                </a:lnTo>
                <a:close/>
              </a:path>
            </a:pathLst>
          </a:custGeom>
          <a:solidFill>
            <a:srgbClr val="54D4D4"/>
          </a:solidFill>
        </p:spPr>
        <p:txBody>
          <a:bodyPr wrap="square" lIns="0" tIns="0" rIns="0" bIns="0" rtlCol="0">
            <a:noAutofit/>
          </a:bodyPr>
          <a:lstStyle/>
          <a:p>
            <a:endParaRPr/>
          </a:p>
        </p:txBody>
      </p:sp>
      <p:sp>
        <p:nvSpPr>
          <p:cNvPr id="3253" name="object 3253"/>
          <p:cNvSpPr/>
          <p:nvPr/>
        </p:nvSpPr>
        <p:spPr>
          <a:xfrm>
            <a:off x="4878324" y="3792474"/>
            <a:ext cx="163068" cy="163830"/>
          </a:xfrm>
          <a:custGeom>
            <a:avLst/>
            <a:gdLst/>
            <a:ahLst/>
            <a:cxnLst/>
            <a:rect l="l" t="t" r="r" b="b"/>
            <a:pathLst>
              <a:path w="163067" h="163829">
                <a:moveTo>
                  <a:pt x="1524" y="163829"/>
                </a:moveTo>
                <a:lnTo>
                  <a:pt x="163068" y="1523"/>
                </a:lnTo>
                <a:lnTo>
                  <a:pt x="161544" y="0"/>
                </a:lnTo>
                <a:lnTo>
                  <a:pt x="0" y="161543"/>
                </a:lnTo>
                <a:lnTo>
                  <a:pt x="1524" y="163829"/>
                </a:lnTo>
                <a:close/>
              </a:path>
            </a:pathLst>
          </a:custGeom>
          <a:solidFill>
            <a:srgbClr val="53D3D3"/>
          </a:solidFill>
        </p:spPr>
        <p:txBody>
          <a:bodyPr wrap="square" lIns="0" tIns="0" rIns="0" bIns="0" rtlCol="0">
            <a:noAutofit/>
          </a:bodyPr>
          <a:lstStyle/>
          <a:p>
            <a:endParaRPr/>
          </a:p>
        </p:txBody>
      </p:sp>
      <p:sp>
        <p:nvSpPr>
          <p:cNvPr id="3254" name="object 3254"/>
          <p:cNvSpPr/>
          <p:nvPr/>
        </p:nvSpPr>
        <p:spPr>
          <a:xfrm>
            <a:off x="4876799" y="3790949"/>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53D2D2"/>
          </a:solidFill>
        </p:spPr>
        <p:txBody>
          <a:bodyPr wrap="square" lIns="0" tIns="0" rIns="0" bIns="0" rtlCol="0">
            <a:noAutofit/>
          </a:bodyPr>
          <a:lstStyle/>
          <a:p>
            <a:endParaRPr/>
          </a:p>
        </p:txBody>
      </p:sp>
      <p:sp>
        <p:nvSpPr>
          <p:cNvPr id="3255" name="object 3255"/>
          <p:cNvSpPr/>
          <p:nvPr/>
        </p:nvSpPr>
        <p:spPr>
          <a:xfrm>
            <a:off x="4876038" y="3788664"/>
            <a:ext cx="162306" cy="163830"/>
          </a:xfrm>
          <a:custGeom>
            <a:avLst/>
            <a:gdLst/>
            <a:ahLst/>
            <a:cxnLst/>
            <a:rect l="l" t="t" r="r" b="b"/>
            <a:pathLst>
              <a:path w="162306" h="163829">
                <a:moveTo>
                  <a:pt x="762" y="163830"/>
                </a:moveTo>
                <a:lnTo>
                  <a:pt x="162306" y="2286"/>
                </a:lnTo>
                <a:lnTo>
                  <a:pt x="161544" y="0"/>
                </a:lnTo>
                <a:lnTo>
                  <a:pt x="0" y="161544"/>
                </a:lnTo>
                <a:lnTo>
                  <a:pt x="762" y="163830"/>
                </a:lnTo>
                <a:close/>
              </a:path>
            </a:pathLst>
          </a:custGeom>
          <a:solidFill>
            <a:srgbClr val="52D2D2"/>
          </a:solidFill>
        </p:spPr>
        <p:txBody>
          <a:bodyPr wrap="square" lIns="0" tIns="0" rIns="0" bIns="0" rtlCol="0">
            <a:noAutofit/>
          </a:bodyPr>
          <a:lstStyle/>
          <a:p>
            <a:endParaRPr/>
          </a:p>
        </p:txBody>
      </p:sp>
      <p:sp>
        <p:nvSpPr>
          <p:cNvPr id="3256" name="object 3256"/>
          <p:cNvSpPr/>
          <p:nvPr/>
        </p:nvSpPr>
        <p:spPr>
          <a:xfrm>
            <a:off x="4869942" y="3782567"/>
            <a:ext cx="167640" cy="167640"/>
          </a:xfrm>
          <a:custGeom>
            <a:avLst/>
            <a:gdLst/>
            <a:ahLst/>
            <a:cxnLst/>
            <a:rect l="l" t="t" r="r" b="b"/>
            <a:pathLst>
              <a:path w="167639" h="167639">
                <a:moveTo>
                  <a:pt x="6096" y="167639"/>
                </a:moveTo>
                <a:lnTo>
                  <a:pt x="167640" y="6095"/>
                </a:lnTo>
                <a:lnTo>
                  <a:pt x="161544" y="0"/>
                </a:lnTo>
                <a:lnTo>
                  <a:pt x="0" y="161543"/>
                </a:lnTo>
                <a:lnTo>
                  <a:pt x="6096" y="167639"/>
                </a:lnTo>
                <a:close/>
              </a:path>
            </a:pathLst>
          </a:custGeom>
          <a:solidFill>
            <a:srgbClr val="52D1D1"/>
          </a:solidFill>
        </p:spPr>
        <p:txBody>
          <a:bodyPr wrap="square" lIns="0" tIns="0" rIns="0" bIns="0" rtlCol="0">
            <a:noAutofit/>
          </a:bodyPr>
          <a:lstStyle/>
          <a:p>
            <a:endParaRPr/>
          </a:p>
        </p:txBody>
      </p:sp>
      <p:sp>
        <p:nvSpPr>
          <p:cNvPr id="3257" name="object 3257"/>
          <p:cNvSpPr/>
          <p:nvPr/>
        </p:nvSpPr>
        <p:spPr>
          <a:xfrm>
            <a:off x="4876038" y="3788663"/>
            <a:ext cx="161544" cy="161544"/>
          </a:xfrm>
          <a:custGeom>
            <a:avLst/>
            <a:gdLst/>
            <a:ahLst/>
            <a:cxnLst/>
            <a:rect l="l" t="t" r="r" b="b"/>
            <a:pathLst>
              <a:path w="161544" h="161544">
                <a:moveTo>
                  <a:pt x="0" y="161544"/>
                </a:moveTo>
                <a:lnTo>
                  <a:pt x="161544" y="0"/>
                </a:lnTo>
              </a:path>
            </a:pathLst>
          </a:custGeom>
          <a:ln w="762">
            <a:solidFill>
              <a:srgbClr val="52D1D1"/>
            </a:solidFill>
          </a:ln>
        </p:spPr>
        <p:txBody>
          <a:bodyPr wrap="square" lIns="0" tIns="0" rIns="0" bIns="0" rtlCol="0">
            <a:noAutofit/>
          </a:bodyPr>
          <a:lstStyle/>
          <a:p>
            <a:endParaRPr/>
          </a:p>
        </p:txBody>
      </p:sp>
      <p:sp>
        <p:nvSpPr>
          <p:cNvPr id="3258" name="object 3258"/>
          <p:cNvSpPr/>
          <p:nvPr/>
        </p:nvSpPr>
        <p:spPr>
          <a:xfrm>
            <a:off x="4874514" y="3787901"/>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52D1D1"/>
          </a:solidFill>
        </p:spPr>
        <p:txBody>
          <a:bodyPr wrap="square" lIns="0" tIns="0" rIns="0" bIns="0" rtlCol="0">
            <a:noAutofit/>
          </a:bodyPr>
          <a:lstStyle/>
          <a:p>
            <a:endParaRPr/>
          </a:p>
        </p:txBody>
      </p:sp>
      <p:sp>
        <p:nvSpPr>
          <p:cNvPr id="3259" name="object 3259"/>
          <p:cNvSpPr/>
          <p:nvPr/>
        </p:nvSpPr>
        <p:spPr>
          <a:xfrm>
            <a:off x="4873752" y="3786377"/>
            <a:ext cx="162306" cy="163068"/>
          </a:xfrm>
          <a:custGeom>
            <a:avLst/>
            <a:gdLst/>
            <a:ahLst/>
            <a:cxnLst/>
            <a:rect l="l" t="t" r="r" b="b"/>
            <a:pathLst>
              <a:path w="162305" h="163067">
                <a:moveTo>
                  <a:pt x="762" y="163068"/>
                </a:moveTo>
                <a:lnTo>
                  <a:pt x="162306" y="1524"/>
                </a:lnTo>
                <a:lnTo>
                  <a:pt x="161544" y="0"/>
                </a:lnTo>
                <a:lnTo>
                  <a:pt x="0" y="161544"/>
                </a:lnTo>
                <a:lnTo>
                  <a:pt x="762" y="163068"/>
                </a:lnTo>
                <a:close/>
              </a:path>
            </a:pathLst>
          </a:custGeom>
          <a:solidFill>
            <a:srgbClr val="52D0D0"/>
          </a:solidFill>
        </p:spPr>
        <p:txBody>
          <a:bodyPr wrap="square" lIns="0" tIns="0" rIns="0" bIns="0" rtlCol="0">
            <a:noAutofit/>
          </a:bodyPr>
          <a:lstStyle/>
          <a:p>
            <a:endParaRPr/>
          </a:p>
        </p:txBody>
      </p:sp>
      <p:sp>
        <p:nvSpPr>
          <p:cNvPr id="3260" name="object 3260"/>
          <p:cNvSpPr/>
          <p:nvPr/>
        </p:nvSpPr>
        <p:spPr>
          <a:xfrm>
            <a:off x="4872227" y="3784854"/>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52CFCF"/>
          </a:solidFill>
        </p:spPr>
        <p:txBody>
          <a:bodyPr wrap="square" lIns="0" tIns="0" rIns="0" bIns="0" rtlCol="0">
            <a:noAutofit/>
          </a:bodyPr>
          <a:lstStyle/>
          <a:p>
            <a:endParaRPr/>
          </a:p>
        </p:txBody>
      </p:sp>
      <p:sp>
        <p:nvSpPr>
          <p:cNvPr id="3261" name="object 3261"/>
          <p:cNvSpPr/>
          <p:nvPr/>
        </p:nvSpPr>
        <p:spPr>
          <a:xfrm>
            <a:off x="4871465" y="3783330"/>
            <a:ext cx="162306" cy="163068"/>
          </a:xfrm>
          <a:custGeom>
            <a:avLst/>
            <a:gdLst/>
            <a:ahLst/>
            <a:cxnLst/>
            <a:rect l="l" t="t" r="r" b="b"/>
            <a:pathLst>
              <a:path w="162305" h="163067">
                <a:moveTo>
                  <a:pt x="762" y="163067"/>
                </a:moveTo>
                <a:lnTo>
                  <a:pt x="162306" y="1523"/>
                </a:lnTo>
                <a:lnTo>
                  <a:pt x="161544" y="0"/>
                </a:lnTo>
                <a:lnTo>
                  <a:pt x="0" y="162305"/>
                </a:lnTo>
                <a:lnTo>
                  <a:pt x="762" y="163067"/>
                </a:lnTo>
                <a:close/>
              </a:path>
            </a:pathLst>
          </a:custGeom>
          <a:solidFill>
            <a:srgbClr val="51CECE"/>
          </a:solidFill>
        </p:spPr>
        <p:txBody>
          <a:bodyPr wrap="square" lIns="0" tIns="0" rIns="0" bIns="0" rtlCol="0">
            <a:noAutofit/>
          </a:bodyPr>
          <a:lstStyle/>
          <a:p>
            <a:endParaRPr/>
          </a:p>
        </p:txBody>
      </p:sp>
      <p:sp>
        <p:nvSpPr>
          <p:cNvPr id="3262" name="object 3262"/>
          <p:cNvSpPr/>
          <p:nvPr/>
        </p:nvSpPr>
        <p:spPr>
          <a:xfrm>
            <a:off x="4869942" y="3782567"/>
            <a:ext cx="163068" cy="163068"/>
          </a:xfrm>
          <a:custGeom>
            <a:avLst/>
            <a:gdLst/>
            <a:ahLst/>
            <a:cxnLst/>
            <a:rect l="l" t="t" r="r" b="b"/>
            <a:pathLst>
              <a:path w="163067" h="163067">
                <a:moveTo>
                  <a:pt x="1524" y="163067"/>
                </a:moveTo>
                <a:lnTo>
                  <a:pt x="163068" y="761"/>
                </a:lnTo>
                <a:lnTo>
                  <a:pt x="161544" y="0"/>
                </a:lnTo>
                <a:lnTo>
                  <a:pt x="0" y="161543"/>
                </a:lnTo>
                <a:lnTo>
                  <a:pt x="1524" y="163067"/>
                </a:lnTo>
                <a:close/>
              </a:path>
            </a:pathLst>
          </a:custGeom>
          <a:solidFill>
            <a:srgbClr val="51CDCD"/>
          </a:solidFill>
        </p:spPr>
        <p:txBody>
          <a:bodyPr wrap="square" lIns="0" tIns="0" rIns="0" bIns="0" rtlCol="0">
            <a:noAutofit/>
          </a:bodyPr>
          <a:lstStyle/>
          <a:p>
            <a:endParaRPr/>
          </a:p>
        </p:txBody>
      </p:sp>
      <p:sp>
        <p:nvSpPr>
          <p:cNvPr id="3263" name="object 3263"/>
          <p:cNvSpPr/>
          <p:nvPr/>
        </p:nvSpPr>
        <p:spPr>
          <a:xfrm>
            <a:off x="4863846" y="3776471"/>
            <a:ext cx="167640" cy="167640"/>
          </a:xfrm>
          <a:custGeom>
            <a:avLst/>
            <a:gdLst/>
            <a:ahLst/>
            <a:cxnLst/>
            <a:rect l="l" t="t" r="r" b="b"/>
            <a:pathLst>
              <a:path w="167639" h="167639">
                <a:moveTo>
                  <a:pt x="6096" y="167639"/>
                </a:moveTo>
                <a:lnTo>
                  <a:pt x="167640" y="6095"/>
                </a:lnTo>
                <a:lnTo>
                  <a:pt x="161544" y="0"/>
                </a:lnTo>
                <a:lnTo>
                  <a:pt x="0" y="162305"/>
                </a:lnTo>
                <a:lnTo>
                  <a:pt x="6096" y="167639"/>
                </a:lnTo>
                <a:close/>
              </a:path>
            </a:pathLst>
          </a:custGeom>
          <a:solidFill>
            <a:srgbClr val="51CBCB"/>
          </a:solidFill>
        </p:spPr>
        <p:txBody>
          <a:bodyPr wrap="square" lIns="0" tIns="0" rIns="0" bIns="0" rtlCol="0">
            <a:noAutofit/>
          </a:bodyPr>
          <a:lstStyle/>
          <a:p>
            <a:endParaRPr/>
          </a:p>
        </p:txBody>
      </p:sp>
      <p:sp>
        <p:nvSpPr>
          <p:cNvPr id="3264" name="object 3264"/>
          <p:cNvSpPr/>
          <p:nvPr/>
        </p:nvSpPr>
        <p:spPr>
          <a:xfrm>
            <a:off x="4869942" y="3782567"/>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3265" name="object 3265"/>
          <p:cNvSpPr/>
          <p:nvPr/>
        </p:nvSpPr>
        <p:spPr>
          <a:xfrm>
            <a:off x="4869180" y="3781805"/>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1CBCB"/>
          </a:solidFill>
        </p:spPr>
        <p:txBody>
          <a:bodyPr wrap="square" lIns="0" tIns="0" rIns="0" bIns="0" rtlCol="0">
            <a:noAutofit/>
          </a:bodyPr>
          <a:lstStyle/>
          <a:p>
            <a:endParaRPr/>
          </a:p>
        </p:txBody>
      </p:sp>
      <p:sp>
        <p:nvSpPr>
          <p:cNvPr id="3266" name="object 3266"/>
          <p:cNvSpPr/>
          <p:nvPr/>
        </p:nvSpPr>
        <p:spPr>
          <a:xfrm>
            <a:off x="4868417" y="378104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0CACA"/>
          </a:solidFill>
        </p:spPr>
        <p:txBody>
          <a:bodyPr wrap="square" lIns="0" tIns="0" rIns="0" bIns="0" rtlCol="0">
            <a:noAutofit/>
          </a:bodyPr>
          <a:lstStyle/>
          <a:p>
            <a:endParaRPr/>
          </a:p>
        </p:txBody>
      </p:sp>
      <p:sp>
        <p:nvSpPr>
          <p:cNvPr id="3267" name="object 3267"/>
          <p:cNvSpPr/>
          <p:nvPr/>
        </p:nvSpPr>
        <p:spPr>
          <a:xfrm>
            <a:off x="4867655" y="3780282"/>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0C9C9"/>
          </a:solidFill>
        </p:spPr>
        <p:txBody>
          <a:bodyPr wrap="square" lIns="0" tIns="0" rIns="0" bIns="0" rtlCol="0">
            <a:noAutofit/>
          </a:bodyPr>
          <a:lstStyle/>
          <a:p>
            <a:endParaRPr/>
          </a:p>
        </p:txBody>
      </p:sp>
      <p:sp>
        <p:nvSpPr>
          <p:cNvPr id="3268" name="object 3268"/>
          <p:cNvSpPr/>
          <p:nvPr/>
        </p:nvSpPr>
        <p:spPr>
          <a:xfrm>
            <a:off x="4866131" y="3779520"/>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50C8C8"/>
          </a:solidFill>
        </p:spPr>
        <p:txBody>
          <a:bodyPr wrap="square" lIns="0" tIns="0" rIns="0" bIns="0" rtlCol="0">
            <a:noAutofit/>
          </a:bodyPr>
          <a:lstStyle/>
          <a:p>
            <a:endParaRPr/>
          </a:p>
        </p:txBody>
      </p:sp>
      <p:sp>
        <p:nvSpPr>
          <p:cNvPr id="3269" name="object 3269"/>
          <p:cNvSpPr/>
          <p:nvPr/>
        </p:nvSpPr>
        <p:spPr>
          <a:xfrm>
            <a:off x="4865370" y="3778758"/>
            <a:ext cx="163068" cy="162306"/>
          </a:xfrm>
          <a:custGeom>
            <a:avLst/>
            <a:gdLst/>
            <a:ahLst/>
            <a:cxnLst/>
            <a:rect l="l" t="t" r="r" b="b"/>
            <a:pathLst>
              <a:path w="163067" h="162305">
                <a:moveTo>
                  <a:pt x="762" y="162306"/>
                </a:moveTo>
                <a:lnTo>
                  <a:pt x="163068" y="762"/>
                </a:lnTo>
                <a:lnTo>
                  <a:pt x="161544" y="0"/>
                </a:lnTo>
                <a:lnTo>
                  <a:pt x="0" y="161544"/>
                </a:lnTo>
                <a:lnTo>
                  <a:pt x="762" y="162306"/>
                </a:lnTo>
                <a:close/>
              </a:path>
            </a:pathLst>
          </a:custGeom>
          <a:solidFill>
            <a:srgbClr val="4FC7C7"/>
          </a:solidFill>
        </p:spPr>
        <p:txBody>
          <a:bodyPr wrap="square" lIns="0" tIns="0" rIns="0" bIns="0" rtlCol="0">
            <a:noAutofit/>
          </a:bodyPr>
          <a:lstStyle/>
          <a:p>
            <a:endParaRPr/>
          </a:p>
        </p:txBody>
      </p:sp>
      <p:sp>
        <p:nvSpPr>
          <p:cNvPr id="3270" name="object 3270"/>
          <p:cNvSpPr/>
          <p:nvPr/>
        </p:nvSpPr>
        <p:spPr>
          <a:xfrm>
            <a:off x="4864608" y="3777233"/>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4FC6C6"/>
          </a:solidFill>
        </p:spPr>
        <p:txBody>
          <a:bodyPr wrap="square" lIns="0" tIns="0" rIns="0" bIns="0" rtlCol="0">
            <a:noAutofit/>
          </a:bodyPr>
          <a:lstStyle/>
          <a:p>
            <a:endParaRPr/>
          </a:p>
        </p:txBody>
      </p:sp>
      <p:sp>
        <p:nvSpPr>
          <p:cNvPr id="3271" name="object 3271"/>
          <p:cNvSpPr/>
          <p:nvPr/>
        </p:nvSpPr>
        <p:spPr>
          <a:xfrm>
            <a:off x="4863845" y="3776471"/>
            <a:ext cx="162306" cy="163068"/>
          </a:xfrm>
          <a:custGeom>
            <a:avLst/>
            <a:gdLst/>
            <a:ahLst/>
            <a:cxnLst/>
            <a:rect l="l" t="t" r="r" b="b"/>
            <a:pathLst>
              <a:path w="162306" h="163067">
                <a:moveTo>
                  <a:pt x="762" y="163068"/>
                </a:moveTo>
                <a:lnTo>
                  <a:pt x="162306" y="762"/>
                </a:lnTo>
                <a:lnTo>
                  <a:pt x="161544" y="0"/>
                </a:lnTo>
                <a:lnTo>
                  <a:pt x="0" y="162306"/>
                </a:lnTo>
                <a:lnTo>
                  <a:pt x="762" y="163068"/>
                </a:lnTo>
                <a:close/>
              </a:path>
            </a:pathLst>
          </a:custGeom>
          <a:solidFill>
            <a:srgbClr val="4FC5C5"/>
          </a:solidFill>
        </p:spPr>
        <p:txBody>
          <a:bodyPr wrap="square" lIns="0" tIns="0" rIns="0" bIns="0" rtlCol="0">
            <a:noAutofit/>
          </a:bodyPr>
          <a:lstStyle/>
          <a:p>
            <a:endParaRPr/>
          </a:p>
        </p:txBody>
      </p:sp>
      <p:sp>
        <p:nvSpPr>
          <p:cNvPr id="3272" name="object 3272"/>
          <p:cNvSpPr/>
          <p:nvPr/>
        </p:nvSpPr>
        <p:spPr>
          <a:xfrm>
            <a:off x="4856987" y="3771899"/>
            <a:ext cx="168402" cy="166878"/>
          </a:xfrm>
          <a:custGeom>
            <a:avLst/>
            <a:gdLst/>
            <a:ahLst/>
            <a:cxnLst/>
            <a:rect l="l" t="t" r="r" b="b"/>
            <a:pathLst>
              <a:path w="168401" h="166877">
                <a:moveTo>
                  <a:pt x="6858" y="166877"/>
                </a:moveTo>
                <a:lnTo>
                  <a:pt x="168402" y="4571"/>
                </a:lnTo>
                <a:lnTo>
                  <a:pt x="161544" y="0"/>
                </a:lnTo>
                <a:lnTo>
                  <a:pt x="0" y="161543"/>
                </a:lnTo>
                <a:lnTo>
                  <a:pt x="6858" y="166877"/>
                </a:lnTo>
                <a:close/>
              </a:path>
            </a:pathLst>
          </a:custGeom>
          <a:solidFill>
            <a:srgbClr val="4FC5C5"/>
          </a:solidFill>
        </p:spPr>
        <p:txBody>
          <a:bodyPr wrap="square" lIns="0" tIns="0" rIns="0" bIns="0" rtlCol="0">
            <a:noAutofit/>
          </a:bodyPr>
          <a:lstStyle/>
          <a:p>
            <a:endParaRPr/>
          </a:p>
        </p:txBody>
      </p:sp>
      <p:sp>
        <p:nvSpPr>
          <p:cNvPr id="3273" name="object 3273"/>
          <p:cNvSpPr/>
          <p:nvPr/>
        </p:nvSpPr>
        <p:spPr>
          <a:xfrm>
            <a:off x="4863845" y="3776471"/>
            <a:ext cx="161544" cy="162306"/>
          </a:xfrm>
          <a:custGeom>
            <a:avLst/>
            <a:gdLst/>
            <a:ahLst/>
            <a:cxnLst/>
            <a:rect l="l" t="t" r="r" b="b"/>
            <a:pathLst>
              <a:path w="161544" h="162305">
                <a:moveTo>
                  <a:pt x="0" y="162306"/>
                </a:moveTo>
                <a:lnTo>
                  <a:pt x="161544" y="0"/>
                </a:lnTo>
              </a:path>
            </a:pathLst>
          </a:custGeom>
          <a:ln w="762">
            <a:solidFill>
              <a:srgbClr val="4FC5C5"/>
            </a:solidFill>
          </a:ln>
        </p:spPr>
        <p:txBody>
          <a:bodyPr wrap="square" lIns="0" tIns="0" rIns="0" bIns="0" rtlCol="0">
            <a:noAutofit/>
          </a:bodyPr>
          <a:lstStyle/>
          <a:p>
            <a:endParaRPr/>
          </a:p>
        </p:txBody>
      </p:sp>
      <p:sp>
        <p:nvSpPr>
          <p:cNvPr id="3274" name="object 3274"/>
          <p:cNvSpPr/>
          <p:nvPr/>
        </p:nvSpPr>
        <p:spPr>
          <a:xfrm>
            <a:off x="4863083" y="3776471"/>
            <a:ext cx="162306" cy="162306"/>
          </a:xfrm>
          <a:custGeom>
            <a:avLst/>
            <a:gdLst/>
            <a:ahLst/>
            <a:cxnLst/>
            <a:rect l="l" t="t" r="r" b="b"/>
            <a:pathLst>
              <a:path w="162306" h="162305">
                <a:moveTo>
                  <a:pt x="762" y="162306"/>
                </a:moveTo>
                <a:lnTo>
                  <a:pt x="162306" y="0"/>
                </a:lnTo>
                <a:lnTo>
                  <a:pt x="161544" y="0"/>
                </a:lnTo>
                <a:lnTo>
                  <a:pt x="0" y="161544"/>
                </a:lnTo>
                <a:lnTo>
                  <a:pt x="762" y="162306"/>
                </a:lnTo>
                <a:close/>
              </a:path>
            </a:pathLst>
          </a:custGeom>
          <a:solidFill>
            <a:srgbClr val="4FC5C5"/>
          </a:solidFill>
        </p:spPr>
        <p:txBody>
          <a:bodyPr wrap="square" lIns="0" tIns="0" rIns="0" bIns="0" rtlCol="0">
            <a:noAutofit/>
          </a:bodyPr>
          <a:lstStyle/>
          <a:p>
            <a:endParaRPr/>
          </a:p>
        </p:txBody>
      </p:sp>
      <p:sp>
        <p:nvSpPr>
          <p:cNvPr id="3275" name="object 3275"/>
          <p:cNvSpPr/>
          <p:nvPr/>
        </p:nvSpPr>
        <p:spPr>
          <a:xfrm>
            <a:off x="4861559" y="3775710"/>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EC4C4"/>
          </a:solidFill>
        </p:spPr>
        <p:txBody>
          <a:bodyPr wrap="square" lIns="0" tIns="0" rIns="0" bIns="0" rtlCol="0">
            <a:noAutofit/>
          </a:bodyPr>
          <a:lstStyle/>
          <a:p>
            <a:endParaRPr/>
          </a:p>
        </p:txBody>
      </p:sp>
      <p:sp>
        <p:nvSpPr>
          <p:cNvPr id="3276" name="object 3276"/>
          <p:cNvSpPr/>
          <p:nvPr/>
        </p:nvSpPr>
        <p:spPr>
          <a:xfrm>
            <a:off x="4860798" y="3774948"/>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4EC3C3"/>
          </a:solidFill>
        </p:spPr>
        <p:txBody>
          <a:bodyPr wrap="square" lIns="0" tIns="0" rIns="0" bIns="0" rtlCol="0">
            <a:noAutofit/>
          </a:bodyPr>
          <a:lstStyle/>
          <a:p>
            <a:endParaRPr/>
          </a:p>
        </p:txBody>
      </p:sp>
      <p:sp>
        <p:nvSpPr>
          <p:cNvPr id="3277" name="object 3277"/>
          <p:cNvSpPr/>
          <p:nvPr/>
        </p:nvSpPr>
        <p:spPr>
          <a:xfrm>
            <a:off x="4860036" y="3774186"/>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DC2C2"/>
          </a:solidFill>
        </p:spPr>
        <p:txBody>
          <a:bodyPr wrap="square" lIns="0" tIns="0" rIns="0" bIns="0" rtlCol="0">
            <a:noAutofit/>
          </a:bodyPr>
          <a:lstStyle/>
          <a:p>
            <a:endParaRPr/>
          </a:p>
        </p:txBody>
      </p:sp>
      <p:sp>
        <p:nvSpPr>
          <p:cNvPr id="3278" name="object 3278"/>
          <p:cNvSpPr/>
          <p:nvPr/>
        </p:nvSpPr>
        <p:spPr>
          <a:xfrm>
            <a:off x="4859273" y="3773423"/>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DC1C1"/>
          </a:solidFill>
        </p:spPr>
        <p:txBody>
          <a:bodyPr wrap="square" lIns="0" tIns="0" rIns="0" bIns="0" rtlCol="0">
            <a:noAutofit/>
          </a:bodyPr>
          <a:lstStyle/>
          <a:p>
            <a:endParaRPr/>
          </a:p>
        </p:txBody>
      </p:sp>
      <p:sp>
        <p:nvSpPr>
          <p:cNvPr id="3279" name="object 3279"/>
          <p:cNvSpPr/>
          <p:nvPr/>
        </p:nvSpPr>
        <p:spPr>
          <a:xfrm>
            <a:off x="4857749" y="3772661"/>
            <a:ext cx="163068" cy="162306"/>
          </a:xfrm>
          <a:custGeom>
            <a:avLst/>
            <a:gdLst/>
            <a:ahLst/>
            <a:cxnLst/>
            <a:rect l="l" t="t" r="r" b="b"/>
            <a:pathLst>
              <a:path w="163067" h="162305">
                <a:moveTo>
                  <a:pt x="1524" y="162306"/>
                </a:moveTo>
                <a:lnTo>
                  <a:pt x="163068" y="762"/>
                </a:lnTo>
                <a:lnTo>
                  <a:pt x="162306" y="0"/>
                </a:lnTo>
                <a:lnTo>
                  <a:pt x="0" y="161544"/>
                </a:lnTo>
                <a:lnTo>
                  <a:pt x="1524" y="162306"/>
                </a:lnTo>
                <a:close/>
              </a:path>
            </a:pathLst>
          </a:custGeom>
          <a:solidFill>
            <a:srgbClr val="4CBFC0"/>
          </a:solidFill>
        </p:spPr>
        <p:txBody>
          <a:bodyPr wrap="square" lIns="0" tIns="0" rIns="0" bIns="0" rtlCol="0">
            <a:noAutofit/>
          </a:bodyPr>
          <a:lstStyle/>
          <a:p>
            <a:endParaRPr/>
          </a:p>
        </p:txBody>
      </p:sp>
      <p:sp>
        <p:nvSpPr>
          <p:cNvPr id="3280" name="object 3280"/>
          <p:cNvSpPr/>
          <p:nvPr/>
        </p:nvSpPr>
        <p:spPr>
          <a:xfrm>
            <a:off x="4856988" y="3771899"/>
            <a:ext cx="163068" cy="162306"/>
          </a:xfrm>
          <a:custGeom>
            <a:avLst/>
            <a:gdLst/>
            <a:ahLst/>
            <a:cxnLst/>
            <a:rect l="l" t="t" r="r" b="b"/>
            <a:pathLst>
              <a:path w="163067" h="162305">
                <a:moveTo>
                  <a:pt x="762" y="162306"/>
                </a:moveTo>
                <a:lnTo>
                  <a:pt x="163068" y="762"/>
                </a:lnTo>
                <a:lnTo>
                  <a:pt x="161544" y="0"/>
                </a:lnTo>
                <a:lnTo>
                  <a:pt x="0" y="161544"/>
                </a:lnTo>
                <a:lnTo>
                  <a:pt x="762" y="162306"/>
                </a:lnTo>
                <a:close/>
              </a:path>
            </a:pathLst>
          </a:custGeom>
          <a:solidFill>
            <a:srgbClr val="4CBEBE"/>
          </a:solidFill>
        </p:spPr>
        <p:txBody>
          <a:bodyPr wrap="square" lIns="0" tIns="0" rIns="0" bIns="0" rtlCol="0">
            <a:noAutofit/>
          </a:bodyPr>
          <a:lstStyle/>
          <a:p>
            <a:endParaRPr/>
          </a:p>
        </p:txBody>
      </p:sp>
      <p:sp>
        <p:nvSpPr>
          <p:cNvPr id="3281" name="object 3281"/>
          <p:cNvSpPr/>
          <p:nvPr/>
        </p:nvSpPr>
        <p:spPr>
          <a:xfrm>
            <a:off x="4850130" y="3768090"/>
            <a:ext cx="168402" cy="165354"/>
          </a:xfrm>
          <a:custGeom>
            <a:avLst/>
            <a:gdLst/>
            <a:ahLst/>
            <a:cxnLst/>
            <a:rect l="l" t="t" r="r" b="b"/>
            <a:pathLst>
              <a:path w="168401" h="165353">
                <a:moveTo>
                  <a:pt x="6858" y="165354"/>
                </a:moveTo>
                <a:lnTo>
                  <a:pt x="168402" y="3810"/>
                </a:lnTo>
                <a:lnTo>
                  <a:pt x="161544" y="0"/>
                </a:lnTo>
                <a:lnTo>
                  <a:pt x="0" y="161544"/>
                </a:lnTo>
                <a:lnTo>
                  <a:pt x="6858" y="165354"/>
                </a:lnTo>
                <a:close/>
              </a:path>
            </a:pathLst>
          </a:custGeom>
          <a:solidFill>
            <a:srgbClr val="4CBDBD"/>
          </a:solidFill>
        </p:spPr>
        <p:txBody>
          <a:bodyPr wrap="square" lIns="0" tIns="0" rIns="0" bIns="0" rtlCol="0">
            <a:noAutofit/>
          </a:bodyPr>
          <a:lstStyle/>
          <a:p>
            <a:endParaRPr/>
          </a:p>
        </p:txBody>
      </p:sp>
      <p:sp>
        <p:nvSpPr>
          <p:cNvPr id="3282" name="object 3282"/>
          <p:cNvSpPr/>
          <p:nvPr/>
        </p:nvSpPr>
        <p:spPr>
          <a:xfrm>
            <a:off x="4856988" y="3771900"/>
            <a:ext cx="161544" cy="161544"/>
          </a:xfrm>
          <a:custGeom>
            <a:avLst/>
            <a:gdLst/>
            <a:ahLst/>
            <a:cxnLst/>
            <a:rect l="l" t="t" r="r" b="b"/>
            <a:pathLst>
              <a:path w="161544" h="161544">
                <a:moveTo>
                  <a:pt x="0" y="161543"/>
                </a:moveTo>
                <a:lnTo>
                  <a:pt x="161544" y="0"/>
                </a:lnTo>
              </a:path>
            </a:pathLst>
          </a:custGeom>
          <a:ln w="762">
            <a:solidFill>
              <a:srgbClr val="4CBDBD"/>
            </a:solidFill>
          </a:ln>
        </p:spPr>
        <p:txBody>
          <a:bodyPr wrap="square" lIns="0" tIns="0" rIns="0" bIns="0" rtlCol="0">
            <a:noAutofit/>
          </a:bodyPr>
          <a:lstStyle/>
          <a:p>
            <a:endParaRPr/>
          </a:p>
        </p:txBody>
      </p:sp>
      <p:sp>
        <p:nvSpPr>
          <p:cNvPr id="3283" name="object 3283"/>
          <p:cNvSpPr/>
          <p:nvPr/>
        </p:nvSpPr>
        <p:spPr>
          <a:xfrm>
            <a:off x="4856226" y="3771900"/>
            <a:ext cx="162306" cy="161544"/>
          </a:xfrm>
          <a:custGeom>
            <a:avLst/>
            <a:gdLst/>
            <a:ahLst/>
            <a:cxnLst/>
            <a:rect l="l" t="t" r="r" b="b"/>
            <a:pathLst>
              <a:path w="162306" h="161544">
                <a:moveTo>
                  <a:pt x="762" y="161543"/>
                </a:moveTo>
                <a:lnTo>
                  <a:pt x="162306" y="0"/>
                </a:lnTo>
                <a:lnTo>
                  <a:pt x="161544" y="0"/>
                </a:lnTo>
                <a:lnTo>
                  <a:pt x="0" y="161543"/>
                </a:lnTo>
                <a:lnTo>
                  <a:pt x="762" y="161543"/>
                </a:lnTo>
                <a:close/>
              </a:path>
            </a:pathLst>
          </a:custGeom>
          <a:solidFill>
            <a:srgbClr val="4CBDBD"/>
          </a:solidFill>
        </p:spPr>
        <p:txBody>
          <a:bodyPr wrap="square" lIns="0" tIns="0" rIns="0" bIns="0" rtlCol="0">
            <a:noAutofit/>
          </a:bodyPr>
          <a:lstStyle/>
          <a:p>
            <a:endParaRPr/>
          </a:p>
        </p:txBody>
      </p:sp>
      <p:sp>
        <p:nvSpPr>
          <p:cNvPr id="3284" name="object 3284"/>
          <p:cNvSpPr/>
          <p:nvPr/>
        </p:nvSpPr>
        <p:spPr>
          <a:xfrm>
            <a:off x="4855464" y="377113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ABCBC"/>
          </a:solidFill>
        </p:spPr>
        <p:txBody>
          <a:bodyPr wrap="square" lIns="0" tIns="0" rIns="0" bIns="0" rtlCol="0">
            <a:noAutofit/>
          </a:bodyPr>
          <a:lstStyle/>
          <a:p>
            <a:endParaRPr/>
          </a:p>
        </p:txBody>
      </p:sp>
      <p:sp>
        <p:nvSpPr>
          <p:cNvPr id="3285" name="object 3285"/>
          <p:cNvSpPr/>
          <p:nvPr/>
        </p:nvSpPr>
        <p:spPr>
          <a:xfrm>
            <a:off x="4853940" y="3770376"/>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ABBBB"/>
          </a:solidFill>
        </p:spPr>
        <p:txBody>
          <a:bodyPr wrap="square" lIns="0" tIns="0" rIns="0" bIns="0" rtlCol="0">
            <a:noAutofit/>
          </a:bodyPr>
          <a:lstStyle/>
          <a:p>
            <a:endParaRPr/>
          </a:p>
        </p:txBody>
      </p:sp>
      <p:sp>
        <p:nvSpPr>
          <p:cNvPr id="3286" name="object 3286"/>
          <p:cNvSpPr/>
          <p:nvPr/>
        </p:nvSpPr>
        <p:spPr>
          <a:xfrm>
            <a:off x="4853177" y="376961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9BABA"/>
          </a:solidFill>
        </p:spPr>
        <p:txBody>
          <a:bodyPr wrap="square" lIns="0" tIns="0" rIns="0" bIns="0" rtlCol="0">
            <a:noAutofit/>
          </a:bodyPr>
          <a:lstStyle/>
          <a:p>
            <a:endParaRPr/>
          </a:p>
        </p:txBody>
      </p:sp>
      <p:sp>
        <p:nvSpPr>
          <p:cNvPr id="3287" name="object 3287"/>
          <p:cNvSpPr/>
          <p:nvPr/>
        </p:nvSpPr>
        <p:spPr>
          <a:xfrm>
            <a:off x="4852415" y="3769613"/>
            <a:ext cx="162306" cy="161544"/>
          </a:xfrm>
          <a:custGeom>
            <a:avLst/>
            <a:gdLst/>
            <a:ahLst/>
            <a:cxnLst/>
            <a:rect l="l" t="t" r="r" b="b"/>
            <a:pathLst>
              <a:path w="162305" h="161544">
                <a:moveTo>
                  <a:pt x="762" y="161544"/>
                </a:moveTo>
                <a:lnTo>
                  <a:pt x="162306" y="0"/>
                </a:lnTo>
                <a:lnTo>
                  <a:pt x="161544" y="0"/>
                </a:lnTo>
                <a:lnTo>
                  <a:pt x="0" y="161544"/>
                </a:lnTo>
                <a:lnTo>
                  <a:pt x="762" y="161544"/>
                </a:lnTo>
                <a:close/>
              </a:path>
            </a:pathLst>
          </a:custGeom>
          <a:solidFill>
            <a:srgbClr val="49B9B9"/>
          </a:solidFill>
        </p:spPr>
        <p:txBody>
          <a:bodyPr wrap="square" lIns="0" tIns="0" rIns="0" bIns="0" rtlCol="0">
            <a:noAutofit/>
          </a:bodyPr>
          <a:lstStyle/>
          <a:p>
            <a:endParaRPr/>
          </a:p>
        </p:txBody>
      </p:sp>
      <p:sp>
        <p:nvSpPr>
          <p:cNvPr id="3288" name="object 3288"/>
          <p:cNvSpPr/>
          <p:nvPr/>
        </p:nvSpPr>
        <p:spPr>
          <a:xfrm>
            <a:off x="4850892" y="3768851"/>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8B8B8"/>
          </a:solidFill>
        </p:spPr>
        <p:txBody>
          <a:bodyPr wrap="square" lIns="0" tIns="0" rIns="0" bIns="0" rtlCol="0">
            <a:noAutofit/>
          </a:bodyPr>
          <a:lstStyle/>
          <a:p>
            <a:endParaRPr/>
          </a:p>
        </p:txBody>
      </p:sp>
      <p:sp>
        <p:nvSpPr>
          <p:cNvPr id="3289" name="object 3289"/>
          <p:cNvSpPr/>
          <p:nvPr/>
        </p:nvSpPr>
        <p:spPr>
          <a:xfrm>
            <a:off x="4850130" y="3768089"/>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8B8B8"/>
          </a:solidFill>
        </p:spPr>
        <p:txBody>
          <a:bodyPr wrap="square" lIns="0" tIns="0" rIns="0" bIns="0" rtlCol="0">
            <a:noAutofit/>
          </a:bodyPr>
          <a:lstStyle/>
          <a:p>
            <a:endParaRPr/>
          </a:p>
        </p:txBody>
      </p:sp>
      <p:sp>
        <p:nvSpPr>
          <p:cNvPr id="3290" name="object 3290"/>
          <p:cNvSpPr/>
          <p:nvPr/>
        </p:nvSpPr>
        <p:spPr>
          <a:xfrm>
            <a:off x="4842509" y="3765041"/>
            <a:ext cx="169164" cy="164592"/>
          </a:xfrm>
          <a:custGeom>
            <a:avLst/>
            <a:gdLst/>
            <a:ahLst/>
            <a:cxnLst/>
            <a:rect l="l" t="t" r="r" b="b"/>
            <a:pathLst>
              <a:path w="169163" h="164591">
                <a:moveTo>
                  <a:pt x="7620" y="164592"/>
                </a:moveTo>
                <a:lnTo>
                  <a:pt x="169164" y="3048"/>
                </a:lnTo>
                <a:lnTo>
                  <a:pt x="161544" y="0"/>
                </a:lnTo>
                <a:lnTo>
                  <a:pt x="0" y="161544"/>
                </a:lnTo>
                <a:lnTo>
                  <a:pt x="7620" y="164592"/>
                </a:lnTo>
                <a:close/>
              </a:path>
            </a:pathLst>
          </a:custGeom>
          <a:solidFill>
            <a:srgbClr val="48B7B7"/>
          </a:solidFill>
        </p:spPr>
        <p:txBody>
          <a:bodyPr wrap="square" lIns="0" tIns="0" rIns="0" bIns="0" rtlCol="0">
            <a:noAutofit/>
          </a:bodyPr>
          <a:lstStyle/>
          <a:p>
            <a:endParaRPr/>
          </a:p>
        </p:txBody>
      </p:sp>
      <p:sp>
        <p:nvSpPr>
          <p:cNvPr id="3291" name="object 3291"/>
          <p:cNvSpPr/>
          <p:nvPr/>
        </p:nvSpPr>
        <p:spPr>
          <a:xfrm>
            <a:off x="4850129" y="3768089"/>
            <a:ext cx="161544" cy="161544"/>
          </a:xfrm>
          <a:custGeom>
            <a:avLst/>
            <a:gdLst/>
            <a:ahLst/>
            <a:cxnLst/>
            <a:rect l="l" t="t" r="r" b="b"/>
            <a:pathLst>
              <a:path w="161544" h="161544">
                <a:moveTo>
                  <a:pt x="0" y="161544"/>
                </a:moveTo>
                <a:lnTo>
                  <a:pt x="161544" y="0"/>
                </a:lnTo>
              </a:path>
            </a:pathLst>
          </a:custGeom>
          <a:ln w="762">
            <a:solidFill>
              <a:srgbClr val="48B7B7"/>
            </a:solidFill>
          </a:ln>
        </p:spPr>
        <p:txBody>
          <a:bodyPr wrap="square" lIns="0" tIns="0" rIns="0" bIns="0" rtlCol="0">
            <a:noAutofit/>
          </a:bodyPr>
          <a:lstStyle/>
          <a:p>
            <a:endParaRPr/>
          </a:p>
        </p:txBody>
      </p:sp>
      <p:sp>
        <p:nvSpPr>
          <p:cNvPr id="3292" name="object 3292"/>
          <p:cNvSpPr/>
          <p:nvPr/>
        </p:nvSpPr>
        <p:spPr>
          <a:xfrm>
            <a:off x="4848605" y="3767327"/>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48B7B7"/>
          </a:solidFill>
        </p:spPr>
        <p:txBody>
          <a:bodyPr wrap="square" lIns="0" tIns="0" rIns="0" bIns="0" rtlCol="0">
            <a:noAutofit/>
          </a:bodyPr>
          <a:lstStyle/>
          <a:p>
            <a:endParaRPr/>
          </a:p>
        </p:txBody>
      </p:sp>
      <p:sp>
        <p:nvSpPr>
          <p:cNvPr id="3293" name="object 3293"/>
          <p:cNvSpPr/>
          <p:nvPr/>
        </p:nvSpPr>
        <p:spPr>
          <a:xfrm>
            <a:off x="4847843" y="3767327"/>
            <a:ext cx="162306" cy="162306"/>
          </a:xfrm>
          <a:custGeom>
            <a:avLst/>
            <a:gdLst/>
            <a:ahLst/>
            <a:cxnLst/>
            <a:rect l="l" t="t" r="r" b="b"/>
            <a:pathLst>
              <a:path w="162305" h="162305">
                <a:moveTo>
                  <a:pt x="762" y="162305"/>
                </a:moveTo>
                <a:lnTo>
                  <a:pt x="162306" y="0"/>
                </a:lnTo>
                <a:lnTo>
                  <a:pt x="161544" y="0"/>
                </a:lnTo>
                <a:lnTo>
                  <a:pt x="0" y="161543"/>
                </a:lnTo>
                <a:lnTo>
                  <a:pt x="762" y="162305"/>
                </a:lnTo>
                <a:close/>
              </a:path>
            </a:pathLst>
          </a:custGeom>
          <a:solidFill>
            <a:srgbClr val="47B5B5"/>
          </a:solidFill>
        </p:spPr>
        <p:txBody>
          <a:bodyPr wrap="square" lIns="0" tIns="0" rIns="0" bIns="0" rtlCol="0">
            <a:noAutofit/>
          </a:bodyPr>
          <a:lstStyle/>
          <a:p>
            <a:endParaRPr/>
          </a:p>
        </p:txBody>
      </p:sp>
      <p:sp>
        <p:nvSpPr>
          <p:cNvPr id="3294" name="object 3294"/>
          <p:cNvSpPr/>
          <p:nvPr/>
        </p:nvSpPr>
        <p:spPr>
          <a:xfrm>
            <a:off x="4846320" y="3766566"/>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7B4B4"/>
          </a:solidFill>
        </p:spPr>
        <p:txBody>
          <a:bodyPr wrap="square" lIns="0" tIns="0" rIns="0" bIns="0" rtlCol="0">
            <a:noAutofit/>
          </a:bodyPr>
          <a:lstStyle/>
          <a:p>
            <a:endParaRPr/>
          </a:p>
        </p:txBody>
      </p:sp>
      <p:sp>
        <p:nvSpPr>
          <p:cNvPr id="3295" name="object 3295"/>
          <p:cNvSpPr/>
          <p:nvPr/>
        </p:nvSpPr>
        <p:spPr>
          <a:xfrm>
            <a:off x="4844796" y="3766566"/>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6B2B2"/>
          </a:solidFill>
        </p:spPr>
        <p:txBody>
          <a:bodyPr wrap="square" lIns="0" tIns="0" rIns="0" bIns="0" rtlCol="0">
            <a:noAutofit/>
          </a:bodyPr>
          <a:lstStyle/>
          <a:p>
            <a:endParaRPr/>
          </a:p>
        </p:txBody>
      </p:sp>
      <p:sp>
        <p:nvSpPr>
          <p:cNvPr id="3296" name="object 3296"/>
          <p:cNvSpPr/>
          <p:nvPr/>
        </p:nvSpPr>
        <p:spPr>
          <a:xfrm>
            <a:off x="4844033" y="376580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6B0B0"/>
          </a:solidFill>
        </p:spPr>
        <p:txBody>
          <a:bodyPr wrap="square" lIns="0" tIns="0" rIns="0" bIns="0" rtlCol="0">
            <a:noAutofit/>
          </a:bodyPr>
          <a:lstStyle/>
          <a:p>
            <a:endParaRPr/>
          </a:p>
        </p:txBody>
      </p:sp>
      <p:sp>
        <p:nvSpPr>
          <p:cNvPr id="3297" name="object 3297"/>
          <p:cNvSpPr/>
          <p:nvPr/>
        </p:nvSpPr>
        <p:spPr>
          <a:xfrm>
            <a:off x="4842509" y="3765042"/>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6AFAF"/>
          </a:solidFill>
        </p:spPr>
        <p:txBody>
          <a:bodyPr wrap="square" lIns="0" tIns="0" rIns="0" bIns="0" rtlCol="0">
            <a:noAutofit/>
          </a:bodyPr>
          <a:lstStyle/>
          <a:p>
            <a:endParaRPr/>
          </a:p>
        </p:txBody>
      </p:sp>
      <p:sp>
        <p:nvSpPr>
          <p:cNvPr id="3298" name="object 3298"/>
          <p:cNvSpPr/>
          <p:nvPr/>
        </p:nvSpPr>
        <p:spPr>
          <a:xfrm>
            <a:off x="4834128" y="3762755"/>
            <a:ext cx="169926" cy="163830"/>
          </a:xfrm>
          <a:custGeom>
            <a:avLst/>
            <a:gdLst/>
            <a:ahLst/>
            <a:cxnLst/>
            <a:rect l="l" t="t" r="r" b="b"/>
            <a:pathLst>
              <a:path w="169925" h="163829">
                <a:moveTo>
                  <a:pt x="8382" y="163830"/>
                </a:moveTo>
                <a:lnTo>
                  <a:pt x="169926" y="2286"/>
                </a:lnTo>
                <a:lnTo>
                  <a:pt x="162306" y="0"/>
                </a:lnTo>
                <a:lnTo>
                  <a:pt x="0" y="161544"/>
                </a:lnTo>
                <a:lnTo>
                  <a:pt x="8382" y="163830"/>
                </a:lnTo>
                <a:close/>
              </a:path>
            </a:pathLst>
          </a:custGeom>
          <a:solidFill>
            <a:srgbClr val="46AEAE"/>
          </a:solidFill>
        </p:spPr>
        <p:txBody>
          <a:bodyPr wrap="square" lIns="0" tIns="0" rIns="0" bIns="0" rtlCol="0">
            <a:noAutofit/>
          </a:bodyPr>
          <a:lstStyle/>
          <a:p>
            <a:endParaRPr/>
          </a:p>
        </p:txBody>
      </p:sp>
      <p:sp>
        <p:nvSpPr>
          <p:cNvPr id="3299" name="object 3299"/>
          <p:cNvSpPr/>
          <p:nvPr/>
        </p:nvSpPr>
        <p:spPr>
          <a:xfrm>
            <a:off x="4842510" y="3765041"/>
            <a:ext cx="161544" cy="161544"/>
          </a:xfrm>
          <a:custGeom>
            <a:avLst/>
            <a:gdLst/>
            <a:ahLst/>
            <a:cxnLst/>
            <a:rect l="l" t="t" r="r" b="b"/>
            <a:pathLst>
              <a:path w="161544" h="161544">
                <a:moveTo>
                  <a:pt x="0" y="161543"/>
                </a:moveTo>
                <a:lnTo>
                  <a:pt x="161544" y="0"/>
                </a:lnTo>
              </a:path>
            </a:pathLst>
          </a:custGeom>
          <a:ln w="762">
            <a:solidFill>
              <a:srgbClr val="46AEAE"/>
            </a:solidFill>
          </a:ln>
        </p:spPr>
        <p:txBody>
          <a:bodyPr wrap="square" lIns="0" tIns="0" rIns="0" bIns="0" rtlCol="0">
            <a:noAutofit/>
          </a:bodyPr>
          <a:lstStyle/>
          <a:p>
            <a:endParaRPr/>
          </a:p>
        </p:txBody>
      </p:sp>
      <p:sp>
        <p:nvSpPr>
          <p:cNvPr id="3300" name="object 3300"/>
          <p:cNvSpPr/>
          <p:nvPr/>
        </p:nvSpPr>
        <p:spPr>
          <a:xfrm>
            <a:off x="4840986" y="3765041"/>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6AEAE"/>
          </a:solidFill>
        </p:spPr>
        <p:txBody>
          <a:bodyPr wrap="square" lIns="0" tIns="0" rIns="0" bIns="0" rtlCol="0">
            <a:noAutofit/>
          </a:bodyPr>
          <a:lstStyle/>
          <a:p>
            <a:endParaRPr/>
          </a:p>
        </p:txBody>
      </p:sp>
      <p:sp>
        <p:nvSpPr>
          <p:cNvPr id="3301" name="object 3301"/>
          <p:cNvSpPr/>
          <p:nvPr/>
        </p:nvSpPr>
        <p:spPr>
          <a:xfrm>
            <a:off x="4839461" y="3764279"/>
            <a:ext cx="163068" cy="162306"/>
          </a:xfrm>
          <a:custGeom>
            <a:avLst/>
            <a:gdLst/>
            <a:ahLst/>
            <a:cxnLst/>
            <a:rect l="l" t="t" r="r" b="b"/>
            <a:pathLst>
              <a:path w="163067" h="162305">
                <a:moveTo>
                  <a:pt x="1524" y="162306"/>
                </a:moveTo>
                <a:lnTo>
                  <a:pt x="163068" y="762"/>
                </a:lnTo>
                <a:lnTo>
                  <a:pt x="162306" y="0"/>
                </a:lnTo>
                <a:lnTo>
                  <a:pt x="0" y="161544"/>
                </a:lnTo>
                <a:lnTo>
                  <a:pt x="1524" y="162306"/>
                </a:lnTo>
                <a:close/>
              </a:path>
            </a:pathLst>
          </a:custGeom>
          <a:solidFill>
            <a:srgbClr val="45ACAC"/>
          </a:solidFill>
        </p:spPr>
        <p:txBody>
          <a:bodyPr wrap="square" lIns="0" tIns="0" rIns="0" bIns="0" rtlCol="0">
            <a:noAutofit/>
          </a:bodyPr>
          <a:lstStyle/>
          <a:p>
            <a:endParaRPr/>
          </a:p>
        </p:txBody>
      </p:sp>
      <p:sp>
        <p:nvSpPr>
          <p:cNvPr id="3302" name="object 3302"/>
          <p:cNvSpPr/>
          <p:nvPr/>
        </p:nvSpPr>
        <p:spPr>
          <a:xfrm>
            <a:off x="4838699" y="3764279"/>
            <a:ext cx="163068" cy="161544"/>
          </a:xfrm>
          <a:custGeom>
            <a:avLst/>
            <a:gdLst/>
            <a:ahLst/>
            <a:cxnLst/>
            <a:rect l="l" t="t" r="r" b="b"/>
            <a:pathLst>
              <a:path w="163067" h="161544">
                <a:moveTo>
                  <a:pt x="762" y="161544"/>
                </a:moveTo>
                <a:lnTo>
                  <a:pt x="163068" y="0"/>
                </a:lnTo>
                <a:lnTo>
                  <a:pt x="161544" y="0"/>
                </a:lnTo>
                <a:lnTo>
                  <a:pt x="0" y="161544"/>
                </a:lnTo>
                <a:lnTo>
                  <a:pt x="762" y="161544"/>
                </a:lnTo>
                <a:close/>
              </a:path>
            </a:pathLst>
          </a:custGeom>
          <a:solidFill>
            <a:srgbClr val="44ACAC"/>
          </a:solidFill>
        </p:spPr>
        <p:txBody>
          <a:bodyPr wrap="square" lIns="0" tIns="0" rIns="0" bIns="0" rtlCol="0">
            <a:noAutofit/>
          </a:bodyPr>
          <a:lstStyle/>
          <a:p>
            <a:endParaRPr/>
          </a:p>
        </p:txBody>
      </p:sp>
      <p:sp>
        <p:nvSpPr>
          <p:cNvPr id="3303" name="object 3303"/>
          <p:cNvSpPr/>
          <p:nvPr/>
        </p:nvSpPr>
        <p:spPr>
          <a:xfrm>
            <a:off x="4837176" y="3763517"/>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4ABAB"/>
          </a:solidFill>
        </p:spPr>
        <p:txBody>
          <a:bodyPr wrap="square" lIns="0" tIns="0" rIns="0" bIns="0" rtlCol="0">
            <a:noAutofit/>
          </a:bodyPr>
          <a:lstStyle/>
          <a:p>
            <a:endParaRPr/>
          </a:p>
        </p:txBody>
      </p:sp>
      <p:sp>
        <p:nvSpPr>
          <p:cNvPr id="3304" name="object 3304"/>
          <p:cNvSpPr/>
          <p:nvPr/>
        </p:nvSpPr>
        <p:spPr>
          <a:xfrm>
            <a:off x="4835652" y="3763517"/>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3A9A9"/>
          </a:solidFill>
        </p:spPr>
        <p:txBody>
          <a:bodyPr wrap="square" lIns="0" tIns="0" rIns="0" bIns="0" rtlCol="0">
            <a:noAutofit/>
          </a:bodyPr>
          <a:lstStyle/>
          <a:p>
            <a:endParaRPr/>
          </a:p>
        </p:txBody>
      </p:sp>
      <p:sp>
        <p:nvSpPr>
          <p:cNvPr id="3305" name="object 3305"/>
          <p:cNvSpPr/>
          <p:nvPr/>
        </p:nvSpPr>
        <p:spPr>
          <a:xfrm>
            <a:off x="4834127" y="3762755"/>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1A8A8"/>
          </a:solidFill>
        </p:spPr>
        <p:txBody>
          <a:bodyPr wrap="square" lIns="0" tIns="0" rIns="0" bIns="0" rtlCol="0">
            <a:noAutofit/>
          </a:bodyPr>
          <a:lstStyle/>
          <a:p>
            <a:endParaRPr/>
          </a:p>
        </p:txBody>
      </p:sp>
      <p:sp>
        <p:nvSpPr>
          <p:cNvPr id="3306" name="object 3306"/>
          <p:cNvSpPr/>
          <p:nvPr/>
        </p:nvSpPr>
        <p:spPr>
          <a:xfrm>
            <a:off x="4825745" y="3761994"/>
            <a:ext cx="170688" cy="162306"/>
          </a:xfrm>
          <a:custGeom>
            <a:avLst/>
            <a:gdLst/>
            <a:ahLst/>
            <a:cxnLst/>
            <a:rect l="l" t="t" r="r" b="b"/>
            <a:pathLst>
              <a:path w="170687" h="162305">
                <a:moveTo>
                  <a:pt x="8382" y="162305"/>
                </a:moveTo>
                <a:lnTo>
                  <a:pt x="170688" y="761"/>
                </a:lnTo>
                <a:lnTo>
                  <a:pt x="161544" y="0"/>
                </a:lnTo>
                <a:lnTo>
                  <a:pt x="0" y="161543"/>
                </a:lnTo>
                <a:lnTo>
                  <a:pt x="8382" y="162305"/>
                </a:lnTo>
                <a:close/>
              </a:path>
            </a:pathLst>
          </a:custGeom>
          <a:solidFill>
            <a:srgbClr val="41A7A6"/>
          </a:solidFill>
        </p:spPr>
        <p:txBody>
          <a:bodyPr wrap="square" lIns="0" tIns="0" rIns="0" bIns="0" rtlCol="0">
            <a:noAutofit/>
          </a:bodyPr>
          <a:lstStyle/>
          <a:p>
            <a:endParaRPr/>
          </a:p>
        </p:txBody>
      </p:sp>
      <p:sp>
        <p:nvSpPr>
          <p:cNvPr id="3307" name="object 3307"/>
          <p:cNvSpPr/>
          <p:nvPr/>
        </p:nvSpPr>
        <p:spPr>
          <a:xfrm>
            <a:off x="4834127" y="3762755"/>
            <a:ext cx="162306" cy="161544"/>
          </a:xfrm>
          <a:custGeom>
            <a:avLst/>
            <a:gdLst/>
            <a:ahLst/>
            <a:cxnLst/>
            <a:rect l="l" t="t" r="r" b="b"/>
            <a:pathLst>
              <a:path w="162305" h="161544">
                <a:moveTo>
                  <a:pt x="0" y="161544"/>
                </a:moveTo>
                <a:lnTo>
                  <a:pt x="162306" y="0"/>
                </a:lnTo>
              </a:path>
            </a:pathLst>
          </a:custGeom>
          <a:ln w="762">
            <a:solidFill>
              <a:srgbClr val="41A7A6"/>
            </a:solidFill>
          </a:ln>
        </p:spPr>
        <p:txBody>
          <a:bodyPr wrap="square" lIns="0" tIns="0" rIns="0" bIns="0" rtlCol="0">
            <a:noAutofit/>
          </a:bodyPr>
          <a:lstStyle/>
          <a:p>
            <a:endParaRPr/>
          </a:p>
        </p:txBody>
      </p:sp>
      <p:sp>
        <p:nvSpPr>
          <p:cNvPr id="3308" name="object 3308"/>
          <p:cNvSpPr/>
          <p:nvPr/>
        </p:nvSpPr>
        <p:spPr>
          <a:xfrm>
            <a:off x="4833365" y="3762755"/>
            <a:ext cx="163068" cy="161544"/>
          </a:xfrm>
          <a:custGeom>
            <a:avLst/>
            <a:gdLst/>
            <a:ahLst/>
            <a:cxnLst/>
            <a:rect l="l" t="t" r="r" b="b"/>
            <a:pathLst>
              <a:path w="163067" h="161544">
                <a:moveTo>
                  <a:pt x="762" y="161544"/>
                </a:moveTo>
                <a:lnTo>
                  <a:pt x="163068" y="0"/>
                </a:lnTo>
                <a:lnTo>
                  <a:pt x="161544" y="0"/>
                </a:lnTo>
                <a:lnTo>
                  <a:pt x="0" y="161544"/>
                </a:lnTo>
                <a:lnTo>
                  <a:pt x="762" y="161544"/>
                </a:lnTo>
                <a:close/>
              </a:path>
            </a:pathLst>
          </a:custGeom>
          <a:solidFill>
            <a:srgbClr val="41A7A6"/>
          </a:solidFill>
        </p:spPr>
        <p:txBody>
          <a:bodyPr wrap="square" lIns="0" tIns="0" rIns="0" bIns="0" rtlCol="0">
            <a:noAutofit/>
          </a:bodyPr>
          <a:lstStyle/>
          <a:p>
            <a:endParaRPr/>
          </a:p>
        </p:txBody>
      </p:sp>
      <p:sp>
        <p:nvSpPr>
          <p:cNvPr id="3309" name="object 3309"/>
          <p:cNvSpPr/>
          <p:nvPr/>
        </p:nvSpPr>
        <p:spPr>
          <a:xfrm>
            <a:off x="4831842" y="3762755"/>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4A4"/>
          </a:solidFill>
        </p:spPr>
        <p:txBody>
          <a:bodyPr wrap="square" lIns="0" tIns="0" rIns="0" bIns="0" rtlCol="0">
            <a:noAutofit/>
          </a:bodyPr>
          <a:lstStyle/>
          <a:p>
            <a:endParaRPr/>
          </a:p>
        </p:txBody>
      </p:sp>
      <p:sp>
        <p:nvSpPr>
          <p:cNvPr id="3310" name="object 3310"/>
          <p:cNvSpPr/>
          <p:nvPr/>
        </p:nvSpPr>
        <p:spPr>
          <a:xfrm>
            <a:off x="4830318" y="3762755"/>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3A3"/>
          </a:solidFill>
        </p:spPr>
        <p:txBody>
          <a:bodyPr wrap="square" lIns="0" tIns="0" rIns="0" bIns="0" rtlCol="0">
            <a:noAutofit/>
          </a:bodyPr>
          <a:lstStyle/>
          <a:p>
            <a:endParaRPr/>
          </a:p>
        </p:txBody>
      </p:sp>
      <p:sp>
        <p:nvSpPr>
          <p:cNvPr id="3311" name="object 3311"/>
          <p:cNvSpPr/>
          <p:nvPr/>
        </p:nvSpPr>
        <p:spPr>
          <a:xfrm>
            <a:off x="4828793" y="3761994"/>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3FA2A2"/>
          </a:solidFill>
        </p:spPr>
        <p:txBody>
          <a:bodyPr wrap="square" lIns="0" tIns="0" rIns="0" bIns="0" rtlCol="0">
            <a:noAutofit/>
          </a:bodyPr>
          <a:lstStyle/>
          <a:p>
            <a:endParaRPr/>
          </a:p>
        </p:txBody>
      </p:sp>
      <p:sp>
        <p:nvSpPr>
          <p:cNvPr id="3312" name="object 3312"/>
          <p:cNvSpPr/>
          <p:nvPr/>
        </p:nvSpPr>
        <p:spPr>
          <a:xfrm>
            <a:off x="4827270" y="376199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FA0A0"/>
          </a:solidFill>
        </p:spPr>
        <p:txBody>
          <a:bodyPr wrap="square" lIns="0" tIns="0" rIns="0" bIns="0" rtlCol="0">
            <a:noAutofit/>
          </a:bodyPr>
          <a:lstStyle/>
          <a:p>
            <a:endParaRPr/>
          </a:p>
        </p:txBody>
      </p:sp>
      <p:sp>
        <p:nvSpPr>
          <p:cNvPr id="3313" name="object 3313"/>
          <p:cNvSpPr/>
          <p:nvPr/>
        </p:nvSpPr>
        <p:spPr>
          <a:xfrm>
            <a:off x="4825746" y="376199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3314" name="object 3314"/>
          <p:cNvSpPr/>
          <p:nvPr/>
        </p:nvSpPr>
        <p:spPr>
          <a:xfrm>
            <a:off x="4816601" y="3761232"/>
            <a:ext cx="170688" cy="162306"/>
          </a:xfrm>
          <a:custGeom>
            <a:avLst/>
            <a:gdLst/>
            <a:ahLst/>
            <a:cxnLst/>
            <a:rect l="l" t="t" r="r" b="b"/>
            <a:pathLst>
              <a:path w="170687" h="162305">
                <a:moveTo>
                  <a:pt x="9144" y="162305"/>
                </a:moveTo>
                <a:lnTo>
                  <a:pt x="170688" y="761"/>
                </a:lnTo>
                <a:lnTo>
                  <a:pt x="162306" y="0"/>
                </a:lnTo>
                <a:lnTo>
                  <a:pt x="0" y="161543"/>
                </a:lnTo>
                <a:lnTo>
                  <a:pt x="9144" y="162305"/>
                </a:lnTo>
                <a:close/>
              </a:path>
            </a:pathLst>
          </a:custGeom>
          <a:solidFill>
            <a:srgbClr val="3E9F9F"/>
          </a:solidFill>
        </p:spPr>
        <p:txBody>
          <a:bodyPr wrap="square" lIns="0" tIns="0" rIns="0" bIns="0" rtlCol="0">
            <a:noAutofit/>
          </a:bodyPr>
          <a:lstStyle/>
          <a:p>
            <a:endParaRPr/>
          </a:p>
        </p:txBody>
      </p:sp>
      <p:sp>
        <p:nvSpPr>
          <p:cNvPr id="3315" name="object 3315"/>
          <p:cNvSpPr/>
          <p:nvPr/>
        </p:nvSpPr>
        <p:spPr>
          <a:xfrm>
            <a:off x="4825745" y="3761994"/>
            <a:ext cx="161544" cy="161544"/>
          </a:xfrm>
          <a:custGeom>
            <a:avLst/>
            <a:gdLst/>
            <a:ahLst/>
            <a:cxnLst/>
            <a:rect l="l" t="t" r="r" b="b"/>
            <a:pathLst>
              <a:path w="161544" h="161544">
                <a:moveTo>
                  <a:pt x="0" y="161544"/>
                </a:moveTo>
                <a:lnTo>
                  <a:pt x="161544" y="0"/>
                </a:lnTo>
              </a:path>
            </a:pathLst>
          </a:custGeom>
          <a:ln w="762">
            <a:solidFill>
              <a:srgbClr val="3E9F9F"/>
            </a:solidFill>
          </a:ln>
        </p:spPr>
        <p:txBody>
          <a:bodyPr wrap="square" lIns="0" tIns="0" rIns="0" bIns="0" rtlCol="0">
            <a:noAutofit/>
          </a:bodyPr>
          <a:lstStyle/>
          <a:p>
            <a:endParaRPr/>
          </a:p>
        </p:txBody>
      </p:sp>
      <p:sp>
        <p:nvSpPr>
          <p:cNvPr id="3316" name="object 3316"/>
          <p:cNvSpPr/>
          <p:nvPr/>
        </p:nvSpPr>
        <p:spPr>
          <a:xfrm>
            <a:off x="4824221" y="376199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3317" name="object 3317"/>
          <p:cNvSpPr/>
          <p:nvPr/>
        </p:nvSpPr>
        <p:spPr>
          <a:xfrm>
            <a:off x="4822698" y="3761232"/>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3D9D9D"/>
          </a:solidFill>
        </p:spPr>
        <p:txBody>
          <a:bodyPr wrap="square" lIns="0" tIns="0" rIns="0" bIns="0" rtlCol="0">
            <a:noAutofit/>
          </a:bodyPr>
          <a:lstStyle/>
          <a:p>
            <a:endParaRPr/>
          </a:p>
        </p:txBody>
      </p:sp>
      <p:sp>
        <p:nvSpPr>
          <p:cNvPr id="3318" name="object 3318"/>
          <p:cNvSpPr/>
          <p:nvPr/>
        </p:nvSpPr>
        <p:spPr>
          <a:xfrm>
            <a:off x="4821174" y="3761232"/>
            <a:ext cx="163068" cy="162306"/>
          </a:xfrm>
          <a:custGeom>
            <a:avLst/>
            <a:gdLst/>
            <a:ahLst/>
            <a:cxnLst/>
            <a:rect l="l" t="t" r="r" b="b"/>
            <a:pathLst>
              <a:path w="163067" h="162305">
                <a:moveTo>
                  <a:pt x="1524" y="162305"/>
                </a:moveTo>
                <a:lnTo>
                  <a:pt x="163068" y="0"/>
                </a:lnTo>
                <a:lnTo>
                  <a:pt x="161544" y="0"/>
                </a:lnTo>
                <a:lnTo>
                  <a:pt x="0" y="162305"/>
                </a:lnTo>
                <a:lnTo>
                  <a:pt x="1524" y="162305"/>
                </a:lnTo>
                <a:close/>
              </a:path>
            </a:pathLst>
          </a:custGeom>
          <a:solidFill>
            <a:srgbClr val="3D9C9C"/>
          </a:solidFill>
        </p:spPr>
        <p:txBody>
          <a:bodyPr wrap="square" lIns="0" tIns="0" rIns="0" bIns="0" rtlCol="0">
            <a:noAutofit/>
          </a:bodyPr>
          <a:lstStyle/>
          <a:p>
            <a:endParaRPr/>
          </a:p>
        </p:txBody>
      </p:sp>
      <p:sp>
        <p:nvSpPr>
          <p:cNvPr id="3319" name="object 3319"/>
          <p:cNvSpPr/>
          <p:nvPr/>
        </p:nvSpPr>
        <p:spPr>
          <a:xfrm>
            <a:off x="4819649" y="3761232"/>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3C9B9B"/>
          </a:solidFill>
        </p:spPr>
        <p:txBody>
          <a:bodyPr wrap="square" lIns="0" tIns="0" rIns="0" bIns="0" rtlCol="0">
            <a:noAutofit/>
          </a:bodyPr>
          <a:lstStyle/>
          <a:p>
            <a:endParaRPr/>
          </a:p>
        </p:txBody>
      </p:sp>
      <p:sp>
        <p:nvSpPr>
          <p:cNvPr id="3320" name="object 3320"/>
          <p:cNvSpPr/>
          <p:nvPr/>
        </p:nvSpPr>
        <p:spPr>
          <a:xfrm>
            <a:off x="4818126" y="3761232"/>
            <a:ext cx="163068" cy="161544"/>
          </a:xfrm>
          <a:custGeom>
            <a:avLst/>
            <a:gdLst/>
            <a:ahLst/>
            <a:cxnLst/>
            <a:rect l="l" t="t" r="r" b="b"/>
            <a:pathLst>
              <a:path w="163067" h="161544">
                <a:moveTo>
                  <a:pt x="1524" y="161544"/>
                </a:moveTo>
                <a:lnTo>
                  <a:pt x="163068" y="0"/>
                </a:lnTo>
                <a:lnTo>
                  <a:pt x="162306" y="0"/>
                </a:lnTo>
                <a:lnTo>
                  <a:pt x="0" y="161544"/>
                </a:lnTo>
                <a:lnTo>
                  <a:pt x="1524" y="161544"/>
                </a:lnTo>
                <a:close/>
              </a:path>
            </a:pathLst>
          </a:custGeom>
          <a:solidFill>
            <a:srgbClr val="3C999A"/>
          </a:solidFill>
        </p:spPr>
        <p:txBody>
          <a:bodyPr wrap="square" lIns="0" tIns="0" rIns="0" bIns="0" rtlCol="0">
            <a:noAutofit/>
          </a:bodyPr>
          <a:lstStyle/>
          <a:p>
            <a:endParaRPr/>
          </a:p>
        </p:txBody>
      </p:sp>
      <p:sp>
        <p:nvSpPr>
          <p:cNvPr id="3321" name="object 3321"/>
          <p:cNvSpPr/>
          <p:nvPr/>
        </p:nvSpPr>
        <p:spPr>
          <a:xfrm>
            <a:off x="4816602" y="3761232"/>
            <a:ext cx="163829" cy="161544"/>
          </a:xfrm>
          <a:custGeom>
            <a:avLst/>
            <a:gdLst/>
            <a:ahLst/>
            <a:cxnLst/>
            <a:rect l="l" t="t" r="r" b="b"/>
            <a:pathLst>
              <a:path w="163829" h="161544">
                <a:moveTo>
                  <a:pt x="1524" y="161544"/>
                </a:moveTo>
                <a:lnTo>
                  <a:pt x="163830" y="0"/>
                </a:lnTo>
                <a:lnTo>
                  <a:pt x="162306" y="0"/>
                </a:lnTo>
                <a:lnTo>
                  <a:pt x="0" y="161544"/>
                </a:lnTo>
                <a:lnTo>
                  <a:pt x="1524" y="161544"/>
                </a:lnTo>
                <a:close/>
              </a:path>
            </a:pathLst>
          </a:custGeom>
          <a:solidFill>
            <a:srgbClr val="3B9898"/>
          </a:solidFill>
        </p:spPr>
        <p:txBody>
          <a:bodyPr wrap="square" lIns="0" tIns="0" rIns="0" bIns="0" rtlCol="0">
            <a:noAutofit/>
          </a:bodyPr>
          <a:lstStyle/>
          <a:p>
            <a:endParaRPr/>
          </a:p>
        </p:txBody>
      </p:sp>
      <p:sp>
        <p:nvSpPr>
          <p:cNvPr id="3322" name="object 3322"/>
          <p:cNvSpPr/>
          <p:nvPr/>
        </p:nvSpPr>
        <p:spPr>
          <a:xfrm>
            <a:off x="4809743" y="3761232"/>
            <a:ext cx="169164" cy="162306"/>
          </a:xfrm>
          <a:custGeom>
            <a:avLst/>
            <a:gdLst/>
            <a:ahLst/>
            <a:cxnLst/>
            <a:rect l="l" t="t" r="r" b="b"/>
            <a:pathLst>
              <a:path w="169163" h="162305">
                <a:moveTo>
                  <a:pt x="6858" y="161544"/>
                </a:moveTo>
                <a:lnTo>
                  <a:pt x="169164" y="0"/>
                </a:lnTo>
                <a:lnTo>
                  <a:pt x="161544" y="762"/>
                </a:lnTo>
                <a:lnTo>
                  <a:pt x="0" y="162306"/>
                </a:lnTo>
                <a:lnTo>
                  <a:pt x="6858" y="161544"/>
                </a:lnTo>
                <a:close/>
              </a:path>
            </a:pathLst>
          </a:custGeom>
          <a:solidFill>
            <a:srgbClr val="3B9797"/>
          </a:solidFill>
        </p:spPr>
        <p:txBody>
          <a:bodyPr wrap="square" lIns="0" tIns="0" rIns="0" bIns="0" rtlCol="0">
            <a:noAutofit/>
          </a:bodyPr>
          <a:lstStyle/>
          <a:p>
            <a:endParaRPr/>
          </a:p>
        </p:txBody>
      </p:sp>
      <p:sp>
        <p:nvSpPr>
          <p:cNvPr id="3323" name="object 3323"/>
          <p:cNvSpPr/>
          <p:nvPr/>
        </p:nvSpPr>
        <p:spPr>
          <a:xfrm>
            <a:off x="4816601" y="3761232"/>
            <a:ext cx="162306" cy="161544"/>
          </a:xfrm>
          <a:custGeom>
            <a:avLst/>
            <a:gdLst/>
            <a:ahLst/>
            <a:cxnLst/>
            <a:rect l="l" t="t" r="r" b="b"/>
            <a:pathLst>
              <a:path w="162305" h="161544">
                <a:moveTo>
                  <a:pt x="0" y="161544"/>
                </a:moveTo>
                <a:lnTo>
                  <a:pt x="162306" y="0"/>
                </a:lnTo>
              </a:path>
            </a:pathLst>
          </a:custGeom>
          <a:ln w="762">
            <a:solidFill>
              <a:srgbClr val="3B9797"/>
            </a:solidFill>
          </a:ln>
        </p:spPr>
        <p:txBody>
          <a:bodyPr wrap="square" lIns="0" tIns="0" rIns="0" bIns="0" rtlCol="0">
            <a:noAutofit/>
          </a:bodyPr>
          <a:lstStyle/>
          <a:p>
            <a:endParaRPr/>
          </a:p>
        </p:txBody>
      </p:sp>
      <p:sp>
        <p:nvSpPr>
          <p:cNvPr id="3324" name="object 3324"/>
          <p:cNvSpPr/>
          <p:nvPr/>
        </p:nvSpPr>
        <p:spPr>
          <a:xfrm>
            <a:off x="4815077" y="3761232"/>
            <a:ext cx="163829" cy="161544"/>
          </a:xfrm>
          <a:custGeom>
            <a:avLst/>
            <a:gdLst/>
            <a:ahLst/>
            <a:cxnLst/>
            <a:rect l="l" t="t" r="r" b="b"/>
            <a:pathLst>
              <a:path w="163829" h="161544">
                <a:moveTo>
                  <a:pt x="1524" y="161544"/>
                </a:moveTo>
                <a:lnTo>
                  <a:pt x="163830" y="0"/>
                </a:lnTo>
                <a:lnTo>
                  <a:pt x="161544" y="0"/>
                </a:lnTo>
                <a:lnTo>
                  <a:pt x="0" y="161544"/>
                </a:lnTo>
                <a:lnTo>
                  <a:pt x="1524" y="161544"/>
                </a:lnTo>
                <a:close/>
              </a:path>
            </a:pathLst>
          </a:custGeom>
          <a:solidFill>
            <a:srgbClr val="3B9797"/>
          </a:solidFill>
        </p:spPr>
        <p:txBody>
          <a:bodyPr wrap="square" lIns="0" tIns="0" rIns="0" bIns="0" rtlCol="0">
            <a:noAutofit/>
          </a:bodyPr>
          <a:lstStyle/>
          <a:p>
            <a:endParaRPr/>
          </a:p>
        </p:txBody>
      </p:sp>
      <p:sp>
        <p:nvSpPr>
          <p:cNvPr id="3325" name="object 3325"/>
          <p:cNvSpPr/>
          <p:nvPr/>
        </p:nvSpPr>
        <p:spPr>
          <a:xfrm>
            <a:off x="4812791" y="3761232"/>
            <a:ext cx="163830" cy="161544"/>
          </a:xfrm>
          <a:custGeom>
            <a:avLst/>
            <a:gdLst/>
            <a:ahLst/>
            <a:cxnLst/>
            <a:rect l="l" t="t" r="r" b="b"/>
            <a:pathLst>
              <a:path w="163829" h="161544">
                <a:moveTo>
                  <a:pt x="2286" y="161544"/>
                </a:moveTo>
                <a:lnTo>
                  <a:pt x="163830" y="0"/>
                </a:lnTo>
                <a:lnTo>
                  <a:pt x="162306" y="0"/>
                </a:lnTo>
                <a:lnTo>
                  <a:pt x="0" y="161544"/>
                </a:lnTo>
                <a:lnTo>
                  <a:pt x="2286" y="161544"/>
                </a:lnTo>
                <a:close/>
              </a:path>
            </a:pathLst>
          </a:custGeom>
          <a:solidFill>
            <a:srgbClr val="3B9898"/>
          </a:solidFill>
        </p:spPr>
        <p:txBody>
          <a:bodyPr wrap="square" lIns="0" tIns="0" rIns="0" bIns="0" rtlCol="0">
            <a:noAutofit/>
          </a:bodyPr>
          <a:lstStyle/>
          <a:p>
            <a:endParaRPr/>
          </a:p>
        </p:txBody>
      </p:sp>
      <p:sp>
        <p:nvSpPr>
          <p:cNvPr id="3326" name="object 3326"/>
          <p:cNvSpPr/>
          <p:nvPr/>
        </p:nvSpPr>
        <p:spPr>
          <a:xfrm>
            <a:off x="4811268" y="3761232"/>
            <a:ext cx="163829" cy="162306"/>
          </a:xfrm>
          <a:custGeom>
            <a:avLst/>
            <a:gdLst/>
            <a:ahLst/>
            <a:cxnLst/>
            <a:rect l="l" t="t" r="r" b="b"/>
            <a:pathLst>
              <a:path w="163829" h="162305">
                <a:moveTo>
                  <a:pt x="1524" y="161544"/>
                </a:moveTo>
                <a:lnTo>
                  <a:pt x="163830" y="0"/>
                </a:lnTo>
                <a:lnTo>
                  <a:pt x="161544" y="0"/>
                </a:lnTo>
                <a:lnTo>
                  <a:pt x="0" y="162306"/>
                </a:lnTo>
                <a:lnTo>
                  <a:pt x="1524" y="161544"/>
                </a:lnTo>
                <a:close/>
              </a:path>
            </a:pathLst>
          </a:custGeom>
          <a:solidFill>
            <a:srgbClr val="3C9B9B"/>
          </a:solidFill>
        </p:spPr>
        <p:txBody>
          <a:bodyPr wrap="square" lIns="0" tIns="0" rIns="0" bIns="0" rtlCol="0">
            <a:noAutofit/>
          </a:bodyPr>
          <a:lstStyle/>
          <a:p>
            <a:endParaRPr/>
          </a:p>
        </p:txBody>
      </p:sp>
      <p:sp>
        <p:nvSpPr>
          <p:cNvPr id="3327" name="object 3327"/>
          <p:cNvSpPr/>
          <p:nvPr/>
        </p:nvSpPr>
        <p:spPr>
          <a:xfrm>
            <a:off x="4809743" y="3761232"/>
            <a:ext cx="163068" cy="162306"/>
          </a:xfrm>
          <a:custGeom>
            <a:avLst/>
            <a:gdLst/>
            <a:ahLst/>
            <a:cxnLst/>
            <a:rect l="l" t="t" r="r" b="b"/>
            <a:pathLst>
              <a:path w="163067" h="162305">
                <a:moveTo>
                  <a:pt x="1524" y="162305"/>
                </a:moveTo>
                <a:lnTo>
                  <a:pt x="163068" y="0"/>
                </a:lnTo>
                <a:lnTo>
                  <a:pt x="161544" y="761"/>
                </a:lnTo>
                <a:lnTo>
                  <a:pt x="0" y="162305"/>
                </a:lnTo>
                <a:lnTo>
                  <a:pt x="1524" y="162305"/>
                </a:lnTo>
                <a:close/>
              </a:path>
            </a:pathLst>
          </a:custGeom>
          <a:solidFill>
            <a:srgbClr val="3D9D9D"/>
          </a:solidFill>
        </p:spPr>
        <p:txBody>
          <a:bodyPr wrap="square" lIns="0" tIns="0" rIns="0" bIns="0" rtlCol="0">
            <a:noAutofit/>
          </a:bodyPr>
          <a:lstStyle/>
          <a:p>
            <a:endParaRPr/>
          </a:p>
        </p:txBody>
      </p:sp>
      <p:sp>
        <p:nvSpPr>
          <p:cNvPr id="3328" name="object 3328"/>
          <p:cNvSpPr/>
          <p:nvPr/>
        </p:nvSpPr>
        <p:spPr>
          <a:xfrm>
            <a:off x="4802124" y="3761994"/>
            <a:ext cx="169164" cy="162306"/>
          </a:xfrm>
          <a:custGeom>
            <a:avLst/>
            <a:gdLst/>
            <a:ahLst/>
            <a:cxnLst/>
            <a:rect l="l" t="t" r="r" b="b"/>
            <a:pathLst>
              <a:path w="169163" h="162305">
                <a:moveTo>
                  <a:pt x="7620" y="161544"/>
                </a:moveTo>
                <a:lnTo>
                  <a:pt x="169164" y="0"/>
                </a:lnTo>
                <a:lnTo>
                  <a:pt x="161544" y="762"/>
                </a:lnTo>
                <a:lnTo>
                  <a:pt x="0" y="162306"/>
                </a:lnTo>
                <a:lnTo>
                  <a:pt x="7620" y="161544"/>
                </a:lnTo>
                <a:close/>
              </a:path>
            </a:pathLst>
          </a:custGeom>
          <a:solidFill>
            <a:srgbClr val="3E9F9F"/>
          </a:solidFill>
        </p:spPr>
        <p:txBody>
          <a:bodyPr wrap="square" lIns="0" tIns="0" rIns="0" bIns="0" rtlCol="0">
            <a:noAutofit/>
          </a:bodyPr>
          <a:lstStyle/>
          <a:p>
            <a:endParaRPr/>
          </a:p>
        </p:txBody>
      </p:sp>
      <p:sp>
        <p:nvSpPr>
          <p:cNvPr id="3329" name="object 3329"/>
          <p:cNvSpPr/>
          <p:nvPr/>
        </p:nvSpPr>
        <p:spPr>
          <a:xfrm>
            <a:off x="4809744" y="3761994"/>
            <a:ext cx="161544" cy="161544"/>
          </a:xfrm>
          <a:custGeom>
            <a:avLst/>
            <a:gdLst/>
            <a:ahLst/>
            <a:cxnLst/>
            <a:rect l="l" t="t" r="r" b="b"/>
            <a:pathLst>
              <a:path w="161544" h="161544">
                <a:moveTo>
                  <a:pt x="0" y="161544"/>
                </a:moveTo>
                <a:lnTo>
                  <a:pt x="161544" y="0"/>
                </a:lnTo>
              </a:path>
            </a:pathLst>
          </a:custGeom>
          <a:ln w="762">
            <a:solidFill>
              <a:srgbClr val="3E9F9F"/>
            </a:solidFill>
          </a:ln>
        </p:spPr>
        <p:txBody>
          <a:bodyPr wrap="square" lIns="0" tIns="0" rIns="0" bIns="0" rtlCol="0">
            <a:noAutofit/>
          </a:bodyPr>
          <a:lstStyle/>
          <a:p>
            <a:endParaRPr/>
          </a:p>
        </p:txBody>
      </p:sp>
      <p:sp>
        <p:nvSpPr>
          <p:cNvPr id="3330" name="object 3330"/>
          <p:cNvSpPr/>
          <p:nvPr/>
        </p:nvSpPr>
        <p:spPr>
          <a:xfrm>
            <a:off x="4807458" y="3761994"/>
            <a:ext cx="163830" cy="161544"/>
          </a:xfrm>
          <a:custGeom>
            <a:avLst/>
            <a:gdLst/>
            <a:ahLst/>
            <a:cxnLst/>
            <a:rect l="l" t="t" r="r" b="b"/>
            <a:pathLst>
              <a:path w="163829" h="161544">
                <a:moveTo>
                  <a:pt x="2286" y="161544"/>
                </a:moveTo>
                <a:lnTo>
                  <a:pt x="163830" y="0"/>
                </a:lnTo>
                <a:lnTo>
                  <a:pt x="161544" y="0"/>
                </a:lnTo>
                <a:lnTo>
                  <a:pt x="0" y="161544"/>
                </a:lnTo>
                <a:lnTo>
                  <a:pt x="2286" y="161544"/>
                </a:lnTo>
                <a:close/>
              </a:path>
            </a:pathLst>
          </a:custGeom>
          <a:solidFill>
            <a:srgbClr val="3E9F9F"/>
          </a:solidFill>
        </p:spPr>
        <p:txBody>
          <a:bodyPr wrap="square" lIns="0" tIns="0" rIns="0" bIns="0" rtlCol="0">
            <a:noAutofit/>
          </a:bodyPr>
          <a:lstStyle/>
          <a:p>
            <a:endParaRPr/>
          </a:p>
        </p:txBody>
      </p:sp>
      <p:sp>
        <p:nvSpPr>
          <p:cNvPr id="3331" name="object 3331"/>
          <p:cNvSpPr/>
          <p:nvPr/>
        </p:nvSpPr>
        <p:spPr>
          <a:xfrm>
            <a:off x="4805933" y="376199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3332" name="object 3332"/>
          <p:cNvSpPr/>
          <p:nvPr/>
        </p:nvSpPr>
        <p:spPr>
          <a:xfrm>
            <a:off x="4803647" y="3761994"/>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3FA1A1"/>
          </a:solidFill>
        </p:spPr>
        <p:txBody>
          <a:bodyPr wrap="square" lIns="0" tIns="0" rIns="0" bIns="0" rtlCol="0">
            <a:noAutofit/>
          </a:bodyPr>
          <a:lstStyle/>
          <a:p>
            <a:endParaRPr/>
          </a:p>
        </p:txBody>
      </p:sp>
      <p:sp>
        <p:nvSpPr>
          <p:cNvPr id="3333" name="object 3333"/>
          <p:cNvSpPr/>
          <p:nvPr/>
        </p:nvSpPr>
        <p:spPr>
          <a:xfrm>
            <a:off x="4802124" y="3762755"/>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3A3"/>
          </a:solidFill>
        </p:spPr>
        <p:txBody>
          <a:bodyPr wrap="square" lIns="0" tIns="0" rIns="0" bIns="0" rtlCol="0">
            <a:noAutofit/>
          </a:bodyPr>
          <a:lstStyle/>
          <a:p>
            <a:endParaRPr/>
          </a:p>
        </p:txBody>
      </p:sp>
      <p:sp>
        <p:nvSpPr>
          <p:cNvPr id="3334" name="object 3334"/>
          <p:cNvSpPr/>
          <p:nvPr/>
        </p:nvSpPr>
        <p:spPr>
          <a:xfrm>
            <a:off x="4794503" y="3762755"/>
            <a:ext cx="169164" cy="163830"/>
          </a:xfrm>
          <a:custGeom>
            <a:avLst/>
            <a:gdLst/>
            <a:ahLst/>
            <a:cxnLst/>
            <a:rect l="l" t="t" r="r" b="b"/>
            <a:pathLst>
              <a:path w="169163" h="163829">
                <a:moveTo>
                  <a:pt x="7620" y="161544"/>
                </a:moveTo>
                <a:lnTo>
                  <a:pt x="169164" y="0"/>
                </a:lnTo>
                <a:lnTo>
                  <a:pt x="161544" y="2286"/>
                </a:lnTo>
                <a:lnTo>
                  <a:pt x="0" y="163830"/>
                </a:lnTo>
                <a:lnTo>
                  <a:pt x="7620" y="161544"/>
                </a:lnTo>
                <a:close/>
              </a:path>
            </a:pathLst>
          </a:custGeom>
          <a:solidFill>
            <a:srgbClr val="41A5A5"/>
          </a:solidFill>
        </p:spPr>
        <p:txBody>
          <a:bodyPr wrap="square" lIns="0" tIns="0" rIns="0" bIns="0" rtlCol="0">
            <a:noAutofit/>
          </a:bodyPr>
          <a:lstStyle/>
          <a:p>
            <a:endParaRPr/>
          </a:p>
        </p:txBody>
      </p:sp>
      <p:sp>
        <p:nvSpPr>
          <p:cNvPr id="3335" name="object 3335"/>
          <p:cNvSpPr/>
          <p:nvPr/>
        </p:nvSpPr>
        <p:spPr>
          <a:xfrm>
            <a:off x="4802123" y="3762755"/>
            <a:ext cx="161544" cy="161544"/>
          </a:xfrm>
          <a:custGeom>
            <a:avLst/>
            <a:gdLst/>
            <a:ahLst/>
            <a:cxnLst/>
            <a:rect l="l" t="t" r="r" b="b"/>
            <a:pathLst>
              <a:path w="161544" h="161544">
                <a:moveTo>
                  <a:pt x="0" y="161544"/>
                </a:moveTo>
                <a:lnTo>
                  <a:pt x="161544" y="0"/>
                </a:lnTo>
              </a:path>
            </a:pathLst>
          </a:custGeom>
          <a:ln w="762">
            <a:solidFill>
              <a:srgbClr val="41A5A5"/>
            </a:solidFill>
          </a:ln>
        </p:spPr>
        <p:txBody>
          <a:bodyPr wrap="square" lIns="0" tIns="0" rIns="0" bIns="0" rtlCol="0">
            <a:noAutofit/>
          </a:bodyPr>
          <a:lstStyle/>
          <a:p>
            <a:endParaRPr/>
          </a:p>
        </p:txBody>
      </p:sp>
      <p:sp>
        <p:nvSpPr>
          <p:cNvPr id="3336" name="object 3336"/>
          <p:cNvSpPr/>
          <p:nvPr/>
        </p:nvSpPr>
        <p:spPr>
          <a:xfrm>
            <a:off x="4799837" y="3762755"/>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1A5A5"/>
          </a:solidFill>
        </p:spPr>
        <p:txBody>
          <a:bodyPr wrap="square" lIns="0" tIns="0" rIns="0" bIns="0" rtlCol="0">
            <a:noAutofit/>
          </a:bodyPr>
          <a:lstStyle/>
          <a:p>
            <a:endParaRPr/>
          </a:p>
        </p:txBody>
      </p:sp>
      <p:sp>
        <p:nvSpPr>
          <p:cNvPr id="3337" name="object 3337"/>
          <p:cNvSpPr/>
          <p:nvPr/>
        </p:nvSpPr>
        <p:spPr>
          <a:xfrm>
            <a:off x="4796790" y="3763517"/>
            <a:ext cx="164592" cy="162306"/>
          </a:xfrm>
          <a:custGeom>
            <a:avLst/>
            <a:gdLst/>
            <a:ahLst/>
            <a:cxnLst/>
            <a:rect l="l" t="t" r="r" b="b"/>
            <a:pathLst>
              <a:path w="164591" h="162305">
                <a:moveTo>
                  <a:pt x="3048" y="161544"/>
                </a:moveTo>
                <a:lnTo>
                  <a:pt x="164592" y="0"/>
                </a:lnTo>
                <a:lnTo>
                  <a:pt x="161544" y="762"/>
                </a:lnTo>
                <a:lnTo>
                  <a:pt x="0" y="162306"/>
                </a:lnTo>
                <a:lnTo>
                  <a:pt x="3048" y="161544"/>
                </a:lnTo>
                <a:close/>
              </a:path>
            </a:pathLst>
          </a:custGeom>
          <a:solidFill>
            <a:srgbClr val="42A8A8"/>
          </a:solidFill>
        </p:spPr>
        <p:txBody>
          <a:bodyPr wrap="square" lIns="0" tIns="0" rIns="0" bIns="0" rtlCol="0">
            <a:noAutofit/>
          </a:bodyPr>
          <a:lstStyle/>
          <a:p>
            <a:endParaRPr/>
          </a:p>
        </p:txBody>
      </p:sp>
      <p:sp>
        <p:nvSpPr>
          <p:cNvPr id="3338" name="object 3338"/>
          <p:cNvSpPr/>
          <p:nvPr/>
        </p:nvSpPr>
        <p:spPr>
          <a:xfrm>
            <a:off x="4794503" y="3764279"/>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4ABAB"/>
          </a:solidFill>
        </p:spPr>
        <p:txBody>
          <a:bodyPr wrap="square" lIns="0" tIns="0" rIns="0" bIns="0" rtlCol="0">
            <a:noAutofit/>
          </a:bodyPr>
          <a:lstStyle/>
          <a:p>
            <a:endParaRPr/>
          </a:p>
        </p:txBody>
      </p:sp>
      <p:sp>
        <p:nvSpPr>
          <p:cNvPr id="3339" name="object 3339"/>
          <p:cNvSpPr/>
          <p:nvPr/>
        </p:nvSpPr>
        <p:spPr>
          <a:xfrm>
            <a:off x="4787646" y="3765041"/>
            <a:ext cx="168402" cy="163830"/>
          </a:xfrm>
          <a:custGeom>
            <a:avLst/>
            <a:gdLst/>
            <a:ahLst/>
            <a:cxnLst/>
            <a:rect l="l" t="t" r="r" b="b"/>
            <a:pathLst>
              <a:path w="168401" h="163829">
                <a:moveTo>
                  <a:pt x="6858" y="161543"/>
                </a:moveTo>
                <a:lnTo>
                  <a:pt x="168402" y="0"/>
                </a:lnTo>
                <a:lnTo>
                  <a:pt x="161544" y="2285"/>
                </a:lnTo>
                <a:lnTo>
                  <a:pt x="0" y="163829"/>
                </a:lnTo>
                <a:lnTo>
                  <a:pt x="6858" y="161543"/>
                </a:lnTo>
                <a:close/>
              </a:path>
            </a:pathLst>
          </a:custGeom>
          <a:solidFill>
            <a:srgbClr val="45ADAD"/>
          </a:solidFill>
        </p:spPr>
        <p:txBody>
          <a:bodyPr wrap="square" lIns="0" tIns="0" rIns="0" bIns="0" rtlCol="0">
            <a:noAutofit/>
          </a:bodyPr>
          <a:lstStyle/>
          <a:p>
            <a:endParaRPr/>
          </a:p>
        </p:txBody>
      </p:sp>
      <p:sp>
        <p:nvSpPr>
          <p:cNvPr id="3340" name="object 3340"/>
          <p:cNvSpPr/>
          <p:nvPr/>
        </p:nvSpPr>
        <p:spPr>
          <a:xfrm>
            <a:off x="4794504" y="3765041"/>
            <a:ext cx="161544" cy="161544"/>
          </a:xfrm>
          <a:custGeom>
            <a:avLst/>
            <a:gdLst/>
            <a:ahLst/>
            <a:cxnLst/>
            <a:rect l="l" t="t" r="r" b="b"/>
            <a:pathLst>
              <a:path w="161544" h="161544">
                <a:moveTo>
                  <a:pt x="0" y="161543"/>
                </a:moveTo>
                <a:lnTo>
                  <a:pt x="161544" y="0"/>
                </a:lnTo>
              </a:path>
            </a:pathLst>
          </a:custGeom>
          <a:ln w="762">
            <a:solidFill>
              <a:srgbClr val="45ADAD"/>
            </a:solidFill>
          </a:ln>
        </p:spPr>
        <p:txBody>
          <a:bodyPr wrap="square" lIns="0" tIns="0" rIns="0" bIns="0" rtlCol="0">
            <a:noAutofit/>
          </a:bodyPr>
          <a:lstStyle/>
          <a:p>
            <a:endParaRPr/>
          </a:p>
        </p:txBody>
      </p:sp>
      <p:sp>
        <p:nvSpPr>
          <p:cNvPr id="3341" name="object 3341"/>
          <p:cNvSpPr/>
          <p:nvPr/>
        </p:nvSpPr>
        <p:spPr>
          <a:xfrm>
            <a:off x="4790694" y="3765041"/>
            <a:ext cx="165354" cy="162306"/>
          </a:xfrm>
          <a:custGeom>
            <a:avLst/>
            <a:gdLst/>
            <a:ahLst/>
            <a:cxnLst/>
            <a:rect l="l" t="t" r="r" b="b"/>
            <a:pathLst>
              <a:path w="165353" h="162305">
                <a:moveTo>
                  <a:pt x="3810" y="161543"/>
                </a:moveTo>
                <a:lnTo>
                  <a:pt x="165354" y="0"/>
                </a:lnTo>
                <a:lnTo>
                  <a:pt x="161544" y="761"/>
                </a:lnTo>
                <a:lnTo>
                  <a:pt x="0" y="162305"/>
                </a:lnTo>
                <a:lnTo>
                  <a:pt x="3810" y="161543"/>
                </a:lnTo>
                <a:close/>
              </a:path>
            </a:pathLst>
          </a:custGeom>
          <a:solidFill>
            <a:srgbClr val="45ADAD"/>
          </a:solidFill>
        </p:spPr>
        <p:txBody>
          <a:bodyPr wrap="square" lIns="0" tIns="0" rIns="0" bIns="0" rtlCol="0">
            <a:noAutofit/>
          </a:bodyPr>
          <a:lstStyle/>
          <a:p>
            <a:endParaRPr/>
          </a:p>
        </p:txBody>
      </p:sp>
      <p:sp>
        <p:nvSpPr>
          <p:cNvPr id="3342" name="object 3342"/>
          <p:cNvSpPr/>
          <p:nvPr/>
        </p:nvSpPr>
        <p:spPr>
          <a:xfrm>
            <a:off x="4787646" y="3765804"/>
            <a:ext cx="164592" cy="163068"/>
          </a:xfrm>
          <a:custGeom>
            <a:avLst/>
            <a:gdLst/>
            <a:ahLst/>
            <a:cxnLst/>
            <a:rect l="l" t="t" r="r" b="b"/>
            <a:pathLst>
              <a:path w="164591" h="163067">
                <a:moveTo>
                  <a:pt x="3048" y="161543"/>
                </a:moveTo>
                <a:lnTo>
                  <a:pt x="164592" y="0"/>
                </a:lnTo>
                <a:lnTo>
                  <a:pt x="161544" y="1523"/>
                </a:lnTo>
                <a:lnTo>
                  <a:pt x="0" y="163067"/>
                </a:lnTo>
                <a:lnTo>
                  <a:pt x="3048" y="161543"/>
                </a:lnTo>
                <a:close/>
              </a:path>
            </a:pathLst>
          </a:custGeom>
          <a:solidFill>
            <a:srgbClr val="46B0B0"/>
          </a:solidFill>
        </p:spPr>
        <p:txBody>
          <a:bodyPr wrap="square" lIns="0" tIns="0" rIns="0" bIns="0" rtlCol="0">
            <a:noAutofit/>
          </a:bodyPr>
          <a:lstStyle/>
          <a:p>
            <a:endParaRPr/>
          </a:p>
        </p:txBody>
      </p:sp>
      <p:sp>
        <p:nvSpPr>
          <p:cNvPr id="3343" name="object 3343"/>
          <p:cNvSpPr/>
          <p:nvPr/>
        </p:nvSpPr>
        <p:spPr>
          <a:xfrm>
            <a:off x="4780025" y="3767328"/>
            <a:ext cx="169164" cy="165354"/>
          </a:xfrm>
          <a:custGeom>
            <a:avLst/>
            <a:gdLst/>
            <a:ahLst/>
            <a:cxnLst/>
            <a:rect l="l" t="t" r="r" b="b"/>
            <a:pathLst>
              <a:path w="169163" h="165353">
                <a:moveTo>
                  <a:pt x="7620" y="161543"/>
                </a:moveTo>
                <a:lnTo>
                  <a:pt x="169164" y="0"/>
                </a:lnTo>
                <a:lnTo>
                  <a:pt x="161544" y="3809"/>
                </a:lnTo>
                <a:lnTo>
                  <a:pt x="0" y="165353"/>
                </a:lnTo>
                <a:lnTo>
                  <a:pt x="7620" y="161543"/>
                </a:lnTo>
                <a:close/>
              </a:path>
            </a:pathLst>
          </a:custGeom>
          <a:solidFill>
            <a:srgbClr val="47B4B4"/>
          </a:solidFill>
        </p:spPr>
        <p:txBody>
          <a:bodyPr wrap="square" lIns="0" tIns="0" rIns="0" bIns="0" rtlCol="0">
            <a:noAutofit/>
          </a:bodyPr>
          <a:lstStyle/>
          <a:p>
            <a:endParaRPr/>
          </a:p>
        </p:txBody>
      </p:sp>
      <p:sp>
        <p:nvSpPr>
          <p:cNvPr id="3344" name="object 3344"/>
          <p:cNvSpPr/>
          <p:nvPr/>
        </p:nvSpPr>
        <p:spPr>
          <a:xfrm>
            <a:off x="4787645" y="3767328"/>
            <a:ext cx="161544" cy="161544"/>
          </a:xfrm>
          <a:custGeom>
            <a:avLst/>
            <a:gdLst/>
            <a:ahLst/>
            <a:cxnLst/>
            <a:rect l="l" t="t" r="r" b="b"/>
            <a:pathLst>
              <a:path w="161544" h="161544">
                <a:moveTo>
                  <a:pt x="0" y="161543"/>
                </a:moveTo>
                <a:lnTo>
                  <a:pt x="161544" y="0"/>
                </a:lnTo>
              </a:path>
            </a:pathLst>
          </a:custGeom>
          <a:ln w="762">
            <a:solidFill>
              <a:srgbClr val="47B4B4"/>
            </a:solidFill>
          </a:ln>
        </p:spPr>
        <p:txBody>
          <a:bodyPr wrap="square" lIns="0" tIns="0" rIns="0" bIns="0" rtlCol="0">
            <a:noAutofit/>
          </a:bodyPr>
          <a:lstStyle/>
          <a:p>
            <a:endParaRPr/>
          </a:p>
        </p:txBody>
      </p:sp>
      <p:sp>
        <p:nvSpPr>
          <p:cNvPr id="3345" name="object 3345"/>
          <p:cNvSpPr/>
          <p:nvPr/>
        </p:nvSpPr>
        <p:spPr>
          <a:xfrm>
            <a:off x="4783835" y="3767328"/>
            <a:ext cx="165354" cy="163830"/>
          </a:xfrm>
          <a:custGeom>
            <a:avLst/>
            <a:gdLst/>
            <a:ahLst/>
            <a:cxnLst/>
            <a:rect l="l" t="t" r="r" b="b"/>
            <a:pathLst>
              <a:path w="165353" h="163829">
                <a:moveTo>
                  <a:pt x="3810" y="161543"/>
                </a:moveTo>
                <a:lnTo>
                  <a:pt x="165354" y="0"/>
                </a:lnTo>
                <a:lnTo>
                  <a:pt x="161544" y="1523"/>
                </a:lnTo>
                <a:lnTo>
                  <a:pt x="0" y="163829"/>
                </a:lnTo>
                <a:lnTo>
                  <a:pt x="3810" y="161543"/>
                </a:lnTo>
                <a:close/>
              </a:path>
            </a:pathLst>
          </a:custGeom>
          <a:solidFill>
            <a:srgbClr val="47B4B4"/>
          </a:solidFill>
        </p:spPr>
        <p:txBody>
          <a:bodyPr wrap="square" lIns="0" tIns="0" rIns="0" bIns="0" rtlCol="0">
            <a:noAutofit/>
          </a:bodyPr>
          <a:lstStyle/>
          <a:p>
            <a:endParaRPr/>
          </a:p>
        </p:txBody>
      </p:sp>
      <p:sp>
        <p:nvSpPr>
          <p:cNvPr id="3346" name="object 3346"/>
          <p:cNvSpPr/>
          <p:nvPr/>
        </p:nvSpPr>
        <p:spPr>
          <a:xfrm>
            <a:off x="4780025" y="3768851"/>
            <a:ext cx="165354" cy="163829"/>
          </a:xfrm>
          <a:custGeom>
            <a:avLst/>
            <a:gdLst/>
            <a:ahLst/>
            <a:cxnLst/>
            <a:rect l="l" t="t" r="r" b="b"/>
            <a:pathLst>
              <a:path w="165353" h="163829">
                <a:moveTo>
                  <a:pt x="3810" y="162305"/>
                </a:moveTo>
                <a:lnTo>
                  <a:pt x="165354" y="0"/>
                </a:lnTo>
                <a:lnTo>
                  <a:pt x="161544" y="2285"/>
                </a:lnTo>
                <a:lnTo>
                  <a:pt x="0" y="163829"/>
                </a:lnTo>
                <a:lnTo>
                  <a:pt x="3810" y="162305"/>
                </a:lnTo>
                <a:close/>
              </a:path>
            </a:pathLst>
          </a:custGeom>
          <a:solidFill>
            <a:srgbClr val="48B7B7"/>
          </a:solidFill>
        </p:spPr>
        <p:txBody>
          <a:bodyPr wrap="square" lIns="0" tIns="0" rIns="0" bIns="0" rtlCol="0">
            <a:noAutofit/>
          </a:bodyPr>
          <a:lstStyle/>
          <a:p>
            <a:endParaRPr/>
          </a:p>
        </p:txBody>
      </p:sp>
      <p:sp>
        <p:nvSpPr>
          <p:cNvPr id="3347" name="object 3347"/>
          <p:cNvSpPr/>
          <p:nvPr/>
        </p:nvSpPr>
        <p:spPr>
          <a:xfrm>
            <a:off x="4773168" y="3771138"/>
            <a:ext cx="168402" cy="165354"/>
          </a:xfrm>
          <a:custGeom>
            <a:avLst/>
            <a:gdLst/>
            <a:ahLst/>
            <a:cxnLst/>
            <a:rect l="l" t="t" r="r" b="b"/>
            <a:pathLst>
              <a:path w="168401" h="165353">
                <a:moveTo>
                  <a:pt x="6858" y="161543"/>
                </a:moveTo>
                <a:lnTo>
                  <a:pt x="168402" y="0"/>
                </a:lnTo>
                <a:lnTo>
                  <a:pt x="161544" y="3809"/>
                </a:lnTo>
                <a:lnTo>
                  <a:pt x="0" y="165353"/>
                </a:lnTo>
                <a:lnTo>
                  <a:pt x="6858" y="161543"/>
                </a:lnTo>
                <a:close/>
              </a:path>
            </a:pathLst>
          </a:custGeom>
          <a:solidFill>
            <a:srgbClr val="49BABA"/>
          </a:solidFill>
        </p:spPr>
        <p:txBody>
          <a:bodyPr wrap="square" lIns="0" tIns="0" rIns="0" bIns="0" rtlCol="0">
            <a:noAutofit/>
          </a:bodyPr>
          <a:lstStyle/>
          <a:p>
            <a:endParaRPr/>
          </a:p>
        </p:txBody>
      </p:sp>
      <p:sp>
        <p:nvSpPr>
          <p:cNvPr id="3348" name="object 3348"/>
          <p:cNvSpPr/>
          <p:nvPr/>
        </p:nvSpPr>
        <p:spPr>
          <a:xfrm>
            <a:off x="4780026" y="3771138"/>
            <a:ext cx="161544" cy="161544"/>
          </a:xfrm>
          <a:custGeom>
            <a:avLst/>
            <a:gdLst/>
            <a:ahLst/>
            <a:cxnLst/>
            <a:rect l="l" t="t" r="r" b="b"/>
            <a:pathLst>
              <a:path w="161544" h="161544">
                <a:moveTo>
                  <a:pt x="0" y="161543"/>
                </a:moveTo>
                <a:lnTo>
                  <a:pt x="161544" y="0"/>
                </a:lnTo>
              </a:path>
            </a:pathLst>
          </a:custGeom>
          <a:ln w="762">
            <a:solidFill>
              <a:srgbClr val="49BABA"/>
            </a:solidFill>
          </a:ln>
        </p:spPr>
        <p:txBody>
          <a:bodyPr wrap="square" lIns="0" tIns="0" rIns="0" bIns="0" rtlCol="0">
            <a:noAutofit/>
          </a:bodyPr>
          <a:lstStyle/>
          <a:p>
            <a:endParaRPr/>
          </a:p>
        </p:txBody>
      </p:sp>
      <p:sp>
        <p:nvSpPr>
          <p:cNvPr id="3349" name="object 3349"/>
          <p:cNvSpPr/>
          <p:nvPr/>
        </p:nvSpPr>
        <p:spPr>
          <a:xfrm>
            <a:off x="4765547" y="3774948"/>
            <a:ext cx="169164" cy="166878"/>
          </a:xfrm>
          <a:custGeom>
            <a:avLst/>
            <a:gdLst/>
            <a:ahLst/>
            <a:cxnLst/>
            <a:rect l="l" t="t" r="r" b="b"/>
            <a:pathLst>
              <a:path w="169163" h="166877">
                <a:moveTo>
                  <a:pt x="7620" y="161544"/>
                </a:moveTo>
                <a:lnTo>
                  <a:pt x="169164" y="0"/>
                </a:lnTo>
                <a:lnTo>
                  <a:pt x="162306" y="5334"/>
                </a:lnTo>
                <a:lnTo>
                  <a:pt x="0" y="166878"/>
                </a:lnTo>
                <a:lnTo>
                  <a:pt x="7620" y="161544"/>
                </a:lnTo>
                <a:close/>
              </a:path>
            </a:pathLst>
          </a:custGeom>
          <a:solidFill>
            <a:srgbClr val="4DC0C0"/>
          </a:solidFill>
        </p:spPr>
        <p:txBody>
          <a:bodyPr wrap="square" lIns="0" tIns="0" rIns="0" bIns="0" rtlCol="0">
            <a:noAutofit/>
          </a:bodyPr>
          <a:lstStyle/>
          <a:p>
            <a:endParaRPr/>
          </a:p>
        </p:txBody>
      </p:sp>
      <p:sp>
        <p:nvSpPr>
          <p:cNvPr id="3350" name="object 3350"/>
          <p:cNvSpPr/>
          <p:nvPr/>
        </p:nvSpPr>
        <p:spPr>
          <a:xfrm>
            <a:off x="4773167" y="3774948"/>
            <a:ext cx="161544" cy="161544"/>
          </a:xfrm>
          <a:custGeom>
            <a:avLst/>
            <a:gdLst/>
            <a:ahLst/>
            <a:cxnLst/>
            <a:rect l="l" t="t" r="r" b="b"/>
            <a:pathLst>
              <a:path w="161544" h="161544">
                <a:moveTo>
                  <a:pt x="0" y="161544"/>
                </a:moveTo>
                <a:lnTo>
                  <a:pt x="161544" y="0"/>
                </a:lnTo>
              </a:path>
            </a:pathLst>
          </a:custGeom>
          <a:ln w="762">
            <a:solidFill>
              <a:srgbClr val="4DC0C0"/>
            </a:solidFill>
          </a:ln>
        </p:spPr>
        <p:txBody>
          <a:bodyPr wrap="square" lIns="0" tIns="0" rIns="0" bIns="0" rtlCol="0">
            <a:noAutofit/>
          </a:bodyPr>
          <a:lstStyle/>
          <a:p>
            <a:endParaRPr/>
          </a:p>
        </p:txBody>
      </p:sp>
      <p:sp>
        <p:nvSpPr>
          <p:cNvPr id="3351" name="object 3351"/>
          <p:cNvSpPr/>
          <p:nvPr/>
        </p:nvSpPr>
        <p:spPr>
          <a:xfrm>
            <a:off x="4758690" y="3780282"/>
            <a:ext cx="169164" cy="167640"/>
          </a:xfrm>
          <a:custGeom>
            <a:avLst/>
            <a:gdLst/>
            <a:ahLst/>
            <a:cxnLst/>
            <a:rect l="l" t="t" r="r" b="b"/>
            <a:pathLst>
              <a:path w="169163" h="167639">
                <a:moveTo>
                  <a:pt x="6858" y="161544"/>
                </a:moveTo>
                <a:lnTo>
                  <a:pt x="169164" y="0"/>
                </a:lnTo>
                <a:lnTo>
                  <a:pt x="161544" y="6096"/>
                </a:lnTo>
                <a:lnTo>
                  <a:pt x="0" y="167640"/>
                </a:lnTo>
                <a:lnTo>
                  <a:pt x="6858" y="161544"/>
                </a:lnTo>
                <a:close/>
              </a:path>
            </a:pathLst>
          </a:custGeom>
          <a:solidFill>
            <a:srgbClr val="4FC5C5"/>
          </a:solidFill>
        </p:spPr>
        <p:txBody>
          <a:bodyPr wrap="square" lIns="0" tIns="0" rIns="0" bIns="0" rtlCol="0">
            <a:noAutofit/>
          </a:bodyPr>
          <a:lstStyle/>
          <a:p>
            <a:endParaRPr/>
          </a:p>
        </p:txBody>
      </p:sp>
      <p:sp>
        <p:nvSpPr>
          <p:cNvPr id="3352" name="object 3352"/>
          <p:cNvSpPr/>
          <p:nvPr/>
        </p:nvSpPr>
        <p:spPr>
          <a:xfrm>
            <a:off x="4765548" y="3780282"/>
            <a:ext cx="162306" cy="161544"/>
          </a:xfrm>
          <a:custGeom>
            <a:avLst/>
            <a:gdLst/>
            <a:ahLst/>
            <a:cxnLst/>
            <a:rect l="l" t="t" r="r" b="b"/>
            <a:pathLst>
              <a:path w="162305" h="161544">
                <a:moveTo>
                  <a:pt x="0" y="161544"/>
                </a:moveTo>
                <a:lnTo>
                  <a:pt x="162306" y="0"/>
                </a:lnTo>
              </a:path>
            </a:pathLst>
          </a:custGeom>
          <a:ln w="762">
            <a:solidFill>
              <a:srgbClr val="4FC5C5"/>
            </a:solidFill>
          </a:ln>
        </p:spPr>
        <p:txBody>
          <a:bodyPr wrap="square" lIns="0" tIns="0" rIns="0" bIns="0" rtlCol="0">
            <a:noAutofit/>
          </a:bodyPr>
          <a:lstStyle/>
          <a:p>
            <a:endParaRPr/>
          </a:p>
        </p:txBody>
      </p:sp>
      <p:sp>
        <p:nvSpPr>
          <p:cNvPr id="3353" name="object 3353"/>
          <p:cNvSpPr/>
          <p:nvPr/>
        </p:nvSpPr>
        <p:spPr>
          <a:xfrm>
            <a:off x="4751831" y="3786378"/>
            <a:ext cx="168402" cy="168402"/>
          </a:xfrm>
          <a:custGeom>
            <a:avLst/>
            <a:gdLst/>
            <a:ahLst/>
            <a:cxnLst/>
            <a:rect l="l" t="t" r="r" b="b"/>
            <a:pathLst>
              <a:path w="168401" h="168401">
                <a:moveTo>
                  <a:pt x="6858" y="161543"/>
                </a:moveTo>
                <a:lnTo>
                  <a:pt x="0" y="168401"/>
                </a:lnTo>
                <a:lnTo>
                  <a:pt x="168402" y="0"/>
                </a:lnTo>
                <a:lnTo>
                  <a:pt x="6858" y="161543"/>
                </a:lnTo>
                <a:close/>
              </a:path>
            </a:pathLst>
          </a:custGeom>
          <a:solidFill>
            <a:srgbClr val="50C8C8"/>
          </a:solidFill>
        </p:spPr>
        <p:txBody>
          <a:bodyPr wrap="square" lIns="0" tIns="0" rIns="0" bIns="0" rtlCol="0">
            <a:noAutofit/>
          </a:bodyPr>
          <a:lstStyle/>
          <a:p>
            <a:endParaRPr/>
          </a:p>
        </p:txBody>
      </p:sp>
      <p:sp>
        <p:nvSpPr>
          <p:cNvPr id="3354" name="object 3354"/>
          <p:cNvSpPr/>
          <p:nvPr/>
        </p:nvSpPr>
        <p:spPr>
          <a:xfrm>
            <a:off x="4758689" y="3786378"/>
            <a:ext cx="161544" cy="161544"/>
          </a:xfrm>
          <a:custGeom>
            <a:avLst/>
            <a:gdLst/>
            <a:ahLst/>
            <a:cxnLst/>
            <a:rect l="l" t="t" r="r" b="b"/>
            <a:pathLst>
              <a:path w="161544" h="161544">
                <a:moveTo>
                  <a:pt x="0" y="161543"/>
                </a:moveTo>
                <a:lnTo>
                  <a:pt x="161544" y="0"/>
                </a:lnTo>
              </a:path>
            </a:pathLst>
          </a:custGeom>
          <a:ln w="762">
            <a:solidFill>
              <a:srgbClr val="50C8C8"/>
            </a:solidFill>
          </a:ln>
        </p:spPr>
        <p:txBody>
          <a:bodyPr wrap="square" lIns="0" tIns="0" rIns="0" bIns="0" rtlCol="0">
            <a:noAutofit/>
          </a:bodyPr>
          <a:lstStyle/>
          <a:p>
            <a:endParaRPr/>
          </a:p>
        </p:txBody>
      </p:sp>
      <p:sp>
        <p:nvSpPr>
          <p:cNvPr id="3355" name="object 3355"/>
          <p:cNvSpPr/>
          <p:nvPr/>
        </p:nvSpPr>
        <p:spPr>
          <a:xfrm>
            <a:off x="4354830" y="3922245"/>
            <a:ext cx="598170" cy="603272"/>
          </a:xfrm>
          <a:custGeom>
            <a:avLst/>
            <a:gdLst/>
            <a:ahLst/>
            <a:cxnLst/>
            <a:rect l="l" t="t" r="r" b="b"/>
            <a:pathLst>
              <a:path w="598170" h="603272">
                <a:moveTo>
                  <a:pt x="261542" y="744"/>
                </a:moveTo>
                <a:lnTo>
                  <a:pt x="250888" y="332"/>
                </a:lnTo>
                <a:lnTo>
                  <a:pt x="240097" y="1556"/>
                </a:lnTo>
                <a:lnTo>
                  <a:pt x="229250" y="4420"/>
                </a:lnTo>
                <a:lnTo>
                  <a:pt x="218428" y="8927"/>
                </a:lnTo>
                <a:lnTo>
                  <a:pt x="207709" y="15080"/>
                </a:lnTo>
                <a:lnTo>
                  <a:pt x="197176" y="22882"/>
                </a:lnTo>
                <a:lnTo>
                  <a:pt x="186907" y="32335"/>
                </a:lnTo>
                <a:lnTo>
                  <a:pt x="176984" y="43443"/>
                </a:lnTo>
                <a:lnTo>
                  <a:pt x="167487" y="56208"/>
                </a:lnTo>
                <a:lnTo>
                  <a:pt x="158495" y="70634"/>
                </a:lnTo>
                <a:lnTo>
                  <a:pt x="144779" y="95018"/>
                </a:lnTo>
                <a:lnTo>
                  <a:pt x="144779" y="18056"/>
                </a:lnTo>
                <a:lnTo>
                  <a:pt x="0" y="18056"/>
                </a:lnTo>
                <a:lnTo>
                  <a:pt x="0" y="41678"/>
                </a:lnTo>
                <a:lnTo>
                  <a:pt x="10667" y="44726"/>
                </a:lnTo>
                <a:lnTo>
                  <a:pt x="15239" y="47012"/>
                </a:lnTo>
                <a:lnTo>
                  <a:pt x="24861" y="54191"/>
                </a:lnTo>
                <a:lnTo>
                  <a:pt x="31293" y="63450"/>
                </a:lnTo>
                <a:lnTo>
                  <a:pt x="35147" y="74315"/>
                </a:lnTo>
                <a:lnTo>
                  <a:pt x="37034" y="86309"/>
                </a:lnTo>
                <a:lnTo>
                  <a:pt x="37564" y="98959"/>
                </a:lnTo>
                <a:lnTo>
                  <a:pt x="37349" y="111790"/>
                </a:lnTo>
                <a:lnTo>
                  <a:pt x="37001" y="124325"/>
                </a:lnTo>
                <a:lnTo>
                  <a:pt x="37128" y="136091"/>
                </a:lnTo>
                <a:lnTo>
                  <a:pt x="38099" y="145310"/>
                </a:lnTo>
                <a:lnTo>
                  <a:pt x="38099" y="506498"/>
                </a:lnTo>
                <a:lnTo>
                  <a:pt x="36977" y="520397"/>
                </a:lnTo>
                <a:lnTo>
                  <a:pt x="36425" y="533173"/>
                </a:lnTo>
                <a:lnTo>
                  <a:pt x="35365" y="544848"/>
                </a:lnTo>
                <a:lnTo>
                  <a:pt x="32720" y="555445"/>
                </a:lnTo>
                <a:lnTo>
                  <a:pt x="27414" y="564986"/>
                </a:lnTo>
                <a:lnTo>
                  <a:pt x="18368" y="573493"/>
                </a:lnTo>
                <a:lnTo>
                  <a:pt x="10667" y="578126"/>
                </a:lnTo>
                <a:lnTo>
                  <a:pt x="0" y="581174"/>
                </a:lnTo>
                <a:lnTo>
                  <a:pt x="0" y="603272"/>
                </a:lnTo>
                <a:lnTo>
                  <a:pt x="182879" y="603272"/>
                </a:lnTo>
                <a:lnTo>
                  <a:pt x="182879" y="581174"/>
                </a:lnTo>
                <a:lnTo>
                  <a:pt x="177545" y="579650"/>
                </a:lnTo>
                <a:lnTo>
                  <a:pt x="165874" y="574540"/>
                </a:lnTo>
                <a:lnTo>
                  <a:pt x="157413" y="566413"/>
                </a:lnTo>
                <a:lnTo>
                  <a:pt x="151648" y="555911"/>
                </a:lnTo>
                <a:lnTo>
                  <a:pt x="148069" y="543678"/>
                </a:lnTo>
                <a:lnTo>
                  <a:pt x="146163" y="530356"/>
                </a:lnTo>
                <a:lnTo>
                  <a:pt x="145419" y="516587"/>
                </a:lnTo>
                <a:lnTo>
                  <a:pt x="145365" y="490281"/>
                </a:lnTo>
                <a:lnTo>
                  <a:pt x="145031" y="479030"/>
                </a:lnTo>
                <a:lnTo>
                  <a:pt x="144779" y="476018"/>
                </a:lnTo>
                <a:lnTo>
                  <a:pt x="144779" y="161312"/>
                </a:lnTo>
                <a:lnTo>
                  <a:pt x="154685" y="139976"/>
                </a:lnTo>
                <a:lnTo>
                  <a:pt x="163829" y="121688"/>
                </a:lnTo>
                <a:lnTo>
                  <a:pt x="177044" y="101280"/>
                </a:lnTo>
                <a:lnTo>
                  <a:pt x="192159" y="87398"/>
                </a:lnTo>
                <a:lnTo>
                  <a:pt x="207829" y="81927"/>
                </a:lnTo>
                <a:lnTo>
                  <a:pt x="215451" y="82935"/>
                </a:lnTo>
                <a:lnTo>
                  <a:pt x="229429" y="93618"/>
                </a:lnTo>
                <a:lnTo>
                  <a:pt x="240029" y="115592"/>
                </a:lnTo>
                <a:lnTo>
                  <a:pt x="243839" y="138452"/>
                </a:lnTo>
                <a:lnTo>
                  <a:pt x="244601" y="159026"/>
                </a:lnTo>
                <a:lnTo>
                  <a:pt x="245363" y="187982"/>
                </a:lnTo>
                <a:lnTo>
                  <a:pt x="245363" y="517928"/>
                </a:lnTo>
                <a:lnTo>
                  <a:pt x="243077" y="542312"/>
                </a:lnTo>
                <a:lnTo>
                  <a:pt x="233033" y="566382"/>
                </a:lnTo>
                <a:lnTo>
                  <a:pt x="215645" y="579650"/>
                </a:lnTo>
                <a:lnTo>
                  <a:pt x="208025" y="581174"/>
                </a:lnTo>
                <a:lnTo>
                  <a:pt x="208025" y="603272"/>
                </a:lnTo>
                <a:lnTo>
                  <a:pt x="391667" y="603272"/>
                </a:lnTo>
                <a:lnTo>
                  <a:pt x="391667" y="581174"/>
                </a:lnTo>
                <a:lnTo>
                  <a:pt x="385571" y="579650"/>
                </a:lnTo>
                <a:lnTo>
                  <a:pt x="373663" y="575157"/>
                </a:lnTo>
                <a:lnTo>
                  <a:pt x="365010" y="567434"/>
                </a:lnTo>
                <a:lnTo>
                  <a:pt x="359097" y="557155"/>
                </a:lnTo>
                <a:lnTo>
                  <a:pt x="355410" y="544994"/>
                </a:lnTo>
                <a:lnTo>
                  <a:pt x="353433" y="531625"/>
                </a:lnTo>
                <a:lnTo>
                  <a:pt x="352651" y="517722"/>
                </a:lnTo>
                <a:lnTo>
                  <a:pt x="352611" y="491010"/>
                </a:lnTo>
                <a:lnTo>
                  <a:pt x="352322" y="479549"/>
                </a:lnTo>
                <a:lnTo>
                  <a:pt x="352043" y="476018"/>
                </a:lnTo>
                <a:lnTo>
                  <a:pt x="352043" y="161312"/>
                </a:lnTo>
                <a:lnTo>
                  <a:pt x="360425" y="143024"/>
                </a:lnTo>
                <a:lnTo>
                  <a:pt x="368807" y="127022"/>
                </a:lnTo>
                <a:lnTo>
                  <a:pt x="379799" y="108741"/>
                </a:lnTo>
                <a:lnTo>
                  <a:pt x="393723" y="93711"/>
                </a:lnTo>
                <a:lnTo>
                  <a:pt x="409003" y="84360"/>
                </a:lnTo>
                <a:lnTo>
                  <a:pt x="416661" y="82571"/>
                </a:lnTo>
                <a:lnTo>
                  <a:pt x="424067" y="83112"/>
                </a:lnTo>
                <a:lnTo>
                  <a:pt x="442809" y="101741"/>
                </a:lnTo>
                <a:lnTo>
                  <a:pt x="449579" y="124736"/>
                </a:lnTo>
                <a:lnTo>
                  <a:pt x="452627" y="160550"/>
                </a:lnTo>
                <a:lnTo>
                  <a:pt x="452910" y="178795"/>
                </a:lnTo>
                <a:lnTo>
                  <a:pt x="453188" y="197043"/>
                </a:lnTo>
                <a:lnTo>
                  <a:pt x="453455" y="215292"/>
                </a:lnTo>
                <a:lnTo>
                  <a:pt x="453708" y="233542"/>
                </a:lnTo>
                <a:lnTo>
                  <a:pt x="453941" y="251794"/>
                </a:lnTo>
                <a:lnTo>
                  <a:pt x="454150" y="270047"/>
                </a:lnTo>
                <a:lnTo>
                  <a:pt x="454329" y="288301"/>
                </a:lnTo>
                <a:lnTo>
                  <a:pt x="454475" y="306555"/>
                </a:lnTo>
                <a:lnTo>
                  <a:pt x="454647" y="343063"/>
                </a:lnTo>
                <a:lnTo>
                  <a:pt x="454532" y="397823"/>
                </a:lnTo>
                <a:lnTo>
                  <a:pt x="454376" y="416075"/>
                </a:lnTo>
                <a:lnTo>
                  <a:pt x="454153" y="434325"/>
                </a:lnTo>
                <a:lnTo>
                  <a:pt x="453858" y="452574"/>
                </a:lnTo>
                <a:lnTo>
                  <a:pt x="453486" y="470821"/>
                </a:lnTo>
                <a:lnTo>
                  <a:pt x="453033" y="489066"/>
                </a:lnTo>
                <a:lnTo>
                  <a:pt x="452495" y="507308"/>
                </a:lnTo>
                <a:lnTo>
                  <a:pt x="451865" y="525548"/>
                </a:lnTo>
                <a:lnTo>
                  <a:pt x="449579" y="542312"/>
                </a:lnTo>
                <a:lnTo>
                  <a:pt x="440435" y="564410"/>
                </a:lnTo>
                <a:lnTo>
                  <a:pt x="425195" y="578126"/>
                </a:lnTo>
                <a:lnTo>
                  <a:pt x="414527" y="581174"/>
                </a:lnTo>
                <a:lnTo>
                  <a:pt x="414527" y="603272"/>
                </a:lnTo>
                <a:lnTo>
                  <a:pt x="598169" y="603272"/>
                </a:lnTo>
                <a:lnTo>
                  <a:pt x="598169" y="581174"/>
                </a:lnTo>
                <a:lnTo>
                  <a:pt x="587501" y="578126"/>
                </a:lnTo>
                <a:lnTo>
                  <a:pt x="582167" y="575840"/>
                </a:lnTo>
                <a:lnTo>
                  <a:pt x="578357" y="572792"/>
                </a:lnTo>
                <a:lnTo>
                  <a:pt x="569845" y="564759"/>
                </a:lnTo>
                <a:lnTo>
                  <a:pt x="564857" y="552975"/>
                </a:lnTo>
                <a:lnTo>
                  <a:pt x="562360" y="539200"/>
                </a:lnTo>
                <a:lnTo>
                  <a:pt x="561318" y="525193"/>
                </a:lnTo>
                <a:lnTo>
                  <a:pt x="560698" y="512714"/>
                </a:lnTo>
                <a:lnTo>
                  <a:pt x="560069" y="506498"/>
                </a:lnTo>
                <a:lnTo>
                  <a:pt x="559307" y="476018"/>
                </a:lnTo>
                <a:lnTo>
                  <a:pt x="559268" y="201020"/>
                </a:lnTo>
                <a:lnTo>
                  <a:pt x="559091" y="188071"/>
                </a:lnTo>
                <a:lnTo>
                  <a:pt x="558738" y="174705"/>
                </a:lnTo>
                <a:lnTo>
                  <a:pt x="558154" y="161061"/>
                </a:lnTo>
                <a:lnTo>
                  <a:pt x="557282" y="147277"/>
                </a:lnTo>
                <a:lnTo>
                  <a:pt x="556066" y="133492"/>
                </a:lnTo>
                <a:lnTo>
                  <a:pt x="554450" y="119843"/>
                </a:lnTo>
                <a:lnTo>
                  <a:pt x="552377" y="106470"/>
                </a:lnTo>
                <a:lnTo>
                  <a:pt x="549792" y="93510"/>
                </a:lnTo>
                <a:lnTo>
                  <a:pt x="546639" y="81102"/>
                </a:lnTo>
                <a:lnTo>
                  <a:pt x="542860" y="69384"/>
                </a:lnTo>
                <a:lnTo>
                  <a:pt x="538401" y="58495"/>
                </a:lnTo>
                <a:lnTo>
                  <a:pt x="534923" y="51584"/>
                </a:lnTo>
                <a:lnTo>
                  <a:pt x="531113" y="43202"/>
                </a:lnTo>
                <a:lnTo>
                  <a:pt x="525779" y="35582"/>
                </a:lnTo>
                <a:lnTo>
                  <a:pt x="521207" y="27962"/>
                </a:lnTo>
                <a:lnTo>
                  <a:pt x="511432" y="18938"/>
                </a:lnTo>
                <a:lnTo>
                  <a:pt x="501644" y="11791"/>
                </a:lnTo>
                <a:lnTo>
                  <a:pt x="491870" y="6424"/>
                </a:lnTo>
                <a:lnTo>
                  <a:pt x="482139" y="2736"/>
                </a:lnTo>
                <a:lnTo>
                  <a:pt x="472477" y="628"/>
                </a:lnTo>
                <a:lnTo>
                  <a:pt x="462912" y="0"/>
                </a:lnTo>
                <a:lnTo>
                  <a:pt x="453473" y="752"/>
                </a:lnTo>
                <a:lnTo>
                  <a:pt x="444187" y="2785"/>
                </a:lnTo>
                <a:lnTo>
                  <a:pt x="435081" y="5999"/>
                </a:lnTo>
                <a:lnTo>
                  <a:pt x="426184" y="10296"/>
                </a:lnTo>
                <a:lnTo>
                  <a:pt x="417522" y="15574"/>
                </a:lnTo>
                <a:lnTo>
                  <a:pt x="409124" y="21735"/>
                </a:lnTo>
                <a:lnTo>
                  <a:pt x="401016" y="28679"/>
                </a:lnTo>
                <a:lnTo>
                  <a:pt x="393228" y="36307"/>
                </a:lnTo>
                <a:lnTo>
                  <a:pt x="385786" y="44518"/>
                </a:lnTo>
                <a:lnTo>
                  <a:pt x="378719" y="53214"/>
                </a:lnTo>
                <a:lnTo>
                  <a:pt x="372053" y="62294"/>
                </a:lnTo>
                <a:lnTo>
                  <a:pt x="365817" y="71659"/>
                </a:lnTo>
                <a:lnTo>
                  <a:pt x="360425" y="80540"/>
                </a:lnTo>
                <a:lnTo>
                  <a:pt x="353567" y="93494"/>
                </a:lnTo>
                <a:lnTo>
                  <a:pt x="345947" y="107210"/>
                </a:lnTo>
                <a:lnTo>
                  <a:pt x="342899" y="94256"/>
                </a:lnTo>
                <a:lnTo>
                  <a:pt x="338029" y="77636"/>
                </a:lnTo>
                <a:lnTo>
                  <a:pt x="332219" y="62623"/>
                </a:lnTo>
                <a:lnTo>
                  <a:pt x="325549" y="49220"/>
                </a:lnTo>
                <a:lnTo>
                  <a:pt x="318100" y="37432"/>
                </a:lnTo>
                <a:lnTo>
                  <a:pt x="309952" y="27259"/>
                </a:lnTo>
                <a:lnTo>
                  <a:pt x="301186" y="18706"/>
                </a:lnTo>
                <a:lnTo>
                  <a:pt x="291881" y="11775"/>
                </a:lnTo>
                <a:lnTo>
                  <a:pt x="282119" y="6469"/>
                </a:lnTo>
                <a:lnTo>
                  <a:pt x="271979" y="2791"/>
                </a:lnTo>
                <a:lnTo>
                  <a:pt x="261542" y="744"/>
                </a:lnTo>
                <a:close/>
              </a:path>
            </a:pathLst>
          </a:custGeom>
          <a:solidFill>
            <a:srgbClr val="274E75"/>
          </a:solidFill>
        </p:spPr>
        <p:txBody>
          <a:bodyPr wrap="square" lIns="0" tIns="0" rIns="0" bIns="0" rtlCol="0">
            <a:noAutofit/>
          </a:bodyPr>
          <a:lstStyle/>
          <a:p>
            <a:endParaRPr/>
          </a:p>
        </p:txBody>
      </p:sp>
      <p:sp>
        <p:nvSpPr>
          <p:cNvPr id="3356" name="object 3356"/>
          <p:cNvSpPr/>
          <p:nvPr/>
        </p:nvSpPr>
        <p:spPr>
          <a:xfrm>
            <a:off x="4354830" y="3940301"/>
            <a:ext cx="144780" cy="0"/>
          </a:xfrm>
          <a:custGeom>
            <a:avLst/>
            <a:gdLst/>
            <a:ahLst/>
            <a:cxnLst/>
            <a:rect l="l" t="t" r="r" b="b"/>
            <a:pathLst>
              <a:path w="144779">
                <a:moveTo>
                  <a:pt x="144779" y="0"/>
                </a:moveTo>
                <a:lnTo>
                  <a:pt x="0" y="0"/>
                </a:lnTo>
              </a:path>
            </a:pathLst>
          </a:custGeom>
          <a:ln w="12954">
            <a:solidFill>
              <a:srgbClr val="358092"/>
            </a:solidFill>
          </a:ln>
        </p:spPr>
        <p:txBody>
          <a:bodyPr wrap="square" lIns="0" tIns="0" rIns="0" bIns="0" rtlCol="0">
            <a:noAutofit/>
          </a:bodyPr>
          <a:lstStyle/>
          <a:p>
            <a:endParaRPr/>
          </a:p>
        </p:txBody>
      </p:sp>
      <p:sp>
        <p:nvSpPr>
          <p:cNvPr id="3357" name="object 3357"/>
          <p:cNvSpPr/>
          <p:nvPr/>
        </p:nvSpPr>
        <p:spPr>
          <a:xfrm>
            <a:off x="4354829" y="3940301"/>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3358" name="object 3358"/>
          <p:cNvSpPr/>
          <p:nvPr/>
        </p:nvSpPr>
        <p:spPr>
          <a:xfrm>
            <a:off x="4354829" y="3963923"/>
            <a:ext cx="10668" cy="3047"/>
          </a:xfrm>
          <a:custGeom>
            <a:avLst/>
            <a:gdLst/>
            <a:ahLst/>
            <a:cxnLst/>
            <a:rect l="l" t="t" r="r" b="b"/>
            <a:pathLst>
              <a:path w="10667" h="3048">
                <a:moveTo>
                  <a:pt x="0" y="0"/>
                </a:moveTo>
                <a:lnTo>
                  <a:pt x="10668" y="3047"/>
                </a:lnTo>
              </a:path>
            </a:pathLst>
          </a:custGeom>
          <a:ln w="12954">
            <a:solidFill>
              <a:srgbClr val="347B8C"/>
            </a:solidFill>
          </a:ln>
        </p:spPr>
        <p:txBody>
          <a:bodyPr wrap="square" lIns="0" tIns="0" rIns="0" bIns="0" rtlCol="0">
            <a:noAutofit/>
          </a:bodyPr>
          <a:lstStyle/>
          <a:p>
            <a:endParaRPr/>
          </a:p>
        </p:txBody>
      </p:sp>
      <p:sp>
        <p:nvSpPr>
          <p:cNvPr id="3359" name="object 3359"/>
          <p:cNvSpPr/>
          <p:nvPr/>
        </p:nvSpPr>
        <p:spPr>
          <a:xfrm>
            <a:off x="4365498" y="3966972"/>
            <a:ext cx="4572" cy="2285"/>
          </a:xfrm>
          <a:custGeom>
            <a:avLst/>
            <a:gdLst/>
            <a:ahLst/>
            <a:cxnLst/>
            <a:rect l="l" t="t" r="r" b="b"/>
            <a:pathLst>
              <a:path w="4572" h="2286">
                <a:moveTo>
                  <a:pt x="0" y="0"/>
                </a:moveTo>
                <a:lnTo>
                  <a:pt x="4572" y="2285"/>
                </a:lnTo>
              </a:path>
            </a:pathLst>
          </a:custGeom>
          <a:ln w="12954">
            <a:solidFill>
              <a:srgbClr val="368092"/>
            </a:solidFill>
          </a:ln>
        </p:spPr>
        <p:txBody>
          <a:bodyPr wrap="square" lIns="0" tIns="0" rIns="0" bIns="0" rtlCol="0">
            <a:noAutofit/>
          </a:bodyPr>
          <a:lstStyle/>
          <a:p>
            <a:endParaRPr/>
          </a:p>
        </p:txBody>
      </p:sp>
      <p:sp>
        <p:nvSpPr>
          <p:cNvPr id="3360" name="object 3360"/>
          <p:cNvSpPr/>
          <p:nvPr/>
        </p:nvSpPr>
        <p:spPr>
          <a:xfrm>
            <a:off x="4370070" y="3969257"/>
            <a:ext cx="4572" cy="2285"/>
          </a:xfrm>
          <a:custGeom>
            <a:avLst/>
            <a:gdLst/>
            <a:ahLst/>
            <a:cxnLst/>
            <a:rect l="l" t="t" r="r" b="b"/>
            <a:pathLst>
              <a:path w="4572" h="2286">
                <a:moveTo>
                  <a:pt x="0" y="0"/>
                </a:moveTo>
                <a:lnTo>
                  <a:pt x="4572" y="2285"/>
                </a:lnTo>
              </a:path>
            </a:pathLst>
          </a:custGeom>
          <a:ln w="12954">
            <a:solidFill>
              <a:srgbClr val="388496"/>
            </a:solidFill>
          </a:ln>
        </p:spPr>
        <p:txBody>
          <a:bodyPr wrap="square" lIns="0" tIns="0" rIns="0" bIns="0" rtlCol="0">
            <a:noAutofit/>
          </a:bodyPr>
          <a:lstStyle/>
          <a:p>
            <a:endParaRPr/>
          </a:p>
        </p:txBody>
      </p:sp>
      <p:sp>
        <p:nvSpPr>
          <p:cNvPr id="3361" name="object 3361"/>
          <p:cNvSpPr/>
          <p:nvPr/>
        </p:nvSpPr>
        <p:spPr>
          <a:xfrm>
            <a:off x="4374642" y="3971544"/>
            <a:ext cx="3810" cy="3047"/>
          </a:xfrm>
          <a:custGeom>
            <a:avLst/>
            <a:gdLst/>
            <a:ahLst/>
            <a:cxnLst/>
            <a:rect l="l" t="t" r="r" b="b"/>
            <a:pathLst>
              <a:path w="3810" h="3048">
                <a:moveTo>
                  <a:pt x="0" y="0"/>
                </a:moveTo>
                <a:lnTo>
                  <a:pt x="3810" y="3047"/>
                </a:lnTo>
              </a:path>
            </a:pathLst>
          </a:custGeom>
          <a:ln w="12954">
            <a:solidFill>
              <a:srgbClr val="39869B"/>
            </a:solidFill>
          </a:ln>
        </p:spPr>
        <p:txBody>
          <a:bodyPr wrap="square" lIns="0" tIns="0" rIns="0" bIns="0" rtlCol="0">
            <a:noAutofit/>
          </a:bodyPr>
          <a:lstStyle/>
          <a:p>
            <a:endParaRPr/>
          </a:p>
        </p:txBody>
      </p:sp>
      <p:sp>
        <p:nvSpPr>
          <p:cNvPr id="3362" name="object 3362"/>
          <p:cNvSpPr/>
          <p:nvPr/>
        </p:nvSpPr>
        <p:spPr>
          <a:xfrm>
            <a:off x="4378451" y="3974592"/>
            <a:ext cx="3048" cy="3047"/>
          </a:xfrm>
          <a:custGeom>
            <a:avLst/>
            <a:gdLst/>
            <a:ahLst/>
            <a:cxnLst/>
            <a:rect l="l" t="t" r="r" b="b"/>
            <a:pathLst>
              <a:path w="3048" h="3048">
                <a:moveTo>
                  <a:pt x="0" y="0"/>
                </a:moveTo>
                <a:lnTo>
                  <a:pt x="3048" y="3047"/>
                </a:lnTo>
              </a:path>
            </a:pathLst>
          </a:custGeom>
          <a:ln w="12954">
            <a:solidFill>
              <a:srgbClr val="3A8A9F"/>
            </a:solidFill>
          </a:ln>
        </p:spPr>
        <p:txBody>
          <a:bodyPr wrap="square" lIns="0" tIns="0" rIns="0" bIns="0" rtlCol="0">
            <a:noAutofit/>
          </a:bodyPr>
          <a:lstStyle/>
          <a:p>
            <a:endParaRPr/>
          </a:p>
        </p:txBody>
      </p:sp>
      <p:sp>
        <p:nvSpPr>
          <p:cNvPr id="3363" name="object 3363"/>
          <p:cNvSpPr/>
          <p:nvPr/>
        </p:nvSpPr>
        <p:spPr>
          <a:xfrm>
            <a:off x="4381500" y="3977639"/>
            <a:ext cx="2286" cy="3048"/>
          </a:xfrm>
          <a:custGeom>
            <a:avLst/>
            <a:gdLst/>
            <a:ahLst/>
            <a:cxnLst/>
            <a:rect l="l" t="t" r="r" b="b"/>
            <a:pathLst>
              <a:path w="2286" h="3048">
                <a:moveTo>
                  <a:pt x="0" y="0"/>
                </a:moveTo>
                <a:lnTo>
                  <a:pt x="2286" y="3048"/>
                </a:lnTo>
              </a:path>
            </a:pathLst>
          </a:custGeom>
          <a:ln w="12954">
            <a:solidFill>
              <a:srgbClr val="3C8EA2"/>
            </a:solidFill>
          </a:ln>
        </p:spPr>
        <p:txBody>
          <a:bodyPr wrap="square" lIns="0" tIns="0" rIns="0" bIns="0" rtlCol="0">
            <a:noAutofit/>
          </a:bodyPr>
          <a:lstStyle/>
          <a:p>
            <a:endParaRPr/>
          </a:p>
        </p:txBody>
      </p:sp>
      <p:sp>
        <p:nvSpPr>
          <p:cNvPr id="3364" name="object 3364"/>
          <p:cNvSpPr/>
          <p:nvPr/>
        </p:nvSpPr>
        <p:spPr>
          <a:xfrm>
            <a:off x="4383785" y="3980688"/>
            <a:ext cx="2286" cy="4572"/>
          </a:xfrm>
          <a:custGeom>
            <a:avLst/>
            <a:gdLst/>
            <a:ahLst/>
            <a:cxnLst/>
            <a:rect l="l" t="t" r="r" b="b"/>
            <a:pathLst>
              <a:path w="2286" h="4572">
                <a:moveTo>
                  <a:pt x="0" y="0"/>
                </a:moveTo>
                <a:lnTo>
                  <a:pt x="2286" y="4572"/>
                </a:lnTo>
              </a:path>
            </a:pathLst>
          </a:custGeom>
          <a:ln w="12954">
            <a:solidFill>
              <a:srgbClr val="3D91A5"/>
            </a:solidFill>
          </a:ln>
        </p:spPr>
        <p:txBody>
          <a:bodyPr wrap="square" lIns="0" tIns="0" rIns="0" bIns="0" rtlCol="0">
            <a:noAutofit/>
          </a:bodyPr>
          <a:lstStyle/>
          <a:p>
            <a:endParaRPr/>
          </a:p>
        </p:txBody>
      </p:sp>
      <p:sp>
        <p:nvSpPr>
          <p:cNvPr id="3365" name="object 3365"/>
          <p:cNvSpPr/>
          <p:nvPr/>
        </p:nvSpPr>
        <p:spPr>
          <a:xfrm>
            <a:off x="4386072" y="3985260"/>
            <a:ext cx="1524" cy="4572"/>
          </a:xfrm>
          <a:custGeom>
            <a:avLst/>
            <a:gdLst/>
            <a:ahLst/>
            <a:cxnLst/>
            <a:rect l="l" t="t" r="r" b="b"/>
            <a:pathLst>
              <a:path w="1524" h="4572">
                <a:moveTo>
                  <a:pt x="0" y="0"/>
                </a:moveTo>
                <a:lnTo>
                  <a:pt x="1524" y="4572"/>
                </a:lnTo>
              </a:path>
            </a:pathLst>
          </a:custGeom>
          <a:ln w="12954">
            <a:solidFill>
              <a:srgbClr val="3E92A8"/>
            </a:solidFill>
          </a:ln>
        </p:spPr>
        <p:txBody>
          <a:bodyPr wrap="square" lIns="0" tIns="0" rIns="0" bIns="0" rtlCol="0">
            <a:noAutofit/>
          </a:bodyPr>
          <a:lstStyle/>
          <a:p>
            <a:endParaRPr/>
          </a:p>
        </p:txBody>
      </p:sp>
      <p:sp>
        <p:nvSpPr>
          <p:cNvPr id="3366" name="object 3366"/>
          <p:cNvSpPr/>
          <p:nvPr/>
        </p:nvSpPr>
        <p:spPr>
          <a:xfrm>
            <a:off x="4387595" y="3989832"/>
            <a:ext cx="1524" cy="6096"/>
          </a:xfrm>
          <a:custGeom>
            <a:avLst/>
            <a:gdLst/>
            <a:ahLst/>
            <a:cxnLst/>
            <a:rect l="l" t="t" r="r" b="b"/>
            <a:pathLst>
              <a:path w="1524" h="6096">
                <a:moveTo>
                  <a:pt x="0" y="0"/>
                </a:moveTo>
                <a:lnTo>
                  <a:pt x="1524" y="6096"/>
                </a:lnTo>
              </a:path>
            </a:pathLst>
          </a:custGeom>
          <a:ln w="12954">
            <a:solidFill>
              <a:srgbClr val="3E93AA"/>
            </a:solidFill>
          </a:ln>
        </p:spPr>
        <p:txBody>
          <a:bodyPr wrap="square" lIns="0" tIns="0" rIns="0" bIns="0" rtlCol="0">
            <a:noAutofit/>
          </a:bodyPr>
          <a:lstStyle/>
          <a:p>
            <a:endParaRPr/>
          </a:p>
        </p:txBody>
      </p:sp>
      <p:sp>
        <p:nvSpPr>
          <p:cNvPr id="3367" name="object 3367"/>
          <p:cNvSpPr/>
          <p:nvPr/>
        </p:nvSpPr>
        <p:spPr>
          <a:xfrm>
            <a:off x="4389120" y="3995927"/>
            <a:ext cx="2286" cy="17526"/>
          </a:xfrm>
          <a:custGeom>
            <a:avLst/>
            <a:gdLst/>
            <a:ahLst/>
            <a:cxnLst/>
            <a:rect l="l" t="t" r="r" b="b"/>
            <a:pathLst>
              <a:path w="2286" h="17525">
                <a:moveTo>
                  <a:pt x="0" y="0"/>
                </a:moveTo>
                <a:lnTo>
                  <a:pt x="2286" y="17526"/>
                </a:lnTo>
              </a:path>
            </a:pathLst>
          </a:custGeom>
          <a:ln w="12954">
            <a:solidFill>
              <a:srgbClr val="4094AA"/>
            </a:solidFill>
          </a:ln>
        </p:spPr>
        <p:txBody>
          <a:bodyPr wrap="square" lIns="0" tIns="0" rIns="0" bIns="0" rtlCol="0">
            <a:noAutofit/>
          </a:bodyPr>
          <a:lstStyle/>
          <a:p>
            <a:endParaRPr/>
          </a:p>
        </p:txBody>
      </p:sp>
      <p:sp>
        <p:nvSpPr>
          <p:cNvPr id="3368" name="object 3368"/>
          <p:cNvSpPr/>
          <p:nvPr/>
        </p:nvSpPr>
        <p:spPr>
          <a:xfrm>
            <a:off x="4391405" y="4013454"/>
            <a:ext cx="1524" cy="438912"/>
          </a:xfrm>
          <a:custGeom>
            <a:avLst/>
            <a:gdLst/>
            <a:ahLst/>
            <a:cxnLst/>
            <a:rect l="l" t="t" r="r" b="b"/>
            <a:pathLst>
              <a:path w="1524" h="438912">
                <a:moveTo>
                  <a:pt x="0" y="0"/>
                </a:moveTo>
                <a:lnTo>
                  <a:pt x="1524" y="23622"/>
                </a:lnTo>
                <a:lnTo>
                  <a:pt x="1524" y="54102"/>
                </a:lnTo>
                <a:lnTo>
                  <a:pt x="1524" y="384810"/>
                </a:lnTo>
                <a:lnTo>
                  <a:pt x="1524" y="415290"/>
                </a:lnTo>
                <a:lnTo>
                  <a:pt x="0" y="438912"/>
                </a:lnTo>
              </a:path>
            </a:pathLst>
          </a:custGeom>
          <a:ln w="12954">
            <a:solidFill>
              <a:srgbClr val="4094AB"/>
            </a:solidFill>
          </a:ln>
        </p:spPr>
        <p:txBody>
          <a:bodyPr wrap="square" lIns="0" tIns="0" rIns="0" bIns="0" rtlCol="0">
            <a:noAutofit/>
          </a:bodyPr>
          <a:lstStyle/>
          <a:p>
            <a:endParaRPr/>
          </a:p>
        </p:txBody>
      </p:sp>
      <p:sp>
        <p:nvSpPr>
          <p:cNvPr id="3369" name="object 3369"/>
          <p:cNvSpPr/>
          <p:nvPr/>
        </p:nvSpPr>
        <p:spPr>
          <a:xfrm>
            <a:off x="4389881" y="4452366"/>
            <a:ext cx="1523" cy="16764"/>
          </a:xfrm>
          <a:custGeom>
            <a:avLst/>
            <a:gdLst/>
            <a:ahLst/>
            <a:cxnLst/>
            <a:rect l="l" t="t" r="r" b="b"/>
            <a:pathLst>
              <a:path w="1524" h="16763">
                <a:moveTo>
                  <a:pt x="1524" y="0"/>
                </a:moveTo>
                <a:lnTo>
                  <a:pt x="0" y="16764"/>
                </a:lnTo>
              </a:path>
            </a:pathLst>
          </a:custGeom>
          <a:ln w="12954">
            <a:solidFill>
              <a:srgbClr val="4094AA"/>
            </a:solidFill>
          </a:ln>
        </p:spPr>
        <p:txBody>
          <a:bodyPr wrap="square" lIns="0" tIns="0" rIns="0" bIns="0" rtlCol="0">
            <a:noAutofit/>
          </a:bodyPr>
          <a:lstStyle/>
          <a:p>
            <a:endParaRPr/>
          </a:p>
        </p:txBody>
      </p:sp>
      <p:sp>
        <p:nvSpPr>
          <p:cNvPr id="3370" name="object 3370"/>
          <p:cNvSpPr/>
          <p:nvPr/>
        </p:nvSpPr>
        <p:spPr>
          <a:xfrm>
            <a:off x="4388358" y="4469129"/>
            <a:ext cx="1523" cy="6096"/>
          </a:xfrm>
          <a:custGeom>
            <a:avLst/>
            <a:gdLst/>
            <a:ahLst/>
            <a:cxnLst/>
            <a:rect l="l" t="t" r="r" b="b"/>
            <a:pathLst>
              <a:path w="1524" h="6096">
                <a:moveTo>
                  <a:pt x="1524" y="0"/>
                </a:moveTo>
                <a:lnTo>
                  <a:pt x="0" y="6096"/>
                </a:lnTo>
              </a:path>
            </a:pathLst>
          </a:custGeom>
          <a:ln w="12954">
            <a:solidFill>
              <a:srgbClr val="3F94AA"/>
            </a:solidFill>
          </a:ln>
        </p:spPr>
        <p:txBody>
          <a:bodyPr wrap="square" lIns="0" tIns="0" rIns="0" bIns="0" rtlCol="0">
            <a:noAutofit/>
          </a:bodyPr>
          <a:lstStyle/>
          <a:p>
            <a:endParaRPr/>
          </a:p>
        </p:txBody>
      </p:sp>
      <p:sp>
        <p:nvSpPr>
          <p:cNvPr id="3371" name="object 3371"/>
          <p:cNvSpPr/>
          <p:nvPr/>
        </p:nvSpPr>
        <p:spPr>
          <a:xfrm>
            <a:off x="4386833" y="4475226"/>
            <a:ext cx="1523" cy="3810"/>
          </a:xfrm>
          <a:custGeom>
            <a:avLst/>
            <a:gdLst/>
            <a:ahLst/>
            <a:cxnLst/>
            <a:rect l="l" t="t" r="r" b="b"/>
            <a:pathLst>
              <a:path w="1524" h="3810">
                <a:moveTo>
                  <a:pt x="1524" y="0"/>
                </a:moveTo>
                <a:lnTo>
                  <a:pt x="0" y="3810"/>
                </a:lnTo>
              </a:path>
            </a:pathLst>
          </a:custGeom>
          <a:ln w="12954">
            <a:solidFill>
              <a:srgbClr val="3E93A9"/>
            </a:solidFill>
          </a:ln>
        </p:spPr>
        <p:txBody>
          <a:bodyPr wrap="square" lIns="0" tIns="0" rIns="0" bIns="0" rtlCol="0">
            <a:noAutofit/>
          </a:bodyPr>
          <a:lstStyle/>
          <a:p>
            <a:endParaRPr/>
          </a:p>
        </p:txBody>
      </p:sp>
      <p:sp>
        <p:nvSpPr>
          <p:cNvPr id="3372" name="object 3372"/>
          <p:cNvSpPr/>
          <p:nvPr/>
        </p:nvSpPr>
        <p:spPr>
          <a:xfrm>
            <a:off x="4384547" y="4479035"/>
            <a:ext cx="2285" cy="5334"/>
          </a:xfrm>
          <a:custGeom>
            <a:avLst/>
            <a:gdLst/>
            <a:ahLst/>
            <a:cxnLst/>
            <a:rect l="l" t="t" r="r" b="b"/>
            <a:pathLst>
              <a:path w="2286" h="5334">
                <a:moveTo>
                  <a:pt x="2286" y="0"/>
                </a:moveTo>
                <a:lnTo>
                  <a:pt x="0" y="5334"/>
                </a:lnTo>
              </a:path>
            </a:pathLst>
          </a:custGeom>
          <a:ln w="12954">
            <a:solidFill>
              <a:srgbClr val="3D91A5"/>
            </a:solidFill>
          </a:ln>
        </p:spPr>
        <p:txBody>
          <a:bodyPr wrap="square" lIns="0" tIns="0" rIns="0" bIns="0" rtlCol="0">
            <a:noAutofit/>
          </a:bodyPr>
          <a:lstStyle/>
          <a:p>
            <a:endParaRPr/>
          </a:p>
        </p:txBody>
      </p:sp>
      <p:sp>
        <p:nvSpPr>
          <p:cNvPr id="3373" name="object 3373"/>
          <p:cNvSpPr/>
          <p:nvPr/>
        </p:nvSpPr>
        <p:spPr>
          <a:xfrm>
            <a:off x="4381500" y="4484370"/>
            <a:ext cx="3047" cy="3810"/>
          </a:xfrm>
          <a:custGeom>
            <a:avLst/>
            <a:gdLst/>
            <a:ahLst/>
            <a:cxnLst/>
            <a:rect l="l" t="t" r="r" b="b"/>
            <a:pathLst>
              <a:path w="3048" h="3810">
                <a:moveTo>
                  <a:pt x="3048" y="0"/>
                </a:moveTo>
                <a:lnTo>
                  <a:pt x="0" y="3810"/>
                </a:lnTo>
              </a:path>
            </a:pathLst>
          </a:custGeom>
          <a:ln w="12954">
            <a:solidFill>
              <a:srgbClr val="3C8FA2"/>
            </a:solidFill>
          </a:ln>
        </p:spPr>
        <p:txBody>
          <a:bodyPr wrap="square" lIns="0" tIns="0" rIns="0" bIns="0" rtlCol="0">
            <a:noAutofit/>
          </a:bodyPr>
          <a:lstStyle/>
          <a:p>
            <a:endParaRPr/>
          </a:p>
        </p:txBody>
      </p:sp>
      <p:sp>
        <p:nvSpPr>
          <p:cNvPr id="3374" name="object 3374"/>
          <p:cNvSpPr/>
          <p:nvPr/>
        </p:nvSpPr>
        <p:spPr>
          <a:xfrm>
            <a:off x="4377690" y="4488179"/>
            <a:ext cx="3810" cy="3810"/>
          </a:xfrm>
          <a:custGeom>
            <a:avLst/>
            <a:gdLst/>
            <a:ahLst/>
            <a:cxnLst/>
            <a:rect l="l" t="t" r="r" b="b"/>
            <a:pathLst>
              <a:path w="3810" h="3810">
                <a:moveTo>
                  <a:pt x="3810" y="0"/>
                </a:moveTo>
                <a:lnTo>
                  <a:pt x="0" y="3810"/>
                </a:lnTo>
              </a:path>
            </a:pathLst>
          </a:custGeom>
          <a:ln w="12954">
            <a:solidFill>
              <a:srgbClr val="3B8B9F"/>
            </a:solidFill>
          </a:ln>
        </p:spPr>
        <p:txBody>
          <a:bodyPr wrap="square" lIns="0" tIns="0" rIns="0" bIns="0" rtlCol="0">
            <a:noAutofit/>
          </a:bodyPr>
          <a:lstStyle/>
          <a:p>
            <a:endParaRPr/>
          </a:p>
        </p:txBody>
      </p:sp>
      <p:sp>
        <p:nvSpPr>
          <p:cNvPr id="3375" name="object 3375"/>
          <p:cNvSpPr/>
          <p:nvPr/>
        </p:nvSpPr>
        <p:spPr>
          <a:xfrm>
            <a:off x="4373879" y="4491989"/>
            <a:ext cx="3810" cy="3048"/>
          </a:xfrm>
          <a:custGeom>
            <a:avLst/>
            <a:gdLst/>
            <a:ahLst/>
            <a:cxnLst/>
            <a:rect l="l" t="t" r="r" b="b"/>
            <a:pathLst>
              <a:path w="3810" h="3048">
                <a:moveTo>
                  <a:pt x="3810" y="0"/>
                </a:moveTo>
                <a:lnTo>
                  <a:pt x="0" y="3048"/>
                </a:lnTo>
              </a:path>
            </a:pathLst>
          </a:custGeom>
          <a:ln w="12954">
            <a:solidFill>
              <a:srgbClr val="3A889C"/>
            </a:solidFill>
          </a:ln>
        </p:spPr>
        <p:txBody>
          <a:bodyPr wrap="square" lIns="0" tIns="0" rIns="0" bIns="0" rtlCol="0">
            <a:noAutofit/>
          </a:bodyPr>
          <a:lstStyle/>
          <a:p>
            <a:endParaRPr/>
          </a:p>
        </p:txBody>
      </p:sp>
      <p:sp>
        <p:nvSpPr>
          <p:cNvPr id="3376" name="object 3376"/>
          <p:cNvSpPr/>
          <p:nvPr/>
        </p:nvSpPr>
        <p:spPr>
          <a:xfrm>
            <a:off x="4370069" y="4495038"/>
            <a:ext cx="3810" cy="3048"/>
          </a:xfrm>
          <a:custGeom>
            <a:avLst/>
            <a:gdLst/>
            <a:ahLst/>
            <a:cxnLst/>
            <a:rect l="l" t="t" r="r" b="b"/>
            <a:pathLst>
              <a:path w="3810" h="3048">
                <a:moveTo>
                  <a:pt x="3810" y="0"/>
                </a:moveTo>
                <a:lnTo>
                  <a:pt x="0" y="3048"/>
                </a:lnTo>
              </a:path>
            </a:pathLst>
          </a:custGeom>
          <a:ln w="12954">
            <a:solidFill>
              <a:srgbClr val="398597"/>
            </a:solidFill>
          </a:ln>
        </p:spPr>
        <p:txBody>
          <a:bodyPr wrap="square" lIns="0" tIns="0" rIns="0" bIns="0" rtlCol="0">
            <a:noAutofit/>
          </a:bodyPr>
          <a:lstStyle/>
          <a:p>
            <a:endParaRPr/>
          </a:p>
        </p:txBody>
      </p:sp>
      <p:sp>
        <p:nvSpPr>
          <p:cNvPr id="3377" name="object 3377"/>
          <p:cNvSpPr/>
          <p:nvPr/>
        </p:nvSpPr>
        <p:spPr>
          <a:xfrm>
            <a:off x="4365498" y="4498085"/>
            <a:ext cx="4572" cy="2286"/>
          </a:xfrm>
          <a:custGeom>
            <a:avLst/>
            <a:gdLst/>
            <a:ahLst/>
            <a:cxnLst/>
            <a:rect l="l" t="t" r="r" b="b"/>
            <a:pathLst>
              <a:path w="4572" h="2286">
                <a:moveTo>
                  <a:pt x="4572" y="0"/>
                </a:moveTo>
                <a:lnTo>
                  <a:pt x="0" y="2286"/>
                </a:lnTo>
              </a:path>
            </a:pathLst>
          </a:custGeom>
          <a:ln w="12954">
            <a:solidFill>
              <a:srgbClr val="378193"/>
            </a:solidFill>
          </a:ln>
        </p:spPr>
        <p:txBody>
          <a:bodyPr wrap="square" lIns="0" tIns="0" rIns="0" bIns="0" rtlCol="0">
            <a:noAutofit/>
          </a:bodyPr>
          <a:lstStyle/>
          <a:p>
            <a:endParaRPr/>
          </a:p>
        </p:txBody>
      </p:sp>
      <p:sp>
        <p:nvSpPr>
          <p:cNvPr id="3378" name="object 3378"/>
          <p:cNvSpPr/>
          <p:nvPr/>
        </p:nvSpPr>
        <p:spPr>
          <a:xfrm>
            <a:off x="4360164" y="4500372"/>
            <a:ext cx="5334" cy="1524"/>
          </a:xfrm>
          <a:custGeom>
            <a:avLst/>
            <a:gdLst/>
            <a:ahLst/>
            <a:cxnLst/>
            <a:rect l="l" t="t" r="r" b="b"/>
            <a:pathLst>
              <a:path w="5334" h="1524">
                <a:moveTo>
                  <a:pt x="5334" y="0"/>
                </a:moveTo>
                <a:lnTo>
                  <a:pt x="0" y="1524"/>
                </a:lnTo>
              </a:path>
            </a:pathLst>
          </a:custGeom>
          <a:ln w="12954">
            <a:solidFill>
              <a:srgbClr val="347C8F"/>
            </a:solidFill>
          </a:ln>
        </p:spPr>
        <p:txBody>
          <a:bodyPr wrap="square" lIns="0" tIns="0" rIns="0" bIns="0" rtlCol="0">
            <a:noAutofit/>
          </a:bodyPr>
          <a:lstStyle/>
          <a:p>
            <a:endParaRPr/>
          </a:p>
        </p:txBody>
      </p:sp>
      <p:sp>
        <p:nvSpPr>
          <p:cNvPr id="3379" name="object 3379"/>
          <p:cNvSpPr/>
          <p:nvPr/>
        </p:nvSpPr>
        <p:spPr>
          <a:xfrm>
            <a:off x="4354830" y="4501895"/>
            <a:ext cx="5334" cy="1524"/>
          </a:xfrm>
          <a:custGeom>
            <a:avLst/>
            <a:gdLst/>
            <a:ahLst/>
            <a:cxnLst/>
            <a:rect l="l" t="t" r="r" b="b"/>
            <a:pathLst>
              <a:path w="5334" h="1524">
                <a:moveTo>
                  <a:pt x="5334" y="0"/>
                </a:moveTo>
                <a:lnTo>
                  <a:pt x="0" y="1524"/>
                </a:lnTo>
              </a:path>
            </a:pathLst>
          </a:custGeom>
          <a:ln w="12954">
            <a:solidFill>
              <a:srgbClr val="33798A"/>
            </a:solidFill>
          </a:ln>
        </p:spPr>
        <p:txBody>
          <a:bodyPr wrap="square" lIns="0" tIns="0" rIns="0" bIns="0" rtlCol="0">
            <a:noAutofit/>
          </a:bodyPr>
          <a:lstStyle/>
          <a:p>
            <a:endParaRPr/>
          </a:p>
        </p:txBody>
      </p:sp>
      <p:sp>
        <p:nvSpPr>
          <p:cNvPr id="3380" name="object 3380"/>
          <p:cNvSpPr/>
          <p:nvPr/>
        </p:nvSpPr>
        <p:spPr>
          <a:xfrm>
            <a:off x="4354829" y="4503420"/>
            <a:ext cx="0" cy="22098"/>
          </a:xfrm>
          <a:custGeom>
            <a:avLst/>
            <a:gdLst/>
            <a:ahLst/>
            <a:cxnLst/>
            <a:rect l="l" t="t" r="r" b="b"/>
            <a:pathLst>
              <a:path h="22098">
                <a:moveTo>
                  <a:pt x="0" y="0"/>
                </a:moveTo>
                <a:lnTo>
                  <a:pt x="0" y="22098"/>
                </a:lnTo>
              </a:path>
            </a:pathLst>
          </a:custGeom>
          <a:ln w="12954">
            <a:solidFill>
              <a:srgbClr val="4094AB"/>
            </a:solidFill>
          </a:ln>
        </p:spPr>
        <p:txBody>
          <a:bodyPr wrap="square" lIns="0" tIns="0" rIns="0" bIns="0" rtlCol="0">
            <a:noAutofit/>
          </a:bodyPr>
          <a:lstStyle/>
          <a:p>
            <a:endParaRPr/>
          </a:p>
        </p:txBody>
      </p:sp>
      <p:sp>
        <p:nvSpPr>
          <p:cNvPr id="3381" name="object 3381"/>
          <p:cNvSpPr/>
          <p:nvPr/>
        </p:nvSpPr>
        <p:spPr>
          <a:xfrm>
            <a:off x="4354829" y="4525517"/>
            <a:ext cx="182880" cy="0"/>
          </a:xfrm>
          <a:custGeom>
            <a:avLst/>
            <a:gdLst/>
            <a:ahLst/>
            <a:cxnLst/>
            <a:rect l="l" t="t" r="r" b="b"/>
            <a:pathLst>
              <a:path w="182879">
                <a:moveTo>
                  <a:pt x="0" y="0"/>
                </a:moveTo>
                <a:lnTo>
                  <a:pt x="182880" y="0"/>
                </a:lnTo>
              </a:path>
            </a:pathLst>
          </a:custGeom>
          <a:ln w="12954">
            <a:solidFill>
              <a:srgbClr val="358092"/>
            </a:solidFill>
          </a:ln>
        </p:spPr>
        <p:txBody>
          <a:bodyPr wrap="square" lIns="0" tIns="0" rIns="0" bIns="0" rtlCol="0">
            <a:noAutofit/>
          </a:bodyPr>
          <a:lstStyle/>
          <a:p>
            <a:endParaRPr/>
          </a:p>
        </p:txBody>
      </p:sp>
      <p:sp>
        <p:nvSpPr>
          <p:cNvPr id="3382" name="object 3382"/>
          <p:cNvSpPr/>
          <p:nvPr/>
        </p:nvSpPr>
        <p:spPr>
          <a:xfrm>
            <a:off x="4537710"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3383" name="object 3383"/>
          <p:cNvSpPr/>
          <p:nvPr/>
        </p:nvSpPr>
        <p:spPr>
          <a:xfrm>
            <a:off x="4532376" y="4501896"/>
            <a:ext cx="5334" cy="1523"/>
          </a:xfrm>
          <a:custGeom>
            <a:avLst/>
            <a:gdLst/>
            <a:ahLst/>
            <a:cxnLst/>
            <a:rect l="l" t="t" r="r" b="b"/>
            <a:pathLst>
              <a:path w="5334" h="1524">
                <a:moveTo>
                  <a:pt x="5334" y="1524"/>
                </a:moveTo>
                <a:lnTo>
                  <a:pt x="0" y="0"/>
                </a:lnTo>
              </a:path>
            </a:pathLst>
          </a:custGeom>
          <a:ln w="12954">
            <a:solidFill>
              <a:srgbClr val="39869B"/>
            </a:solidFill>
          </a:ln>
        </p:spPr>
        <p:txBody>
          <a:bodyPr wrap="square" lIns="0" tIns="0" rIns="0" bIns="0" rtlCol="0">
            <a:noAutofit/>
          </a:bodyPr>
          <a:lstStyle/>
          <a:p>
            <a:endParaRPr/>
          </a:p>
        </p:txBody>
      </p:sp>
      <p:sp>
        <p:nvSpPr>
          <p:cNvPr id="3384" name="object 3384"/>
          <p:cNvSpPr/>
          <p:nvPr/>
        </p:nvSpPr>
        <p:spPr>
          <a:xfrm>
            <a:off x="4527042" y="4500371"/>
            <a:ext cx="5334" cy="1523"/>
          </a:xfrm>
          <a:custGeom>
            <a:avLst/>
            <a:gdLst/>
            <a:ahLst/>
            <a:cxnLst/>
            <a:rect l="l" t="t" r="r" b="b"/>
            <a:pathLst>
              <a:path w="5334" h="1524">
                <a:moveTo>
                  <a:pt x="5334" y="1524"/>
                </a:moveTo>
                <a:lnTo>
                  <a:pt x="0" y="0"/>
                </a:lnTo>
              </a:path>
            </a:pathLst>
          </a:custGeom>
          <a:ln w="12954">
            <a:solidFill>
              <a:srgbClr val="3A8A9F"/>
            </a:solidFill>
          </a:ln>
        </p:spPr>
        <p:txBody>
          <a:bodyPr wrap="square" lIns="0" tIns="0" rIns="0" bIns="0" rtlCol="0">
            <a:noAutofit/>
          </a:bodyPr>
          <a:lstStyle/>
          <a:p>
            <a:endParaRPr/>
          </a:p>
        </p:txBody>
      </p:sp>
      <p:sp>
        <p:nvSpPr>
          <p:cNvPr id="3385" name="object 3385"/>
          <p:cNvSpPr/>
          <p:nvPr/>
        </p:nvSpPr>
        <p:spPr>
          <a:xfrm>
            <a:off x="4522470" y="4498086"/>
            <a:ext cx="4572" cy="2285"/>
          </a:xfrm>
          <a:custGeom>
            <a:avLst/>
            <a:gdLst/>
            <a:ahLst/>
            <a:cxnLst/>
            <a:rect l="l" t="t" r="r" b="b"/>
            <a:pathLst>
              <a:path w="4572" h="2286">
                <a:moveTo>
                  <a:pt x="4572" y="2286"/>
                </a:moveTo>
                <a:lnTo>
                  <a:pt x="0" y="0"/>
                </a:lnTo>
              </a:path>
            </a:pathLst>
          </a:custGeom>
          <a:ln w="12954">
            <a:solidFill>
              <a:srgbClr val="3C90A3"/>
            </a:solidFill>
          </a:ln>
        </p:spPr>
        <p:txBody>
          <a:bodyPr wrap="square" lIns="0" tIns="0" rIns="0" bIns="0" rtlCol="0">
            <a:noAutofit/>
          </a:bodyPr>
          <a:lstStyle/>
          <a:p>
            <a:endParaRPr/>
          </a:p>
        </p:txBody>
      </p:sp>
      <p:sp>
        <p:nvSpPr>
          <p:cNvPr id="3386" name="object 3386"/>
          <p:cNvSpPr/>
          <p:nvPr/>
        </p:nvSpPr>
        <p:spPr>
          <a:xfrm>
            <a:off x="4518660" y="4495037"/>
            <a:ext cx="3810" cy="3047"/>
          </a:xfrm>
          <a:custGeom>
            <a:avLst/>
            <a:gdLst/>
            <a:ahLst/>
            <a:cxnLst/>
            <a:rect l="l" t="t" r="r" b="b"/>
            <a:pathLst>
              <a:path w="3810" h="3048">
                <a:moveTo>
                  <a:pt x="3810" y="3048"/>
                </a:moveTo>
                <a:lnTo>
                  <a:pt x="0" y="0"/>
                </a:lnTo>
              </a:path>
            </a:pathLst>
          </a:custGeom>
          <a:ln w="12954">
            <a:solidFill>
              <a:srgbClr val="3E93A9"/>
            </a:solidFill>
          </a:ln>
        </p:spPr>
        <p:txBody>
          <a:bodyPr wrap="square" lIns="0" tIns="0" rIns="0" bIns="0" rtlCol="0">
            <a:noAutofit/>
          </a:bodyPr>
          <a:lstStyle/>
          <a:p>
            <a:endParaRPr/>
          </a:p>
        </p:txBody>
      </p:sp>
      <p:sp>
        <p:nvSpPr>
          <p:cNvPr id="3387" name="object 3387"/>
          <p:cNvSpPr/>
          <p:nvPr/>
        </p:nvSpPr>
        <p:spPr>
          <a:xfrm>
            <a:off x="4514850" y="4491990"/>
            <a:ext cx="3810" cy="3047"/>
          </a:xfrm>
          <a:custGeom>
            <a:avLst/>
            <a:gdLst/>
            <a:ahLst/>
            <a:cxnLst/>
            <a:rect l="l" t="t" r="r" b="b"/>
            <a:pathLst>
              <a:path w="3810" h="3048">
                <a:moveTo>
                  <a:pt x="3810" y="3048"/>
                </a:moveTo>
                <a:lnTo>
                  <a:pt x="0" y="0"/>
                </a:lnTo>
              </a:path>
            </a:pathLst>
          </a:custGeom>
          <a:ln w="12954">
            <a:solidFill>
              <a:srgbClr val="4197AD"/>
            </a:solidFill>
          </a:ln>
        </p:spPr>
        <p:txBody>
          <a:bodyPr wrap="square" lIns="0" tIns="0" rIns="0" bIns="0" rtlCol="0">
            <a:noAutofit/>
          </a:bodyPr>
          <a:lstStyle/>
          <a:p>
            <a:endParaRPr/>
          </a:p>
        </p:txBody>
      </p:sp>
      <p:sp>
        <p:nvSpPr>
          <p:cNvPr id="3388" name="object 3388"/>
          <p:cNvSpPr/>
          <p:nvPr/>
        </p:nvSpPr>
        <p:spPr>
          <a:xfrm>
            <a:off x="4511802" y="4488179"/>
            <a:ext cx="3048" cy="3810"/>
          </a:xfrm>
          <a:custGeom>
            <a:avLst/>
            <a:gdLst/>
            <a:ahLst/>
            <a:cxnLst/>
            <a:rect l="l" t="t" r="r" b="b"/>
            <a:pathLst>
              <a:path w="3048" h="3810">
                <a:moveTo>
                  <a:pt x="3048" y="3810"/>
                </a:moveTo>
                <a:lnTo>
                  <a:pt x="0" y="0"/>
                </a:lnTo>
              </a:path>
            </a:pathLst>
          </a:custGeom>
          <a:ln w="12954">
            <a:solidFill>
              <a:srgbClr val="429CB1"/>
            </a:solidFill>
          </a:ln>
        </p:spPr>
        <p:txBody>
          <a:bodyPr wrap="square" lIns="0" tIns="0" rIns="0" bIns="0" rtlCol="0">
            <a:noAutofit/>
          </a:bodyPr>
          <a:lstStyle/>
          <a:p>
            <a:endParaRPr/>
          </a:p>
        </p:txBody>
      </p:sp>
      <p:sp>
        <p:nvSpPr>
          <p:cNvPr id="3389" name="object 3389"/>
          <p:cNvSpPr/>
          <p:nvPr/>
        </p:nvSpPr>
        <p:spPr>
          <a:xfrm>
            <a:off x="4508753" y="4484369"/>
            <a:ext cx="3048" cy="3810"/>
          </a:xfrm>
          <a:custGeom>
            <a:avLst/>
            <a:gdLst/>
            <a:ahLst/>
            <a:cxnLst/>
            <a:rect l="l" t="t" r="r" b="b"/>
            <a:pathLst>
              <a:path w="3048" h="3810">
                <a:moveTo>
                  <a:pt x="3048" y="3810"/>
                </a:moveTo>
                <a:lnTo>
                  <a:pt x="0" y="0"/>
                </a:lnTo>
              </a:path>
            </a:pathLst>
          </a:custGeom>
          <a:ln w="12954">
            <a:solidFill>
              <a:srgbClr val="449EB5"/>
            </a:solidFill>
          </a:ln>
        </p:spPr>
        <p:txBody>
          <a:bodyPr wrap="square" lIns="0" tIns="0" rIns="0" bIns="0" rtlCol="0">
            <a:noAutofit/>
          </a:bodyPr>
          <a:lstStyle/>
          <a:p>
            <a:endParaRPr/>
          </a:p>
        </p:txBody>
      </p:sp>
      <p:sp>
        <p:nvSpPr>
          <p:cNvPr id="3390" name="object 3390"/>
          <p:cNvSpPr/>
          <p:nvPr/>
        </p:nvSpPr>
        <p:spPr>
          <a:xfrm>
            <a:off x="4507230" y="4479036"/>
            <a:ext cx="1524" cy="5334"/>
          </a:xfrm>
          <a:custGeom>
            <a:avLst/>
            <a:gdLst/>
            <a:ahLst/>
            <a:cxnLst/>
            <a:rect l="l" t="t" r="r" b="b"/>
            <a:pathLst>
              <a:path w="1524" h="5334">
                <a:moveTo>
                  <a:pt x="1524" y="5333"/>
                </a:moveTo>
                <a:lnTo>
                  <a:pt x="0" y="0"/>
                </a:lnTo>
              </a:path>
            </a:pathLst>
          </a:custGeom>
          <a:ln w="12954">
            <a:solidFill>
              <a:srgbClr val="45A0B8"/>
            </a:solidFill>
          </a:ln>
        </p:spPr>
        <p:txBody>
          <a:bodyPr wrap="square" lIns="0" tIns="0" rIns="0" bIns="0" rtlCol="0">
            <a:noAutofit/>
          </a:bodyPr>
          <a:lstStyle/>
          <a:p>
            <a:endParaRPr/>
          </a:p>
        </p:txBody>
      </p:sp>
      <p:sp>
        <p:nvSpPr>
          <p:cNvPr id="3391" name="object 3391"/>
          <p:cNvSpPr/>
          <p:nvPr/>
        </p:nvSpPr>
        <p:spPr>
          <a:xfrm>
            <a:off x="4504943" y="4473701"/>
            <a:ext cx="2286" cy="5334"/>
          </a:xfrm>
          <a:custGeom>
            <a:avLst/>
            <a:gdLst/>
            <a:ahLst/>
            <a:cxnLst/>
            <a:rect l="l" t="t" r="r" b="b"/>
            <a:pathLst>
              <a:path w="2286" h="5334">
                <a:moveTo>
                  <a:pt x="2286" y="5334"/>
                </a:moveTo>
                <a:lnTo>
                  <a:pt x="0" y="0"/>
                </a:lnTo>
              </a:path>
            </a:pathLst>
          </a:custGeom>
          <a:ln w="12954">
            <a:solidFill>
              <a:srgbClr val="45A1B8"/>
            </a:solidFill>
          </a:ln>
        </p:spPr>
        <p:txBody>
          <a:bodyPr wrap="square" lIns="0" tIns="0" rIns="0" bIns="0" rtlCol="0">
            <a:noAutofit/>
          </a:bodyPr>
          <a:lstStyle/>
          <a:p>
            <a:endParaRPr/>
          </a:p>
        </p:txBody>
      </p:sp>
      <p:sp>
        <p:nvSpPr>
          <p:cNvPr id="3392" name="object 3392"/>
          <p:cNvSpPr/>
          <p:nvPr/>
        </p:nvSpPr>
        <p:spPr>
          <a:xfrm>
            <a:off x="4503420" y="4466843"/>
            <a:ext cx="1524" cy="6858"/>
          </a:xfrm>
          <a:custGeom>
            <a:avLst/>
            <a:gdLst/>
            <a:ahLst/>
            <a:cxnLst/>
            <a:rect l="l" t="t" r="r" b="b"/>
            <a:pathLst>
              <a:path w="1524" h="6858">
                <a:moveTo>
                  <a:pt x="1524" y="6858"/>
                </a:moveTo>
                <a:lnTo>
                  <a:pt x="0" y="0"/>
                </a:lnTo>
              </a:path>
            </a:pathLst>
          </a:custGeom>
          <a:ln w="12954">
            <a:solidFill>
              <a:srgbClr val="46A2B9"/>
            </a:solidFill>
          </a:ln>
        </p:spPr>
        <p:txBody>
          <a:bodyPr wrap="square" lIns="0" tIns="0" rIns="0" bIns="0" rtlCol="0">
            <a:noAutofit/>
          </a:bodyPr>
          <a:lstStyle/>
          <a:p>
            <a:endParaRPr/>
          </a:p>
        </p:txBody>
      </p:sp>
      <p:sp>
        <p:nvSpPr>
          <p:cNvPr id="3393" name="object 3393"/>
          <p:cNvSpPr/>
          <p:nvPr/>
        </p:nvSpPr>
        <p:spPr>
          <a:xfrm>
            <a:off x="4501134" y="4449318"/>
            <a:ext cx="2286" cy="17526"/>
          </a:xfrm>
          <a:custGeom>
            <a:avLst/>
            <a:gdLst/>
            <a:ahLst/>
            <a:cxnLst/>
            <a:rect l="l" t="t" r="r" b="b"/>
            <a:pathLst>
              <a:path w="2286" h="17525">
                <a:moveTo>
                  <a:pt x="2286" y="17525"/>
                </a:moveTo>
                <a:lnTo>
                  <a:pt x="0" y="0"/>
                </a:lnTo>
              </a:path>
            </a:pathLst>
          </a:custGeom>
          <a:ln w="12954">
            <a:solidFill>
              <a:srgbClr val="46A2BA"/>
            </a:solidFill>
          </a:ln>
        </p:spPr>
        <p:txBody>
          <a:bodyPr wrap="square" lIns="0" tIns="0" rIns="0" bIns="0" rtlCol="0">
            <a:noAutofit/>
          </a:bodyPr>
          <a:lstStyle/>
          <a:p>
            <a:endParaRPr/>
          </a:p>
        </p:txBody>
      </p:sp>
      <p:sp>
        <p:nvSpPr>
          <p:cNvPr id="3394" name="object 3394"/>
          <p:cNvSpPr/>
          <p:nvPr/>
        </p:nvSpPr>
        <p:spPr>
          <a:xfrm>
            <a:off x="4499609" y="4083557"/>
            <a:ext cx="1524" cy="365760"/>
          </a:xfrm>
          <a:custGeom>
            <a:avLst/>
            <a:gdLst/>
            <a:ahLst/>
            <a:cxnLst/>
            <a:rect l="l" t="t" r="r" b="b"/>
            <a:pathLst>
              <a:path w="1524" h="365760">
                <a:moveTo>
                  <a:pt x="1524" y="365760"/>
                </a:moveTo>
                <a:lnTo>
                  <a:pt x="0" y="342900"/>
                </a:lnTo>
                <a:lnTo>
                  <a:pt x="0" y="314706"/>
                </a:lnTo>
                <a:lnTo>
                  <a:pt x="0" y="0"/>
                </a:lnTo>
              </a:path>
            </a:pathLst>
          </a:custGeom>
          <a:ln w="12954">
            <a:solidFill>
              <a:srgbClr val="46A3BA"/>
            </a:solidFill>
          </a:ln>
        </p:spPr>
        <p:txBody>
          <a:bodyPr wrap="square" lIns="0" tIns="0" rIns="0" bIns="0" rtlCol="0">
            <a:noAutofit/>
          </a:bodyPr>
          <a:lstStyle/>
          <a:p>
            <a:endParaRPr/>
          </a:p>
        </p:txBody>
      </p:sp>
      <p:sp>
        <p:nvSpPr>
          <p:cNvPr id="3395" name="object 3395"/>
          <p:cNvSpPr/>
          <p:nvPr/>
        </p:nvSpPr>
        <p:spPr>
          <a:xfrm>
            <a:off x="4499610" y="4062221"/>
            <a:ext cx="9905" cy="21336"/>
          </a:xfrm>
          <a:custGeom>
            <a:avLst/>
            <a:gdLst/>
            <a:ahLst/>
            <a:cxnLst/>
            <a:rect l="l" t="t" r="r" b="b"/>
            <a:pathLst>
              <a:path w="9905" h="21336">
                <a:moveTo>
                  <a:pt x="0" y="21336"/>
                </a:moveTo>
                <a:lnTo>
                  <a:pt x="9905" y="0"/>
                </a:lnTo>
              </a:path>
            </a:pathLst>
          </a:custGeom>
          <a:ln w="12954">
            <a:solidFill>
              <a:srgbClr val="45A0B8"/>
            </a:solidFill>
          </a:ln>
        </p:spPr>
        <p:txBody>
          <a:bodyPr wrap="square" lIns="0" tIns="0" rIns="0" bIns="0" rtlCol="0">
            <a:noAutofit/>
          </a:bodyPr>
          <a:lstStyle/>
          <a:p>
            <a:endParaRPr/>
          </a:p>
        </p:txBody>
      </p:sp>
      <p:sp>
        <p:nvSpPr>
          <p:cNvPr id="3396" name="object 3396"/>
          <p:cNvSpPr/>
          <p:nvPr/>
        </p:nvSpPr>
        <p:spPr>
          <a:xfrm>
            <a:off x="4509516" y="4043934"/>
            <a:ext cx="9143" cy="18288"/>
          </a:xfrm>
          <a:custGeom>
            <a:avLst/>
            <a:gdLst/>
            <a:ahLst/>
            <a:cxnLst/>
            <a:rect l="l" t="t" r="r" b="b"/>
            <a:pathLst>
              <a:path w="9144" h="18287">
                <a:moveTo>
                  <a:pt x="0" y="18287"/>
                </a:moveTo>
                <a:lnTo>
                  <a:pt x="9143" y="0"/>
                </a:lnTo>
              </a:path>
            </a:pathLst>
          </a:custGeom>
          <a:ln w="12954">
            <a:solidFill>
              <a:srgbClr val="449FB6"/>
            </a:solidFill>
          </a:ln>
        </p:spPr>
        <p:txBody>
          <a:bodyPr wrap="square" lIns="0" tIns="0" rIns="0" bIns="0" rtlCol="0">
            <a:noAutofit/>
          </a:bodyPr>
          <a:lstStyle/>
          <a:p>
            <a:endParaRPr/>
          </a:p>
        </p:txBody>
      </p:sp>
      <p:sp>
        <p:nvSpPr>
          <p:cNvPr id="3397" name="object 3397"/>
          <p:cNvSpPr/>
          <p:nvPr/>
        </p:nvSpPr>
        <p:spPr>
          <a:xfrm>
            <a:off x="4518660" y="4028693"/>
            <a:ext cx="9905" cy="15240"/>
          </a:xfrm>
          <a:custGeom>
            <a:avLst/>
            <a:gdLst/>
            <a:ahLst/>
            <a:cxnLst/>
            <a:rect l="l" t="t" r="r" b="b"/>
            <a:pathLst>
              <a:path w="9905" h="15239">
                <a:moveTo>
                  <a:pt x="0" y="15239"/>
                </a:moveTo>
                <a:lnTo>
                  <a:pt x="9905" y="0"/>
                </a:lnTo>
              </a:path>
            </a:pathLst>
          </a:custGeom>
          <a:ln w="12953">
            <a:solidFill>
              <a:srgbClr val="439EB5"/>
            </a:solidFill>
          </a:ln>
        </p:spPr>
        <p:txBody>
          <a:bodyPr wrap="square" lIns="0" tIns="0" rIns="0" bIns="0" rtlCol="0">
            <a:noAutofit/>
          </a:bodyPr>
          <a:lstStyle/>
          <a:p>
            <a:endParaRPr/>
          </a:p>
        </p:txBody>
      </p:sp>
      <p:sp>
        <p:nvSpPr>
          <p:cNvPr id="3398" name="object 3398"/>
          <p:cNvSpPr/>
          <p:nvPr/>
        </p:nvSpPr>
        <p:spPr>
          <a:xfrm>
            <a:off x="4528566" y="4017264"/>
            <a:ext cx="8382" cy="11430"/>
          </a:xfrm>
          <a:custGeom>
            <a:avLst/>
            <a:gdLst/>
            <a:ahLst/>
            <a:cxnLst/>
            <a:rect l="l" t="t" r="r" b="b"/>
            <a:pathLst>
              <a:path w="8382" h="11429">
                <a:moveTo>
                  <a:pt x="0" y="11430"/>
                </a:moveTo>
                <a:lnTo>
                  <a:pt x="8382" y="0"/>
                </a:lnTo>
              </a:path>
            </a:pathLst>
          </a:custGeom>
          <a:ln w="12954">
            <a:solidFill>
              <a:srgbClr val="439CB2"/>
            </a:solidFill>
          </a:ln>
        </p:spPr>
        <p:txBody>
          <a:bodyPr wrap="square" lIns="0" tIns="0" rIns="0" bIns="0" rtlCol="0">
            <a:noAutofit/>
          </a:bodyPr>
          <a:lstStyle/>
          <a:p>
            <a:endParaRPr/>
          </a:p>
        </p:txBody>
      </p:sp>
      <p:sp>
        <p:nvSpPr>
          <p:cNvPr id="3399" name="object 3399"/>
          <p:cNvSpPr/>
          <p:nvPr/>
        </p:nvSpPr>
        <p:spPr>
          <a:xfrm>
            <a:off x="4536948" y="4011930"/>
            <a:ext cx="6858" cy="5334"/>
          </a:xfrm>
          <a:custGeom>
            <a:avLst/>
            <a:gdLst/>
            <a:ahLst/>
            <a:cxnLst/>
            <a:rect l="l" t="t" r="r" b="b"/>
            <a:pathLst>
              <a:path w="6858" h="5334">
                <a:moveTo>
                  <a:pt x="0" y="5334"/>
                </a:moveTo>
                <a:lnTo>
                  <a:pt x="6858" y="0"/>
                </a:lnTo>
              </a:path>
            </a:pathLst>
          </a:custGeom>
          <a:ln w="12953">
            <a:solidFill>
              <a:srgbClr val="4197AD"/>
            </a:solidFill>
          </a:ln>
        </p:spPr>
        <p:txBody>
          <a:bodyPr wrap="square" lIns="0" tIns="0" rIns="0" bIns="0" rtlCol="0">
            <a:noAutofit/>
          </a:bodyPr>
          <a:lstStyle/>
          <a:p>
            <a:endParaRPr/>
          </a:p>
        </p:txBody>
      </p:sp>
      <p:sp>
        <p:nvSpPr>
          <p:cNvPr id="3400" name="object 3400"/>
          <p:cNvSpPr/>
          <p:nvPr/>
        </p:nvSpPr>
        <p:spPr>
          <a:xfrm>
            <a:off x="4543805" y="4007357"/>
            <a:ext cx="6858" cy="4572"/>
          </a:xfrm>
          <a:custGeom>
            <a:avLst/>
            <a:gdLst/>
            <a:ahLst/>
            <a:cxnLst/>
            <a:rect l="l" t="t" r="r" b="b"/>
            <a:pathLst>
              <a:path w="6858" h="4572">
                <a:moveTo>
                  <a:pt x="0" y="4572"/>
                </a:moveTo>
                <a:lnTo>
                  <a:pt x="6858" y="0"/>
                </a:lnTo>
              </a:path>
            </a:pathLst>
          </a:custGeom>
          <a:ln w="12954">
            <a:solidFill>
              <a:srgbClr val="3E92A8"/>
            </a:solidFill>
          </a:ln>
        </p:spPr>
        <p:txBody>
          <a:bodyPr wrap="square" lIns="0" tIns="0" rIns="0" bIns="0" rtlCol="0">
            <a:noAutofit/>
          </a:bodyPr>
          <a:lstStyle/>
          <a:p>
            <a:endParaRPr/>
          </a:p>
        </p:txBody>
      </p:sp>
      <p:sp>
        <p:nvSpPr>
          <p:cNvPr id="3401" name="object 3401"/>
          <p:cNvSpPr/>
          <p:nvPr/>
        </p:nvSpPr>
        <p:spPr>
          <a:xfrm>
            <a:off x="4550664" y="4005071"/>
            <a:ext cx="6858" cy="2286"/>
          </a:xfrm>
          <a:custGeom>
            <a:avLst/>
            <a:gdLst/>
            <a:ahLst/>
            <a:cxnLst/>
            <a:rect l="l" t="t" r="r" b="b"/>
            <a:pathLst>
              <a:path w="6858" h="2286">
                <a:moveTo>
                  <a:pt x="0" y="2286"/>
                </a:moveTo>
                <a:lnTo>
                  <a:pt x="6858" y="0"/>
                </a:lnTo>
              </a:path>
            </a:pathLst>
          </a:custGeom>
          <a:ln w="12954">
            <a:solidFill>
              <a:srgbClr val="3A8A9F"/>
            </a:solidFill>
          </a:ln>
        </p:spPr>
        <p:txBody>
          <a:bodyPr wrap="square" lIns="0" tIns="0" rIns="0" bIns="0" rtlCol="0">
            <a:noAutofit/>
          </a:bodyPr>
          <a:lstStyle/>
          <a:p>
            <a:endParaRPr/>
          </a:p>
        </p:txBody>
      </p:sp>
      <p:sp>
        <p:nvSpPr>
          <p:cNvPr id="3402" name="object 3402"/>
          <p:cNvSpPr/>
          <p:nvPr/>
        </p:nvSpPr>
        <p:spPr>
          <a:xfrm>
            <a:off x="4557522" y="4004310"/>
            <a:ext cx="7620" cy="762"/>
          </a:xfrm>
          <a:custGeom>
            <a:avLst/>
            <a:gdLst/>
            <a:ahLst/>
            <a:cxnLst/>
            <a:rect l="l" t="t" r="r" b="b"/>
            <a:pathLst>
              <a:path w="7620" h="762">
                <a:moveTo>
                  <a:pt x="0" y="762"/>
                </a:moveTo>
                <a:lnTo>
                  <a:pt x="7620" y="0"/>
                </a:lnTo>
              </a:path>
            </a:pathLst>
          </a:custGeom>
          <a:ln w="12954">
            <a:solidFill>
              <a:srgbClr val="388495"/>
            </a:solidFill>
          </a:ln>
        </p:spPr>
        <p:txBody>
          <a:bodyPr wrap="square" lIns="0" tIns="0" rIns="0" bIns="0" rtlCol="0">
            <a:noAutofit/>
          </a:bodyPr>
          <a:lstStyle/>
          <a:p>
            <a:endParaRPr/>
          </a:p>
        </p:txBody>
      </p:sp>
      <p:sp>
        <p:nvSpPr>
          <p:cNvPr id="3403" name="object 3403"/>
          <p:cNvSpPr/>
          <p:nvPr/>
        </p:nvSpPr>
        <p:spPr>
          <a:xfrm>
            <a:off x="4565142" y="4004310"/>
            <a:ext cx="4572" cy="761"/>
          </a:xfrm>
          <a:custGeom>
            <a:avLst/>
            <a:gdLst/>
            <a:ahLst/>
            <a:cxnLst/>
            <a:rect l="l" t="t" r="r" b="b"/>
            <a:pathLst>
              <a:path w="4572" h="762">
                <a:moveTo>
                  <a:pt x="0" y="0"/>
                </a:moveTo>
                <a:lnTo>
                  <a:pt x="4572" y="761"/>
                </a:lnTo>
              </a:path>
            </a:pathLst>
          </a:custGeom>
          <a:ln w="12954">
            <a:solidFill>
              <a:srgbClr val="337A8C"/>
            </a:solidFill>
          </a:ln>
        </p:spPr>
        <p:txBody>
          <a:bodyPr wrap="square" lIns="0" tIns="0" rIns="0" bIns="0" rtlCol="0">
            <a:noAutofit/>
          </a:bodyPr>
          <a:lstStyle/>
          <a:p>
            <a:endParaRPr/>
          </a:p>
        </p:txBody>
      </p:sp>
      <p:sp>
        <p:nvSpPr>
          <p:cNvPr id="3404" name="object 3404"/>
          <p:cNvSpPr/>
          <p:nvPr/>
        </p:nvSpPr>
        <p:spPr>
          <a:xfrm>
            <a:off x="4569714" y="4005072"/>
            <a:ext cx="5334" cy="2285"/>
          </a:xfrm>
          <a:custGeom>
            <a:avLst/>
            <a:gdLst/>
            <a:ahLst/>
            <a:cxnLst/>
            <a:rect l="l" t="t" r="r" b="b"/>
            <a:pathLst>
              <a:path w="5334" h="2286">
                <a:moveTo>
                  <a:pt x="0" y="0"/>
                </a:moveTo>
                <a:lnTo>
                  <a:pt x="5334" y="2285"/>
                </a:lnTo>
              </a:path>
            </a:pathLst>
          </a:custGeom>
          <a:ln w="12954">
            <a:solidFill>
              <a:srgbClr val="357E92"/>
            </a:solidFill>
          </a:ln>
        </p:spPr>
        <p:txBody>
          <a:bodyPr wrap="square" lIns="0" tIns="0" rIns="0" bIns="0" rtlCol="0">
            <a:noAutofit/>
          </a:bodyPr>
          <a:lstStyle/>
          <a:p>
            <a:endParaRPr/>
          </a:p>
        </p:txBody>
      </p:sp>
      <p:sp>
        <p:nvSpPr>
          <p:cNvPr id="3405" name="object 3405"/>
          <p:cNvSpPr/>
          <p:nvPr/>
        </p:nvSpPr>
        <p:spPr>
          <a:xfrm>
            <a:off x="4575048" y="4007357"/>
            <a:ext cx="4572" cy="3047"/>
          </a:xfrm>
          <a:custGeom>
            <a:avLst/>
            <a:gdLst/>
            <a:ahLst/>
            <a:cxnLst/>
            <a:rect l="l" t="t" r="r" b="b"/>
            <a:pathLst>
              <a:path w="4572" h="3048">
                <a:moveTo>
                  <a:pt x="0" y="0"/>
                </a:moveTo>
                <a:lnTo>
                  <a:pt x="4572" y="3047"/>
                </a:lnTo>
              </a:path>
            </a:pathLst>
          </a:custGeom>
          <a:ln w="12954">
            <a:solidFill>
              <a:srgbClr val="398699"/>
            </a:solidFill>
          </a:ln>
        </p:spPr>
        <p:txBody>
          <a:bodyPr wrap="square" lIns="0" tIns="0" rIns="0" bIns="0" rtlCol="0">
            <a:noAutofit/>
          </a:bodyPr>
          <a:lstStyle/>
          <a:p>
            <a:endParaRPr/>
          </a:p>
        </p:txBody>
      </p:sp>
      <p:sp>
        <p:nvSpPr>
          <p:cNvPr id="3406" name="object 3406"/>
          <p:cNvSpPr/>
          <p:nvPr/>
        </p:nvSpPr>
        <p:spPr>
          <a:xfrm>
            <a:off x="4579620" y="4010405"/>
            <a:ext cx="4572" cy="5334"/>
          </a:xfrm>
          <a:custGeom>
            <a:avLst/>
            <a:gdLst/>
            <a:ahLst/>
            <a:cxnLst/>
            <a:rect l="l" t="t" r="r" b="b"/>
            <a:pathLst>
              <a:path w="4572" h="5334">
                <a:moveTo>
                  <a:pt x="0" y="0"/>
                </a:moveTo>
                <a:lnTo>
                  <a:pt x="4572" y="5334"/>
                </a:lnTo>
              </a:path>
            </a:pathLst>
          </a:custGeom>
          <a:ln w="12954">
            <a:solidFill>
              <a:srgbClr val="3B8B9F"/>
            </a:solidFill>
          </a:ln>
        </p:spPr>
        <p:txBody>
          <a:bodyPr wrap="square" lIns="0" tIns="0" rIns="0" bIns="0" rtlCol="0">
            <a:noAutofit/>
          </a:bodyPr>
          <a:lstStyle/>
          <a:p>
            <a:endParaRPr/>
          </a:p>
        </p:txBody>
      </p:sp>
      <p:sp>
        <p:nvSpPr>
          <p:cNvPr id="3407" name="object 3407"/>
          <p:cNvSpPr/>
          <p:nvPr/>
        </p:nvSpPr>
        <p:spPr>
          <a:xfrm>
            <a:off x="4584192" y="4015739"/>
            <a:ext cx="3810" cy="6096"/>
          </a:xfrm>
          <a:custGeom>
            <a:avLst/>
            <a:gdLst/>
            <a:ahLst/>
            <a:cxnLst/>
            <a:rect l="l" t="t" r="r" b="b"/>
            <a:pathLst>
              <a:path w="3810" h="6096">
                <a:moveTo>
                  <a:pt x="0" y="0"/>
                </a:moveTo>
                <a:lnTo>
                  <a:pt x="3810" y="6096"/>
                </a:lnTo>
              </a:path>
            </a:pathLst>
          </a:custGeom>
          <a:ln w="12954">
            <a:solidFill>
              <a:srgbClr val="3C90A3"/>
            </a:solidFill>
          </a:ln>
        </p:spPr>
        <p:txBody>
          <a:bodyPr wrap="square" lIns="0" tIns="0" rIns="0" bIns="0" rtlCol="0">
            <a:noAutofit/>
          </a:bodyPr>
          <a:lstStyle/>
          <a:p>
            <a:endParaRPr/>
          </a:p>
        </p:txBody>
      </p:sp>
      <p:sp>
        <p:nvSpPr>
          <p:cNvPr id="3408" name="object 3408"/>
          <p:cNvSpPr/>
          <p:nvPr/>
        </p:nvSpPr>
        <p:spPr>
          <a:xfrm>
            <a:off x="4588001" y="4021835"/>
            <a:ext cx="3810" cy="7620"/>
          </a:xfrm>
          <a:custGeom>
            <a:avLst/>
            <a:gdLst/>
            <a:ahLst/>
            <a:cxnLst/>
            <a:rect l="l" t="t" r="r" b="b"/>
            <a:pathLst>
              <a:path w="3810" h="7620">
                <a:moveTo>
                  <a:pt x="0" y="0"/>
                </a:moveTo>
                <a:lnTo>
                  <a:pt x="3810" y="7620"/>
                </a:lnTo>
              </a:path>
            </a:pathLst>
          </a:custGeom>
          <a:ln w="12954">
            <a:solidFill>
              <a:srgbClr val="3D92A6"/>
            </a:solidFill>
          </a:ln>
        </p:spPr>
        <p:txBody>
          <a:bodyPr wrap="square" lIns="0" tIns="0" rIns="0" bIns="0" rtlCol="0">
            <a:noAutofit/>
          </a:bodyPr>
          <a:lstStyle/>
          <a:p>
            <a:endParaRPr/>
          </a:p>
        </p:txBody>
      </p:sp>
      <p:sp>
        <p:nvSpPr>
          <p:cNvPr id="3409" name="object 3409"/>
          <p:cNvSpPr/>
          <p:nvPr/>
        </p:nvSpPr>
        <p:spPr>
          <a:xfrm>
            <a:off x="4591811" y="4029455"/>
            <a:ext cx="3048" cy="8382"/>
          </a:xfrm>
          <a:custGeom>
            <a:avLst/>
            <a:gdLst/>
            <a:ahLst/>
            <a:cxnLst/>
            <a:rect l="l" t="t" r="r" b="b"/>
            <a:pathLst>
              <a:path w="3048" h="8382">
                <a:moveTo>
                  <a:pt x="0" y="0"/>
                </a:moveTo>
                <a:lnTo>
                  <a:pt x="3048" y="8382"/>
                </a:lnTo>
              </a:path>
            </a:pathLst>
          </a:custGeom>
          <a:ln w="12953">
            <a:solidFill>
              <a:srgbClr val="3E92A9"/>
            </a:solidFill>
          </a:ln>
        </p:spPr>
        <p:txBody>
          <a:bodyPr wrap="square" lIns="0" tIns="0" rIns="0" bIns="0" rtlCol="0">
            <a:noAutofit/>
          </a:bodyPr>
          <a:lstStyle/>
          <a:p>
            <a:endParaRPr/>
          </a:p>
        </p:txBody>
      </p:sp>
      <p:sp>
        <p:nvSpPr>
          <p:cNvPr id="3410" name="object 3410"/>
          <p:cNvSpPr/>
          <p:nvPr/>
        </p:nvSpPr>
        <p:spPr>
          <a:xfrm>
            <a:off x="4594860" y="4037838"/>
            <a:ext cx="2286" cy="9144"/>
          </a:xfrm>
          <a:custGeom>
            <a:avLst/>
            <a:gdLst/>
            <a:ahLst/>
            <a:cxnLst/>
            <a:rect l="l" t="t" r="r" b="b"/>
            <a:pathLst>
              <a:path w="2286" h="9144">
                <a:moveTo>
                  <a:pt x="0" y="0"/>
                </a:moveTo>
                <a:lnTo>
                  <a:pt x="2286" y="9144"/>
                </a:lnTo>
              </a:path>
            </a:pathLst>
          </a:custGeom>
          <a:ln w="12954">
            <a:solidFill>
              <a:srgbClr val="3E93AA"/>
            </a:solidFill>
          </a:ln>
        </p:spPr>
        <p:txBody>
          <a:bodyPr wrap="square" lIns="0" tIns="0" rIns="0" bIns="0" rtlCol="0">
            <a:noAutofit/>
          </a:bodyPr>
          <a:lstStyle/>
          <a:p>
            <a:endParaRPr/>
          </a:p>
        </p:txBody>
      </p:sp>
      <p:sp>
        <p:nvSpPr>
          <p:cNvPr id="3411" name="object 3411"/>
          <p:cNvSpPr/>
          <p:nvPr/>
        </p:nvSpPr>
        <p:spPr>
          <a:xfrm>
            <a:off x="4597145" y="4046982"/>
            <a:ext cx="1524" cy="13716"/>
          </a:xfrm>
          <a:custGeom>
            <a:avLst/>
            <a:gdLst/>
            <a:ahLst/>
            <a:cxnLst/>
            <a:rect l="l" t="t" r="r" b="b"/>
            <a:pathLst>
              <a:path w="1524" h="13715">
                <a:moveTo>
                  <a:pt x="0" y="0"/>
                </a:moveTo>
                <a:lnTo>
                  <a:pt x="1524" y="13716"/>
                </a:lnTo>
              </a:path>
            </a:pathLst>
          </a:custGeom>
          <a:ln w="12954">
            <a:solidFill>
              <a:srgbClr val="4094AA"/>
            </a:solidFill>
          </a:ln>
        </p:spPr>
        <p:txBody>
          <a:bodyPr wrap="square" lIns="0" tIns="0" rIns="0" bIns="0" rtlCol="0">
            <a:noAutofit/>
          </a:bodyPr>
          <a:lstStyle/>
          <a:p>
            <a:endParaRPr/>
          </a:p>
        </p:txBody>
      </p:sp>
      <p:sp>
        <p:nvSpPr>
          <p:cNvPr id="3412" name="object 3412"/>
          <p:cNvSpPr/>
          <p:nvPr/>
        </p:nvSpPr>
        <p:spPr>
          <a:xfrm>
            <a:off x="4598670" y="4060698"/>
            <a:ext cx="1524" cy="393954"/>
          </a:xfrm>
          <a:custGeom>
            <a:avLst/>
            <a:gdLst/>
            <a:ahLst/>
            <a:cxnLst/>
            <a:rect l="l" t="t" r="r" b="b"/>
            <a:pathLst>
              <a:path w="1524" h="393953">
                <a:moveTo>
                  <a:pt x="0" y="0"/>
                </a:moveTo>
                <a:lnTo>
                  <a:pt x="762" y="20574"/>
                </a:lnTo>
                <a:lnTo>
                  <a:pt x="1524" y="49530"/>
                </a:lnTo>
                <a:lnTo>
                  <a:pt x="1524" y="85344"/>
                </a:lnTo>
                <a:lnTo>
                  <a:pt x="1524" y="337566"/>
                </a:lnTo>
                <a:lnTo>
                  <a:pt x="1524" y="379476"/>
                </a:lnTo>
                <a:lnTo>
                  <a:pt x="762" y="393954"/>
                </a:lnTo>
              </a:path>
            </a:pathLst>
          </a:custGeom>
          <a:ln w="12954">
            <a:solidFill>
              <a:srgbClr val="4094AB"/>
            </a:solidFill>
          </a:ln>
        </p:spPr>
        <p:txBody>
          <a:bodyPr wrap="square" lIns="0" tIns="0" rIns="0" bIns="0" rtlCol="0">
            <a:noAutofit/>
          </a:bodyPr>
          <a:lstStyle/>
          <a:p>
            <a:endParaRPr/>
          </a:p>
        </p:txBody>
      </p:sp>
      <p:sp>
        <p:nvSpPr>
          <p:cNvPr id="3413" name="object 3413"/>
          <p:cNvSpPr/>
          <p:nvPr/>
        </p:nvSpPr>
        <p:spPr>
          <a:xfrm>
            <a:off x="4597908" y="4454651"/>
            <a:ext cx="1523" cy="9906"/>
          </a:xfrm>
          <a:custGeom>
            <a:avLst/>
            <a:gdLst/>
            <a:ahLst/>
            <a:cxnLst/>
            <a:rect l="l" t="t" r="r" b="b"/>
            <a:pathLst>
              <a:path w="1524" h="9905">
                <a:moveTo>
                  <a:pt x="1524" y="0"/>
                </a:moveTo>
                <a:lnTo>
                  <a:pt x="0" y="9906"/>
                </a:lnTo>
              </a:path>
            </a:pathLst>
          </a:custGeom>
          <a:ln w="12954">
            <a:solidFill>
              <a:srgbClr val="4094AA"/>
            </a:solidFill>
          </a:ln>
        </p:spPr>
        <p:txBody>
          <a:bodyPr wrap="square" lIns="0" tIns="0" rIns="0" bIns="0" rtlCol="0">
            <a:noAutofit/>
          </a:bodyPr>
          <a:lstStyle/>
          <a:p>
            <a:endParaRPr/>
          </a:p>
        </p:txBody>
      </p:sp>
      <p:sp>
        <p:nvSpPr>
          <p:cNvPr id="3414" name="object 3414"/>
          <p:cNvSpPr/>
          <p:nvPr/>
        </p:nvSpPr>
        <p:spPr>
          <a:xfrm>
            <a:off x="4596383" y="4464557"/>
            <a:ext cx="1523" cy="7620"/>
          </a:xfrm>
          <a:custGeom>
            <a:avLst/>
            <a:gdLst/>
            <a:ahLst/>
            <a:cxnLst/>
            <a:rect l="l" t="t" r="r" b="b"/>
            <a:pathLst>
              <a:path w="1524" h="7620">
                <a:moveTo>
                  <a:pt x="1524" y="0"/>
                </a:moveTo>
                <a:lnTo>
                  <a:pt x="0" y="7620"/>
                </a:lnTo>
              </a:path>
            </a:pathLst>
          </a:custGeom>
          <a:ln w="12954">
            <a:solidFill>
              <a:srgbClr val="3E93AA"/>
            </a:solidFill>
          </a:ln>
        </p:spPr>
        <p:txBody>
          <a:bodyPr wrap="square" lIns="0" tIns="0" rIns="0" bIns="0" rtlCol="0">
            <a:noAutofit/>
          </a:bodyPr>
          <a:lstStyle/>
          <a:p>
            <a:endParaRPr/>
          </a:p>
        </p:txBody>
      </p:sp>
      <p:sp>
        <p:nvSpPr>
          <p:cNvPr id="3415" name="object 3415"/>
          <p:cNvSpPr/>
          <p:nvPr/>
        </p:nvSpPr>
        <p:spPr>
          <a:xfrm>
            <a:off x="4593335" y="4472177"/>
            <a:ext cx="3047" cy="6858"/>
          </a:xfrm>
          <a:custGeom>
            <a:avLst/>
            <a:gdLst/>
            <a:ahLst/>
            <a:cxnLst/>
            <a:rect l="l" t="t" r="r" b="b"/>
            <a:pathLst>
              <a:path w="3048" h="6858">
                <a:moveTo>
                  <a:pt x="3048" y="0"/>
                </a:moveTo>
                <a:lnTo>
                  <a:pt x="0" y="6858"/>
                </a:lnTo>
              </a:path>
            </a:pathLst>
          </a:custGeom>
          <a:ln w="12954">
            <a:solidFill>
              <a:srgbClr val="3E92A8"/>
            </a:solidFill>
          </a:ln>
        </p:spPr>
        <p:txBody>
          <a:bodyPr wrap="square" lIns="0" tIns="0" rIns="0" bIns="0" rtlCol="0">
            <a:noAutofit/>
          </a:bodyPr>
          <a:lstStyle/>
          <a:p>
            <a:endParaRPr/>
          </a:p>
        </p:txBody>
      </p:sp>
      <p:sp>
        <p:nvSpPr>
          <p:cNvPr id="3416" name="object 3416"/>
          <p:cNvSpPr/>
          <p:nvPr/>
        </p:nvSpPr>
        <p:spPr>
          <a:xfrm>
            <a:off x="4590287" y="4479035"/>
            <a:ext cx="3047" cy="6096"/>
          </a:xfrm>
          <a:custGeom>
            <a:avLst/>
            <a:gdLst/>
            <a:ahLst/>
            <a:cxnLst/>
            <a:rect l="l" t="t" r="r" b="b"/>
            <a:pathLst>
              <a:path w="3048" h="6096">
                <a:moveTo>
                  <a:pt x="3048" y="0"/>
                </a:moveTo>
                <a:lnTo>
                  <a:pt x="0" y="6096"/>
                </a:lnTo>
              </a:path>
            </a:pathLst>
          </a:custGeom>
          <a:ln w="12954">
            <a:solidFill>
              <a:srgbClr val="3D91A5"/>
            </a:solidFill>
          </a:ln>
        </p:spPr>
        <p:txBody>
          <a:bodyPr wrap="square" lIns="0" tIns="0" rIns="0" bIns="0" rtlCol="0">
            <a:noAutofit/>
          </a:bodyPr>
          <a:lstStyle/>
          <a:p>
            <a:endParaRPr/>
          </a:p>
        </p:txBody>
      </p:sp>
      <p:sp>
        <p:nvSpPr>
          <p:cNvPr id="3417" name="object 3417"/>
          <p:cNvSpPr/>
          <p:nvPr/>
        </p:nvSpPr>
        <p:spPr>
          <a:xfrm>
            <a:off x="4586478" y="4485132"/>
            <a:ext cx="3810" cy="5334"/>
          </a:xfrm>
          <a:custGeom>
            <a:avLst/>
            <a:gdLst/>
            <a:ahLst/>
            <a:cxnLst/>
            <a:rect l="l" t="t" r="r" b="b"/>
            <a:pathLst>
              <a:path w="3810" h="5334">
                <a:moveTo>
                  <a:pt x="3810" y="0"/>
                </a:moveTo>
                <a:lnTo>
                  <a:pt x="0" y="5334"/>
                </a:lnTo>
              </a:path>
            </a:pathLst>
          </a:custGeom>
          <a:ln w="12954">
            <a:solidFill>
              <a:srgbClr val="3C8FA2"/>
            </a:solidFill>
          </a:ln>
        </p:spPr>
        <p:txBody>
          <a:bodyPr wrap="square" lIns="0" tIns="0" rIns="0" bIns="0" rtlCol="0">
            <a:noAutofit/>
          </a:bodyPr>
          <a:lstStyle/>
          <a:p>
            <a:endParaRPr/>
          </a:p>
        </p:txBody>
      </p:sp>
      <p:sp>
        <p:nvSpPr>
          <p:cNvPr id="3418" name="object 3418"/>
          <p:cNvSpPr/>
          <p:nvPr/>
        </p:nvSpPr>
        <p:spPr>
          <a:xfrm>
            <a:off x="4581905" y="4490466"/>
            <a:ext cx="4572" cy="5334"/>
          </a:xfrm>
          <a:custGeom>
            <a:avLst/>
            <a:gdLst/>
            <a:ahLst/>
            <a:cxnLst/>
            <a:rect l="l" t="t" r="r" b="b"/>
            <a:pathLst>
              <a:path w="4572" h="5334">
                <a:moveTo>
                  <a:pt x="4572" y="0"/>
                </a:moveTo>
                <a:lnTo>
                  <a:pt x="0" y="5334"/>
                </a:lnTo>
              </a:path>
            </a:pathLst>
          </a:custGeom>
          <a:ln w="12954">
            <a:solidFill>
              <a:srgbClr val="3B8B9F"/>
            </a:solidFill>
          </a:ln>
        </p:spPr>
        <p:txBody>
          <a:bodyPr wrap="square" lIns="0" tIns="0" rIns="0" bIns="0" rtlCol="0">
            <a:noAutofit/>
          </a:bodyPr>
          <a:lstStyle/>
          <a:p>
            <a:endParaRPr/>
          </a:p>
        </p:txBody>
      </p:sp>
      <p:sp>
        <p:nvSpPr>
          <p:cNvPr id="3419" name="object 3419"/>
          <p:cNvSpPr/>
          <p:nvPr/>
        </p:nvSpPr>
        <p:spPr>
          <a:xfrm>
            <a:off x="4576571" y="4495800"/>
            <a:ext cx="5334" cy="3810"/>
          </a:xfrm>
          <a:custGeom>
            <a:avLst/>
            <a:gdLst/>
            <a:ahLst/>
            <a:cxnLst/>
            <a:rect l="l" t="t" r="r" b="b"/>
            <a:pathLst>
              <a:path w="5334" h="3810">
                <a:moveTo>
                  <a:pt x="5334" y="0"/>
                </a:moveTo>
                <a:lnTo>
                  <a:pt x="0" y="3810"/>
                </a:lnTo>
              </a:path>
            </a:pathLst>
          </a:custGeom>
          <a:ln w="12954">
            <a:solidFill>
              <a:srgbClr val="398598"/>
            </a:solidFill>
          </a:ln>
        </p:spPr>
        <p:txBody>
          <a:bodyPr wrap="square" lIns="0" tIns="0" rIns="0" bIns="0" rtlCol="0">
            <a:noAutofit/>
          </a:bodyPr>
          <a:lstStyle/>
          <a:p>
            <a:endParaRPr/>
          </a:p>
        </p:txBody>
      </p:sp>
      <p:sp>
        <p:nvSpPr>
          <p:cNvPr id="3420" name="object 3420"/>
          <p:cNvSpPr/>
          <p:nvPr/>
        </p:nvSpPr>
        <p:spPr>
          <a:xfrm>
            <a:off x="4570476" y="4499610"/>
            <a:ext cx="6096" cy="2286"/>
          </a:xfrm>
          <a:custGeom>
            <a:avLst/>
            <a:gdLst/>
            <a:ahLst/>
            <a:cxnLst/>
            <a:rect l="l" t="t" r="r" b="b"/>
            <a:pathLst>
              <a:path w="6096" h="2286">
                <a:moveTo>
                  <a:pt x="6096" y="0"/>
                </a:moveTo>
                <a:lnTo>
                  <a:pt x="0" y="2286"/>
                </a:lnTo>
              </a:path>
            </a:pathLst>
          </a:custGeom>
          <a:ln w="12954">
            <a:solidFill>
              <a:srgbClr val="357E91"/>
            </a:solidFill>
          </a:ln>
        </p:spPr>
        <p:txBody>
          <a:bodyPr wrap="square" lIns="0" tIns="0" rIns="0" bIns="0" rtlCol="0">
            <a:noAutofit/>
          </a:bodyPr>
          <a:lstStyle/>
          <a:p>
            <a:endParaRPr/>
          </a:p>
        </p:txBody>
      </p:sp>
      <p:sp>
        <p:nvSpPr>
          <p:cNvPr id="3421" name="object 3421"/>
          <p:cNvSpPr/>
          <p:nvPr/>
        </p:nvSpPr>
        <p:spPr>
          <a:xfrm>
            <a:off x="4562856" y="4501895"/>
            <a:ext cx="7620" cy="1524"/>
          </a:xfrm>
          <a:custGeom>
            <a:avLst/>
            <a:gdLst/>
            <a:ahLst/>
            <a:cxnLst/>
            <a:rect l="l" t="t" r="r" b="b"/>
            <a:pathLst>
              <a:path w="7620" h="1524">
                <a:moveTo>
                  <a:pt x="7620" y="0"/>
                </a:moveTo>
                <a:lnTo>
                  <a:pt x="0" y="1524"/>
                </a:lnTo>
              </a:path>
            </a:pathLst>
          </a:custGeom>
          <a:ln w="12953">
            <a:solidFill>
              <a:srgbClr val="33798A"/>
            </a:solidFill>
          </a:ln>
        </p:spPr>
        <p:txBody>
          <a:bodyPr wrap="square" lIns="0" tIns="0" rIns="0" bIns="0" rtlCol="0">
            <a:noAutofit/>
          </a:bodyPr>
          <a:lstStyle/>
          <a:p>
            <a:endParaRPr/>
          </a:p>
        </p:txBody>
      </p:sp>
      <p:sp>
        <p:nvSpPr>
          <p:cNvPr id="3422" name="object 3422"/>
          <p:cNvSpPr/>
          <p:nvPr/>
        </p:nvSpPr>
        <p:spPr>
          <a:xfrm>
            <a:off x="4562855" y="4503420"/>
            <a:ext cx="0" cy="22098"/>
          </a:xfrm>
          <a:custGeom>
            <a:avLst/>
            <a:gdLst/>
            <a:ahLst/>
            <a:cxnLst/>
            <a:rect l="l" t="t" r="r" b="b"/>
            <a:pathLst>
              <a:path h="22098">
                <a:moveTo>
                  <a:pt x="0" y="0"/>
                </a:moveTo>
                <a:lnTo>
                  <a:pt x="0" y="22098"/>
                </a:lnTo>
              </a:path>
            </a:pathLst>
          </a:custGeom>
          <a:ln w="12954">
            <a:solidFill>
              <a:srgbClr val="4094AB"/>
            </a:solidFill>
          </a:ln>
        </p:spPr>
        <p:txBody>
          <a:bodyPr wrap="square" lIns="0" tIns="0" rIns="0" bIns="0" rtlCol="0">
            <a:noAutofit/>
          </a:bodyPr>
          <a:lstStyle/>
          <a:p>
            <a:endParaRPr/>
          </a:p>
        </p:txBody>
      </p:sp>
      <p:sp>
        <p:nvSpPr>
          <p:cNvPr id="3423" name="object 3423"/>
          <p:cNvSpPr/>
          <p:nvPr/>
        </p:nvSpPr>
        <p:spPr>
          <a:xfrm>
            <a:off x="4562855" y="4525517"/>
            <a:ext cx="183642" cy="0"/>
          </a:xfrm>
          <a:custGeom>
            <a:avLst/>
            <a:gdLst/>
            <a:ahLst/>
            <a:cxnLst/>
            <a:rect l="l" t="t" r="r" b="b"/>
            <a:pathLst>
              <a:path w="183641">
                <a:moveTo>
                  <a:pt x="0" y="0"/>
                </a:moveTo>
                <a:lnTo>
                  <a:pt x="183642" y="0"/>
                </a:lnTo>
              </a:path>
            </a:pathLst>
          </a:custGeom>
          <a:ln w="12954">
            <a:solidFill>
              <a:srgbClr val="358092"/>
            </a:solidFill>
          </a:ln>
        </p:spPr>
        <p:txBody>
          <a:bodyPr wrap="square" lIns="0" tIns="0" rIns="0" bIns="0" rtlCol="0">
            <a:noAutofit/>
          </a:bodyPr>
          <a:lstStyle/>
          <a:p>
            <a:endParaRPr/>
          </a:p>
        </p:txBody>
      </p:sp>
      <p:sp>
        <p:nvSpPr>
          <p:cNvPr id="3424" name="object 3424"/>
          <p:cNvSpPr/>
          <p:nvPr/>
        </p:nvSpPr>
        <p:spPr>
          <a:xfrm>
            <a:off x="4746498"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3425" name="object 3425"/>
          <p:cNvSpPr/>
          <p:nvPr/>
        </p:nvSpPr>
        <p:spPr>
          <a:xfrm>
            <a:off x="4740402" y="4501896"/>
            <a:ext cx="6096" cy="1523"/>
          </a:xfrm>
          <a:custGeom>
            <a:avLst/>
            <a:gdLst/>
            <a:ahLst/>
            <a:cxnLst/>
            <a:rect l="l" t="t" r="r" b="b"/>
            <a:pathLst>
              <a:path w="6096" h="1524">
                <a:moveTo>
                  <a:pt x="6096" y="1524"/>
                </a:moveTo>
                <a:lnTo>
                  <a:pt x="0" y="0"/>
                </a:lnTo>
              </a:path>
            </a:pathLst>
          </a:custGeom>
          <a:ln w="12954">
            <a:solidFill>
              <a:srgbClr val="398598"/>
            </a:solidFill>
          </a:ln>
        </p:spPr>
        <p:txBody>
          <a:bodyPr wrap="square" lIns="0" tIns="0" rIns="0" bIns="0" rtlCol="0">
            <a:noAutofit/>
          </a:bodyPr>
          <a:lstStyle/>
          <a:p>
            <a:endParaRPr/>
          </a:p>
        </p:txBody>
      </p:sp>
      <p:sp>
        <p:nvSpPr>
          <p:cNvPr id="3426" name="object 3426"/>
          <p:cNvSpPr/>
          <p:nvPr/>
        </p:nvSpPr>
        <p:spPr>
          <a:xfrm>
            <a:off x="4735067" y="4500371"/>
            <a:ext cx="5334" cy="1523"/>
          </a:xfrm>
          <a:custGeom>
            <a:avLst/>
            <a:gdLst/>
            <a:ahLst/>
            <a:cxnLst/>
            <a:rect l="l" t="t" r="r" b="b"/>
            <a:pathLst>
              <a:path w="5334" h="1524">
                <a:moveTo>
                  <a:pt x="5334" y="1524"/>
                </a:moveTo>
                <a:lnTo>
                  <a:pt x="0" y="0"/>
                </a:lnTo>
              </a:path>
            </a:pathLst>
          </a:custGeom>
          <a:ln w="12954">
            <a:solidFill>
              <a:srgbClr val="3A899E"/>
            </a:solidFill>
          </a:ln>
        </p:spPr>
        <p:txBody>
          <a:bodyPr wrap="square" lIns="0" tIns="0" rIns="0" bIns="0" rtlCol="0">
            <a:noAutofit/>
          </a:bodyPr>
          <a:lstStyle/>
          <a:p>
            <a:endParaRPr/>
          </a:p>
        </p:txBody>
      </p:sp>
      <p:sp>
        <p:nvSpPr>
          <p:cNvPr id="3427" name="object 3427"/>
          <p:cNvSpPr/>
          <p:nvPr/>
        </p:nvSpPr>
        <p:spPr>
          <a:xfrm>
            <a:off x="4730495" y="4498086"/>
            <a:ext cx="4572" cy="2285"/>
          </a:xfrm>
          <a:custGeom>
            <a:avLst/>
            <a:gdLst/>
            <a:ahLst/>
            <a:cxnLst/>
            <a:rect l="l" t="t" r="r" b="b"/>
            <a:pathLst>
              <a:path w="4572" h="2286">
                <a:moveTo>
                  <a:pt x="4572" y="2286"/>
                </a:moveTo>
                <a:lnTo>
                  <a:pt x="0" y="0"/>
                </a:lnTo>
              </a:path>
            </a:pathLst>
          </a:custGeom>
          <a:ln w="12954">
            <a:solidFill>
              <a:srgbClr val="3C8EA2"/>
            </a:solidFill>
          </a:ln>
        </p:spPr>
        <p:txBody>
          <a:bodyPr wrap="square" lIns="0" tIns="0" rIns="0" bIns="0" rtlCol="0">
            <a:noAutofit/>
          </a:bodyPr>
          <a:lstStyle/>
          <a:p>
            <a:endParaRPr/>
          </a:p>
        </p:txBody>
      </p:sp>
      <p:sp>
        <p:nvSpPr>
          <p:cNvPr id="3428" name="object 3428"/>
          <p:cNvSpPr/>
          <p:nvPr/>
        </p:nvSpPr>
        <p:spPr>
          <a:xfrm>
            <a:off x="4725923" y="4495799"/>
            <a:ext cx="4572" cy="2285"/>
          </a:xfrm>
          <a:custGeom>
            <a:avLst/>
            <a:gdLst/>
            <a:ahLst/>
            <a:cxnLst/>
            <a:rect l="l" t="t" r="r" b="b"/>
            <a:pathLst>
              <a:path w="4572" h="2286">
                <a:moveTo>
                  <a:pt x="4572" y="2286"/>
                </a:moveTo>
                <a:lnTo>
                  <a:pt x="0" y="0"/>
                </a:lnTo>
              </a:path>
            </a:pathLst>
          </a:custGeom>
          <a:ln w="12954">
            <a:solidFill>
              <a:srgbClr val="3E92A8"/>
            </a:solidFill>
          </a:ln>
        </p:spPr>
        <p:txBody>
          <a:bodyPr wrap="square" lIns="0" tIns="0" rIns="0" bIns="0" rtlCol="0">
            <a:noAutofit/>
          </a:bodyPr>
          <a:lstStyle/>
          <a:p>
            <a:endParaRPr/>
          </a:p>
        </p:txBody>
      </p:sp>
      <p:sp>
        <p:nvSpPr>
          <p:cNvPr id="3429" name="object 3429"/>
          <p:cNvSpPr/>
          <p:nvPr/>
        </p:nvSpPr>
        <p:spPr>
          <a:xfrm>
            <a:off x="4722113" y="4491990"/>
            <a:ext cx="3810" cy="3810"/>
          </a:xfrm>
          <a:custGeom>
            <a:avLst/>
            <a:gdLst/>
            <a:ahLst/>
            <a:cxnLst/>
            <a:rect l="l" t="t" r="r" b="b"/>
            <a:pathLst>
              <a:path w="3810" h="3810">
                <a:moveTo>
                  <a:pt x="3810" y="3810"/>
                </a:moveTo>
                <a:lnTo>
                  <a:pt x="0" y="0"/>
                </a:lnTo>
              </a:path>
            </a:pathLst>
          </a:custGeom>
          <a:ln w="12954">
            <a:solidFill>
              <a:srgbClr val="4197AC"/>
            </a:solidFill>
          </a:ln>
        </p:spPr>
        <p:txBody>
          <a:bodyPr wrap="square" lIns="0" tIns="0" rIns="0" bIns="0" rtlCol="0">
            <a:noAutofit/>
          </a:bodyPr>
          <a:lstStyle/>
          <a:p>
            <a:endParaRPr/>
          </a:p>
        </p:txBody>
      </p:sp>
      <p:sp>
        <p:nvSpPr>
          <p:cNvPr id="3430" name="object 3430"/>
          <p:cNvSpPr/>
          <p:nvPr/>
        </p:nvSpPr>
        <p:spPr>
          <a:xfrm>
            <a:off x="4718304" y="4488179"/>
            <a:ext cx="3810" cy="3810"/>
          </a:xfrm>
          <a:custGeom>
            <a:avLst/>
            <a:gdLst/>
            <a:ahLst/>
            <a:cxnLst/>
            <a:rect l="l" t="t" r="r" b="b"/>
            <a:pathLst>
              <a:path w="3810" h="3810">
                <a:moveTo>
                  <a:pt x="3810" y="3810"/>
                </a:moveTo>
                <a:lnTo>
                  <a:pt x="0" y="0"/>
                </a:lnTo>
              </a:path>
            </a:pathLst>
          </a:custGeom>
          <a:ln w="12954">
            <a:solidFill>
              <a:srgbClr val="429CB1"/>
            </a:solidFill>
          </a:ln>
        </p:spPr>
        <p:txBody>
          <a:bodyPr wrap="square" lIns="0" tIns="0" rIns="0" bIns="0" rtlCol="0">
            <a:noAutofit/>
          </a:bodyPr>
          <a:lstStyle/>
          <a:p>
            <a:endParaRPr/>
          </a:p>
        </p:txBody>
      </p:sp>
      <p:sp>
        <p:nvSpPr>
          <p:cNvPr id="3431" name="object 3431"/>
          <p:cNvSpPr/>
          <p:nvPr/>
        </p:nvSpPr>
        <p:spPr>
          <a:xfrm>
            <a:off x="4715256" y="4482845"/>
            <a:ext cx="3048" cy="5334"/>
          </a:xfrm>
          <a:custGeom>
            <a:avLst/>
            <a:gdLst/>
            <a:ahLst/>
            <a:cxnLst/>
            <a:rect l="l" t="t" r="r" b="b"/>
            <a:pathLst>
              <a:path w="3048" h="5334">
                <a:moveTo>
                  <a:pt x="3048" y="5333"/>
                </a:moveTo>
                <a:lnTo>
                  <a:pt x="0" y="0"/>
                </a:lnTo>
              </a:path>
            </a:pathLst>
          </a:custGeom>
          <a:ln w="12954">
            <a:solidFill>
              <a:srgbClr val="449FB5"/>
            </a:solidFill>
          </a:ln>
        </p:spPr>
        <p:txBody>
          <a:bodyPr wrap="square" lIns="0" tIns="0" rIns="0" bIns="0" rtlCol="0">
            <a:noAutofit/>
          </a:bodyPr>
          <a:lstStyle/>
          <a:p>
            <a:endParaRPr/>
          </a:p>
        </p:txBody>
      </p:sp>
      <p:sp>
        <p:nvSpPr>
          <p:cNvPr id="3432" name="object 3432"/>
          <p:cNvSpPr/>
          <p:nvPr/>
        </p:nvSpPr>
        <p:spPr>
          <a:xfrm>
            <a:off x="4712969" y="4477511"/>
            <a:ext cx="2286" cy="5334"/>
          </a:xfrm>
          <a:custGeom>
            <a:avLst/>
            <a:gdLst/>
            <a:ahLst/>
            <a:cxnLst/>
            <a:rect l="l" t="t" r="r" b="b"/>
            <a:pathLst>
              <a:path w="2286" h="5334">
                <a:moveTo>
                  <a:pt x="2286" y="5333"/>
                </a:moveTo>
                <a:lnTo>
                  <a:pt x="0" y="0"/>
                </a:lnTo>
              </a:path>
            </a:pathLst>
          </a:custGeom>
          <a:ln w="12954">
            <a:solidFill>
              <a:srgbClr val="45A0B8"/>
            </a:solidFill>
          </a:ln>
        </p:spPr>
        <p:txBody>
          <a:bodyPr wrap="square" lIns="0" tIns="0" rIns="0" bIns="0" rtlCol="0">
            <a:noAutofit/>
          </a:bodyPr>
          <a:lstStyle/>
          <a:p>
            <a:endParaRPr/>
          </a:p>
        </p:txBody>
      </p:sp>
      <p:sp>
        <p:nvSpPr>
          <p:cNvPr id="3433" name="object 3433"/>
          <p:cNvSpPr/>
          <p:nvPr/>
        </p:nvSpPr>
        <p:spPr>
          <a:xfrm>
            <a:off x="4711446" y="4472939"/>
            <a:ext cx="1524" cy="4572"/>
          </a:xfrm>
          <a:custGeom>
            <a:avLst/>
            <a:gdLst/>
            <a:ahLst/>
            <a:cxnLst/>
            <a:rect l="l" t="t" r="r" b="b"/>
            <a:pathLst>
              <a:path w="1524" h="4572">
                <a:moveTo>
                  <a:pt x="1524" y="4572"/>
                </a:moveTo>
                <a:lnTo>
                  <a:pt x="0" y="0"/>
                </a:lnTo>
              </a:path>
            </a:pathLst>
          </a:custGeom>
          <a:ln w="12954">
            <a:solidFill>
              <a:srgbClr val="45A1B8"/>
            </a:solidFill>
          </a:ln>
        </p:spPr>
        <p:txBody>
          <a:bodyPr wrap="square" lIns="0" tIns="0" rIns="0" bIns="0" rtlCol="0">
            <a:noAutofit/>
          </a:bodyPr>
          <a:lstStyle/>
          <a:p>
            <a:endParaRPr/>
          </a:p>
        </p:txBody>
      </p:sp>
      <p:sp>
        <p:nvSpPr>
          <p:cNvPr id="3434" name="object 3434"/>
          <p:cNvSpPr/>
          <p:nvPr/>
        </p:nvSpPr>
        <p:spPr>
          <a:xfrm>
            <a:off x="4710683" y="4466843"/>
            <a:ext cx="762" cy="6096"/>
          </a:xfrm>
          <a:custGeom>
            <a:avLst/>
            <a:gdLst/>
            <a:ahLst/>
            <a:cxnLst/>
            <a:rect l="l" t="t" r="r" b="b"/>
            <a:pathLst>
              <a:path w="762" h="6096">
                <a:moveTo>
                  <a:pt x="762" y="6096"/>
                </a:moveTo>
                <a:lnTo>
                  <a:pt x="0" y="0"/>
                </a:lnTo>
              </a:path>
            </a:pathLst>
          </a:custGeom>
          <a:ln w="12954">
            <a:solidFill>
              <a:srgbClr val="46A2B9"/>
            </a:solidFill>
          </a:ln>
        </p:spPr>
        <p:txBody>
          <a:bodyPr wrap="square" lIns="0" tIns="0" rIns="0" bIns="0" rtlCol="0">
            <a:noAutofit/>
          </a:bodyPr>
          <a:lstStyle/>
          <a:p>
            <a:endParaRPr/>
          </a:p>
        </p:txBody>
      </p:sp>
      <p:sp>
        <p:nvSpPr>
          <p:cNvPr id="3435" name="object 3435"/>
          <p:cNvSpPr/>
          <p:nvPr/>
        </p:nvSpPr>
        <p:spPr>
          <a:xfrm>
            <a:off x="4706873" y="4083558"/>
            <a:ext cx="3810" cy="383286"/>
          </a:xfrm>
          <a:custGeom>
            <a:avLst/>
            <a:gdLst/>
            <a:ahLst/>
            <a:cxnLst/>
            <a:rect l="l" t="t" r="r" b="b"/>
            <a:pathLst>
              <a:path w="3810" h="383286">
                <a:moveTo>
                  <a:pt x="3810" y="383286"/>
                </a:moveTo>
                <a:lnTo>
                  <a:pt x="1524" y="365760"/>
                </a:lnTo>
                <a:lnTo>
                  <a:pt x="0" y="342900"/>
                </a:lnTo>
                <a:lnTo>
                  <a:pt x="0" y="314706"/>
                </a:lnTo>
                <a:lnTo>
                  <a:pt x="0" y="0"/>
                </a:lnTo>
              </a:path>
            </a:pathLst>
          </a:custGeom>
          <a:ln w="12953">
            <a:solidFill>
              <a:srgbClr val="46A3BA"/>
            </a:solidFill>
          </a:ln>
        </p:spPr>
        <p:txBody>
          <a:bodyPr wrap="square" lIns="0" tIns="0" rIns="0" bIns="0" rtlCol="0">
            <a:noAutofit/>
          </a:bodyPr>
          <a:lstStyle/>
          <a:p>
            <a:endParaRPr/>
          </a:p>
        </p:txBody>
      </p:sp>
      <p:sp>
        <p:nvSpPr>
          <p:cNvPr id="3436" name="object 3436"/>
          <p:cNvSpPr/>
          <p:nvPr/>
        </p:nvSpPr>
        <p:spPr>
          <a:xfrm>
            <a:off x="4706873" y="4065269"/>
            <a:ext cx="8381" cy="18288"/>
          </a:xfrm>
          <a:custGeom>
            <a:avLst/>
            <a:gdLst/>
            <a:ahLst/>
            <a:cxnLst/>
            <a:rect l="l" t="t" r="r" b="b"/>
            <a:pathLst>
              <a:path w="8382" h="18287">
                <a:moveTo>
                  <a:pt x="0" y="18287"/>
                </a:moveTo>
                <a:lnTo>
                  <a:pt x="8381" y="0"/>
                </a:lnTo>
              </a:path>
            </a:pathLst>
          </a:custGeom>
          <a:ln w="12954">
            <a:solidFill>
              <a:srgbClr val="45A0B8"/>
            </a:solidFill>
          </a:ln>
        </p:spPr>
        <p:txBody>
          <a:bodyPr wrap="square" lIns="0" tIns="0" rIns="0" bIns="0" rtlCol="0">
            <a:noAutofit/>
          </a:bodyPr>
          <a:lstStyle/>
          <a:p>
            <a:endParaRPr/>
          </a:p>
        </p:txBody>
      </p:sp>
      <p:sp>
        <p:nvSpPr>
          <p:cNvPr id="3437" name="object 3437"/>
          <p:cNvSpPr/>
          <p:nvPr/>
        </p:nvSpPr>
        <p:spPr>
          <a:xfrm>
            <a:off x="4715255" y="4049268"/>
            <a:ext cx="8381" cy="16002"/>
          </a:xfrm>
          <a:custGeom>
            <a:avLst/>
            <a:gdLst/>
            <a:ahLst/>
            <a:cxnLst/>
            <a:rect l="l" t="t" r="r" b="b"/>
            <a:pathLst>
              <a:path w="8382" h="16001">
                <a:moveTo>
                  <a:pt x="0" y="16001"/>
                </a:moveTo>
                <a:lnTo>
                  <a:pt x="8381" y="0"/>
                </a:lnTo>
              </a:path>
            </a:pathLst>
          </a:custGeom>
          <a:ln w="12953">
            <a:solidFill>
              <a:srgbClr val="449FB6"/>
            </a:solidFill>
          </a:ln>
        </p:spPr>
        <p:txBody>
          <a:bodyPr wrap="square" lIns="0" tIns="0" rIns="0" bIns="0" rtlCol="0">
            <a:noAutofit/>
          </a:bodyPr>
          <a:lstStyle/>
          <a:p>
            <a:endParaRPr/>
          </a:p>
        </p:txBody>
      </p:sp>
      <p:sp>
        <p:nvSpPr>
          <p:cNvPr id="3438" name="object 3438"/>
          <p:cNvSpPr/>
          <p:nvPr/>
        </p:nvSpPr>
        <p:spPr>
          <a:xfrm>
            <a:off x="4723638" y="4035551"/>
            <a:ext cx="8381" cy="13716"/>
          </a:xfrm>
          <a:custGeom>
            <a:avLst/>
            <a:gdLst/>
            <a:ahLst/>
            <a:cxnLst/>
            <a:rect l="l" t="t" r="r" b="b"/>
            <a:pathLst>
              <a:path w="8382" h="13715">
                <a:moveTo>
                  <a:pt x="0" y="13715"/>
                </a:moveTo>
                <a:lnTo>
                  <a:pt x="8381" y="0"/>
                </a:lnTo>
              </a:path>
            </a:pathLst>
          </a:custGeom>
          <a:ln w="12954">
            <a:solidFill>
              <a:srgbClr val="449EB5"/>
            </a:solidFill>
          </a:ln>
        </p:spPr>
        <p:txBody>
          <a:bodyPr wrap="square" lIns="0" tIns="0" rIns="0" bIns="0" rtlCol="0">
            <a:noAutofit/>
          </a:bodyPr>
          <a:lstStyle/>
          <a:p>
            <a:endParaRPr/>
          </a:p>
        </p:txBody>
      </p:sp>
      <p:sp>
        <p:nvSpPr>
          <p:cNvPr id="3439" name="object 3439"/>
          <p:cNvSpPr/>
          <p:nvPr/>
        </p:nvSpPr>
        <p:spPr>
          <a:xfrm>
            <a:off x="4732020" y="4024121"/>
            <a:ext cx="8382" cy="11430"/>
          </a:xfrm>
          <a:custGeom>
            <a:avLst/>
            <a:gdLst/>
            <a:ahLst/>
            <a:cxnLst/>
            <a:rect l="l" t="t" r="r" b="b"/>
            <a:pathLst>
              <a:path w="8382" h="11429">
                <a:moveTo>
                  <a:pt x="0" y="11430"/>
                </a:moveTo>
                <a:lnTo>
                  <a:pt x="8382" y="0"/>
                </a:lnTo>
              </a:path>
            </a:pathLst>
          </a:custGeom>
          <a:ln w="12954">
            <a:solidFill>
              <a:srgbClr val="439DB2"/>
            </a:solidFill>
          </a:ln>
        </p:spPr>
        <p:txBody>
          <a:bodyPr wrap="square" lIns="0" tIns="0" rIns="0" bIns="0" rtlCol="0">
            <a:noAutofit/>
          </a:bodyPr>
          <a:lstStyle/>
          <a:p>
            <a:endParaRPr/>
          </a:p>
        </p:txBody>
      </p:sp>
      <p:sp>
        <p:nvSpPr>
          <p:cNvPr id="3440" name="object 3440"/>
          <p:cNvSpPr/>
          <p:nvPr/>
        </p:nvSpPr>
        <p:spPr>
          <a:xfrm>
            <a:off x="4740401" y="4015740"/>
            <a:ext cx="8382" cy="8382"/>
          </a:xfrm>
          <a:custGeom>
            <a:avLst/>
            <a:gdLst/>
            <a:ahLst/>
            <a:cxnLst/>
            <a:rect l="l" t="t" r="r" b="b"/>
            <a:pathLst>
              <a:path w="8382" h="8382">
                <a:moveTo>
                  <a:pt x="0" y="8382"/>
                </a:moveTo>
                <a:lnTo>
                  <a:pt x="8382" y="0"/>
                </a:lnTo>
              </a:path>
            </a:pathLst>
          </a:custGeom>
          <a:ln w="12954">
            <a:solidFill>
              <a:srgbClr val="4299AF"/>
            </a:solidFill>
          </a:ln>
        </p:spPr>
        <p:txBody>
          <a:bodyPr wrap="square" lIns="0" tIns="0" rIns="0" bIns="0" rtlCol="0">
            <a:noAutofit/>
          </a:bodyPr>
          <a:lstStyle/>
          <a:p>
            <a:endParaRPr/>
          </a:p>
        </p:txBody>
      </p:sp>
      <p:sp>
        <p:nvSpPr>
          <p:cNvPr id="3441" name="object 3441"/>
          <p:cNvSpPr/>
          <p:nvPr/>
        </p:nvSpPr>
        <p:spPr>
          <a:xfrm>
            <a:off x="4748783" y="4009643"/>
            <a:ext cx="8382" cy="6096"/>
          </a:xfrm>
          <a:custGeom>
            <a:avLst/>
            <a:gdLst/>
            <a:ahLst/>
            <a:cxnLst/>
            <a:rect l="l" t="t" r="r" b="b"/>
            <a:pathLst>
              <a:path w="8382" h="6096">
                <a:moveTo>
                  <a:pt x="0" y="6096"/>
                </a:moveTo>
                <a:lnTo>
                  <a:pt x="8382" y="0"/>
                </a:lnTo>
              </a:path>
            </a:pathLst>
          </a:custGeom>
          <a:ln w="12953">
            <a:solidFill>
              <a:srgbClr val="4094AA"/>
            </a:solidFill>
          </a:ln>
        </p:spPr>
        <p:txBody>
          <a:bodyPr wrap="square" lIns="0" tIns="0" rIns="0" bIns="0" rtlCol="0">
            <a:noAutofit/>
          </a:bodyPr>
          <a:lstStyle/>
          <a:p>
            <a:endParaRPr/>
          </a:p>
        </p:txBody>
      </p:sp>
      <p:sp>
        <p:nvSpPr>
          <p:cNvPr id="3442" name="object 3442"/>
          <p:cNvSpPr/>
          <p:nvPr/>
        </p:nvSpPr>
        <p:spPr>
          <a:xfrm>
            <a:off x="4757166" y="4007358"/>
            <a:ext cx="3810" cy="2286"/>
          </a:xfrm>
          <a:custGeom>
            <a:avLst/>
            <a:gdLst/>
            <a:ahLst/>
            <a:cxnLst/>
            <a:rect l="l" t="t" r="r" b="b"/>
            <a:pathLst>
              <a:path w="3810" h="2286">
                <a:moveTo>
                  <a:pt x="0" y="2286"/>
                </a:moveTo>
                <a:lnTo>
                  <a:pt x="3810" y="0"/>
                </a:lnTo>
              </a:path>
            </a:pathLst>
          </a:custGeom>
          <a:ln w="12954">
            <a:solidFill>
              <a:srgbClr val="3C90A4"/>
            </a:solidFill>
          </a:ln>
        </p:spPr>
        <p:txBody>
          <a:bodyPr wrap="square" lIns="0" tIns="0" rIns="0" bIns="0" rtlCol="0">
            <a:noAutofit/>
          </a:bodyPr>
          <a:lstStyle/>
          <a:p>
            <a:endParaRPr/>
          </a:p>
        </p:txBody>
      </p:sp>
      <p:sp>
        <p:nvSpPr>
          <p:cNvPr id="3443" name="object 3443"/>
          <p:cNvSpPr/>
          <p:nvPr/>
        </p:nvSpPr>
        <p:spPr>
          <a:xfrm>
            <a:off x="4760976" y="4005833"/>
            <a:ext cx="3810" cy="1524"/>
          </a:xfrm>
          <a:custGeom>
            <a:avLst/>
            <a:gdLst/>
            <a:ahLst/>
            <a:cxnLst/>
            <a:rect l="l" t="t" r="r" b="b"/>
            <a:pathLst>
              <a:path w="3810" h="1524">
                <a:moveTo>
                  <a:pt x="0" y="1524"/>
                </a:moveTo>
                <a:lnTo>
                  <a:pt x="3810" y="0"/>
                </a:lnTo>
              </a:path>
            </a:pathLst>
          </a:custGeom>
          <a:ln w="12954">
            <a:solidFill>
              <a:srgbClr val="3B8B9F"/>
            </a:solidFill>
          </a:ln>
        </p:spPr>
        <p:txBody>
          <a:bodyPr wrap="square" lIns="0" tIns="0" rIns="0" bIns="0" rtlCol="0">
            <a:noAutofit/>
          </a:bodyPr>
          <a:lstStyle/>
          <a:p>
            <a:endParaRPr/>
          </a:p>
        </p:txBody>
      </p:sp>
      <p:sp>
        <p:nvSpPr>
          <p:cNvPr id="3444" name="object 3444"/>
          <p:cNvSpPr/>
          <p:nvPr/>
        </p:nvSpPr>
        <p:spPr>
          <a:xfrm>
            <a:off x="4764785" y="4005071"/>
            <a:ext cx="4572" cy="762"/>
          </a:xfrm>
          <a:custGeom>
            <a:avLst/>
            <a:gdLst/>
            <a:ahLst/>
            <a:cxnLst/>
            <a:rect l="l" t="t" r="r" b="b"/>
            <a:pathLst>
              <a:path w="4572" h="762">
                <a:moveTo>
                  <a:pt x="0" y="762"/>
                </a:moveTo>
                <a:lnTo>
                  <a:pt x="4572" y="0"/>
                </a:lnTo>
              </a:path>
            </a:pathLst>
          </a:custGeom>
          <a:ln w="12954">
            <a:solidFill>
              <a:srgbClr val="39869B"/>
            </a:solidFill>
          </a:ln>
        </p:spPr>
        <p:txBody>
          <a:bodyPr wrap="square" lIns="0" tIns="0" rIns="0" bIns="0" rtlCol="0">
            <a:noAutofit/>
          </a:bodyPr>
          <a:lstStyle/>
          <a:p>
            <a:endParaRPr/>
          </a:p>
        </p:txBody>
      </p:sp>
      <p:sp>
        <p:nvSpPr>
          <p:cNvPr id="3445" name="object 3445"/>
          <p:cNvSpPr/>
          <p:nvPr/>
        </p:nvSpPr>
        <p:spPr>
          <a:xfrm>
            <a:off x="4769357" y="4005072"/>
            <a:ext cx="3810" cy="0"/>
          </a:xfrm>
          <a:custGeom>
            <a:avLst/>
            <a:gdLst/>
            <a:ahLst/>
            <a:cxnLst/>
            <a:rect l="l" t="t" r="r" b="b"/>
            <a:pathLst>
              <a:path w="3810">
                <a:moveTo>
                  <a:pt x="0" y="0"/>
                </a:moveTo>
                <a:lnTo>
                  <a:pt x="3810" y="0"/>
                </a:lnTo>
              </a:path>
            </a:pathLst>
          </a:custGeom>
          <a:ln w="12954">
            <a:solidFill>
              <a:srgbClr val="388294"/>
            </a:solidFill>
          </a:ln>
        </p:spPr>
        <p:txBody>
          <a:bodyPr wrap="square" lIns="0" tIns="0" rIns="0" bIns="0" rtlCol="0">
            <a:noAutofit/>
          </a:bodyPr>
          <a:lstStyle/>
          <a:p>
            <a:endParaRPr/>
          </a:p>
        </p:txBody>
      </p:sp>
      <p:sp>
        <p:nvSpPr>
          <p:cNvPr id="3446" name="object 3446"/>
          <p:cNvSpPr/>
          <p:nvPr/>
        </p:nvSpPr>
        <p:spPr>
          <a:xfrm>
            <a:off x="4773167" y="4005072"/>
            <a:ext cx="5334" cy="761"/>
          </a:xfrm>
          <a:custGeom>
            <a:avLst/>
            <a:gdLst/>
            <a:ahLst/>
            <a:cxnLst/>
            <a:rect l="l" t="t" r="r" b="b"/>
            <a:pathLst>
              <a:path w="5334" h="762">
                <a:moveTo>
                  <a:pt x="0" y="0"/>
                </a:moveTo>
                <a:lnTo>
                  <a:pt x="5334" y="761"/>
                </a:lnTo>
              </a:path>
            </a:pathLst>
          </a:custGeom>
          <a:ln w="12954">
            <a:solidFill>
              <a:srgbClr val="347B8C"/>
            </a:solidFill>
          </a:ln>
        </p:spPr>
        <p:txBody>
          <a:bodyPr wrap="square" lIns="0" tIns="0" rIns="0" bIns="0" rtlCol="0">
            <a:noAutofit/>
          </a:bodyPr>
          <a:lstStyle/>
          <a:p>
            <a:endParaRPr/>
          </a:p>
        </p:txBody>
      </p:sp>
      <p:sp>
        <p:nvSpPr>
          <p:cNvPr id="3447" name="object 3447"/>
          <p:cNvSpPr/>
          <p:nvPr/>
        </p:nvSpPr>
        <p:spPr>
          <a:xfrm>
            <a:off x="4778501" y="4005833"/>
            <a:ext cx="5334" cy="1523"/>
          </a:xfrm>
          <a:custGeom>
            <a:avLst/>
            <a:gdLst/>
            <a:ahLst/>
            <a:cxnLst/>
            <a:rect l="l" t="t" r="r" b="b"/>
            <a:pathLst>
              <a:path w="5334" h="1524">
                <a:moveTo>
                  <a:pt x="0" y="0"/>
                </a:moveTo>
                <a:lnTo>
                  <a:pt x="5334" y="1523"/>
                </a:lnTo>
              </a:path>
            </a:pathLst>
          </a:custGeom>
          <a:ln w="12954">
            <a:solidFill>
              <a:srgbClr val="357D90"/>
            </a:solidFill>
          </a:ln>
        </p:spPr>
        <p:txBody>
          <a:bodyPr wrap="square" lIns="0" tIns="0" rIns="0" bIns="0" rtlCol="0">
            <a:noAutofit/>
          </a:bodyPr>
          <a:lstStyle/>
          <a:p>
            <a:endParaRPr/>
          </a:p>
        </p:txBody>
      </p:sp>
      <p:sp>
        <p:nvSpPr>
          <p:cNvPr id="3448" name="object 3448"/>
          <p:cNvSpPr/>
          <p:nvPr/>
        </p:nvSpPr>
        <p:spPr>
          <a:xfrm>
            <a:off x="4783835" y="4007357"/>
            <a:ext cx="4572" cy="3047"/>
          </a:xfrm>
          <a:custGeom>
            <a:avLst/>
            <a:gdLst/>
            <a:ahLst/>
            <a:cxnLst/>
            <a:rect l="l" t="t" r="r" b="b"/>
            <a:pathLst>
              <a:path w="4572" h="3048">
                <a:moveTo>
                  <a:pt x="0" y="0"/>
                </a:moveTo>
                <a:lnTo>
                  <a:pt x="4572" y="3047"/>
                </a:lnTo>
              </a:path>
            </a:pathLst>
          </a:custGeom>
          <a:ln w="12954">
            <a:solidFill>
              <a:srgbClr val="398597"/>
            </a:solidFill>
          </a:ln>
        </p:spPr>
        <p:txBody>
          <a:bodyPr wrap="square" lIns="0" tIns="0" rIns="0" bIns="0" rtlCol="0">
            <a:noAutofit/>
          </a:bodyPr>
          <a:lstStyle/>
          <a:p>
            <a:endParaRPr/>
          </a:p>
        </p:txBody>
      </p:sp>
      <p:sp>
        <p:nvSpPr>
          <p:cNvPr id="3449" name="object 3449"/>
          <p:cNvSpPr/>
          <p:nvPr/>
        </p:nvSpPr>
        <p:spPr>
          <a:xfrm>
            <a:off x="4788407" y="4010405"/>
            <a:ext cx="4572" cy="4572"/>
          </a:xfrm>
          <a:custGeom>
            <a:avLst/>
            <a:gdLst/>
            <a:ahLst/>
            <a:cxnLst/>
            <a:rect l="l" t="t" r="r" b="b"/>
            <a:pathLst>
              <a:path w="4572" h="4572">
                <a:moveTo>
                  <a:pt x="0" y="0"/>
                </a:moveTo>
                <a:lnTo>
                  <a:pt x="4572" y="4572"/>
                </a:lnTo>
              </a:path>
            </a:pathLst>
          </a:custGeom>
          <a:ln w="12954">
            <a:solidFill>
              <a:srgbClr val="3A8A9F"/>
            </a:solidFill>
          </a:ln>
        </p:spPr>
        <p:txBody>
          <a:bodyPr wrap="square" lIns="0" tIns="0" rIns="0" bIns="0" rtlCol="0">
            <a:noAutofit/>
          </a:bodyPr>
          <a:lstStyle/>
          <a:p>
            <a:endParaRPr/>
          </a:p>
        </p:txBody>
      </p:sp>
      <p:sp>
        <p:nvSpPr>
          <p:cNvPr id="3450" name="object 3450"/>
          <p:cNvSpPr/>
          <p:nvPr/>
        </p:nvSpPr>
        <p:spPr>
          <a:xfrm>
            <a:off x="4792979" y="4014977"/>
            <a:ext cx="3048" cy="6096"/>
          </a:xfrm>
          <a:custGeom>
            <a:avLst/>
            <a:gdLst/>
            <a:ahLst/>
            <a:cxnLst/>
            <a:rect l="l" t="t" r="r" b="b"/>
            <a:pathLst>
              <a:path w="3048" h="6096">
                <a:moveTo>
                  <a:pt x="0" y="0"/>
                </a:moveTo>
                <a:lnTo>
                  <a:pt x="3048" y="6096"/>
                </a:lnTo>
              </a:path>
            </a:pathLst>
          </a:custGeom>
          <a:ln w="12954">
            <a:solidFill>
              <a:srgbClr val="3C90A4"/>
            </a:solidFill>
          </a:ln>
        </p:spPr>
        <p:txBody>
          <a:bodyPr wrap="square" lIns="0" tIns="0" rIns="0" bIns="0" rtlCol="0">
            <a:noAutofit/>
          </a:bodyPr>
          <a:lstStyle/>
          <a:p>
            <a:endParaRPr/>
          </a:p>
        </p:txBody>
      </p:sp>
      <p:sp>
        <p:nvSpPr>
          <p:cNvPr id="3451" name="object 3451"/>
          <p:cNvSpPr/>
          <p:nvPr/>
        </p:nvSpPr>
        <p:spPr>
          <a:xfrm>
            <a:off x="4796027" y="4021073"/>
            <a:ext cx="3810" cy="6858"/>
          </a:xfrm>
          <a:custGeom>
            <a:avLst/>
            <a:gdLst/>
            <a:ahLst/>
            <a:cxnLst/>
            <a:rect l="l" t="t" r="r" b="b"/>
            <a:pathLst>
              <a:path w="3810" h="6858">
                <a:moveTo>
                  <a:pt x="0" y="0"/>
                </a:moveTo>
                <a:lnTo>
                  <a:pt x="3810" y="6858"/>
                </a:lnTo>
              </a:path>
            </a:pathLst>
          </a:custGeom>
          <a:ln w="12954">
            <a:solidFill>
              <a:srgbClr val="3D92A6"/>
            </a:solidFill>
          </a:ln>
        </p:spPr>
        <p:txBody>
          <a:bodyPr wrap="square" lIns="0" tIns="0" rIns="0" bIns="0" rtlCol="0">
            <a:noAutofit/>
          </a:bodyPr>
          <a:lstStyle/>
          <a:p>
            <a:endParaRPr/>
          </a:p>
        </p:txBody>
      </p:sp>
      <p:sp>
        <p:nvSpPr>
          <p:cNvPr id="3452" name="object 3452"/>
          <p:cNvSpPr/>
          <p:nvPr/>
        </p:nvSpPr>
        <p:spPr>
          <a:xfrm>
            <a:off x="4799838" y="4027932"/>
            <a:ext cx="2286" cy="9144"/>
          </a:xfrm>
          <a:custGeom>
            <a:avLst/>
            <a:gdLst/>
            <a:ahLst/>
            <a:cxnLst/>
            <a:rect l="l" t="t" r="r" b="b"/>
            <a:pathLst>
              <a:path w="2286" h="9144">
                <a:moveTo>
                  <a:pt x="0" y="0"/>
                </a:moveTo>
                <a:lnTo>
                  <a:pt x="2286" y="9144"/>
                </a:lnTo>
              </a:path>
            </a:pathLst>
          </a:custGeom>
          <a:ln w="12954">
            <a:solidFill>
              <a:srgbClr val="3E93A9"/>
            </a:solidFill>
          </a:ln>
        </p:spPr>
        <p:txBody>
          <a:bodyPr wrap="square" lIns="0" tIns="0" rIns="0" bIns="0" rtlCol="0">
            <a:noAutofit/>
          </a:bodyPr>
          <a:lstStyle/>
          <a:p>
            <a:endParaRPr/>
          </a:p>
        </p:txBody>
      </p:sp>
      <p:sp>
        <p:nvSpPr>
          <p:cNvPr id="3453" name="object 3453"/>
          <p:cNvSpPr/>
          <p:nvPr/>
        </p:nvSpPr>
        <p:spPr>
          <a:xfrm>
            <a:off x="4802123" y="4037076"/>
            <a:ext cx="2286" cy="9906"/>
          </a:xfrm>
          <a:custGeom>
            <a:avLst/>
            <a:gdLst/>
            <a:ahLst/>
            <a:cxnLst/>
            <a:rect l="l" t="t" r="r" b="b"/>
            <a:pathLst>
              <a:path w="2286" h="9905">
                <a:moveTo>
                  <a:pt x="0" y="0"/>
                </a:moveTo>
                <a:lnTo>
                  <a:pt x="2286" y="9906"/>
                </a:lnTo>
              </a:path>
            </a:pathLst>
          </a:custGeom>
          <a:ln w="12954">
            <a:solidFill>
              <a:srgbClr val="3F94AA"/>
            </a:solidFill>
          </a:ln>
        </p:spPr>
        <p:txBody>
          <a:bodyPr wrap="square" lIns="0" tIns="0" rIns="0" bIns="0" rtlCol="0">
            <a:noAutofit/>
          </a:bodyPr>
          <a:lstStyle/>
          <a:p>
            <a:endParaRPr/>
          </a:p>
        </p:txBody>
      </p:sp>
      <p:sp>
        <p:nvSpPr>
          <p:cNvPr id="3454" name="object 3454"/>
          <p:cNvSpPr/>
          <p:nvPr/>
        </p:nvSpPr>
        <p:spPr>
          <a:xfrm>
            <a:off x="4804410" y="4046982"/>
            <a:ext cx="1524" cy="14478"/>
          </a:xfrm>
          <a:custGeom>
            <a:avLst/>
            <a:gdLst/>
            <a:ahLst/>
            <a:cxnLst/>
            <a:rect l="l" t="t" r="r" b="b"/>
            <a:pathLst>
              <a:path w="1524" h="14477">
                <a:moveTo>
                  <a:pt x="0" y="0"/>
                </a:moveTo>
                <a:lnTo>
                  <a:pt x="1524" y="14478"/>
                </a:lnTo>
              </a:path>
            </a:pathLst>
          </a:custGeom>
          <a:ln w="12954">
            <a:solidFill>
              <a:srgbClr val="4094AA"/>
            </a:solidFill>
          </a:ln>
        </p:spPr>
        <p:txBody>
          <a:bodyPr wrap="square" lIns="0" tIns="0" rIns="0" bIns="0" rtlCol="0">
            <a:noAutofit/>
          </a:bodyPr>
          <a:lstStyle/>
          <a:p>
            <a:endParaRPr/>
          </a:p>
        </p:txBody>
      </p:sp>
      <p:sp>
        <p:nvSpPr>
          <p:cNvPr id="3455" name="object 3455"/>
          <p:cNvSpPr/>
          <p:nvPr/>
        </p:nvSpPr>
        <p:spPr>
          <a:xfrm>
            <a:off x="4805933" y="4061460"/>
            <a:ext cx="2286" cy="386334"/>
          </a:xfrm>
          <a:custGeom>
            <a:avLst/>
            <a:gdLst/>
            <a:ahLst/>
            <a:cxnLst/>
            <a:rect l="l" t="t" r="r" b="b"/>
            <a:pathLst>
              <a:path w="2286" h="386334">
                <a:moveTo>
                  <a:pt x="0" y="0"/>
                </a:moveTo>
                <a:lnTo>
                  <a:pt x="1524" y="21336"/>
                </a:lnTo>
                <a:lnTo>
                  <a:pt x="2286" y="49530"/>
                </a:lnTo>
                <a:lnTo>
                  <a:pt x="2286" y="84582"/>
                </a:lnTo>
                <a:lnTo>
                  <a:pt x="2286" y="336804"/>
                </a:lnTo>
                <a:lnTo>
                  <a:pt x="1524" y="364236"/>
                </a:lnTo>
                <a:lnTo>
                  <a:pt x="762" y="386334"/>
                </a:lnTo>
              </a:path>
            </a:pathLst>
          </a:custGeom>
          <a:ln w="12954">
            <a:solidFill>
              <a:srgbClr val="4094AB"/>
            </a:solidFill>
          </a:ln>
        </p:spPr>
        <p:txBody>
          <a:bodyPr wrap="square" lIns="0" tIns="0" rIns="0" bIns="0" rtlCol="0">
            <a:noAutofit/>
          </a:bodyPr>
          <a:lstStyle/>
          <a:p>
            <a:endParaRPr/>
          </a:p>
        </p:txBody>
      </p:sp>
      <p:sp>
        <p:nvSpPr>
          <p:cNvPr id="3456" name="object 3456"/>
          <p:cNvSpPr/>
          <p:nvPr/>
        </p:nvSpPr>
        <p:spPr>
          <a:xfrm>
            <a:off x="4804409" y="4447794"/>
            <a:ext cx="2285" cy="16764"/>
          </a:xfrm>
          <a:custGeom>
            <a:avLst/>
            <a:gdLst/>
            <a:ahLst/>
            <a:cxnLst/>
            <a:rect l="l" t="t" r="r" b="b"/>
            <a:pathLst>
              <a:path w="2286" h="16763">
                <a:moveTo>
                  <a:pt x="2286" y="0"/>
                </a:moveTo>
                <a:lnTo>
                  <a:pt x="0" y="16764"/>
                </a:lnTo>
              </a:path>
            </a:pathLst>
          </a:custGeom>
          <a:ln w="12954">
            <a:solidFill>
              <a:srgbClr val="4094AA"/>
            </a:solidFill>
          </a:ln>
        </p:spPr>
        <p:txBody>
          <a:bodyPr wrap="square" lIns="0" tIns="0" rIns="0" bIns="0" rtlCol="0">
            <a:noAutofit/>
          </a:bodyPr>
          <a:lstStyle/>
          <a:p>
            <a:endParaRPr/>
          </a:p>
        </p:txBody>
      </p:sp>
      <p:sp>
        <p:nvSpPr>
          <p:cNvPr id="3457" name="object 3457"/>
          <p:cNvSpPr/>
          <p:nvPr/>
        </p:nvSpPr>
        <p:spPr>
          <a:xfrm>
            <a:off x="4802886" y="4464557"/>
            <a:ext cx="1523" cy="6096"/>
          </a:xfrm>
          <a:custGeom>
            <a:avLst/>
            <a:gdLst/>
            <a:ahLst/>
            <a:cxnLst/>
            <a:rect l="l" t="t" r="r" b="b"/>
            <a:pathLst>
              <a:path w="1524" h="6096">
                <a:moveTo>
                  <a:pt x="1524" y="0"/>
                </a:moveTo>
                <a:lnTo>
                  <a:pt x="0" y="6096"/>
                </a:lnTo>
              </a:path>
            </a:pathLst>
          </a:custGeom>
          <a:ln w="12954">
            <a:solidFill>
              <a:srgbClr val="3F94AA"/>
            </a:solidFill>
          </a:ln>
        </p:spPr>
        <p:txBody>
          <a:bodyPr wrap="square" lIns="0" tIns="0" rIns="0" bIns="0" rtlCol="0">
            <a:noAutofit/>
          </a:bodyPr>
          <a:lstStyle/>
          <a:p>
            <a:endParaRPr/>
          </a:p>
        </p:txBody>
      </p:sp>
      <p:sp>
        <p:nvSpPr>
          <p:cNvPr id="3458" name="object 3458"/>
          <p:cNvSpPr/>
          <p:nvPr/>
        </p:nvSpPr>
        <p:spPr>
          <a:xfrm>
            <a:off x="4801361" y="4470654"/>
            <a:ext cx="1523" cy="5334"/>
          </a:xfrm>
          <a:custGeom>
            <a:avLst/>
            <a:gdLst/>
            <a:ahLst/>
            <a:cxnLst/>
            <a:rect l="l" t="t" r="r" b="b"/>
            <a:pathLst>
              <a:path w="1524" h="5334">
                <a:moveTo>
                  <a:pt x="1524" y="0"/>
                </a:moveTo>
                <a:lnTo>
                  <a:pt x="0" y="5334"/>
                </a:lnTo>
              </a:path>
            </a:pathLst>
          </a:custGeom>
          <a:ln w="12954">
            <a:solidFill>
              <a:srgbClr val="3E93A9"/>
            </a:solidFill>
          </a:ln>
        </p:spPr>
        <p:txBody>
          <a:bodyPr wrap="square" lIns="0" tIns="0" rIns="0" bIns="0" rtlCol="0">
            <a:noAutofit/>
          </a:bodyPr>
          <a:lstStyle/>
          <a:p>
            <a:endParaRPr/>
          </a:p>
        </p:txBody>
      </p:sp>
      <p:sp>
        <p:nvSpPr>
          <p:cNvPr id="3459" name="object 3459"/>
          <p:cNvSpPr/>
          <p:nvPr/>
        </p:nvSpPr>
        <p:spPr>
          <a:xfrm>
            <a:off x="4798313" y="4475988"/>
            <a:ext cx="3047" cy="5334"/>
          </a:xfrm>
          <a:custGeom>
            <a:avLst/>
            <a:gdLst/>
            <a:ahLst/>
            <a:cxnLst/>
            <a:rect l="l" t="t" r="r" b="b"/>
            <a:pathLst>
              <a:path w="3048" h="5334">
                <a:moveTo>
                  <a:pt x="3048" y="0"/>
                </a:moveTo>
                <a:lnTo>
                  <a:pt x="0" y="5334"/>
                </a:lnTo>
              </a:path>
            </a:pathLst>
          </a:custGeom>
          <a:ln w="12954">
            <a:solidFill>
              <a:srgbClr val="3D92A6"/>
            </a:solidFill>
          </a:ln>
        </p:spPr>
        <p:txBody>
          <a:bodyPr wrap="square" lIns="0" tIns="0" rIns="0" bIns="0" rtlCol="0">
            <a:noAutofit/>
          </a:bodyPr>
          <a:lstStyle/>
          <a:p>
            <a:endParaRPr/>
          </a:p>
        </p:txBody>
      </p:sp>
      <p:sp>
        <p:nvSpPr>
          <p:cNvPr id="3460" name="object 3460"/>
          <p:cNvSpPr/>
          <p:nvPr/>
        </p:nvSpPr>
        <p:spPr>
          <a:xfrm>
            <a:off x="4795266" y="4481322"/>
            <a:ext cx="3047" cy="5334"/>
          </a:xfrm>
          <a:custGeom>
            <a:avLst/>
            <a:gdLst/>
            <a:ahLst/>
            <a:cxnLst/>
            <a:rect l="l" t="t" r="r" b="b"/>
            <a:pathLst>
              <a:path w="3048" h="5334">
                <a:moveTo>
                  <a:pt x="3048" y="0"/>
                </a:moveTo>
                <a:lnTo>
                  <a:pt x="0" y="5334"/>
                </a:lnTo>
              </a:path>
            </a:pathLst>
          </a:custGeom>
          <a:ln w="12954">
            <a:solidFill>
              <a:srgbClr val="3D90A4"/>
            </a:solidFill>
          </a:ln>
        </p:spPr>
        <p:txBody>
          <a:bodyPr wrap="square" lIns="0" tIns="0" rIns="0" bIns="0" rtlCol="0">
            <a:noAutofit/>
          </a:bodyPr>
          <a:lstStyle/>
          <a:p>
            <a:endParaRPr/>
          </a:p>
        </p:txBody>
      </p:sp>
      <p:sp>
        <p:nvSpPr>
          <p:cNvPr id="3461" name="object 3461"/>
          <p:cNvSpPr/>
          <p:nvPr/>
        </p:nvSpPr>
        <p:spPr>
          <a:xfrm>
            <a:off x="4792218" y="4486655"/>
            <a:ext cx="3047" cy="4572"/>
          </a:xfrm>
          <a:custGeom>
            <a:avLst/>
            <a:gdLst/>
            <a:ahLst/>
            <a:cxnLst/>
            <a:rect l="l" t="t" r="r" b="b"/>
            <a:pathLst>
              <a:path w="3048" h="4572">
                <a:moveTo>
                  <a:pt x="3048" y="0"/>
                </a:moveTo>
                <a:lnTo>
                  <a:pt x="0" y="4572"/>
                </a:lnTo>
              </a:path>
            </a:pathLst>
          </a:custGeom>
          <a:ln w="12954">
            <a:solidFill>
              <a:srgbClr val="3C8EA1"/>
            </a:solidFill>
          </a:ln>
        </p:spPr>
        <p:txBody>
          <a:bodyPr wrap="square" lIns="0" tIns="0" rIns="0" bIns="0" rtlCol="0">
            <a:noAutofit/>
          </a:bodyPr>
          <a:lstStyle/>
          <a:p>
            <a:endParaRPr/>
          </a:p>
        </p:txBody>
      </p:sp>
      <p:sp>
        <p:nvSpPr>
          <p:cNvPr id="3462" name="object 3462"/>
          <p:cNvSpPr/>
          <p:nvPr/>
        </p:nvSpPr>
        <p:spPr>
          <a:xfrm>
            <a:off x="4788407" y="4491227"/>
            <a:ext cx="3810" cy="3810"/>
          </a:xfrm>
          <a:custGeom>
            <a:avLst/>
            <a:gdLst/>
            <a:ahLst/>
            <a:cxnLst/>
            <a:rect l="l" t="t" r="r" b="b"/>
            <a:pathLst>
              <a:path w="3810" h="3810">
                <a:moveTo>
                  <a:pt x="3810" y="0"/>
                </a:moveTo>
                <a:lnTo>
                  <a:pt x="0" y="3810"/>
                </a:lnTo>
              </a:path>
            </a:pathLst>
          </a:custGeom>
          <a:ln w="12954">
            <a:solidFill>
              <a:srgbClr val="3A8A9F"/>
            </a:solidFill>
          </a:ln>
        </p:spPr>
        <p:txBody>
          <a:bodyPr wrap="square" lIns="0" tIns="0" rIns="0" bIns="0" rtlCol="0">
            <a:noAutofit/>
          </a:bodyPr>
          <a:lstStyle/>
          <a:p>
            <a:endParaRPr/>
          </a:p>
        </p:txBody>
      </p:sp>
      <p:sp>
        <p:nvSpPr>
          <p:cNvPr id="3463" name="object 3463"/>
          <p:cNvSpPr/>
          <p:nvPr/>
        </p:nvSpPr>
        <p:spPr>
          <a:xfrm>
            <a:off x="4783835" y="4495038"/>
            <a:ext cx="4572" cy="3048"/>
          </a:xfrm>
          <a:custGeom>
            <a:avLst/>
            <a:gdLst/>
            <a:ahLst/>
            <a:cxnLst/>
            <a:rect l="l" t="t" r="r" b="b"/>
            <a:pathLst>
              <a:path w="4572" h="3048">
                <a:moveTo>
                  <a:pt x="4572" y="0"/>
                </a:moveTo>
                <a:lnTo>
                  <a:pt x="0" y="3048"/>
                </a:lnTo>
              </a:path>
            </a:pathLst>
          </a:custGeom>
          <a:ln w="12954">
            <a:solidFill>
              <a:srgbClr val="398699"/>
            </a:solidFill>
          </a:ln>
        </p:spPr>
        <p:txBody>
          <a:bodyPr wrap="square" lIns="0" tIns="0" rIns="0" bIns="0" rtlCol="0">
            <a:noAutofit/>
          </a:bodyPr>
          <a:lstStyle/>
          <a:p>
            <a:endParaRPr/>
          </a:p>
        </p:txBody>
      </p:sp>
      <p:sp>
        <p:nvSpPr>
          <p:cNvPr id="3464" name="object 3464"/>
          <p:cNvSpPr/>
          <p:nvPr/>
        </p:nvSpPr>
        <p:spPr>
          <a:xfrm>
            <a:off x="4780025" y="4498085"/>
            <a:ext cx="3810" cy="2286"/>
          </a:xfrm>
          <a:custGeom>
            <a:avLst/>
            <a:gdLst/>
            <a:ahLst/>
            <a:cxnLst/>
            <a:rect l="l" t="t" r="r" b="b"/>
            <a:pathLst>
              <a:path w="3810" h="2286">
                <a:moveTo>
                  <a:pt x="3810" y="0"/>
                </a:moveTo>
                <a:lnTo>
                  <a:pt x="0" y="2286"/>
                </a:lnTo>
              </a:path>
            </a:pathLst>
          </a:custGeom>
          <a:ln w="12954">
            <a:solidFill>
              <a:srgbClr val="388294"/>
            </a:solidFill>
          </a:ln>
        </p:spPr>
        <p:txBody>
          <a:bodyPr wrap="square" lIns="0" tIns="0" rIns="0" bIns="0" rtlCol="0">
            <a:noAutofit/>
          </a:bodyPr>
          <a:lstStyle/>
          <a:p>
            <a:endParaRPr/>
          </a:p>
        </p:txBody>
      </p:sp>
      <p:sp>
        <p:nvSpPr>
          <p:cNvPr id="3465" name="object 3465"/>
          <p:cNvSpPr/>
          <p:nvPr/>
        </p:nvSpPr>
        <p:spPr>
          <a:xfrm>
            <a:off x="4774692" y="4500372"/>
            <a:ext cx="5334" cy="1524"/>
          </a:xfrm>
          <a:custGeom>
            <a:avLst/>
            <a:gdLst/>
            <a:ahLst/>
            <a:cxnLst/>
            <a:rect l="l" t="t" r="r" b="b"/>
            <a:pathLst>
              <a:path w="5334" h="1524">
                <a:moveTo>
                  <a:pt x="5334" y="0"/>
                </a:moveTo>
                <a:lnTo>
                  <a:pt x="0" y="1524"/>
                </a:lnTo>
              </a:path>
            </a:pathLst>
          </a:custGeom>
          <a:ln w="12954">
            <a:solidFill>
              <a:srgbClr val="357D90"/>
            </a:solidFill>
          </a:ln>
        </p:spPr>
        <p:txBody>
          <a:bodyPr wrap="square" lIns="0" tIns="0" rIns="0" bIns="0" rtlCol="0">
            <a:noAutofit/>
          </a:bodyPr>
          <a:lstStyle/>
          <a:p>
            <a:endParaRPr/>
          </a:p>
        </p:txBody>
      </p:sp>
      <p:sp>
        <p:nvSpPr>
          <p:cNvPr id="3466" name="object 3466"/>
          <p:cNvSpPr/>
          <p:nvPr/>
        </p:nvSpPr>
        <p:spPr>
          <a:xfrm>
            <a:off x="4769358" y="4501895"/>
            <a:ext cx="5334" cy="1524"/>
          </a:xfrm>
          <a:custGeom>
            <a:avLst/>
            <a:gdLst/>
            <a:ahLst/>
            <a:cxnLst/>
            <a:rect l="l" t="t" r="r" b="b"/>
            <a:pathLst>
              <a:path w="5334" h="1524">
                <a:moveTo>
                  <a:pt x="5334" y="0"/>
                </a:moveTo>
                <a:lnTo>
                  <a:pt x="0" y="1524"/>
                </a:lnTo>
              </a:path>
            </a:pathLst>
          </a:custGeom>
          <a:ln w="12954">
            <a:solidFill>
              <a:srgbClr val="327989"/>
            </a:solidFill>
          </a:ln>
        </p:spPr>
        <p:txBody>
          <a:bodyPr wrap="square" lIns="0" tIns="0" rIns="0" bIns="0" rtlCol="0">
            <a:noAutofit/>
          </a:bodyPr>
          <a:lstStyle/>
          <a:p>
            <a:endParaRPr/>
          </a:p>
        </p:txBody>
      </p:sp>
      <p:sp>
        <p:nvSpPr>
          <p:cNvPr id="3467" name="object 3467"/>
          <p:cNvSpPr/>
          <p:nvPr/>
        </p:nvSpPr>
        <p:spPr>
          <a:xfrm>
            <a:off x="4769357" y="4503420"/>
            <a:ext cx="0" cy="22098"/>
          </a:xfrm>
          <a:custGeom>
            <a:avLst/>
            <a:gdLst/>
            <a:ahLst/>
            <a:cxnLst/>
            <a:rect l="l" t="t" r="r" b="b"/>
            <a:pathLst>
              <a:path h="22098">
                <a:moveTo>
                  <a:pt x="0" y="0"/>
                </a:moveTo>
                <a:lnTo>
                  <a:pt x="0" y="22098"/>
                </a:lnTo>
              </a:path>
            </a:pathLst>
          </a:custGeom>
          <a:ln w="12954">
            <a:solidFill>
              <a:srgbClr val="4094AB"/>
            </a:solidFill>
          </a:ln>
        </p:spPr>
        <p:txBody>
          <a:bodyPr wrap="square" lIns="0" tIns="0" rIns="0" bIns="0" rtlCol="0">
            <a:noAutofit/>
          </a:bodyPr>
          <a:lstStyle/>
          <a:p>
            <a:endParaRPr/>
          </a:p>
        </p:txBody>
      </p:sp>
      <p:sp>
        <p:nvSpPr>
          <p:cNvPr id="3468" name="object 3468"/>
          <p:cNvSpPr/>
          <p:nvPr/>
        </p:nvSpPr>
        <p:spPr>
          <a:xfrm>
            <a:off x="4769357" y="4525517"/>
            <a:ext cx="183642" cy="0"/>
          </a:xfrm>
          <a:custGeom>
            <a:avLst/>
            <a:gdLst/>
            <a:ahLst/>
            <a:cxnLst/>
            <a:rect l="l" t="t" r="r" b="b"/>
            <a:pathLst>
              <a:path w="183641">
                <a:moveTo>
                  <a:pt x="0" y="0"/>
                </a:moveTo>
                <a:lnTo>
                  <a:pt x="183642" y="0"/>
                </a:lnTo>
              </a:path>
            </a:pathLst>
          </a:custGeom>
          <a:ln w="12954">
            <a:solidFill>
              <a:srgbClr val="358092"/>
            </a:solidFill>
          </a:ln>
        </p:spPr>
        <p:txBody>
          <a:bodyPr wrap="square" lIns="0" tIns="0" rIns="0" bIns="0" rtlCol="0">
            <a:noAutofit/>
          </a:bodyPr>
          <a:lstStyle/>
          <a:p>
            <a:endParaRPr/>
          </a:p>
        </p:txBody>
      </p:sp>
      <p:sp>
        <p:nvSpPr>
          <p:cNvPr id="3469" name="object 3469"/>
          <p:cNvSpPr/>
          <p:nvPr/>
        </p:nvSpPr>
        <p:spPr>
          <a:xfrm>
            <a:off x="4953000"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3470" name="object 3470"/>
          <p:cNvSpPr/>
          <p:nvPr/>
        </p:nvSpPr>
        <p:spPr>
          <a:xfrm>
            <a:off x="4942332" y="4500372"/>
            <a:ext cx="10668" cy="3047"/>
          </a:xfrm>
          <a:custGeom>
            <a:avLst/>
            <a:gdLst/>
            <a:ahLst/>
            <a:cxnLst/>
            <a:rect l="l" t="t" r="r" b="b"/>
            <a:pathLst>
              <a:path w="10667" h="3048">
                <a:moveTo>
                  <a:pt x="10667" y="3048"/>
                </a:moveTo>
                <a:lnTo>
                  <a:pt x="0" y="0"/>
                </a:lnTo>
              </a:path>
            </a:pathLst>
          </a:custGeom>
          <a:ln w="12954">
            <a:solidFill>
              <a:srgbClr val="3A899E"/>
            </a:solidFill>
          </a:ln>
        </p:spPr>
        <p:txBody>
          <a:bodyPr wrap="square" lIns="0" tIns="0" rIns="0" bIns="0" rtlCol="0">
            <a:noAutofit/>
          </a:bodyPr>
          <a:lstStyle/>
          <a:p>
            <a:endParaRPr/>
          </a:p>
        </p:txBody>
      </p:sp>
      <p:sp>
        <p:nvSpPr>
          <p:cNvPr id="3471" name="object 3471"/>
          <p:cNvSpPr/>
          <p:nvPr/>
        </p:nvSpPr>
        <p:spPr>
          <a:xfrm>
            <a:off x="4936998" y="4498086"/>
            <a:ext cx="5334" cy="2285"/>
          </a:xfrm>
          <a:custGeom>
            <a:avLst/>
            <a:gdLst/>
            <a:ahLst/>
            <a:cxnLst/>
            <a:rect l="l" t="t" r="r" b="b"/>
            <a:pathLst>
              <a:path w="5334" h="2286">
                <a:moveTo>
                  <a:pt x="5334" y="2286"/>
                </a:moveTo>
                <a:lnTo>
                  <a:pt x="0" y="0"/>
                </a:lnTo>
              </a:path>
            </a:pathLst>
          </a:custGeom>
          <a:ln w="12954">
            <a:solidFill>
              <a:srgbClr val="3C8FA3"/>
            </a:solidFill>
          </a:ln>
        </p:spPr>
        <p:txBody>
          <a:bodyPr wrap="square" lIns="0" tIns="0" rIns="0" bIns="0" rtlCol="0">
            <a:noAutofit/>
          </a:bodyPr>
          <a:lstStyle/>
          <a:p>
            <a:endParaRPr/>
          </a:p>
        </p:txBody>
      </p:sp>
      <p:sp>
        <p:nvSpPr>
          <p:cNvPr id="3472" name="object 3472"/>
          <p:cNvSpPr/>
          <p:nvPr/>
        </p:nvSpPr>
        <p:spPr>
          <a:xfrm>
            <a:off x="4933188" y="4495037"/>
            <a:ext cx="3810" cy="3047"/>
          </a:xfrm>
          <a:custGeom>
            <a:avLst/>
            <a:gdLst/>
            <a:ahLst/>
            <a:cxnLst/>
            <a:rect l="l" t="t" r="r" b="b"/>
            <a:pathLst>
              <a:path w="3810" h="3048">
                <a:moveTo>
                  <a:pt x="3810" y="3048"/>
                </a:moveTo>
                <a:lnTo>
                  <a:pt x="0" y="0"/>
                </a:lnTo>
              </a:path>
            </a:pathLst>
          </a:custGeom>
          <a:ln w="12954">
            <a:solidFill>
              <a:srgbClr val="3E92A8"/>
            </a:solidFill>
          </a:ln>
        </p:spPr>
        <p:txBody>
          <a:bodyPr wrap="square" lIns="0" tIns="0" rIns="0" bIns="0" rtlCol="0">
            <a:noAutofit/>
          </a:bodyPr>
          <a:lstStyle/>
          <a:p>
            <a:endParaRPr/>
          </a:p>
        </p:txBody>
      </p:sp>
      <p:sp>
        <p:nvSpPr>
          <p:cNvPr id="3473" name="object 3473"/>
          <p:cNvSpPr/>
          <p:nvPr/>
        </p:nvSpPr>
        <p:spPr>
          <a:xfrm>
            <a:off x="4929378" y="4492752"/>
            <a:ext cx="3810" cy="2285"/>
          </a:xfrm>
          <a:custGeom>
            <a:avLst/>
            <a:gdLst/>
            <a:ahLst/>
            <a:cxnLst/>
            <a:rect l="l" t="t" r="r" b="b"/>
            <a:pathLst>
              <a:path w="3810" h="2286">
                <a:moveTo>
                  <a:pt x="3810" y="2286"/>
                </a:moveTo>
                <a:lnTo>
                  <a:pt x="0" y="0"/>
                </a:lnTo>
              </a:path>
            </a:pathLst>
          </a:custGeom>
          <a:ln w="12954">
            <a:solidFill>
              <a:srgbClr val="4095AC"/>
            </a:solidFill>
          </a:ln>
        </p:spPr>
        <p:txBody>
          <a:bodyPr wrap="square" lIns="0" tIns="0" rIns="0" bIns="0" rtlCol="0">
            <a:noAutofit/>
          </a:bodyPr>
          <a:lstStyle/>
          <a:p>
            <a:endParaRPr/>
          </a:p>
        </p:txBody>
      </p:sp>
      <p:sp>
        <p:nvSpPr>
          <p:cNvPr id="3474" name="object 3474"/>
          <p:cNvSpPr/>
          <p:nvPr/>
        </p:nvSpPr>
        <p:spPr>
          <a:xfrm>
            <a:off x="4926329" y="4488941"/>
            <a:ext cx="3048" cy="3810"/>
          </a:xfrm>
          <a:custGeom>
            <a:avLst/>
            <a:gdLst/>
            <a:ahLst/>
            <a:cxnLst/>
            <a:rect l="l" t="t" r="r" b="b"/>
            <a:pathLst>
              <a:path w="3048" h="3810">
                <a:moveTo>
                  <a:pt x="3048" y="3810"/>
                </a:moveTo>
                <a:lnTo>
                  <a:pt x="0" y="0"/>
                </a:lnTo>
              </a:path>
            </a:pathLst>
          </a:custGeom>
          <a:ln w="12954">
            <a:solidFill>
              <a:srgbClr val="4299AF"/>
            </a:solidFill>
          </a:ln>
        </p:spPr>
        <p:txBody>
          <a:bodyPr wrap="square" lIns="0" tIns="0" rIns="0" bIns="0" rtlCol="0">
            <a:noAutofit/>
          </a:bodyPr>
          <a:lstStyle/>
          <a:p>
            <a:endParaRPr/>
          </a:p>
        </p:txBody>
      </p:sp>
      <p:sp>
        <p:nvSpPr>
          <p:cNvPr id="3475" name="object 3475"/>
          <p:cNvSpPr/>
          <p:nvPr/>
        </p:nvSpPr>
        <p:spPr>
          <a:xfrm>
            <a:off x="4924043" y="4485894"/>
            <a:ext cx="2286" cy="3048"/>
          </a:xfrm>
          <a:custGeom>
            <a:avLst/>
            <a:gdLst/>
            <a:ahLst/>
            <a:cxnLst/>
            <a:rect l="l" t="t" r="r" b="b"/>
            <a:pathLst>
              <a:path w="2286" h="3048">
                <a:moveTo>
                  <a:pt x="2286" y="3048"/>
                </a:moveTo>
                <a:lnTo>
                  <a:pt x="0" y="0"/>
                </a:lnTo>
              </a:path>
            </a:pathLst>
          </a:custGeom>
          <a:ln w="12954">
            <a:solidFill>
              <a:srgbClr val="439DB2"/>
            </a:solidFill>
          </a:ln>
        </p:spPr>
        <p:txBody>
          <a:bodyPr wrap="square" lIns="0" tIns="0" rIns="0" bIns="0" rtlCol="0">
            <a:noAutofit/>
          </a:bodyPr>
          <a:lstStyle/>
          <a:p>
            <a:endParaRPr/>
          </a:p>
        </p:txBody>
      </p:sp>
      <p:sp>
        <p:nvSpPr>
          <p:cNvPr id="3476" name="object 3476"/>
          <p:cNvSpPr/>
          <p:nvPr/>
        </p:nvSpPr>
        <p:spPr>
          <a:xfrm>
            <a:off x="4921758" y="4482084"/>
            <a:ext cx="2286" cy="3810"/>
          </a:xfrm>
          <a:custGeom>
            <a:avLst/>
            <a:gdLst/>
            <a:ahLst/>
            <a:cxnLst/>
            <a:rect l="l" t="t" r="r" b="b"/>
            <a:pathLst>
              <a:path w="2286" h="3810">
                <a:moveTo>
                  <a:pt x="2286" y="3810"/>
                </a:moveTo>
                <a:lnTo>
                  <a:pt x="0" y="0"/>
                </a:lnTo>
              </a:path>
            </a:pathLst>
          </a:custGeom>
          <a:ln w="12954">
            <a:solidFill>
              <a:srgbClr val="449FB6"/>
            </a:solidFill>
          </a:ln>
        </p:spPr>
        <p:txBody>
          <a:bodyPr wrap="square" lIns="0" tIns="0" rIns="0" bIns="0" rtlCol="0">
            <a:noAutofit/>
          </a:bodyPr>
          <a:lstStyle/>
          <a:p>
            <a:endParaRPr/>
          </a:p>
        </p:txBody>
      </p:sp>
      <p:sp>
        <p:nvSpPr>
          <p:cNvPr id="3477" name="object 3477"/>
          <p:cNvSpPr/>
          <p:nvPr/>
        </p:nvSpPr>
        <p:spPr>
          <a:xfrm>
            <a:off x="4920233" y="4476749"/>
            <a:ext cx="1524" cy="5334"/>
          </a:xfrm>
          <a:custGeom>
            <a:avLst/>
            <a:gdLst/>
            <a:ahLst/>
            <a:cxnLst/>
            <a:rect l="l" t="t" r="r" b="b"/>
            <a:pathLst>
              <a:path w="1524" h="5334">
                <a:moveTo>
                  <a:pt x="1524" y="5333"/>
                </a:moveTo>
                <a:lnTo>
                  <a:pt x="0" y="0"/>
                </a:lnTo>
              </a:path>
            </a:pathLst>
          </a:custGeom>
          <a:ln w="12954">
            <a:solidFill>
              <a:srgbClr val="45A1B8"/>
            </a:solidFill>
          </a:ln>
        </p:spPr>
        <p:txBody>
          <a:bodyPr wrap="square" lIns="0" tIns="0" rIns="0" bIns="0" rtlCol="0">
            <a:noAutofit/>
          </a:bodyPr>
          <a:lstStyle/>
          <a:p>
            <a:endParaRPr/>
          </a:p>
        </p:txBody>
      </p:sp>
      <p:sp>
        <p:nvSpPr>
          <p:cNvPr id="3478" name="object 3478"/>
          <p:cNvSpPr/>
          <p:nvPr/>
        </p:nvSpPr>
        <p:spPr>
          <a:xfrm>
            <a:off x="4918709" y="4470654"/>
            <a:ext cx="1524" cy="6096"/>
          </a:xfrm>
          <a:custGeom>
            <a:avLst/>
            <a:gdLst/>
            <a:ahLst/>
            <a:cxnLst/>
            <a:rect l="l" t="t" r="r" b="b"/>
            <a:pathLst>
              <a:path w="1524" h="6096">
                <a:moveTo>
                  <a:pt x="1524" y="6096"/>
                </a:moveTo>
                <a:lnTo>
                  <a:pt x="0" y="0"/>
                </a:lnTo>
              </a:path>
            </a:pathLst>
          </a:custGeom>
          <a:ln w="12954">
            <a:solidFill>
              <a:srgbClr val="45A2B9"/>
            </a:solidFill>
          </a:ln>
        </p:spPr>
        <p:txBody>
          <a:bodyPr wrap="square" lIns="0" tIns="0" rIns="0" bIns="0" rtlCol="0">
            <a:noAutofit/>
          </a:bodyPr>
          <a:lstStyle/>
          <a:p>
            <a:endParaRPr/>
          </a:p>
        </p:txBody>
      </p:sp>
      <p:sp>
        <p:nvSpPr>
          <p:cNvPr id="3479" name="object 3479"/>
          <p:cNvSpPr/>
          <p:nvPr/>
        </p:nvSpPr>
        <p:spPr>
          <a:xfrm>
            <a:off x="4916424" y="4453128"/>
            <a:ext cx="2286" cy="17526"/>
          </a:xfrm>
          <a:custGeom>
            <a:avLst/>
            <a:gdLst/>
            <a:ahLst/>
            <a:cxnLst/>
            <a:rect l="l" t="t" r="r" b="b"/>
            <a:pathLst>
              <a:path w="2286" h="17525">
                <a:moveTo>
                  <a:pt x="2286" y="17525"/>
                </a:moveTo>
                <a:lnTo>
                  <a:pt x="0" y="0"/>
                </a:lnTo>
              </a:path>
            </a:pathLst>
          </a:custGeom>
          <a:ln w="12954">
            <a:solidFill>
              <a:srgbClr val="46A2BA"/>
            </a:solidFill>
          </a:ln>
        </p:spPr>
        <p:txBody>
          <a:bodyPr wrap="square" lIns="0" tIns="0" rIns="0" bIns="0" rtlCol="0">
            <a:noAutofit/>
          </a:bodyPr>
          <a:lstStyle/>
          <a:p>
            <a:endParaRPr/>
          </a:p>
        </p:txBody>
      </p:sp>
      <p:sp>
        <p:nvSpPr>
          <p:cNvPr id="3480" name="object 3480"/>
          <p:cNvSpPr/>
          <p:nvPr/>
        </p:nvSpPr>
        <p:spPr>
          <a:xfrm>
            <a:off x="4909565" y="4046219"/>
            <a:ext cx="6858" cy="406908"/>
          </a:xfrm>
          <a:custGeom>
            <a:avLst/>
            <a:gdLst/>
            <a:ahLst/>
            <a:cxnLst/>
            <a:rect l="l" t="t" r="r" b="b"/>
            <a:pathLst>
              <a:path w="6858" h="406908">
                <a:moveTo>
                  <a:pt x="6858" y="406908"/>
                </a:moveTo>
                <a:lnTo>
                  <a:pt x="5334" y="382524"/>
                </a:lnTo>
                <a:lnTo>
                  <a:pt x="4572" y="352044"/>
                </a:lnTo>
                <a:lnTo>
                  <a:pt x="4572" y="112014"/>
                </a:lnTo>
                <a:lnTo>
                  <a:pt x="4572" y="68580"/>
                </a:lnTo>
                <a:lnTo>
                  <a:pt x="3048" y="30480"/>
                </a:lnTo>
                <a:lnTo>
                  <a:pt x="0" y="0"/>
                </a:lnTo>
              </a:path>
            </a:pathLst>
          </a:custGeom>
          <a:ln w="12954">
            <a:solidFill>
              <a:srgbClr val="46A3BA"/>
            </a:solidFill>
          </a:ln>
        </p:spPr>
        <p:txBody>
          <a:bodyPr wrap="square" lIns="0" tIns="0" rIns="0" bIns="0" rtlCol="0">
            <a:noAutofit/>
          </a:bodyPr>
          <a:lstStyle/>
          <a:p>
            <a:endParaRPr/>
          </a:p>
        </p:txBody>
      </p:sp>
      <p:sp>
        <p:nvSpPr>
          <p:cNvPr id="3481" name="object 3481"/>
          <p:cNvSpPr/>
          <p:nvPr/>
        </p:nvSpPr>
        <p:spPr>
          <a:xfrm>
            <a:off x="4905756" y="4021074"/>
            <a:ext cx="3810" cy="25146"/>
          </a:xfrm>
          <a:custGeom>
            <a:avLst/>
            <a:gdLst/>
            <a:ahLst/>
            <a:cxnLst/>
            <a:rect l="l" t="t" r="r" b="b"/>
            <a:pathLst>
              <a:path w="3810" h="25146">
                <a:moveTo>
                  <a:pt x="3810" y="25146"/>
                </a:moveTo>
                <a:lnTo>
                  <a:pt x="0" y="0"/>
                </a:lnTo>
              </a:path>
            </a:pathLst>
          </a:custGeom>
          <a:ln w="12954">
            <a:solidFill>
              <a:srgbClr val="46A2BA"/>
            </a:solidFill>
          </a:ln>
        </p:spPr>
        <p:txBody>
          <a:bodyPr wrap="square" lIns="0" tIns="0" rIns="0" bIns="0" rtlCol="0">
            <a:noAutofit/>
          </a:bodyPr>
          <a:lstStyle/>
          <a:p>
            <a:endParaRPr/>
          </a:p>
        </p:txBody>
      </p:sp>
      <p:sp>
        <p:nvSpPr>
          <p:cNvPr id="3482" name="object 3482"/>
          <p:cNvSpPr/>
          <p:nvPr/>
        </p:nvSpPr>
        <p:spPr>
          <a:xfrm>
            <a:off x="4903469" y="4011167"/>
            <a:ext cx="2286" cy="9906"/>
          </a:xfrm>
          <a:custGeom>
            <a:avLst/>
            <a:gdLst/>
            <a:ahLst/>
            <a:cxnLst/>
            <a:rect l="l" t="t" r="r" b="b"/>
            <a:pathLst>
              <a:path w="2286" h="9905">
                <a:moveTo>
                  <a:pt x="2286" y="9905"/>
                </a:moveTo>
                <a:lnTo>
                  <a:pt x="0" y="0"/>
                </a:lnTo>
              </a:path>
            </a:pathLst>
          </a:custGeom>
          <a:ln w="12954">
            <a:solidFill>
              <a:srgbClr val="46A2B9"/>
            </a:solidFill>
          </a:ln>
        </p:spPr>
        <p:txBody>
          <a:bodyPr wrap="square" lIns="0" tIns="0" rIns="0" bIns="0" rtlCol="0">
            <a:noAutofit/>
          </a:bodyPr>
          <a:lstStyle/>
          <a:p>
            <a:endParaRPr/>
          </a:p>
        </p:txBody>
      </p:sp>
      <p:sp>
        <p:nvSpPr>
          <p:cNvPr id="3483" name="object 3483"/>
          <p:cNvSpPr/>
          <p:nvPr/>
        </p:nvSpPr>
        <p:spPr>
          <a:xfrm>
            <a:off x="4901184" y="4001261"/>
            <a:ext cx="2286" cy="9906"/>
          </a:xfrm>
          <a:custGeom>
            <a:avLst/>
            <a:gdLst/>
            <a:ahLst/>
            <a:cxnLst/>
            <a:rect l="l" t="t" r="r" b="b"/>
            <a:pathLst>
              <a:path w="2286" h="9905">
                <a:moveTo>
                  <a:pt x="2286" y="9906"/>
                </a:moveTo>
                <a:lnTo>
                  <a:pt x="0" y="0"/>
                </a:lnTo>
              </a:path>
            </a:pathLst>
          </a:custGeom>
          <a:ln w="12954">
            <a:solidFill>
              <a:srgbClr val="45A1B9"/>
            </a:solidFill>
          </a:ln>
        </p:spPr>
        <p:txBody>
          <a:bodyPr wrap="square" lIns="0" tIns="0" rIns="0" bIns="0" rtlCol="0">
            <a:noAutofit/>
          </a:bodyPr>
          <a:lstStyle/>
          <a:p>
            <a:endParaRPr/>
          </a:p>
        </p:txBody>
      </p:sp>
      <p:sp>
        <p:nvSpPr>
          <p:cNvPr id="3484" name="object 3484"/>
          <p:cNvSpPr/>
          <p:nvPr/>
        </p:nvSpPr>
        <p:spPr>
          <a:xfrm>
            <a:off x="4897373" y="3991355"/>
            <a:ext cx="3810" cy="9906"/>
          </a:xfrm>
          <a:custGeom>
            <a:avLst/>
            <a:gdLst/>
            <a:ahLst/>
            <a:cxnLst/>
            <a:rect l="l" t="t" r="r" b="b"/>
            <a:pathLst>
              <a:path w="3810" h="9905">
                <a:moveTo>
                  <a:pt x="3810" y="9905"/>
                </a:moveTo>
                <a:lnTo>
                  <a:pt x="0" y="0"/>
                </a:lnTo>
              </a:path>
            </a:pathLst>
          </a:custGeom>
          <a:ln w="12953">
            <a:solidFill>
              <a:srgbClr val="45A1B8"/>
            </a:solidFill>
          </a:ln>
        </p:spPr>
        <p:txBody>
          <a:bodyPr wrap="square" lIns="0" tIns="0" rIns="0" bIns="0" rtlCol="0">
            <a:noAutofit/>
          </a:bodyPr>
          <a:lstStyle/>
          <a:p>
            <a:endParaRPr/>
          </a:p>
        </p:txBody>
      </p:sp>
      <p:sp>
        <p:nvSpPr>
          <p:cNvPr id="3485" name="object 3485"/>
          <p:cNvSpPr/>
          <p:nvPr/>
        </p:nvSpPr>
        <p:spPr>
          <a:xfrm>
            <a:off x="4894325" y="3982211"/>
            <a:ext cx="3048" cy="9144"/>
          </a:xfrm>
          <a:custGeom>
            <a:avLst/>
            <a:gdLst/>
            <a:ahLst/>
            <a:cxnLst/>
            <a:rect l="l" t="t" r="r" b="b"/>
            <a:pathLst>
              <a:path w="3048" h="9144">
                <a:moveTo>
                  <a:pt x="3048" y="9143"/>
                </a:moveTo>
                <a:lnTo>
                  <a:pt x="0" y="0"/>
                </a:lnTo>
              </a:path>
            </a:pathLst>
          </a:custGeom>
          <a:ln w="12954">
            <a:solidFill>
              <a:srgbClr val="45A0B8"/>
            </a:solidFill>
          </a:ln>
        </p:spPr>
        <p:txBody>
          <a:bodyPr wrap="square" lIns="0" tIns="0" rIns="0" bIns="0" rtlCol="0">
            <a:noAutofit/>
          </a:bodyPr>
          <a:lstStyle/>
          <a:p>
            <a:endParaRPr/>
          </a:p>
        </p:txBody>
      </p:sp>
      <p:sp>
        <p:nvSpPr>
          <p:cNvPr id="3486" name="object 3486"/>
          <p:cNvSpPr/>
          <p:nvPr/>
        </p:nvSpPr>
        <p:spPr>
          <a:xfrm>
            <a:off x="4889754" y="3973829"/>
            <a:ext cx="4572" cy="8382"/>
          </a:xfrm>
          <a:custGeom>
            <a:avLst/>
            <a:gdLst/>
            <a:ahLst/>
            <a:cxnLst/>
            <a:rect l="l" t="t" r="r" b="b"/>
            <a:pathLst>
              <a:path w="4572" h="8382">
                <a:moveTo>
                  <a:pt x="4572" y="8381"/>
                </a:moveTo>
                <a:lnTo>
                  <a:pt x="0" y="0"/>
                </a:lnTo>
              </a:path>
            </a:pathLst>
          </a:custGeom>
          <a:ln w="12954">
            <a:solidFill>
              <a:srgbClr val="449FB7"/>
            </a:solidFill>
          </a:ln>
        </p:spPr>
        <p:txBody>
          <a:bodyPr wrap="square" lIns="0" tIns="0" rIns="0" bIns="0" rtlCol="0">
            <a:noAutofit/>
          </a:bodyPr>
          <a:lstStyle/>
          <a:p>
            <a:endParaRPr/>
          </a:p>
        </p:txBody>
      </p:sp>
      <p:sp>
        <p:nvSpPr>
          <p:cNvPr id="3487" name="object 3487"/>
          <p:cNvSpPr/>
          <p:nvPr/>
        </p:nvSpPr>
        <p:spPr>
          <a:xfrm>
            <a:off x="4885944" y="3965447"/>
            <a:ext cx="3810" cy="8382"/>
          </a:xfrm>
          <a:custGeom>
            <a:avLst/>
            <a:gdLst/>
            <a:ahLst/>
            <a:cxnLst/>
            <a:rect l="l" t="t" r="r" b="b"/>
            <a:pathLst>
              <a:path w="3810" h="8382">
                <a:moveTo>
                  <a:pt x="3810" y="8381"/>
                </a:moveTo>
                <a:lnTo>
                  <a:pt x="0" y="0"/>
                </a:lnTo>
              </a:path>
            </a:pathLst>
          </a:custGeom>
          <a:ln w="12954">
            <a:solidFill>
              <a:srgbClr val="449FB6"/>
            </a:solidFill>
          </a:ln>
        </p:spPr>
        <p:txBody>
          <a:bodyPr wrap="square" lIns="0" tIns="0" rIns="0" bIns="0" rtlCol="0">
            <a:noAutofit/>
          </a:bodyPr>
          <a:lstStyle/>
          <a:p>
            <a:endParaRPr/>
          </a:p>
        </p:txBody>
      </p:sp>
      <p:sp>
        <p:nvSpPr>
          <p:cNvPr id="3488" name="object 3488"/>
          <p:cNvSpPr/>
          <p:nvPr/>
        </p:nvSpPr>
        <p:spPr>
          <a:xfrm>
            <a:off x="4880610" y="3957828"/>
            <a:ext cx="5334" cy="7620"/>
          </a:xfrm>
          <a:custGeom>
            <a:avLst/>
            <a:gdLst/>
            <a:ahLst/>
            <a:cxnLst/>
            <a:rect l="l" t="t" r="r" b="b"/>
            <a:pathLst>
              <a:path w="5334" h="7620">
                <a:moveTo>
                  <a:pt x="5334" y="7619"/>
                </a:moveTo>
                <a:lnTo>
                  <a:pt x="0" y="0"/>
                </a:lnTo>
              </a:path>
            </a:pathLst>
          </a:custGeom>
          <a:ln w="12954">
            <a:solidFill>
              <a:srgbClr val="449EB5"/>
            </a:solidFill>
          </a:ln>
        </p:spPr>
        <p:txBody>
          <a:bodyPr wrap="square" lIns="0" tIns="0" rIns="0" bIns="0" rtlCol="0">
            <a:noAutofit/>
          </a:bodyPr>
          <a:lstStyle/>
          <a:p>
            <a:endParaRPr/>
          </a:p>
        </p:txBody>
      </p:sp>
      <p:sp>
        <p:nvSpPr>
          <p:cNvPr id="3489" name="object 3489"/>
          <p:cNvSpPr/>
          <p:nvPr/>
        </p:nvSpPr>
        <p:spPr>
          <a:xfrm>
            <a:off x="4876038" y="3950207"/>
            <a:ext cx="4572" cy="7620"/>
          </a:xfrm>
          <a:custGeom>
            <a:avLst/>
            <a:gdLst/>
            <a:ahLst/>
            <a:cxnLst/>
            <a:rect l="l" t="t" r="r" b="b"/>
            <a:pathLst>
              <a:path w="4572" h="7620">
                <a:moveTo>
                  <a:pt x="4572" y="7619"/>
                </a:moveTo>
                <a:lnTo>
                  <a:pt x="0" y="0"/>
                </a:lnTo>
              </a:path>
            </a:pathLst>
          </a:custGeom>
          <a:ln w="12954">
            <a:solidFill>
              <a:srgbClr val="439DB4"/>
            </a:solidFill>
          </a:ln>
        </p:spPr>
        <p:txBody>
          <a:bodyPr wrap="square" lIns="0" tIns="0" rIns="0" bIns="0" rtlCol="0">
            <a:noAutofit/>
          </a:bodyPr>
          <a:lstStyle/>
          <a:p>
            <a:endParaRPr/>
          </a:p>
        </p:txBody>
      </p:sp>
      <p:sp>
        <p:nvSpPr>
          <p:cNvPr id="3490" name="object 3490"/>
          <p:cNvSpPr/>
          <p:nvPr/>
        </p:nvSpPr>
        <p:spPr>
          <a:xfrm>
            <a:off x="4869942" y="3944111"/>
            <a:ext cx="6096" cy="6095"/>
          </a:xfrm>
          <a:custGeom>
            <a:avLst/>
            <a:gdLst/>
            <a:ahLst/>
            <a:cxnLst/>
            <a:rect l="l" t="t" r="r" b="b"/>
            <a:pathLst>
              <a:path w="6096" h="6096">
                <a:moveTo>
                  <a:pt x="6096" y="6096"/>
                </a:moveTo>
                <a:lnTo>
                  <a:pt x="0" y="0"/>
                </a:lnTo>
              </a:path>
            </a:pathLst>
          </a:custGeom>
          <a:ln w="12954">
            <a:solidFill>
              <a:srgbClr val="429BB0"/>
            </a:solidFill>
          </a:ln>
        </p:spPr>
        <p:txBody>
          <a:bodyPr wrap="square" lIns="0" tIns="0" rIns="0" bIns="0" rtlCol="0">
            <a:noAutofit/>
          </a:bodyPr>
          <a:lstStyle/>
          <a:p>
            <a:endParaRPr/>
          </a:p>
        </p:txBody>
      </p:sp>
      <p:sp>
        <p:nvSpPr>
          <p:cNvPr id="3491" name="object 3491"/>
          <p:cNvSpPr/>
          <p:nvPr/>
        </p:nvSpPr>
        <p:spPr>
          <a:xfrm>
            <a:off x="4863846" y="3938777"/>
            <a:ext cx="6096" cy="5333"/>
          </a:xfrm>
          <a:custGeom>
            <a:avLst/>
            <a:gdLst/>
            <a:ahLst/>
            <a:cxnLst/>
            <a:rect l="l" t="t" r="r" b="b"/>
            <a:pathLst>
              <a:path w="6096" h="5334">
                <a:moveTo>
                  <a:pt x="6096" y="5333"/>
                </a:moveTo>
                <a:lnTo>
                  <a:pt x="0" y="0"/>
                </a:lnTo>
              </a:path>
            </a:pathLst>
          </a:custGeom>
          <a:ln w="12954">
            <a:solidFill>
              <a:srgbClr val="4197AD"/>
            </a:solidFill>
          </a:ln>
        </p:spPr>
        <p:txBody>
          <a:bodyPr wrap="square" lIns="0" tIns="0" rIns="0" bIns="0" rtlCol="0">
            <a:noAutofit/>
          </a:bodyPr>
          <a:lstStyle/>
          <a:p>
            <a:endParaRPr/>
          </a:p>
        </p:txBody>
      </p:sp>
      <p:sp>
        <p:nvSpPr>
          <p:cNvPr id="3492" name="object 3492"/>
          <p:cNvSpPr/>
          <p:nvPr/>
        </p:nvSpPr>
        <p:spPr>
          <a:xfrm>
            <a:off x="4856987" y="3933443"/>
            <a:ext cx="6858" cy="5333"/>
          </a:xfrm>
          <a:custGeom>
            <a:avLst/>
            <a:gdLst/>
            <a:ahLst/>
            <a:cxnLst/>
            <a:rect l="l" t="t" r="r" b="b"/>
            <a:pathLst>
              <a:path w="6858" h="5334">
                <a:moveTo>
                  <a:pt x="6858" y="5334"/>
                </a:moveTo>
                <a:lnTo>
                  <a:pt x="0" y="0"/>
                </a:lnTo>
              </a:path>
            </a:pathLst>
          </a:custGeom>
          <a:ln w="12954">
            <a:solidFill>
              <a:srgbClr val="3F94AA"/>
            </a:solidFill>
          </a:ln>
        </p:spPr>
        <p:txBody>
          <a:bodyPr wrap="square" lIns="0" tIns="0" rIns="0" bIns="0" rtlCol="0">
            <a:noAutofit/>
          </a:bodyPr>
          <a:lstStyle/>
          <a:p>
            <a:endParaRPr/>
          </a:p>
        </p:txBody>
      </p:sp>
      <p:sp>
        <p:nvSpPr>
          <p:cNvPr id="3493" name="object 3493"/>
          <p:cNvSpPr/>
          <p:nvPr/>
        </p:nvSpPr>
        <p:spPr>
          <a:xfrm>
            <a:off x="4850130" y="3929634"/>
            <a:ext cx="6858" cy="3809"/>
          </a:xfrm>
          <a:custGeom>
            <a:avLst/>
            <a:gdLst/>
            <a:ahLst/>
            <a:cxnLst/>
            <a:rect l="l" t="t" r="r" b="b"/>
            <a:pathLst>
              <a:path w="6858" h="3810">
                <a:moveTo>
                  <a:pt x="6858" y="3810"/>
                </a:moveTo>
                <a:lnTo>
                  <a:pt x="0" y="0"/>
                </a:lnTo>
              </a:path>
            </a:pathLst>
          </a:custGeom>
          <a:ln w="12954">
            <a:solidFill>
              <a:srgbClr val="3D91A5"/>
            </a:solidFill>
          </a:ln>
        </p:spPr>
        <p:txBody>
          <a:bodyPr wrap="square" lIns="0" tIns="0" rIns="0" bIns="0" rtlCol="0">
            <a:noAutofit/>
          </a:bodyPr>
          <a:lstStyle/>
          <a:p>
            <a:endParaRPr/>
          </a:p>
        </p:txBody>
      </p:sp>
      <p:sp>
        <p:nvSpPr>
          <p:cNvPr id="3494" name="object 3494"/>
          <p:cNvSpPr/>
          <p:nvPr/>
        </p:nvSpPr>
        <p:spPr>
          <a:xfrm>
            <a:off x="4842509" y="3926585"/>
            <a:ext cx="7620" cy="3047"/>
          </a:xfrm>
          <a:custGeom>
            <a:avLst/>
            <a:gdLst/>
            <a:ahLst/>
            <a:cxnLst/>
            <a:rect l="l" t="t" r="r" b="b"/>
            <a:pathLst>
              <a:path w="7620" h="3048">
                <a:moveTo>
                  <a:pt x="7620" y="3048"/>
                </a:moveTo>
                <a:lnTo>
                  <a:pt x="0" y="0"/>
                </a:lnTo>
              </a:path>
            </a:pathLst>
          </a:custGeom>
          <a:ln w="12954">
            <a:solidFill>
              <a:srgbClr val="3B8DA0"/>
            </a:solidFill>
          </a:ln>
        </p:spPr>
        <p:txBody>
          <a:bodyPr wrap="square" lIns="0" tIns="0" rIns="0" bIns="0" rtlCol="0">
            <a:noAutofit/>
          </a:bodyPr>
          <a:lstStyle/>
          <a:p>
            <a:endParaRPr/>
          </a:p>
        </p:txBody>
      </p:sp>
      <p:sp>
        <p:nvSpPr>
          <p:cNvPr id="3495" name="object 3495"/>
          <p:cNvSpPr/>
          <p:nvPr/>
        </p:nvSpPr>
        <p:spPr>
          <a:xfrm>
            <a:off x="4834128" y="3924299"/>
            <a:ext cx="8382" cy="2285"/>
          </a:xfrm>
          <a:custGeom>
            <a:avLst/>
            <a:gdLst/>
            <a:ahLst/>
            <a:cxnLst/>
            <a:rect l="l" t="t" r="r" b="b"/>
            <a:pathLst>
              <a:path w="8382" h="2286">
                <a:moveTo>
                  <a:pt x="8382" y="2286"/>
                </a:moveTo>
                <a:lnTo>
                  <a:pt x="0" y="0"/>
                </a:lnTo>
              </a:path>
            </a:pathLst>
          </a:custGeom>
          <a:ln w="12954">
            <a:solidFill>
              <a:srgbClr val="39889D"/>
            </a:solidFill>
          </a:ln>
        </p:spPr>
        <p:txBody>
          <a:bodyPr wrap="square" lIns="0" tIns="0" rIns="0" bIns="0" rtlCol="0">
            <a:noAutofit/>
          </a:bodyPr>
          <a:lstStyle/>
          <a:p>
            <a:endParaRPr/>
          </a:p>
        </p:txBody>
      </p:sp>
      <p:sp>
        <p:nvSpPr>
          <p:cNvPr id="3496" name="object 3496"/>
          <p:cNvSpPr/>
          <p:nvPr/>
        </p:nvSpPr>
        <p:spPr>
          <a:xfrm>
            <a:off x="4825745" y="3923538"/>
            <a:ext cx="8382" cy="761"/>
          </a:xfrm>
          <a:custGeom>
            <a:avLst/>
            <a:gdLst/>
            <a:ahLst/>
            <a:cxnLst/>
            <a:rect l="l" t="t" r="r" b="b"/>
            <a:pathLst>
              <a:path w="8382" h="762">
                <a:moveTo>
                  <a:pt x="8382" y="762"/>
                </a:moveTo>
                <a:lnTo>
                  <a:pt x="0" y="0"/>
                </a:lnTo>
              </a:path>
            </a:pathLst>
          </a:custGeom>
          <a:ln w="12954">
            <a:solidFill>
              <a:srgbClr val="398597"/>
            </a:solidFill>
          </a:ln>
        </p:spPr>
        <p:txBody>
          <a:bodyPr wrap="square" lIns="0" tIns="0" rIns="0" bIns="0" rtlCol="0">
            <a:noAutofit/>
          </a:bodyPr>
          <a:lstStyle/>
          <a:p>
            <a:endParaRPr/>
          </a:p>
        </p:txBody>
      </p:sp>
      <p:sp>
        <p:nvSpPr>
          <p:cNvPr id="3497" name="object 3497"/>
          <p:cNvSpPr/>
          <p:nvPr/>
        </p:nvSpPr>
        <p:spPr>
          <a:xfrm>
            <a:off x="4816601" y="3922776"/>
            <a:ext cx="9144" cy="761"/>
          </a:xfrm>
          <a:custGeom>
            <a:avLst/>
            <a:gdLst/>
            <a:ahLst/>
            <a:cxnLst/>
            <a:rect l="l" t="t" r="r" b="b"/>
            <a:pathLst>
              <a:path w="9144" h="762">
                <a:moveTo>
                  <a:pt x="9144" y="762"/>
                </a:moveTo>
                <a:lnTo>
                  <a:pt x="0" y="0"/>
                </a:lnTo>
              </a:path>
            </a:pathLst>
          </a:custGeom>
          <a:ln w="12953">
            <a:solidFill>
              <a:srgbClr val="378193"/>
            </a:solidFill>
          </a:ln>
        </p:spPr>
        <p:txBody>
          <a:bodyPr wrap="square" lIns="0" tIns="0" rIns="0" bIns="0" rtlCol="0">
            <a:noAutofit/>
          </a:bodyPr>
          <a:lstStyle/>
          <a:p>
            <a:endParaRPr/>
          </a:p>
        </p:txBody>
      </p:sp>
      <p:sp>
        <p:nvSpPr>
          <p:cNvPr id="3498" name="object 3498"/>
          <p:cNvSpPr/>
          <p:nvPr/>
        </p:nvSpPr>
        <p:spPr>
          <a:xfrm>
            <a:off x="4809743" y="3922776"/>
            <a:ext cx="6858" cy="762"/>
          </a:xfrm>
          <a:custGeom>
            <a:avLst/>
            <a:gdLst/>
            <a:ahLst/>
            <a:cxnLst/>
            <a:rect l="l" t="t" r="r" b="b"/>
            <a:pathLst>
              <a:path w="6858" h="762">
                <a:moveTo>
                  <a:pt x="6858" y="0"/>
                </a:moveTo>
                <a:lnTo>
                  <a:pt x="0" y="762"/>
                </a:lnTo>
              </a:path>
            </a:pathLst>
          </a:custGeom>
          <a:ln w="12954">
            <a:solidFill>
              <a:srgbClr val="357D90"/>
            </a:solidFill>
          </a:ln>
        </p:spPr>
        <p:txBody>
          <a:bodyPr wrap="square" lIns="0" tIns="0" rIns="0" bIns="0" rtlCol="0">
            <a:noAutofit/>
          </a:bodyPr>
          <a:lstStyle/>
          <a:p>
            <a:endParaRPr/>
          </a:p>
        </p:txBody>
      </p:sp>
      <p:sp>
        <p:nvSpPr>
          <p:cNvPr id="3499" name="object 3499"/>
          <p:cNvSpPr/>
          <p:nvPr/>
        </p:nvSpPr>
        <p:spPr>
          <a:xfrm>
            <a:off x="4794504" y="3923538"/>
            <a:ext cx="15240" cy="3048"/>
          </a:xfrm>
          <a:custGeom>
            <a:avLst/>
            <a:gdLst/>
            <a:ahLst/>
            <a:cxnLst/>
            <a:rect l="l" t="t" r="r" b="b"/>
            <a:pathLst>
              <a:path w="15239" h="3048">
                <a:moveTo>
                  <a:pt x="15239" y="0"/>
                </a:moveTo>
                <a:lnTo>
                  <a:pt x="7619" y="762"/>
                </a:lnTo>
                <a:lnTo>
                  <a:pt x="0" y="3048"/>
                </a:lnTo>
              </a:path>
            </a:pathLst>
          </a:custGeom>
          <a:ln w="12953">
            <a:solidFill>
              <a:srgbClr val="33798B"/>
            </a:solidFill>
          </a:ln>
        </p:spPr>
        <p:txBody>
          <a:bodyPr wrap="square" lIns="0" tIns="0" rIns="0" bIns="0" rtlCol="0">
            <a:noAutofit/>
          </a:bodyPr>
          <a:lstStyle/>
          <a:p>
            <a:endParaRPr/>
          </a:p>
        </p:txBody>
      </p:sp>
      <p:sp>
        <p:nvSpPr>
          <p:cNvPr id="3500" name="object 3500"/>
          <p:cNvSpPr/>
          <p:nvPr/>
        </p:nvSpPr>
        <p:spPr>
          <a:xfrm>
            <a:off x="4787646" y="3926585"/>
            <a:ext cx="6858" cy="2286"/>
          </a:xfrm>
          <a:custGeom>
            <a:avLst/>
            <a:gdLst/>
            <a:ahLst/>
            <a:cxnLst/>
            <a:rect l="l" t="t" r="r" b="b"/>
            <a:pathLst>
              <a:path w="6858" h="2286">
                <a:moveTo>
                  <a:pt x="6858" y="0"/>
                </a:moveTo>
                <a:lnTo>
                  <a:pt x="0" y="2286"/>
                </a:lnTo>
              </a:path>
            </a:pathLst>
          </a:custGeom>
          <a:ln w="12954">
            <a:solidFill>
              <a:srgbClr val="357D90"/>
            </a:solidFill>
          </a:ln>
        </p:spPr>
        <p:txBody>
          <a:bodyPr wrap="square" lIns="0" tIns="0" rIns="0" bIns="0" rtlCol="0">
            <a:noAutofit/>
          </a:bodyPr>
          <a:lstStyle/>
          <a:p>
            <a:endParaRPr/>
          </a:p>
        </p:txBody>
      </p:sp>
      <p:sp>
        <p:nvSpPr>
          <p:cNvPr id="3501" name="object 3501"/>
          <p:cNvSpPr/>
          <p:nvPr/>
        </p:nvSpPr>
        <p:spPr>
          <a:xfrm>
            <a:off x="4780025" y="3928872"/>
            <a:ext cx="7620" cy="3810"/>
          </a:xfrm>
          <a:custGeom>
            <a:avLst/>
            <a:gdLst/>
            <a:ahLst/>
            <a:cxnLst/>
            <a:rect l="l" t="t" r="r" b="b"/>
            <a:pathLst>
              <a:path w="7620" h="3810">
                <a:moveTo>
                  <a:pt x="7620" y="0"/>
                </a:moveTo>
                <a:lnTo>
                  <a:pt x="0" y="3810"/>
                </a:lnTo>
              </a:path>
            </a:pathLst>
          </a:custGeom>
          <a:ln w="12954">
            <a:solidFill>
              <a:srgbClr val="378193"/>
            </a:solidFill>
          </a:ln>
        </p:spPr>
        <p:txBody>
          <a:bodyPr wrap="square" lIns="0" tIns="0" rIns="0" bIns="0" rtlCol="0">
            <a:noAutofit/>
          </a:bodyPr>
          <a:lstStyle/>
          <a:p>
            <a:endParaRPr/>
          </a:p>
        </p:txBody>
      </p:sp>
      <p:sp>
        <p:nvSpPr>
          <p:cNvPr id="3502" name="object 3502"/>
          <p:cNvSpPr/>
          <p:nvPr/>
        </p:nvSpPr>
        <p:spPr>
          <a:xfrm>
            <a:off x="4773168" y="3932682"/>
            <a:ext cx="6858" cy="3810"/>
          </a:xfrm>
          <a:custGeom>
            <a:avLst/>
            <a:gdLst/>
            <a:ahLst/>
            <a:cxnLst/>
            <a:rect l="l" t="t" r="r" b="b"/>
            <a:pathLst>
              <a:path w="6858" h="3810">
                <a:moveTo>
                  <a:pt x="6858" y="0"/>
                </a:moveTo>
                <a:lnTo>
                  <a:pt x="0" y="3810"/>
                </a:lnTo>
              </a:path>
            </a:pathLst>
          </a:custGeom>
          <a:ln w="12954">
            <a:solidFill>
              <a:srgbClr val="388496"/>
            </a:solidFill>
          </a:ln>
        </p:spPr>
        <p:txBody>
          <a:bodyPr wrap="square" lIns="0" tIns="0" rIns="0" bIns="0" rtlCol="0">
            <a:noAutofit/>
          </a:bodyPr>
          <a:lstStyle/>
          <a:p>
            <a:endParaRPr/>
          </a:p>
        </p:txBody>
      </p:sp>
      <p:sp>
        <p:nvSpPr>
          <p:cNvPr id="3503" name="object 3503"/>
          <p:cNvSpPr/>
          <p:nvPr/>
        </p:nvSpPr>
        <p:spPr>
          <a:xfrm>
            <a:off x="4765547" y="3936492"/>
            <a:ext cx="7620" cy="5334"/>
          </a:xfrm>
          <a:custGeom>
            <a:avLst/>
            <a:gdLst/>
            <a:ahLst/>
            <a:cxnLst/>
            <a:rect l="l" t="t" r="r" b="b"/>
            <a:pathLst>
              <a:path w="7620" h="5334">
                <a:moveTo>
                  <a:pt x="7620" y="0"/>
                </a:moveTo>
                <a:lnTo>
                  <a:pt x="0" y="5334"/>
                </a:lnTo>
              </a:path>
            </a:pathLst>
          </a:custGeom>
          <a:ln w="12954">
            <a:solidFill>
              <a:srgbClr val="398699"/>
            </a:solidFill>
          </a:ln>
        </p:spPr>
        <p:txBody>
          <a:bodyPr wrap="square" lIns="0" tIns="0" rIns="0" bIns="0" rtlCol="0">
            <a:noAutofit/>
          </a:bodyPr>
          <a:lstStyle/>
          <a:p>
            <a:endParaRPr/>
          </a:p>
        </p:txBody>
      </p:sp>
      <p:sp>
        <p:nvSpPr>
          <p:cNvPr id="3504" name="object 3504"/>
          <p:cNvSpPr/>
          <p:nvPr/>
        </p:nvSpPr>
        <p:spPr>
          <a:xfrm>
            <a:off x="4758690" y="3941826"/>
            <a:ext cx="6858" cy="6096"/>
          </a:xfrm>
          <a:custGeom>
            <a:avLst/>
            <a:gdLst/>
            <a:ahLst/>
            <a:cxnLst/>
            <a:rect l="l" t="t" r="r" b="b"/>
            <a:pathLst>
              <a:path w="6858" h="6096">
                <a:moveTo>
                  <a:pt x="6858" y="0"/>
                </a:moveTo>
                <a:lnTo>
                  <a:pt x="0" y="6096"/>
                </a:lnTo>
              </a:path>
            </a:pathLst>
          </a:custGeom>
          <a:ln w="12954">
            <a:solidFill>
              <a:srgbClr val="3A889C"/>
            </a:solidFill>
          </a:ln>
        </p:spPr>
        <p:txBody>
          <a:bodyPr wrap="square" lIns="0" tIns="0" rIns="0" bIns="0" rtlCol="0">
            <a:noAutofit/>
          </a:bodyPr>
          <a:lstStyle/>
          <a:p>
            <a:endParaRPr/>
          </a:p>
        </p:txBody>
      </p:sp>
      <p:sp>
        <p:nvSpPr>
          <p:cNvPr id="3505" name="object 3505"/>
          <p:cNvSpPr/>
          <p:nvPr/>
        </p:nvSpPr>
        <p:spPr>
          <a:xfrm>
            <a:off x="4751831" y="3947922"/>
            <a:ext cx="6858" cy="6858"/>
          </a:xfrm>
          <a:custGeom>
            <a:avLst/>
            <a:gdLst/>
            <a:ahLst/>
            <a:cxnLst/>
            <a:rect l="l" t="t" r="r" b="b"/>
            <a:pathLst>
              <a:path w="6858" h="6858">
                <a:moveTo>
                  <a:pt x="6858" y="0"/>
                </a:moveTo>
                <a:lnTo>
                  <a:pt x="0" y="6858"/>
                </a:lnTo>
              </a:path>
            </a:pathLst>
          </a:custGeom>
          <a:ln w="12954">
            <a:solidFill>
              <a:srgbClr val="3A8A9E"/>
            </a:solidFill>
          </a:ln>
        </p:spPr>
        <p:txBody>
          <a:bodyPr wrap="square" lIns="0" tIns="0" rIns="0" bIns="0" rtlCol="0">
            <a:noAutofit/>
          </a:bodyPr>
          <a:lstStyle/>
          <a:p>
            <a:endParaRPr/>
          </a:p>
        </p:txBody>
      </p:sp>
      <p:sp>
        <p:nvSpPr>
          <p:cNvPr id="3506" name="object 3506"/>
          <p:cNvSpPr/>
          <p:nvPr/>
        </p:nvSpPr>
        <p:spPr>
          <a:xfrm>
            <a:off x="4744974" y="3954779"/>
            <a:ext cx="6858" cy="7620"/>
          </a:xfrm>
          <a:custGeom>
            <a:avLst/>
            <a:gdLst/>
            <a:ahLst/>
            <a:cxnLst/>
            <a:rect l="l" t="t" r="r" b="b"/>
            <a:pathLst>
              <a:path w="6858" h="7620">
                <a:moveTo>
                  <a:pt x="6858" y="0"/>
                </a:moveTo>
                <a:lnTo>
                  <a:pt x="0" y="7620"/>
                </a:lnTo>
              </a:path>
            </a:pathLst>
          </a:custGeom>
          <a:ln w="12954">
            <a:solidFill>
              <a:srgbClr val="3B8B9F"/>
            </a:solidFill>
          </a:ln>
        </p:spPr>
        <p:txBody>
          <a:bodyPr wrap="square" lIns="0" tIns="0" rIns="0" bIns="0" rtlCol="0">
            <a:noAutofit/>
          </a:bodyPr>
          <a:lstStyle/>
          <a:p>
            <a:endParaRPr/>
          </a:p>
        </p:txBody>
      </p:sp>
      <p:sp>
        <p:nvSpPr>
          <p:cNvPr id="3507" name="object 3507"/>
          <p:cNvSpPr/>
          <p:nvPr/>
        </p:nvSpPr>
        <p:spPr>
          <a:xfrm>
            <a:off x="4737353" y="3962400"/>
            <a:ext cx="7620" cy="9144"/>
          </a:xfrm>
          <a:custGeom>
            <a:avLst/>
            <a:gdLst/>
            <a:ahLst/>
            <a:cxnLst/>
            <a:rect l="l" t="t" r="r" b="b"/>
            <a:pathLst>
              <a:path w="7620" h="9144">
                <a:moveTo>
                  <a:pt x="7620" y="0"/>
                </a:moveTo>
                <a:lnTo>
                  <a:pt x="0" y="9144"/>
                </a:lnTo>
              </a:path>
            </a:pathLst>
          </a:custGeom>
          <a:ln w="12954">
            <a:solidFill>
              <a:srgbClr val="3B8DA0"/>
            </a:solidFill>
          </a:ln>
        </p:spPr>
        <p:txBody>
          <a:bodyPr wrap="square" lIns="0" tIns="0" rIns="0" bIns="0" rtlCol="0">
            <a:noAutofit/>
          </a:bodyPr>
          <a:lstStyle/>
          <a:p>
            <a:endParaRPr/>
          </a:p>
        </p:txBody>
      </p:sp>
      <p:sp>
        <p:nvSpPr>
          <p:cNvPr id="3508" name="object 3508"/>
          <p:cNvSpPr/>
          <p:nvPr/>
        </p:nvSpPr>
        <p:spPr>
          <a:xfrm>
            <a:off x="4730496" y="3971544"/>
            <a:ext cx="6858" cy="9144"/>
          </a:xfrm>
          <a:custGeom>
            <a:avLst/>
            <a:gdLst/>
            <a:ahLst/>
            <a:cxnLst/>
            <a:rect l="l" t="t" r="r" b="b"/>
            <a:pathLst>
              <a:path w="6858" h="9144">
                <a:moveTo>
                  <a:pt x="6858" y="0"/>
                </a:moveTo>
                <a:lnTo>
                  <a:pt x="0" y="9144"/>
                </a:lnTo>
              </a:path>
            </a:pathLst>
          </a:custGeom>
          <a:ln w="12953">
            <a:solidFill>
              <a:srgbClr val="3C8EA1"/>
            </a:solidFill>
          </a:ln>
        </p:spPr>
        <p:txBody>
          <a:bodyPr wrap="square" lIns="0" tIns="0" rIns="0" bIns="0" rtlCol="0">
            <a:noAutofit/>
          </a:bodyPr>
          <a:lstStyle/>
          <a:p>
            <a:endParaRPr/>
          </a:p>
        </p:txBody>
      </p:sp>
      <p:sp>
        <p:nvSpPr>
          <p:cNvPr id="3509" name="object 3509"/>
          <p:cNvSpPr/>
          <p:nvPr/>
        </p:nvSpPr>
        <p:spPr>
          <a:xfrm>
            <a:off x="4722875" y="3980688"/>
            <a:ext cx="7620" cy="10668"/>
          </a:xfrm>
          <a:custGeom>
            <a:avLst/>
            <a:gdLst/>
            <a:ahLst/>
            <a:cxnLst/>
            <a:rect l="l" t="t" r="r" b="b"/>
            <a:pathLst>
              <a:path w="7620" h="10667">
                <a:moveTo>
                  <a:pt x="7620" y="0"/>
                </a:moveTo>
                <a:lnTo>
                  <a:pt x="0" y="10668"/>
                </a:lnTo>
              </a:path>
            </a:pathLst>
          </a:custGeom>
          <a:ln w="12954">
            <a:solidFill>
              <a:srgbClr val="3C8FA2"/>
            </a:solidFill>
          </a:ln>
        </p:spPr>
        <p:txBody>
          <a:bodyPr wrap="square" lIns="0" tIns="0" rIns="0" bIns="0" rtlCol="0">
            <a:noAutofit/>
          </a:bodyPr>
          <a:lstStyle/>
          <a:p>
            <a:endParaRPr/>
          </a:p>
        </p:txBody>
      </p:sp>
      <p:sp>
        <p:nvSpPr>
          <p:cNvPr id="3510" name="object 3510"/>
          <p:cNvSpPr/>
          <p:nvPr/>
        </p:nvSpPr>
        <p:spPr>
          <a:xfrm>
            <a:off x="4715256" y="3991355"/>
            <a:ext cx="7620" cy="11430"/>
          </a:xfrm>
          <a:custGeom>
            <a:avLst/>
            <a:gdLst/>
            <a:ahLst/>
            <a:cxnLst/>
            <a:rect l="l" t="t" r="r" b="b"/>
            <a:pathLst>
              <a:path w="7620" h="11429">
                <a:moveTo>
                  <a:pt x="7620" y="0"/>
                </a:moveTo>
                <a:lnTo>
                  <a:pt x="0" y="11430"/>
                </a:lnTo>
              </a:path>
            </a:pathLst>
          </a:custGeom>
          <a:ln w="12954">
            <a:solidFill>
              <a:srgbClr val="3C90A3"/>
            </a:solidFill>
          </a:ln>
        </p:spPr>
        <p:txBody>
          <a:bodyPr wrap="square" lIns="0" tIns="0" rIns="0" bIns="0" rtlCol="0">
            <a:noAutofit/>
          </a:bodyPr>
          <a:lstStyle/>
          <a:p>
            <a:endParaRPr/>
          </a:p>
        </p:txBody>
      </p:sp>
      <p:sp>
        <p:nvSpPr>
          <p:cNvPr id="3511" name="object 3511"/>
          <p:cNvSpPr/>
          <p:nvPr/>
        </p:nvSpPr>
        <p:spPr>
          <a:xfrm>
            <a:off x="4708397" y="4002785"/>
            <a:ext cx="6857" cy="12954"/>
          </a:xfrm>
          <a:custGeom>
            <a:avLst/>
            <a:gdLst/>
            <a:ahLst/>
            <a:cxnLst/>
            <a:rect l="l" t="t" r="r" b="b"/>
            <a:pathLst>
              <a:path w="6858" h="12953">
                <a:moveTo>
                  <a:pt x="6858" y="0"/>
                </a:moveTo>
                <a:lnTo>
                  <a:pt x="0" y="12954"/>
                </a:lnTo>
              </a:path>
            </a:pathLst>
          </a:custGeom>
          <a:ln w="12954">
            <a:solidFill>
              <a:srgbClr val="3D90A4"/>
            </a:solidFill>
          </a:ln>
        </p:spPr>
        <p:txBody>
          <a:bodyPr wrap="square" lIns="0" tIns="0" rIns="0" bIns="0" rtlCol="0">
            <a:noAutofit/>
          </a:bodyPr>
          <a:lstStyle/>
          <a:p>
            <a:endParaRPr/>
          </a:p>
        </p:txBody>
      </p:sp>
      <p:sp>
        <p:nvSpPr>
          <p:cNvPr id="3512" name="object 3512"/>
          <p:cNvSpPr/>
          <p:nvPr/>
        </p:nvSpPr>
        <p:spPr>
          <a:xfrm>
            <a:off x="4700778" y="4015739"/>
            <a:ext cx="7619" cy="13716"/>
          </a:xfrm>
          <a:custGeom>
            <a:avLst/>
            <a:gdLst/>
            <a:ahLst/>
            <a:cxnLst/>
            <a:rect l="l" t="t" r="r" b="b"/>
            <a:pathLst>
              <a:path w="7620" h="13715">
                <a:moveTo>
                  <a:pt x="7620" y="0"/>
                </a:moveTo>
                <a:lnTo>
                  <a:pt x="0" y="13716"/>
                </a:lnTo>
              </a:path>
            </a:pathLst>
          </a:custGeom>
          <a:ln w="12954">
            <a:solidFill>
              <a:srgbClr val="3D91A5"/>
            </a:solidFill>
          </a:ln>
        </p:spPr>
        <p:txBody>
          <a:bodyPr wrap="square" lIns="0" tIns="0" rIns="0" bIns="0" rtlCol="0">
            <a:noAutofit/>
          </a:bodyPr>
          <a:lstStyle/>
          <a:p>
            <a:endParaRPr/>
          </a:p>
        </p:txBody>
      </p:sp>
      <p:sp>
        <p:nvSpPr>
          <p:cNvPr id="3513" name="object 3513"/>
          <p:cNvSpPr/>
          <p:nvPr/>
        </p:nvSpPr>
        <p:spPr>
          <a:xfrm>
            <a:off x="4697729" y="4016501"/>
            <a:ext cx="3048" cy="12954"/>
          </a:xfrm>
          <a:custGeom>
            <a:avLst/>
            <a:gdLst/>
            <a:ahLst/>
            <a:cxnLst/>
            <a:rect l="l" t="t" r="r" b="b"/>
            <a:pathLst>
              <a:path w="3048" h="12953">
                <a:moveTo>
                  <a:pt x="3048" y="12954"/>
                </a:moveTo>
                <a:lnTo>
                  <a:pt x="0" y="0"/>
                </a:lnTo>
              </a:path>
            </a:pathLst>
          </a:custGeom>
          <a:ln w="12953">
            <a:solidFill>
              <a:srgbClr val="45A2B9"/>
            </a:solidFill>
          </a:ln>
        </p:spPr>
        <p:txBody>
          <a:bodyPr wrap="square" lIns="0" tIns="0" rIns="0" bIns="0" rtlCol="0">
            <a:noAutofit/>
          </a:bodyPr>
          <a:lstStyle/>
          <a:p>
            <a:endParaRPr/>
          </a:p>
        </p:txBody>
      </p:sp>
      <p:sp>
        <p:nvSpPr>
          <p:cNvPr id="3514" name="object 3514"/>
          <p:cNvSpPr/>
          <p:nvPr/>
        </p:nvSpPr>
        <p:spPr>
          <a:xfrm>
            <a:off x="4693919" y="4004309"/>
            <a:ext cx="3810" cy="12192"/>
          </a:xfrm>
          <a:custGeom>
            <a:avLst/>
            <a:gdLst/>
            <a:ahLst/>
            <a:cxnLst/>
            <a:rect l="l" t="t" r="r" b="b"/>
            <a:pathLst>
              <a:path w="3810" h="12191">
                <a:moveTo>
                  <a:pt x="3810" y="12191"/>
                </a:moveTo>
                <a:lnTo>
                  <a:pt x="0" y="0"/>
                </a:lnTo>
              </a:path>
            </a:pathLst>
          </a:custGeom>
          <a:ln w="12954">
            <a:solidFill>
              <a:srgbClr val="45A1B9"/>
            </a:solidFill>
          </a:ln>
        </p:spPr>
        <p:txBody>
          <a:bodyPr wrap="square" lIns="0" tIns="0" rIns="0" bIns="0" rtlCol="0">
            <a:noAutofit/>
          </a:bodyPr>
          <a:lstStyle/>
          <a:p>
            <a:endParaRPr/>
          </a:p>
        </p:txBody>
      </p:sp>
      <p:sp>
        <p:nvSpPr>
          <p:cNvPr id="3515" name="object 3515"/>
          <p:cNvSpPr/>
          <p:nvPr/>
        </p:nvSpPr>
        <p:spPr>
          <a:xfrm>
            <a:off x="4690110" y="3992880"/>
            <a:ext cx="3810" cy="11430"/>
          </a:xfrm>
          <a:custGeom>
            <a:avLst/>
            <a:gdLst/>
            <a:ahLst/>
            <a:cxnLst/>
            <a:rect l="l" t="t" r="r" b="b"/>
            <a:pathLst>
              <a:path w="3810" h="11429">
                <a:moveTo>
                  <a:pt x="3810" y="11429"/>
                </a:moveTo>
                <a:lnTo>
                  <a:pt x="0" y="0"/>
                </a:lnTo>
              </a:path>
            </a:pathLst>
          </a:custGeom>
          <a:ln w="12953">
            <a:solidFill>
              <a:srgbClr val="45A1B8"/>
            </a:solidFill>
          </a:ln>
        </p:spPr>
        <p:txBody>
          <a:bodyPr wrap="square" lIns="0" tIns="0" rIns="0" bIns="0" rtlCol="0">
            <a:noAutofit/>
          </a:bodyPr>
          <a:lstStyle/>
          <a:p>
            <a:endParaRPr/>
          </a:p>
        </p:txBody>
      </p:sp>
      <p:sp>
        <p:nvSpPr>
          <p:cNvPr id="3516" name="object 3516"/>
          <p:cNvSpPr/>
          <p:nvPr/>
        </p:nvSpPr>
        <p:spPr>
          <a:xfrm>
            <a:off x="4685538" y="3982211"/>
            <a:ext cx="4572" cy="10668"/>
          </a:xfrm>
          <a:custGeom>
            <a:avLst/>
            <a:gdLst/>
            <a:ahLst/>
            <a:cxnLst/>
            <a:rect l="l" t="t" r="r" b="b"/>
            <a:pathLst>
              <a:path w="4572" h="10667">
                <a:moveTo>
                  <a:pt x="4572" y="10668"/>
                </a:moveTo>
                <a:lnTo>
                  <a:pt x="0" y="0"/>
                </a:lnTo>
              </a:path>
            </a:pathLst>
          </a:custGeom>
          <a:ln w="12954">
            <a:solidFill>
              <a:srgbClr val="45A0B8"/>
            </a:solidFill>
          </a:ln>
        </p:spPr>
        <p:txBody>
          <a:bodyPr wrap="square" lIns="0" tIns="0" rIns="0" bIns="0" rtlCol="0">
            <a:noAutofit/>
          </a:bodyPr>
          <a:lstStyle/>
          <a:p>
            <a:endParaRPr/>
          </a:p>
        </p:txBody>
      </p:sp>
      <p:sp>
        <p:nvSpPr>
          <p:cNvPr id="3517" name="object 3517"/>
          <p:cNvSpPr/>
          <p:nvPr/>
        </p:nvSpPr>
        <p:spPr>
          <a:xfrm>
            <a:off x="4680966" y="3973067"/>
            <a:ext cx="4572" cy="9144"/>
          </a:xfrm>
          <a:custGeom>
            <a:avLst/>
            <a:gdLst/>
            <a:ahLst/>
            <a:cxnLst/>
            <a:rect l="l" t="t" r="r" b="b"/>
            <a:pathLst>
              <a:path w="4572" h="9144">
                <a:moveTo>
                  <a:pt x="4572" y="9144"/>
                </a:moveTo>
                <a:lnTo>
                  <a:pt x="0" y="0"/>
                </a:lnTo>
              </a:path>
            </a:pathLst>
          </a:custGeom>
          <a:ln w="12954">
            <a:solidFill>
              <a:srgbClr val="449FB7"/>
            </a:solidFill>
          </a:ln>
        </p:spPr>
        <p:txBody>
          <a:bodyPr wrap="square" lIns="0" tIns="0" rIns="0" bIns="0" rtlCol="0">
            <a:noAutofit/>
          </a:bodyPr>
          <a:lstStyle/>
          <a:p>
            <a:endParaRPr/>
          </a:p>
        </p:txBody>
      </p:sp>
      <p:sp>
        <p:nvSpPr>
          <p:cNvPr id="3518" name="object 3518"/>
          <p:cNvSpPr/>
          <p:nvPr/>
        </p:nvSpPr>
        <p:spPr>
          <a:xfrm>
            <a:off x="4675632" y="3963923"/>
            <a:ext cx="5334" cy="9144"/>
          </a:xfrm>
          <a:custGeom>
            <a:avLst/>
            <a:gdLst/>
            <a:ahLst/>
            <a:cxnLst/>
            <a:rect l="l" t="t" r="r" b="b"/>
            <a:pathLst>
              <a:path w="5334" h="9144">
                <a:moveTo>
                  <a:pt x="5334" y="9143"/>
                </a:moveTo>
                <a:lnTo>
                  <a:pt x="0" y="0"/>
                </a:lnTo>
              </a:path>
            </a:pathLst>
          </a:custGeom>
          <a:ln w="12954">
            <a:solidFill>
              <a:srgbClr val="449FB6"/>
            </a:solidFill>
          </a:ln>
        </p:spPr>
        <p:txBody>
          <a:bodyPr wrap="square" lIns="0" tIns="0" rIns="0" bIns="0" rtlCol="0">
            <a:noAutofit/>
          </a:bodyPr>
          <a:lstStyle/>
          <a:p>
            <a:endParaRPr/>
          </a:p>
        </p:txBody>
      </p:sp>
      <p:sp>
        <p:nvSpPr>
          <p:cNvPr id="3519" name="object 3519"/>
          <p:cNvSpPr/>
          <p:nvPr/>
        </p:nvSpPr>
        <p:spPr>
          <a:xfrm>
            <a:off x="4670298" y="3956303"/>
            <a:ext cx="5334" cy="7620"/>
          </a:xfrm>
          <a:custGeom>
            <a:avLst/>
            <a:gdLst/>
            <a:ahLst/>
            <a:cxnLst/>
            <a:rect l="l" t="t" r="r" b="b"/>
            <a:pathLst>
              <a:path w="5334" h="7620">
                <a:moveTo>
                  <a:pt x="5334" y="7620"/>
                </a:moveTo>
                <a:lnTo>
                  <a:pt x="0" y="0"/>
                </a:lnTo>
              </a:path>
            </a:pathLst>
          </a:custGeom>
          <a:ln w="12954">
            <a:solidFill>
              <a:srgbClr val="439EB4"/>
            </a:solidFill>
          </a:ln>
        </p:spPr>
        <p:txBody>
          <a:bodyPr wrap="square" lIns="0" tIns="0" rIns="0" bIns="0" rtlCol="0">
            <a:noAutofit/>
          </a:bodyPr>
          <a:lstStyle/>
          <a:p>
            <a:endParaRPr/>
          </a:p>
        </p:txBody>
      </p:sp>
      <p:sp>
        <p:nvSpPr>
          <p:cNvPr id="3520" name="object 3520"/>
          <p:cNvSpPr/>
          <p:nvPr/>
        </p:nvSpPr>
        <p:spPr>
          <a:xfrm>
            <a:off x="4664964" y="3949446"/>
            <a:ext cx="5334" cy="6858"/>
          </a:xfrm>
          <a:custGeom>
            <a:avLst/>
            <a:gdLst/>
            <a:ahLst/>
            <a:cxnLst/>
            <a:rect l="l" t="t" r="r" b="b"/>
            <a:pathLst>
              <a:path w="5334" h="6858">
                <a:moveTo>
                  <a:pt x="5334" y="6857"/>
                </a:moveTo>
                <a:lnTo>
                  <a:pt x="0" y="0"/>
                </a:lnTo>
              </a:path>
            </a:pathLst>
          </a:custGeom>
          <a:ln w="12953">
            <a:solidFill>
              <a:srgbClr val="439CB1"/>
            </a:solidFill>
          </a:ln>
        </p:spPr>
        <p:txBody>
          <a:bodyPr wrap="square" lIns="0" tIns="0" rIns="0" bIns="0" rtlCol="0">
            <a:noAutofit/>
          </a:bodyPr>
          <a:lstStyle/>
          <a:p>
            <a:endParaRPr/>
          </a:p>
        </p:txBody>
      </p:sp>
      <p:sp>
        <p:nvSpPr>
          <p:cNvPr id="3521" name="object 3521"/>
          <p:cNvSpPr/>
          <p:nvPr/>
        </p:nvSpPr>
        <p:spPr>
          <a:xfrm>
            <a:off x="4658868" y="3943349"/>
            <a:ext cx="6096" cy="6095"/>
          </a:xfrm>
          <a:custGeom>
            <a:avLst/>
            <a:gdLst/>
            <a:ahLst/>
            <a:cxnLst/>
            <a:rect l="l" t="t" r="r" b="b"/>
            <a:pathLst>
              <a:path w="6096" h="6096">
                <a:moveTo>
                  <a:pt x="6096" y="6096"/>
                </a:moveTo>
                <a:lnTo>
                  <a:pt x="0" y="0"/>
                </a:lnTo>
              </a:path>
            </a:pathLst>
          </a:custGeom>
          <a:ln w="12954">
            <a:solidFill>
              <a:srgbClr val="4299AF"/>
            </a:solidFill>
          </a:ln>
        </p:spPr>
        <p:txBody>
          <a:bodyPr wrap="square" lIns="0" tIns="0" rIns="0" bIns="0" rtlCol="0">
            <a:noAutofit/>
          </a:bodyPr>
          <a:lstStyle/>
          <a:p>
            <a:endParaRPr/>
          </a:p>
        </p:txBody>
      </p:sp>
      <p:sp>
        <p:nvSpPr>
          <p:cNvPr id="3522" name="object 3522"/>
          <p:cNvSpPr/>
          <p:nvPr/>
        </p:nvSpPr>
        <p:spPr>
          <a:xfrm>
            <a:off x="4652771" y="3937254"/>
            <a:ext cx="6096" cy="6095"/>
          </a:xfrm>
          <a:custGeom>
            <a:avLst/>
            <a:gdLst/>
            <a:ahLst/>
            <a:cxnLst/>
            <a:rect l="l" t="t" r="r" b="b"/>
            <a:pathLst>
              <a:path w="6096" h="6096">
                <a:moveTo>
                  <a:pt x="6096" y="6096"/>
                </a:moveTo>
                <a:lnTo>
                  <a:pt x="0" y="0"/>
                </a:lnTo>
              </a:path>
            </a:pathLst>
          </a:custGeom>
          <a:ln w="12954">
            <a:solidFill>
              <a:srgbClr val="4096AC"/>
            </a:solidFill>
          </a:ln>
        </p:spPr>
        <p:txBody>
          <a:bodyPr wrap="square" lIns="0" tIns="0" rIns="0" bIns="0" rtlCol="0">
            <a:noAutofit/>
          </a:bodyPr>
          <a:lstStyle/>
          <a:p>
            <a:endParaRPr/>
          </a:p>
        </p:txBody>
      </p:sp>
      <p:sp>
        <p:nvSpPr>
          <p:cNvPr id="3523" name="object 3523"/>
          <p:cNvSpPr/>
          <p:nvPr/>
        </p:nvSpPr>
        <p:spPr>
          <a:xfrm>
            <a:off x="4645914" y="3933444"/>
            <a:ext cx="6858" cy="3809"/>
          </a:xfrm>
          <a:custGeom>
            <a:avLst/>
            <a:gdLst/>
            <a:ahLst/>
            <a:cxnLst/>
            <a:rect l="l" t="t" r="r" b="b"/>
            <a:pathLst>
              <a:path w="6858" h="3810">
                <a:moveTo>
                  <a:pt x="6858" y="3810"/>
                </a:moveTo>
                <a:lnTo>
                  <a:pt x="0" y="0"/>
                </a:lnTo>
              </a:path>
            </a:pathLst>
          </a:custGeom>
          <a:ln w="12954">
            <a:solidFill>
              <a:srgbClr val="3E93A9"/>
            </a:solidFill>
          </a:ln>
        </p:spPr>
        <p:txBody>
          <a:bodyPr wrap="square" lIns="0" tIns="0" rIns="0" bIns="0" rtlCol="0">
            <a:noAutofit/>
          </a:bodyPr>
          <a:lstStyle/>
          <a:p>
            <a:endParaRPr/>
          </a:p>
        </p:txBody>
      </p:sp>
      <p:sp>
        <p:nvSpPr>
          <p:cNvPr id="3524" name="object 3524"/>
          <p:cNvSpPr/>
          <p:nvPr/>
        </p:nvSpPr>
        <p:spPr>
          <a:xfrm>
            <a:off x="4639056" y="3929634"/>
            <a:ext cx="6858" cy="3809"/>
          </a:xfrm>
          <a:custGeom>
            <a:avLst/>
            <a:gdLst/>
            <a:ahLst/>
            <a:cxnLst/>
            <a:rect l="l" t="t" r="r" b="b"/>
            <a:pathLst>
              <a:path w="6858" h="3810">
                <a:moveTo>
                  <a:pt x="6858" y="3810"/>
                </a:moveTo>
                <a:lnTo>
                  <a:pt x="0" y="0"/>
                </a:lnTo>
              </a:path>
            </a:pathLst>
          </a:custGeom>
          <a:ln w="12954">
            <a:solidFill>
              <a:srgbClr val="3D91A4"/>
            </a:solidFill>
          </a:ln>
        </p:spPr>
        <p:txBody>
          <a:bodyPr wrap="square" lIns="0" tIns="0" rIns="0" bIns="0" rtlCol="0">
            <a:noAutofit/>
          </a:bodyPr>
          <a:lstStyle/>
          <a:p>
            <a:endParaRPr/>
          </a:p>
        </p:txBody>
      </p:sp>
      <p:sp>
        <p:nvSpPr>
          <p:cNvPr id="3525" name="object 3525"/>
          <p:cNvSpPr/>
          <p:nvPr/>
        </p:nvSpPr>
        <p:spPr>
          <a:xfrm>
            <a:off x="4632197" y="3926585"/>
            <a:ext cx="6858" cy="3047"/>
          </a:xfrm>
          <a:custGeom>
            <a:avLst/>
            <a:gdLst/>
            <a:ahLst/>
            <a:cxnLst/>
            <a:rect l="l" t="t" r="r" b="b"/>
            <a:pathLst>
              <a:path w="6858" h="3048">
                <a:moveTo>
                  <a:pt x="6858" y="3048"/>
                </a:moveTo>
                <a:lnTo>
                  <a:pt x="0" y="0"/>
                </a:lnTo>
              </a:path>
            </a:pathLst>
          </a:custGeom>
          <a:ln w="12954">
            <a:solidFill>
              <a:srgbClr val="3B8DA0"/>
            </a:solidFill>
          </a:ln>
        </p:spPr>
        <p:txBody>
          <a:bodyPr wrap="square" lIns="0" tIns="0" rIns="0" bIns="0" rtlCol="0">
            <a:noAutofit/>
          </a:bodyPr>
          <a:lstStyle/>
          <a:p>
            <a:endParaRPr/>
          </a:p>
        </p:txBody>
      </p:sp>
      <p:sp>
        <p:nvSpPr>
          <p:cNvPr id="3526" name="object 3526"/>
          <p:cNvSpPr/>
          <p:nvPr/>
        </p:nvSpPr>
        <p:spPr>
          <a:xfrm>
            <a:off x="4623816" y="3924299"/>
            <a:ext cx="8382" cy="2285"/>
          </a:xfrm>
          <a:custGeom>
            <a:avLst/>
            <a:gdLst/>
            <a:ahLst/>
            <a:cxnLst/>
            <a:rect l="l" t="t" r="r" b="b"/>
            <a:pathLst>
              <a:path w="8382" h="2286">
                <a:moveTo>
                  <a:pt x="8382" y="2286"/>
                </a:moveTo>
                <a:lnTo>
                  <a:pt x="0" y="0"/>
                </a:lnTo>
              </a:path>
            </a:pathLst>
          </a:custGeom>
          <a:ln w="12954">
            <a:solidFill>
              <a:srgbClr val="39889D"/>
            </a:solidFill>
          </a:ln>
        </p:spPr>
        <p:txBody>
          <a:bodyPr wrap="square" lIns="0" tIns="0" rIns="0" bIns="0" rtlCol="0">
            <a:noAutofit/>
          </a:bodyPr>
          <a:lstStyle/>
          <a:p>
            <a:endParaRPr/>
          </a:p>
        </p:txBody>
      </p:sp>
      <p:sp>
        <p:nvSpPr>
          <p:cNvPr id="3527" name="object 3527"/>
          <p:cNvSpPr/>
          <p:nvPr/>
        </p:nvSpPr>
        <p:spPr>
          <a:xfrm>
            <a:off x="4616196" y="3923538"/>
            <a:ext cx="7620" cy="761"/>
          </a:xfrm>
          <a:custGeom>
            <a:avLst/>
            <a:gdLst/>
            <a:ahLst/>
            <a:cxnLst/>
            <a:rect l="l" t="t" r="r" b="b"/>
            <a:pathLst>
              <a:path w="7620" h="762">
                <a:moveTo>
                  <a:pt x="7620" y="762"/>
                </a:moveTo>
                <a:lnTo>
                  <a:pt x="0" y="0"/>
                </a:lnTo>
              </a:path>
            </a:pathLst>
          </a:custGeom>
          <a:ln w="12954">
            <a:solidFill>
              <a:srgbClr val="398597"/>
            </a:solidFill>
          </a:ln>
        </p:spPr>
        <p:txBody>
          <a:bodyPr wrap="square" lIns="0" tIns="0" rIns="0" bIns="0" rtlCol="0">
            <a:noAutofit/>
          </a:bodyPr>
          <a:lstStyle/>
          <a:p>
            <a:endParaRPr/>
          </a:p>
        </p:txBody>
      </p:sp>
      <p:sp>
        <p:nvSpPr>
          <p:cNvPr id="3528" name="object 3528"/>
          <p:cNvSpPr/>
          <p:nvPr/>
        </p:nvSpPr>
        <p:spPr>
          <a:xfrm>
            <a:off x="4607813" y="3922776"/>
            <a:ext cx="8382" cy="761"/>
          </a:xfrm>
          <a:custGeom>
            <a:avLst/>
            <a:gdLst/>
            <a:ahLst/>
            <a:cxnLst/>
            <a:rect l="l" t="t" r="r" b="b"/>
            <a:pathLst>
              <a:path w="8382" h="762">
                <a:moveTo>
                  <a:pt x="8382" y="762"/>
                </a:moveTo>
                <a:lnTo>
                  <a:pt x="0" y="0"/>
                </a:lnTo>
              </a:path>
            </a:pathLst>
          </a:custGeom>
          <a:ln w="12954">
            <a:solidFill>
              <a:srgbClr val="378193"/>
            </a:solidFill>
          </a:ln>
        </p:spPr>
        <p:txBody>
          <a:bodyPr wrap="square" lIns="0" tIns="0" rIns="0" bIns="0" rtlCol="0">
            <a:noAutofit/>
          </a:bodyPr>
          <a:lstStyle/>
          <a:p>
            <a:endParaRPr/>
          </a:p>
        </p:txBody>
      </p:sp>
      <p:sp>
        <p:nvSpPr>
          <p:cNvPr id="3529" name="object 3529"/>
          <p:cNvSpPr/>
          <p:nvPr/>
        </p:nvSpPr>
        <p:spPr>
          <a:xfrm>
            <a:off x="4600194" y="3922776"/>
            <a:ext cx="7620" cy="762"/>
          </a:xfrm>
          <a:custGeom>
            <a:avLst/>
            <a:gdLst/>
            <a:ahLst/>
            <a:cxnLst/>
            <a:rect l="l" t="t" r="r" b="b"/>
            <a:pathLst>
              <a:path w="7620" h="762">
                <a:moveTo>
                  <a:pt x="7620" y="0"/>
                </a:moveTo>
                <a:lnTo>
                  <a:pt x="0" y="762"/>
                </a:lnTo>
              </a:path>
            </a:pathLst>
          </a:custGeom>
          <a:ln w="12954">
            <a:solidFill>
              <a:srgbClr val="357D90"/>
            </a:solidFill>
          </a:ln>
        </p:spPr>
        <p:txBody>
          <a:bodyPr wrap="square" lIns="0" tIns="0" rIns="0" bIns="0" rtlCol="0">
            <a:noAutofit/>
          </a:bodyPr>
          <a:lstStyle/>
          <a:p>
            <a:endParaRPr/>
          </a:p>
        </p:txBody>
      </p:sp>
      <p:sp>
        <p:nvSpPr>
          <p:cNvPr id="3530" name="object 3530"/>
          <p:cNvSpPr/>
          <p:nvPr/>
        </p:nvSpPr>
        <p:spPr>
          <a:xfrm>
            <a:off x="4593336" y="3923538"/>
            <a:ext cx="6858" cy="762"/>
          </a:xfrm>
          <a:custGeom>
            <a:avLst/>
            <a:gdLst/>
            <a:ahLst/>
            <a:cxnLst/>
            <a:rect l="l" t="t" r="r" b="b"/>
            <a:pathLst>
              <a:path w="6858" h="762">
                <a:moveTo>
                  <a:pt x="6858" y="0"/>
                </a:moveTo>
                <a:lnTo>
                  <a:pt x="0" y="762"/>
                </a:lnTo>
              </a:path>
            </a:pathLst>
          </a:custGeom>
          <a:ln w="12954">
            <a:solidFill>
              <a:srgbClr val="337A8C"/>
            </a:solidFill>
          </a:ln>
        </p:spPr>
        <p:txBody>
          <a:bodyPr wrap="square" lIns="0" tIns="0" rIns="0" bIns="0" rtlCol="0">
            <a:noAutofit/>
          </a:bodyPr>
          <a:lstStyle/>
          <a:p>
            <a:endParaRPr/>
          </a:p>
        </p:txBody>
      </p:sp>
      <p:sp>
        <p:nvSpPr>
          <p:cNvPr id="3531" name="object 3531"/>
          <p:cNvSpPr/>
          <p:nvPr/>
        </p:nvSpPr>
        <p:spPr>
          <a:xfrm>
            <a:off x="4586477" y="3924300"/>
            <a:ext cx="6858" cy="1524"/>
          </a:xfrm>
          <a:custGeom>
            <a:avLst/>
            <a:gdLst/>
            <a:ahLst/>
            <a:cxnLst/>
            <a:rect l="l" t="t" r="r" b="b"/>
            <a:pathLst>
              <a:path w="6858" h="1524">
                <a:moveTo>
                  <a:pt x="6858" y="0"/>
                </a:moveTo>
                <a:lnTo>
                  <a:pt x="0" y="1524"/>
                </a:lnTo>
              </a:path>
            </a:pathLst>
          </a:custGeom>
          <a:ln w="12954">
            <a:solidFill>
              <a:srgbClr val="33798A"/>
            </a:solidFill>
          </a:ln>
        </p:spPr>
        <p:txBody>
          <a:bodyPr wrap="square" lIns="0" tIns="0" rIns="0" bIns="0" rtlCol="0">
            <a:noAutofit/>
          </a:bodyPr>
          <a:lstStyle/>
          <a:p>
            <a:endParaRPr/>
          </a:p>
        </p:txBody>
      </p:sp>
      <p:sp>
        <p:nvSpPr>
          <p:cNvPr id="3532" name="object 3532"/>
          <p:cNvSpPr/>
          <p:nvPr/>
        </p:nvSpPr>
        <p:spPr>
          <a:xfrm>
            <a:off x="4579619" y="3925823"/>
            <a:ext cx="6858" cy="2286"/>
          </a:xfrm>
          <a:custGeom>
            <a:avLst/>
            <a:gdLst/>
            <a:ahLst/>
            <a:cxnLst/>
            <a:rect l="l" t="t" r="r" b="b"/>
            <a:pathLst>
              <a:path w="6858" h="2286">
                <a:moveTo>
                  <a:pt x="6858" y="0"/>
                </a:moveTo>
                <a:lnTo>
                  <a:pt x="0" y="2286"/>
                </a:lnTo>
              </a:path>
            </a:pathLst>
          </a:custGeom>
          <a:ln w="12954">
            <a:solidFill>
              <a:srgbClr val="347B8E"/>
            </a:solidFill>
          </a:ln>
        </p:spPr>
        <p:txBody>
          <a:bodyPr wrap="square" lIns="0" tIns="0" rIns="0" bIns="0" rtlCol="0">
            <a:noAutofit/>
          </a:bodyPr>
          <a:lstStyle/>
          <a:p>
            <a:endParaRPr/>
          </a:p>
        </p:txBody>
      </p:sp>
      <p:sp>
        <p:nvSpPr>
          <p:cNvPr id="3533" name="object 3533"/>
          <p:cNvSpPr/>
          <p:nvPr/>
        </p:nvSpPr>
        <p:spPr>
          <a:xfrm>
            <a:off x="4572762" y="3928110"/>
            <a:ext cx="6858" cy="3048"/>
          </a:xfrm>
          <a:custGeom>
            <a:avLst/>
            <a:gdLst/>
            <a:ahLst/>
            <a:cxnLst/>
            <a:rect l="l" t="t" r="r" b="b"/>
            <a:pathLst>
              <a:path w="6858" h="3048">
                <a:moveTo>
                  <a:pt x="6858" y="0"/>
                </a:moveTo>
                <a:lnTo>
                  <a:pt x="0" y="3048"/>
                </a:lnTo>
              </a:path>
            </a:pathLst>
          </a:custGeom>
          <a:ln w="12953">
            <a:solidFill>
              <a:srgbClr val="358092"/>
            </a:solidFill>
          </a:ln>
        </p:spPr>
        <p:txBody>
          <a:bodyPr wrap="square" lIns="0" tIns="0" rIns="0" bIns="0" rtlCol="0">
            <a:noAutofit/>
          </a:bodyPr>
          <a:lstStyle/>
          <a:p>
            <a:endParaRPr/>
          </a:p>
        </p:txBody>
      </p:sp>
      <p:sp>
        <p:nvSpPr>
          <p:cNvPr id="3534" name="object 3534"/>
          <p:cNvSpPr/>
          <p:nvPr/>
        </p:nvSpPr>
        <p:spPr>
          <a:xfrm>
            <a:off x="4565903" y="3931157"/>
            <a:ext cx="6858" cy="3048"/>
          </a:xfrm>
          <a:custGeom>
            <a:avLst/>
            <a:gdLst/>
            <a:ahLst/>
            <a:cxnLst/>
            <a:rect l="l" t="t" r="r" b="b"/>
            <a:pathLst>
              <a:path w="6858" h="3048">
                <a:moveTo>
                  <a:pt x="6858" y="0"/>
                </a:moveTo>
                <a:lnTo>
                  <a:pt x="0" y="3048"/>
                </a:lnTo>
              </a:path>
            </a:pathLst>
          </a:custGeom>
          <a:ln w="12953">
            <a:solidFill>
              <a:srgbClr val="388394"/>
            </a:solidFill>
          </a:ln>
        </p:spPr>
        <p:txBody>
          <a:bodyPr wrap="square" lIns="0" tIns="0" rIns="0" bIns="0" rtlCol="0">
            <a:noAutofit/>
          </a:bodyPr>
          <a:lstStyle/>
          <a:p>
            <a:endParaRPr/>
          </a:p>
        </p:txBody>
      </p:sp>
      <p:sp>
        <p:nvSpPr>
          <p:cNvPr id="3535" name="object 3535"/>
          <p:cNvSpPr/>
          <p:nvPr/>
        </p:nvSpPr>
        <p:spPr>
          <a:xfrm>
            <a:off x="4559808" y="3934205"/>
            <a:ext cx="6096" cy="4572"/>
          </a:xfrm>
          <a:custGeom>
            <a:avLst/>
            <a:gdLst/>
            <a:ahLst/>
            <a:cxnLst/>
            <a:rect l="l" t="t" r="r" b="b"/>
            <a:pathLst>
              <a:path w="6096" h="4572">
                <a:moveTo>
                  <a:pt x="6096" y="0"/>
                </a:moveTo>
                <a:lnTo>
                  <a:pt x="0" y="4572"/>
                </a:lnTo>
              </a:path>
            </a:pathLst>
          </a:custGeom>
          <a:ln w="12954">
            <a:solidFill>
              <a:srgbClr val="398597"/>
            </a:solidFill>
          </a:ln>
        </p:spPr>
        <p:txBody>
          <a:bodyPr wrap="square" lIns="0" tIns="0" rIns="0" bIns="0" rtlCol="0">
            <a:noAutofit/>
          </a:bodyPr>
          <a:lstStyle/>
          <a:p>
            <a:endParaRPr/>
          </a:p>
        </p:txBody>
      </p:sp>
      <p:sp>
        <p:nvSpPr>
          <p:cNvPr id="3536" name="object 3536"/>
          <p:cNvSpPr/>
          <p:nvPr/>
        </p:nvSpPr>
        <p:spPr>
          <a:xfrm>
            <a:off x="4553711" y="3938777"/>
            <a:ext cx="6096" cy="4572"/>
          </a:xfrm>
          <a:custGeom>
            <a:avLst/>
            <a:gdLst/>
            <a:ahLst/>
            <a:cxnLst/>
            <a:rect l="l" t="t" r="r" b="b"/>
            <a:pathLst>
              <a:path w="6096" h="4572">
                <a:moveTo>
                  <a:pt x="6096" y="0"/>
                </a:moveTo>
                <a:lnTo>
                  <a:pt x="0" y="4572"/>
                </a:lnTo>
              </a:path>
            </a:pathLst>
          </a:custGeom>
          <a:ln w="12954">
            <a:solidFill>
              <a:srgbClr val="3A879B"/>
            </a:solidFill>
          </a:ln>
        </p:spPr>
        <p:txBody>
          <a:bodyPr wrap="square" lIns="0" tIns="0" rIns="0" bIns="0" rtlCol="0">
            <a:noAutofit/>
          </a:bodyPr>
          <a:lstStyle/>
          <a:p>
            <a:endParaRPr/>
          </a:p>
        </p:txBody>
      </p:sp>
      <p:sp>
        <p:nvSpPr>
          <p:cNvPr id="3537" name="object 3537"/>
          <p:cNvSpPr/>
          <p:nvPr/>
        </p:nvSpPr>
        <p:spPr>
          <a:xfrm>
            <a:off x="4547615" y="3943350"/>
            <a:ext cx="6095" cy="6096"/>
          </a:xfrm>
          <a:custGeom>
            <a:avLst/>
            <a:gdLst/>
            <a:ahLst/>
            <a:cxnLst/>
            <a:rect l="l" t="t" r="r" b="b"/>
            <a:pathLst>
              <a:path w="6096" h="6096">
                <a:moveTo>
                  <a:pt x="6096" y="0"/>
                </a:moveTo>
                <a:lnTo>
                  <a:pt x="0" y="6096"/>
                </a:lnTo>
              </a:path>
            </a:pathLst>
          </a:custGeom>
          <a:ln w="12954">
            <a:solidFill>
              <a:srgbClr val="3A899E"/>
            </a:solidFill>
          </a:ln>
        </p:spPr>
        <p:txBody>
          <a:bodyPr wrap="square" lIns="0" tIns="0" rIns="0" bIns="0" rtlCol="0">
            <a:noAutofit/>
          </a:bodyPr>
          <a:lstStyle/>
          <a:p>
            <a:endParaRPr/>
          </a:p>
        </p:txBody>
      </p:sp>
      <p:sp>
        <p:nvSpPr>
          <p:cNvPr id="3538" name="object 3538"/>
          <p:cNvSpPr/>
          <p:nvPr/>
        </p:nvSpPr>
        <p:spPr>
          <a:xfrm>
            <a:off x="4540758" y="3949445"/>
            <a:ext cx="6858" cy="6858"/>
          </a:xfrm>
          <a:custGeom>
            <a:avLst/>
            <a:gdLst/>
            <a:ahLst/>
            <a:cxnLst/>
            <a:rect l="l" t="t" r="r" b="b"/>
            <a:pathLst>
              <a:path w="6858" h="6858">
                <a:moveTo>
                  <a:pt x="6858" y="0"/>
                </a:moveTo>
                <a:lnTo>
                  <a:pt x="0" y="6858"/>
                </a:lnTo>
              </a:path>
            </a:pathLst>
          </a:custGeom>
          <a:ln w="12954">
            <a:solidFill>
              <a:srgbClr val="3A8A9F"/>
            </a:solidFill>
          </a:ln>
        </p:spPr>
        <p:txBody>
          <a:bodyPr wrap="square" lIns="0" tIns="0" rIns="0" bIns="0" rtlCol="0">
            <a:noAutofit/>
          </a:bodyPr>
          <a:lstStyle/>
          <a:p>
            <a:endParaRPr/>
          </a:p>
        </p:txBody>
      </p:sp>
      <p:sp>
        <p:nvSpPr>
          <p:cNvPr id="3539" name="object 3539"/>
          <p:cNvSpPr/>
          <p:nvPr/>
        </p:nvSpPr>
        <p:spPr>
          <a:xfrm>
            <a:off x="4527041" y="3956304"/>
            <a:ext cx="13716" cy="16764"/>
          </a:xfrm>
          <a:custGeom>
            <a:avLst/>
            <a:gdLst/>
            <a:ahLst/>
            <a:cxnLst/>
            <a:rect l="l" t="t" r="r" b="b"/>
            <a:pathLst>
              <a:path w="13715" h="16763">
                <a:moveTo>
                  <a:pt x="13715" y="0"/>
                </a:moveTo>
                <a:lnTo>
                  <a:pt x="0" y="16764"/>
                </a:lnTo>
              </a:path>
            </a:pathLst>
          </a:custGeom>
          <a:ln w="12954">
            <a:solidFill>
              <a:srgbClr val="3B8DA1"/>
            </a:solidFill>
          </a:ln>
        </p:spPr>
        <p:txBody>
          <a:bodyPr wrap="square" lIns="0" tIns="0" rIns="0" bIns="0" rtlCol="0">
            <a:noAutofit/>
          </a:bodyPr>
          <a:lstStyle/>
          <a:p>
            <a:endParaRPr/>
          </a:p>
        </p:txBody>
      </p:sp>
      <p:sp>
        <p:nvSpPr>
          <p:cNvPr id="3540" name="object 3540"/>
          <p:cNvSpPr/>
          <p:nvPr/>
        </p:nvSpPr>
        <p:spPr>
          <a:xfrm>
            <a:off x="4513326" y="3973067"/>
            <a:ext cx="13716" cy="19812"/>
          </a:xfrm>
          <a:custGeom>
            <a:avLst/>
            <a:gdLst/>
            <a:ahLst/>
            <a:cxnLst/>
            <a:rect l="l" t="t" r="r" b="b"/>
            <a:pathLst>
              <a:path w="13715" h="19812">
                <a:moveTo>
                  <a:pt x="13715" y="0"/>
                </a:moveTo>
                <a:lnTo>
                  <a:pt x="0" y="19812"/>
                </a:lnTo>
              </a:path>
            </a:pathLst>
          </a:custGeom>
          <a:ln w="12953">
            <a:solidFill>
              <a:srgbClr val="3C8FA3"/>
            </a:solidFill>
          </a:ln>
        </p:spPr>
        <p:txBody>
          <a:bodyPr wrap="square" lIns="0" tIns="0" rIns="0" bIns="0" rtlCol="0">
            <a:noAutofit/>
          </a:bodyPr>
          <a:lstStyle/>
          <a:p>
            <a:endParaRPr/>
          </a:p>
        </p:txBody>
      </p:sp>
      <p:sp>
        <p:nvSpPr>
          <p:cNvPr id="3541" name="object 3541"/>
          <p:cNvSpPr/>
          <p:nvPr/>
        </p:nvSpPr>
        <p:spPr>
          <a:xfrm>
            <a:off x="4499610" y="3992879"/>
            <a:ext cx="13715" cy="24384"/>
          </a:xfrm>
          <a:custGeom>
            <a:avLst/>
            <a:gdLst/>
            <a:ahLst/>
            <a:cxnLst/>
            <a:rect l="l" t="t" r="r" b="b"/>
            <a:pathLst>
              <a:path w="13715" h="24384">
                <a:moveTo>
                  <a:pt x="13715" y="0"/>
                </a:moveTo>
                <a:lnTo>
                  <a:pt x="0" y="24384"/>
                </a:lnTo>
              </a:path>
            </a:pathLst>
          </a:custGeom>
          <a:ln w="12954">
            <a:solidFill>
              <a:srgbClr val="3D91A4"/>
            </a:solidFill>
          </a:ln>
        </p:spPr>
        <p:txBody>
          <a:bodyPr wrap="square" lIns="0" tIns="0" rIns="0" bIns="0" rtlCol="0">
            <a:noAutofit/>
          </a:bodyPr>
          <a:lstStyle/>
          <a:p>
            <a:endParaRPr/>
          </a:p>
        </p:txBody>
      </p:sp>
      <p:sp>
        <p:nvSpPr>
          <p:cNvPr id="3542" name="object 3542"/>
          <p:cNvSpPr/>
          <p:nvPr/>
        </p:nvSpPr>
        <p:spPr>
          <a:xfrm>
            <a:off x="4499610" y="3940302"/>
            <a:ext cx="0" cy="76962"/>
          </a:xfrm>
          <a:custGeom>
            <a:avLst/>
            <a:gdLst/>
            <a:ahLst/>
            <a:cxnLst/>
            <a:rect l="l" t="t" r="r" b="b"/>
            <a:pathLst>
              <a:path h="76962">
                <a:moveTo>
                  <a:pt x="0" y="76962"/>
                </a:moveTo>
                <a:lnTo>
                  <a:pt x="0" y="0"/>
                </a:lnTo>
              </a:path>
            </a:pathLst>
          </a:custGeom>
          <a:ln w="12954">
            <a:solidFill>
              <a:srgbClr val="46A3BA"/>
            </a:solidFill>
          </a:ln>
        </p:spPr>
        <p:txBody>
          <a:bodyPr wrap="square" lIns="0" tIns="0" rIns="0" bIns="0" rtlCol="0">
            <a:noAutofit/>
          </a:bodyPr>
          <a:lstStyle/>
          <a:p>
            <a:endParaRPr/>
          </a:p>
        </p:txBody>
      </p:sp>
      <p:sp>
        <p:nvSpPr>
          <p:cNvPr id="3543" name="object 3543"/>
          <p:cNvSpPr/>
          <p:nvPr/>
        </p:nvSpPr>
        <p:spPr>
          <a:xfrm>
            <a:off x="5012435" y="4602479"/>
            <a:ext cx="165354" cy="165354"/>
          </a:xfrm>
          <a:custGeom>
            <a:avLst/>
            <a:gdLst/>
            <a:ahLst/>
            <a:cxnLst/>
            <a:rect l="l" t="t" r="r" b="b"/>
            <a:pathLst>
              <a:path w="165353" h="165353">
                <a:moveTo>
                  <a:pt x="3810" y="161544"/>
                </a:moveTo>
                <a:lnTo>
                  <a:pt x="0" y="165354"/>
                </a:lnTo>
                <a:lnTo>
                  <a:pt x="165354" y="0"/>
                </a:lnTo>
                <a:lnTo>
                  <a:pt x="3810" y="161544"/>
                </a:lnTo>
                <a:close/>
              </a:path>
            </a:pathLst>
          </a:custGeom>
          <a:solidFill>
            <a:srgbClr val="51CBCB"/>
          </a:solidFill>
        </p:spPr>
        <p:txBody>
          <a:bodyPr wrap="square" lIns="0" tIns="0" rIns="0" bIns="0" rtlCol="0">
            <a:noAutofit/>
          </a:bodyPr>
          <a:lstStyle/>
          <a:p>
            <a:endParaRPr/>
          </a:p>
        </p:txBody>
      </p:sp>
      <p:sp>
        <p:nvSpPr>
          <p:cNvPr id="3544" name="object 3544"/>
          <p:cNvSpPr/>
          <p:nvPr/>
        </p:nvSpPr>
        <p:spPr>
          <a:xfrm>
            <a:off x="5016245" y="4602479"/>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3545" name="object 3545"/>
          <p:cNvSpPr/>
          <p:nvPr/>
        </p:nvSpPr>
        <p:spPr>
          <a:xfrm>
            <a:off x="5007863" y="4606289"/>
            <a:ext cx="166116" cy="164592"/>
          </a:xfrm>
          <a:custGeom>
            <a:avLst/>
            <a:gdLst/>
            <a:ahLst/>
            <a:cxnLst/>
            <a:rect l="l" t="t" r="r" b="b"/>
            <a:pathLst>
              <a:path w="166115" h="164591">
                <a:moveTo>
                  <a:pt x="4572" y="161544"/>
                </a:moveTo>
                <a:lnTo>
                  <a:pt x="166116" y="0"/>
                </a:lnTo>
                <a:lnTo>
                  <a:pt x="161544" y="3048"/>
                </a:lnTo>
                <a:lnTo>
                  <a:pt x="0" y="164592"/>
                </a:lnTo>
                <a:lnTo>
                  <a:pt x="4572" y="161544"/>
                </a:lnTo>
                <a:close/>
              </a:path>
            </a:pathLst>
          </a:custGeom>
          <a:solidFill>
            <a:srgbClr val="4FC6C6"/>
          </a:solidFill>
        </p:spPr>
        <p:txBody>
          <a:bodyPr wrap="square" lIns="0" tIns="0" rIns="0" bIns="0" rtlCol="0">
            <a:noAutofit/>
          </a:bodyPr>
          <a:lstStyle/>
          <a:p>
            <a:endParaRPr/>
          </a:p>
        </p:txBody>
      </p:sp>
      <p:sp>
        <p:nvSpPr>
          <p:cNvPr id="3546" name="object 3546"/>
          <p:cNvSpPr/>
          <p:nvPr/>
        </p:nvSpPr>
        <p:spPr>
          <a:xfrm>
            <a:off x="5012435" y="4606289"/>
            <a:ext cx="161544" cy="161544"/>
          </a:xfrm>
          <a:custGeom>
            <a:avLst/>
            <a:gdLst/>
            <a:ahLst/>
            <a:cxnLst/>
            <a:rect l="l" t="t" r="r" b="b"/>
            <a:pathLst>
              <a:path w="161544" h="161544">
                <a:moveTo>
                  <a:pt x="0" y="161544"/>
                </a:moveTo>
                <a:lnTo>
                  <a:pt x="161544" y="0"/>
                </a:lnTo>
              </a:path>
            </a:pathLst>
          </a:custGeom>
          <a:ln w="762">
            <a:solidFill>
              <a:srgbClr val="4FC6C6"/>
            </a:solidFill>
          </a:ln>
        </p:spPr>
        <p:txBody>
          <a:bodyPr wrap="square" lIns="0" tIns="0" rIns="0" bIns="0" rtlCol="0">
            <a:noAutofit/>
          </a:bodyPr>
          <a:lstStyle/>
          <a:p>
            <a:endParaRPr/>
          </a:p>
        </p:txBody>
      </p:sp>
      <p:sp>
        <p:nvSpPr>
          <p:cNvPr id="3547" name="object 3547"/>
          <p:cNvSpPr/>
          <p:nvPr/>
        </p:nvSpPr>
        <p:spPr>
          <a:xfrm>
            <a:off x="5003292" y="4609338"/>
            <a:ext cx="166116" cy="163830"/>
          </a:xfrm>
          <a:custGeom>
            <a:avLst/>
            <a:gdLst/>
            <a:ahLst/>
            <a:cxnLst/>
            <a:rect l="l" t="t" r="r" b="b"/>
            <a:pathLst>
              <a:path w="166115" h="163829">
                <a:moveTo>
                  <a:pt x="4572" y="161543"/>
                </a:moveTo>
                <a:lnTo>
                  <a:pt x="166116" y="0"/>
                </a:lnTo>
                <a:lnTo>
                  <a:pt x="161544" y="2285"/>
                </a:lnTo>
                <a:lnTo>
                  <a:pt x="0" y="163829"/>
                </a:lnTo>
                <a:lnTo>
                  <a:pt x="4572" y="161543"/>
                </a:lnTo>
                <a:close/>
              </a:path>
            </a:pathLst>
          </a:custGeom>
          <a:solidFill>
            <a:srgbClr val="4CBEBE"/>
          </a:solidFill>
        </p:spPr>
        <p:txBody>
          <a:bodyPr wrap="square" lIns="0" tIns="0" rIns="0" bIns="0" rtlCol="0">
            <a:noAutofit/>
          </a:bodyPr>
          <a:lstStyle/>
          <a:p>
            <a:endParaRPr/>
          </a:p>
        </p:txBody>
      </p:sp>
      <p:sp>
        <p:nvSpPr>
          <p:cNvPr id="3548" name="object 3548"/>
          <p:cNvSpPr/>
          <p:nvPr/>
        </p:nvSpPr>
        <p:spPr>
          <a:xfrm>
            <a:off x="5007864" y="4609338"/>
            <a:ext cx="161544" cy="161544"/>
          </a:xfrm>
          <a:custGeom>
            <a:avLst/>
            <a:gdLst/>
            <a:ahLst/>
            <a:cxnLst/>
            <a:rect l="l" t="t" r="r" b="b"/>
            <a:pathLst>
              <a:path w="161544" h="161544">
                <a:moveTo>
                  <a:pt x="0" y="161543"/>
                </a:moveTo>
                <a:lnTo>
                  <a:pt x="161544" y="0"/>
                </a:lnTo>
              </a:path>
            </a:pathLst>
          </a:custGeom>
          <a:ln w="762">
            <a:solidFill>
              <a:srgbClr val="4CBEBE"/>
            </a:solidFill>
          </a:ln>
        </p:spPr>
        <p:txBody>
          <a:bodyPr wrap="square" lIns="0" tIns="0" rIns="0" bIns="0" rtlCol="0">
            <a:noAutofit/>
          </a:bodyPr>
          <a:lstStyle/>
          <a:p>
            <a:endParaRPr/>
          </a:p>
        </p:txBody>
      </p:sp>
      <p:sp>
        <p:nvSpPr>
          <p:cNvPr id="3549" name="object 3549"/>
          <p:cNvSpPr/>
          <p:nvPr/>
        </p:nvSpPr>
        <p:spPr>
          <a:xfrm>
            <a:off x="4998720" y="4611623"/>
            <a:ext cx="166116" cy="163068"/>
          </a:xfrm>
          <a:custGeom>
            <a:avLst/>
            <a:gdLst/>
            <a:ahLst/>
            <a:cxnLst/>
            <a:rect l="l" t="t" r="r" b="b"/>
            <a:pathLst>
              <a:path w="166115" h="163067">
                <a:moveTo>
                  <a:pt x="4572" y="161543"/>
                </a:moveTo>
                <a:lnTo>
                  <a:pt x="166116" y="0"/>
                </a:lnTo>
                <a:lnTo>
                  <a:pt x="161544" y="1523"/>
                </a:lnTo>
                <a:lnTo>
                  <a:pt x="0" y="163067"/>
                </a:lnTo>
                <a:lnTo>
                  <a:pt x="4572" y="161543"/>
                </a:lnTo>
                <a:close/>
              </a:path>
            </a:pathLst>
          </a:custGeom>
          <a:solidFill>
            <a:srgbClr val="47B6B6"/>
          </a:solidFill>
        </p:spPr>
        <p:txBody>
          <a:bodyPr wrap="square" lIns="0" tIns="0" rIns="0" bIns="0" rtlCol="0">
            <a:noAutofit/>
          </a:bodyPr>
          <a:lstStyle/>
          <a:p>
            <a:endParaRPr/>
          </a:p>
        </p:txBody>
      </p:sp>
      <p:sp>
        <p:nvSpPr>
          <p:cNvPr id="3550" name="object 3550"/>
          <p:cNvSpPr/>
          <p:nvPr/>
        </p:nvSpPr>
        <p:spPr>
          <a:xfrm>
            <a:off x="5003292" y="4611623"/>
            <a:ext cx="161544" cy="161544"/>
          </a:xfrm>
          <a:custGeom>
            <a:avLst/>
            <a:gdLst/>
            <a:ahLst/>
            <a:cxnLst/>
            <a:rect l="l" t="t" r="r" b="b"/>
            <a:pathLst>
              <a:path w="161544" h="161544">
                <a:moveTo>
                  <a:pt x="0" y="161543"/>
                </a:moveTo>
                <a:lnTo>
                  <a:pt x="161544" y="0"/>
                </a:lnTo>
              </a:path>
            </a:pathLst>
          </a:custGeom>
          <a:ln w="762">
            <a:solidFill>
              <a:srgbClr val="47B6B6"/>
            </a:solidFill>
          </a:ln>
        </p:spPr>
        <p:txBody>
          <a:bodyPr wrap="square" lIns="0" tIns="0" rIns="0" bIns="0" rtlCol="0">
            <a:noAutofit/>
          </a:bodyPr>
          <a:lstStyle/>
          <a:p>
            <a:endParaRPr/>
          </a:p>
        </p:txBody>
      </p:sp>
      <p:sp>
        <p:nvSpPr>
          <p:cNvPr id="3551" name="object 3551"/>
          <p:cNvSpPr/>
          <p:nvPr/>
        </p:nvSpPr>
        <p:spPr>
          <a:xfrm>
            <a:off x="5001006" y="4611623"/>
            <a:ext cx="163830" cy="162306"/>
          </a:xfrm>
          <a:custGeom>
            <a:avLst/>
            <a:gdLst/>
            <a:ahLst/>
            <a:cxnLst/>
            <a:rect l="l" t="t" r="r" b="b"/>
            <a:pathLst>
              <a:path w="163829" h="162305">
                <a:moveTo>
                  <a:pt x="2286" y="161543"/>
                </a:moveTo>
                <a:lnTo>
                  <a:pt x="163830" y="0"/>
                </a:lnTo>
                <a:lnTo>
                  <a:pt x="161544" y="761"/>
                </a:lnTo>
                <a:lnTo>
                  <a:pt x="0" y="162305"/>
                </a:lnTo>
                <a:lnTo>
                  <a:pt x="2286" y="161543"/>
                </a:lnTo>
                <a:close/>
              </a:path>
            </a:pathLst>
          </a:custGeom>
          <a:solidFill>
            <a:srgbClr val="47B6B6"/>
          </a:solidFill>
        </p:spPr>
        <p:txBody>
          <a:bodyPr wrap="square" lIns="0" tIns="0" rIns="0" bIns="0" rtlCol="0">
            <a:noAutofit/>
          </a:bodyPr>
          <a:lstStyle/>
          <a:p>
            <a:endParaRPr/>
          </a:p>
        </p:txBody>
      </p:sp>
      <p:sp>
        <p:nvSpPr>
          <p:cNvPr id="3552" name="object 3552"/>
          <p:cNvSpPr/>
          <p:nvPr/>
        </p:nvSpPr>
        <p:spPr>
          <a:xfrm>
            <a:off x="4998719" y="4612385"/>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6B0B0"/>
          </a:solidFill>
        </p:spPr>
        <p:txBody>
          <a:bodyPr wrap="square" lIns="0" tIns="0" rIns="0" bIns="0" rtlCol="0">
            <a:noAutofit/>
          </a:bodyPr>
          <a:lstStyle/>
          <a:p>
            <a:endParaRPr/>
          </a:p>
        </p:txBody>
      </p:sp>
      <p:sp>
        <p:nvSpPr>
          <p:cNvPr id="3553" name="object 3553"/>
          <p:cNvSpPr/>
          <p:nvPr/>
        </p:nvSpPr>
        <p:spPr>
          <a:xfrm>
            <a:off x="4993386" y="4613148"/>
            <a:ext cx="166878" cy="163068"/>
          </a:xfrm>
          <a:custGeom>
            <a:avLst/>
            <a:gdLst/>
            <a:ahLst/>
            <a:cxnLst/>
            <a:rect l="l" t="t" r="r" b="b"/>
            <a:pathLst>
              <a:path w="166877" h="163067">
                <a:moveTo>
                  <a:pt x="5334" y="161544"/>
                </a:moveTo>
                <a:lnTo>
                  <a:pt x="166878" y="0"/>
                </a:lnTo>
                <a:lnTo>
                  <a:pt x="161544" y="1524"/>
                </a:lnTo>
                <a:lnTo>
                  <a:pt x="0" y="163068"/>
                </a:lnTo>
                <a:lnTo>
                  <a:pt x="5334" y="161544"/>
                </a:lnTo>
                <a:close/>
              </a:path>
            </a:pathLst>
          </a:custGeom>
          <a:solidFill>
            <a:srgbClr val="45ACAC"/>
          </a:solidFill>
        </p:spPr>
        <p:txBody>
          <a:bodyPr wrap="square" lIns="0" tIns="0" rIns="0" bIns="0" rtlCol="0">
            <a:noAutofit/>
          </a:bodyPr>
          <a:lstStyle/>
          <a:p>
            <a:endParaRPr/>
          </a:p>
        </p:txBody>
      </p:sp>
      <p:sp>
        <p:nvSpPr>
          <p:cNvPr id="3554" name="object 3554"/>
          <p:cNvSpPr/>
          <p:nvPr/>
        </p:nvSpPr>
        <p:spPr>
          <a:xfrm>
            <a:off x="4998720" y="4613148"/>
            <a:ext cx="161544" cy="161544"/>
          </a:xfrm>
          <a:custGeom>
            <a:avLst/>
            <a:gdLst/>
            <a:ahLst/>
            <a:cxnLst/>
            <a:rect l="l" t="t" r="r" b="b"/>
            <a:pathLst>
              <a:path w="161544" h="161544">
                <a:moveTo>
                  <a:pt x="0" y="161544"/>
                </a:moveTo>
                <a:lnTo>
                  <a:pt x="161544" y="0"/>
                </a:lnTo>
              </a:path>
            </a:pathLst>
          </a:custGeom>
          <a:ln w="762">
            <a:solidFill>
              <a:srgbClr val="45ACAC"/>
            </a:solidFill>
          </a:ln>
        </p:spPr>
        <p:txBody>
          <a:bodyPr wrap="square" lIns="0" tIns="0" rIns="0" bIns="0" rtlCol="0">
            <a:noAutofit/>
          </a:bodyPr>
          <a:lstStyle/>
          <a:p>
            <a:endParaRPr/>
          </a:p>
        </p:txBody>
      </p:sp>
      <p:sp>
        <p:nvSpPr>
          <p:cNvPr id="3555" name="object 3555"/>
          <p:cNvSpPr/>
          <p:nvPr/>
        </p:nvSpPr>
        <p:spPr>
          <a:xfrm>
            <a:off x="4995672" y="4613148"/>
            <a:ext cx="164592" cy="162306"/>
          </a:xfrm>
          <a:custGeom>
            <a:avLst/>
            <a:gdLst/>
            <a:ahLst/>
            <a:cxnLst/>
            <a:rect l="l" t="t" r="r" b="b"/>
            <a:pathLst>
              <a:path w="164591" h="162305">
                <a:moveTo>
                  <a:pt x="3048" y="161544"/>
                </a:moveTo>
                <a:lnTo>
                  <a:pt x="164592" y="0"/>
                </a:lnTo>
                <a:lnTo>
                  <a:pt x="161544" y="762"/>
                </a:lnTo>
                <a:lnTo>
                  <a:pt x="0" y="162306"/>
                </a:lnTo>
                <a:lnTo>
                  <a:pt x="3048" y="161544"/>
                </a:lnTo>
                <a:close/>
              </a:path>
            </a:pathLst>
          </a:custGeom>
          <a:solidFill>
            <a:srgbClr val="45ACAC"/>
          </a:solidFill>
        </p:spPr>
        <p:txBody>
          <a:bodyPr wrap="square" lIns="0" tIns="0" rIns="0" bIns="0" rtlCol="0">
            <a:noAutofit/>
          </a:bodyPr>
          <a:lstStyle/>
          <a:p>
            <a:endParaRPr/>
          </a:p>
        </p:txBody>
      </p:sp>
      <p:sp>
        <p:nvSpPr>
          <p:cNvPr id="3556" name="object 3556"/>
          <p:cNvSpPr/>
          <p:nvPr/>
        </p:nvSpPr>
        <p:spPr>
          <a:xfrm>
            <a:off x="4993386" y="4613910"/>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2A7A6"/>
          </a:solidFill>
        </p:spPr>
        <p:txBody>
          <a:bodyPr wrap="square" lIns="0" tIns="0" rIns="0" bIns="0" rtlCol="0">
            <a:noAutofit/>
          </a:bodyPr>
          <a:lstStyle/>
          <a:p>
            <a:endParaRPr/>
          </a:p>
        </p:txBody>
      </p:sp>
      <p:sp>
        <p:nvSpPr>
          <p:cNvPr id="3557" name="object 3557"/>
          <p:cNvSpPr/>
          <p:nvPr/>
        </p:nvSpPr>
        <p:spPr>
          <a:xfrm>
            <a:off x="4987289" y="4614672"/>
            <a:ext cx="167640" cy="162306"/>
          </a:xfrm>
          <a:custGeom>
            <a:avLst/>
            <a:gdLst/>
            <a:ahLst/>
            <a:cxnLst/>
            <a:rect l="l" t="t" r="r" b="b"/>
            <a:pathLst>
              <a:path w="167639" h="162305">
                <a:moveTo>
                  <a:pt x="6096" y="161544"/>
                </a:moveTo>
                <a:lnTo>
                  <a:pt x="167640" y="0"/>
                </a:lnTo>
                <a:lnTo>
                  <a:pt x="161544" y="762"/>
                </a:lnTo>
                <a:lnTo>
                  <a:pt x="0" y="162306"/>
                </a:lnTo>
                <a:lnTo>
                  <a:pt x="6096" y="161544"/>
                </a:lnTo>
                <a:close/>
              </a:path>
            </a:pathLst>
          </a:custGeom>
          <a:solidFill>
            <a:srgbClr val="40A2A2"/>
          </a:solidFill>
        </p:spPr>
        <p:txBody>
          <a:bodyPr wrap="square" lIns="0" tIns="0" rIns="0" bIns="0" rtlCol="0">
            <a:noAutofit/>
          </a:bodyPr>
          <a:lstStyle/>
          <a:p>
            <a:endParaRPr/>
          </a:p>
        </p:txBody>
      </p:sp>
      <p:sp>
        <p:nvSpPr>
          <p:cNvPr id="3558" name="object 3558"/>
          <p:cNvSpPr/>
          <p:nvPr/>
        </p:nvSpPr>
        <p:spPr>
          <a:xfrm>
            <a:off x="4993385" y="4614672"/>
            <a:ext cx="161544" cy="161544"/>
          </a:xfrm>
          <a:custGeom>
            <a:avLst/>
            <a:gdLst/>
            <a:ahLst/>
            <a:cxnLst/>
            <a:rect l="l" t="t" r="r" b="b"/>
            <a:pathLst>
              <a:path w="161544" h="161544">
                <a:moveTo>
                  <a:pt x="0" y="161544"/>
                </a:moveTo>
                <a:lnTo>
                  <a:pt x="161544" y="0"/>
                </a:lnTo>
              </a:path>
            </a:pathLst>
          </a:custGeom>
          <a:ln w="762">
            <a:solidFill>
              <a:srgbClr val="40A2A2"/>
            </a:solidFill>
          </a:ln>
        </p:spPr>
        <p:txBody>
          <a:bodyPr wrap="square" lIns="0" tIns="0" rIns="0" bIns="0" rtlCol="0">
            <a:noAutofit/>
          </a:bodyPr>
          <a:lstStyle/>
          <a:p>
            <a:endParaRPr/>
          </a:p>
        </p:txBody>
      </p:sp>
      <p:sp>
        <p:nvSpPr>
          <p:cNvPr id="3559" name="object 3559"/>
          <p:cNvSpPr/>
          <p:nvPr/>
        </p:nvSpPr>
        <p:spPr>
          <a:xfrm>
            <a:off x="4991099" y="4614672"/>
            <a:ext cx="163830" cy="161544"/>
          </a:xfrm>
          <a:custGeom>
            <a:avLst/>
            <a:gdLst/>
            <a:ahLst/>
            <a:cxnLst/>
            <a:rect l="l" t="t" r="r" b="b"/>
            <a:pathLst>
              <a:path w="163829" h="161544">
                <a:moveTo>
                  <a:pt x="2286" y="161544"/>
                </a:moveTo>
                <a:lnTo>
                  <a:pt x="163830" y="0"/>
                </a:lnTo>
                <a:lnTo>
                  <a:pt x="161544" y="0"/>
                </a:lnTo>
                <a:lnTo>
                  <a:pt x="0" y="161544"/>
                </a:lnTo>
                <a:lnTo>
                  <a:pt x="2286" y="161544"/>
                </a:lnTo>
                <a:close/>
              </a:path>
            </a:pathLst>
          </a:custGeom>
          <a:solidFill>
            <a:srgbClr val="40A2A2"/>
          </a:solidFill>
        </p:spPr>
        <p:txBody>
          <a:bodyPr wrap="square" lIns="0" tIns="0" rIns="0" bIns="0" rtlCol="0">
            <a:noAutofit/>
          </a:bodyPr>
          <a:lstStyle/>
          <a:p>
            <a:endParaRPr/>
          </a:p>
        </p:txBody>
      </p:sp>
      <p:sp>
        <p:nvSpPr>
          <p:cNvPr id="3560" name="object 3560"/>
          <p:cNvSpPr/>
          <p:nvPr/>
        </p:nvSpPr>
        <p:spPr>
          <a:xfrm>
            <a:off x="4989576" y="4614672"/>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FA0A0"/>
          </a:solidFill>
        </p:spPr>
        <p:txBody>
          <a:bodyPr wrap="square" lIns="0" tIns="0" rIns="0" bIns="0" rtlCol="0">
            <a:noAutofit/>
          </a:bodyPr>
          <a:lstStyle/>
          <a:p>
            <a:endParaRPr/>
          </a:p>
        </p:txBody>
      </p:sp>
      <p:sp>
        <p:nvSpPr>
          <p:cNvPr id="3561" name="object 3561"/>
          <p:cNvSpPr/>
          <p:nvPr/>
        </p:nvSpPr>
        <p:spPr>
          <a:xfrm>
            <a:off x="4987290" y="4614672"/>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3E9F9F"/>
          </a:solidFill>
        </p:spPr>
        <p:txBody>
          <a:bodyPr wrap="square" lIns="0" tIns="0" rIns="0" bIns="0" rtlCol="0">
            <a:noAutofit/>
          </a:bodyPr>
          <a:lstStyle/>
          <a:p>
            <a:endParaRPr/>
          </a:p>
        </p:txBody>
      </p:sp>
      <p:sp>
        <p:nvSpPr>
          <p:cNvPr id="3562" name="object 3562"/>
          <p:cNvSpPr/>
          <p:nvPr/>
        </p:nvSpPr>
        <p:spPr>
          <a:xfrm>
            <a:off x="5189220" y="4615434"/>
            <a:ext cx="161544" cy="184404"/>
          </a:xfrm>
          <a:custGeom>
            <a:avLst/>
            <a:gdLst/>
            <a:ahLst/>
            <a:cxnLst/>
            <a:rect l="l" t="t" r="r" b="b"/>
            <a:pathLst>
              <a:path w="161544" h="184403">
                <a:moveTo>
                  <a:pt x="0" y="184403"/>
                </a:moveTo>
                <a:lnTo>
                  <a:pt x="161544" y="22859"/>
                </a:lnTo>
                <a:lnTo>
                  <a:pt x="161544" y="0"/>
                </a:lnTo>
                <a:lnTo>
                  <a:pt x="0" y="161543"/>
                </a:lnTo>
                <a:lnTo>
                  <a:pt x="0" y="184403"/>
                </a:lnTo>
                <a:close/>
              </a:path>
            </a:pathLst>
          </a:custGeom>
          <a:solidFill>
            <a:srgbClr val="59E0E0"/>
          </a:solidFill>
        </p:spPr>
        <p:txBody>
          <a:bodyPr wrap="square" lIns="0" tIns="0" rIns="0" bIns="0" rtlCol="0">
            <a:noAutofit/>
          </a:bodyPr>
          <a:lstStyle/>
          <a:p>
            <a:endParaRPr/>
          </a:p>
        </p:txBody>
      </p:sp>
      <p:sp>
        <p:nvSpPr>
          <p:cNvPr id="3563" name="object 3563"/>
          <p:cNvSpPr/>
          <p:nvPr/>
        </p:nvSpPr>
        <p:spPr>
          <a:xfrm>
            <a:off x="5189220" y="4638294"/>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3564" name="object 3564"/>
          <p:cNvSpPr/>
          <p:nvPr/>
        </p:nvSpPr>
        <p:spPr>
          <a:xfrm>
            <a:off x="5177028" y="4614671"/>
            <a:ext cx="173736" cy="162306"/>
          </a:xfrm>
          <a:custGeom>
            <a:avLst/>
            <a:gdLst/>
            <a:ahLst/>
            <a:cxnLst/>
            <a:rect l="l" t="t" r="r" b="b"/>
            <a:pathLst>
              <a:path w="173736" h="162305">
                <a:moveTo>
                  <a:pt x="12191" y="162306"/>
                </a:moveTo>
                <a:lnTo>
                  <a:pt x="173735" y="762"/>
                </a:lnTo>
                <a:lnTo>
                  <a:pt x="161543" y="0"/>
                </a:lnTo>
                <a:lnTo>
                  <a:pt x="0" y="161544"/>
                </a:lnTo>
                <a:lnTo>
                  <a:pt x="12191" y="162306"/>
                </a:lnTo>
                <a:close/>
              </a:path>
            </a:pathLst>
          </a:custGeom>
          <a:solidFill>
            <a:srgbClr val="3D9B9B"/>
          </a:solidFill>
        </p:spPr>
        <p:txBody>
          <a:bodyPr wrap="square" lIns="0" tIns="0" rIns="0" bIns="0" rtlCol="0">
            <a:noAutofit/>
          </a:bodyPr>
          <a:lstStyle/>
          <a:p>
            <a:endParaRPr/>
          </a:p>
        </p:txBody>
      </p:sp>
      <p:sp>
        <p:nvSpPr>
          <p:cNvPr id="3565" name="object 3565"/>
          <p:cNvSpPr/>
          <p:nvPr/>
        </p:nvSpPr>
        <p:spPr>
          <a:xfrm>
            <a:off x="5189220" y="4615433"/>
            <a:ext cx="161544" cy="161544"/>
          </a:xfrm>
          <a:custGeom>
            <a:avLst/>
            <a:gdLst/>
            <a:ahLst/>
            <a:cxnLst/>
            <a:rect l="l" t="t" r="r" b="b"/>
            <a:pathLst>
              <a:path w="161544" h="161544">
                <a:moveTo>
                  <a:pt x="0" y="161543"/>
                </a:moveTo>
                <a:lnTo>
                  <a:pt x="161544" y="0"/>
                </a:lnTo>
              </a:path>
            </a:pathLst>
          </a:custGeom>
          <a:ln w="762">
            <a:solidFill>
              <a:srgbClr val="3D9B9B"/>
            </a:solidFill>
          </a:ln>
        </p:spPr>
        <p:txBody>
          <a:bodyPr wrap="square" lIns="0" tIns="0" rIns="0" bIns="0" rtlCol="0">
            <a:noAutofit/>
          </a:bodyPr>
          <a:lstStyle/>
          <a:p>
            <a:endParaRPr/>
          </a:p>
        </p:txBody>
      </p:sp>
      <p:sp>
        <p:nvSpPr>
          <p:cNvPr id="3566" name="object 3566"/>
          <p:cNvSpPr/>
          <p:nvPr/>
        </p:nvSpPr>
        <p:spPr>
          <a:xfrm>
            <a:off x="5185410" y="4614671"/>
            <a:ext cx="165354" cy="162306"/>
          </a:xfrm>
          <a:custGeom>
            <a:avLst/>
            <a:gdLst/>
            <a:ahLst/>
            <a:cxnLst/>
            <a:rect l="l" t="t" r="r" b="b"/>
            <a:pathLst>
              <a:path w="165353" h="162305">
                <a:moveTo>
                  <a:pt x="3810" y="162306"/>
                </a:moveTo>
                <a:lnTo>
                  <a:pt x="165354" y="762"/>
                </a:lnTo>
                <a:lnTo>
                  <a:pt x="161544" y="0"/>
                </a:lnTo>
                <a:lnTo>
                  <a:pt x="0" y="162306"/>
                </a:lnTo>
                <a:lnTo>
                  <a:pt x="3810" y="162306"/>
                </a:lnTo>
                <a:close/>
              </a:path>
            </a:pathLst>
          </a:custGeom>
          <a:solidFill>
            <a:srgbClr val="3D9B9B"/>
          </a:solidFill>
        </p:spPr>
        <p:txBody>
          <a:bodyPr wrap="square" lIns="0" tIns="0" rIns="0" bIns="0" rtlCol="0">
            <a:noAutofit/>
          </a:bodyPr>
          <a:lstStyle/>
          <a:p>
            <a:endParaRPr/>
          </a:p>
        </p:txBody>
      </p:sp>
      <p:sp>
        <p:nvSpPr>
          <p:cNvPr id="3567" name="object 3567"/>
          <p:cNvSpPr/>
          <p:nvPr/>
        </p:nvSpPr>
        <p:spPr>
          <a:xfrm>
            <a:off x="5181600" y="4614671"/>
            <a:ext cx="165354" cy="162306"/>
          </a:xfrm>
          <a:custGeom>
            <a:avLst/>
            <a:gdLst/>
            <a:ahLst/>
            <a:cxnLst/>
            <a:rect l="l" t="t" r="r" b="b"/>
            <a:pathLst>
              <a:path w="165353" h="162305">
                <a:moveTo>
                  <a:pt x="3810" y="162306"/>
                </a:moveTo>
                <a:lnTo>
                  <a:pt x="165354" y="0"/>
                </a:lnTo>
                <a:lnTo>
                  <a:pt x="161544" y="0"/>
                </a:lnTo>
                <a:lnTo>
                  <a:pt x="0" y="161544"/>
                </a:lnTo>
                <a:lnTo>
                  <a:pt x="3810" y="162306"/>
                </a:lnTo>
                <a:close/>
              </a:path>
            </a:pathLst>
          </a:custGeom>
          <a:solidFill>
            <a:srgbClr val="3D9C9C"/>
          </a:solidFill>
        </p:spPr>
        <p:txBody>
          <a:bodyPr wrap="square" lIns="0" tIns="0" rIns="0" bIns="0" rtlCol="0">
            <a:noAutofit/>
          </a:bodyPr>
          <a:lstStyle/>
          <a:p>
            <a:endParaRPr/>
          </a:p>
        </p:txBody>
      </p:sp>
      <p:sp>
        <p:nvSpPr>
          <p:cNvPr id="3568" name="object 3568"/>
          <p:cNvSpPr/>
          <p:nvPr/>
        </p:nvSpPr>
        <p:spPr>
          <a:xfrm>
            <a:off x="5177028" y="4614672"/>
            <a:ext cx="166116" cy="161544"/>
          </a:xfrm>
          <a:custGeom>
            <a:avLst/>
            <a:gdLst/>
            <a:ahLst/>
            <a:cxnLst/>
            <a:rect l="l" t="t" r="r" b="b"/>
            <a:pathLst>
              <a:path w="166115" h="161544">
                <a:moveTo>
                  <a:pt x="4572" y="161544"/>
                </a:moveTo>
                <a:lnTo>
                  <a:pt x="166116" y="0"/>
                </a:lnTo>
                <a:lnTo>
                  <a:pt x="161544" y="0"/>
                </a:lnTo>
                <a:lnTo>
                  <a:pt x="0" y="161544"/>
                </a:lnTo>
                <a:lnTo>
                  <a:pt x="4572" y="161544"/>
                </a:lnTo>
                <a:close/>
              </a:path>
            </a:pathLst>
          </a:custGeom>
          <a:solidFill>
            <a:srgbClr val="3D9D9D"/>
          </a:solidFill>
        </p:spPr>
        <p:txBody>
          <a:bodyPr wrap="square" lIns="0" tIns="0" rIns="0" bIns="0" rtlCol="0">
            <a:noAutofit/>
          </a:bodyPr>
          <a:lstStyle/>
          <a:p>
            <a:endParaRPr/>
          </a:p>
        </p:txBody>
      </p:sp>
      <p:sp>
        <p:nvSpPr>
          <p:cNvPr id="3569" name="object 3569"/>
          <p:cNvSpPr/>
          <p:nvPr/>
        </p:nvSpPr>
        <p:spPr>
          <a:xfrm>
            <a:off x="5167121" y="4613148"/>
            <a:ext cx="171450" cy="163068"/>
          </a:xfrm>
          <a:custGeom>
            <a:avLst/>
            <a:gdLst/>
            <a:ahLst/>
            <a:cxnLst/>
            <a:rect l="l" t="t" r="r" b="b"/>
            <a:pathLst>
              <a:path w="171450" h="163067">
                <a:moveTo>
                  <a:pt x="9905" y="163068"/>
                </a:moveTo>
                <a:lnTo>
                  <a:pt x="171449" y="1524"/>
                </a:lnTo>
                <a:lnTo>
                  <a:pt x="161543" y="0"/>
                </a:lnTo>
                <a:lnTo>
                  <a:pt x="0" y="161544"/>
                </a:lnTo>
                <a:lnTo>
                  <a:pt x="9905" y="163068"/>
                </a:lnTo>
                <a:close/>
              </a:path>
            </a:pathLst>
          </a:custGeom>
          <a:solidFill>
            <a:srgbClr val="3E9E9E"/>
          </a:solidFill>
        </p:spPr>
        <p:txBody>
          <a:bodyPr wrap="square" lIns="0" tIns="0" rIns="0" bIns="0" rtlCol="0">
            <a:noAutofit/>
          </a:bodyPr>
          <a:lstStyle/>
          <a:p>
            <a:endParaRPr/>
          </a:p>
        </p:txBody>
      </p:sp>
      <p:sp>
        <p:nvSpPr>
          <p:cNvPr id="3570" name="object 3570"/>
          <p:cNvSpPr/>
          <p:nvPr/>
        </p:nvSpPr>
        <p:spPr>
          <a:xfrm>
            <a:off x="5177027" y="4614672"/>
            <a:ext cx="161544" cy="161544"/>
          </a:xfrm>
          <a:custGeom>
            <a:avLst/>
            <a:gdLst/>
            <a:ahLst/>
            <a:cxnLst/>
            <a:rect l="l" t="t" r="r" b="b"/>
            <a:pathLst>
              <a:path w="161544" h="161544">
                <a:moveTo>
                  <a:pt x="0" y="161544"/>
                </a:moveTo>
                <a:lnTo>
                  <a:pt x="161544" y="0"/>
                </a:lnTo>
              </a:path>
            </a:pathLst>
          </a:custGeom>
          <a:ln w="762">
            <a:solidFill>
              <a:srgbClr val="3E9E9E"/>
            </a:solidFill>
          </a:ln>
        </p:spPr>
        <p:txBody>
          <a:bodyPr wrap="square" lIns="0" tIns="0" rIns="0" bIns="0" rtlCol="0">
            <a:noAutofit/>
          </a:bodyPr>
          <a:lstStyle/>
          <a:p>
            <a:endParaRPr/>
          </a:p>
        </p:txBody>
      </p:sp>
      <p:sp>
        <p:nvSpPr>
          <p:cNvPr id="3571" name="object 3571"/>
          <p:cNvSpPr/>
          <p:nvPr/>
        </p:nvSpPr>
        <p:spPr>
          <a:xfrm>
            <a:off x="5175503" y="4614672"/>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E9E9E"/>
          </a:solidFill>
        </p:spPr>
        <p:txBody>
          <a:bodyPr wrap="square" lIns="0" tIns="0" rIns="0" bIns="0" rtlCol="0">
            <a:noAutofit/>
          </a:bodyPr>
          <a:lstStyle/>
          <a:p>
            <a:endParaRPr/>
          </a:p>
        </p:txBody>
      </p:sp>
      <p:sp>
        <p:nvSpPr>
          <p:cNvPr id="3572" name="object 3572"/>
          <p:cNvSpPr/>
          <p:nvPr/>
        </p:nvSpPr>
        <p:spPr>
          <a:xfrm>
            <a:off x="5173980" y="4613910"/>
            <a:ext cx="163068" cy="162306"/>
          </a:xfrm>
          <a:custGeom>
            <a:avLst/>
            <a:gdLst/>
            <a:ahLst/>
            <a:cxnLst/>
            <a:rect l="l" t="t" r="r" b="b"/>
            <a:pathLst>
              <a:path w="163067" h="162305">
                <a:moveTo>
                  <a:pt x="1524" y="162305"/>
                </a:moveTo>
                <a:lnTo>
                  <a:pt x="163068" y="761"/>
                </a:lnTo>
                <a:lnTo>
                  <a:pt x="162306" y="0"/>
                </a:lnTo>
                <a:lnTo>
                  <a:pt x="0" y="162305"/>
                </a:lnTo>
                <a:lnTo>
                  <a:pt x="1524" y="162305"/>
                </a:lnTo>
                <a:close/>
              </a:path>
            </a:pathLst>
          </a:custGeom>
          <a:solidFill>
            <a:srgbClr val="3E9F9F"/>
          </a:solidFill>
        </p:spPr>
        <p:txBody>
          <a:bodyPr wrap="square" lIns="0" tIns="0" rIns="0" bIns="0" rtlCol="0">
            <a:noAutofit/>
          </a:bodyPr>
          <a:lstStyle/>
          <a:p>
            <a:endParaRPr/>
          </a:p>
        </p:txBody>
      </p:sp>
      <p:sp>
        <p:nvSpPr>
          <p:cNvPr id="3573" name="object 3573"/>
          <p:cNvSpPr/>
          <p:nvPr/>
        </p:nvSpPr>
        <p:spPr>
          <a:xfrm>
            <a:off x="5173217" y="4613910"/>
            <a:ext cx="163068" cy="162306"/>
          </a:xfrm>
          <a:custGeom>
            <a:avLst/>
            <a:gdLst/>
            <a:ahLst/>
            <a:cxnLst/>
            <a:rect l="l" t="t" r="r" b="b"/>
            <a:pathLst>
              <a:path w="163067" h="162305">
                <a:moveTo>
                  <a:pt x="762" y="162305"/>
                </a:moveTo>
                <a:lnTo>
                  <a:pt x="163068" y="0"/>
                </a:lnTo>
                <a:lnTo>
                  <a:pt x="161544" y="0"/>
                </a:lnTo>
                <a:lnTo>
                  <a:pt x="0" y="161543"/>
                </a:lnTo>
                <a:lnTo>
                  <a:pt x="762" y="162305"/>
                </a:lnTo>
                <a:close/>
              </a:path>
            </a:pathLst>
          </a:custGeom>
          <a:solidFill>
            <a:srgbClr val="3F9F9F"/>
          </a:solidFill>
        </p:spPr>
        <p:txBody>
          <a:bodyPr wrap="square" lIns="0" tIns="0" rIns="0" bIns="0" rtlCol="0">
            <a:noAutofit/>
          </a:bodyPr>
          <a:lstStyle/>
          <a:p>
            <a:endParaRPr/>
          </a:p>
        </p:txBody>
      </p:sp>
      <p:sp>
        <p:nvSpPr>
          <p:cNvPr id="3574" name="object 3574"/>
          <p:cNvSpPr/>
          <p:nvPr/>
        </p:nvSpPr>
        <p:spPr>
          <a:xfrm>
            <a:off x="5171693" y="4613910"/>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FA0A0"/>
          </a:solidFill>
        </p:spPr>
        <p:txBody>
          <a:bodyPr wrap="square" lIns="0" tIns="0" rIns="0" bIns="0" rtlCol="0">
            <a:noAutofit/>
          </a:bodyPr>
          <a:lstStyle/>
          <a:p>
            <a:endParaRPr/>
          </a:p>
        </p:txBody>
      </p:sp>
      <p:sp>
        <p:nvSpPr>
          <p:cNvPr id="3575" name="object 3575"/>
          <p:cNvSpPr/>
          <p:nvPr/>
        </p:nvSpPr>
        <p:spPr>
          <a:xfrm>
            <a:off x="5170170" y="4613910"/>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2A2"/>
          </a:solidFill>
        </p:spPr>
        <p:txBody>
          <a:bodyPr wrap="square" lIns="0" tIns="0" rIns="0" bIns="0" rtlCol="0">
            <a:noAutofit/>
          </a:bodyPr>
          <a:lstStyle/>
          <a:p>
            <a:endParaRPr/>
          </a:p>
        </p:txBody>
      </p:sp>
      <p:sp>
        <p:nvSpPr>
          <p:cNvPr id="3576" name="object 3576"/>
          <p:cNvSpPr/>
          <p:nvPr/>
        </p:nvSpPr>
        <p:spPr>
          <a:xfrm>
            <a:off x="5168646" y="4613148"/>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40A3A3"/>
          </a:solidFill>
        </p:spPr>
        <p:txBody>
          <a:bodyPr wrap="square" lIns="0" tIns="0" rIns="0" bIns="0" rtlCol="0">
            <a:noAutofit/>
          </a:bodyPr>
          <a:lstStyle/>
          <a:p>
            <a:endParaRPr/>
          </a:p>
        </p:txBody>
      </p:sp>
      <p:sp>
        <p:nvSpPr>
          <p:cNvPr id="3577" name="object 3577"/>
          <p:cNvSpPr/>
          <p:nvPr/>
        </p:nvSpPr>
        <p:spPr>
          <a:xfrm>
            <a:off x="5167121" y="4613148"/>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41A4A4"/>
          </a:solidFill>
        </p:spPr>
        <p:txBody>
          <a:bodyPr wrap="square" lIns="0" tIns="0" rIns="0" bIns="0" rtlCol="0">
            <a:noAutofit/>
          </a:bodyPr>
          <a:lstStyle/>
          <a:p>
            <a:endParaRPr/>
          </a:p>
        </p:txBody>
      </p:sp>
      <p:sp>
        <p:nvSpPr>
          <p:cNvPr id="3578" name="object 3578"/>
          <p:cNvSpPr/>
          <p:nvPr/>
        </p:nvSpPr>
        <p:spPr>
          <a:xfrm>
            <a:off x="5159502" y="4610862"/>
            <a:ext cx="169164" cy="163830"/>
          </a:xfrm>
          <a:custGeom>
            <a:avLst/>
            <a:gdLst/>
            <a:ahLst/>
            <a:cxnLst/>
            <a:rect l="l" t="t" r="r" b="b"/>
            <a:pathLst>
              <a:path w="169163" h="163829">
                <a:moveTo>
                  <a:pt x="7620" y="163829"/>
                </a:moveTo>
                <a:lnTo>
                  <a:pt x="169164" y="2285"/>
                </a:lnTo>
                <a:lnTo>
                  <a:pt x="161544" y="0"/>
                </a:lnTo>
                <a:lnTo>
                  <a:pt x="0" y="161543"/>
                </a:lnTo>
                <a:lnTo>
                  <a:pt x="7620" y="163829"/>
                </a:lnTo>
                <a:close/>
              </a:path>
            </a:pathLst>
          </a:custGeom>
          <a:solidFill>
            <a:srgbClr val="42A7A6"/>
          </a:solidFill>
        </p:spPr>
        <p:txBody>
          <a:bodyPr wrap="square" lIns="0" tIns="0" rIns="0" bIns="0" rtlCol="0">
            <a:noAutofit/>
          </a:bodyPr>
          <a:lstStyle/>
          <a:p>
            <a:endParaRPr/>
          </a:p>
        </p:txBody>
      </p:sp>
      <p:sp>
        <p:nvSpPr>
          <p:cNvPr id="3579" name="object 3579"/>
          <p:cNvSpPr/>
          <p:nvPr/>
        </p:nvSpPr>
        <p:spPr>
          <a:xfrm>
            <a:off x="5167122" y="4613148"/>
            <a:ext cx="161544" cy="161544"/>
          </a:xfrm>
          <a:custGeom>
            <a:avLst/>
            <a:gdLst/>
            <a:ahLst/>
            <a:cxnLst/>
            <a:rect l="l" t="t" r="r" b="b"/>
            <a:pathLst>
              <a:path w="161544" h="161544">
                <a:moveTo>
                  <a:pt x="0" y="161544"/>
                </a:moveTo>
                <a:lnTo>
                  <a:pt x="161544" y="0"/>
                </a:lnTo>
              </a:path>
            </a:pathLst>
          </a:custGeom>
          <a:ln w="762">
            <a:solidFill>
              <a:srgbClr val="42A7A6"/>
            </a:solidFill>
          </a:ln>
        </p:spPr>
        <p:txBody>
          <a:bodyPr wrap="square" lIns="0" tIns="0" rIns="0" bIns="0" rtlCol="0">
            <a:noAutofit/>
          </a:bodyPr>
          <a:lstStyle/>
          <a:p>
            <a:endParaRPr/>
          </a:p>
        </p:txBody>
      </p:sp>
      <p:sp>
        <p:nvSpPr>
          <p:cNvPr id="3580" name="object 3580"/>
          <p:cNvSpPr/>
          <p:nvPr/>
        </p:nvSpPr>
        <p:spPr>
          <a:xfrm>
            <a:off x="5165598" y="4613148"/>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2A7A6"/>
          </a:solidFill>
        </p:spPr>
        <p:txBody>
          <a:bodyPr wrap="square" lIns="0" tIns="0" rIns="0" bIns="0" rtlCol="0">
            <a:noAutofit/>
          </a:bodyPr>
          <a:lstStyle/>
          <a:p>
            <a:endParaRPr/>
          </a:p>
        </p:txBody>
      </p:sp>
      <p:sp>
        <p:nvSpPr>
          <p:cNvPr id="3581" name="object 3581"/>
          <p:cNvSpPr/>
          <p:nvPr/>
        </p:nvSpPr>
        <p:spPr>
          <a:xfrm>
            <a:off x="5164836" y="4612386"/>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3A9A9"/>
          </a:solidFill>
        </p:spPr>
        <p:txBody>
          <a:bodyPr wrap="square" lIns="0" tIns="0" rIns="0" bIns="0" rtlCol="0">
            <a:noAutofit/>
          </a:bodyPr>
          <a:lstStyle/>
          <a:p>
            <a:endParaRPr/>
          </a:p>
        </p:txBody>
      </p:sp>
      <p:sp>
        <p:nvSpPr>
          <p:cNvPr id="3582" name="object 3582"/>
          <p:cNvSpPr/>
          <p:nvPr/>
        </p:nvSpPr>
        <p:spPr>
          <a:xfrm>
            <a:off x="5163311" y="4612385"/>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4ABAB"/>
          </a:solidFill>
        </p:spPr>
        <p:txBody>
          <a:bodyPr wrap="square" lIns="0" tIns="0" rIns="0" bIns="0" rtlCol="0">
            <a:noAutofit/>
          </a:bodyPr>
          <a:lstStyle/>
          <a:p>
            <a:endParaRPr/>
          </a:p>
        </p:txBody>
      </p:sp>
      <p:sp>
        <p:nvSpPr>
          <p:cNvPr id="3583" name="object 3583"/>
          <p:cNvSpPr/>
          <p:nvPr/>
        </p:nvSpPr>
        <p:spPr>
          <a:xfrm>
            <a:off x="5161787" y="4611623"/>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5ACAC"/>
          </a:solidFill>
        </p:spPr>
        <p:txBody>
          <a:bodyPr wrap="square" lIns="0" tIns="0" rIns="0" bIns="0" rtlCol="0">
            <a:noAutofit/>
          </a:bodyPr>
          <a:lstStyle/>
          <a:p>
            <a:endParaRPr/>
          </a:p>
        </p:txBody>
      </p:sp>
      <p:sp>
        <p:nvSpPr>
          <p:cNvPr id="3584" name="object 3584"/>
          <p:cNvSpPr/>
          <p:nvPr/>
        </p:nvSpPr>
        <p:spPr>
          <a:xfrm>
            <a:off x="5161026" y="4611623"/>
            <a:ext cx="162306" cy="161544"/>
          </a:xfrm>
          <a:custGeom>
            <a:avLst/>
            <a:gdLst/>
            <a:ahLst/>
            <a:cxnLst/>
            <a:rect l="l" t="t" r="r" b="b"/>
            <a:pathLst>
              <a:path w="162306" h="161544">
                <a:moveTo>
                  <a:pt x="762" y="161543"/>
                </a:moveTo>
                <a:lnTo>
                  <a:pt x="162306" y="0"/>
                </a:lnTo>
                <a:lnTo>
                  <a:pt x="161544" y="0"/>
                </a:lnTo>
                <a:lnTo>
                  <a:pt x="0" y="161543"/>
                </a:lnTo>
                <a:lnTo>
                  <a:pt x="762" y="161543"/>
                </a:lnTo>
                <a:close/>
              </a:path>
            </a:pathLst>
          </a:custGeom>
          <a:solidFill>
            <a:srgbClr val="46AFAF"/>
          </a:solidFill>
        </p:spPr>
        <p:txBody>
          <a:bodyPr wrap="square" lIns="0" tIns="0" rIns="0" bIns="0" rtlCol="0">
            <a:noAutofit/>
          </a:bodyPr>
          <a:lstStyle/>
          <a:p>
            <a:endParaRPr/>
          </a:p>
        </p:txBody>
      </p:sp>
      <p:sp>
        <p:nvSpPr>
          <p:cNvPr id="3585" name="object 3585"/>
          <p:cNvSpPr/>
          <p:nvPr/>
        </p:nvSpPr>
        <p:spPr>
          <a:xfrm>
            <a:off x="5159502" y="4610861"/>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6B1B1"/>
          </a:solidFill>
        </p:spPr>
        <p:txBody>
          <a:bodyPr wrap="square" lIns="0" tIns="0" rIns="0" bIns="0" rtlCol="0">
            <a:noAutofit/>
          </a:bodyPr>
          <a:lstStyle/>
          <a:p>
            <a:endParaRPr/>
          </a:p>
        </p:txBody>
      </p:sp>
      <p:sp>
        <p:nvSpPr>
          <p:cNvPr id="3586" name="object 3586"/>
          <p:cNvSpPr/>
          <p:nvPr/>
        </p:nvSpPr>
        <p:spPr>
          <a:xfrm>
            <a:off x="5154167" y="4607813"/>
            <a:ext cx="166878" cy="164592"/>
          </a:xfrm>
          <a:custGeom>
            <a:avLst/>
            <a:gdLst/>
            <a:ahLst/>
            <a:cxnLst/>
            <a:rect l="l" t="t" r="r" b="b"/>
            <a:pathLst>
              <a:path w="166877" h="164591">
                <a:moveTo>
                  <a:pt x="5334" y="164591"/>
                </a:moveTo>
                <a:lnTo>
                  <a:pt x="166878" y="3047"/>
                </a:lnTo>
                <a:lnTo>
                  <a:pt x="161544" y="0"/>
                </a:lnTo>
                <a:lnTo>
                  <a:pt x="0" y="161543"/>
                </a:lnTo>
                <a:lnTo>
                  <a:pt x="5334" y="164591"/>
                </a:lnTo>
                <a:close/>
              </a:path>
            </a:pathLst>
          </a:custGeom>
          <a:solidFill>
            <a:srgbClr val="47B5B5"/>
          </a:solidFill>
        </p:spPr>
        <p:txBody>
          <a:bodyPr wrap="square" lIns="0" tIns="0" rIns="0" bIns="0" rtlCol="0">
            <a:noAutofit/>
          </a:bodyPr>
          <a:lstStyle/>
          <a:p>
            <a:endParaRPr/>
          </a:p>
        </p:txBody>
      </p:sp>
      <p:sp>
        <p:nvSpPr>
          <p:cNvPr id="3587" name="object 3587"/>
          <p:cNvSpPr/>
          <p:nvPr/>
        </p:nvSpPr>
        <p:spPr>
          <a:xfrm>
            <a:off x="5159501" y="4610861"/>
            <a:ext cx="161544" cy="161544"/>
          </a:xfrm>
          <a:custGeom>
            <a:avLst/>
            <a:gdLst/>
            <a:ahLst/>
            <a:cxnLst/>
            <a:rect l="l" t="t" r="r" b="b"/>
            <a:pathLst>
              <a:path w="161544" h="161544">
                <a:moveTo>
                  <a:pt x="0" y="161543"/>
                </a:moveTo>
                <a:lnTo>
                  <a:pt x="161544" y="0"/>
                </a:lnTo>
              </a:path>
            </a:pathLst>
          </a:custGeom>
          <a:ln w="762">
            <a:solidFill>
              <a:srgbClr val="47B5B5"/>
            </a:solidFill>
          </a:ln>
        </p:spPr>
        <p:txBody>
          <a:bodyPr wrap="square" lIns="0" tIns="0" rIns="0" bIns="0" rtlCol="0">
            <a:noAutofit/>
          </a:bodyPr>
          <a:lstStyle/>
          <a:p>
            <a:endParaRPr/>
          </a:p>
        </p:txBody>
      </p:sp>
      <p:sp>
        <p:nvSpPr>
          <p:cNvPr id="3588" name="object 3588"/>
          <p:cNvSpPr/>
          <p:nvPr/>
        </p:nvSpPr>
        <p:spPr>
          <a:xfrm>
            <a:off x="5157977" y="4610099"/>
            <a:ext cx="163068" cy="162306"/>
          </a:xfrm>
          <a:custGeom>
            <a:avLst/>
            <a:gdLst/>
            <a:ahLst/>
            <a:cxnLst/>
            <a:rect l="l" t="t" r="r" b="b"/>
            <a:pathLst>
              <a:path w="163067" h="162305">
                <a:moveTo>
                  <a:pt x="1524" y="162306"/>
                </a:moveTo>
                <a:lnTo>
                  <a:pt x="163068" y="762"/>
                </a:lnTo>
                <a:lnTo>
                  <a:pt x="162306" y="0"/>
                </a:lnTo>
                <a:lnTo>
                  <a:pt x="0" y="161544"/>
                </a:lnTo>
                <a:lnTo>
                  <a:pt x="1524" y="162306"/>
                </a:lnTo>
                <a:close/>
              </a:path>
            </a:pathLst>
          </a:custGeom>
          <a:solidFill>
            <a:srgbClr val="47B5B5"/>
          </a:solidFill>
        </p:spPr>
        <p:txBody>
          <a:bodyPr wrap="square" lIns="0" tIns="0" rIns="0" bIns="0" rtlCol="0">
            <a:noAutofit/>
          </a:bodyPr>
          <a:lstStyle/>
          <a:p>
            <a:endParaRPr/>
          </a:p>
        </p:txBody>
      </p:sp>
      <p:sp>
        <p:nvSpPr>
          <p:cNvPr id="3589" name="object 3589"/>
          <p:cNvSpPr/>
          <p:nvPr/>
        </p:nvSpPr>
        <p:spPr>
          <a:xfrm>
            <a:off x="5157215" y="4609338"/>
            <a:ext cx="163068" cy="162306"/>
          </a:xfrm>
          <a:custGeom>
            <a:avLst/>
            <a:gdLst/>
            <a:ahLst/>
            <a:cxnLst/>
            <a:rect l="l" t="t" r="r" b="b"/>
            <a:pathLst>
              <a:path w="163067" h="162305">
                <a:moveTo>
                  <a:pt x="762" y="162306"/>
                </a:moveTo>
                <a:lnTo>
                  <a:pt x="163068" y="762"/>
                </a:lnTo>
                <a:lnTo>
                  <a:pt x="161544" y="0"/>
                </a:lnTo>
                <a:lnTo>
                  <a:pt x="0" y="161544"/>
                </a:lnTo>
                <a:lnTo>
                  <a:pt x="762" y="162306"/>
                </a:lnTo>
                <a:close/>
              </a:path>
            </a:pathLst>
          </a:custGeom>
          <a:solidFill>
            <a:srgbClr val="48B8B8"/>
          </a:solidFill>
        </p:spPr>
        <p:txBody>
          <a:bodyPr wrap="square" lIns="0" tIns="0" rIns="0" bIns="0" rtlCol="0">
            <a:noAutofit/>
          </a:bodyPr>
          <a:lstStyle/>
          <a:p>
            <a:endParaRPr/>
          </a:p>
        </p:txBody>
      </p:sp>
      <p:sp>
        <p:nvSpPr>
          <p:cNvPr id="3590" name="object 3590"/>
          <p:cNvSpPr/>
          <p:nvPr/>
        </p:nvSpPr>
        <p:spPr>
          <a:xfrm>
            <a:off x="5155692" y="4608576"/>
            <a:ext cx="163068" cy="162306"/>
          </a:xfrm>
          <a:custGeom>
            <a:avLst/>
            <a:gdLst/>
            <a:ahLst/>
            <a:cxnLst/>
            <a:rect l="l" t="t" r="r" b="b"/>
            <a:pathLst>
              <a:path w="163067" h="162305">
                <a:moveTo>
                  <a:pt x="1524" y="162306"/>
                </a:moveTo>
                <a:lnTo>
                  <a:pt x="163068" y="762"/>
                </a:lnTo>
                <a:lnTo>
                  <a:pt x="162306" y="0"/>
                </a:lnTo>
                <a:lnTo>
                  <a:pt x="0" y="162306"/>
                </a:lnTo>
                <a:lnTo>
                  <a:pt x="1524" y="162306"/>
                </a:lnTo>
                <a:close/>
              </a:path>
            </a:pathLst>
          </a:custGeom>
          <a:solidFill>
            <a:srgbClr val="49BABA"/>
          </a:solidFill>
        </p:spPr>
        <p:txBody>
          <a:bodyPr wrap="square" lIns="0" tIns="0" rIns="0" bIns="0" rtlCol="0">
            <a:noAutofit/>
          </a:bodyPr>
          <a:lstStyle/>
          <a:p>
            <a:endParaRPr/>
          </a:p>
        </p:txBody>
      </p:sp>
      <p:sp>
        <p:nvSpPr>
          <p:cNvPr id="3591" name="object 3591"/>
          <p:cNvSpPr/>
          <p:nvPr/>
        </p:nvSpPr>
        <p:spPr>
          <a:xfrm>
            <a:off x="5154930" y="4608576"/>
            <a:ext cx="163068" cy="162306"/>
          </a:xfrm>
          <a:custGeom>
            <a:avLst/>
            <a:gdLst/>
            <a:ahLst/>
            <a:cxnLst/>
            <a:rect l="l" t="t" r="r" b="b"/>
            <a:pathLst>
              <a:path w="163067" h="162305">
                <a:moveTo>
                  <a:pt x="762" y="162306"/>
                </a:moveTo>
                <a:lnTo>
                  <a:pt x="163068" y="0"/>
                </a:lnTo>
                <a:lnTo>
                  <a:pt x="161544" y="0"/>
                </a:lnTo>
                <a:lnTo>
                  <a:pt x="0" y="161544"/>
                </a:lnTo>
                <a:lnTo>
                  <a:pt x="762" y="162306"/>
                </a:lnTo>
                <a:close/>
              </a:path>
            </a:pathLst>
          </a:custGeom>
          <a:solidFill>
            <a:srgbClr val="4ABDBD"/>
          </a:solidFill>
        </p:spPr>
        <p:txBody>
          <a:bodyPr wrap="square" lIns="0" tIns="0" rIns="0" bIns="0" rtlCol="0">
            <a:noAutofit/>
          </a:bodyPr>
          <a:lstStyle/>
          <a:p>
            <a:endParaRPr/>
          </a:p>
        </p:txBody>
      </p:sp>
      <p:sp>
        <p:nvSpPr>
          <p:cNvPr id="3592" name="object 3592"/>
          <p:cNvSpPr/>
          <p:nvPr/>
        </p:nvSpPr>
        <p:spPr>
          <a:xfrm>
            <a:off x="5154167" y="460781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CC1C1"/>
          </a:solidFill>
        </p:spPr>
        <p:txBody>
          <a:bodyPr wrap="square" lIns="0" tIns="0" rIns="0" bIns="0" rtlCol="0">
            <a:noAutofit/>
          </a:bodyPr>
          <a:lstStyle/>
          <a:p>
            <a:endParaRPr/>
          </a:p>
        </p:txBody>
      </p:sp>
      <p:sp>
        <p:nvSpPr>
          <p:cNvPr id="3593" name="object 3593"/>
          <p:cNvSpPr/>
          <p:nvPr/>
        </p:nvSpPr>
        <p:spPr>
          <a:xfrm>
            <a:off x="5149595" y="4603241"/>
            <a:ext cx="166116" cy="166116"/>
          </a:xfrm>
          <a:custGeom>
            <a:avLst/>
            <a:gdLst/>
            <a:ahLst/>
            <a:cxnLst/>
            <a:rect l="l" t="t" r="r" b="b"/>
            <a:pathLst>
              <a:path w="166115" h="166115">
                <a:moveTo>
                  <a:pt x="4572" y="166116"/>
                </a:moveTo>
                <a:lnTo>
                  <a:pt x="166116" y="4572"/>
                </a:lnTo>
                <a:lnTo>
                  <a:pt x="161544" y="0"/>
                </a:lnTo>
                <a:lnTo>
                  <a:pt x="0" y="161544"/>
                </a:lnTo>
                <a:lnTo>
                  <a:pt x="4572" y="166116"/>
                </a:lnTo>
                <a:close/>
              </a:path>
            </a:pathLst>
          </a:custGeom>
          <a:solidFill>
            <a:srgbClr val="4EC5C5"/>
          </a:solidFill>
        </p:spPr>
        <p:txBody>
          <a:bodyPr wrap="square" lIns="0" tIns="0" rIns="0" bIns="0" rtlCol="0">
            <a:noAutofit/>
          </a:bodyPr>
          <a:lstStyle/>
          <a:p>
            <a:endParaRPr/>
          </a:p>
        </p:txBody>
      </p:sp>
      <p:sp>
        <p:nvSpPr>
          <p:cNvPr id="3594" name="object 3594"/>
          <p:cNvSpPr/>
          <p:nvPr/>
        </p:nvSpPr>
        <p:spPr>
          <a:xfrm>
            <a:off x="5154167" y="4607813"/>
            <a:ext cx="161544" cy="161544"/>
          </a:xfrm>
          <a:custGeom>
            <a:avLst/>
            <a:gdLst/>
            <a:ahLst/>
            <a:cxnLst/>
            <a:rect l="l" t="t" r="r" b="b"/>
            <a:pathLst>
              <a:path w="161544" h="161544">
                <a:moveTo>
                  <a:pt x="0" y="161544"/>
                </a:moveTo>
                <a:lnTo>
                  <a:pt x="161544" y="0"/>
                </a:lnTo>
              </a:path>
            </a:pathLst>
          </a:custGeom>
          <a:ln w="762">
            <a:solidFill>
              <a:srgbClr val="4EC5C5"/>
            </a:solidFill>
          </a:ln>
        </p:spPr>
        <p:txBody>
          <a:bodyPr wrap="square" lIns="0" tIns="0" rIns="0" bIns="0" rtlCol="0">
            <a:noAutofit/>
          </a:bodyPr>
          <a:lstStyle/>
          <a:p>
            <a:endParaRPr/>
          </a:p>
        </p:txBody>
      </p:sp>
      <p:sp>
        <p:nvSpPr>
          <p:cNvPr id="3595" name="object 3595"/>
          <p:cNvSpPr/>
          <p:nvPr/>
        </p:nvSpPr>
        <p:spPr>
          <a:xfrm>
            <a:off x="5152643" y="4607051"/>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EC5C5"/>
          </a:solidFill>
        </p:spPr>
        <p:txBody>
          <a:bodyPr wrap="square" lIns="0" tIns="0" rIns="0" bIns="0" rtlCol="0">
            <a:noAutofit/>
          </a:bodyPr>
          <a:lstStyle/>
          <a:p>
            <a:endParaRPr/>
          </a:p>
        </p:txBody>
      </p:sp>
      <p:sp>
        <p:nvSpPr>
          <p:cNvPr id="3596" name="object 3596"/>
          <p:cNvSpPr/>
          <p:nvPr/>
        </p:nvSpPr>
        <p:spPr>
          <a:xfrm>
            <a:off x="5151882" y="4605527"/>
            <a:ext cx="163068" cy="163068"/>
          </a:xfrm>
          <a:custGeom>
            <a:avLst/>
            <a:gdLst/>
            <a:ahLst/>
            <a:cxnLst/>
            <a:rect l="l" t="t" r="r" b="b"/>
            <a:pathLst>
              <a:path w="163067" h="163067">
                <a:moveTo>
                  <a:pt x="762" y="163068"/>
                </a:moveTo>
                <a:lnTo>
                  <a:pt x="163068" y="1524"/>
                </a:lnTo>
                <a:lnTo>
                  <a:pt x="161544" y="0"/>
                </a:lnTo>
                <a:lnTo>
                  <a:pt x="0" y="162306"/>
                </a:lnTo>
                <a:lnTo>
                  <a:pt x="762" y="163068"/>
                </a:lnTo>
                <a:close/>
              </a:path>
            </a:pathLst>
          </a:custGeom>
          <a:solidFill>
            <a:srgbClr val="4FC6C6"/>
          </a:solidFill>
        </p:spPr>
        <p:txBody>
          <a:bodyPr wrap="square" lIns="0" tIns="0" rIns="0" bIns="0" rtlCol="0">
            <a:noAutofit/>
          </a:bodyPr>
          <a:lstStyle/>
          <a:p>
            <a:endParaRPr/>
          </a:p>
        </p:txBody>
      </p:sp>
      <p:sp>
        <p:nvSpPr>
          <p:cNvPr id="3597" name="object 3597"/>
          <p:cNvSpPr/>
          <p:nvPr/>
        </p:nvSpPr>
        <p:spPr>
          <a:xfrm>
            <a:off x="5151120" y="4604765"/>
            <a:ext cx="162306" cy="163068"/>
          </a:xfrm>
          <a:custGeom>
            <a:avLst/>
            <a:gdLst/>
            <a:ahLst/>
            <a:cxnLst/>
            <a:rect l="l" t="t" r="r" b="b"/>
            <a:pathLst>
              <a:path w="162305" h="163067">
                <a:moveTo>
                  <a:pt x="762" y="163068"/>
                </a:moveTo>
                <a:lnTo>
                  <a:pt x="162306" y="762"/>
                </a:lnTo>
                <a:lnTo>
                  <a:pt x="161544" y="0"/>
                </a:lnTo>
                <a:lnTo>
                  <a:pt x="0" y="161544"/>
                </a:lnTo>
                <a:lnTo>
                  <a:pt x="762" y="163068"/>
                </a:lnTo>
                <a:close/>
              </a:path>
            </a:pathLst>
          </a:custGeom>
          <a:solidFill>
            <a:srgbClr val="50C8C8"/>
          </a:solidFill>
        </p:spPr>
        <p:txBody>
          <a:bodyPr wrap="square" lIns="0" tIns="0" rIns="0" bIns="0" rtlCol="0">
            <a:noAutofit/>
          </a:bodyPr>
          <a:lstStyle/>
          <a:p>
            <a:endParaRPr/>
          </a:p>
        </p:txBody>
      </p:sp>
      <p:sp>
        <p:nvSpPr>
          <p:cNvPr id="3598" name="object 3598"/>
          <p:cNvSpPr/>
          <p:nvPr/>
        </p:nvSpPr>
        <p:spPr>
          <a:xfrm>
            <a:off x="5150358" y="460400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1CACA"/>
          </a:solidFill>
        </p:spPr>
        <p:txBody>
          <a:bodyPr wrap="square" lIns="0" tIns="0" rIns="0" bIns="0" rtlCol="0">
            <a:noAutofit/>
          </a:bodyPr>
          <a:lstStyle/>
          <a:p>
            <a:endParaRPr/>
          </a:p>
        </p:txBody>
      </p:sp>
      <p:sp>
        <p:nvSpPr>
          <p:cNvPr id="3599" name="object 3599"/>
          <p:cNvSpPr/>
          <p:nvPr/>
        </p:nvSpPr>
        <p:spPr>
          <a:xfrm>
            <a:off x="5149595" y="4603242"/>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CDCD"/>
          </a:solidFill>
        </p:spPr>
        <p:txBody>
          <a:bodyPr wrap="square" lIns="0" tIns="0" rIns="0" bIns="0" rtlCol="0">
            <a:noAutofit/>
          </a:bodyPr>
          <a:lstStyle/>
          <a:p>
            <a:endParaRPr/>
          </a:p>
        </p:txBody>
      </p:sp>
      <p:sp>
        <p:nvSpPr>
          <p:cNvPr id="3600" name="object 3600"/>
          <p:cNvSpPr/>
          <p:nvPr/>
        </p:nvSpPr>
        <p:spPr>
          <a:xfrm>
            <a:off x="5145785" y="4597907"/>
            <a:ext cx="165354" cy="166878"/>
          </a:xfrm>
          <a:custGeom>
            <a:avLst/>
            <a:gdLst/>
            <a:ahLst/>
            <a:cxnLst/>
            <a:rect l="l" t="t" r="r" b="b"/>
            <a:pathLst>
              <a:path w="165353" h="166877">
                <a:moveTo>
                  <a:pt x="3810" y="166877"/>
                </a:moveTo>
                <a:lnTo>
                  <a:pt x="165354" y="5333"/>
                </a:lnTo>
                <a:lnTo>
                  <a:pt x="161544" y="0"/>
                </a:lnTo>
                <a:lnTo>
                  <a:pt x="0" y="161543"/>
                </a:lnTo>
                <a:lnTo>
                  <a:pt x="3810" y="166877"/>
                </a:lnTo>
                <a:close/>
              </a:path>
            </a:pathLst>
          </a:custGeom>
          <a:solidFill>
            <a:srgbClr val="52D0D0"/>
          </a:solidFill>
        </p:spPr>
        <p:txBody>
          <a:bodyPr wrap="square" lIns="0" tIns="0" rIns="0" bIns="0" rtlCol="0">
            <a:noAutofit/>
          </a:bodyPr>
          <a:lstStyle/>
          <a:p>
            <a:endParaRPr/>
          </a:p>
        </p:txBody>
      </p:sp>
      <p:sp>
        <p:nvSpPr>
          <p:cNvPr id="3601" name="object 3601"/>
          <p:cNvSpPr/>
          <p:nvPr/>
        </p:nvSpPr>
        <p:spPr>
          <a:xfrm>
            <a:off x="5149595" y="4603241"/>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3602" name="object 3602"/>
          <p:cNvSpPr/>
          <p:nvPr/>
        </p:nvSpPr>
        <p:spPr>
          <a:xfrm>
            <a:off x="5148833" y="460247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D0D0"/>
          </a:solidFill>
        </p:spPr>
        <p:txBody>
          <a:bodyPr wrap="square" lIns="0" tIns="0" rIns="0" bIns="0" rtlCol="0">
            <a:noAutofit/>
          </a:bodyPr>
          <a:lstStyle/>
          <a:p>
            <a:endParaRPr/>
          </a:p>
        </p:txBody>
      </p:sp>
      <p:sp>
        <p:nvSpPr>
          <p:cNvPr id="3603" name="object 3603"/>
          <p:cNvSpPr/>
          <p:nvPr/>
        </p:nvSpPr>
        <p:spPr>
          <a:xfrm>
            <a:off x="5148071" y="4600955"/>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2D1D1"/>
          </a:solidFill>
        </p:spPr>
        <p:txBody>
          <a:bodyPr wrap="square" lIns="0" tIns="0" rIns="0" bIns="0" rtlCol="0">
            <a:noAutofit/>
          </a:bodyPr>
          <a:lstStyle/>
          <a:p>
            <a:endParaRPr/>
          </a:p>
        </p:txBody>
      </p:sp>
      <p:sp>
        <p:nvSpPr>
          <p:cNvPr id="3604" name="object 3604"/>
          <p:cNvSpPr/>
          <p:nvPr/>
        </p:nvSpPr>
        <p:spPr>
          <a:xfrm>
            <a:off x="5147310" y="4600194"/>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3D2D2"/>
          </a:solidFill>
        </p:spPr>
        <p:txBody>
          <a:bodyPr wrap="square" lIns="0" tIns="0" rIns="0" bIns="0" rtlCol="0">
            <a:noAutofit/>
          </a:bodyPr>
          <a:lstStyle/>
          <a:p>
            <a:endParaRPr/>
          </a:p>
        </p:txBody>
      </p:sp>
      <p:sp>
        <p:nvSpPr>
          <p:cNvPr id="3605" name="object 3605"/>
          <p:cNvSpPr/>
          <p:nvPr/>
        </p:nvSpPr>
        <p:spPr>
          <a:xfrm>
            <a:off x="5146548" y="4598670"/>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3D3D3"/>
          </a:solidFill>
        </p:spPr>
        <p:txBody>
          <a:bodyPr wrap="square" lIns="0" tIns="0" rIns="0" bIns="0" rtlCol="0">
            <a:noAutofit/>
          </a:bodyPr>
          <a:lstStyle/>
          <a:p>
            <a:endParaRPr/>
          </a:p>
        </p:txBody>
      </p:sp>
      <p:sp>
        <p:nvSpPr>
          <p:cNvPr id="3606" name="object 3606"/>
          <p:cNvSpPr/>
          <p:nvPr/>
        </p:nvSpPr>
        <p:spPr>
          <a:xfrm>
            <a:off x="5145786" y="4597908"/>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54D4D4"/>
          </a:solidFill>
        </p:spPr>
        <p:txBody>
          <a:bodyPr wrap="square" lIns="0" tIns="0" rIns="0" bIns="0" rtlCol="0">
            <a:noAutofit/>
          </a:bodyPr>
          <a:lstStyle/>
          <a:p>
            <a:endParaRPr/>
          </a:p>
        </p:txBody>
      </p:sp>
      <p:sp>
        <p:nvSpPr>
          <p:cNvPr id="3607" name="object 3607"/>
          <p:cNvSpPr/>
          <p:nvPr/>
        </p:nvSpPr>
        <p:spPr>
          <a:xfrm>
            <a:off x="5142737" y="4591049"/>
            <a:ext cx="164592" cy="168402"/>
          </a:xfrm>
          <a:custGeom>
            <a:avLst/>
            <a:gdLst/>
            <a:ahLst/>
            <a:cxnLst/>
            <a:rect l="l" t="t" r="r" b="b"/>
            <a:pathLst>
              <a:path w="164591" h="168401">
                <a:moveTo>
                  <a:pt x="3048" y="168401"/>
                </a:moveTo>
                <a:lnTo>
                  <a:pt x="164592" y="6857"/>
                </a:lnTo>
                <a:lnTo>
                  <a:pt x="161544" y="0"/>
                </a:lnTo>
                <a:lnTo>
                  <a:pt x="0" y="161543"/>
                </a:lnTo>
                <a:lnTo>
                  <a:pt x="3048" y="168401"/>
                </a:lnTo>
                <a:close/>
              </a:path>
            </a:pathLst>
          </a:custGeom>
          <a:solidFill>
            <a:srgbClr val="55D6D6"/>
          </a:solidFill>
        </p:spPr>
        <p:txBody>
          <a:bodyPr wrap="square" lIns="0" tIns="0" rIns="0" bIns="0" rtlCol="0">
            <a:noAutofit/>
          </a:bodyPr>
          <a:lstStyle/>
          <a:p>
            <a:endParaRPr/>
          </a:p>
        </p:txBody>
      </p:sp>
      <p:sp>
        <p:nvSpPr>
          <p:cNvPr id="3608" name="object 3608"/>
          <p:cNvSpPr/>
          <p:nvPr/>
        </p:nvSpPr>
        <p:spPr>
          <a:xfrm>
            <a:off x="5145785" y="4597907"/>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3609" name="object 3609"/>
          <p:cNvSpPr/>
          <p:nvPr/>
        </p:nvSpPr>
        <p:spPr>
          <a:xfrm>
            <a:off x="5145023" y="4596383"/>
            <a:ext cx="162306" cy="163068"/>
          </a:xfrm>
          <a:custGeom>
            <a:avLst/>
            <a:gdLst/>
            <a:ahLst/>
            <a:cxnLst/>
            <a:rect l="l" t="t" r="r" b="b"/>
            <a:pathLst>
              <a:path w="162305" h="163067">
                <a:moveTo>
                  <a:pt x="762" y="163067"/>
                </a:moveTo>
                <a:lnTo>
                  <a:pt x="162306" y="1523"/>
                </a:lnTo>
                <a:lnTo>
                  <a:pt x="161544" y="0"/>
                </a:lnTo>
                <a:lnTo>
                  <a:pt x="0" y="161543"/>
                </a:lnTo>
                <a:lnTo>
                  <a:pt x="762" y="163067"/>
                </a:lnTo>
                <a:close/>
              </a:path>
            </a:pathLst>
          </a:custGeom>
          <a:solidFill>
            <a:srgbClr val="55D6D6"/>
          </a:solidFill>
        </p:spPr>
        <p:txBody>
          <a:bodyPr wrap="square" lIns="0" tIns="0" rIns="0" bIns="0" rtlCol="0">
            <a:noAutofit/>
          </a:bodyPr>
          <a:lstStyle/>
          <a:p>
            <a:endParaRPr/>
          </a:p>
        </p:txBody>
      </p:sp>
      <p:sp>
        <p:nvSpPr>
          <p:cNvPr id="3610" name="object 3610"/>
          <p:cNvSpPr/>
          <p:nvPr/>
        </p:nvSpPr>
        <p:spPr>
          <a:xfrm>
            <a:off x="5145023" y="4594859"/>
            <a:ext cx="161544" cy="163068"/>
          </a:xfrm>
          <a:custGeom>
            <a:avLst/>
            <a:gdLst/>
            <a:ahLst/>
            <a:cxnLst/>
            <a:rect l="l" t="t" r="r" b="b"/>
            <a:pathLst>
              <a:path w="161544" h="163067">
                <a:moveTo>
                  <a:pt x="0" y="163067"/>
                </a:moveTo>
                <a:lnTo>
                  <a:pt x="161544" y="1523"/>
                </a:lnTo>
                <a:lnTo>
                  <a:pt x="161544" y="0"/>
                </a:lnTo>
                <a:lnTo>
                  <a:pt x="0" y="162305"/>
                </a:lnTo>
                <a:lnTo>
                  <a:pt x="0" y="163067"/>
                </a:lnTo>
                <a:close/>
              </a:path>
            </a:pathLst>
          </a:custGeom>
          <a:solidFill>
            <a:srgbClr val="55D7D7"/>
          </a:solidFill>
        </p:spPr>
        <p:txBody>
          <a:bodyPr wrap="square" lIns="0" tIns="0" rIns="0" bIns="0" rtlCol="0">
            <a:noAutofit/>
          </a:bodyPr>
          <a:lstStyle/>
          <a:p>
            <a:endParaRPr/>
          </a:p>
        </p:txBody>
      </p:sp>
      <p:sp>
        <p:nvSpPr>
          <p:cNvPr id="3611" name="object 3611"/>
          <p:cNvSpPr/>
          <p:nvPr/>
        </p:nvSpPr>
        <p:spPr>
          <a:xfrm>
            <a:off x="5144261" y="4594098"/>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6D8D8"/>
          </a:solidFill>
        </p:spPr>
        <p:txBody>
          <a:bodyPr wrap="square" lIns="0" tIns="0" rIns="0" bIns="0" rtlCol="0">
            <a:noAutofit/>
          </a:bodyPr>
          <a:lstStyle/>
          <a:p>
            <a:endParaRPr/>
          </a:p>
        </p:txBody>
      </p:sp>
      <p:sp>
        <p:nvSpPr>
          <p:cNvPr id="3612" name="object 3612"/>
          <p:cNvSpPr/>
          <p:nvPr/>
        </p:nvSpPr>
        <p:spPr>
          <a:xfrm>
            <a:off x="5143499" y="4592574"/>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7DADA"/>
          </a:solidFill>
        </p:spPr>
        <p:txBody>
          <a:bodyPr wrap="square" lIns="0" tIns="0" rIns="0" bIns="0" rtlCol="0">
            <a:noAutofit/>
          </a:bodyPr>
          <a:lstStyle/>
          <a:p>
            <a:endParaRPr/>
          </a:p>
        </p:txBody>
      </p:sp>
      <p:sp>
        <p:nvSpPr>
          <p:cNvPr id="3613" name="object 3613"/>
          <p:cNvSpPr/>
          <p:nvPr/>
        </p:nvSpPr>
        <p:spPr>
          <a:xfrm>
            <a:off x="5142738" y="4591049"/>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7DBDB"/>
          </a:solidFill>
        </p:spPr>
        <p:txBody>
          <a:bodyPr wrap="square" lIns="0" tIns="0" rIns="0" bIns="0" rtlCol="0">
            <a:noAutofit/>
          </a:bodyPr>
          <a:lstStyle/>
          <a:p>
            <a:endParaRPr/>
          </a:p>
        </p:txBody>
      </p:sp>
      <p:sp>
        <p:nvSpPr>
          <p:cNvPr id="3614" name="object 3614"/>
          <p:cNvSpPr/>
          <p:nvPr/>
        </p:nvSpPr>
        <p:spPr>
          <a:xfrm>
            <a:off x="5140452" y="4583430"/>
            <a:ext cx="163830" cy="169164"/>
          </a:xfrm>
          <a:custGeom>
            <a:avLst/>
            <a:gdLst/>
            <a:ahLst/>
            <a:cxnLst/>
            <a:rect l="l" t="t" r="r" b="b"/>
            <a:pathLst>
              <a:path w="163829" h="169163">
                <a:moveTo>
                  <a:pt x="2286" y="169163"/>
                </a:moveTo>
                <a:lnTo>
                  <a:pt x="163830" y="7619"/>
                </a:lnTo>
                <a:lnTo>
                  <a:pt x="161544" y="0"/>
                </a:lnTo>
                <a:lnTo>
                  <a:pt x="0" y="162305"/>
                </a:lnTo>
                <a:lnTo>
                  <a:pt x="2286" y="169163"/>
                </a:lnTo>
                <a:close/>
              </a:path>
            </a:pathLst>
          </a:custGeom>
          <a:solidFill>
            <a:srgbClr val="58DCDC"/>
          </a:solidFill>
        </p:spPr>
        <p:txBody>
          <a:bodyPr wrap="square" lIns="0" tIns="0" rIns="0" bIns="0" rtlCol="0">
            <a:noAutofit/>
          </a:bodyPr>
          <a:lstStyle/>
          <a:p>
            <a:endParaRPr/>
          </a:p>
        </p:txBody>
      </p:sp>
      <p:sp>
        <p:nvSpPr>
          <p:cNvPr id="3615" name="object 3615"/>
          <p:cNvSpPr/>
          <p:nvPr/>
        </p:nvSpPr>
        <p:spPr>
          <a:xfrm>
            <a:off x="5142738" y="4591050"/>
            <a:ext cx="161544" cy="161544"/>
          </a:xfrm>
          <a:custGeom>
            <a:avLst/>
            <a:gdLst/>
            <a:ahLst/>
            <a:cxnLst/>
            <a:rect l="l" t="t" r="r" b="b"/>
            <a:pathLst>
              <a:path w="161544" h="161544">
                <a:moveTo>
                  <a:pt x="0" y="161543"/>
                </a:moveTo>
                <a:lnTo>
                  <a:pt x="161544" y="0"/>
                </a:lnTo>
              </a:path>
            </a:pathLst>
          </a:custGeom>
          <a:ln w="762">
            <a:solidFill>
              <a:srgbClr val="58DCDC"/>
            </a:solidFill>
          </a:ln>
        </p:spPr>
        <p:txBody>
          <a:bodyPr wrap="square" lIns="0" tIns="0" rIns="0" bIns="0" rtlCol="0">
            <a:noAutofit/>
          </a:bodyPr>
          <a:lstStyle/>
          <a:p>
            <a:endParaRPr/>
          </a:p>
        </p:txBody>
      </p:sp>
      <p:sp>
        <p:nvSpPr>
          <p:cNvPr id="3616" name="object 3616"/>
          <p:cNvSpPr/>
          <p:nvPr/>
        </p:nvSpPr>
        <p:spPr>
          <a:xfrm>
            <a:off x="5141976" y="4587240"/>
            <a:ext cx="162306" cy="165354"/>
          </a:xfrm>
          <a:custGeom>
            <a:avLst/>
            <a:gdLst/>
            <a:ahLst/>
            <a:cxnLst/>
            <a:rect l="l" t="t" r="r" b="b"/>
            <a:pathLst>
              <a:path w="162306" h="165353">
                <a:moveTo>
                  <a:pt x="762" y="165354"/>
                </a:moveTo>
                <a:lnTo>
                  <a:pt x="162306" y="3810"/>
                </a:lnTo>
                <a:lnTo>
                  <a:pt x="161544" y="0"/>
                </a:lnTo>
                <a:lnTo>
                  <a:pt x="0" y="162306"/>
                </a:lnTo>
                <a:lnTo>
                  <a:pt x="762" y="165354"/>
                </a:lnTo>
                <a:close/>
              </a:path>
            </a:pathLst>
          </a:custGeom>
          <a:solidFill>
            <a:srgbClr val="58DCDC"/>
          </a:solidFill>
        </p:spPr>
        <p:txBody>
          <a:bodyPr wrap="square" lIns="0" tIns="0" rIns="0" bIns="0" rtlCol="0">
            <a:noAutofit/>
          </a:bodyPr>
          <a:lstStyle/>
          <a:p>
            <a:endParaRPr/>
          </a:p>
        </p:txBody>
      </p:sp>
      <p:sp>
        <p:nvSpPr>
          <p:cNvPr id="3617" name="object 3617"/>
          <p:cNvSpPr/>
          <p:nvPr/>
        </p:nvSpPr>
        <p:spPr>
          <a:xfrm>
            <a:off x="5140452" y="4583429"/>
            <a:ext cx="163068" cy="166116"/>
          </a:xfrm>
          <a:custGeom>
            <a:avLst/>
            <a:gdLst/>
            <a:ahLst/>
            <a:cxnLst/>
            <a:rect l="l" t="t" r="r" b="b"/>
            <a:pathLst>
              <a:path w="163067" h="166115">
                <a:moveTo>
                  <a:pt x="1524" y="166116"/>
                </a:moveTo>
                <a:lnTo>
                  <a:pt x="163068" y="3810"/>
                </a:lnTo>
                <a:lnTo>
                  <a:pt x="161544" y="0"/>
                </a:lnTo>
                <a:lnTo>
                  <a:pt x="0" y="162306"/>
                </a:lnTo>
                <a:lnTo>
                  <a:pt x="1524" y="166116"/>
                </a:lnTo>
                <a:close/>
              </a:path>
            </a:pathLst>
          </a:custGeom>
          <a:solidFill>
            <a:srgbClr val="58DDDD"/>
          </a:solidFill>
        </p:spPr>
        <p:txBody>
          <a:bodyPr wrap="square" lIns="0" tIns="0" rIns="0" bIns="0" rtlCol="0">
            <a:noAutofit/>
          </a:bodyPr>
          <a:lstStyle/>
          <a:p>
            <a:endParaRPr/>
          </a:p>
        </p:txBody>
      </p:sp>
      <p:sp>
        <p:nvSpPr>
          <p:cNvPr id="3618" name="object 3618"/>
          <p:cNvSpPr/>
          <p:nvPr/>
        </p:nvSpPr>
        <p:spPr>
          <a:xfrm>
            <a:off x="5138927" y="4574285"/>
            <a:ext cx="163068" cy="171450"/>
          </a:xfrm>
          <a:custGeom>
            <a:avLst/>
            <a:gdLst/>
            <a:ahLst/>
            <a:cxnLst/>
            <a:rect l="l" t="t" r="r" b="b"/>
            <a:pathLst>
              <a:path w="163067" h="171450">
                <a:moveTo>
                  <a:pt x="1524" y="171450"/>
                </a:moveTo>
                <a:lnTo>
                  <a:pt x="163068" y="9144"/>
                </a:lnTo>
                <a:lnTo>
                  <a:pt x="161544" y="0"/>
                </a:lnTo>
                <a:lnTo>
                  <a:pt x="0" y="161544"/>
                </a:lnTo>
                <a:lnTo>
                  <a:pt x="1524" y="171450"/>
                </a:lnTo>
                <a:close/>
              </a:path>
            </a:pathLst>
          </a:custGeom>
          <a:solidFill>
            <a:srgbClr val="58DEDE"/>
          </a:solidFill>
        </p:spPr>
        <p:txBody>
          <a:bodyPr wrap="square" lIns="0" tIns="0" rIns="0" bIns="0" rtlCol="0">
            <a:noAutofit/>
          </a:bodyPr>
          <a:lstStyle/>
          <a:p>
            <a:endParaRPr/>
          </a:p>
        </p:txBody>
      </p:sp>
      <p:sp>
        <p:nvSpPr>
          <p:cNvPr id="3619" name="object 3619"/>
          <p:cNvSpPr/>
          <p:nvPr/>
        </p:nvSpPr>
        <p:spPr>
          <a:xfrm>
            <a:off x="5140451" y="4583429"/>
            <a:ext cx="161544" cy="162306"/>
          </a:xfrm>
          <a:custGeom>
            <a:avLst/>
            <a:gdLst/>
            <a:ahLst/>
            <a:cxnLst/>
            <a:rect l="l" t="t" r="r" b="b"/>
            <a:pathLst>
              <a:path w="161544" h="162305">
                <a:moveTo>
                  <a:pt x="0" y="162306"/>
                </a:moveTo>
                <a:lnTo>
                  <a:pt x="161544" y="0"/>
                </a:lnTo>
              </a:path>
            </a:pathLst>
          </a:custGeom>
          <a:ln w="762">
            <a:solidFill>
              <a:srgbClr val="58DEDE"/>
            </a:solidFill>
          </a:ln>
        </p:spPr>
        <p:txBody>
          <a:bodyPr wrap="square" lIns="0" tIns="0" rIns="0" bIns="0" rtlCol="0">
            <a:noAutofit/>
          </a:bodyPr>
          <a:lstStyle/>
          <a:p>
            <a:endParaRPr/>
          </a:p>
        </p:txBody>
      </p:sp>
      <p:sp>
        <p:nvSpPr>
          <p:cNvPr id="3620" name="object 3620"/>
          <p:cNvSpPr/>
          <p:nvPr/>
        </p:nvSpPr>
        <p:spPr>
          <a:xfrm>
            <a:off x="5139689" y="4578857"/>
            <a:ext cx="162306" cy="166878"/>
          </a:xfrm>
          <a:custGeom>
            <a:avLst/>
            <a:gdLst/>
            <a:ahLst/>
            <a:cxnLst/>
            <a:rect l="l" t="t" r="r" b="b"/>
            <a:pathLst>
              <a:path w="162305" h="166877">
                <a:moveTo>
                  <a:pt x="762" y="166877"/>
                </a:moveTo>
                <a:lnTo>
                  <a:pt x="162306" y="4571"/>
                </a:lnTo>
                <a:lnTo>
                  <a:pt x="161544" y="0"/>
                </a:lnTo>
                <a:lnTo>
                  <a:pt x="0" y="161543"/>
                </a:lnTo>
                <a:lnTo>
                  <a:pt x="762" y="166877"/>
                </a:lnTo>
                <a:close/>
              </a:path>
            </a:pathLst>
          </a:custGeom>
          <a:solidFill>
            <a:srgbClr val="58DEDE"/>
          </a:solidFill>
        </p:spPr>
        <p:txBody>
          <a:bodyPr wrap="square" lIns="0" tIns="0" rIns="0" bIns="0" rtlCol="0">
            <a:noAutofit/>
          </a:bodyPr>
          <a:lstStyle/>
          <a:p>
            <a:endParaRPr/>
          </a:p>
        </p:txBody>
      </p:sp>
      <p:sp>
        <p:nvSpPr>
          <p:cNvPr id="3621" name="object 3621"/>
          <p:cNvSpPr/>
          <p:nvPr/>
        </p:nvSpPr>
        <p:spPr>
          <a:xfrm>
            <a:off x="5138927" y="4574285"/>
            <a:ext cx="162306" cy="166116"/>
          </a:xfrm>
          <a:custGeom>
            <a:avLst/>
            <a:gdLst/>
            <a:ahLst/>
            <a:cxnLst/>
            <a:rect l="l" t="t" r="r" b="b"/>
            <a:pathLst>
              <a:path w="162306" h="166115">
                <a:moveTo>
                  <a:pt x="762" y="166115"/>
                </a:moveTo>
                <a:lnTo>
                  <a:pt x="162306" y="4571"/>
                </a:lnTo>
                <a:lnTo>
                  <a:pt x="161544" y="0"/>
                </a:lnTo>
                <a:lnTo>
                  <a:pt x="0" y="161543"/>
                </a:lnTo>
                <a:lnTo>
                  <a:pt x="762" y="166115"/>
                </a:lnTo>
                <a:close/>
              </a:path>
            </a:pathLst>
          </a:custGeom>
          <a:solidFill>
            <a:srgbClr val="58DFDF"/>
          </a:solidFill>
        </p:spPr>
        <p:txBody>
          <a:bodyPr wrap="square" lIns="0" tIns="0" rIns="0" bIns="0" rtlCol="0">
            <a:noAutofit/>
          </a:bodyPr>
          <a:lstStyle/>
          <a:p>
            <a:endParaRPr/>
          </a:p>
        </p:txBody>
      </p:sp>
      <p:sp>
        <p:nvSpPr>
          <p:cNvPr id="3622" name="object 3622"/>
          <p:cNvSpPr/>
          <p:nvPr/>
        </p:nvSpPr>
        <p:spPr>
          <a:xfrm>
            <a:off x="5137403" y="4560569"/>
            <a:ext cx="163068" cy="175260"/>
          </a:xfrm>
          <a:custGeom>
            <a:avLst/>
            <a:gdLst/>
            <a:ahLst/>
            <a:cxnLst/>
            <a:rect l="l" t="t" r="r" b="b"/>
            <a:pathLst>
              <a:path w="163067" h="175260">
                <a:moveTo>
                  <a:pt x="1524" y="175260"/>
                </a:moveTo>
                <a:lnTo>
                  <a:pt x="163068" y="13716"/>
                </a:lnTo>
                <a:lnTo>
                  <a:pt x="161544" y="0"/>
                </a:lnTo>
                <a:lnTo>
                  <a:pt x="0" y="161544"/>
                </a:lnTo>
                <a:lnTo>
                  <a:pt x="1524" y="175260"/>
                </a:lnTo>
                <a:close/>
              </a:path>
            </a:pathLst>
          </a:custGeom>
          <a:solidFill>
            <a:srgbClr val="58DFDF"/>
          </a:solidFill>
        </p:spPr>
        <p:txBody>
          <a:bodyPr wrap="square" lIns="0" tIns="0" rIns="0" bIns="0" rtlCol="0">
            <a:noAutofit/>
          </a:bodyPr>
          <a:lstStyle/>
          <a:p>
            <a:endParaRPr/>
          </a:p>
        </p:txBody>
      </p:sp>
      <p:sp>
        <p:nvSpPr>
          <p:cNvPr id="3623" name="object 3623"/>
          <p:cNvSpPr/>
          <p:nvPr/>
        </p:nvSpPr>
        <p:spPr>
          <a:xfrm>
            <a:off x="5138927" y="4574285"/>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624" name="object 3624"/>
          <p:cNvSpPr/>
          <p:nvPr/>
        </p:nvSpPr>
        <p:spPr>
          <a:xfrm>
            <a:off x="5135880" y="4543044"/>
            <a:ext cx="163068" cy="179070"/>
          </a:xfrm>
          <a:custGeom>
            <a:avLst/>
            <a:gdLst/>
            <a:ahLst/>
            <a:cxnLst/>
            <a:rect l="l" t="t" r="r" b="b"/>
            <a:pathLst>
              <a:path w="163067" h="179070">
                <a:moveTo>
                  <a:pt x="1524" y="179069"/>
                </a:moveTo>
                <a:lnTo>
                  <a:pt x="163068" y="17525"/>
                </a:lnTo>
                <a:lnTo>
                  <a:pt x="162306" y="0"/>
                </a:lnTo>
                <a:lnTo>
                  <a:pt x="0" y="161543"/>
                </a:lnTo>
                <a:lnTo>
                  <a:pt x="1524" y="179069"/>
                </a:lnTo>
                <a:close/>
              </a:path>
            </a:pathLst>
          </a:custGeom>
          <a:solidFill>
            <a:srgbClr val="58DFDF"/>
          </a:solidFill>
        </p:spPr>
        <p:txBody>
          <a:bodyPr wrap="square" lIns="0" tIns="0" rIns="0" bIns="0" rtlCol="0">
            <a:noAutofit/>
          </a:bodyPr>
          <a:lstStyle/>
          <a:p>
            <a:endParaRPr/>
          </a:p>
        </p:txBody>
      </p:sp>
      <p:sp>
        <p:nvSpPr>
          <p:cNvPr id="3625" name="object 3625"/>
          <p:cNvSpPr/>
          <p:nvPr/>
        </p:nvSpPr>
        <p:spPr>
          <a:xfrm>
            <a:off x="5137404" y="456057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626" name="object 3626"/>
          <p:cNvSpPr/>
          <p:nvPr/>
        </p:nvSpPr>
        <p:spPr>
          <a:xfrm>
            <a:off x="5135879" y="4522470"/>
            <a:ext cx="162306" cy="182118"/>
          </a:xfrm>
          <a:custGeom>
            <a:avLst/>
            <a:gdLst/>
            <a:ahLst/>
            <a:cxnLst/>
            <a:rect l="l" t="t" r="r" b="b"/>
            <a:pathLst>
              <a:path w="162305" h="182117">
                <a:moveTo>
                  <a:pt x="0" y="182118"/>
                </a:moveTo>
                <a:lnTo>
                  <a:pt x="162306" y="20574"/>
                </a:lnTo>
                <a:lnTo>
                  <a:pt x="161544" y="0"/>
                </a:lnTo>
                <a:lnTo>
                  <a:pt x="0" y="161544"/>
                </a:lnTo>
                <a:lnTo>
                  <a:pt x="0" y="182118"/>
                </a:lnTo>
                <a:close/>
              </a:path>
            </a:pathLst>
          </a:custGeom>
          <a:solidFill>
            <a:srgbClr val="59E0E0"/>
          </a:solidFill>
        </p:spPr>
        <p:txBody>
          <a:bodyPr wrap="square" lIns="0" tIns="0" rIns="0" bIns="0" rtlCol="0">
            <a:noAutofit/>
          </a:bodyPr>
          <a:lstStyle/>
          <a:p>
            <a:endParaRPr/>
          </a:p>
        </p:txBody>
      </p:sp>
      <p:sp>
        <p:nvSpPr>
          <p:cNvPr id="3627" name="object 3627"/>
          <p:cNvSpPr/>
          <p:nvPr/>
        </p:nvSpPr>
        <p:spPr>
          <a:xfrm>
            <a:off x="5135879" y="4543044"/>
            <a:ext cx="162306" cy="161544"/>
          </a:xfrm>
          <a:custGeom>
            <a:avLst/>
            <a:gdLst/>
            <a:ahLst/>
            <a:cxnLst/>
            <a:rect l="l" t="t" r="r" b="b"/>
            <a:pathLst>
              <a:path w="162305"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3628" name="object 3628"/>
          <p:cNvSpPr/>
          <p:nvPr/>
        </p:nvSpPr>
        <p:spPr>
          <a:xfrm>
            <a:off x="5135879" y="4304538"/>
            <a:ext cx="161544" cy="379476"/>
          </a:xfrm>
          <a:custGeom>
            <a:avLst/>
            <a:gdLst/>
            <a:ahLst/>
            <a:cxnLst/>
            <a:rect l="l" t="t" r="r" b="b"/>
            <a:pathLst>
              <a:path w="161544" h="379475">
                <a:moveTo>
                  <a:pt x="0" y="379475"/>
                </a:moveTo>
                <a:lnTo>
                  <a:pt x="161544" y="217931"/>
                </a:lnTo>
                <a:lnTo>
                  <a:pt x="161544" y="0"/>
                </a:lnTo>
                <a:lnTo>
                  <a:pt x="0" y="161543"/>
                </a:lnTo>
                <a:lnTo>
                  <a:pt x="0" y="379475"/>
                </a:lnTo>
                <a:close/>
              </a:path>
            </a:pathLst>
          </a:custGeom>
          <a:solidFill>
            <a:srgbClr val="59E0E0"/>
          </a:solidFill>
        </p:spPr>
        <p:txBody>
          <a:bodyPr wrap="square" lIns="0" tIns="0" rIns="0" bIns="0" rtlCol="0">
            <a:noAutofit/>
          </a:bodyPr>
          <a:lstStyle/>
          <a:p>
            <a:endParaRPr/>
          </a:p>
        </p:txBody>
      </p:sp>
      <p:sp>
        <p:nvSpPr>
          <p:cNvPr id="3629" name="object 3629"/>
          <p:cNvSpPr/>
          <p:nvPr/>
        </p:nvSpPr>
        <p:spPr>
          <a:xfrm>
            <a:off x="5135879" y="452247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3630" name="object 3630"/>
          <p:cNvSpPr/>
          <p:nvPr/>
        </p:nvSpPr>
        <p:spPr>
          <a:xfrm>
            <a:off x="5220462" y="4309110"/>
            <a:ext cx="165354" cy="165354"/>
          </a:xfrm>
          <a:custGeom>
            <a:avLst/>
            <a:gdLst/>
            <a:ahLst/>
            <a:cxnLst/>
            <a:rect l="l" t="t" r="r" b="b"/>
            <a:pathLst>
              <a:path w="165353" h="165353">
                <a:moveTo>
                  <a:pt x="3810" y="161544"/>
                </a:moveTo>
                <a:lnTo>
                  <a:pt x="0" y="165354"/>
                </a:lnTo>
                <a:lnTo>
                  <a:pt x="165354" y="0"/>
                </a:lnTo>
                <a:lnTo>
                  <a:pt x="3810" y="161544"/>
                </a:lnTo>
                <a:close/>
              </a:path>
            </a:pathLst>
          </a:custGeom>
          <a:solidFill>
            <a:srgbClr val="51CBCB"/>
          </a:solidFill>
        </p:spPr>
        <p:txBody>
          <a:bodyPr wrap="square" lIns="0" tIns="0" rIns="0" bIns="0" rtlCol="0">
            <a:noAutofit/>
          </a:bodyPr>
          <a:lstStyle/>
          <a:p>
            <a:endParaRPr/>
          </a:p>
        </p:txBody>
      </p:sp>
      <p:sp>
        <p:nvSpPr>
          <p:cNvPr id="3631" name="object 3631"/>
          <p:cNvSpPr/>
          <p:nvPr/>
        </p:nvSpPr>
        <p:spPr>
          <a:xfrm>
            <a:off x="5224272" y="4309110"/>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3632" name="object 3632"/>
          <p:cNvSpPr/>
          <p:nvPr/>
        </p:nvSpPr>
        <p:spPr>
          <a:xfrm>
            <a:off x="5215889" y="4312920"/>
            <a:ext cx="166116" cy="164592"/>
          </a:xfrm>
          <a:custGeom>
            <a:avLst/>
            <a:gdLst/>
            <a:ahLst/>
            <a:cxnLst/>
            <a:rect l="l" t="t" r="r" b="b"/>
            <a:pathLst>
              <a:path w="166115" h="164591">
                <a:moveTo>
                  <a:pt x="4572" y="161543"/>
                </a:moveTo>
                <a:lnTo>
                  <a:pt x="166116" y="0"/>
                </a:lnTo>
                <a:lnTo>
                  <a:pt x="161544" y="2285"/>
                </a:lnTo>
                <a:lnTo>
                  <a:pt x="0" y="164591"/>
                </a:lnTo>
                <a:lnTo>
                  <a:pt x="4572" y="161543"/>
                </a:lnTo>
                <a:close/>
              </a:path>
            </a:pathLst>
          </a:custGeom>
          <a:solidFill>
            <a:srgbClr val="4EC3C3"/>
          </a:solidFill>
        </p:spPr>
        <p:txBody>
          <a:bodyPr wrap="square" lIns="0" tIns="0" rIns="0" bIns="0" rtlCol="0">
            <a:noAutofit/>
          </a:bodyPr>
          <a:lstStyle/>
          <a:p>
            <a:endParaRPr/>
          </a:p>
        </p:txBody>
      </p:sp>
      <p:sp>
        <p:nvSpPr>
          <p:cNvPr id="3633" name="object 3633"/>
          <p:cNvSpPr/>
          <p:nvPr/>
        </p:nvSpPr>
        <p:spPr>
          <a:xfrm>
            <a:off x="5220461" y="4312920"/>
            <a:ext cx="161544" cy="161544"/>
          </a:xfrm>
          <a:custGeom>
            <a:avLst/>
            <a:gdLst/>
            <a:ahLst/>
            <a:cxnLst/>
            <a:rect l="l" t="t" r="r" b="b"/>
            <a:pathLst>
              <a:path w="161544" h="161544">
                <a:moveTo>
                  <a:pt x="0" y="161543"/>
                </a:moveTo>
                <a:lnTo>
                  <a:pt x="161544" y="0"/>
                </a:lnTo>
              </a:path>
            </a:pathLst>
          </a:custGeom>
          <a:ln w="762">
            <a:solidFill>
              <a:srgbClr val="4EC3C3"/>
            </a:solidFill>
          </a:ln>
        </p:spPr>
        <p:txBody>
          <a:bodyPr wrap="square" lIns="0" tIns="0" rIns="0" bIns="0" rtlCol="0">
            <a:noAutofit/>
          </a:bodyPr>
          <a:lstStyle/>
          <a:p>
            <a:endParaRPr/>
          </a:p>
        </p:txBody>
      </p:sp>
      <p:sp>
        <p:nvSpPr>
          <p:cNvPr id="3634" name="object 3634"/>
          <p:cNvSpPr/>
          <p:nvPr/>
        </p:nvSpPr>
        <p:spPr>
          <a:xfrm>
            <a:off x="5210555" y="4315205"/>
            <a:ext cx="166878" cy="163829"/>
          </a:xfrm>
          <a:custGeom>
            <a:avLst/>
            <a:gdLst/>
            <a:ahLst/>
            <a:cxnLst/>
            <a:rect l="l" t="t" r="r" b="b"/>
            <a:pathLst>
              <a:path w="166877" h="163829">
                <a:moveTo>
                  <a:pt x="5334" y="162305"/>
                </a:moveTo>
                <a:lnTo>
                  <a:pt x="166878" y="0"/>
                </a:lnTo>
                <a:lnTo>
                  <a:pt x="161544" y="2285"/>
                </a:lnTo>
                <a:lnTo>
                  <a:pt x="0" y="163829"/>
                </a:lnTo>
                <a:lnTo>
                  <a:pt x="5334" y="162305"/>
                </a:lnTo>
                <a:close/>
              </a:path>
            </a:pathLst>
          </a:custGeom>
          <a:solidFill>
            <a:srgbClr val="48B7B7"/>
          </a:solidFill>
        </p:spPr>
        <p:txBody>
          <a:bodyPr wrap="square" lIns="0" tIns="0" rIns="0" bIns="0" rtlCol="0">
            <a:noAutofit/>
          </a:bodyPr>
          <a:lstStyle/>
          <a:p>
            <a:endParaRPr/>
          </a:p>
        </p:txBody>
      </p:sp>
      <p:sp>
        <p:nvSpPr>
          <p:cNvPr id="3635" name="object 3635"/>
          <p:cNvSpPr/>
          <p:nvPr/>
        </p:nvSpPr>
        <p:spPr>
          <a:xfrm>
            <a:off x="5215889" y="4315205"/>
            <a:ext cx="161544" cy="162306"/>
          </a:xfrm>
          <a:custGeom>
            <a:avLst/>
            <a:gdLst/>
            <a:ahLst/>
            <a:cxnLst/>
            <a:rect l="l" t="t" r="r" b="b"/>
            <a:pathLst>
              <a:path w="161544" h="162305">
                <a:moveTo>
                  <a:pt x="0" y="162305"/>
                </a:moveTo>
                <a:lnTo>
                  <a:pt x="161544" y="0"/>
                </a:lnTo>
              </a:path>
            </a:pathLst>
          </a:custGeom>
          <a:ln w="762">
            <a:solidFill>
              <a:srgbClr val="48B7B7"/>
            </a:solidFill>
          </a:ln>
        </p:spPr>
        <p:txBody>
          <a:bodyPr wrap="square" lIns="0" tIns="0" rIns="0" bIns="0" rtlCol="0">
            <a:noAutofit/>
          </a:bodyPr>
          <a:lstStyle/>
          <a:p>
            <a:endParaRPr/>
          </a:p>
        </p:txBody>
      </p:sp>
      <p:sp>
        <p:nvSpPr>
          <p:cNvPr id="3636" name="object 3636"/>
          <p:cNvSpPr/>
          <p:nvPr/>
        </p:nvSpPr>
        <p:spPr>
          <a:xfrm>
            <a:off x="5212841" y="4315205"/>
            <a:ext cx="164592" cy="163068"/>
          </a:xfrm>
          <a:custGeom>
            <a:avLst/>
            <a:gdLst/>
            <a:ahLst/>
            <a:cxnLst/>
            <a:rect l="l" t="t" r="r" b="b"/>
            <a:pathLst>
              <a:path w="164591" h="163067">
                <a:moveTo>
                  <a:pt x="3048" y="162305"/>
                </a:moveTo>
                <a:lnTo>
                  <a:pt x="164592" y="0"/>
                </a:lnTo>
                <a:lnTo>
                  <a:pt x="161544" y="1523"/>
                </a:lnTo>
                <a:lnTo>
                  <a:pt x="0" y="163067"/>
                </a:lnTo>
                <a:lnTo>
                  <a:pt x="3048" y="162305"/>
                </a:lnTo>
                <a:close/>
              </a:path>
            </a:pathLst>
          </a:custGeom>
          <a:solidFill>
            <a:srgbClr val="48B7B7"/>
          </a:solidFill>
        </p:spPr>
        <p:txBody>
          <a:bodyPr wrap="square" lIns="0" tIns="0" rIns="0" bIns="0" rtlCol="0">
            <a:noAutofit/>
          </a:bodyPr>
          <a:lstStyle/>
          <a:p>
            <a:endParaRPr/>
          </a:p>
        </p:txBody>
      </p:sp>
      <p:sp>
        <p:nvSpPr>
          <p:cNvPr id="3637" name="object 3637"/>
          <p:cNvSpPr/>
          <p:nvPr/>
        </p:nvSpPr>
        <p:spPr>
          <a:xfrm>
            <a:off x="5210556" y="4316729"/>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6AEAE"/>
          </a:solidFill>
        </p:spPr>
        <p:txBody>
          <a:bodyPr wrap="square" lIns="0" tIns="0" rIns="0" bIns="0" rtlCol="0">
            <a:noAutofit/>
          </a:bodyPr>
          <a:lstStyle/>
          <a:p>
            <a:endParaRPr/>
          </a:p>
        </p:txBody>
      </p:sp>
      <p:sp>
        <p:nvSpPr>
          <p:cNvPr id="3638" name="object 3638"/>
          <p:cNvSpPr/>
          <p:nvPr/>
        </p:nvSpPr>
        <p:spPr>
          <a:xfrm>
            <a:off x="5205983" y="4317491"/>
            <a:ext cx="166116" cy="161544"/>
          </a:xfrm>
          <a:custGeom>
            <a:avLst/>
            <a:gdLst/>
            <a:ahLst/>
            <a:cxnLst/>
            <a:rect l="l" t="t" r="r" b="b"/>
            <a:pathLst>
              <a:path w="166115" h="161544">
                <a:moveTo>
                  <a:pt x="4572" y="161543"/>
                </a:moveTo>
                <a:lnTo>
                  <a:pt x="166116" y="0"/>
                </a:lnTo>
                <a:lnTo>
                  <a:pt x="161544" y="0"/>
                </a:lnTo>
                <a:lnTo>
                  <a:pt x="0" y="161543"/>
                </a:lnTo>
                <a:lnTo>
                  <a:pt x="4572" y="161543"/>
                </a:lnTo>
                <a:close/>
              </a:path>
            </a:pathLst>
          </a:custGeom>
          <a:solidFill>
            <a:srgbClr val="42A8A8"/>
          </a:solidFill>
        </p:spPr>
        <p:txBody>
          <a:bodyPr wrap="square" lIns="0" tIns="0" rIns="0" bIns="0" rtlCol="0">
            <a:noAutofit/>
          </a:bodyPr>
          <a:lstStyle/>
          <a:p>
            <a:endParaRPr/>
          </a:p>
        </p:txBody>
      </p:sp>
      <p:sp>
        <p:nvSpPr>
          <p:cNvPr id="3639" name="object 3639"/>
          <p:cNvSpPr/>
          <p:nvPr/>
        </p:nvSpPr>
        <p:spPr>
          <a:xfrm>
            <a:off x="5210555" y="4317491"/>
            <a:ext cx="161544" cy="161544"/>
          </a:xfrm>
          <a:custGeom>
            <a:avLst/>
            <a:gdLst/>
            <a:ahLst/>
            <a:cxnLst/>
            <a:rect l="l" t="t" r="r" b="b"/>
            <a:pathLst>
              <a:path w="161544" h="161544">
                <a:moveTo>
                  <a:pt x="0" y="161543"/>
                </a:moveTo>
                <a:lnTo>
                  <a:pt x="161544" y="0"/>
                </a:lnTo>
              </a:path>
            </a:pathLst>
          </a:custGeom>
          <a:ln w="762">
            <a:solidFill>
              <a:srgbClr val="42A8A8"/>
            </a:solidFill>
          </a:ln>
        </p:spPr>
        <p:txBody>
          <a:bodyPr wrap="square" lIns="0" tIns="0" rIns="0" bIns="0" rtlCol="0">
            <a:noAutofit/>
          </a:bodyPr>
          <a:lstStyle/>
          <a:p>
            <a:endParaRPr/>
          </a:p>
        </p:txBody>
      </p:sp>
      <p:sp>
        <p:nvSpPr>
          <p:cNvPr id="3640" name="object 3640"/>
          <p:cNvSpPr/>
          <p:nvPr/>
        </p:nvSpPr>
        <p:spPr>
          <a:xfrm>
            <a:off x="5208269" y="4317491"/>
            <a:ext cx="163830" cy="161544"/>
          </a:xfrm>
          <a:custGeom>
            <a:avLst/>
            <a:gdLst/>
            <a:ahLst/>
            <a:cxnLst/>
            <a:rect l="l" t="t" r="r" b="b"/>
            <a:pathLst>
              <a:path w="163829" h="161544">
                <a:moveTo>
                  <a:pt x="2286" y="161543"/>
                </a:moveTo>
                <a:lnTo>
                  <a:pt x="163830" y="0"/>
                </a:lnTo>
                <a:lnTo>
                  <a:pt x="161544" y="0"/>
                </a:lnTo>
                <a:lnTo>
                  <a:pt x="0" y="161543"/>
                </a:lnTo>
                <a:lnTo>
                  <a:pt x="2286" y="161543"/>
                </a:lnTo>
                <a:close/>
              </a:path>
            </a:pathLst>
          </a:custGeom>
          <a:solidFill>
            <a:srgbClr val="42A8A8"/>
          </a:solidFill>
        </p:spPr>
        <p:txBody>
          <a:bodyPr wrap="square" lIns="0" tIns="0" rIns="0" bIns="0" rtlCol="0">
            <a:noAutofit/>
          </a:bodyPr>
          <a:lstStyle/>
          <a:p>
            <a:endParaRPr/>
          </a:p>
        </p:txBody>
      </p:sp>
      <p:sp>
        <p:nvSpPr>
          <p:cNvPr id="3641" name="object 3641"/>
          <p:cNvSpPr/>
          <p:nvPr/>
        </p:nvSpPr>
        <p:spPr>
          <a:xfrm>
            <a:off x="5205984" y="4317491"/>
            <a:ext cx="163830" cy="161544"/>
          </a:xfrm>
          <a:custGeom>
            <a:avLst/>
            <a:gdLst/>
            <a:ahLst/>
            <a:cxnLst/>
            <a:rect l="l" t="t" r="r" b="b"/>
            <a:pathLst>
              <a:path w="163829" h="161544">
                <a:moveTo>
                  <a:pt x="2286" y="161543"/>
                </a:moveTo>
                <a:lnTo>
                  <a:pt x="163830" y="0"/>
                </a:lnTo>
                <a:lnTo>
                  <a:pt x="161544" y="0"/>
                </a:lnTo>
                <a:lnTo>
                  <a:pt x="0" y="161543"/>
                </a:lnTo>
                <a:lnTo>
                  <a:pt x="2286" y="161543"/>
                </a:lnTo>
                <a:close/>
              </a:path>
            </a:pathLst>
          </a:custGeom>
          <a:solidFill>
            <a:srgbClr val="3FA0A0"/>
          </a:solidFill>
        </p:spPr>
        <p:txBody>
          <a:bodyPr wrap="square" lIns="0" tIns="0" rIns="0" bIns="0" rtlCol="0">
            <a:noAutofit/>
          </a:bodyPr>
          <a:lstStyle/>
          <a:p>
            <a:endParaRPr/>
          </a:p>
        </p:txBody>
      </p:sp>
      <p:sp>
        <p:nvSpPr>
          <p:cNvPr id="3642" name="object 3642"/>
          <p:cNvSpPr/>
          <p:nvPr/>
        </p:nvSpPr>
        <p:spPr>
          <a:xfrm>
            <a:off x="5201411" y="4317491"/>
            <a:ext cx="166116" cy="161544"/>
          </a:xfrm>
          <a:custGeom>
            <a:avLst/>
            <a:gdLst/>
            <a:ahLst/>
            <a:cxnLst/>
            <a:rect l="l" t="t" r="r" b="b"/>
            <a:pathLst>
              <a:path w="166115" h="161544">
                <a:moveTo>
                  <a:pt x="4572" y="161543"/>
                </a:moveTo>
                <a:lnTo>
                  <a:pt x="166116" y="0"/>
                </a:lnTo>
                <a:lnTo>
                  <a:pt x="161544" y="0"/>
                </a:lnTo>
                <a:lnTo>
                  <a:pt x="0" y="161543"/>
                </a:lnTo>
                <a:lnTo>
                  <a:pt x="4572" y="161543"/>
                </a:lnTo>
                <a:close/>
              </a:path>
            </a:pathLst>
          </a:custGeom>
          <a:solidFill>
            <a:srgbClr val="3C999A"/>
          </a:solidFill>
        </p:spPr>
        <p:txBody>
          <a:bodyPr wrap="square" lIns="0" tIns="0" rIns="0" bIns="0" rtlCol="0">
            <a:noAutofit/>
          </a:bodyPr>
          <a:lstStyle/>
          <a:p>
            <a:endParaRPr/>
          </a:p>
        </p:txBody>
      </p:sp>
      <p:sp>
        <p:nvSpPr>
          <p:cNvPr id="3643" name="object 3643"/>
          <p:cNvSpPr/>
          <p:nvPr/>
        </p:nvSpPr>
        <p:spPr>
          <a:xfrm>
            <a:off x="5205983" y="4317491"/>
            <a:ext cx="161544" cy="161544"/>
          </a:xfrm>
          <a:custGeom>
            <a:avLst/>
            <a:gdLst/>
            <a:ahLst/>
            <a:cxnLst/>
            <a:rect l="l" t="t" r="r" b="b"/>
            <a:pathLst>
              <a:path w="161544" h="161544">
                <a:moveTo>
                  <a:pt x="0" y="161543"/>
                </a:moveTo>
                <a:lnTo>
                  <a:pt x="161544" y="0"/>
                </a:lnTo>
              </a:path>
            </a:pathLst>
          </a:custGeom>
          <a:ln w="762">
            <a:solidFill>
              <a:srgbClr val="3C999A"/>
            </a:solidFill>
          </a:ln>
        </p:spPr>
        <p:txBody>
          <a:bodyPr wrap="square" lIns="0" tIns="0" rIns="0" bIns="0" rtlCol="0">
            <a:noAutofit/>
          </a:bodyPr>
          <a:lstStyle/>
          <a:p>
            <a:endParaRPr/>
          </a:p>
        </p:txBody>
      </p:sp>
      <p:sp>
        <p:nvSpPr>
          <p:cNvPr id="3644" name="object 3644"/>
          <p:cNvSpPr/>
          <p:nvPr/>
        </p:nvSpPr>
        <p:spPr>
          <a:xfrm>
            <a:off x="5204459" y="4317491"/>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3C999A"/>
          </a:solidFill>
        </p:spPr>
        <p:txBody>
          <a:bodyPr wrap="square" lIns="0" tIns="0" rIns="0" bIns="0" rtlCol="0">
            <a:noAutofit/>
          </a:bodyPr>
          <a:lstStyle/>
          <a:p>
            <a:endParaRPr/>
          </a:p>
        </p:txBody>
      </p:sp>
      <p:sp>
        <p:nvSpPr>
          <p:cNvPr id="3645" name="object 3645"/>
          <p:cNvSpPr/>
          <p:nvPr/>
        </p:nvSpPr>
        <p:spPr>
          <a:xfrm>
            <a:off x="5202936" y="4317491"/>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3D9C9C"/>
          </a:solidFill>
        </p:spPr>
        <p:txBody>
          <a:bodyPr wrap="square" lIns="0" tIns="0" rIns="0" bIns="0" rtlCol="0">
            <a:noAutofit/>
          </a:bodyPr>
          <a:lstStyle/>
          <a:p>
            <a:endParaRPr/>
          </a:p>
        </p:txBody>
      </p:sp>
      <p:sp>
        <p:nvSpPr>
          <p:cNvPr id="3646" name="object 3646"/>
          <p:cNvSpPr/>
          <p:nvPr/>
        </p:nvSpPr>
        <p:spPr>
          <a:xfrm>
            <a:off x="5201411" y="4317491"/>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3E9E9E"/>
          </a:solidFill>
        </p:spPr>
        <p:txBody>
          <a:bodyPr wrap="square" lIns="0" tIns="0" rIns="0" bIns="0" rtlCol="0">
            <a:noAutofit/>
          </a:bodyPr>
          <a:lstStyle/>
          <a:p>
            <a:endParaRPr/>
          </a:p>
        </p:txBody>
      </p:sp>
      <p:sp>
        <p:nvSpPr>
          <p:cNvPr id="3647" name="object 3647"/>
          <p:cNvSpPr/>
          <p:nvPr/>
        </p:nvSpPr>
        <p:spPr>
          <a:xfrm>
            <a:off x="5196839" y="4316729"/>
            <a:ext cx="166116" cy="162306"/>
          </a:xfrm>
          <a:custGeom>
            <a:avLst/>
            <a:gdLst/>
            <a:ahLst/>
            <a:cxnLst/>
            <a:rect l="l" t="t" r="r" b="b"/>
            <a:pathLst>
              <a:path w="166115" h="162305">
                <a:moveTo>
                  <a:pt x="4572" y="162306"/>
                </a:moveTo>
                <a:lnTo>
                  <a:pt x="166116" y="762"/>
                </a:lnTo>
                <a:lnTo>
                  <a:pt x="161544" y="0"/>
                </a:lnTo>
                <a:lnTo>
                  <a:pt x="0" y="161544"/>
                </a:lnTo>
                <a:lnTo>
                  <a:pt x="4572" y="162306"/>
                </a:lnTo>
                <a:close/>
              </a:path>
            </a:pathLst>
          </a:custGeom>
          <a:solidFill>
            <a:srgbClr val="3FA0A0"/>
          </a:solidFill>
        </p:spPr>
        <p:txBody>
          <a:bodyPr wrap="square" lIns="0" tIns="0" rIns="0" bIns="0" rtlCol="0">
            <a:noAutofit/>
          </a:bodyPr>
          <a:lstStyle/>
          <a:p>
            <a:endParaRPr/>
          </a:p>
        </p:txBody>
      </p:sp>
      <p:sp>
        <p:nvSpPr>
          <p:cNvPr id="3648" name="object 3648"/>
          <p:cNvSpPr/>
          <p:nvPr/>
        </p:nvSpPr>
        <p:spPr>
          <a:xfrm>
            <a:off x="5201411" y="4317491"/>
            <a:ext cx="161544" cy="161544"/>
          </a:xfrm>
          <a:custGeom>
            <a:avLst/>
            <a:gdLst/>
            <a:ahLst/>
            <a:cxnLst/>
            <a:rect l="l" t="t" r="r" b="b"/>
            <a:pathLst>
              <a:path w="161544" h="161544">
                <a:moveTo>
                  <a:pt x="0" y="161543"/>
                </a:moveTo>
                <a:lnTo>
                  <a:pt x="161544" y="0"/>
                </a:lnTo>
              </a:path>
            </a:pathLst>
          </a:custGeom>
          <a:ln w="762">
            <a:solidFill>
              <a:srgbClr val="3FA0A0"/>
            </a:solidFill>
          </a:ln>
        </p:spPr>
        <p:txBody>
          <a:bodyPr wrap="square" lIns="0" tIns="0" rIns="0" bIns="0" rtlCol="0">
            <a:noAutofit/>
          </a:bodyPr>
          <a:lstStyle/>
          <a:p>
            <a:endParaRPr/>
          </a:p>
        </p:txBody>
      </p:sp>
      <p:sp>
        <p:nvSpPr>
          <p:cNvPr id="3649" name="object 3649"/>
          <p:cNvSpPr/>
          <p:nvPr/>
        </p:nvSpPr>
        <p:spPr>
          <a:xfrm>
            <a:off x="5199887" y="4317491"/>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3FA0A0"/>
          </a:solidFill>
        </p:spPr>
        <p:txBody>
          <a:bodyPr wrap="square" lIns="0" tIns="0" rIns="0" bIns="0" rtlCol="0">
            <a:noAutofit/>
          </a:bodyPr>
          <a:lstStyle/>
          <a:p>
            <a:endParaRPr/>
          </a:p>
        </p:txBody>
      </p:sp>
      <p:sp>
        <p:nvSpPr>
          <p:cNvPr id="3650" name="object 3650"/>
          <p:cNvSpPr/>
          <p:nvPr/>
        </p:nvSpPr>
        <p:spPr>
          <a:xfrm>
            <a:off x="5198364" y="4316729"/>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0A3A3"/>
          </a:solidFill>
        </p:spPr>
        <p:txBody>
          <a:bodyPr wrap="square" lIns="0" tIns="0" rIns="0" bIns="0" rtlCol="0">
            <a:noAutofit/>
          </a:bodyPr>
          <a:lstStyle/>
          <a:p>
            <a:endParaRPr/>
          </a:p>
        </p:txBody>
      </p:sp>
      <p:sp>
        <p:nvSpPr>
          <p:cNvPr id="3651" name="object 3651"/>
          <p:cNvSpPr/>
          <p:nvPr/>
        </p:nvSpPr>
        <p:spPr>
          <a:xfrm>
            <a:off x="5196840" y="4316729"/>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1A7A6"/>
          </a:solidFill>
        </p:spPr>
        <p:txBody>
          <a:bodyPr wrap="square" lIns="0" tIns="0" rIns="0" bIns="0" rtlCol="0">
            <a:noAutofit/>
          </a:bodyPr>
          <a:lstStyle/>
          <a:p>
            <a:endParaRPr/>
          </a:p>
        </p:txBody>
      </p:sp>
      <p:sp>
        <p:nvSpPr>
          <p:cNvPr id="3652" name="object 3652"/>
          <p:cNvSpPr/>
          <p:nvPr/>
        </p:nvSpPr>
        <p:spPr>
          <a:xfrm>
            <a:off x="5192267" y="4315205"/>
            <a:ext cx="166116" cy="163068"/>
          </a:xfrm>
          <a:custGeom>
            <a:avLst/>
            <a:gdLst/>
            <a:ahLst/>
            <a:cxnLst/>
            <a:rect l="l" t="t" r="r" b="b"/>
            <a:pathLst>
              <a:path w="166115" h="163067">
                <a:moveTo>
                  <a:pt x="4572" y="163068"/>
                </a:moveTo>
                <a:lnTo>
                  <a:pt x="166116" y="1524"/>
                </a:lnTo>
                <a:lnTo>
                  <a:pt x="161544" y="0"/>
                </a:lnTo>
                <a:lnTo>
                  <a:pt x="0" y="161544"/>
                </a:lnTo>
                <a:lnTo>
                  <a:pt x="4572" y="163068"/>
                </a:lnTo>
                <a:close/>
              </a:path>
            </a:pathLst>
          </a:custGeom>
          <a:solidFill>
            <a:srgbClr val="44AAAA"/>
          </a:solidFill>
        </p:spPr>
        <p:txBody>
          <a:bodyPr wrap="square" lIns="0" tIns="0" rIns="0" bIns="0" rtlCol="0">
            <a:noAutofit/>
          </a:bodyPr>
          <a:lstStyle/>
          <a:p>
            <a:endParaRPr/>
          </a:p>
        </p:txBody>
      </p:sp>
      <p:sp>
        <p:nvSpPr>
          <p:cNvPr id="3653" name="object 3653"/>
          <p:cNvSpPr/>
          <p:nvPr/>
        </p:nvSpPr>
        <p:spPr>
          <a:xfrm>
            <a:off x="5196839" y="4316729"/>
            <a:ext cx="161544" cy="161544"/>
          </a:xfrm>
          <a:custGeom>
            <a:avLst/>
            <a:gdLst/>
            <a:ahLst/>
            <a:cxnLst/>
            <a:rect l="l" t="t" r="r" b="b"/>
            <a:pathLst>
              <a:path w="161544" h="161544">
                <a:moveTo>
                  <a:pt x="0" y="161544"/>
                </a:moveTo>
                <a:lnTo>
                  <a:pt x="161544" y="0"/>
                </a:lnTo>
              </a:path>
            </a:pathLst>
          </a:custGeom>
          <a:ln w="762">
            <a:solidFill>
              <a:srgbClr val="44AAAA"/>
            </a:solidFill>
          </a:ln>
        </p:spPr>
        <p:txBody>
          <a:bodyPr wrap="square" lIns="0" tIns="0" rIns="0" bIns="0" rtlCol="0">
            <a:noAutofit/>
          </a:bodyPr>
          <a:lstStyle/>
          <a:p>
            <a:endParaRPr/>
          </a:p>
        </p:txBody>
      </p:sp>
      <p:sp>
        <p:nvSpPr>
          <p:cNvPr id="3654" name="object 3654"/>
          <p:cNvSpPr/>
          <p:nvPr/>
        </p:nvSpPr>
        <p:spPr>
          <a:xfrm>
            <a:off x="5195315" y="4315967"/>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4AAAA"/>
          </a:solidFill>
        </p:spPr>
        <p:txBody>
          <a:bodyPr wrap="square" lIns="0" tIns="0" rIns="0" bIns="0" rtlCol="0">
            <a:noAutofit/>
          </a:bodyPr>
          <a:lstStyle/>
          <a:p>
            <a:endParaRPr/>
          </a:p>
        </p:txBody>
      </p:sp>
      <p:sp>
        <p:nvSpPr>
          <p:cNvPr id="3655" name="object 3655"/>
          <p:cNvSpPr/>
          <p:nvPr/>
        </p:nvSpPr>
        <p:spPr>
          <a:xfrm>
            <a:off x="5193792" y="4315205"/>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45ACAC"/>
          </a:solidFill>
        </p:spPr>
        <p:txBody>
          <a:bodyPr wrap="square" lIns="0" tIns="0" rIns="0" bIns="0" rtlCol="0">
            <a:noAutofit/>
          </a:bodyPr>
          <a:lstStyle/>
          <a:p>
            <a:endParaRPr/>
          </a:p>
        </p:txBody>
      </p:sp>
      <p:sp>
        <p:nvSpPr>
          <p:cNvPr id="3656" name="object 3656"/>
          <p:cNvSpPr/>
          <p:nvPr/>
        </p:nvSpPr>
        <p:spPr>
          <a:xfrm>
            <a:off x="5192268" y="4315205"/>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46AEAE"/>
          </a:solidFill>
        </p:spPr>
        <p:txBody>
          <a:bodyPr wrap="square" lIns="0" tIns="0" rIns="0" bIns="0" rtlCol="0">
            <a:noAutofit/>
          </a:bodyPr>
          <a:lstStyle/>
          <a:p>
            <a:endParaRPr/>
          </a:p>
        </p:txBody>
      </p:sp>
      <p:sp>
        <p:nvSpPr>
          <p:cNvPr id="3657" name="object 3657"/>
          <p:cNvSpPr/>
          <p:nvPr/>
        </p:nvSpPr>
        <p:spPr>
          <a:xfrm>
            <a:off x="5187695" y="4312920"/>
            <a:ext cx="166116" cy="163830"/>
          </a:xfrm>
          <a:custGeom>
            <a:avLst/>
            <a:gdLst/>
            <a:ahLst/>
            <a:cxnLst/>
            <a:rect l="l" t="t" r="r" b="b"/>
            <a:pathLst>
              <a:path w="166115" h="163829">
                <a:moveTo>
                  <a:pt x="4572" y="163829"/>
                </a:moveTo>
                <a:lnTo>
                  <a:pt x="166116" y="2285"/>
                </a:lnTo>
                <a:lnTo>
                  <a:pt x="161544" y="0"/>
                </a:lnTo>
                <a:lnTo>
                  <a:pt x="0" y="161543"/>
                </a:lnTo>
                <a:lnTo>
                  <a:pt x="4572" y="163829"/>
                </a:lnTo>
                <a:close/>
              </a:path>
            </a:pathLst>
          </a:custGeom>
          <a:solidFill>
            <a:srgbClr val="46B1B1"/>
          </a:solidFill>
        </p:spPr>
        <p:txBody>
          <a:bodyPr wrap="square" lIns="0" tIns="0" rIns="0" bIns="0" rtlCol="0">
            <a:noAutofit/>
          </a:bodyPr>
          <a:lstStyle/>
          <a:p>
            <a:endParaRPr/>
          </a:p>
        </p:txBody>
      </p:sp>
      <p:sp>
        <p:nvSpPr>
          <p:cNvPr id="3658" name="object 3658"/>
          <p:cNvSpPr/>
          <p:nvPr/>
        </p:nvSpPr>
        <p:spPr>
          <a:xfrm>
            <a:off x="5192267" y="4315206"/>
            <a:ext cx="161544" cy="161544"/>
          </a:xfrm>
          <a:custGeom>
            <a:avLst/>
            <a:gdLst/>
            <a:ahLst/>
            <a:cxnLst/>
            <a:rect l="l" t="t" r="r" b="b"/>
            <a:pathLst>
              <a:path w="161544" h="161544">
                <a:moveTo>
                  <a:pt x="0" y="161544"/>
                </a:moveTo>
                <a:lnTo>
                  <a:pt x="161544" y="0"/>
                </a:lnTo>
              </a:path>
            </a:pathLst>
          </a:custGeom>
          <a:ln w="762">
            <a:solidFill>
              <a:srgbClr val="46B1B1"/>
            </a:solidFill>
          </a:ln>
        </p:spPr>
        <p:txBody>
          <a:bodyPr wrap="square" lIns="0" tIns="0" rIns="0" bIns="0" rtlCol="0">
            <a:noAutofit/>
          </a:bodyPr>
          <a:lstStyle/>
          <a:p>
            <a:endParaRPr/>
          </a:p>
        </p:txBody>
      </p:sp>
      <p:sp>
        <p:nvSpPr>
          <p:cNvPr id="3659" name="object 3659"/>
          <p:cNvSpPr/>
          <p:nvPr/>
        </p:nvSpPr>
        <p:spPr>
          <a:xfrm>
            <a:off x="5190743" y="4314444"/>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6B1B1"/>
          </a:solidFill>
        </p:spPr>
        <p:txBody>
          <a:bodyPr wrap="square" lIns="0" tIns="0" rIns="0" bIns="0" rtlCol="0">
            <a:noAutofit/>
          </a:bodyPr>
          <a:lstStyle/>
          <a:p>
            <a:endParaRPr/>
          </a:p>
        </p:txBody>
      </p:sp>
      <p:sp>
        <p:nvSpPr>
          <p:cNvPr id="3660" name="object 3660"/>
          <p:cNvSpPr/>
          <p:nvPr/>
        </p:nvSpPr>
        <p:spPr>
          <a:xfrm>
            <a:off x="5189982" y="4313682"/>
            <a:ext cx="162306" cy="162306"/>
          </a:xfrm>
          <a:custGeom>
            <a:avLst/>
            <a:gdLst/>
            <a:ahLst/>
            <a:cxnLst/>
            <a:rect l="l" t="t" r="r" b="b"/>
            <a:pathLst>
              <a:path w="162305" h="162305">
                <a:moveTo>
                  <a:pt x="762" y="162305"/>
                </a:moveTo>
                <a:lnTo>
                  <a:pt x="162306" y="761"/>
                </a:lnTo>
                <a:lnTo>
                  <a:pt x="161544" y="0"/>
                </a:lnTo>
                <a:lnTo>
                  <a:pt x="0" y="162305"/>
                </a:lnTo>
                <a:lnTo>
                  <a:pt x="762" y="162305"/>
                </a:lnTo>
                <a:close/>
              </a:path>
            </a:pathLst>
          </a:custGeom>
          <a:solidFill>
            <a:srgbClr val="47B4B4"/>
          </a:solidFill>
        </p:spPr>
        <p:txBody>
          <a:bodyPr wrap="square" lIns="0" tIns="0" rIns="0" bIns="0" rtlCol="0">
            <a:noAutofit/>
          </a:bodyPr>
          <a:lstStyle/>
          <a:p>
            <a:endParaRPr/>
          </a:p>
        </p:txBody>
      </p:sp>
      <p:sp>
        <p:nvSpPr>
          <p:cNvPr id="3661" name="object 3661"/>
          <p:cNvSpPr/>
          <p:nvPr/>
        </p:nvSpPr>
        <p:spPr>
          <a:xfrm>
            <a:off x="5188458" y="4313682"/>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48B6B6"/>
          </a:solidFill>
        </p:spPr>
        <p:txBody>
          <a:bodyPr wrap="square" lIns="0" tIns="0" rIns="0" bIns="0" rtlCol="0">
            <a:noAutofit/>
          </a:bodyPr>
          <a:lstStyle/>
          <a:p>
            <a:endParaRPr/>
          </a:p>
        </p:txBody>
      </p:sp>
      <p:sp>
        <p:nvSpPr>
          <p:cNvPr id="3662" name="object 3662"/>
          <p:cNvSpPr/>
          <p:nvPr/>
        </p:nvSpPr>
        <p:spPr>
          <a:xfrm>
            <a:off x="5187695" y="431292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9B8B8"/>
          </a:solidFill>
        </p:spPr>
        <p:txBody>
          <a:bodyPr wrap="square" lIns="0" tIns="0" rIns="0" bIns="0" rtlCol="0">
            <a:noAutofit/>
          </a:bodyPr>
          <a:lstStyle/>
          <a:p>
            <a:endParaRPr/>
          </a:p>
        </p:txBody>
      </p:sp>
      <p:sp>
        <p:nvSpPr>
          <p:cNvPr id="3663" name="object 3663"/>
          <p:cNvSpPr/>
          <p:nvPr/>
        </p:nvSpPr>
        <p:spPr>
          <a:xfrm>
            <a:off x="5178551" y="4306824"/>
            <a:ext cx="170688" cy="167640"/>
          </a:xfrm>
          <a:custGeom>
            <a:avLst/>
            <a:gdLst/>
            <a:ahLst/>
            <a:cxnLst/>
            <a:rect l="l" t="t" r="r" b="b"/>
            <a:pathLst>
              <a:path w="170687" h="167639">
                <a:moveTo>
                  <a:pt x="9144" y="167639"/>
                </a:moveTo>
                <a:lnTo>
                  <a:pt x="170688" y="6095"/>
                </a:lnTo>
                <a:lnTo>
                  <a:pt x="161544" y="0"/>
                </a:lnTo>
                <a:lnTo>
                  <a:pt x="0" y="161543"/>
                </a:lnTo>
                <a:lnTo>
                  <a:pt x="9144" y="167639"/>
                </a:lnTo>
                <a:close/>
              </a:path>
            </a:pathLst>
          </a:custGeom>
          <a:solidFill>
            <a:srgbClr val="4ABABA"/>
          </a:solidFill>
        </p:spPr>
        <p:txBody>
          <a:bodyPr wrap="square" lIns="0" tIns="0" rIns="0" bIns="0" rtlCol="0">
            <a:noAutofit/>
          </a:bodyPr>
          <a:lstStyle/>
          <a:p>
            <a:endParaRPr/>
          </a:p>
        </p:txBody>
      </p:sp>
      <p:sp>
        <p:nvSpPr>
          <p:cNvPr id="3664" name="object 3664"/>
          <p:cNvSpPr/>
          <p:nvPr/>
        </p:nvSpPr>
        <p:spPr>
          <a:xfrm>
            <a:off x="5187695" y="4312920"/>
            <a:ext cx="161544" cy="161544"/>
          </a:xfrm>
          <a:custGeom>
            <a:avLst/>
            <a:gdLst/>
            <a:ahLst/>
            <a:cxnLst/>
            <a:rect l="l" t="t" r="r" b="b"/>
            <a:pathLst>
              <a:path w="161544" h="161544">
                <a:moveTo>
                  <a:pt x="0" y="161543"/>
                </a:moveTo>
                <a:lnTo>
                  <a:pt x="161544" y="0"/>
                </a:lnTo>
              </a:path>
            </a:pathLst>
          </a:custGeom>
          <a:ln w="762">
            <a:solidFill>
              <a:srgbClr val="4ABABA"/>
            </a:solidFill>
          </a:ln>
        </p:spPr>
        <p:txBody>
          <a:bodyPr wrap="square" lIns="0" tIns="0" rIns="0" bIns="0" rtlCol="0">
            <a:noAutofit/>
          </a:bodyPr>
          <a:lstStyle/>
          <a:p>
            <a:endParaRPr/>
          </a:p>
        </p:txBody>
      </p:sp>
      <p:sp>
        <p:nvSpPr>
          <p:cNvPr id="3665" name="object 3665"/>
          <p:cNvSpPr/>
          <p:nvPr/>
        </p:nvSpPr>
        <p:spPr>
          <a:xfrm>
            <a:off x="5186171" y="4312158"/>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ABABA"/>
          </a:solidFill>
        </p:spPr>
        <p:txBody>
          <a:bodyPr wrap="square" lIns="0" tIns="0" rIns="0" bIns="0" rtlCol="0">
            <a:noAutofit/>
          </a:bodyPr>
          <a:lstStyle/>
          <a:p>
            <a:endParaRPr/>
          </a:p>
        </p:txBody>
      </p:sp>
      <p:sp>
        <p:nvSpPr>
          <p:cNvPr id="3666" name="object 3666"/>
          <p:cNvSpPr/>
          <p:nvPr/>
        </p:nvSpPr>
        <p:spPr>
          <a:xfrm>
            <a:off x="5185410" y="4311395"/>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4ABBBB"/>
          </a:solidFill>
        </p:spPr>
        <p:txBody>
          <a:bodyPr wrap="square" lIns="0" tIns="0" rIns="0" bIns="0" rtlCol="0">
            <a:noAutofit/>
          </a:bodyPr>
          <a:lstStyle/>
          <a:p>
            <a:endParaRPr/>
          </a:p>
        </p:txBody>
      </p:sp>
      <p:sp>
        <p:nvSpPr>
          <p:cNvPr id="3667" name="object 3667"/>
          <p:cNvSpPr/>
          <p:nvPr/>
        </p:nvSpPr>
        <p:spPr>
          <a:xfrm>
            <a:off x="5184648" y="4310633"/>
            <a:ext cx="162306" cy="162306"/>
          </a:xfrm>
          <a:custGeom>
            <a:avLst/>
            <a:gdLst/>
            <a:ahLst/>
            <a:cxnLst/>
            <a:rect l="l" t="t" r="r" b="b"/>
            <a:pathLst>
              <a:path w="162306" h="162305">
                <a:moveTo>
                  <a:pt x="762" y="162305"/>
                </a:moveTo>
                <a:lnTo>
                  <a:pt x="162306" y="761"/>
                </a:lnTo>
                <a:lnTo>
                  <a:pt x="161544" y="0"/>
                </a:lnTo>
                <a:lnTo>
                  <a:pt x="0" y="162305"/>
                </a:lnTo>
                <a:lnTo>
                  <a:pt x="762" y="162305"/>
                </a:lnTo>
                <a:close/>
              </a:path>
            </a:pathLst>
          </a:custGeom>
          <a:solidFill>
            <a:srgbClr val="4ABCBC"/>
          </a:solidFill>
        </p:spPr>
        <p:txBody>
          <a:bodyPr wrap="square" lIns="0" tIns="0" rIns="0" bIns="0" rtlCol="0">
            <a:noAutofit/>
          </a:bodyPr>
          <a:lstStyle/>
          <a:p>
            <a:endParaRPr/>
          </a:p>
        </p:txBody>
      </p:sp>
      <p:sp>
        <p:nvSpPr>
          <p:cNvPr id="3668" name="object 3668"/>
          <p:cNvSpPr/>
          <p:nvPr/>
        </p:nvSpPr>
        <p:spPr>
          <a:xfrm>
            <a:off x="5183124" y="4310633"/>
            <a:ext cx="163068" cy="162306"/>
          </a:xfrm>
          <a:custGeom>
            <a:avLst/>
            <a:gdLst/>
            <a:ahLst/>
            <a:cxnLst/>
            <a:rect l="l" t="t" r="r" b="b"/>
            <a:pathLst>
              <a:path w="163067" h="162305">
                <a:moveTo>
                  <a:pt x="1524" y="162305"/>
                </a:moveTo>
                <a:lnTo>
                  <a:pt x="163068" y="0"/>
                </a:lnTo>
                <a:lnTo>
                  <a:pt x="162306" y="0"/>
                </a:lnTo>
                <a:lnTo>
                  <a:pt x="0" y="161543"/>
                </a:lnTo>
                <a:lnTo>
                  <a:pt x="1524" y="162305"/>
                </a:lnTo>
                <a:close/>
              </a:path>
            </a:pathLst>
          </a:custGeom>
          <a:solidFill>
            <a:srgbClr val="4CBDBD"/>
          </a:solidFill>
        </p:spPr>
        <p:txBody>
          <a:bodyPr wrap="square" lIns="0" tIns="0" rIns="0" bIns="0" rtlCol="0">
            <a:noAutofit/>
          </a:bodyPr>
          <a:lstStyle/>
          <a:p>
            <a:endParaRPr/>
          </a:p>
        </p:txBody>
      </p:sp>
      <p:sp>
        <p:nvSpPr>
          <p:cNvPr id="3669" name="object 3669"/>
          <p:cNvSpPr/>
          <p:nvPr/>
        </p:nvSpPr>
        <p:spPr>
          <a:xfrm>
            <a:off x="5182361" y="4309871"/>
            <a:ext cx="163068" cy="162306"/>
          </a:xfrm>
          <a:custGeom>
            <a:avLst/>
            <a:gdLst/>
            <a:ahLst/>
            <a:cxnLst/>
            <a:rect l="l" t="t" r="r" b="b"/>
            <a:pathLst>
              <a:path w="163067" h="162305">
                <a:moveTo>
                  <a:pt x="762" y="162306"/>
                </a:moveTo>
                <a:lnTo>
                  <a:pt x="163068" y="762"/>
                </a:lnTo>
                <a:lnTo>
                  <a:pt x="161544" y="0"/>
                </a:lnTo>
                <a:lnTo>
                  <a:pt x="0" y="161544"/>
                </a:lnTo>
                <a:lnTo>
                  <a:pt x="762" y="162306"/>
                </a:lnTo>
                <a:close/>
              </a:path>
            </a:pathLst>
          </a:custGeom>
          <a:solidFill>
            <a:srgbClr val="4CBEBE"/>
          </a:solidFill>
        </p:spPr>
        <p:txBody>
          <a:bodyPr wrap="square" lIns="0" tIns="0" rIns="0" bIns="0" rtlCol="0">
            <a:noAutofit/>
          </a:bodyPr>
          <a:lstStyle/>
          <a:p>
            <a:endParaRPr/>
          </a:p>
        </p:txBody>
      </p:sp>
      <p:sp>
        <p:nvSpPr>
          <p:cNvPr id="3670" name="object 3670"/>
          <p:cNvSpPr/>
          <p:nvPr/>
        </p:nvSpPr>
        <p:spPr>
          <a:xfrm>
            <a:off x="5181599" y="4309110"/>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0C0"/>
          </a:solidFill>
        </p:spPr>
        <p:txBody>
          <a:bodyPr wrap="square" lIns="0" tIns="0" rIns="0" bIns="0" rtlCol="0">
            <a:noAutofit/>
          </a:bodyPr>
          <a:lstStyle/>
          <a:p>
            <a:endParaRPr/>
          </a:p>
        </p:txBody>
      </p:sp>
      <p:sp>
        <p:nvSpPr>
          <p:cNvPr id="3671" name="object 3671"/>
          <p:cNvSpPr/>
          <p:nvPr/>
        </p:nvSpPr>
        <p:spPr>
          <a:xfrm>
            <a:off x="5180076" y="4308348"/>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DC1C1"/>
          </a:solidFill>
        </p:spPr>
        <p:txBody>
          <a:bodyPr wrap="square" lIns="0" tIns="0" rIns="0" bIns="0" rtlCol="0">
            <a:noAutofit/>
          </a:bodyPr>
          <a:lstStyle/>
          <a:p>
            <a:endParaRPr/>
          </a:p>
        </p:txBody>
      </p:sp>
      <p:sp>
        <p:nvSpPr>
          <p:cNvPr id="3672" name="object 3672"/>
          <p:cNvSpPr/>
          <p:nvPr/>
        </p:nvSpPr>
        <p:spPr>
          <a:xfrm>
            <a:off x="5179314" y="4307586"/>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4EC2C2"/>
          </a:solidFill>
        </p:spPr>
        <p:txBody>
          <a:bodyPr wrap="square" lIns="0" tIns="0" rIns="0" bIns="0" rtlCol="0">
            <a:noAutofit/>
          </a:bodyPr>
          <a:lstStyle/>
          <a:p>
            <a:endParaRPr/>
          </a:p>
        </p:txBody>
      </p:sp>
      <p:sp>
        <p:nvSpPr>
          <p:cNvPr id="3673" name="object 3673"/>
          <p:cNvSpPr/>
          <p:nvPr/>
        </p:nvSpPr>
        <p:spPr>
          <a:xfrm>
            <a:off x="5178552" y="4306823"/>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EC3C3"/>
          </a:solidFill>
        </p:spPr>
        <p:txBody>
          <a:bodyPr wrap="square" lIns="0" tIns="0" rIns="0" bIns="0" rtlCol="0">
            <a:noAutofit/>
          </a:bodyPr>
          <a:lstStyle/>
          <a:p>
            <a:endParaRPr/>
          </a:p>
        </p:txBody>
      </p:sp>
      <p:sp>
        <p:nvSpPr>
          <p:cNvPr id="3674" name="object 3674"/>
          <p:cNvSpPr/>
          <p:nvPr/>
        </p:nvSpPr>
        <p:spPr>
          <a:xfrm>
            <a:off x="5169407" y="4298441"/>
            <a:ext cx="170688" cy="169926"/>
          </a:xfrm>
          <a:custGeom>
            <a:avLst/>
            <a:gdLst/>
            <a:ahLst/>
            <a:cxnLst/>
            <a:rect l="l" t="t" r="r" b="b"/>
            <a:pathLst>
              <a:path w="170687" h="169925">
                <a:moveTo>
                  <a:pt x="9144" y="169925"/>
                </a:moveTo>
                <a:lnTo>
                  <a:pt x="170688" y="8381"/>
                </a:lnTo>
                <a:lnTo>
                  <a:pt x="161544" y="0"/>
                </a:lnTo>
                <a:lnTo>
                  <a:pt x="0" y="161543"/>
                </a:lnTo>
                <a:lnTo>
                  <a:pt x="9144" y="169925"/>
                </a:lnTo>
                <a:close/>
              </a:path>
            </a:pathLst>
          </a:custGeom>
          <a:solidFill>
            <a:srgbClr val="4FC5C5"/>
          </a:solidFill>
        </p:spPr>
        <p:txBody>
          <a:bodyPr wrap="square" lIns="0" tIns="0" rIns="0" bIns="0" rtlCol="0">
            <a:noAutofit/>
          </a:bodyPr>
          <a:lstStyle/>
          <a:p>
            <a:endParaRPr/>
          </a:p>
        </p:txBody>
      </p:sp>
      <p:sp>
        <p:nvSpPr>
          <p:cNvPr id="3675" name="object 3675"/>
          <p:cNvSpPr/>
          <p:nvPr/>
        </p:nvSpPr>
        <p:spPr>
          <a:xfrm>
            <a:off x="5178551" y="4306823"/>
            <a:ext cx="161544" cy="161544"/>
          </a:xfrm>
          <a:custGeom>
            <a:avLst/>
            <a:gdLst/>
            <a:ahLst/>
            <a:cxnLst/>
            <a:rect l="l" t="t" r="r" b="b"/>
            <a:pathLst>
              <a:path w="161544" h="161544">
                <a:moveTo>
                  <a:pt x="0" y="161543"/>
                </a:moveTo>
                <a:lnTo>
                  <a:pt x="161544" y="0"/>
                </a:lnTo>
              </a:path>
            </a:pathLst>
          </a:custGeom>
          <a:ln w="762">
            <a:solidFill>
              <a:srgbClr val="4FC5C5"/>
            </a:solidFill>
          </a:ln>
        </p:spPr>
        <p:txBody>
          <a:bodyPr wrap="square" lIns="0" tIns="0" rIns="0" bIns="0" rtlCol="0">
            <a:noAutofit/>
          </a:bodyPr>
          <a:lstStyle/>
          <a:p>
            <a:endParaRPr/>
          </a:p>
        </p:txBody>
      </p:sp>
      <p:sp>
        <p:nvSpPr>
          <p:cNvPr id="3676" name="object 3676"/>
          <p:cNvSpPr/>
          <p:nvPr/>
        </p:nvSpPr>
        <p:spPr>
          <a:xfrm>
            <a:off x="5177027" y="4306061"/>
            <a:ext cx="163068" cy="162306"/>
          </a:xfrm>
          <a:custGeom>
            <a:avLst/>
            <a:gdLst/>
            <a:ahLst/>
            <a:cxnLst/>
            <a:rect l="l" t="t" r="r" b="b"/>
            <a:pathLst>
              <a:path w="163067" h="162305">
                <a:moveTo>
                  <a:pt x="1524" y="162306"/>
                </a:moveTo>
                <a:lnTo>
                  <a:pt x="163068" y="762"/>
                </a:lnTo>
                <a:lnTo>
                  <a:pt x="162306" y="0"/>
                </a:lnTo>
                <a:lnTo>
                  <a:pt x="0" y="161544"/>
                </a:lnTo>
                <a:lnTo>
                  <a:pt x="1524" y="162306"/>
                </a:lnTo>
                <a:close/>
              </a:path>
            </a:pathLst>
          </a:custGeom>
          <a:solidFill>
            <a:srgbClr val="4FC5C5"/>
          </a:solidFill>
        </p:spPr>
        <p:txBody>
          <a:bodyPr wrap="square" lIns="0" tIns="0" rIns="0" bIns="0" rtlCol="0">
            <a:noAutofit/>
          </a:bodyPr>
          <a:lstStyle/>
          <a:p>
            <a:endParaRPr/>
          </a:p>
        </p:txBody>
      </p:sp>
      <p:sp>
        <p:nvSpPr>
          <p:cNvPr id="3677" name="object 3677"/>
          <p:cNvSpPr/>
          <p:nvPr/>
        </p:nvSpPr>
        <p:spPr>
          <a:xfrm>
            <a:off x="5176265" y="4304537"/>
            <a:ext cx="163068" cy="163068"/>
          </a:xfrm>
          <a:custGeom>
            <a:avLst/>
            <a:gdLst/>
            <a:ahLst/>
            <a:cxnLst/>
            <a:rect l="l" t="t" r="r" b="b"/>
            <a:pathLst>
              <a:path w="163067" h="163067">
                <a:moveTo>
                  <a:pt x="762" y="163067"/>
                </a:moveTo>
                <a:lnTo>
                  <a:pt x="163068" y="1523"/>
                </a:lnTo>
                <a:lnTo>
                  <a:pt x="161544" y="0"/>
                </a:lnTo>
                <a:lnTo>
                  <a:pt x="0" y="162305"/>
                </a:lnTo>
                <a:lnTo>
                  <a:pt x="762" y="163067"/>
                </a:lnTo>
                <a:close/>
              </a:path>
            </a:pathLst>
          </a:custGeom>
          <a:solidFill>
            <a:srgbClr val="4FC5C5"/>
          </a:solidFill>
        </p:spPr>
        <p:txBody>
          <a:bodyPr wrap="square" lIns="0" tIns="0" rIns="0" bIns="0" rtlCol="0">
            <a:noAutofit/>
          </a:bodyPr>
          <a:lstStyle/>
          <a:p>
            <a:endParaRPr/>
          </a:p>
        </p:txBody>
      </p:sp>
      <p:sp>
        <p:nvSpPr>
          <p:cNvPr id="3678" name="object 3678"/>
          <p:cNvSpPr/>
          <p:nvPr/>
        </p:nvSpPr>
        <p:spPr>
          <a:xfrm>
            <a:off x="5174742" y="4303776"/>
            <a:ext cx="163068" cy="163068"/>
          </a:xfrm>
          <a:custGeom>
            <a:avLst/>
            <a:gdLst/>
            <a:ahLst/>
            <a:cxnLst/>
            <a:rect l="l" t="t" r="r" b="b"/>
            <a:pathLst>
              <a:path w="163067" h="163067">
                <a:moveTo>
                  <a:pt x="1524" y="163067"/>
                </a:moveTo>
                <a:lnTo>
                  <a:pt x="163068" y="761"/>
                </a:lnTo>
                <a:lnTo>
                  <a:pt x="162306" y="0"/>
                </a:lnTo>
                <a:lnTo>
                  <a:pt x="0" y="161543"/>
                </a:lnTo>
                <a:lnTo>
                  <a:pt x="1524" y="163067"/>
                </a:lnTo>
                <a:close/>
              </a:path>
            </a:pathLst>
          </a:custGeom>
          <a:solidFill>
            <a:srgbClr val="4FC6C6"/>
          </a:solidFill>
        </p:spPr>
        <p:txBody>
          <a:bodyPr wrap="square" lIns="0" tIns="0" rIns="0" bIns="0" rtlCol="0">
            <a:noAutofit/>
          </a:bodyPr>
          <a:lstStyle/>
          <a:p>
            <a:endParaRPr/>
          </a:p>
        </p:txBody>
      </p:sp>
      <p:sp>
        <p:nvSpPr>
          <p:cNvPr id="3679" name="object 3679"/>
          <p:cNvSpPr/>
          <p:nvPr/>
        </p:nvSpPr>
        <p:spPr>
          <a:xfrm>
            <a:off x="5173980" y="4303014"/>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50C7C7"/>
          </a:solidFill>
        </p:spPr>
        <p:txBody>
          <a:bodyPr wrap="square" lIns="0" tIns="0" rIns="0" bIns="0" rtlCol="0">
            <a:noAutofit/>
          </a:bodyPr>
          <a:lstStyle/>
          <a:p>
            <a:endParaRPr/>
          </a:p>
        </p:txBody>
      </p:sp>
      <p:sp>
        <p:nvSpPr>
          <p:cNvPr id="3680" name="object 3680"/>
          <p:cNvSpPr/>
          <p:nvPr/>
        </p:nvSpPr>
        <p:spPr>
          <a:xfrm>
            <a:off x="5173217" y="4301489"/>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0C8C8"/>
          </a:solidFill>
        </p:spPr>
        <p:txBody>
          <a:bodyPr wrap="square" lIns="0" tIns="0" rIns="0" bIns="0" rtlCol="0">
            <a:noAutofit/>
          </a:bodyPr>
          <a:lstStyle/>
          <a:p>
            <a:endParaRPr/>
          </a:p>
        </p:txBody>
      </p:sp>
      <p:sp>
        <p:nvSpPr>
          <p:cNvPr id="3681" name="object 3681"/>
          <p:cNvSpPr/>
          <p:nvPr/>
        </p:nvSpPr>
        <p:spPr>
          <a:xfrm>
            <a:off x="5171693" y="4300727"/>
            <a:ext cx="163068" cy="163068"/>
          </a:xfrm>
          <a:custGeom>
            <a:avLst/>
            <a:gdLst/>
            <a:ahLst/>
            <a:cxnLst/>
            <a:rect l="l" t="t" r="r" b="b"/>
            <a:pathLst>
              <a:path w="163067" h="163067">
                <a:moveTo>
                  <a:pt x="1524" y="163068"/>
                </a:moveTo>
                <a:lnTo>
                  <a:pt x="163068" y="762"/>
                </a:lnTo>
                <a:lnTo>
                  <a:pt x="161544" y="0"/>
                </a:lnTo>
                <a:lnTo>
                  <a:pt x="0" y="161544"/>
                </a:lnTo>
                <a:lnTo>
                  <a:pt x="1524" y="163068"/>
                </a:lnTo>
                <a:close/>
              </a:path>
            </a:pathLst>
          </a:custGeom>
          <a:solidFill>
            <a:srgbClr val="50C9C9"/>
          </a:solidFill>
        </p:spPr>
        <p:txBody>
          <a:bodyPr wrap="square" lIns="0" tIns="0" rIns="0" bIns="0" rtlCol="0">
            <a:noAutofit/>
          </a:bodyPr>
          <a:lstStyle/>
          <a:p>
            <a:endParaRPr/>
          </a:p>
        </p:txBody>
      </p:sp>
      <p:sp>
        <p:nvSpPr>
          <p:cNvPr id="3682" name="object 3682"/>
          <p:cNvSpPr/>
          <p:nvPr/>
        </p:nvSpPr>
        <p:spPr>
          <a:xfrm>
            <a:off x="5170932" y="4299966"/>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51CACA"/>
          </a:solidFill>
        </p:spPr>
        <p:txBody>
          <a:bodyPr wrap="square" lIns="0" tIns="0" rIns="0" bIns="0" rtlCol="0">
            <a:noAutofit/>
          </a:bodyPr>
          <a:lstStyle/>
          <a:p>
            <a:endParaRPr/>
          </a:p>
        </p:txBody>
      </p:sp>
      <p:sp>
        <p:nvSpPr>
          <p:cNvPr id="3683" name="object 3683"/>
          <p:cNvSpPr/>
          <p:nvPr/>
        </p:nvSpPr>
        <p:spPr>
          <a:xfrm>
            <a:off x="5169408" y="4298442"/>
            <a:ext cx="163068" cy="163068"/>
          </a:xfrm>
          <a:custGeom>
            <a:avLst/>
            <a:gdLst/>
            <a:ahLst/>
            <a:cxnLst/>
            <a:rect l="l" t="t" r="r" b="b"/>
            <a:pathLst>
              <a:path w="163067" h="163067">
                <a:moveTo>
                  <a:pt x="1524" y="163068"/>
                </a:moveTo>
                <a:lnTo>
                  <a:pt x="163068" y="1524"/>
                </a:lnTo>
                <a:lnTo>
                  <a:pt x="161544" y="0"/>
                </a:lnTo>
                <a:lnTo>
                  <a:pt x="0" y="161544"/>
                </a:lnTo>
                <a:lnTo>
                  <a:pt x="1524" y="163068"/>
                </a:lnTo>
                <a:close/>
              </a:path>
            </a:pathLst>
          </a:custGeom>
          <a:solidFill>
            <a:srgbClr val="51CBCB"/>
          </a:solidFill>
        </p:spPr>
        <p:txBody>
          <a:bodyPr wrap="square" lIns="0" tIns="0" rIns="0" bIns="0" rtlCol="0">
            <a:noAutofit/>
          </a:bodyPr>
          <a:lstStyle/>
          <a:p>
            <a:endParaRPr/>
          </a:p>
        </p:txBody>
      </p:sp>
      <p:sp>
        <p:nvSpPr>
          <p:cNvPr id="3684" name="object 3684"/>
          <p:cNvSpPr/>
          <p:nvPr/>
        </p:nvSpPr>
        <p:spPr>
          <a:xfrm>
            <a:off x="5161025" y="4287773"/>
            <a:ext cx="169926" cy="172212"/>
          </a:xfrm>
          <a:custGeom>
            <a:avLst/>
            <a:gdLst/>
            <a:ahLst/>
            <a:cxnLst/>
            <a:rect l="l" t="t" r="r" b="b"/>
            <a:pathLst>
              <a:path w="169925" h="172212">
                <a:moveTo>
                  <a:pt x="8382" y="172212"/>
                </a:moveTo>
                <a:lnTo>
                  <a:pt x="169926" y="10668"/>
                </a:lnTo>
                <a:lnTo>
                  <a:pt x="161544" y="0"/>
                </a:lnTo>
                <a:lnTo>
                  <a:pt x="0" y="161544"/>
                </a:lnTo>
                <a:lnTo>
                  <a:pt x="8382" y="172212"/>
                </a:lnTo>
                <a:close/>
              </a:path>
            </a:pathLst>
          </a:custGeom>
          <a:solidFill>
            <a:srgbClr val="52CDCD"/>
          </a:solidFill>
        </p:spPr>
        <p:txBody>
          <a:bodyPr wrap="square" lIns="0" tIns="0" rIns="0" bIns="0" rtlCol="0">
            <a:noAutofit/>
          </a:bodyPr>
          <a:lstStyle/>
          <a:p>
            <a:endParaRPr/>
          </a:p>
        </p:txBody>
      </p:sp>
      <p:sp>
        <p:nvSpPr>
          <p:cNvPr id="3685" name="object 3685"/>
          <p:cNvSpPr/>
          <p:nvPr/>
        </p:nvSpPr>
        <p:spPr>
          <a:xfrm>
            <a:off x="5169407" y="4298441"/>
            <a:ext cx="161544" cy="161544"/>
          </a:xfrm>
          <a:custGeom>
            <a:avLst/>
            <a:gdLst/>
            <a:ahLst/>
            <a:cxnLst/>
            <a:rect l="l" t="t" r="r" b="b"/>
            <a:pathLst>
              <a:path w="161544" h="161544">
                <a:moveTo>
                  <a:pt x="0" y="161543"/>
                </a:moveTo>
                <a:lnTo>
                  <a:pt x="161544" y="0"/>
                </a:lnTo>
              </a:path>
            </a:pathLst>
          </a:custGeom>
          <a:ln w="762">
            <a:solidFill>
              <a:srgbClr val="52CDCD"/>
            </a:solidFill>
          </a:ln>
        </p:spPr>
        <p:txBody>
          <a:bodyPr wrap="square" lIns="0" tIns="0" rIns="0" bIns="0" rtlCol="0">
            <a:noAutofit/>
          </a:bodyPr>
          <a:lstStyle/>
          <a:p>
            <a:endParaRPr/>
          </a:p>
        </p:txBody>
      </p:sp>
      <p:sp>
        <p:nvSpPr>
          <p:cNvPr id="3686" name="object 3686"/>
          <p:cNvSpPr/>
          <p:nvPr/>
        </p:nvSpPr>
        <p:spPr>
          <a:xfrm>
            <a:off x="5167883" y="4296917"/>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52CDCD"/>
          </a:solidFill>
        </p:spPr>
        <p:txBody>
          <a:bodyPr wrap="square" lIns="0" tIns="0" rIns="0" bIns="0" rtlCol="0">
            <a:noAutofit/>
          </a:bodyPr>
          <a:lstStyle/>
          <a:p>
            <a:endParaRPr/>
          </a:p>
        </p:txBody>
      </p:sp>
      <p:sp>
        <p:nvSpPr>
          <p:cNvPr id="3687" name="object 3687"/>
          <p:cNvSpPr/>
          <p:nvPr/>
        </p:nvSpPr>
        <p:spPr>
          <a:xfrm>
            <a:off x="5166359" y="4295393"/>
            <a:ext cx="163068" cy="163068"/>
          </a:xfrm>
          <a:custGeom>
            <a:avLst/>
            <a:gdLst/>
            <a:ahLst/>
            <a:cxnLst/>
            <a:rect l="l" t="t" r="r" b="b"/>
            <a:pathLst>
              <a:path w="163067" h="163067">
                <a:moveTo>
                  <a:pt x="1524" y="163068"/>
                </a:moveTo>
                <a:lnTo>
                  <a:pt x="163068" y="1524"/>
                </a:lnTo>
                <a:lnTo>
                  <a:pt x="162306" y="0"/>
                </a:lnTo>
                <a:lnTo>
                  <a:pt x="0" y="161544"/>
                </a:lnTo>
                <a:lnTo>
                  <a:pt x="1524" y="163068"/>
                </a:lnTo>
                <a:close/>
              </a:path>
            </a:pathLst>
          </a:custGeom>
          <a:solidFill>
            <a:srgbClr val="52CECE"/>
          </a:solidFill>
        </p:spPr>
        <p:txBody>
          <a:bodyPr wrap="square" lIns="0" tIns="0" rIns="0" bIns="0" rtlCol="0">
            <a:noAutofit/>
          </a:bodyPr>
          <a:lstStyle/>
          <a:p>
            <a:endParaRPr/>
          </a:p>
        </p:txBody>
      </p:sp>
      <p:sp>
        <p:nvSpPr>
          <p:cNvPr id="3688" name="object 3688"/>
          <p:cNvSpPr/>
          <p:nvPr/>
        </p:nvSpPr>
        <p:spPr>
          <a:xfrm>
            <a:off x="5165598" y="4293108"/>
            <a:ext cx="163068" cy="163830"/>
          </a:xfrm>
          <a:custGeom>
            <a:avLst/>
            <a:gdLst/>
            <a:ahLst/>
            <a:cxnLst/>
            <a:rect l="l" t="t" r="r" b="b"/>
            <a:pathLst>
              <a:path w="163067" h="163829">
                <a:moveTo>
                  <a:pt x="762" y="163829"/>
                </a:moveTo>
                <a:lnTo>
                  <a:pt x="163068" y="2285"/>
                </a:lnTo>
                <a:lnTo>
                  <a:pt x="161544" y="0"/>
                </a:lnTo>
                <a:lnTo>
                  <a:pt x="0" y="161543"/>
                </a:lnTo>
                <a:lnTo>
                  <a:pt x="762" y="163829"/>
                </a:lnTo>
                <a:close/>
              </a:path>
            </a:pathLst>
          </a:custGeom>
          <a:solidFill>
            <a:srgbClr val="52CFCF"/>
          </a:solidFill>
        </p:spPr>
        <p:txBody>
          <a:bodyPr wrap="square" lIns="0" tIns="0" rIns="0" bIns="0" rtlCol="0">
            <a:noAutofit/>
          </a:bodyPr>
          <a:lstStyle/>
          <a:p>
            <a:endParaRPr/>
          </a:p>
        </p:txBody>
      </p:sp>
      <p:sp>
        <p:nvSpPr>
          <p:cNvPr id="3689" name="object 3689"/>
          <p:cNvSpPr/>
          <p:nvPr/>
        </p:nvSpPr>
        <p:spPr>
          <a:xfrm>
            <a:off x="5164074" y="4291583"/>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52D0D0"/>
          </a:solidFill>
        </p:spPr>
        <p:txBody>
          <a:bodyPr wrap="square" lIns="0" tIns="0" rIns="0" bIns="0" rtlCol="0">
            <a:noAutofit/>
          </a:bodyPr>
          <a:lstStyle/>
          <a:p>
            <a:endParaRPr/>
          </a:p>
        </p:txBody>
      </p:sp>
      <p:sp>
        <p:nvSpPr>
          <p:cNvPr id="3690" name="object 3690"/>
          <p:cNvSpPr/>
          <p:nvPr/>
        </p:nvSpPr>
        <p:spPr>
          <a:xfrm>
            <a:off x="5162549" y="4290059"/>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52D1D1"/>
          </a:solidFill>
        </p:spPr>
        <p:txBody>
          <a:bodyPr wrap="square" lIns="0" tIns="0" rIns="0" bIns="0" rtlCol="0">
            <a:noAutofit/>
          </a:bodyPr>
          <a:lstStyle/>
          <a:p>
            <a:endParaRPr/>
          </a:p>
        </p:txBody>
      </p:sp>
      <p:sp>
        <p:nvSpPr>
          <p:cNvPr id="3691" name="object 3691"/>
          <p:cNvSpPr/>
          <p:nvPr/>
        </p:nvSpPr>
        <p:spPr>
          <a:xfrm>
            <a:off x="5161026" y="4287774"/>
            <a:ext cx="163068" cy="163830"/>
          </a:xfrm>
          <a:custGeom>
            <a:avLst/>
            <a:gdLst/>
            <a:ahLst/>
            <a:cxnLst/>
            <a:rect l="l" t="t" r="r" b="b"/>
            <a:pathLst>
              <a:path w="163067" h="163829">
                <a:moveTo>
                  <a:pt x="1524" y="163829"/>
                </a:moveTo>
                <a:lnTo>
                  <a:pt x="163068" y="2285"/>
                </a:lnTo>
                <a:lnTo>
                  <a:pt x="161544" y="0"/>
                </a:lnTo>
                <a:lnTo>
                  <a:pt x="0" y="161543"/>
                </a:lnTo>
                <a:lnTo>
                  <a:pt x="1524" y="163829"/>
                </a:lnTo>
                <a:close/>
              </a:path>
            </a:pathLst>
          </a:custGeom>
          <a:solidFill>
            <a:srgbClr val="52D2D2"/>
          </a:solidFill>
        </p:spPr>
        <p:txBody>
          <a:bodyPr wrap="square" lIns="0" tIns="0" rIns="0" bIns="0" rtlCol="0">
            <a:noAutofit/>
          </a:bodyPr>
          <a:lstStyle/>
          <a:p>
            <a:endParaRPr/>
          </a:p>
        </p:txBody>
      </p:sp>
      <p:sp>
        <p:nvSpPr>
          <p:cNvPr id="3692" name="object 3692"/>
          <p:cNvSpPr/>
          <p:nvPr/>
        </p:nvSpPr>
        <p:spPr>
          <a:xfrm>
            <a:off x="5152644" y="4274819"/>
            <a:ext cx="169926" cy="174498"/>
          </a:xfrm>
          <a:custGeom>
            <a:avLst/>
            <a:gdLst/>
            <a:ahLst/>
            <a:cxnLst/>
            <a:rect l="l" t="t" r="r" b="b"/>
            <a:pathLst>
              <a:path w="169925" h="174498">
                <a:moveTo>
                  <a:pt x="8382" y="174498"/>
                </a:moveTo>
                <a:lnTo>
                  <a:pt x="169926" y="12954"/>
                </a:lnTo>
                <a:lnTo>
                  <a:pt x="161544" y="0"/>
                </a:lnTo>
                <a:lnTo>
                  <a:pt x="0" y="161544"/>
                </a:lnTo>
                <a:lnTo>
                  <a:pt x="8382" y="174498"/>
                </a:lnTo>
                <a:close/>
              </a:path>
            </a:pathLst>
          </a:custGeom>
          <a:solidFill>
            <a:srgbClr val="53D2D2"/>
          </a:solidFill>
        </p:spPr>
        <p:txBody>
          <a:bodyPr wrap="square" lIns="0" tIns="0" rIns="0" bIns="0" rtlCol="0">
            <a:noAutofit/>
          </a:bodyPr>
          <a:lstStyle/>
          <a:p>
            <a:endParaRPr/>
          </a:p>
        </p:txBody>
      </p:sp>
      <p:sp>
        <p:nvSpPr>
          <p:cNvPr id="3693" name="object 3693"/>
          <p:cNvSpPr/>
          <p:nvPr/>
        </p:nvSpPr>
        <p:spPr>
          <a:xfrm>
            <a:off x="5161026" y="4287773"/>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3694" name="object 3694"/>
          <p:cNvSpPr/>
          <p:nvPr/>
        </p:nvSpPr>
        <p:spPr>
          <a:xfrm>
            <a:off x="5157978" y="4283201"/>
            <a:ext cx="164592" cy="166116"/>
          </a:xfrm>
          <a:custGeom>
            <a:avLst/>
            <a:gdLst/>
            <a:ahLst/>
            <a:cxnLst/>
            <a:rect l="l" t="t" r="r" b="b"/>
            <a:pathLst>
              <a:path w="164591" h="166115">
                <a:moveTo>
                  <a:pt x="3048" y="166115"/>
                </a:moveTo>
                <a:lnTo>
                  <a:pt x="164592" y="4571"/>
                </a:lnTo>
                <a:lnTo>
                  <a:pt x="161544" y="0"/>
                </a:lnTo>
                <a:lnTo>
                  <a:pt x="0" y="162305"/>
                </a:lnTo>
                <a:lnTo>
                  <a:pt x="3048" y="166115"/>
                </a:lnTo>
                <a:close/>
              </a:path>
            </a:pathLst>
          </a:custGeom>
          <a:solidFill>
            <a:srgbClr val="53D2D2"/>
          </a:solidFill>
        </p:spPr>
        <p:txBody>
          <a:bodyPr wrap="square" lIns="0" tIns="0" rIns="0" bIns="0" rtlCol="0">
            <a:noAutofit/>
          </a:bodyPr>
          <a:lstStyle/>
          <a:p>
            <a:endParaRPr/>
          </a:p>
        </p:txBody>
      </p:sp>
      <p:sp>
        <p:nvSpPr>
          <p:cNvPr id="3695" name="object 3695"/>
          <p:cNvSpPr/>
          <p:nvPr/>
        </p:nvSpPr>
        <p:spPr>
          <a:xfrm>
            <a:off x="5154929" y="4279391"/>
            <a:ext cx="164592" cy="166116"/>
          </a:xfrm>
          <a:custGeom>
            <a:avLst/>
            <a:gdLst/>
            <a:ahLst/>
            <a:cxnLst/>
            <a:rect l="l" t="t" r="r" b="b"/>
            <a:pathLst>
              <a:path w="164591" h="166115">
                <a:moveTo>
                  <a:pt x="3048" y="166116"/>
                </a:moveTo>
                <a:lnTo>
                  <a:pt x="164592" y="3810"/>
                </a:lnTo>
                <a:lnTo>
                  <a:pt x="162306" y="0"/>
                </a:lnTo>
                <a:lnTo>
                  <a:pt x="0" y="161544"/>
                </a:lnTo>
                <a:lnTo>
                  <a:pt x="3048" y="166116"/>
                </a:lnTo>
                <a:close/>
              </a:path>
            </a:pathLst>
          </a:custGeom>
          <a:solidFill>
            <a:srgbClr val="53D3D3"/>
          </a:solidFill>
        </p:spPr>
        <p:txBody>
          <a:bodyPr wrap="square" lIns="0" tIns="0" rIns="0" bIns="0" rtlCol="0">
            <a:noAutofit/>
          </a:bodyPr>
          <a:lstStyle/>
          <a:p>
            <a:endParaRPr/>
          </a:p>
        </p:txBody>
      </p:sp>
      <p:sp>
        <p:nvSpPr>
          <p:cNvPr id="3696" name="object 3696"/>
          <p:cNvSpPr/>
          <p:nvPr/>
        </p:nvSpPr>
        <p:spPr>
          <a:xfrm>
            <a:off x="5152643" y="4274819"/>
            <a:ext cx="164592" cy="166116"/>
          </a:xfrm>
          <a:custGeom>
            <a:avLst/>
            <a:gdLst/>
            <a:ahLst/>
            <a:cxnLst/>
            <a:rect l="l" t="t" r="r" b="b"/>
            <a:pathLst>
              <a:path w="164591" h="166115">
                <a:moveTo>
                  <a:pt x="2286" y="166115"/>
                </a:moveTo>
                <a:lnTo>
                  <a:pt x="164592" y="4571"/>
                </a:lnTo>
                <a:lnTo>
                  <a:pt x="161544" y="0"/>
                </a:lnTo>
                <a:lnTo>
                  <a:pt x="0" y="161543"/>
                </a:lnTo>
                <a:lnTo>
                  <a:pt x="2286" y="166115"/>
                </a:lnTo>
                <a:close/>
              </a:path>
            </a:pathLst>
          </a:custGeom>
          <a:solidFill>
            <a:srgbClr val="53D4D4"/>
          </a:solidFill>
        </p:spPr>
        <p:txBody>
          <a:bodyPr wrap="square" lIns="0" tIns="0" rIns="0" bIns="0" rtlCol="0">
            <a:noAutofit/>
          </a:bodyPr>
          <a:lstStyle/>
          <a:p>
            <a:endParaRPr/>
          </a:p>
        </p:txBody>
      </p:sp>
      <p:sp>
        <p:nvSpPr>
          <p:cNvPr id="3697" name="object 3697"/>
          <p:cNvSpPr/>
          <p:nvPr/>
        </p:nvSpPr>
        <p:spPr>
          <a:xfrm>
            <a:off x="5144262" y="4259580"/>
            <a:ext cx="169926" cy="176784"/>
          </a:xfrm>
          <a:custGeom>
            <a:avLst/>
            <a:gdLst/>
            <a:ahLst/>
            <a:cxnLst/>
            <a:rect l="l" t="t" r="r" b="b"/>
            <a:pathLst>
              <a:path w="169925" h="176784">
                <a:moveTo>
                  <a:pt x="8382" y="176784"/>
                </a:moveTo>
                <a:lnTo>
                  <a:pt x="169926" y="15240"/>
                </a:lnTo>
                <a:lnTo>
                  <a:pt x="161544" y="0"/>
                </a:lnTo>
                <a:lnTo>
                  <a:pt x="0" y="161544"/>
                </a:lnTo>
                <a:lnTo>
                  <a:pt x="8382" y="176784"/>
                </a:lnTo>
                <a:close/>
              </a:path>
            </a:pathLst>
          </a:custGeom>
          <a:solidFill>
            <a:srgbClr val="54D5D5"/>
          </a:solidFill>
        </p:spPr>
        <p:txBody>
          <a:bodyPr wrap="square" lIns="0" tIns="0" rIns="0" bIns="0" rtlCol="0">
            <a:noAutofit/>
          </a:bodyPr>
          <a:lstStyle/>
          <a:p>
            <a:endParaRPr/>
          </a:p>
        </p:txBody>
      </p:sp>
      <p:sp>
        <p:nvSpPr>
          <p:cNvPr id="3698" name="object 3698"/>
          <p:cNvSpPr/>
          <p:nvPr/>
        </p:nvSpPr>
        <p:spPr>
          <a:xfrm>
            <a:off x="5152644" y="4274820"/>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3699" name="object 3699"/>
          <p:cNvSpPr/>
          <p:nvPr/>
        </p:nvSpPr>
        <p:spPr>
          <a:xfrm>
            <a:off x="5149596" y="4269486"/>
            <a:ext cx="164592" cy="166878"/>
          </a:xfrm>
          <a:custGeom>
            <a:avLst/>
            <a:gdLst/>
            <a:ahLst/>
            <a:cxnLst/>
            <a:rect l="l" t="t" r="r" b="b"/>
            <a:pathLst>
              <a:path w="164591" h="166877">
                <a:moveTo>
                  <a:pt x="3048" y="166877"/>
                </a:moveTo>
                <a:lnTo>
                  <a:pt x="164592" y="5333"/>
                </a:lnTo>
                <a:lnTo>
                  <a:pt x="161544" y="0"/>
                </a:lnTo>
                <a:lnTo>
                  <a:pt x="0" y="161543"/>
                </a:lnTo>
                <a:lnTo>
                  <a:pt x="3048" y="166877"/>
                </a:lnTo>
                <a:close/>
              </a:path>
            </a:pathLst>
          </a:custGeom>
          <a:solidFill>
            <a:srgbClr val="54D5D5"/>
          </a:solidFill>
        </p:spPr>
        <p:txBody>
          <a:bodyPr wrap="square" lIns="0" tIns="0" rIns="0" bIns="0" rtlCol="0">
            <a:noAutofit/>
          </a:bodyPr>
          <a:lstStyle/>
          <a:p>
            <a:endParaRPr/>
          </a:p>
        </p:txBody>
      </p:sp>
      <p:sp>
        <p:nvSpPr>
          <p:cNvPr id="3700" name="object 3700"/>
          <p:cNvSpPr/>
          <p:nvPr/>
        </p:nvSpPr>
        <p:spPr>
          <a:xfrm>
            <a:off x="5146547" y="4264151"/>
            <a:ext cx="164592" cy="166878"/>
          </a:xfrm>
          <a:custGeom>
            <a:avLst/>
            <a:gdLst/>
            <a:ahLst/>
            <a:cxnLst/>
            <a:rect l="l" t="t" r="r" b="b"/>
            <a:pathLst>
              <a:path w="164591" h="166877">
                <a:moveTo>
                  <a:pt x="3048" y="166877"/>
                </a:moveTo>
                <a:lnTo>
                  <a:pt x="164592" y="5333"/>
                </a:lnTo>
                <a:lnTo>
                  <a:pt x="162306" y="0"/>
                </a:lnTo>
                <a:lnTo>
                  <a:pt x="0" y="161543"/>
                </a:lnTo>
                <a:lnTo>
                  <a:pt x="3048" y="166877"/>
                </a:lnTo>
                <a:close/>
              </a:path>
            </a:pathLst>
          </a:custGeom>
          <a:solidFill>
            <a:srgbClr val="54D6D6"/>
          </a:solidFill>
        </p:spPr>
        <p:txBody>
          <a:bodyPr wrap="square" lIns="0" tIns="0" rIns="0" bIns="0" rtlCol="0">
            <a:noAutofit/>
          </a:bodyPr>
          <a:lstStyle/>
          <a:p>
            <a:endParaRPr/>
          </a:p>
        </p:txBody>
      </p:sp>
      <p:sp>
        <p:nvSpPr>
          <p:cNvPr id="3701" name="object 3701"/>
          <p:cNvSpPr/>
          <p:nvPr/>
        </p:nvSpPr>
        <p:spPr>
          <a:xfrm>
            <a:off x="5144262" y="4259579"/>
            <a:ext cx="164592" cy="166116"/>
          </a:xfrm>
          <a:custGeom>
            <a:avLst/>
            <a:gdLst/>
            <a:ahLst/>
            <a:cxnLst/>
            <a:rect l="l" t="t" r="r" b="b"/>
            <a:pathLst>
              <a:path w="164591" h="166115">
                <a:moveTo>
                  <a:pt x="2286" y="166116"/>
                </a:moveTo>
                <a:lnTo>
                  <a:pt x="164592" y="4572"/>
                </a:lnTo>
                <a:lnTo>
                  <a:pt x="161544" y="0"/>
                </a:lnTo>
                <a:lnTo>
                  <a:pt x="0" y="161544"/>
                </a:lnTo>
                <a:lnTo>
                  <a:pt x="2286" y="166116"/>
                </a:lnTo>
                <a:close/>
              </a:path>
            </a:pathLst>
          </a:custGeom>
          <a:solidFill>
            <a:srgbClr val="55D7D7"/>
          </a:solidFill>
        </p:spPr>
        <p:txBody>
          <a:bodyPr wrap="square" lIns="0" tIns="0" rIns="0" bIns="0" rtlCol="0">
            <a:noAutofit/>
          </a:bodyPr>
          <a:lstStyle/>
          <a:p>
            <a:endParaRPr/>
          </a:p>
        </p:txBody>
      </p:sp>
      <p:sp>
        <p:nvSpPr>
          <p:cNvPr id="3702" name="object 3702"/>
          <p:cNvSpPr/>
          <p:nvPr/>
        </p:nvSpPr>
        <p:spPr>
          <a:xfrm>
            <a:off x="5135879" y="4241291"/>
            <a:ext cx="169926" cy="179832"/>
          </a:xfrm>
          <a:custGeom>
            <a:avLst/>
            <a:gdLst/>
            <a:ahLst/>
            <a:cxnLst/>
            <a:rect l="l" t="t" r="r" b="b"/>
            <a:pathLst>
              <a:path w="169925" h="179832">
                <a:moveTo>
                  <a:pt x="8382" y="179831"/>
                </a:moveTo>
                <a:lnTo>
                  <a:pt x="169926" y="18287"/>
                </a:lnTo>
                <a:lnTo>
                  <a:pt x="161544" y="0"/>
                </a:lnTo>
                <a:lnTo>
                  <a:pt x="0" y="161543"/>
                </a:lnTo>
                <a:lnTo>
                  <a:pt x="8382" y="179831"/>
                </a:lnTo>
                <a:close/>
              </a:path>
            </a:pathLst>
          </a:custGeom>
          <a:solidFill>
            <a:srgbClr val="57D8D8"/>
          </a:solidFill>
        </p:spPr>
        <p:txBody>
          <a:bodyPr wrap="square" lIns="0" tIns="0" rIns="0" bIns="0" rtlCol="0">
            <a:noAutofit/>
          </a:bodyPr>
          <a:lstStyle/>
          <a:p>
            <a:endParaRPr/>
          </a:p>
        </p:txBody>
      </p:sp>
      <p:sp>
        <p:nvSpPr>
          <p:cNvPr id="3703" name="object 3703"/>
          <p:cNvSpPr/>
          <p:nvPr/>
        </p:nvSpPr>
        <p:spPr>
          <a:xfrm>
            <a:off x="5144261" y="4259579"/>
            <a:ext cx="161544" cy="161544"/>
          </a:xfrm>
          <a:custGeom>
            <a:avLst/>
            <a:gdLst/>
            <a:ahLst/>
            <a:cxnLst/>
            <a:rect l="l" t="t" r="r" b="b"/>
            <a:pathLst>
              <a:path w="161544" h="161544">
                <a:moveTo>
                  <a:pt x="0" y="161544"/>
                </a:moveTo>
                <a:lnTo>
                  <a:pt x="161544" y="0"/>
                </a:lnTo>
              </a:path>
            </a:pathLst>
          </a:custGeom>
          <a:ln w="762">
            <a:solidFill>
              <a:srgbClr val="57D8D8"/>
            </a:solidFill>
          </a:ln>
        </p:spPr>
        <p:txBody>
          <a:bodyPr wrap="square" lIns="0" tIns="0" rIns="0" bIns="0" rtlCol="0">
            <a:noAutofit/>
          </a:bodyPr>
          <a:lstStyle/>
          <a:p>
            <a:endParaRPr/>
          </a:p>
        </p:txBody>
      </p:sp>
      <p:sp>
        <p:nvSpPr>
          <p:cNvPr id="3704" name="object 3704"/>
          <p:cNvSpPr/>
          <p:nvPr/>
        </p:nvSpPr>
        <p:spPr>
          <a:xfrm>
            <a:off x="5135879" y="3928871"/>
            <a:ext cx="161544" cy="473964"/>
          </a:xfrm>
          <a:custGeom>
            <a:avLst/>
            <a:gdLst/>
            <a:ahLst/>
            <a:cxnLst/>
            <a:rect l="l" t="t" r="r" b="b"/>
            <a:pathLst>
              <a:path w="161544" h="473963">
                <a:moveTo>
                  <a:pt x="0" y="473963"/>
                </a:moveTo>
                <a:lnTo>
                  <a:pt x="161544" y="312419"/>
                </a:lnTo>
                <a:lnTo>
                  <a:pt x="161544" y="0"/>
                </a:lnTo>
                <a:lnTo>
                  <a:pt x="0" y="161543"/>
                </a:lnTo>
                <a:lnTo>
                  <a:pt x="0" y="473963"/>
                </a:lnTo>
                <a:close/>
              </a:path>
            </a:pathLst>
          </a:custGeom>
          <a:solidFill>
            <a:srgbClr val="59E0E0"/>
          </a:solidFill>
        </p:spPr>
        <p:txBody>
          <a:bodyPr wrap="square" lIns="0" tIns="0" rIns="0" bIns="0" rtlCol="0">
            <a:noAutofit/>
          </a:bodyPr>
          <a:lstStyle/>
          <a:p>
            <a:endParaRPr/>
          </a:p>
        </p:txBody>
      </p:sp>
      <p:sp>
        <p:nvSpPr>
          <p:cNvPr id="3705" name="object 3705"/>
          <p:cNvSpPr/>
          <p:nvPr/>
        </p:nvSpPr>
        <p:spPr>
          <a:xfrm>
            <a:off x="5135879" y="4241291"/>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3706" name="object 3706"/>
          <p:cNvSpPr/>
          <p:nvPr/>
        </p:nvSpPr>
        <p:spPr>
          <a:xfrm>
            <a:off x="5135879" y="3907536"/>
            <a:ext cx="167640" cy="182880"/>
          </a:xfrm>
          <a:custGeom>
            <a:avLst/>
            <a:gdLst/>
            <a:ahLst/>
            <a:cxnLst/>
            <a:rect l="l" t="t" r="r" b="b"/>
            <a:pathLst>
              <a:path w="167639" h="182879">
                <a:moveTo>
                  <a:pt x="0" y="182879"/>
                </a:moveTo>
                <a:lnTo>
                  <a:pt x="161544" y="21335"/>
                </a:lnTo>
                <a:lnTo>
                  <a:pt x="167640" y="0"/>
                </a:lnTo>
                <a:lnTo>
                  <a:pt x="6095" y="161543"/>
                </a:lnTo>
                <a:lnTo>
                  <a:pt x="0" y="182879"/>
                </a:lnTo>
                <a:close/>
              </a:path>
            </a:pathLst>
          </a:custGeom>
          <a:solidFill>
            <a:srgbClr val="57DEDE"/>
          </a:solidFill>
        </p:spPr>
        <p:txBody>
          <a:bodyPr wrap="square" lIns="0" tIns="0" rIns="0" bIns="0" rtlCol="0">
            <a:noAutofit/>
          </a:bodyPr>
          <a:lstStyle/>
          <a:p>
            <a:endParaRPr/>
          </a:p>
        </p:txBody>
      </p:sp>
      <p:sp>
        <p:nvSpPr>
          <p:cNvPr id="3707" name="object 3707"/>
          <p:cNvSpPr/>
          <p:nvPr/>
        </p:nvSpPr>
        <p:spPr>
          <a:xfrm>
            <a:off x="5135879" y="3928872"/>
            <a:ext cx="161544" cy="161544"/>
          </a:xfrm>
          <a:custGeom>
            <a:avLst/>
            <a:gdLst/>
            <a:ahLst/>
            <a:cxnLst/>
            <a:rect l="l" t="t" r="r" b="b"/>
            <a:pathLst>
              <a:path w="161544" h="161544">
                <a:moveTo>
                  <a:pt x="0" y="161544"/>
                </a:moveTo>
                <a:lnTo>
                  <a:pt x="161544" y="0"/>
                </a:lnTo>
              </a:path>
            </a:pathLst>
          </a:custGeom>
          <a:ln w="762">
            <a:solidFill>
              <a:srgbClr val="57DEDE"/>
            </a:solidFill>
          </a:ln>
        </p:spPr>
        <p:txBody>
          <a:bodyPr wrap="square" lIns="0" tIns="0" rIns="0" bIns="0" rtlCol="0">
            <a:noAutofit/>
          </a:bodyPr>
          <a:lstStyle/>
          <a:p>
            <a:endParaRPr/>
          </a:p>
        </p:txBody>
      </p:sp>
      <p:sp>
        <p:nvSpPr>
          <p:cNvPr id="3708" name="object 3708"/>
          <p:cNvSpPr/>
          <p:nvPr/>
        </p:nvSpPr>
        <p:spPr>
          <a:xfrm>
            <a:off x="5141976" y="3889247"/>
            <a:ext cx="168402" cy="179832"/>
          </a:xfrm>
          <a:custGeom>
            <a:avLst/>
            <a:gdLst/>
            <a:ahLst/>
            <a:cxnLst/>
            <a:rect l="l" t="t" r="r" b="b"/>
            <a:pathLst>
              <a:path w="168401" h="179832">
                <a:moveTo>
                  <a:pt x="0" y="179831"/>
                </a:moveTo>
                <a:lnTo>
                  <a:pt x="161544" y="18287"/>
                </a:lnTo>
                <a:lnTo>
                  <a:pt x="168402" y="0"/>
                </a:lnTo>
                <a:lnTo>
                  <a:pt x="6857" y="161543"/>
                </a:lnTo>
                <a:lnTo>
                  <a:pt x="0" y="179831"/>
                </a:lnTo>
                <a:close/>
              </a:path>
            </a:pathLst>
          </a:custGeom>
          <a:solidFill>
            <a:srgbClr val="58DDDD"/>
          </a:solidFill>
        </p:spPr>
        <p:txBody>
          <a:bodyPr wrap="square" lIns="0" tIns="0" rIns="0" bIns="0" rtlCol="0">
            <a:noAutofit/>
          </a:bodyPr>
          <a:lstStyle/>
          <a:p>
            <a:endParaRPr/>
          </a:p>
        </p:txBody>
      </p:sp>
      <p:sp>
        <p:nvSpPr>
          <p:cNvPr id="3709" name="object 3709"/>
          <p:cNvSpPr/>
          <p:nvPr/>
        </p:nvSpPr>
        <p:spPr>
          <a:xfrm>
            <a:off x="5141976" y="3907535"/>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3710" name="object 3710"/>
          <p:cNvSpPr/>
          <p:nvPr/>
        </p:nvSpPr>
        <p:spPr>
          <a:xfrm>
            <a:off x="5141976" y="3898391"/>
            <a:ext cx="165354" cy="170688"/>
          </a:xfrm>
          <a:custGeom>
            <a:avLst/>
            <a:gdLst/>
            <a:ahLst/>
            <a:cxnLst/>
            <a:rect l="l" t="t" r="r" b="b"/>
            <a:pathLst>
              <a:path w="165353" h="170687">
                <a:moveTo>
                  <a:pt x="0" y="170687"/>
                </a:moveTo>
                <a:lnTo>
                  <a:pt x="161544" y="9143"/>
                </a:lnTo>
                <a:lnTo>
                  <a:pt x="165354" y="0"/>
                </a:lnTo>
                <a:lnTo>
                  <a:pt x="3809" y="161543"/>
                </a:lnTo>
                <a:lnTo>
                  <a:pt x="0" y="170687"/>
                </a:lnTo>
                <a:close/>
              </a:path>
            </a:pathLst>
          </a:custGeom>
          <a:solidFill>
            <a:srgbClr val="58DDDD"/>
          </a:solidFill>
        </p:spPr>
        <p:txBody>
          <a:bodyPr wrap="square" lIns="0" tIns="0" rIns="0" bIns="0" rtlCol="0">
            <a:noAutofit/>
          </a:bodyPr>
          <a:lstStyle/>
          <a:p>
            <a:endParaRPr/>
          </a:p>
        </p:txBody>
      </p:sp>
      <p:sp>
        <p:nvSpPr>
          <p:cNvPr id="3711" name="object 3711"/>
          <p:cNvSpPr/>
          <p:nvPr/>
        </p:nvSpPr>
        <p:spPr>
          <a:xfrm>
            <a:off x="5145785" y="3889247"/>
            <a:ext cx="164592" cy="170688"/>
          </a:xfrm>
          <a:custGeom>
            <a:avLst/>
            <a:gdLst/>
            <a:ahLst/>
            <a:cxnLst/>
            <a:rect l="l" t="t" r="r" b="b"/>
            <a:pathLst>
              <a:path w="164591" h="170687">
                <a:moveTo>
                  <a:pt x="0" y="170687"/>
                </a:moveTo>
                <a:lnTo>
                  <a:pt x="161544" y="9143"/>
                </a:lnTo>
                <a:lnTo>
                  <a:pt x="164592" y="0"/>
                </a:lnTo>
                <a:lnTo>
                  <a:pt x="3047" y="161543"/>
                </a:lnTo>
                <a:lnTo>
                  <a:pt x="0" y="170687"/>
                </a:lnTo>
                <a:close/>
              </a:path>
            </a:pathLst>
          </a:custGeom>
          <a:solidFill>
            <a:srgbClr val="57DCDC"/>
          </a:solidFill>
        </p:spPr>
        <p:txBody>
          <a:bodyPr wrap="square" lIns="0" tIns="0" rIns="0" bIns="0" rtlCol="0">
            <a:noAutofit/>
          </a:bodyPr>
          <a:lstStyle/>
          <a:p>
            <a:endParaRPr/>
          </a:p>
        </p:txBody>
      </p:sp>
      <p:sp>
        <p:nvSpPr>
          <p:cNvPr id="3712" name="object 3712"/>
          <p:cNvSpPr/>
          <p:nvPr/>
        </p:nvSpPr>
        <p:spPr>
          <a:xfrm>
            <a:off x="5148833" y="3873246"/>
            <a:ext cx="169164" cy="177546"/>
          </a:xfrm>
          <a:custGeom>
            <a:avLst/>
            <a:gdLst/>
            <a:ahLst/>
            <a:cxnLst/>
            <a:rect l="l" t="t" r="r" b="b"/>
            <a:pathLst>
              <a:path w="169163" h="177546">
                <a:moveTo>
                  <a:pt x="0" y="177546"/>
                </a:moveTo>
                <a:lnTo>
                  <a:pt x="161544" y="16002"/>
                </a:lnTo>
                <a:lnTo>
                  <a:pt x="169164" y="0"/>
                </a:lnTo>
                <a:lnTo>
                  <a:pt x="7619" y="161544"/>
                </a:lnTo>
                <a:lnTo>
                  <a:pt x="0" y="177546"/>
                </a:lnTo>
                <a:close/>
              </a:path>
            </a:pathLst>
          </a:custGeom>
          <a:solidFill>
            <a:srgbClr val="57DBDB"/>
          </a:solidFill>
        </p:spPr>
        <p:txBody>
          <a:bodyPr wrap="square" lIns="0" tIns="0" rIns="0" bIns="0" rtlCol="0">
            <a:noAutofit/>
          </a:bodyPr>
          <a:lstStyle/>
          <a:p>
            <a:endParaRPr/>
          </a:p>
        </p:txBody>
      </p:sp>
      <p:sp>
        <p:nvSpPr>
          <p:cNvPr id="3713" name="object 3713"/>
          <p:cNvSpPr/>
          <p:nvPr/>
        </p:nvSpPr>
        <p:spPr>
          <a:xfrm>
            <a:off x="5148833" y="3889248"/>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3714" name="object 3714"/>
          <p:cNvSpPr/>
          <p:nvPr/>
        </p:nvSpPr>
        <p:spPr>
          <a:xfrm>
            <a:off x="5148833" y="3883914"/>
            <a:ext cx="163830" cy="166878"/>
          </a:xfrm>
          <a:custGeom>
            <a:avLst/>
            <a:gdLst/>
            <a:ahLst/>
            <a:cxnLst/>
            <a:rect l="l" t="t" r="r" b="b"/>
            <a:pathLst>
              <a:path w="163829" h="166877">
                <a:moveTo>
                  <a:pt x="0" y="166877"/>
                </a:moveTo>
                <a:lnTo>
                  <a:pt x="161544" y="5333"/>
                </a:lnTo>
                <a:lnTo>
                  <a:pt x="163830" y="0"/>
                </a:lnTo>
                <a:lnTo>
                  <a:pt x="2285" y="161543"/>
                </a:lnTo>
                <a:lnTo>
                  <a:pt x="0" y="166877"/>
                </a:lnTo>
                <a:close/>
              </a:path>
            </a:pathLst>
          </a:custGeom>
          <a:solidFill>
            <a:srgbClr val="57DBDB"/>
          </a:solidFill>
        </p:spPr>
        <p:txBody>
          <a:bodyPr wrap="square" lIns="0" tIns="0" rIns="0" bIns="0" rtlCol="0">
            <a:noAutofit/>
          </a:bodyPr>
          <a:lstStyle/>
          <a:p>
            <a:endParaRPr/>
          </a:p>
        </p:txBody>
      </p:sp>
      <p:sp>
        <p:nvSpPr>
          <p:cNvPr id="3715" name="object 3715"/>
          <p:cNvSpPr/>
          <p:nvPr/>
        </p:nvSpPr>
        <p:spPr>
          <a:xfrm>
            <a:off x="5151120" y="3878579"/>
            <a:ext cx="164592" cy="166878"/>
          </a:xfrm>
          <a:custGeom>
            <a:avLst/>
            <a:gdLst/>
            <a:ahLst/>
            <a:cxnLst/>
            <a:rect l="l" t="t" r="r" b="b"/>
            <a:pathLst>
              <a:path w="164591" h="166877">
                <a:moveTo>
                  <a:pt x="0" y="166877"/>
                </a:moveTo>
                <a:lnTo>
                  <a:pt x="161544" y="5333"/>
                </a:lnTo>
                <a:lnTo>
                  <a:pt x="164592" y="0"/>
                </a:lnTo>
                <a:lnTo>
                  <a:pt x="3047" y="161543"/>
                </a:lnTo>
                <a:lnTo>
                  <a:pt x="0" y="166877"/>
                </a:lnTo>
                <a:close/>
              </a:path>
            </a:pathLst>
          </a:custGeom>
          <a:solidFill>
            <a:srgbClr val="56DAD9"/>
          </a:solidFill>
        </p:spPr>
        <p:txBody>
          <a:bodyPr wrap="square" lIns="0" tIns="0" rIns="0" bIns="0" rtlCol="0">
            <a:noAutofit/>
          </a:bodyPr>
          <a:lstStyle/>
          <a:p>
            <a:endParaRPr/>
          </a:p>
        </p:txBody>
      </p:sp>
      <p:sp>
        <p:nvSpPr>
          <p:cNvPr id="3716" name="object 3716"/>
          <p:cNvSpPr/>
          <p:nvPr/>
        </p:nvSpPr>
        <p:spPr>
          <a:xfrm>
            <a:off x="5154167" y="3873245"/>
            <a:ext cx="163830" cy="166878"/>
          </a:xfrm>
          <a:custGeom>
            <a:avLst/>
            <a:gdLst/>
            <a:ahLst/>
            <a:cxnLst/>
            <a:rect l="l" t="t" r="r" b="b"/>
            <a:pathLst>
              <a:path w="163829" h="166877">
                <a:moveTo>
                  <a:pt x="0" y="166877"/>
                </a:moveTo>
                <a:lnTo>
                  <a:pt x="161544" y="5333"/>
                </a:lnTo>
                <a:lnTo>
                  <a:pt x="163830" y="0"/>
                </a:lnTo>
                <a:lnTo>
                  <a:pt x="2285" y="161543"/>
                </a:lnTo>
                <a:lnTo>
                  <a:pt x="0" y="166877"/>
                </a:lnTo>
                <a:close/>
              </a:path>
            </a:pathLst>
          </a:custGeom>
          <a:solidFill>
            <a:srgbClr val="56D8D8"/>
          </a:solidFill>
        </p:spPr>
        <p:txBody>
          <a:bodyPr wrap="square" lIns="0" tIns="0" rIns="0" bIns="0" rtlCol="0">
            <a:noAutofit/>
          </a:bodyPr>
          <a:lstStyle/>
          <a:p>
            <a:endParaRPr/>
          </a:p>
        </p:txBody>
      </p:sp>
      <p:sp>
        <p:nvSpPr>
          <p:cNvPr id="3717" name="object 3717"/>
          <p:cNvSpPr/>
          <p:nvPr/>
        </p:nvSpPr>
        <p:spPr>
          <a:xfrm>
            <a:off x="5156454" y="3860291"/>
            <a:ext cx="169164" cy="174498"/>
          </a:xfrm>
          <a:custGeom>
            <a:avLst/>
            <a:gdLst/>
            <a:ahLst/>
            <a:cxnLst/>
            <a:rect l="l" t="t" r="r" b="b"/>
            <a:pathLst>
              <a:path w="169163" h="174498">
                <a:moveTo>
                  <a:pt x="0" y="174498"/>
                </a:moveTo>
                <a:lnTo>
                  <a:pt x="161544" y="12954"/>
                </a:lnTo>
                <a:lnTo>
                  <a:pt x="169164" y="0"/>
                </a:lnTo>
                <a:lnTo>
                  <a:pt x="7619" y="161544"/>
                </a:lnTo>
                <a:lnTo>
                  <a:pt x="0" y="174498"/>
                </a:lnTo>
                <a:close/>
              </a:path>
            </a:pathLst>
          </a:custGeom>
          <a:solidFill>
            <a:srgbClr val="55D7D7"/>
          </a:solidFill>
        </p:spPr>
        <p:txBody>
          <a:bodyPr wrap="square" lIns="0" tIns="0" rIns="0" bIns="0" rtlCol="0">
            <a:noAutofit/>
          </a:bodyPr>
          <a:lstStyle/>
          <a:p>
            <a:endParaRPr/>
          </a:p>
        </p:txBody>
      </p:sp>
      <p:sp>
        <p:nvSpPr>
          <p:cNvPr id="3718" name="object 3718"/>
          <p:cNvSpPr/>
          <p:nvPr/>
        </p:nvSpPr>
        <p:spPr>
          <a:xfrm>
            <a:off x="5156454" y="3873245"/>
            <a:ext cx="161544" cy="161544"/>
          </a:xfrm>
          <a:custGeom>
            <a:avLst/>
            <a:gdLst/>
            <a:ahLst/>
            <a:cxnLst/>
            <a:rect l="l" t="t" r="r" b="b"/>
            <a:pathLst>
              <a:path w="161544" h="161544">
                <a:moveTo>
                  <a:pt x="0" y="161544"/>
                </a:moveTo>
                <a:lnTo>
                  <a:pt x="161544" y="0"/>
                </a:lnTo>
              </a:path>
            </a:pathLst>
          </a:custGeom>
          <a:ln w="762">
            <a:solidFill>
              <a:srgbClr val="55D7D7"/>
            </a:solidFill>
          </a:ln>
        </p:spPr>
        <p:txBody>
          <a:bodyPr wrap="square" lIns="0" tIns="0" rIns="0" bIns="0" rtlCol="0">
            <a:noAutofit/>
          </a:bodyPr>
          <a:lstStyle/>
          <a:p>
            <a:endParaRPr/>
          </a:p>
        </p:txBody>
      </p:sp>
      <p:sp>
        <p:nvSpPr>
          <p:cNvPr id="3719" name="object 3719"/>
          <p:cNvSpPr/>
          <p:nvPr/>
        </p:nvSpPr>
        <p:spPr>
          <a:xfrm>
            <a:off x="5156454" y="3869435"/>
            <a:ext cx="163830" cy="165354"/>
          </a:xfrm>
          <a:custGeom>
            <a:avLst/>
            <a:gdLst/>
            <a:ahLst/>
            <a:cxnLst/>
            <a:rect l="l" t="t" r="r" b="b"/>
            <a:pathLst>
              <a:path w="163829" h="165353">
                <a:moveTo>
                  <a:pt x="0" y="165353"/>
                </a:moveTo>
                <a:lnTo>
                  <a:pt x="161544" y="3809"/>
                </a:lnTo>
                <a:lnTo>
                  <a:pt x="163830" y="0"/>
                </a:lnTo>
                <a:lnTo>
                  <a:pt x="2285" y="161543"/>
                </a:lnTo>
                <a:lnTo>
                  <a:pt x="0" y="165353"/>
                </a:lnTo>
                <a:close/>
              </a:path>
            </a:pathLst>
          </a:custGeom>
          <a:solidFill>
            <a:srgbClr val="55D7D7"/>
          </a:solidFill>
        </p:spPr>
        <p:txBody>
          <a:bodyPr wrap="square" lIns="0" tIns="0" rIns="0" bIns="0" rtlCol="0">
            <a:noAutofit/>
          </a:bodyPr>
          <a:lstStyle/>
          <a:p>
            <a:endParaRPr/>
          </a:p>
        </p:txBody>
      </p:sp>
      <p:sp>
        <p:nvSpPr>
          <p:cNvPr id="3720" name="object 3720"/>
          <p:cNvSpPr/>
          <p:nvPr/>
        </p:nvSpPr>
        <p:spPr>
          <a:xfrm>
            <a:off x="5158739" y="3864863"/>
            <a:ext cx="164592" cy="166116"/>
          </a:xfrm>
          <a:custGeom>
            <a:avLst/>
            <a:gdLst/>
            <a:ahLst/>
            <a:cxnLst/>
            <a:rect l="l" t="t" r="r" b="b"/>
            <a:pathLst>
              <a:path w="164591" h="166115">
                <a:moveTo>
                  <a:pt x="0" y="166116"/>
                </a:moveTo>
                <a:lnTo>
                  <a:pt x="161544" y="4572"/>
                </a:lnTo>
                <a:lnTo>
                  <a:pt x="164592" y="0"/>
                </a:lnTo>
                <a:lnTo>
                  <a:pt x="2285" y="161544"/>
                </a:lnTo>
                <a:lnTo>
                  <a:pt x="0" y="166116"/>
                </a:lnTo>
                <a:close/>
              </a:path>
            </a:pathLst>
          </a:custGeom>
          <a:solidFill>
            <a:srgbClr val="54D5D5"/>
          </a:solidFill>
        </p:spPr>
        <p:txBody>
          <a:bodyPr wrap="square" lIns="0" tIns="0" rIns="0" bIns="0" rtlCol="0">
            <a:noAutofit/>
          </a:bodyPr>
          <a:lstStyle/>
          <a:p>
            <a:endParaRPr/>
          </a:p>
        </p:txBody>
      </p:sp>
      <p:sp>
        <p:nvSpPr>
          <p:cNvPr id="3721" name="object 3721"/>
          <p:cNvSpPr/>
          <p:nvPr/>
        </p:nvSpPr>
        <p:spPr>
          <a:xfrm>
            <a:off x="5161026" y="3860291"/>
            <a:ext cx="164592" cy="166116"/>
          </a:xfrm>
          <a:custGeom>
            <a:avLst/>
            <a:gdLst/>
            <a:ahLst/>
            <a:cxnLst/>
            <a:rect l="l" t="t" r="r" b="b"/>
            <a:pathLst>
              <a:path w="164591" h="166115">
                <a:moveTo>
                  <a:pt x="0" y="166116"/>
                </a:moveTo>
                <a:lnTo>
                  <a:pt x="162306" y="4572"/>
                </a:lnTo>
                <a:lnTo>
                  <a:pt x="164592" y="0"/>
                </a:lnTo>
                <a:lnTo>
                  <a:pt x="3047" y="161544"/>
                </a:lnTo>
                <a:lnTo>
                  <a:pt x="0" y="166116"/>
                </a:lnTo>
                <a:close/>
              </a:path>
            </a:pathLst>
          </a:custGeom>
          <a:solidFill>
            <a:srgbClr val="54D4D4"/>
          </a:solidFill>
        </p:spPr>
        <p:txBody>
          <a:bodyPr wrap="square" lIns="0" tIns="0" rIns="0" bIns="0" rtlCol="0">
            <a:noAutofit/>
          </a:bodyPr>
          <a:lstStyle/>
          <a:p>
            <a:endParaRPr/>
          </a:p>
        </p:txBody>
      </p:sp>
      <p:sp>
        <p:nvSpPr>
          <p:cNvPr id="3722" name="object 3722"/>
          <p:cNvSpPr/>
          <p:nvPr/>
        </p:nvSpPr>
        <p:spPr>
          <a:xfrm>
            <a:off x="5164073" y="3854957"/>
            <a:ext cx="165354" cy="166878"/>
          </a:xfrm>
          <a:custGeom>
            <a:avLst/>
            <a:gdLst/>
            <a:ahLst/>
            <a:cxnLst/>
            <a:rect l="l" t="t" r="r" b="b"/>
            <a:pathLst>
              <a:path w="165353" h="166877">
                <a:moveTo>
                  <a:pt x="0" y="166877"/>
                </a:moveTo>
                <a:lnTo>
                  <a:pt x="161544" y="5333"/>
                </a:lnTo>
                <a:lnTo>
                  <a:pt x="165354" y="0"/>
                </a:lnTo>
                <a:lnTo>
                  <a:pt x="3810" y="161543"/>
                </a:lnTo>
                <a:lnTo>
                  <a:pt x="0" y="166877"/>
                </a:lnTo>
                <a:close/>
              </a:path>
            </a:pathLst>
          </a:custGeom>
          <a:solidFill>
            <a:srgbClr val="54D3D3"/>
          </a:solidFill>
        </p:spPr>
        <p:txBody>
          <a:bodyPr wrap="square" lIns="0" tIns="0" rIns="0" bIns="0" rtlCol="0">
            <a:noAutofit/>
          </a:bodyPr>
          <a:lstStyle/>
          <a:p>
            <a:endParaRPr/>
          </a:p>
        </p:txBody>
      </p:sp>
      <p:sp>
        <p:nvSpPr>
          <p:cNvPr id="3723" name="object 3723"/>
          <p:cNvSpPr/>
          <p:nvPr/>
        </p:nvSpPr>
        <p:spPr>
          <a:xfrm>
            <a:off x="5164073" y="3860291"/>
            <a:ext cx="161544" cy="161544"/>
          </a:xfrm>
          <a:custGeom>
            <a:avLst/>
            <a:gdLst/>
            <a:ahLst/>
            <a:cxnLst/>
            <a:rect l="l" t="t" r="r" b="b"/>
            <a:pathLst>
              <a:path w="161544" h="161544">
                <a:moveTo>
                  <a:pt x="0" y="161543"/>
                </a:moveTo>
                <a:lnTo>
                  <a:pt x="161544" y="0"/>
                </a:lnTo>
              </a:path>
            </a:pathLst>
          </a:custGeom>
          <a:ln w="762">
            <a:solidFill>
              <a:srgbClr val="54D3D3"/>
            </a:solidFill>
          </a:ln>
        </p:spPr>
        <p:txBody>
          <a:bodyPr wrap="square" lIns="0" tIns="0" rIns="0" bIns="0" rtlCol="0">
            <a:noAutofit/>
          </a:bodyPr>
          <a:lstStyle/>
          <a:p>
            <a:endParaRPr/>
          </a:p>
        </p:txBody>
      </p:sp>
      <p:sp>
        <p:nvSpPr>
          <p:cNvPr id="3724" name="object 3724"/>
          <p:cNvSpPr/>
          <p:nvPr/>
        </p:nvSpPr>
        <p:spPr>
          <a:xfrm>
            <a:off x="5167883" y="3850385"/>
            <a:ext cx="166116" cy="166116"/>
          </a:xfrm>
          <a:custGeom>
            <a:avLst/>
            <a:gdLst/>
            <a:ahLst/>
            <a:cxnLst/>
            <a:rect l="l" t="t" r="r" b="b"/>
            <a:pathLst>
              <a:path w="166115" h="166115">
                <a:moveTo>
                  <a:pt x="0" y="166115"/>
                </a:moveTo>
                <a:lnTo>
                  <a:pt x="161544" y="4571"/>
                </a:lnTo>
                <a:lnTo>
                  <a:pt x="166116" y="0"/>
                </a:lnTo>
                <a:lnTo>
                  <a:pt x="3810" y="161543"/>
                </a:lnTo>
                <a:lnTo>
                  <a:pt x="0" y="166115"/>
                </a:lnTo>
                <a:close/>
              </a:path>
            </a:pathLst>
          </a:custGeom>
          <a:solidFill>
            <a:srgbClr val="52D0D0"/>
          </a:solidFill>
        </p:spPr>
        <p:txBody>
          <a:bodyPr wrap="square" lIns="0" tIns="0" rIns="0" bIns="0" rtlCol="0">
            <a:noAutofit/>
          </a:bodyPr>
          <a:lstStyle/>
          <a:p>
            <a:endParaRPr/>
          </a:p>
        </p:txBody>
      </p:sp>
      <p:sp>
        <p:nvSpPr>
          <p:cNvPr id="3725" name="object 3725"/>
          <p:cNvSpPr/>
          <p:nvPr/>
        </p:nvSpPr>
        <p:spPr>
          <a:xfrm>
            <a:off x="5167883" y="3854957"/>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3726" name="object 3726"/>
          <p:cNvSpPr/>
          <p:nvPr/>
        </p:nvSpPr>
        <p:spPr>
          <a:xfrm>
            <a:off x="5135879" y="3778758"/>
            <a:ext cx="161544" cy="238506"/>
          </a:xfrm>
          <a:custGeom>
            <a:avLst/>
            <a:gdLst/>
            <a:ahLst/>
            <a:cxnLst/>
            <a:rect l="l" t="t" r="r" b="b"/>
            <a:pathLst>
              <a:path w="161544" h="238505">
                <a:moveTo>
                  <a:pt x="0" y="238506"/>
                </a:moveTo>
                <a:lnTo>
                  <a:pt x="161544" y="76962"/>
                </a:lnTo>
                <a:lnTo>
                  <a:pt x="161544" y="0"/>
                </a:lnTo>
                <a:lnTo>
                  <a:pt x="0" y="161544"/>
                </a:lnTo>
                <a:lnTo>
                  <a:pt x="0" y="238506"/>
                </a:lnTo>
                <a:close/>
              </a:path>
            </a:pathLst>
          </a:custGeom>
          <a:solidFill>
            <a:srgbClr val="59E0E0"/>
          </a:solidFill>
        </p:spPr>
        <p:txBody>
          <a:bodyPr wrap="square" lIns="0" tIns="0" rIns="0" bIns="0" rtlCol="0">
            <a:noAutofit/>
          </a:bodyPr>
          <a:lstStyle/>
          <a:p>
            <a:endParaRPr/>
          </a:p>
        </p:txBody>
      </p:sp>
      <p:sp>
        <p:nvSpPr>
          <p:cNvPr id="3727" name="object 3727"/>
          <p:cNvSpPr/>
          <p:nvPr/>
        </p:nvSpPr>
        <p:spPr>
          <a:xfrm>
            <a:off x="5135879" y="3855720"/>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3728" name="object 3728"/>
          <p:cNvSpPr/>
          <p:nvPr/>
        </p:nvSpPr>
        <p:spPr>
          <a:xfrm>
            <a:off x="4987289" y="3778757"/>
            <a:ext cx="310134" cy="161544"/>
          </a:xfrm>
          <a:custGeom>
            <a:avLst/>
            <a:gdLst/>
            <a:ahLst/>
            <a:cxnLst/>
            <a:rect l="l" t="t" r="r" b="b"/>
            <a:pathLst>
              <a:path w="310134" h="161544">
                <a:moveTo>
                  <a:pt x="148589" y="161543"/>
                </a:moveTo>
                <a:lnTo>
                  <a:pt x="310133" y="0"/>
                </a:lnTo>
                <a:lnTo>
                  <a:pt x="161543" y="0"/>
                </a:lnTo>
                <a:lnTo>
                  <a:pt x="0" y="161543"/>
                </a:lnTo>
                <a:lnTo>
                  <a:pt x="148589" y="161543"/>
                </a:lnTo>
                <a:close/>
              </a:path>
            </a:pathLst>
          </a:custGeom>
          <a:solidFill>
            <a:srgbClr val="3B9797"/>
          </a:solidFill>
        </p:spPr>
        <p:txBody>
          <a:bodyPr wrap="square" lIns="0" tIns="0" rIns="0" bIns="0" rtlCol="0">
            <a:noAutofit/>
          </a:bodyPr>
          <a:lstStyle/>
          <a:p>
            <a:endParaRPr/>
          </a:p>
        </p:txBody>
      </p:sp>
      <p:sp>
        <p:nvSpPr>
          <p:cNvPr id="3729" name="object 3729"/>
          <p:cNvSpPr/>
          <p:nvPr/>
        </p:nvSpPr>
        <p:spPr>
          <a:xfrm>
            <a:off x="5135879" y="3778757"/>
            <a:ext cx="161544" cy="161544"/>
          </a:xfrm>
          <a:custGeom>
            <a:avLst/>
            <a:gdLst/>
            <a:ahLst/>
            <a:cxnLst/>
            <a:rect l="l" t="t" r="r" b="b"/>
            <a:pathLst>
              <a:path w="161544" h="161544">
                <a:moveTo>
                  <a:pt x="0" y="161543"/>
                </a:moveTo>
                <a:lnTo>
                  <a:pt x="161544" y="0"/>
                </a:lnTo>
              </a:path>
            </a:pathLst>
          </a:custGeom>
          <a:ln w="762">
            <a:solidFill>
              <a:srgbClr val="3B9797"/>
            </a:solidFill>
          </a:ln>
        </p:spPr>
        <p:txBody>
          <a:bodyPr wrap="square" lIns="0" tIns="0" rIns="0" bIns="0" rtlCol="0">
            <a:noAutofit/>
          </a:bodyPr>
          <a:lstStyle/>
          <a:p>
            <a:endParaRPr/>
          </a:p>
        </p:txBody>
      </p:sp>
      <p:sp>
        <p:nvSpPr>
          <p:cNvPr id="3730" name="object 3730"/>
          <p:cNvSpPr/>
          <p:nvPr/>
        </p:nvSpPr>
        <p:spPr>
          <a:xfrm>
            <a:off x="5295138" y="4342638"/>
            <a:ext cx="169926" cy="170688"/>
          </a:xfrm>
          <a:custGeom>
            <a:avLst/>
            <a:gdLst/>
            <a:ahLst/>
            <a:cxnLst/>
            <a:rect l="l" t="t" r="r" b="b"/>
            <a:pathLst>
              <a:path w="169925" h="170687">
                <a:moveTo>
                  <a:pt x="0" y="170687"/>
                </a:moveTo>
                <a:lnTo>
                  <a:pt x="161544" y="9143"/>
                </a:lnTo>
                <a:lnTo>
                  <a:pt x="169926" y="0"/>
                </a:lnTo>
                <a:lnTo>
                  <a:pt x="8382" y="161543"/>
                </a:lnTo>
                <a:lnTo>
                  <a:pt x="0" y="170687"/>
                </a:lnTo>
                <a:close/>
              </a:path>
            </a:pathLst>
          </a:custGeom>
          <a:solidFill>
            <a:srgbClr val="51CBCB"/>
          </a:solidFill>
        </p:spPr>
        <p:txBody>
          <a:bodyPr wrap="square" lIns="0" tIns="0" rIns="0" bIns="0" rtlCol="0">
            <a:noAutofit/>
          </a:bodyPr>
          <a:lstStyle/>
          <a:p>
            <a:endParaRPr/>
          </a:p>
        </p:txBody>
      </p:sp>
      <p:sp>
        <p:nvSpPr>
          <p:cNvPr id="3731" name="object 3731"/>
          <p:cNvSpPr/>
          <p:nvPr/>
        </p:nvSpPr>
        <p:spPr>
          <a:xfrm>
            <a:off x="5295138" y="4351782"/>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3732" name="object 3732"/>
          <p:cNvSpPr/>
          <p:nvPr/>
        </p:nvSpPr>
        <p:spPr>
          <a:xfrm>
            <a:off x="5303520" y="4332732"/>
            <a:ext cx="169164" cy="171450"/>
          </a:xfrm>
          <a:custGeom>
            <a:avLst/>
            <a:gdLst/>
            <a:ahLst/>
            <a:cxnLst/>
            <a:rect l="l" t="t" r="r" b="b"/>
            <a:pathLst>
              <a:path w="169163" h="171450">
                <a:moveTo>
                  <a:pt x="0" y="171450"/>
                </a:moveTo>
                <a:lnTo>
                  <a:pt x="161544" y="9905"/>
                </a:lnTo>
                <a:lnTo>
                  <a:pt x="169164" y="0"/>
                </a:lnTo>
                <a:lnTo>
                  <a:pt x="7620" y="161544"/>
                </a:lnTo>
                <a:lnTo>
                  <a:pt x="0" y="171450"/>
                </a:lnTo>
                <a:close/>
              </a:path>
            </a:pathLst>
          </a:custGeom>
          <a:solidFill>
            <a:srgbClr val="52D0D0"/>
          </a:solidFill>
        </p:spPr>
        <p:txBody>
          <a:bodyPr wrap="square" lIns="0" tIns="0" rIns="0" bIns="0" rtlCol="0">
            <a:noAutofit/>
          </a:bodyPr>
          <a:lstStyle/>
          <a:p>
            <a:endParaRPr/>
          </a:p>
        </p:txBody>
      </p:sp>
      <p:sp>
        <p:nvSpPr>
          <p:cNvPr id="3733" name="object 3733"/>
          <p:cNvSpPr/>
          <p:nvPr/>
        </p:nvSpPr>
        <p:spPr>
          <a:xfrm>
            <a:off x="5303520" y="4342638"/>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3734" name="object 3734"/>
          <p:cNvSpPr/>
          <p:nvPr/>
        </p:nvSpPr>
        <p:spPr>
          <a:xfrm>
            <a:off x="5311139" y="4321302"/>
            <a:ext cx="169164" cy="172974"/>
          </a:xfrm>
          <a:custGeom>
            <a:avLst/>
            <a:gdLst/>
            <a:ahLst/>
            <a:cxnLst/>
            <a:rect l="l" t="t" r="r" b="b"/>
            <a:pathLst>
              <a:path w="169163" h="172974">
                <a:moveTo>
                  <a:pt x="0" y="172974"/>
                </a:moveTo>
                <a:lnTo>
                  <a:pt x="161544" y="11430"/>
                </a:lnTo>
                <a:lnTo>
                  <a:pt x="169164" y="0"/>
                </a:lnTo>
                <a:lnTo>
                  <a:pt x="7620" y="161544"/>
                </a:lnTo>
                <a:lnTo>
                  <a:pt x="0" y="172974"/>
                </a:lnTo>
                <a:close/>
              </a:path>
            </a:pathLst>
          </a:custGeom>
          <a:solidFill>
            <a:srgbClr val="53D2D2"/>
          </a:solidFill>
        </p:spPr>
        <p:txBody>
          <a:bodyPr wrap="square" lIns="0" tIns="0" rIns="0" bIns="0" rtlCol="0">
            <a:noAutofit/>
          </a:bodyPr>
          <a:lstStyle/>
          <a:p>
            <a:endParaRPr/>
          </a:p>
        </p:txBody>
      </p:sp>
      <p:sp>
        <p:nvSpPr>
          <p:cNvPr id="3735" name="object 3735"/>
          <p:cNvSpPr/>
          <p:nvPr/>
        </p:nvSpPr>
        <p:spPr>
          <a:xfrm>
            <a:off x="5311139" y="4332732"/>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3736" name="object 3736"/>
          <p:cNvSpPr/>
          <p:nvPr/>
        </p:nvSpPr>
        <p:spPr>
          <a:xfrm>
            <a:off x="5311139" y="4326636"/>
            <a:ext cx="165354" cy="167640"/>
          </a:xfrm>
          <a:custGeom>
            <a:avLst/>
            <a:gdLst/>
            <a:ahLst/>
            <a:cxnLst/>
            <a:rect l="l" t="t" r="r" b="b"/>
            <a:pathLst>
              <a:path w="165353" h="167639">
                <a:moveTo>
                  <a:pt x="0" y="167639"/>
                </a:moveTo>
                <a:lnTo>
                  <a:pt x="161544" y="6095"/>
                </a:lnTo>
                <a:lnTo>
                  <a:pt x="165354" y="0"/>
                </a:lnTo>
                <a:lnTo>
                  <a:pt x="3810" y="162305"/>
                </a:lnTo>
                <a:lnTo>
                  <a:pt x="0" y="167639"/>
                </a:lnTo>
                <a:close/>
              </a:path>
            </a:pathLst>
          </a:custGeom>
          <a:solidFill>
            <a:srgbClr val="53D2D2"/>
          </a:solidFill>
        </p:spPr>
        <p:txBody>
          <a:bodyPr wrap="square" lIns="0" tIns="0" rIns="0" bIns="0" rtlCol="0">
            <a:noAutofit/>
          </a:bodyPr>
          <a:lstStyle/>
          <a:p>
            <a:endParaRPr/>
          </a:p>
        </p:txBody>
      </p:sp>
      <p:sp>
        <p:nvSpPr>
          <p:cNvPr id="3737" name="object 3737"/>
          <p:cNvSpPr/>
          <p:nvPr/>
        </p:nvSpPr>
        <p:spPr>
          <a:xfrm>
            <a:off x="5314950" y="4321302"/>
            <a:ext cx="165354" cy="167640"/>
          </a:xfrm>
          <a:custGeom>
            <a:avLst/>
            <a:gdLst/>
            <a:ahLst/>
            <a:cxnLst/>
            <a:rect l="l" t="t" r="r" b="b"/>
            <a:pathLst>
              <a:path w="165353" h="167639">
                <a:moveTo>
                  <a:pt x="0" y="167639"/>
                </a:moveTo>
                <a:lnTo>
                  <a:pt x="161544" y="5333"/>
                </a:lnTo>
                <a:lnTo>
                  <a:pt x="165354" y="0"/>
                </a:lnTo>
                <a:lnTo>
                  <a:pt x="3809" y="161543"/>
                </a:lnTo>
                <a:lnTo>
                  <a:pt x="0" y="167639"/>
                </a:lnTo>
                <a:close/>
              </a:path>
            </a:pathLst>
          </a:custGeom>
          <a:solidFill>
            <a:srgbClr val="53D3D3"/>
          </a:solidFill>
        </p:spPr>
        <p:txBody>
          <a:bodyPr wrap="square" lIns="0" tIns="0" rIns="0" bIns="0" rtlCol="0">
            <a:noAutofit/>
          </a:bodyPr>
          <a:lstStyle/>
          <a:p>
            <a:endParaRPr/>
          </a:p>
        </p:txBody>
      </p:sp>
      <p:sp>
        <p:nvSpPr>
          <p:cNvPr id="3738" name="object 3738"/>
          <p:cNvSpPr/>
          <p:nvPr/>
        </p:nvSpPr>
        <p:spPr>
          <a:xfrm>
            <a:off x="5318760" y="4309109"/>
            <a:ext cx="168402" cy="173736"/>
          </a:xfrm>
          <a:custGeom>
            <a:avLst/>
            <a:gdLst/>
            <a:ahLst/>
            <a:cxnLst/>
            <a:rect l="l" t="t" r="r" b="b"/>
            <a:pathLst>
              <a:path w="168401" h="173736">
                <a:moveTo>
                  <a:pt x="0" y="173736"/>
                </a:moveTo>
                <a:lnTo>
                  <a:pt x="161544" y="12192"/>
                </a:lnTo>
                <a:lnTo>
                  <a:pt x="168402" y="0"/>
                </a:lnTo>
                <a:lnTo>
                  <a:pt x="6857" y="161544"/>
                </a:lnTo>
                <a:lnTo>
                  <a:pt x="0" y="173736"/>
                </a:lnTo>
                <a:close/>
              </a:path>
            </a:pathLst>
          </a:custGeom>
          <a:solidFill>
            <a:srgbClr val="54D5D5"/>
          </a:solidFill>
        </p:spPr>
        <p:txBody>
          <a:bodyPr wrap="square" lIns="0" tIns="0" rIns="0" bIns="0" rtlCol="0">
            <a:noAutofit/>
          </a:bodyPr>
          <a:lstStyle/>
          <a:p>
            <a:endParaRPr/>
          </a:p>
        </p:txBody>
      </p:sp>
      <p:sp>
        <p:nvSpPr>
          <p:cNvPr id="3739" name="object 3739"/>
          <p:cNvSpPr/>
          <p:nvPr/>
        </p:nvSpPr>
        <p:spPr>
          <a:xfrm>
            <a:off x="5318760" y="4321301"/>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3740" name="object 3740"/>
          <p:cNvSpPr/>
          <p:nvPr/>
        </p:nvSpPr>
        <p:spPr>
          <a:xfrm>
            <a:off x="5318760" y="4315205"/>
            <a:ext cx="165354" cy="167640"/>
          </a:xfrm>
          <a:custGeom>
            <a:avLst/>
            <a:gdLst/>
            <a:ahLst/>
            <a:cxnLst/>
            <a:rect l="l" t="t" r="r" b="b"/>
            <a:pathLst>
              <a:path w="165353" h="167639">
                <a:moveTo>
                  <a:pt x="0" y="167639"/>
                </a:moveTo>
                <a:lnTo>
                  <a:pt x="161544" y="6095"/>
                </a:lnTo>
                <a:lnTo>
                  <a:pt x="165354" y="0"/>
                </a:lnTo>
                <a:lnTo>
                  <a:pt x="3047" y="161543"/>
                </a:lnTo>
                <a:lnTo>
                  <a:pt x="0" y="167639"/>
                </a:lnTo>
                <a:close/>
              </a:path>
            </a:pathLst>
          </a:custGeom>
          <a:solidFill>
            <a:srgbClr val="54D5D5"/>
          </a:solidFill>
        </p:spPr>
        <p:txBody>
          <a:bodyPr wrap="square" lIns="0" tIns="0" rIns="0" bIns="0" rtlCol="0">
            <a:noAutofit/>
          </a:bodyPr>
          <a:lstStyle/>
          <a:p>
            <a:endParaRPr/>
          </a:p>
        </p:txBody>
      </p:sp>
      <p:sp>
        <p:nvSpPr>
          <p:cNvPr id="3741" name="object 3741"/>
          <p:cNvSpPr/>
          <p:nvPr/>
        </p:nvSpPr>
        <p:spPr>
          <a:xfrm>
            <a:off x="5321807" y="4309110"/>
            <a:ext cx="165354" cy="167640"/>
          </a:xfrm>
          <a:custGeom>
            <a:avLst/>
            <a:gdLst/>
            <a:ahLst/>
            <a:cxnLst/>
            <a:rect l="l" t="t" r="r" b="b"/>
            <a:pathLst>
              <a:path w="165353" h="167639">
                <a:moveTo>
                  <a:pt x="0" y="167639"/>
                </a:moveTo>
                <a:lnTo>
                  <a:pt x="162306" y="6095"/>
                </a:lnTo>
                <a:lnTo>
                  <a:pt x="165354" y="0"/>
                </a:lnTo>
                <a:lnTo>
                  <a:pt x="3809" y="161543"/>
                </a:lnTo>
                <a:lnTo>
                  <a:pt x="0" y="167639"/>
                </a:lnTo>
                <a:close/>
              </a:path>
            </a:pathLst>
          </a:custGeom>
          <a:solidFill>
            <a:srgbClr val="54D6D6"/>
          </a:solidFill>
        </p:spPr>
        <p:txBody>
          <a:bodyPr wrap="square" lIns="0" tIns="0" rIns="0" bIns="0" rtlCol="0">
            <a:noAutofit/>
          </a:bodyPr>
          <a:lstStyle/>
          <a:p>
            <a:endParaRPr/>
          </a:p>
        </p:txBody>
      </p:sp>
      <p:sp>
        <p:nvSpPr>
          <p:cNvPr id="3742" name="object 3742"/>
          <p:cNvSpPr/>
          <p:nvPr/>
        </p:nvSpPr>
        <p:spPr>
          <a:xfrm>
            <a:off x="5325617" y="4295394"/>
            <a:ext cx="168402" cy="175260"/>
          </a:xfrm>
          <a:custGeom>
            <a:avLst/>
            <a:gdLst/>
            <a:ahLst/>
            <a:cxnLst/>
            <a:rect l="l" t="t" r="r" b="b"/>
            <a:pathLst>
              <a:path w="168401" h="175260">
                <a:moveTo>
                  <a:pt x="0" y="175260"/>
                </a:moveTo>
                <a:lnTo>
                  <a:pt x="161544" y="13716"/>
                </a:lnTo>
                <a:lnTo>
                  <a:pt x="168402" y="0"/>
                </a:lnTo>
                <a:lnTo>
                  <a:pt x="6857" y="161544"/>
                </a:lnTo>
                <a:lnTo>
                  <a:pt x="0" y="175260"/>
                </a:lnTo>
                <a:close/>
              </a:path>
            </a:pathLst>
          </a:custGeom>
          <a:solidFill>
            <a:srgbClr val="55D7D7"/>
          </a:solidFill>
        </p:spPr>
        <p:txBody>
          <a:bodyPr wrap="square" lIns="0" tIns="0" rIns="0" bIns="0" rtlCol="0">
            <a:noAutofit/>
          </a:bodyPr>
          <a:lstStyle/>
          <a:p>
            <a:endParaRPr/>
          </a:p>
        </p:txBody>
      </p:sp>
      <p:sp>
        <p:nvSpPr>
          <p:cNvPr id="3743" name="object 3743"/>
          <p:cNvSpPr/>
          <p:nvPr/>
        </p:nvSpPr>
        <p:spPr>
          <a:xfrm>
            <a:off x="5325617" y="4309110"/>
            <a:ext cx="161544" cy="161544"/>
          </a:xfrm>
          <a:custGeom>
            <a:avLst/>
            <a:gdLst/>
            <a:ahLst/>
            <a:cxnLst/>
            <a:rect l="l" t="t" r="r" b="b"/>
            <a:pathLst>
              <a:path w="161544" h="161544">
                <a:moveTo>
                  <a:pt x="0" y="161544"/>
                </a:moveTo>
                <a:lnTo>
                  <a:pt x="161544" y="0"/>
                </a:lnTo>
              </a:path>
            </a:pathLst>
          </a:custGeom>
          <a:ln w="762">
            <a:solidFill>
              <a:srgbClr val="55D7D7"/>
            </a:solidFill>
          </a:ln>
        </p:spPr>
        <p:txBody>
          <a:bodyPr wrap="square" lIns="0" tIns="0" rIns="0" bIns="0" rtlCol="0">
            <a:noAutofit/>
          </a:bodyPr>
          <a:lstStyle/>
          <a:p>
            <a:endParaRPr/>
          </a:p>
        </p:txBody>
      </p:sp>
      <p:sp>
        <p:nvSpPr>
          <p:cNvPr id="3744" name="object 3744"/>
          <p:cNvSpPr/>
          <p:nvPr/>
        </p:nvSpPr>
        <p:spPr>
          <a:xfrm>
            <a:off x="5325617" y="4302252"/>
            <a:ext cx="164592" cy="168402"/>
          </a:xfrm>
          <a:custGeom>
            <a:avLst/>
            <a:gdLst/>
            <a:ahLst/>
            <a:cxnLst/>
            <a:rect l="l" t="t" r="r" b="b"/>
            <a:pathLst>
              <a:path w="164591" h="168401">
                <a:moveTo>
                  <a:pt x="0" y="168401"/>
                </a:moveTo>
                <a:lnTo>
                  <a:pt x="161544" y="6857"/>
                </a:lnTo>
                <a:lnTo>
                  <a:pt x="164592" y="0"/>
                </a:lnTo>
                <a:lnTo>
                  <a:pt x="3047" y="161543"/>
                </a:lnTo>
                <a:lnTo>
                  <a:pt x="0" y="168401"/>
                </a:lnTo>
                <a:close/>
              </a:path>
            </a:pathLst>
          </a:custGeom>
          <a:solidFill>
            <a:srgbClr val="55D7D7"/>
          </a:solidFill>
        </p:spPr>
        <p:txBody>
          <a:bodyPr wrap="square" lIns="0" tIns="0" rIns="0" bIns="0" rtlCol="0">
            <a:noAutofit/>
          </a:bodyPr>
          <a:lstStyle/>
          <a:p>
            <a:endParaRPr/>
          </a:p>
        </p:txBody>
      </p:sp>
      <p:sp>
        <p:nvSpPr>
          <p:cNvPr id="3745" name="object 3745"/>
          <p:cNvSpPr/>
          <p:nvPr/>
        </p:nvSpPr>
        <p:spPr>
          <a:xfrm>
            <a:off x="5328666" y="4295393"/>
            <a:ext cx="165354" cy="168402"/>
          </a:xfrm>
          <a:custGeom>
            <a:avLst/>
            <a:gdLst/>
            <a:ahLst/>
            <a:cxnLst/>
            <a:rect l="l" t="t" r="r" b="b"/>
            <a:pathLst>
              <a:path w="165353" h="168401">
                <a:moveTo>
                  <a:pt x="0" y="168401"/>
                </a:moveTo>
                <a:lnTo>
                  <a:pt x="161544" y="6857"/>
                </a:lnTo>
                <a:lnTo>
                  <a:pt x="165354" y="0"/>
                </a:lnTo>
                <a:lnTo>
                  <a:pt x="3809" y="161543"/>
                </a:lnTo>
                <a:lnTo>
                  <a:pt x="0" y="168401"/>
                </a:lnTo>
                <a:close/>
              </a:path>
            </a:pathLst>
          </a:custGeom>
          <a:solidFill>
            <a:srgbClr val="56D8D8"/>
          </a:solidFill>
        </p:spPr>
        <p:txBody>
          <a:bodyPr wrap="square" lIns="0" tIns="0" rIns="0" bIns="0" rtlCol="0">
            <a:noAutofit/>
          </a:bodyPr>
          <a:lstStyle/>
          <a:p>
            <a:endParaRPr/>
          </a:p>
        </p:txBody>
      </p:sp>
      <p:sp>
        <p:nvSpPr>
          <p:cNvPr id="3746" name="object 3746"/>
          <p:cNvSpPr/>
          <p:nvPr/>
        </p:nvSpPr>
        <p:spPr>
          <a:xfrm>
            <a:off x="5332476" y="4280916"/>
            <a:ext cx="167640" cy="176022"/>
          </a:xfrm>
          <a:custGeom>
            <a:avLst/>
            <a:gdLst/>
            <a:ahLst/>
            <a:cxnLst/>
            <a:rect l="l" t="t" r="r" b="b"/>
            <a:pathLst>
              <a:path w="167639" h="176022">
                <a:moveTo>
                  <a:pt x="0" y="176022"/>
                </a:moveTo>
                <a:lnTo>
                  <a:pt x="161544" y="14478"/>
                </a:lnTo>
                <a:lnTo>
                  <a:pt x="167640" y="0"/>
                </a:lnTo>
                <a:lnTo>
                  <a:pt x="6095" y="161544"/>
                </a:lnTo>
                <a:lnTo>
                  <a:pt x="0" y="176022"/>
                </a:lnTo>
                <a:close/>
              </a:path>
            </a:pathLst>
          </a:custGeom>
          <a:solidFill>
            <a:srgbClr val="57DADA"/>
          </a:solidFill>
        </p:spPr>
        <p:txBody>
          <a:bodyPr wrap="square" lIns="0" tIns="0" rIns="0" bIns="0" rtlCol="0">
            <a:noAutofit/>
          </a:bodyPr>
          <a:lstStyle/>
          <a:p>
            <a:endParaRPr/>
          </a:p>
        </p:txBody>
      </p:sp>
      <p:sp>
        <p:nvSpPr>
          <p:cNvPr id="3747" name="object 3747"/>
          <p:cNvSpPr/>
          <p:nvPr/>
        </p:nvSpPr>
        <p:spPr>
          <a:xfrm>
            <a:off x="5332476" y="4295394"/>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3748" name="object 3748"/>
          <p:cNvSpPr/>
          <p:nvPr/>
        </p:nvSpPr>
        <p:spPr>
          <a:xfrm>
            <a:off x="5332476" y="4288536"/>
            <a:ext cx="164592" cy="168402"/>
          </a:xfrm>
          <a:custGeom>
            <a:avLst/>
            <a:gdLst/>
            <a:ahLst/>
            <a:cxnLst/>
            <a:rect l="l" t="t" r="r" b="b"/>
            <a:pathLst>
              <a:path w="164591" h="168401">
                <a:moveTo>
                  <a:pt x="0" y="168401"/>
                </a:moveTo>
                <a:lnTo>
                  <a:pt x="161544" y="6857"/>
                </a:lnTo>
                <a:lnTo>
                  <a:pt x="164592" y="0"/>
                </a:lnTo>
                <a:lnTo>
                  <a:pt x="3047" y="161543"/>
                </a:lnTo>
                <a:lnTo>
                  <a:pt x="0" y="168401"/>
                </a:lnTo>
                <a:close/>
              </a:path>
            </a:pathLst>
          </a:custGeom>
          <a:solidFill>
            <a:srgbClr val="57DADA"/>
          </a:solidFill>
        </p:spPr>
        <p:txBody>
          <a:bodyPr wrap="square" lIns="0" tIns="0" rIns="0" bIns="0" rtlCol="0">
            <a:noAutofit/>
          </a:bodyPr>
          <a:lstStyle/>
          <a:p>
            <a:endParaRPr/>
          </a:p>
        </p:txBody>
      </p:sp>
      <p:sp>
        <p:nvSpPr>
          <p:cNvPr id="3749" name="object 3749"/>
          <p:cNvSpPr/>
          <p:nvPr/>
        </p:nvSpPr>
        <p:spPr>
          <a:xfrm>
            <a:off x="5335523" y="4280915"/>
            <a:ext cx="164592" cy="169164"/>
          </a:xfrm>
          <a:custGeom>
            <a:avLst/>
            <a:gdLst/>
            <a:ahLst/>
            <a:cxnLst/>
            <a:rect l="l" t="t" r="r" b="b"/>
            <a:pathLst>
              <a:path w="164591" h="169163">
                <a:moveTo>
                  <a:pt x="0" y="169163"/>
                </a:moveTo>
                <a:lnTo>
                  <a:pt x="161544" y="7619"/>
                </a:lnTo>
                <a:lnTo>
                  <a:pt x="164592" y="0"/>
                </a:lnTo>
                <a:lnTo>
                  <a:pt x="3047" y="161543"/>
                </a:lnTo>
                <a:lnTo>
                  <a:pt x="0" y="169163"/>
                </a:lnTo>
                <a:close/>
              </a:path>
            </a:pathLst>
          </a:custGeom>
          <a:solidFill>
            <a:srgbClr val="57DBDB"/>
          </a:solidFill>
        </p:spPr>
        <p:txBody>
          <a:bodyPr wrap="square" lIns="0" tIns="0" rIns="0" bIns="0" rtlCol="0">
            <a:noAutofit/>
          </a:bodyPr>
          <a:lstStyle/>
          <a:p>
            <a:endParaRPr/>
          </a:p>
        </p:txBody>
      </p:sp>
      <p:sp>
        <p:nvSpPr>
          <p:cNvPr id="3750" name="object 3750"/>
          <p:cNvSpPr/>
          <p:nvPr/>
        </p:nvSpPr>
        <p:spPr>
          <a:xfrm>
            <a:off x="5338572" y="4265676"/>
            <a:ext cx="166878" cy="176784"/>
          </a:xfrm>
          <a:custGeom>
            <a:avLst/>
            <a:gdLst/>
            <a:ahLst/>
            <a:cxnLst/>
            <a:rect l="l" t="t" r="r" b="b"/>
            <a:pathLst>
              <a:path w="166877" h="176784">
                <a:moveTo>
                  <a:pt x="0" y="176783"/>
                </a:moveTo>
                <a:lnTo>
                  <a:pt x="161544" y="15239"/>
                </a:lnTo>
                <a:lnTo>
                  <a:pt x="166878" y="0"/>
                </a:lnTo>
                <a:lnTo>
                  <a:pt x="5333" y="161543"/>
                </a:lnTo>
                <a:lnTo>
                  <a:pt x="0" y="176783"/>
                </a:lnTo>
                <a:close/>
              </a:path>
            </a:pathLst>
          </a:custGeom>
          <a:solidFill>
            <a:srgbClr val="58DCDC"/>
          </a:solidFill>
        </p:spPr>
        <p:txBody>
          <a:bodyPr wrap="square" lIns="0" tIns="0" rIns="0" bIns="0" rtlCol="0">
            <a:noAutofit/>
          </a:bodyPr>
          <a:lstStyle/>
          <a:p>
            <a:endParaRPr/>
          </a:p>
        </p:txBody>
      </p:sp>
      <p:sp>
        <p:nvSpPr>
          <p:cNvPr id="3751" name="object 3751"/>
          <p:cNvSpPr/>
          <p:nvPr/>
        </p:nvSpPr>
        <p:spPr>
          <a:xfrm>
            <a:off x="5338572" y="4280916"/>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3752" name="object 3752"/>
          <p:cNvSpPr/>
          <p:nvPr/>
        </p:nvSpPr>
        <p:spPr>
          <a:xfrm>
            <a:off x="5343905" y="4248912"/>
            <a:ext cx="166878" cy="178308"/>
          </a:xfrm>
          <a:custGeom>
            <a:avLst/>
            <a:gdLst/>
            <a:ahLst/>
            <a:cxnLst/>
            <a:rect l="l" t="t" r="r" b="b"/>
            <a:pathLst>
              <a:path w="166877" h="178308">
                <a:moveTo>
                  <a:pt x="0" y="178307"/>
                </a:moveTo>
                <a:lnTo>
                  <a:pt x="161544" y="16763"/>
                </a:lnTo>
                <a:lnTo>
                  <a:pt x="166878" y="0"/>
                </a:lnTo>
                <a:lnTo>
                  <a:pt x="5333" y="161543"/>
                </a:lnTo>
                <a:lnTo>
                  <a:pt x="0" y="178307"/>
                </a:lnTo>
                <a:close/>
              </a:path>
            </a:pathLst>
          </a:custGeom>
          <a:solidFill>
            <a:srgbClr val="58DDDD"/>
          </a:solidFill>
        </p:spPr>
        <p:txBody>
          <a:bodyPr wrap="square" lIns="0" tIns="0" rIns="0" bIns="0" rtlCol="0">
            <a:noAutofit/>
          </a:bodyPr>
          <a:lstStyle/>
          <a:p>
            <a:endParaRPr/>
          </a:p>
        </p:txBody>
      </p:sp>
      <p:sp>
        <p:nvSpPr>
          <p:cNvPr id="3753" name="object 3753"/>
          <p:cNvSpPr/>
          <p:nvPr/>
        </p:nvSpPr>
        <p:spPr>
          <a:xfrm>
            <a:off x="5343905" y="4265676"/>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3754" name="object 3754"/>
          <p:cNvSpPr/>
          <p:nvPr/>
        </p:nvSpPr>
        <p:spPr>
          <a:xfrm>
            <a:off x="5349239" y="4230623"/>
            <a:ext cx="166116" cy="179832"/>
          </a:xfrm>
          <a:custGeom>
            <a:avLst/>
            <a:gdLst/>
            <a:ahLst/>
            <a:cxnLst/>
            <a:rect l="l" t="t" r="r" b="b"/>
            <a:pathLst>
              <a:path w="166115" h="179832">
                <a:moveTo>
                  <a:pt x="0" y="179832"/>
                </a:moveTo>
                <a:lnTo>
                  <a:pt x="161544" y="18288"/>
                </a:lnTo>
                <a:lnTo>
                  <a:pt x="166116" y="0"/>
                </a:lnTo>
                <a:lnTo>
                  <a:pt x="4571" y="161544"/>
                </a:lnTo>
                <a:lnTo>
                  <a:pt x="0" y="179832"/>
                </a:lnTo>
                <a:close/>
              </a:path>
            </a:pathLst>
          </a:custGeom>
          <a:solidFill>
            <a:srgbClr val="57DEDE"/>
          </a:solidFill>
        </p:spPr>
        <p:txBody>
          <a:bodyPr wrap="square" lIns="0" tIns="0" rIns="0" bIns="0" rtlCol="0">
            <a:noAutofit/>
          </a:bodyPr>
          <a:lstStyle/>
          <a:p>
            <a:endParaRPr/>
          </a:p>
        </p:txBody>
      </p:sp>
      <p:sp>
        <p:nvSpPr>
          <p:cNvPr id="3755" name="object 3755"/>
          <p:cNvSpPr/>
          <p:nvPr/>
        </p:nvSpPr>
        <p:spPr>
          <a:xfrm>
            <a:off x="5349239" y="4248911"/>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3756" name="object 3756"/>
          <p:cNvSpPr/>
          <p:nvPr/>
        </p:nvSpPr>
        <p:spPr>
          <a:xfrm>
            <a:off x="5353811" y="4212335"/>
            <a:ext cx="165354" cy="179832"/>
          </a:xfrm>
          <a:custGeom>
            <a:avLst/>
            <a:gdLst/>
            <a:ahLst/>
            <a:cxnLst/>
            <a:rect l="l" t="t" r="r" b="b"/>
            <a:pathLst>
              <a:path w="165353" h="179832">
                <a:moveTo>
                  <a:pt x="0" y="179832"/>
                </a:moveTo>
                <a:lnTo>
                  <a:pt x="161544" y="18288"/>
                </a:lnTo>
                <a:lnTo>
                  <a:pt x="165354" y="0"/>
                </a:lnTo>
                <a:lnTo>
                  <a:pt x="3809" y="161544"/>
                </a:lnTo>
                <a:lnTo>
                  <a:pt x="0" y="179832"/>
                </a:lnTo>
                <a:close/>
              </a:path>
            </a:pathLst>
          </a:custGeom>
          <a:solidFill>
            <a:srgbClr val="58DFDF"/>
          </a:solidFill>
        </p:spPr>
        <p:txBody>
          <a:bodyPr wrap="square" lIns="0" tIns="0" rIns="0" bIns="0" rtlCol="0">
            <a:noAutofit/>
          </a:bodyPr>
          <a:lstStyle/>
          <a:p>
            <a:endParaRPr/>
          </a:p>
        </p:txBody>
      </p:sp>
      <p:sp>
        <p:nvSpPr>
          <p:cNvPr id="3757" name="object 3757"/>
          <p:cNvSpPr/>
          <p:nvPr/>
        </p:nvSpPr>
        <p:spPr>
          <a:xfrm>
            <a:off x="5353811" y="4230623"/>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758" name="object 3758"/>
          <p:cNvSpPr/>
          <p:nvPr/>
        </p:nvSpPr>
        <p:spPr>
          <a:xfrm>
            <a:off x="5357622" y="4193285"/>
            <a:ext cx="164592" cy="180594"/>
          </a:xfrm>
          <a:custGeom>
            <a:avLst/>
            <a:gdLst/>
            <a:ahLst/>
            <a:cxnLst/>
            <a:rect l="l" t="t" r="r" b="b"/>
            <a:pathLst>
              <a:path w="164591" h="180594">
                <a:moveTo>
                  <a:pt x="0" y="180594"/>
                </a:moveTo>
                <a:lnTo>
                  <a:pt x="161544" y="19050"/>
                </a:lnTo>
                <a:lnTo>
                  <a:pt x="164592" y="0"/>
                </a:lnTo>
                <a:lnTo>
                  <a:pt x="3047" y="161544"/>
                </a:lnTo>
                <a:lnTo>
                  <a:pt x="0" y="180594"/>
                </a:lnTo>
                <a:close/>
              </a:path>
            </a:pathLst>
          </a:custGeom>
          <a:solidFill>
            <a:srgbClr val="58DFDF"/>
          </a:solidFill>
        </p:spPr>
        <p:txBody>
          <a:bodyPr wrap="square" lIns="0" tIns="0" rIns="0" bIns="0" rtlCol="0">
            <a:noAutofit/>
          </a:bodyPr>
          <a:lstStyle/>
          <a:p>
            <a:endParaRPr/>
          </a:p>
        </p:txBody>
      </p:sp>
      <p:sp>
        <p:nvSpPr>
          <p:cNvPr id="3759" name="object 3759"/>
          <p:cNvSpPr/>
          <p:nvPr/>
        </p:nvSpPr>
        <p:spPr>
          <a:xfrm>
            <a:off x="5357622" y="4212335"/>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760" name="object 3760"/>
          <p:cNvSpPr/>
          <p:nvPr/>
        </p:nvSpPr>
        <p:spPr>
          <a:xfrm>
            <a:off x="5360670" y="4173473"/>
            <a:ext cx="164592" cy="181356"/>
          </a:xfrm>
          <a:custGeom>
            <a:avLst/>
            <a:gdLst/>
            <a:ahLst/>
            <a:cxnLst/>
            <a:rect l="l" t="t" r="r" b="b"/>
            <a:pathLst>
              <a:path w="164591" h="181355">
                <a:moveTo>
                  <a:pt x="0" y="181355"/>
                </a:moveTo>
                <a:lnTo>
                  <a:pt x="161544" y="19811"/>
                </a:lnTo>
                <a:lnTo>
                  <a:pt x="164592" y="0"/>
                </a:lnTo>
                <a:lnTo>
                  <a:pt x="3047" y="161543"/>
                </a:lnTo>
                <a:lnTo>
                  <a:pt x="0" y="181355"/>
                </a:lnTo>
                <a:close/>
              </a:path>
            </a:pathLst>
          </a:custGeom>
          <a:solidFill>
            <a:srgbClr val="58DFDF"/>
          </a:solidFill>
        </p:spPr>
        <p:txBody>
          <a:bodyPr wrap="square" lIns="0" tIns="0" rIns="0" bIns="0" rtlCol="0">
            <a:noAutofit/>
          </a:bodyPr>
          <a:lstStyle/>
          <a:p>
            <a:endParaRPr/>
          </a:p>
        </p:txBody>
      </p:sp>
      <p:sp>
        <p:nvSpPr>
          <p:cNvPr id="3761" name="object 3761"/>
          <p:cNvSpPr/>
          <p:nvPr/>
        </p:nvSpPr>
        <p:spPr>
          <a:xfrm>
            <a:off x="5360670" y="4193285"/>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762" name="object 3762"/>
          <p:cNvSpPr/>
          <p:nvPr/>
        </p:nvSpPr>
        <p:spPr>
          <a:xfrm>
            <a:off x="5363717" y="4153661"/>
            <a:ext cx="163830" cy="181356"/>
          </a:xfrm>
          <a:custGeom>
            <a:avLst/>
            <a:gdLst/>
            <a:ahLst/>
            <a:cxnLst/>
            <a:rect l="l" t="t" r="r" b="b"/>
            <a:pathLst>
              <a:path w="163829" h="181355">
                <a:moveTo>
                  <a:pt x="0" y="181356"/>
                </a:moveTo>
                <a:lnTo>
                  <a:pt x="161544" y="19812"/>
                </a:lnTo>
                <a:lnTo>
                  <a:pt x="163830" y="0"/>
                </a:lnTo>
                <a:lnTo>
                  <a:pt x="2285" y="161544"/>
                </a:lnTo>
                <a:lnTo>
                  <a:pt x="0" y="181356"/>
                </a:lnTo>
                <a:close/>
              </a:path>
            </a:pathLst>
          </a:custGeom>
          <a:solidFill>
            <a:srgbClr val="58DFDF"/>
          </a:solidFill>
        </p:spPr>
        <p:txBody>
          <a:bodyPr wrap="square" lIns="0" tIns="0" rIns="0" bIns="0" rtlCol="0">
            <a:noAutofit/>
          </a:bodyPr>
          <a:lstStyle/>
          <a:p>
            <a:endParaRPr/>
          </a:p>
        </p:txBody>
      </p:sp>
      <p:sp>
        <p:nvSpPr>
          <p:cNvPr id="3763" name="object 3763"/>
          <p:cNvSpPr/>
          <p:nvPr/>
        </p:nvSpPr>
        <p:spPr>
          <a:xfrm>
            <a:off x="5363717" y="4173473"/>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764" name="object 3764"/>
          <p:cNvSpPr/>
          <p:nvPr/>
        </p:nvSpPr>
        <p:spPr>
          <a:xfrm>
            <a:off x="5366004" y="4133087"/>
            <a:ext cx="163830" cy="182118"/>
          </a:xfrm>
          <a:custGeom>
            <a:avLst/>
            <a:gdLst/>
            <a:ahLst/>
            <a:cxnLst/>
            <a:rect l="l" t="t" r="r" b="b"/>
            <a:pathLst>
              <a:path w="163829" h="182117">
                <a:moveTo>
                  <a:pt x="0" y="182117"/>
                </a:moveTo>
                <a:lnTo>
                  <a:pt x="161544" y="20573"/>
                </a:lnTo>
                <a:lnTo>
                  <a:pt x="163830" y="0"/>
                </a:lnTo>
                <a:lnTo>
                  <a:pt x="2285" y="161543"/>
                </a:lnTo>
                <a:lnTo>
                  <a:pt x="0" y="182117"/>
                </a:lnTo>
                <a:close/>
              </a:path>
            </a:pathLst>
          </a:custGeom>
          <a:solidFill>
            <a:srgbClr val="58DFDF"/>
          </a:solidFill>
        </p:spPr>
        <p:txBody>
          <a:bodyPr wrap="square" lIns="0" tIns="0" rIns="0" bIns="0" rtlCol="0">
            <a:noAutofit/>
          </a:bodyPr>
          <a:lstStyle/>
          <a:p>
            <a:endParaRPr/>
          </a:p>
        </p:txBody>
      </p:sp>
      <p:sp>
        <p:nvSpPr>
          <p:cNvPr id="3765" name="object 3765"/>
          <p:cNvSpPr/>
          <p:nvPr/>
        </p:nvSpPr>
        <p:spPr>
          <a:xfrm>
            <a:off x="5366004" y="4153661"/>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766" name="object 3766"/>
          <p:cNvSpPr/>
          <p:nvPr/>
        </p:nvSpPr>
        <p:spPr>
          <a:xfrm>
            <a:off x="5368289" y="4112514"/>
            <a:ext cx="163068" cy="182118"/>
          </a:xfrm>
          <a:custGeom>
            <a:avLst/>
            <a:gdLst/>
            <a:ahLst/>
            <a:cxnLst/>
            <a:rect l="l" t="t" r="r" b="b"/>
            <a:pathLst>
              <a:path w="163067" h="182117">
                <a:moveTo>
                  <a:pt x="0" y="182117"/>
                </a:moveTo>
                <a:lnTo>
                  <a:pt x="161544" y="20573"/>
                </a:lnTo>
                <a:lnTo>
                  <a:pt x="163068" y="0"/>
                </a:lnTo>
                <a:lnTo>
                  <a:pt x="1523" y="161543"/>
                </a:lnTo>
                <a:lnTo>
                  <a:pt x="0" y="182117"/>
                </a:lnTo>
                <a:close/>
              </a:path>
            </a:pathLst>
          </a:custGeom>
          <a:solidFill>
            <a:srgbClr val="58DFDF"/>
          </a:solidFill>
        </p:spPr>
        <p:txBody>
          <a:bodyPr wrap="square" lIns="0" tIns="0" rIns="0" bIns="0" rtlCol="0">
            <a:noAutofit/>
          </a:bodyPr>
          <a:lstStyle/>
          <a:p>
            <a:endParaRPr/>
          </a:p>
        </p:txBody>
      </p:sp>
      <p:sp>
        <p:nvSpPr>
          <p:cNvPr id="3767" name="object 3767"/>
          <p:cNvSpPr/>
          <p:nvPr/>
        </p:nvSpPr>
        <p:spPr>
          <a:xfrm>
            <a:off x="5368289" y="4133088"/>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768" name="object 3768"/>
          <p:cNvSpPr/>
          <p:nvPr/>
        </p:nvSpPr>
        <p:spPr>
          <a:xfrm>
            <a:off x="5369814" y="4090415"/>
            <a:ext cx="162306" cy="183642"/>
          </a:xfrm>
          <a:custGeom>
            <a:avLst/>
            <a:gdLst/>
            <a:ahLst/>
            <a:cxnLst/>
            <a:rect l="l" t="t" r="r" b="b"/>
            <a:pathLst>
              <a:path w="162305" h="183641">
                <a:moveTo>
                  <a:pt x="0" y="183642"/>
                </a:moveTo>
                <a:lnTo>
                  <a:pt x="161544" y="22098"/>
                </a:lnTo>
                <a:lnTo>
                  <a:pt x="162306" y="0"/>
                </a:lnTo>
                <a:lnTo>
                  <a:pt x="761" y="161544"/>
                </a:lnTo>
                <a:lnTo>
                  <a:pt x="0" y="183642"/>
                </a:lnTo>
                <a:close/>
              </a:path>
            </a:pathLst>
          </a:custGeom>
          <a:solidFill>
            <a:srgbClr val="59E0E0"/>
          </a:solidFill>
        </p:spPr>
        <p:txBody>
          <a:bodyPr wrap="square" lIns="0" tIns="0" rIns="0" bIns="0" rtlCol="0">
            <a:noAutofit/>
          </a:bodyPr>
          <a:lstStyle/>
          <a:p>
            <a:endParaRPr/>
          </a:p>
        </p:txBody>
      </p:sp>
      <p:sp>
        <p:nvSpPr>
          <p:cNvPr id="3769" name="object 3769"/>
          <p:cNvSpPr/>
          <p:nvPr/>
        </p:nvSpPr>
        <p:spPr>
          <a:xfrm>
            <a:off x="5369814" y="411251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3770" name="object 3770"/>
          <p:cNvSpPr/>
          <p:nvPr/>
        </p:nvSpPr>
        <p:spPr>
          <a:xfrm>
            <a:off x="5370576" y="4068318"/>
            <a:ext cx="161544" cy="183642"/>
          </a:xfrm>
          <a:custGeom>
            <a:avLst/>
            <a:gdLst/>
            <a:ahLst/>
            <a:cxnLst/>
            <a:rect l="l" t="t" r="r" b="b"/>
            <a:pathLst>
              <a:path w="161544" h="183641">
                <a:moveTo>
                  <a:pt x="0" y="183642"/>
                </a:moveTo>
                <a:lnTo>
                  <a:pt x="161544" y="22098"/>
                </a:lnTo>
                <a:lnTo>
                  <a:pt x="161544" y="0"/>
                </a:lnTo>
                <a:lnTo>
                  <a:pt x="0" y="162306"/>
                </a:lnTo>
                <a:lnTo>
                  <a:pt x="0" y="183642"/>
                </a:lnTo>
                <a:close/>
              </a:path>
            </a:pathLst>
          </a:custGeom>
          <a:solidFill>
            <a:srgbClr val="59E0E0"/>
          </a:solidFill>
        </p:spPr>
        <p:txBody>
          <a:bodyPr wrap="square" lIns="0" tIns="0" rIns="0" bIns="0" rtlCol="0">
            <a:noAutofit/>
          </a:bodyPr>
          <a:lstStyle/>
          <a:p>
            <a:endParaRPr/>
          </a:p>
        </p:txBody>
      </p:sp>
      <p:sp>
        <p:nvSpPr>
          <p:cNvPr id="3771" name="object 3771"/>
          <p:cNvSpPr/>
          <p:nvPr/>
        </p:nvSpPr>
        <p:spPr>
          <a:xfrm>
            <a:off x="5370576" y="4090416"/>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3772" name="object 3772"/>
          <p:cNvSpPr/>
          <p:nvPr/>
        </p:nvSpPr>
        <p:spPr>
          <a:xfrm>
            <a:off x="5370576" y="4048505"/>
            <a:ext cx="161544" cy="182118"/>
          </a:xfrm>
          <a:custGeom>
            <a:avLst/>
            <a:gdLst/>
            <a:ahLst/>
            <a:cxnLst/>
            <a:rect l="l" t="t" r="r" b="b"/>
            <a:pathLst>
              <a:path w="161544" h="182117">
                <a:moveTo>
                  <a:pt x="0" y="182118"/>
                </a:moveTo>
                <a:lnTo>
                  <a:pt x="161544" y="19812"/>
                </a:lnTo>
                <a:lnTo>
                  <a:pt x="161544" y="0"/>
                </a:lnTo>
                <a:lnTo>
                  <a:pt x="0" y="161544"/>
                </a:lnTo>
                <a:lnTo>
                  <a:pt x="0" y="182118"/>
                </a:lnTo>
                <a:close/>
              </a:path>
            </a:pathLst>
          </a:custGeom>
          <a:solidFill>
            <a:srgbClr val="59E0E0"/>
          </a:solidFill>
        </p:spPr>
        <p:txBody>
          <a:bodyPr wrap="square" lIns="0" tIns="0" rIns="0" bIns="0" rtlCol="0">
            <a:noAutofit/>
          </a:bodyPr>
          <a:lstStyle/>
          <a:p>
            <a:endParaRPr/>
          </a:p>
        </p:txBody>
      </p:sp>
      <p:sp>
        <p:nvSpPr>
          <p:cNvPr id="3773" name="object 3773"/>
          <p:cNvSpPr/>
          <p:nvPr/>
        </p:nvSpPr>
        <p:spPr>
          <a:xfrm>
            <a:off x="5370576" y="4068317"/>
            <a:ext cx="161544" cy="162306"/>
          </a:xfrm>
          <a:custGeom>
            <a:avLst/>
            <a:gdLst/>
            <a:ahLst/>
            <a:cxnLst/>
            <a:rect l="l" t="t" r="r" b="b"/>
            <a:pathLst>
              <a:path w="161544" h="162305">
                <a:moveTo>
                  <a:pt x="0" y="162305"/>
                </a:moveTo>
                <a:lnTo>
                  <a:pt x="161544" y="0"/>
                </a:lnTo>
              </a:path>
            </a:pathLst>
          </a:custGeom>
          <a:ln w="762">
            <a:solidFill>
              <a:srgbClr val="59E0E0"/>
            </a:solidFill>
          </a:ln>
        </p:spPr>
        <p:txBody>
          <a:bodyPr wrap="square" lIns="0" tIns="0" rIns="0" bIns="0" rtlCol="0">
            <a:noAutofit/>
          </a:bodyPr>
          <a:lstStyle/>
          <a:p>
            <a:endParaRPr/>
          </a:p>
        </p:txBody>
      </p:sp>
      <p:sp>
        <p:nvSpPr>
          <p:cNvPr id="3774" name="object 3774"/>
          <p:cNvSpPr/>
          <p:nvPr/>
        </p:nvSpPr>
        <p:spPr>
          <a:xfrm>
            <a:off x="5369814" y="4027931"/>
            <a:ext cx="162306" cy="182118"/>
          </a:xfrm>
          <a:custGeom>
            <a:avLst/>
            <a:gdLst/>
            <a:ahLst/>
            <a:cxnLst/>
            <a:rect l="l" t="t" r="r" b="b"/>
            <a:pathLst>
              <a:path w="162306" h="182117">
                <a:moveTo>
                  <a:pt x="762" y="182118"/>
                </a:moveTo>
                <a:lnTo>
                  <a:pt x="162306" y="20574"/>
                </a:lnTo>
                <a:lnTo>
                  <a:pt x="161544" y="0"/>
                </a:lnTo>
                <a:lnTo>
                  <a:pt x="0" y="161544"/>
                </a:lnTo>
                <a:lnTo>
                  <a:pt x="762" y="182118"/>
                </a:lnTo>
                <a:close/>
              </a:path>
            </a:pathLst>
          </a:custGeom>
          <a:solidFill>
            <a:srgbClr val="59E0E0"/>
          </a:solidFill>
        </p:spPr>
        <p:txBody>
          <a:bodyPr wrap="square" lIns="0" tIns="0" rIns="0" bIns="0" rtlCol="0">
            <a:noAutofit/>
          </a:bodyPr>
          <a:lstStyle/>
          <a:p>
            <a:endParaRPr/>
          </a:p>
        </p:txBody>
      </p:sp>
      <p:sp>
        <p:nvSpPr>
          <p:cNvPr id="3775" name="object 3775"/>
          <p:cNvSpPr/>
          <p:nvPr/>
        </p:nvSpPr>
        <p:spPr>
          <a:xfrm>
            <a:off x="5370576" y="4048505"/>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3776" name="object 3776"/>
          <p:cNvSpPr/>
          <p:nvPr/>
        </p:nvSpPr>
        <p:spPr>
          <a:xfrm>
            <a:off x="5368290" y="4008120"/>
            <a:ext cx="163068" cy="181356"/>
          </a:xfrm>
          <a:custGeom>
            <a:avLst/>
            <a:gdLst/>
            <a:ahLst/>
            <a:cxnLst/>
            <a:rect l="l" t="t" r="r" b="b"/>
            <a:pathLst>
              <a:path w="163067" h="181355">
                <a:moveTo>
                  <a:pt x="1524" y="181355"/>
                </a:moveTo>
                <a:lnTo>
                  <a:pt x="163068" y="19811"/>
                </a:lnTo>
                <a:lnTo>
                  <a:pt x="161544" y="0"/>
                </a:lnTo>
                <a:lnTo>
                  <a:pt x="0" y="161543"/>
                </a:lnTo>
                <a:lnTo>
                  <a:pt x="1524" y="181355"/>
                </a:lnTo>
                <a:close/>
              </a:path>
            </a:pathLst>
          </a:custGeom>
          <a:solidFill>
            <a:srgbClr val="59E0E0"/>
          </a:solidFill>
        </p:spPr>
        <p:txBody>
          <a:bodyPr wrap="square" lIns="0" tIns="0" rIns="0" bIns="0" rtlCol="0">
            <a:noAutofit/>
          </a:bodyPr>
          <a:lstStyle/>
          <a:p>
            <a:endParaRPr/>
          </a:p>
        </p:txBody>
      </p:sp>
      <p:sp>
        <p:nvSpPr>
          <p:cNvPr id="3777" name="object 3777"/>
          <p:cNvSpPr/>
          <p:nvPr/>
        </p:nvSpPr>
        <p:spPr>
          <a:xfrm>
            <a:off x="5369814" y="4027932"/>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3778" name="object 3778"/>
          <p:cNvSpPr/>
          <p:nvPr/>
        </p:nvSpPr>
        <p:spPr>
          <a:xfrm>
            <a:off x="5366003" y="3989070"/>
            <a:ext cx="163830" cy="180594"/>
          </a:xfrm>
          <a:custGeom>
            <a:avLst/>
            <a:gdLst/>
            <a:ahLst/>
            <a:cxnLst/>
            <a:rect l="l" t="t" r="r" b="b"/>
            <a:pathLst>
              <a:path w="163829" h="180594">
                <a:moveTo>
                  <a:pt x="2286" y="180593"/>
                </a:moveTo>
                <a:lnTo>
                  <a:pt x="163830" y="19049"/>
                </a:lnTo>
                <a:lnTo>
                  <a:pt x="161544" y="0"/>
                </a:lnTo>
                <a:lnTo>
                  <a:pt x="0" y="161543"/>
                </a:lnTo>
                <a:lnTo>
                  <a:pt x="2286" y="180593"/>
                </a:lnTo>
                <a:close/>
              </a:path>
            </a:pathLst>
          </a:custGeom>
          <a:solidFill>
            <a:srgbClr val="58DFDF"/>
          </a:solidFill>
        </p:spPr>
        <p:txBody>
          <a:bodyPr wrap="square" lIns="0" tIns="0" rIns="0" bIns="0" rtlCol="0">
            <a:noAutofit/>
          </a:bodyPr>
          <a:lstStyle/>
          <a:p>
            <a:endParaRPr/>
          </a:p>
        </p:txBody>
      </p:sp>
      <p:sp>
        <p:nvSpPr>
          <p:cNvPr id="3779" name="object 3779"/>
          <p:cNvSpPr/>
          <p:nvPr/>
        </p:nvSpPr>
        <p:spPr>
          <a:xfrm>
            <a:off x="5368289" y="400812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780" name="object 3780"/>
          <p:cNvSpPr/>
          <p:nvPr/>
        </p:nvSpPr>
        <p:spPr>
          <a:xfrm>
            <a:off x="5363718" y="3969258"/>
            <a:ext cx="163830" cy="181356"/>
          </a:xfrm>
          <a:custGeom>
            <a:avLst/>
            <a:gdLst/>
            <a:ahLst/>
            <a:cxnLst/>
            <a:rect l="l" t="t" r="r" b="b"/>
            <a:pathLst>
              <a:path w="163829" h="181355">
                <a:moveTo>
                  <a:pt x="2286" y="181356"/>
                </a:moveTo>
                <a:lnTo>
                  <a:pt x="163830" y="19812"/>
                </a:lnTo>
                <a:lnTo>
                  <a:pt x="161544" y="0"/>
                </a:lnTo>
                <a:lnTo>
                  <a:pt x="0" y="162306"/>
                </a:lnTo>
                <a:lnTo>
                  <a:pt x="2286" y="181356"/>
                </a:lnTo>
                <a:close/>
              </a:path>
            </a:pathLst>
          </a:custGeom>
          <a:solidFill>
            <a:srgbClr val="58DFDF"/>
          </a:solidFill>
        </p:spPr>
        <p:txBody>
          <a:bodyPr wrap="square" lIns="0" tIns="0" rIns="0" bIns="0" rtlCol="0">
            <a:noAutofit/>
          </a:bodyPr>
          <a:lstStyle/>
          <a:p>
            <a:endParaRPr/>
          </a:p>
        </p:txBody>
      </p:sp>
      <p:sp>
        <p:nvSpPr>
          <p:cNvPr id="3781" name="object 3781"/>
          <p:cNvSpPr/>
          <p:nvPr/>
        </p:nvSpPr>
        <p:spPr>
          <a:xfrm>
            <a:off x="5366004" y="398907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3782" name="object 3782"/>
          <p:cNvSpPr/>
          <p:nvPr/>
        </p:nvSpPr>
        <p:spPr>
          <a:xfrm>
            <a:off x="5360669" y="3950970"/>
            <a:ext cx="164592" cy="180594"/>
          </a:xfrm>
          <a:custGeom>
            <a:avLst/>
            <a:gdLst/>
            <a:ahLst/>
            <a:cxnLst/>
            <a:rect l="l" t="t" r="r" b="b"/>
            <a:pathLst>
              <a:path w="164591" h="180594">
                <a:moveTo>
                  <a:pt x="3048" y="180593"/>
                </a:moveTo>
                <a:lnTo>
                  <a:pt x="164592" y="18287"/>
                </a:lnTo>
                <a:lnTo>
                  <a:pt x="162306" y="0"/>
                </a:lnTo>
                <a:lnTo>
                  <a:pt x="0" y="161543"/>
                </a:lnTo>
                <a:lnTo>
                  <a:pt x="3048" y="180593"/>
                </a:lnTo>
                <a:close/>
              </a:path>
            </a:pathLst>
          </a:custGeom>
          <a:solidFill>
            <a:srgbClr val="58DFDF"/>
          </a:solidFill>
        </p:spPr>
        <p:txBody>
          <a:bodyPr wrap="square" lIns="0" tIns="0" rIns="0" bIns="0" rtlCol="0">
            <a:noAutofit/>
          </a:bodyPr>
          <a:lstStyle/>
          <a:p>
            <a:endParaRPr/>
          </a:p>
        </p:txBody>
      </p:sp>
      <p:sp>
        <p:nvSpPr>
          <p:cNvPr id="3783" name="object 3783"/>
          <p:cNvSpPr/>
          <p:nvPr/>
        </p:nvSpPr>
        <p:spPr>
          <a:xfrm>
            <a:off x="5363717" y="3969258"/>
            <a:ext cx="161544" cy="162306"/>
          </a:xfrm>
          <a:custGeom>
            <a:avLst/>
            <a:gdLst/>
            <a:ahLst/>
            <a:cxnLst/>
            <a:rect l="l" t="t" r="r" b="b"/>
            <a:pathLst>
              <a:path w="161544" h="162305">
                <a:moveTo>
                  <a:pt x="0" y="162306"/>
                </a:moveTo>
                <a:lnTo>
                  <a:pt x="161544" y="0"/>
                </a:lnTo>
              </a:path>
            </a:pathLst>
          </a:custGeom>
          <a:ln w="762">
            <a:solidFill>
              <a:srgbClr val="58DFDF"/>
            </a:solidFill>
          </a:ln>
        </p:spPr>
        <p:txBody>
          <a:bodyPr wrap="square" lIns="0" tIns="0" rIns="0" bIns="0" rtlCol="0">
            <a:noAutofit/>
          </a:bodyPr>
          <a:lstStyle/>
          <a:p>
            <a:endParaRPr/>
          </a:p>
        </p:txBody>
      </p:sp>
      <p:sp>
        <p:nvSpPr>
          <p:cNvPr id="3784" name="object 3784"/>
          <p:cNvSpPr/>
          <p:nvPr/>
        </p:nvSpPr>
        <p:spPr>
          <a:xfrm>
            <a:off x="5353812" y="3914394"/>
            <a:ext cx="169164" cy="198120"/>
          </a:xfrm>
          <a:custGeom>
            <a:avLst/>
            <a:gdLst/>
            <a:ahLst/>
            <a:cxnLst/>
            <a:rect l="l" t="t" r="r" b="b"/>
            <a:pathLst>
              <a:path w="169163" h="198120">
                <a:moveTo>
                  <a:pt x="6858" y="198119"/>
                </a:moveTo>
                <a:lnTo>
                  <a:pt x="169164" y="36575"/>
                </a:lnTo>
                <a:lnTo>
                  <a:pt x="161544" y="0"/>
                </a:lnTo>
                <a:lnTo>
                  <a:pt x="0" y="161543"/>
                </a:lnTo>
                <a:lnTo>
                  <a:pt x="6858" y="198119"/>
                </a:lnTo>
                <a:close/>
              </a:path>
            </a:pathLst>
          </a:custGeom>
          <a:solidFill>
            <a:srgbClr val="58DFDF"/>
          </a:solidFill>
        </p:spPr>
        <p:txBody>
          <a:bodyPr wrap="square" lIns="0" tIns="0" rIns="0" bIns="0" rtlCol="0">
            <a:noAutofit/>
          </a:bodyPr>
          <a:lstStyle/>
          <a:p>
            <a:endParaRPr/>
          </a:p>
        </p:txBody>
      </p:sp>
      <p:sp>
        <p:nvSpPr>
          <p:cNvPr id="3785" name="object 3785"/>
          <p:cNvSpPr/>
          <p:nvPr/>
        </p:nvSpPr>
        <p:spPr>
          <a:xfrm>
            <a:off x="5360670" y="3950970"/>
            <a:ext cx="162306" cy="161544"/>
          </a:xfrm>
          <a:custGeom>
            <a:avLst/>
            <a:gdLst/>
            <a:ahLst/>
            <a:cxnLst/>
            <a:rect l="l" t="t" r="r" b="b"/>
            <a:pathLst>
              <a:path w="162305" h="161544">
                <a:moveTo>
                  <a:pt x="0" y="161543"/>
                </a:moveTo>
                <a:lnTo>
                  <a:pt x="162306" y="0"/>
                </a:lnTo>
              </a:path>
            </a:pathLst>
          </a:custGeom>
          <a:ln w="762">
            <a:solidFill>
              <a:srgbClr val="58DFDF"/>
            </a:solidFill>
          </a:ln>
        </p:spPr>
        <p:txBody>
          <a:bodyPr wrap="square" lIns="0" tIns="0" rIns="0" bIns="0" rtlCol="0">
            <a:noAutofit/>
          </a:bodyPr>
          <a:lstStyle/>
          <a:p>
            <a:endParaRPr/>
          </a:p>
        </p:txBody>
      </p:sp>
      <p:sp>
        <p:nvSpPr>
          <p:cNvPr id="3786" name="object 3786"/>
          <p:cNvSpPr/>
          <p:nvPr/>
        </p:nvSpPr>
        <p:spPr>
          <a:xfrm>
            <a:off x="5349239" y="3896868"/>
            <a:ext cx="166116" cy="179070"/>
          </a:xfrm>
          <a:custGeom>
            <a:avLst/>
            <a:gdLst/>
            <a:ahLst/>
            <a:cxnLst/>
            <a:rect l="l" t="t" r="r" b="b"/>
            <a:pathLst>
              <a:path w="166115" h="179070">
                <a:moveTo>
                  <a:pt x="4572" y="179070"/>
                </a:moveTo>
                <a:lnTo>
                  <a:pt x="166116" y="17526"/>
                </a:lnTo>
                <a:lnTo>
                  <a:pt x="162306" y="0"/>
                </a:lnTo>
                <a:lnTo>
                  <a:pt x="0" y="161544"/>
                </a:lnTo>
                <a:lnTo>
                  <a:pt x="4572" y="179070"/>
                </a:lnTo>
                <a:close/>
              </a:path>
            </a:pathLst>
          </a:custGeom>
          <a:solidFill>
            <a:srgbClr val="58DFDF"/>
          </a:solidFill>
        </p:spPr>
        <p:txBody>
          <a:bodyPr wrap="square" lIns="0" tIns="0" rIns="0" bIns="0" rtlCol="0">
            <a:noAutofit/>
          </a:bodyPr>
          <a:lstStyle/>
          <a:p>
            <a:endParaRPr/>
          </a:p>
        </p:txBody>
      </p:sp>
      <p:sp>
        <p:nvSpPr>
          <p:cNvPr id="3787" name="object 3787"/>
          <p:cNvSpPr/>
          <p:nvPr/>
        </p:nvSpPr>
        <p:spPr>
          <a:xfrm>
            <a:off x="5353811" y="3914394"/>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3788" name="object 3788"/>
          <p:cNvSpPr/>
          <p:nvPr/>
        </p:nvSpPr>
        <p:spPr>
          <a:xfrm>
            <a:off x="5344667" y="3880103"/>
            <a:ext cx="166877" cy="178308"/>
          </a:xfrm>
          <a:custGeom>
            <a:avLst/>
            <a:gdLst/>
            <a:ahLst/>
            <a:cxnLst/>
            <a:rect l="l" t="t" r="r" b="b"/>
            <a:pathLst>
              <a:path w="166877" h="178308">
                <a:moveTo>
                  <a:pt x="4572" y="178307"/>
                </a:moveTo>
                <a:lnTo>
                  <a:pt x="166878" y="16763"/>
                </a:lnTo>
                <a:lnTo>
                  <a:pt x="161544" y="0"/>
                </a:lnTo>
                <a:lnTo>
                  <a:pt x="0" y="161543"/>
                </a:lnTo>
                <a:lnTo>
                  <a:pt x="4572" y="178307"/>
                </a:lnTo>
                <a:close/>
              </a:path>
            </a:pathLst>
          </a:custGeom>
          <a:solidFill>
            <a:srgbClr val="58DEDE"/>
          </a:solidFill>
        </p:spPr>
        <p:txBody>
          <a:bodyPr wrap="square" lIns="0" tIns="0" rIns="0" bIns="0" rtlCol="0">
            <a:noAutofit/>
          </a:bodyPr>
          <a:lstStyle/>
          <a:p>
            <a:endParaRPr/>
          </a:p>
        </p:txBody>
      </p:sp>
      <p:sp>
        <p:nvSpPr>
          <p:cNvPr id="3789" name="object 3789"/>
          <p:cNvSpPr/>
          <p:nvPr/>
        </p:nvSpPr>
        <p:spPr>
          <a:xfrm>
            <a:off x="5349239" y="3896867"/>
            <a:ext cx="162306" cy="161544"/>
          </a:xfrm>
          <a:custGeom>
            <a:avLst/>
            <a:gdLst/>
            <a:ahLst/>
            <a:cxnLst/>
            <a:rect l="l" t="t" r="r" b="b"/>
            <a:pathLst>
              <a:path w="162305" h="161544">
                <a:moveTo>
                  <a:pt x="0" y="161544"/>
                </a:moveTo>
                <a:lnTo>
                  <a:pt x="162306" y="0"/>
                </a:lnTo>
              </a:path>
            </a:pathLst>
          </a:custGeom>
          <a:ln w="762">
            <a:solidFill>
              <a:srgbClr val="58DEDE"/>
            </a:solidFill>
          </a:ln>
        </p:spPr>
        <p:txBody>
          <a:bodyPr wrap="square" lIns="0" tIns="0" rIns="0" bIns="0" rtlCol="0">
            <a:noAutofit/>
          </a:bodyPr>
          <a:lstStyle/>
          <a:p>
            <a:endParaRPr/>
          </a:p>
        </p:txBody>
      </p:sp>
      <p:sp>
        <p:nvSpPr>
          <p:cNvPr id="3790" name="object 3790"/>
          <p:cNvSpPr/>
          <p:nvPr/>
        </p:nvSpPr>
        <p:spPr>
          <a:xfrm>
            <a:off x="5339333" y="3864864"/>
            <a:ext cx="166878" cy="176784"/>
          </a:xfrm>
          <a:custGeom>
            <a:avLst/>
            <a:gdLst/>
            <a:ahLst/>
            <a:cxnLst/>
            <a:rect l="l" t="t" r="r" b="b"/>
            <a:pathLst>
              <a:path w="166877" h="176784">
                <a:moveTo>
                  <a:pt x="5334" y="176784"/>
                </a:moveTo>
                <a:lnTo>
                  <a:pt x="166878" y="15240"/>
                </a:lnTo>
                <a:lnTo>
                  <a:pt x="161544" y="0"/>
                </a:lnTo>
                <a:lnTo>
                  <a:pt x="0" y="161544"/>
                </a:lnTo>
                <a:lnTo>
                  <a:pt x="5334" y="176784"/>
                </a:lnTo>
                <a:close/>
              </a:path>
            </a:pathLst>
          </a:custGeom>
          <a:solidFill>
            <a:srgbClr val="58DDDD"/>
          </a:solidFill>
        </p:spPr>
        <p:txBody>
          <a:bodyPr wrap="square" lIns="0" tIns="0" rIns="0" bIns="0" rtlCol="0">
            <a:noAutofit/>
          </a:bodyPr>
          <a:lstStyle/>
          <a:p>
            <a:endParaRPr/>
          </a:p>
        </p:txBody>
      </p:sp>
      <p:sp>
        <p:nvSpPr>
          <p:cNvPr id="3791" name="object 3791"/>
          <p:cNvSpPr/>
          <p:nvPr/>
        </p:nvSpPr>
        <p:spPr>
          <a:xfrm>
            <a:off x="5344667" y="3880104"/>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3792" name="object 3792"/>
          <p:cNvSpPr/>
          <p:nvPr/>
        </p:nvSpPr>
        <p:spPr>
          <a:xfrm>
            <a:off x="5333237" y="3850385"/>
            <a:ext cx="167640" cy="176022"/>
          </a:xfrm>
          <a:custGeom>
            <a:avLst/>
            <a:gdLst/>
            <a:ahLst/>
            <a:cxnLst/>
            <a:rect l="l" t="t" r="r" b="b"/>
            <a:pathLst>
              <a:path w="167639" h="176022">
                <a:moveTo>
                  <a:pt x="6096" y="176022"/>
                </a:moveTo>
                <a:lnTo>
                  <a:pt x="167640" y="14478"/>
                </a:lnTo>
                <a:lnTo>
                  <a:pt x="161544" y="0"/>
                </a:lnTo>
                <a:lnTo>
                  <a:pt x="0" y="161544"/>
                </a:lnTo>
                <a:lnTo>
                  <a:pt x="6096" y="176022"/>
                </a:lnTo>
                <a:close/>
              </a:path>
            </a:pathLst>
          </a:custGeom>
          <a:solidFill>
            <a:srgbClr val="58DCDC"/>
          </a:solidFill>
        </p:spPr>
        <p:txBody>
          <a:bodyPr wrap="square" lIns="0" tIns="0" rIns="0" bIns="0" rtlCol="0">
            <a:noAutofit/>
          </a:bodyPr>
          <a:lstStyle/>
          <a:p>
            <a:endParaRPr/>
          </a:p>
        </p:txBody>
      </p:sp>
      <p:sp>
        <p:nvSpPr>
          <p:cNvPr id="3793" name="object 3793"/>
          <p:cNvSpPr/>
          <p:nvPr/>
        </p:nvSpPr>
        <p:spPr>
          <a:xfrm>
            <a:off x="5339333" y="3864863"/>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3794" name="object 3794"/>
          <p:cNvSpPr/>
          <p:nvPr/>
        </p:nvSpPr>
        <p:spPr>
          <a:xfrm>
            <a:off x="5327142" y="3836669"/>
            <a:ext cx="167640" cy="175260"/>
          </a:xfrm>
          <a:custGeom>
            <a:avLst/>
            <a:gdLst/>
            <a:ahLst/>
            <a:cxnLst/>
            <a:rect l="l" t="t" r="r" b="b"/>
            <a:pathLst>
              <a:path w="167639" h="175260">
                <a:moveTo>
                  <a:pt x="6096" y="175260"/>
                </a:moveTo>
                <a:lnTo>
                  <a:pt x="167640" y="13716"/>
                </a:lnTo>
                <a:lnTo>
                  <a:pt x="161544" y="0"/>
                </a:lnTo>
                <a:lnTo>
                  <a:pt x="0" y="161544"/>
                </a:lnTo>
                <a:lnTo>
                  <a:pt x="6096" y="175260"/>
                </a:lnTo>
                <a:close/>
              </a:path>
            </a:pathLst>
          </a:custGeom>
          <a:solidFill>
            <a:srgbClr val="57DBDB"/>
          </a:solidFill>
        </p:spPr>
        <p:txBody>
          <a:bodyPr wrap="square" lIns="0" tIns="0" rIns="0" bIns="0" rtlCol="0">
            <a:noAutofit/>
          </a:bodyPr>
          <a:lstStyle/>
          <a:p>
            <a:endParaRPr/>
          </a:p>
        </p:txBody>
      </p:sp>
      <p:sp>
        <p:nvSpPr>
          <p:cNvPr id="3795" name="object 3795"/>
          <p:cNvSpPr/>
          <p:nvPr/>
        </p:nvSpPr>
        <p:spPr>
          <a:xfrm>
            <a:off x="5333238" y="3850385"/>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3796" name="object 3796"/>
          <p:cNvSpPr/>
          <p:nvPr/>
        </p:nvSpPr>
        <p:spPr>
          <a:xfrm>
            <a:off x="5330190" y="3843527"/>
            <a:ext cx="164592" cy="168402"/>
          </a:xfrm>
          <a:custGeom>
            <a:avLst/>
            <a:gdLst/>
            <a:ahLst/>
            <a:cxnLst/>
            <a:rect l="l" t="t" r="r" b="b"/>
            <a:pathLst>
              <a:path w="164591" h="168401">
                <a:moveTo>
                  <a:pt x="3048" y="168401"/>
                </a:moveTo>
                <a:lnTo>
                  <a:pt x="164592" y="6857"/>
                </a:lnTo>
                <a:lnTo>
                  <a:pt x="161544" y="0"/>
                </a:lnTo>
                <a:lnTo>
                  <a:pt x="0" y="161543"/>
                </a:lnTo>
                <a:lnTo>
                  <a:pt x="3048" y="168401"/>
                </a:lnTo>
                <a:close/>
              </a:path>
            </a:pathLst>
          </a:custGeom>
          <a:solidFill>
            <a:srgbClr val="57DBDB"/>
          </a:solidFill>
        </p:spPr>
        <p:txBody>
          <a:bodyPr wrap="square" lIns="0" tIns="0" rIns="0" bIns="0" rtlCol="0">
            <a:noAutofit/>
          </a:bodyPr>
          <a:lstStyle/>
          <a:p>
            <a:endParaRPr/>
          </a:p>
        </p:txBody>
      </p:sp>
      <p:sp>
        <p:nvSpPr>
          <p:cNvPr id="3797" name="object 3797"/>
          <p:cNvSpPr/>
          <p:nvPr/>
        </p:nvSpPr>
        <p:spPr>
          <a:xfrm>
            <a:off x="5327141" y="3836670"/>
            <a:ext cx="164592" cy="168402"/>
          </a:xfrm>
          <a:custGeom>
            <a:avLst/>
            <a:gdLst/>
            <a:ahLst/>
            <a:cxnLst/>
            <a:rect l="l" t="t" r="r" b="b"/>
            <a:pathLst>
              <a:path w="164591" h="168401">
                <a:moveTo>
                  <a:pt x="3048" y="168401"/>
                </a:moveTo>
                <a:lnTo>
                  <a:pt x="164592" y="6857"/>
                </a:lnTo>
                <a:lnTo>
                  <a:pt x="161544" y="0"/>
                </a:lnTo>
                <a:lnTo>
                  <a:pt x="0" y="161543"/>
                </a:lnTo>
                <a:lnTo>
                  <a:pt x="3048" y="168401"/>
                </a:lnTo>
                <a:close/>
              </a:path>
            </a:pathLst>
          </a:custGeom>
          <a:solidFill>
            <a:srgbClr val="56DAD9"/>
          </a:solidFill>
        </p:spPr>
        <p:txBody>
          <a:bodyPr wrap="square" lIns="0" tIns="0" rIns="0" bIns="0" rtlCol="0">
            <a:noAutofit/>
          </a:bodyPr>
          <a:lstStyle/>
          <a:p>
            <a:endParaRPr/>
          </a:p>
        </p:txBody>
      </p:sp>
      <p:sp>
        <p:nvSpPr>
          <p:cNvPr id="3798" name="object 3798"/>
          <p:cNvSpPr/>
          <p:nvPr/>
        </p:nvSpPr>
        <p:spPr>
          <a:xfrm>
            <a:off x="5320284" y="3824478"/>
            <a:ext cx="168402" cy="173736"/>
          </a:xfrm>
          <a:custGeom>
            <a:avLst/>
            <a:gdLst/>
            <a:ahLst/>
            <a:cxnLst/>
            <a:rect l="l" t="t" r="r" b="b"/>
            <a:pathLst>
              <a:path w="168401" h="173736">
                <a:moveTo>
                  <a:pt x="6858" y="173736"/>
                </a:moveTo>
                <a:lnTo>
                  <a:pt x="168402" y="12192"/>
                </a:lnTo>
                <a:lnTo>
                  <a:pt x="161544" y="0"/>
                </a:lnTo>
                <a:lnTo>
                  <a:pt x="0" y="161544"/>
                </a:lnTo>
                <a:lnTo>
                  <a:pt x="6858" y="173736"/>
                </a:lnTo>
                <a:close/>
              </a:path>
            </a:pathLst>
          </a:custGeom>
          <a:solidFill>
            <a:srgbClr val="56D8D8"/>
          </a:solidFill>
        </p:spPr>
        <p:txBody>
          <a:bodyPr wrap="square" lIns="0" tIns="0" rIns="0" bIns="0" rtlCol="0">
            <a:noAutofit/>
          </a:bodyPr>
          <a:lstStyle/>
          <a:p>
            <a:endParaRPr/>
          </a:p>
        </p:txBody>
      </p:sp>
      <p:sp>
        <p:nvSpPr>
          <p:cNvPr id="3799" name="object 3799"/>
          <p:cNvSpPr/>
          <p:nvPr/>
        </p:nvSpPr>
        <p:spPr>
          <a:xfrm>
            <a:off x="5327142" y="3836670"/>
            <a:ext cx="161544" cy="161544"/>
          </a:xfrm>
          <a:custGeom>
            <a:avLst/>
            <a:gdLst/>
            <a:ahLst/>
            <a:cxnLst/>
            <a:rect l="l" t="t" r="r" b="b"/>
            <a:pathLst>
              <a:path w="161544" h="161544">
                <a:moveTo>
                  <a:pt x="0" y="161543"/>
                </a:moveTo>
                <a:lnTo>
                  <a:pt x="161544" y="0"/>
                </a:lnTo>
              </a:path>
            </a:pathLst>
          </a:custGeom>
          <a:ln w="762">
            <a:solidFill>
              <a:srgbClr val="56D8D8"/>
            </a:solidFill>
          </a:ln>
        </p:spPr>
        <p:txBody>
          <a:bodyPr wrap="square" lIns="0" tIns="0" rIns="0" bIns="0" rtlCol="0">
            <a:noAutofit/>
          </a:bodyPr>
          <a:lstStyle/>
          <a:p>
            <a:endParaRPr/>
          </a:p>
        </p:txBody>
      </p:sp>
      <p:sp>
        <p:nvSpPr>
          <p:cNvPr id="3800" name="object 3800"/>
          <p:cNvSpPr/>
          <p:nvPr/>
        </p:nvSpPr>
        <p:spPr>
          <a:xfrm>
            <a:off x="5323332" y="3830574"/>
            <a:ext cx="165354" cy="167640"/>
          </a:xfrm>
          <a:custGeom>
            <a:avLst/>
            <a:gdLst/>
            <a:ahLst/>
            <a:cxnLst/>
            <a:rect l="l" t="t" r="r" b="b"/>
            <a:pathLst>
              <a:path w="165353" h="167639">
                <a:moveTo>
                  <a:pt x="3810" y="167639"/>
                </a:moveTo>
                <a:lnTo>
                  <a:pt x="165354" y="6095"/>
                </a:lnTo>
                <a:lnTo>
                  <a:pt x="162306" y="0"/>
                </a:lnTo>
                <a:lnTo>
                  <a:pt x="0" y="161543"/>
                </a:lnTo>
                <a:lnTo>
                  <a:pt x="3810" y="167639"/>
                </a:lnTo>
                <a:close/>
              </a:path>
            </a:pathLst>
          </a:custGeom>
          <a:solidFill>
            <a:srgbClr val="56D8D8"/>
          </a:solidFill>
        </p:spPr>
        <p:txBody>
          <a:bodyPr wrap="square" lIns="0" tIns="0" rIns="0" bIns="0" rtlCol="0">
            <a:noAutofit/>
          </a:bodyPr>
          <a:lstStyle/>
          <a:p>
            <a:endParaRPr/>
          </a:p>
        </p:txBody>
      </p:sp>
      <p:sp>
        <p:nvSpPr>
          <p:cNvPr id="3801" name="object 3801"/>
          <p:cNvSpPr/>
          <p:nvPr/>
        </p:nvSpPr>
        <p:spPr>
          <a:xfrm>
            <a:off x="5320284" y="3824477"/>
            <a:ext cx="165354" cy="167640"/>
          </a:xfrm>
          <a:custGeom>
            <a:avLst/>
            <a:gdLst/>
            <a:ahLst/>
            <a:cxnLst/>
            <a:rect l="l" t="t" r="r" b="b"/>
            <a:pathLst>
              <a:path w="165353" h="167639">
                <a:moveTo>
                  <a:pt x="3048" y="167639"/>
                </a:moveTo>
                <a:lnTo>
                  <a:pt x="165354" y="6095"/>
                </a:lnTo>
                <a:lnTo>
                  <a:pt x="161544" y="0"/>
                </a:lnTo>
                <a:lnTo>
                  <a:pt x="0" y="161543"/>
                </a:lnTo>
                <a:lnTo>
                  <a:pt x="3048" y="167639"/>
                </a:lnTo>
                <a:close/>
              </a:path>
            </a:pathLst>
          </a:custGeom>
          <a:solidFill>
            <a:srgbClr val="55D7D7"/>
          </a:solidFill>
        </p:spPr>
        <p:txBody>
          <a:bodyPr wrap="square" lIns="0" tIns="0" rIns="0" bIns="0" rtlCol="0">
            <a:noAutofit/>
          </a:bodyPr>
          <a:lstStyle/>
          <a:p>
            <a:endParaRPr/>
          </a:p>
        </p:txBody>
      </p:sp>
      <p:sp>
        <p:nvSpPr>
          <p:cNvPr id="3802" name="object 3802"/>
          <p:cNvSpPr/>
          <p:nvPr/>
        </p:nvSpPr>
        <p:spPr>
          <a:xfrm>
            <a:off x="5312663" y="3812286"/>
            <a:ext cx="169164" cy="173736"/>
          </a:xfrm>
          <a:custGeom>
            <a:avLst/>
            <a:gdLst/>
            <a:ahLst/>
            <a:cxnLst/>
            <a:rect l="l" t="t" r="r" b="b"/>
            <a:pathLst>
              <a:path w="169163" h="173736">
                <a:moveTo>
                  <a:pt x="7620" y="173736"/>
                </a:moveTo>
                <a:lnTo>
                  <a:pt x="169164" y="12192"/>
                </a:lnTo>
                <a:lnTo>
                  <a:pt x="162306" y="0"/>
                </a:lnTo>
                <a:lnTo>
                  <a:pt x="0" y="162306"/>
                </a:lnTo>
                <a:lnTo>
                  <a:pt x="7620" y="173736"/>
                </a:lnTo>
                <a:close/>
              </a:path>
            </a:pathLst>
          </a:custGeom>
          <a:solidFill>
            <a:srgbClr val="55D6D6"/>
          </a:solidFill>
        </p:spPr>
        <p:txBody>
          <a:bodyPr wrap="square" lIns="0" tIns="0" rIns="0" bIns="0" rtlCol="0">
            <a:noAutofit/>
          </a:bodyPr>
          <a:lstStyle/>
          <a:p>
            <a:endParaRPr/>
          </a:p>
        </p:txBody>
      </p:sp>
      <p:sp>
        <p:nvSpPr>
          <p:cNvPr id="3803" name="object 3803"/>
          <p:cNvSpPr/>
          <p:nvPr/>
        </p:nvSpPr>
        <p:spPr>
          <a:xfrm>
            <a:off x="5320283" y="3824478"/>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3804" name="object 3804"/>
          <p:cNvSpPr/>
          <p:nvPr/>
        </p:nvSpPr>
        <p:spPr>
          <a:xfrm>
            <a:off x="5317997" y="3820668"/>
            <a:ext cx="163830" cy="165354"/>
          </a:xfrm>
          <a:custGeom>
            <a:avLst/>
            <a:gdLst/>
            <a:ahLst/>
            <a:cxnLst/>
            <a:rect l="l" t="t" r="r" b="b"/>
            <a:pathLst>
              <a:path w="163829" h="165353">
                <a:moveTo>
                  <a:pt x="2286" y="165354"/>
                </a:moveTo>
                <a:lnTo>
                  <a:pt x="163830" y="3810"/>
                </a:lnTo>
                <a:lnTo>
                  <a:pt x="161544" y="0"/>
                </a:lnTo>
                <a:lnTo>
                  <a:pt x="0" y="161544"/>
                </a:lnTo>
                <a:lnTo>
                  <a:pt x="2286" y="165354"/>
                </a:lnTo>
                <a:close/>
              </a:path>
            </a:pathLst>
          </a:custGeom>
          <a:solidFill>
            <a:srgbClr val="55D6D6"/>
          </a:solidFill>
        </p:spPr>
        <p:txBody>
          <a:bodyPr wrap="square" lIns="0" tIns="0" rIns="0" bIns="0" rtlCol="0">
            <a:noAutofit/>
          </a:bodyPr>
          <a:lstStyle/>
          <a:p>
            <a:endParaRPr/>
          </a:p>
        </p:txBody>
      </p:sp>
      <p:sp>
        <p:nvSpPr>
          <p:cNvPr id="3805" name="object 3805"/>
          <p:cNvSpPr/>
          <p:nvPr/>
        </p:nvSpPr>
        <p:spPr>
          <a:xfrm>
            <a:off x="5315712" y="3816857"/>
            <a:ext cx="163830" cy="165354"/>
          </a:xfrm>
          <a:custGeom>
            <a:avLst/>
            <a:gdLst/>
            <a:ahLst/>
            <a:cxnLst/>
            <a:rect l="l" t="t" r="r" b="b"/>
            <a:pathLst>
              <a:path w="163829" h="165353">
                <a:moveTo>
                  <a:pt x="2286" y="165353"/>
                </a:moveTo>
                <a:lnTo>
                  <a:pt x="163830" y="3809"/>
                </a:lnTo>
                <a:lnTo>
                  <a:pt x="161544" y="0"/>
                </a:lnTo>
                <a:lnTo>
                  <a:pt x="0" y="161543"/>
                </a:lnTo>
                <a:lnTo>
                  <a:pt x="2286" y="165353"/>
                </a:lnTo>
                <a:close/>
              </a:path>
            </a:pathLst>
          </a:custGeom>
          <a:solidFill>
            <a:srgbClr val="54D5D5"/>
          </a:solidFill>
        </p:spPr>
        <p:txBody>
          <a:bodyPr wrap="square" lIns="0" tIns="0" rIns="0" bIns="0" rtlCol="0">
            <a:noAutofit/>
          </a:bodyPr>
          <a:lstStyle/>
          <a:p>
            <a:endParaRPr/>
          </a:p>
        </p:txBody>
      </p:sp>
      <p:sp>
        <p:nvSpPr>
          <p:cNvPr id="3806" name="object 3806"/>
          <p:cNvSpPr/>
          <p:nvPr/>
        </p:nvSpPr>
        <p:spPr>
          <a:xfrm>
            <a:off x="5312663" y="3812285"/>
            <a:ext cx="164592" cy="166116"/>
          </a:xfrm>
          <a:custGeom>
            <a:avLst/>
            <a:gdLst/>
            <a:ahLst/>
            <a:cxnLst/>
            <a:rect l="l" t="t" r="r" b="b"/>
            <a:pathLst>
              <a:path w="164591" h="166115">
                <a:moveTo>
                  <a:pt x="3048" y="166115"/>
                </a:moveTo>
                <a:lnTo>
                  <a:pt x="164592" y="4571"/>
                </a:lnTo>
                <a:lnTo>
                  <a:pt x="162306" y="0"/>
                </a:lnTo>
                <a:lnTo>
                  <a:pt x="0" y="162305"/>
                </a:lnTo>
                <a:lnTo>
                  <a:pt x="3048" y="166115"/>
                </a:lnTo>
                <a:close/>
              </a:path>
            </a:pathLst>
          </a:custGeom>
          <a:solidFill>
            <a:srgbClr val="54D4D4"/>
          </a:solidFill>
        </p:spPr>
        <p:txBody>
          <a:bodyPr wrap="square" lIns="0" tIns="0" rIns="0" bIns="0" rtlCol="0">
            <a:noAutofit/>
          </a:bodyPr>
          <a:lstStyle/>
          <a:p>
            <a:endParaRPr/>
          </a:p>
        </p:txBody>
      </p:sp>
      <p:sp>
        <p:nvSpPr>
          <p:cNvPr id="3807" name="object 3807"/>
          <p:cNvSpPr/>
          <p:nvPr/>
        </p:nvSpPr>
        <p:spPr>
          <a:xfrm>
            <a:off x="5305044" y="3801618"/>
            <a:ext cx="169926" cy="172974"/>
          </a:xfrm>
          <a:custGeom>
            <a:avLst/>
            <a:gdLst/>
            <a:ahLst/>
            <a:cxnLst/>
            <a:rect l="l" t="t" r="r" b="b"/>
            <a:pathLst>
              <a:path w="169925" h="172974">
                <a:moveTo>
                  <a:pt x="7620" y="172974"/>
                </a:moveTo>
                <a:lnTo>
                  <a:pt x="169926" y="10668"/>
                </a:lnTo>
                <a:lnTo>
                  <a:pt x="162306" y="0"/>
                </a:lnTo>
                <a:lnTo>
                  <a:pt x="0" y="162306"/>
                </a:lnTo>
                <a:lnTo>
                  <a:pt x="7620" y="172974"/>
                </a:lnTo>
                <a:close/>
              </a:path>
            </a:pathLst>
          </a:custGeom>
          <a:solidFill>
            <a:srgbClr val="54D3D3"/>
          </a:solidFill>
        </p:spPr>
        <p:txBody>
          <a:bodyPr wrap="square" lIns="0" tIns="0" rIns="0" bIns="0" rtlCol="0">
            <a:noAutofit/>
          </a:bodyPr>
          <a:lstStyle/>
          <a:p>
            <a:endParaRPr/>
          </a:p>
        </p:txBody>
      </p:sp>
      <p:sp>
        <p:nvSpPr>
          <p:cNvPr id="3808" name="object 3808"/>
          <p:cNvSpPr/>
          <p:nvPr/>
        </p:nvSpPr>
        <p:spPr>
          <a:xfrm>
            <a:off x="5312664" y="3812286"/>
            <a:ext cx="162306" cy="162306"/>
          </a:xfrm>
          <a:custGeom>
            <a:avLst/>
            <a:gdLst/>
            <a:ahLst/>
            <a:cxnLst/>
            <a:rect l="l" t="t" r="r" b="b"/>
            <a:pathLst>
              <a:path w="162305" h="162305">
                <a:moveTo>
                  <a:pt x="0" y="162305"/>
                </a:moveTo>
                <a:lnTo>
                  <a:pt x="162306" y="0"/>
                </a:lnTo>
              </a:path>
            </a:pathLst>
          </a:custGeom>
          <a:ln w="762">
            <a:solidFill>
              <a:srgbClr val="54D3D3"/>
            </a:solidFill>
          </a:ln>
        </p:spPr>
        <p:txBody>
          <a:bodyPr wrap="square" lIns="0" tIns="0" rIns="0" bIns="0" rtlCol="0">
            <a:noAutofit/>
          </a:bodyPr>
          <a:lstStyle/>
          <a:p>
            <a:endParaRPr/>
          </a:p>
        </p:txBody>
      </p:sp>
      <p:sp>
        <p:nvSpPr>
          <p:cNvPr id="3809" name="object 3809"/>
          <p:cNvSpPr/>
          <p:nvPr/>
        </p:nvSpPr>
        <p:spPr>
          <a:xfrm>
            <a:off x="5310378" y="3809238"/>
            <a:ext cx="164592" cy="165354"/>
          </a:xfrm>
          <a:custGeom>
            <a:avLst/>
            <a:gdLst/>
            <a:ahLst/>
            <a:cxnLst/>
            <a:rect l="l" t="t" r="r" b="b"/>
            <a:pathLst>
              <a:path w="164591" h="165353">
                <a:moveTo>
                  <a:pt x="2286" y="165353"/>
                </a:moveTo>
                <a:lnTo>
                  <a:pt x="164592" y="3047"/>
                </a:lnTo>
                <a:lnTo>
                  <a:pt x="161544" y="0"/>
                </a:lnTo>
                <a:lnTo>
                  <a:pt x="0" y="161543"/>
                </a:lnTo>
                <a:lnTo>
                  <a:pt x="2286" y="165353"/>
                </a:lnTo>
                <a:close/>
              </a:path>
            </a:pathLst>
          </a:custGeom>
          <a:solidFill>
            <a:srgbClr val="54D3D3"/>
          </a:solidFill>
        </p:spPr>
        <p:txBody>
          <a:bodyPr wrap="square" lIns="0" tIns="0" rIns="0" bIns="0" rtlCol="0">
            <a:noAutofit/>
          </a:bodyPr>
          <a:lstStyle/>
          <a:p>
            <a:endParaRPr/>
          </a:p>
        </p:txBody>
      </p:sp>
      <p:sp>
        <p:nvSpPr>
          <p:cNvPr id="3810" name="object 3810"/>
          <p:cNvSpPr/>
          <p:nvPr/>
        </p:nvSpPr>
        <p:spPr>
          <a:xfrm>
            <a:off x="5308091" y="3805428"/>
            <a:ext cx="163830" cy="165354"/>
          </a:xfrm>
          <a:custGeom>
            <a:avLst/>
            <a:gdLst/>
            <a:ahLst/>
            <a:cxnLst/>
            <a:rect l="l" t="t" r="r" b="b"/>
            <a:pathLst>
              <a:path w="163829" h="165353">
                <a:moveTo>
                  <a:pt x="2286" y="165354"/>
                </a:moveTo>
                <a:lnTo>
                  <a:pt x="163830" y="3810"/>
                </a:lnTo>
                <a:lnTo>
                  <a:pt x="161544" y="0"/>
                </a:lnTo>
                <a:lnTo>
                  <a:pt x="0" y="161544"/>
                </a:lnTo>
                <a:lnTo>
                  <a:pt x="2286" y="165354"/>
                </a:lnTo>
                <a:close/>
              </a:path>
            </a:pathLst>
          </a:custGeom>
          <a:solidFill>
            <a:srgbClr val="53D2D2"/>
          </a:solidFill>
        </p:spPr>
        <p:txBody>
          <a:bodyPr wrap="square" lIns="0" tIns="0" rIns="0" bIns="0" rtlCol="0">
            <a:noAutofit/>
          </a:bodyPr>
          <a:lstStyle/>
          <a:p>
            <a:endParaRPr/>
          </a:p>
        </p:txBody>
      </p:sp>
      <p:sp>
        <p:nvSpPr>
          <p:cNvPr id="3811" name="object 3811"/>
          <p:cNvSpPr/>
          <p:nvPr/>
        </p:nvSpPr>
        <p:spPr>
          <a:xfrm>
            <a:off x="5305044" y="3801618"/>
            <a:ext cx="164592" cy="165354"/>
          </a:xfrm>
          <a:custGeom>
            <a:avLst/>
            <a:gdLst/>
            <a:ahLst/>
            <a:cxnLst/>
            <a:rect l="l" t="t" r="r" b="b"/>
            <a:pathLst>
              <a:path w="164591" h="165353">
                <a:moveTo>
                  <a:pt x="3048" y="165354"/>
                </a:moveTo>
                <a:lnTo>
                  <a:pt x="164592" y="3810"/>
                </a:lnTo>
                <a:lnTo>
                  <a:pt x="162306" y="0"/>
                </a:lnTo>
                <a:lnTo>
                  <a:pt x="0" y="162306"/>
                </a:lnTo>
                <a:lnTo>
                  <a:pt x="3048" y="165354"/>
                </a:lnTo>
                <a:close/>
              </a:path>
            </a:pathLst>
          </a:custGeom>
          <a:solidFill>
            <a:srgbClr val="52D2D2"/>
          </a:solidFill>
        </p:spPr>
        <p:txBody>
          <a:bodyPr wrap="square" lIns="0" tIns="0" rIns="0" bIns="0" rtlCol="0">
            <a:noAutofit/>
          </a:bodyPr>
          <a:lstStyle/>
          <a:p>
            <a:endParaRPr/>
          </a:p>
        </p:txBody>
      </p:sp>
      <p:sp>
        <p:nvSpPr>
          <p:cNvPr id="3812" name="object 3812"/>
          <p:cNvSpPr/>
          <p:nvPr/>
        </p:nvSpPr>
        <p:spPr>
          <a:xfrm>
            <a:off x="5297424" y="3792473"/>
            <a:ext cx="169926" cy="171450"/>
          </a:xfrm>
          <a:custGeom>
            <a:avLst/>
            <a:gdLst/>
            <a:ahLst/>
            <a:cxnLst/>
            <a:rect l="l" t="t" r="r" b="b"/>
            <a:pathLst>
              <a:path w="169925" h="171450">
                <a:moveTo>
                  <a:pt x="7620" y="171450"/>
                </a:moveTo>
                <a:lnTo>
                  <a:pt x="169926" y="9144"/>
                </a:lnTo>
                <a:lnTo>
                  <a:pt x="161544" y="0"/>
                </a:lnTo>
                <a:lnTo>
                  <a:pt x="0" y="161544"/>
                </a:lnTo>
                <a:lnTo>
                  <a:pt x="7620" y="171450"/>
                </a:lnTo>
                <a:close/>
              </a:path>
            </a:pathLst>
          </a:custGeom>
          <a:solidFill>
            <a:srgbClr val="52D1D1"/>
          </a:solidFill>
        </p:spPr>
        <p:txBody>
          <a:bodyPr wrap="square" lIns="0" tIns="0" rIns="0" bIns="0" rtlCol="0">
            <a:noAutofit/>
          </a:bodyPr>
          <a:lstStyle/>
          <a:p>
            <a:endParaRPr/>
          </a:p>
        </p:txBody>
      </p:sp>
      <p:sp>
        <p:nvSpPr>
          <p:cNvPr id="3813" name="object 3813"/>
          <p:cNvSpPr/>
          <p:nvPr/>
        </p:nvSpPr>
        <p:spPr>
          <a:xfrm>
            <a:off x="5305044" y="3801617"/>
            <a:ext cx="162306" cy="162306"/>
          </a:xfrm>
          <a:custGeom>
            <a:avLst/>
            <a:gdLst/>
            <a:ahLst/>
            <a:cxnLst/>
            <a:rect l="l" t="t" r="r" b="b"/>
            <a:pathLst>
              <a:path w="162305" h="162305">
                <a:moveTo>
                  <a:pt x="0" y="162305"/>
                </a:moveTo>
                <a:lnTo>
                  <a:pt x="162306" y="0"/>
                </a:lnTo>
              </a:path>
            </a:pathLst>
          </a:custGeom>
          <a:ln w="762">
            <a:solidFill>
              <a:srgbClr val="52D1D1"/>
            </a:solidFill>
          </a:ln>
        </p:spPr>
        <p:txBody>
          <a:bodyPr wrap="square" lIns="0" tIns="0" rIns="0" bIns="0" rtlCol="0">
            <a:noAutofit/>
          </a:bodyPr>
          <a:lstStyle/>
          <a:p>
            <a:endParaRPr/>
          </a:p>
        </p:txBody>
      </p:sp>
      <p:sp>
        <p:nvSpPr>
          <p:cNvPr id="3814" name="object 3814"/>
          <p:cNvSpPr/>
          <p:nvPr/>
        </p:nvSpPr>
        <p:spPr>
          <a:xfrm>
            <a:off x="5303520" y="3799331"/>
            <a:ext cx="163829" cy="164592"/>
          </a:xfrm>
          <a:custGeom>
            <a:avLst/>
            <a:gdLst/>
            <a:ahLst/>
            <a:cxnLst/>
            <a:rect l="l" t="t" r="r" b="b"/>
            <a:pathLst>
              <a:path w="163829" h="164591">
                <a:moveTo>
                  <a:pt x="1524" y="164592"/>
                </a:moveTo>
                <a:lnTo>
                  <a:pt x="163830" y="2286"/>
                </a:lnTo>
                <a:lnTo>
                  <a:pt x="161544" y="0"/>
                </a:lnTo>
                <a:lnTo>
                  <a:pt x="0" y="161544"/>
                </a:lnTo>
                <a:lnTo>
                  <a:pt x="1524" y="164592"/>
                </a:lnTo>
                <a:close/>
              </a:path>
            </a:pathLst>
          </a:custGeom>
          <a:solidFill>
            <a:srgbClr val="52D1D1"/>
          </a:solidFill>
        </p:spPr>
        <p:txBody>
          <a:bodyPr wrap="square" lIns="0" tIns="0" rIns="0" bIns="0" rtlCol="0">
            <a:noAutofit/>
          </a:bodyPr>
          <a:lstStyle/>
          <a:p>
            <a:endParaRPr/>
          </a:p>
        </p:txBody>
      </p:sp>
      <p:sp>
        <p:nvSpPr>
          <p:cNvPr id="3815" name="object 3815"/>
          <p:cNvSpPr/>
          <p:nvPr/>
        </p:nvSpPr>
        <p:spPr>
          <a:xfrm>
            <a:off x="5301234" y="3797046"/>
            <a:ext cx="163830" cy="163830"/>
          </a:xfrm>
          <a:custGeom>
            <a:avLst/>
            <a:gdLst/>
            <a:ahLst/>
            <a:cxnLst/>
            <a:rect l="l" t="t" r="r" b="b"/>
            <a:pathLst>
              <a:path w="163829" h="163829">
                <a:moveTo>
                  <a:pt x="2286" y="163829"/>
                </a:moveTo>
                <a:lnTo>
                  <a:pt x="163830" y="2285"/>
                </a:lnTo>
                <a:lnTo>
                  <a:pt x="161544" y="0"/>
                </a:lnTo>
                <a:lnTo>
                  <a:pt x="0" y="161543"/>
                </a:lnTo>
                <a:lnTo>
                  <a:pt x="2286" y="163829"/>
                </a:lnTo>
                <a:close/>
              </a:path>
            </a:pathLst>
          </a:custGeom>
          <a:solidFill>
            <a:srgbClr val="52D0D0"/>
          </a:solidFill>
        </p:spPr>
        <p:txBody>
          <a:bodyPr wrap="square" lIns="0" tIns="0" rIns="0" bIns="0" rtlCol="0">
            <a:noAutofit/>
          </a:bodyPr>
          <a:lstStyle/>
          <a:p>
            <a:endParaRPr/>
          </a:p>
        </p:txBody>
      </p:sp>
      <p:sp>
        <p:nvSpPr>
          <p:cNvPr id="3816" name="object 3816"/>
          <p:cNvSpPr/>
          <p:nvPr/>
        </p:nvSpPr>
        <p:spPr>
          <a:xfrm>
            <a:off x="5298947" y="3794759"/>
            <a:ext cx="163830" cy="163830"/>
          </a:xfrm>
          <a:custGeom>
            <a:avLst/>
            <a:gdLst/>
            <a:ahLst/>
            <a:cxnLst/>
            <a:rect l="l" t="t" r="r" b="b"/>
            <a:pathLst>
              <a:path w="163829" h="163829">
                <a:moveTo>
                  <a:pt x="2286" y="163829"/>
                </a:moveTo>
                <a:lnTo>
                  <a:pt x="163830" y="2285"/>
                </a:lnTo>
                <a:lnTo>
                  <a:pt x="162306" y="0"/>
                </a:lnTo>
                <a:lnTo>
                  <a:pt x="0" y="161543"/>
                </a:lnTo>
                <a:lnTo>
                  <a:pt x="2286" y="163829"/>
                </a:lnTo>
                <a:close/>
              </a:path>
            </a:pathLst>
          </a:custGeom>
          <a:solidFill>
            <a:srgbClr val="52CFCF"/>
          </a:solidFill>
        </p:spPr>
        <p:txBody>
          <a:bodyPr wrap="square" lIns="0" tIns="0" rIns="0" bIns="0" rtlCol="0">
            <a:noAutofit/>
          </a:bodyPr>
          <a:lstStyle/>
          <a:p>
            <a:endParaRPr/>
          </a:p>
        </p:txBody>
      </p:sp>
      <p:sp>
        <p:nvSpPr>
          <p:cNvPr id="3817" name="object 3817"/>
          <p:cNvSpPr/>
          <p:nvPr/>
        </p:nvSpPr>
        <p:spPr>
          <a:xfrm>
            <a:off x="5297424" y="3792474"/>
            <a:ext cx="163829" cy="163830"/>
          </a:xfrm>
          <a:custGeom>
            <a:avLst/>
            <a:gdLst/>
            <a:ahLst/>
            <a:cxnLst/>
            <a:rect l="l" t="t" r="r" b="b"/>
            <a:pathLst>
              <a:path w="163829" h="163829">
                <a:moveTo>
                  <a:pt x="1524" y="163829"/>
                </a:moveTo>
                <a:lnTo>
                  <a:pt x="163830" y="2285"/>
                </a:lnTo>
                <a:lnTo>
                  <a:pt x="161544" y="0"/>
                </a:lnTo>
                <a:lnTo>
                  <a:pt x="0" y="161543"/>
                </a:lnTo>
                <a:lnTo>
                  <a:pt x="1524" y="163829"/>
                </a:lnTo>
                <a:close/>
              </a:path>
            </a:pathLst>
          </a:custGeom>
          <a:solidFill>
            <a:srgbClr val="52CECE"/>
          </a:solidFill>
        </p:spPr>
        <p:txBody>
          <a:bodyPr wrap="square" lIns="0" tIns="0" rIns="0" bIns="0" rtlCol="0">
            <a:noAutofit/>
          </a:bodyPr>
          <a:lstStyle/>
          <a:p>
            <a:endParaRPr/>
          </a:p>
        </p:txBody>
      </p:sp>
      <p:sp>
        <p:nvSpPr>
          <p:cNvPr id="3818" name="object 3818"/>
          <p:cNvSpPr/>
          <p:nvPr/>
        </p:nvSpPr>
        <p:spPr>
          <a:xfrm>
            <a:off x="5289041" y="3784091"/>
            <a:ext cx="169926" cy="169926"/>
          </a:xfrm>
          <a:custGeom>
            <a:avLst/>
            <a:gdLst/>
            <a:ahLst/>
            <a:cxnLst/>
            <a:rect l="l" t="t" r="r" b="b"/>
            <a:pathLst>
              <a:path w="169925" h="169925">
                <a:moveTo>
                  <a:pt x="8382" y="169925"/>
                </a:moveTo>
                <a:lnTo>
                  <a:pt x="169926" y="8381"/>
                </a:lnTo>
                <a:lnTo>
                  <a:pt x="161544" y="0"/>
                </a:lnTo>
                <a:lnTo>
                  <a:pt x="0" y="161543"/>
                </a:lnTo>
                <a:lnTo>
                  <a:pt x="8382" y="169925"/>
                </a:lnTo>
                <a:close/>
              </a:path>
            </a:pathLst>
          </a:custGeom>
          <a:solidFill>
            <a:srgbClr val="52CDCD"/>
          </a:solidFill>
        </p:spPr>
        <p:txBody>
          <a:bodyPr wrap="square" lIns="0" tIns="0" rIns="0" bIns="0" rtlCol="0">
            <a:noAutofit/>
          </a:bodyPr>
          <a:lstStyle/>
          <a:p>
            <a:endParaRPr/>
          </a:p>
        </p:txBody>
      </p:sp>
      <p:sp>
        <p:nvSpPr>
          <p:cNvPr id="3819" name="object 3819"/>
          <p:cNvSpPr/>
          <p:nvPr/>
        </p:nvSpPr>
        <p:spPr>
          <a:xfrm>
            <a:off x="5297423" y="3792473"/>
            <a:ext cx="161544" cy="161544"/>
          </a:xfrm>
          <a:custGeom>
            <a:avLst/>
            <a:gdLst/>
            <a:ahLst/>
            <a:cxnLst/>
            <a:rect l="l" t="t" r="r" b="b"/>
            <a:pathLst>
              <a:path w="161544" h="161544">
                <a:moveTo>
                  <a:pt x="0" y="161543"/>
                </a:moveTo>
                <a:lnTo>
                  <a:pt x="161544" y="0"/>
                </a:lnTo>
              </a:path>
            </a:pathLst>
          </a:custGeom>
          <a:ln w="762">
            <a:solidFill>
              <a:srgbClr val="52CDCD"/>
            </a:solidFill>
          </a:ln>
        </p:spPr>
        <p:txBody>
          <a:bodyPr wrap="square" lIns="0" tIns="0" rIns="0" bIns="0" rtlCol="0">
            <a:noAutofit/>
          </a:bodyPr>
          <a:lstStyle/>
          <a:p>
            <a:endParaRPr/>
          </a:p>
        </p:txBody>
      </p:sp>
      <p:sp>
        <p:nvSpPr>
          <p:cNvPr id="3820" name="object 3820"/>
          <p:cNvSpPr/>
          <p:nvPr/>
        </p:nvSpPr>
        <p:spPr>
          <a:xfrm>
            <a:off x="5295899" y="3790949"/>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52CDCD"/>
          </a:solidFill>
        </p:spPr>
        <p:txBody>
          <a:bodyPr wrap="square" lIns="0" tIns="0" rIns="0" bIns="0" rtlCol="0">
            <a:noAutofit/>
          </a:bodyPr>
          <a:lstStyle/>
          <a:p>
            <a:endParaRPr/>
          </a:p>
        </p:txBody>
      </p:sp>
      <p:sp>
        <p:nvSpPr>
          <p:cNvPr id="3821" name="object 3821"/>
          <p:cNvSpPr/>
          <p:nvPr/>
        </p:nvSpPr>
        <p:spPr>
          <a:xfrm>
            <a:off x="5293614" y="3789426"/>
            <a:ext cx="163830" cy="163068"/>
          </a:xfrm>
          <a:custGeom>
            <a:avLst/>
            <a:gdLst/>
            <a:ahLst/>
            <a:cxnLst/>
            <a:rect l="l" t="t" r="r" b="b"/>
            <a:pathLst>
              <a:path w="163829" h="163067">
                <a:moveTo>
                  <a:pt x="2286" y="163067"/>
                </a:moveTo>
                <a:lnTo>
                  <a:pt x="163830" y="1523"/>
                </a:lnTo>
                <a:lnTo>
                  <a:pt x="162306" y="0"/>
                </a:lnTo>
                <a:lnTo>
                  <a:pt x="0" y="161543"/>
                </a:lnTo>
                <a:lnTo>
                  <a:pt x="2286" y="163067"/>
                </a:lnTo>
                <a:close/>
              </a:path>
            </a:pathLst>
          </a:custGeom>
          <a:solidFill>
            <a:srgbClr val="51CBCB"/>
          </a:solidFill>
        </p:spPr>
        <p:txBody>
          <a:bodyPr wrap="square" lIns="0" tIns="0" rIns="0" bIns="0" rtlCol="0">
            <a:noAutofit/>
          </a:bodyPr>
          <a:lstStyle/>
          <a:p>
            <a:endParaRPr/>
          </a:p>
        </p:txBody>
      </p:sp>
      <p:sp>
        <p:nvSpPr>
          <p:cNvPr id="3822" name="object 3822"/>
          <p:cNvSpPr/>
          <p:nvPr/>
        </p:nvSpPr>
        <p:spPr>
          <a:xfrm>
            <a:off x="5292090" y="3787140"/>
            <a:ext cx="163829" cy="163830"/>
          </a:xfrm>
          <a:custGeom>
            <a:avLst/>
            <a:gdLst/>
            <a:ahLst/>
            <a:cxnLst/>
            <a:rect l="l" t="t" r="r" b="b"/>
            <a:pathLst>
              <a:path w="163829" h="163829">
                <a:moveTo>
                  <a:pt x="1524" y="163829"/>
                </a:moveTo>
                <a:lnTo>
                  <a:pt x="163830" y="2285"/>
                </a:lnTo>
                <a:lnTo>
                  <a:pt x="161544" y="0"/>
                </a:lnTo>
                <a:lnTo>
                  <a:pt x="0" y="162305"/>
                </a:lnTo>
                <a:lnTo>
                  <a:pt x="1524" y="163829"/>
                </a:lnTo>
                <a:close/>
              </a:path>
            </a:pathLst>
          </a:custGeom>
          <a:solidFill>
            <a:srgbClr val="51CACA"/>
          </a:solidFill>
        </p:spPr>
        <p:txBody>
          <a:bodyPr wrap="square" lIns="0" tIns="0" rIns="0" bIns="0" rtlCol="0">
            <a:noAutofit/>
          </a:bodyPr>
          <a:lstStyle/>
          <a:p>
            <a:endParaRPr/>
          </a:p>
        </p:txBody>
      </p:sp>
      <p:sp>
        <p:nvSpPr>
          <p:cNvPr id="3823" name="object 3823"/>
          <p:cNvSpPr/>
          <p:nvPr/>
        </p:nvSpPr>
        <p:spPr>
          <a:xfrm>
            <a:off x="5290565" y="3785615"/>
            <a:ext cx="163068" cy="163830"/>
          </a:xfrm>
          <a:custGeom>
            <a:avLst/>
            <a:gdLst/>
            <a:ahLst/>
            <a:cxnLst/>
            <a:rect l="l" t="t" r="r" b="b"/>
            <a:pathLst>
              <a:path w="163067" h="163829">
                <a:moveTo>
                  <a:pt x="1524" y="163829"/>
                </a:moveTo>
                <a:lnTo>
                  <a:pt x="163068" y="1523"/>
                </a:lnTo>
                <a:lnTo>
                  <a:pt x="161544" y="0"/>
                </a:lnTo>
                <a:lnTo>
                  <a:pt x="0" y="161543"/>
                </a:lnTo>
                <a:lnTo>
                  <a:pt x="1524" y="163829"/>
                </a:lnTo>
                <a:close/>
              </a:path>
            </a:pathLst>
          </a:custGeom>
          <a:solidFill>
            <a:srgbClr val="50C9C9"/>
          </a:solidFill>
        </p:spPr>
        <p:txBody>
          <a:bodyPr wrap="square" lIns="0" tIns="0" rIns="0" bIns="0" rtlCol="0">
            <a:noAutofit/>
          </a:bodyPr>
          <a:lstStyle/>
          <a:p>
            <a:endParaRPr/>
          </a:p>
        </p:txBody>
      </p:sp>
      <p:sp>
        <p:nvSpPr>
          <p:cNvPr id="3824" name="object 3824"/>
          <p:cNvSpPr/>
          <p:nvPr/>
        </p:nvSpPr>
        <p:spPr>
          <a:xfrm>
            <a:off x="5289042" y="3784092"/>
            <a:ext cx="163068" cy="163068"/>
          </a:xfrm>
          <a:custGeom>
            <a:avLst/>
            <a:gdLst/>
            <a:ahLst/>
            <a:cxnLst/>
            <a:rect l="l" t="t" r="r" b="b"/>
            <a:pathLst>
              <a:path w="163067" h="163067">
                <a:moveTo>
                  <a:pt x="1524" y="163068"/>
                </a:moveTo>
                <a:lnTo>
                  <a:pt x="163068" y="1524"/>
                </a:lnTo>
                <a:lnTo>
                  <a:pt x="161544" y="0"/>
                </a:lnTo>
                <a:lnTo>
                  <a:pt x="0" y="161544"/>
                </a:lnTo>
                <a:lnTo>
                  <a:pt x="1524" y="163068"/>
                </a:lnTo>
                <a:close/>
              </a:path>
            </a:pathLst>
          </a:custGeom>
          <a:solidFill>
            <a:srgbClr val="50C8C8"/>
          </a:solidFill>
        </p:spPr>
        <p:txBody>
          <a:bodyPr wrap="square" lIns="0" tIns="0" rIns="0" bIns="0" rtlCol="0">
            <a:noAutofit/>
          </a:bodyPr>
          <a:lstStyle/>
          <a:p>
            <a:endParaRPr/>
          </a:p>
        </p:txBody>
      </p:sp>
      <p:sp>
        <p:nvSpPr>
          <p:cNvPr id="3825" name="object 3825"/>
          <p:cNvSpPr/>
          <p:nvPr/>
        </p:nvSpPr>
        <p:spPr>
          <a:xfrm>
            <a:off x="5280660" y="3777233"/>
            <a:ext cx="169926" cy="168402"/>
          </a:xfrm>
          <a:custGeom>
            <a:avLst/>
            <a:gdLst/>
            <a:ahLst/>
            <a:cxnLst/>
            <a:rect l="l" t="t" r="r" b="b"/>
            <a:pathLst>
              <a:path w="169925" h="168401">
                <a:moveTo>
                  <a:pt x="8382" y="168401"/>
                </a:moveTo>
                <a:lnTo>
                  <a:pt x="169926" y="6857"/>
                </a:lnTo>
                <a:lnTo>
                  <a:pt x="161544" y="0"/>
                </a:lnTo>
                <a:lnTo>
                  <a:pt x="0" y="161543"/>
                </a:lnTo>
                <a:lnTo>
                  <a:pt x="8382" y="168401"/>
                </a:lnTo>
                <a:close/>
              </a:path>
            </a:pathLst>
          </a:custGeom>
          <a:solidFill>
            <a:srgbClr val="50C7C7"/>
          </a:solidFill>
        </p:spPr>
        <p:txBody>
          <a:bodyPr wrap="square" lIns="0" tIns="0" rIns="0" bIns="0" rtlCol="0">
            <a:noAutofit/>
          </a:bodyPr>
          <a:lstStyle/>
          <a:p>
            <a:endParaRPr/>
          </a:p>
        </p:txBody>
      </p:sp>
      <p:sp>
        <p:nvSpPr>
          <p:cNvPr id="3826" name="object 3826"/>
          <p:cNvSpPr/>
          <p:nvPr/>
        </p:nvSpPr>
        <p:spPr>
          <a:xfrm>
            <a:off x="5289042" y="3784091"/>
            <a:ext cx="161544" cy="161544"/>
          </a:xfrm>
          <a:custGeom>
            <a:avLst/>
            <a:gdLst/>
            <a:ahLst/>
            <a:cxnLst/>
            <a:rect l="l" t="t" r="r" b="b"/>
            <a:pathLst>
              <a:path w="161544" h="161544">
                <a:moveTo>
                  <a:pt x="0" y="161543"/>
                </a:moveTo>
                <a:lnTo>
                  <a:pt x="161544" y="0"/>
                </a:lnTo>
              </a:path>
            </a:pathLst>
          </a:custGeom>
          <a:ln w="762">
            <a:solidFill>
              <a:srgbClr val="50C7C7"/>
            </a:solidFill>
          </a:ln>
        </p:spPr>
        <p:txBody>
          <a:bodyPr wrap="square" lIns="0" tIns="0" rIns="0" bIns="0" rtlCol="0">
            <a:noAutofit/>
          </a:bodyPr>
          <a:lstStyle/>
          <a:p>
            <a:endParaRPr/>
          </a:p>
        </p:txBody>
      </p:sp>
      <p:sp>
        <p:nvSpPr>
          <p:cNvPr id="3827" name="object 3827"/>
          <p:cNvSpPr/>
          <p:nvPr/>
        </p:nvSpPr>
        <p:spPr>
          <a:xfrm>
            <a:off x="5287518" y="3782567"/>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50C7C7"/>
          </a:solidFill>
        </p:spPr>
        <p:txBody>
          <a:bodyPr wrap="square" lIns="0" tIns="0" rIns="0" bIns="0" rtlCol="0">
            <a:noAutofit/>
          </a:bodyPr>
          <a:lstStyle/>
          <a:p>
            <a:endParaRPr/>
          </a:p>
        </p:txBody>
      </p:sp>
      <p:sp>
        <p:nvSpPr>
          <p:cNvPr id="3828" name="object 3828"/>
          <p:cNvSpPr/>
          <p:nvPr/>
        </p:nvSpPr>
        <p:spPr>
          <a:xfrm>
            <a:off x="5285231" y="3781043"/>
            <a:ext cx="163830" cy="163068"/>
          </a:xfrm>
          <a:custGeom>
            <a:avLst/>
            <a:gdLst/>
            <a:ahLst/>
            <a:cxnLst/>
            <a:rect l="l" t="t" r="r" b="b"/>
            <a:pathLst>
              <a:path w="163829" h="163067">
                <a:moveTo>
                  <a:pt x="2286" y="163068"/>
                </a:moveTo>
                <a:lnTo>
                  <a:pt x="163830" y="1524"/>
                </a:lnTo>
                <a:lnTo>
                  <a:pt x="161544" y="0"/>
                </a:lnTo>
                <a:lnTo>
                  <a:pt x="0" y="162306"/>
                </a:lnTo>
                <a:lnTo>
                  <a:pt x="2286" y="163068"/>
                </a:lnTo>
                <a:close/>
              </a:path>
            </a:pathLst>
          </a:custGeom>
          <a:solidFill>
            <a:srgbClr val="4FC6C6"/>
          </a:solidFill>
        </p:spPr>
        <p:txBody>
          <a:bodyPr wrap="square" lIns="0" tIns="0" rIns="0" bIns="0" rtlCol="0">
            <a:noAutofit/>
          </a:bodyPr>
          <a:lstStyle/>
          <a:p>
            <a:endParaRPr/>
          </a:p>
        </p:txBody>
      </p:sp>
      <p:sp>
        <p:nvSpPr>
          <p:cNvPr id="3829" name="object 3829"/>
          <p:cNvSpPr/>
          <p:nvPr/>
        </p:nvSpPr>
        <p:spPr>
          <a:xfrm>
            <a:off x="5283708" y="3780281"/>
            <a:ext cx="163068" cy="163068"/>
          </a:xfrm>
          <a:custGeom>
            <a:avLst/>
            <a:gdLst/>
            <a:ahLst/>
            <a:cxnLst/>
            <a:rect l="l" t="t" r="r" b="b"/>
            <a:pathLst>
              <a:path w="163067" h="163067">
                <a:moveTo>
                  <a:pt x="1524" y="163068"/>
                </a:moveTo>
                <a:lnTo>
                  <a:pt x="163068" y="762"/>
                </a:lnTo>
                <a:lnTo>
                  <a:pt x="161544" y="0"/>
                </a:lnTo>
                <a:lnTo>
                  <a:pt x="0" y="161544"/>
                </a:lnTo>
                <a:lnTo>
                  <a:pt x="1524" y="163068"/>
                </a:lnTo>
                <a:close/>
              </a:path>
            </a:pathLst>
          </a:custGeom>
          <a:solidFill>
            <a:srgbClr val="4FC5C5"/>
          </a:solidFill>
        </p:spPr>
        <p:txBody>
          <a:bodyPr wrap="square" lIns="0" tIns="0" rIns="0" bIns="0" rtlCol="0">
            <a:noAutofit/>
          </a:bodyPr>
          <a:lstStyle/>
          <a:p>
            <a:endParaRPr/>
          </a:p>
        </p:txBody>
      </p:sp>
      <p:sp>
        <p:nvSpPr>
          <p:cNvPr id="3830" name="object 3830"/>
          <p:cNvSpPr/>
          <p:nvPr/>
        </p:nvSpPr>
        <p:spPr>
          <a:xfrm>
            <a:off x="5282183" y="3778758"/>
            <a:ext cx="163068" cy="163068"/>
          </a:xfrm>
          <a:custGeom>
            <a:avLst/>
            <a:gdLst/>
            <a:ahLst/>
            <a:cxnLst/>
            <a:rect l="l" t="t" r="r" b="b"/>
            <a:pathLst>
              <a:path w="163067" h="163067">
                <a:moveTo>
                  <a:pt x="1524" y="163068"/>
                </a:moveTo>
                <a:lnTo>
                  <a:pt x="163068" y="1524"/>
                </a:lnTo>
                <a:lnTo>
                  <a:pt x="161544" y="0"/>
                </a:lnTo>
                <a:lnTo>
                  <a:pt x="0" y="161544"/>
                </a:lnTo>
                <a:lnTo>
                  <a:pt x="1524" y="163068"/>
                </a:lnTo>
                <a:close/>
              </a:path>
            </a:pathLst>
          </a:custGeom>
          <a:solidFill>
            <a:srgbClr val="4EC5C5"/>
          </a:solidFill>
        </p:spPr>
        <p:txBody>
          <a:bodyPr wrap="square" lIns="0" tIns="0" rIns="0" bIns="0" rtlCol="0">
            <a:noAutofit/>
          </a:bodyPr>
          <a:lstStyle/>
          <a:p>
            <a:endParaRPr/>
          </a:p>
        </p:txBody>
      </p:sp>
      <p:sp>
        <p:nvSpPr>
          <p:cNvPr id="3831" name="object 3831"/>
          <p:cNvSpPr/>
          <p:nvPr/>
        </p:nvSpPr>
        <p:spPr>
          <a:xfrm>
            <a:off x="5280659" y="3777233"/>
            <a:ext cx="163068" cy="163068"/>
          </a:xfrm>
          <a:custGeom>
            <a:avLst/>
            <a:gdLst/>
            <a:ahLst/>
            <a:cxnLst/>
            <a:rect l="l" t="t" r="r" b="b"/>
            <a:pathLst>
              <a:path w="163067" h="163067">
                <a:moveTo>
                  <a:pt x="1524" y="163067"/>
                </a:moveTo>
                <a:lnTo>
                  <a:pt x="163068" y="1523"/>
                </a:lnTo>
                <a:lnTo>
                  <a:pt x="161544" y="0"/>
                </a:lnTo>
                <a:lnTo>
                  <a:pt x="0" y="161543"/>
                </a:lnTo>
                <a:lnTo>
                  <a:pt x="1524" y="163067"/>
                </a:lnTo>
                <a:close/>
              </a:path>
            </a:pathLst>
          </a:custGeom>
          <a:solidFill>
            <a:srgbClr val="4EC4C4"/>
          </a:solidFill>
        </p:spPr>
        <p:txBody>
          <a:bodyPr wrap="square" lIns="0" tIns="0" rIns="0" bIns="0" rtlCol="0">
            <a:noAutofit/>
          </a:bodyPr>
          <a:lstStyle/>
          <a:p>
            <a:endParaRPr/>
          </a:p>
        </p:txBody>
      </p:sp>
      <p:sp>
        <p:nvSpPr>
          <p:cNvPr id="3832" name="object 3832"/>
          <p:cNvSpPr/>
          <p:nvPr/>
        </p:nvSpPr>
        <p:spPr>
          <a:xfrm>
            <a:off x="5271516" y="3771137"/>
            <a:ext cx="170688" cy="167640"/>
          </a:xfrm>
          <a:custGeom>
            <a:avLst/>
            <a:gdLst/>
            <a:ahLst/>
            <a:cxnLst/>
            <a:rect l="l" t="t" r="r" b="b"/>
            <a:pathLst>
              <a:path w="170687" h="167639">
                <a:moveTo>
                  <a:pt x="9144" y="167639"/>
                </a:moveTo>
                <a:lnTo>
                  <a:pt x="170688" y="6095"/>
                </a:lnTo>
                <a:lnTo>
                  <a:pt x="161544" y="0"/>
                </a:lnTo>
                <a:lnTo>
                  <a:pt x="0" y="162305"/>
                </a:lnTo>
                <a:lnTo>
                  <a:pt x="9144" y="167639"/>
                </a:lnTo>
                <a:close/>
              </a:path>
            </a:pathLst>
          </a:custGeom>
          <a:solidFill>
            <a:srgbClr val="4EC3C3"/>
          </a:solidFill>
        </p:spPr>
        <p:txBody>
          <a:bodyPr wrap="square" lIns="0" tIns="0" rIns="0" bIns="0" rtlCol="0">
            <a:noAutofit/>
          </a:bodyPr>
          <a:lstStyle/>
          <a:p>
            <a:endParaRPr/>
          </a:p>
        </p:txBody>
      </p:sp>
      <p:sp>
        <p:nvSpPr>
          <p:cNvPr id="3833" name="object 3833"/>
          <p:cNvSpPr/>
          <p:nvPr/>
        </p:nvSpPr>
        <p:spPr>
          <a:xfrm>
            <a:off x="5280660" y="3777233"/>
            <a:ext cx="161544" cy="161544"/>
          </a:xfrm>
          <a:custGeom>
            <a:avLst/>
            <a:gdLst/>
            <a:ahLst/>
            <a:cxnLst/>
            <a:rect l="l" t="t" r="r" b="b"/>
            <a:pathLst>
              <a:path w="161544" h="161544">
                <a:moveTo>
                  <a:pt x="0" y="161543"/>
                </a:moveTo>
                <a:lnTo>
                  <a:pt x="161544" y="0"/>
                </a:lnTo>
              </a:path>
            </a:pathLst>
          </a:custGeom>
          <a:ln w="762">
            <a:solidFill>
              <a:srgbClr val="4EC3C3"/>
            </a:solidFill>
          </a:ln>
        </p:spPr>
        <p:txBody>
          <a:bodyPr wrap="square" lIns="0" tIns="0" rIns="0" bIns="0" rtlCol="0">
            <a:noAutofit/>
          </a:bodyPr>
          <a:lstStyle/>
          <a:p>
            <a:endParaRPr/>
          </a:p>
        </p:txBody>
      </p:sp>
      <p:sp>
        <p:nvSpPr>
          <p:cNvPr id="3834" name="object 3834"/>
          <p:cNvSpPr/>
          <p:nvPr/>
        </p:nvSpPr>
        <p:spPr>
          <a:xfrm>
            <a:off x="5279136" y="3776471"/>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EC3C3"/>
          </a:solidFill>
        </p:spPr>
        <p:txBody>
          <a:bodyPr wrap="square" lIns="0" tIns="0" rIns="0" bIns="0" rtlCol="0">
            <a:noAutofit/>
          </a:bodyPr>
          <a:lstStyle/>
          <a:p>
            <a:endParaRPr/>
          </a:p>
        </p:txBody>
      </p:sp>
      <p:sp>
        <p:nvSpPr>
          <p:cNvPr id="3835" name="object 3835"/>
          <p:cNvSpPr/>
          <p:nvPr/>
        </p:nvSpPr>
        <p:spPr>
          <a:xfrm>
            <a:off x="5277611" y="3775710"/>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DC2C2"/>
          </a:solidFill>
        </p:spPr>
        <p:txBody>
          <a:bodyPr wrap="square" lIns="0" tIns="0" rIns="0" bIns="0" rtlCol="0">
            <a:noAutofit/>
          </a:bodyPr>
          <a:lstStyle/>
          <a:p>
            <a:endParaRPr/>
          </a:p>
        </p:txBody>
      </p:sp>
      <p:sp>
        <p:nvSpPr>
          <p:cNvPr id="3836" name="object 3836"/>
          <p:cNvSpPr/>
          <p:nvPr/>
        </p:nvSpPr>
        <p:spPr>
          <a:xfrm>
            <a:off x="5276849" y="3774948"/>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DC1C1"/>
          </a:solidFill>
        </p:spPr>
        <p:txBody>
          <a:bodyPr wrap="square" lIns="0" tIns="0" rIns="0" bIns="0" rtlCol="0">
            <a:noAutofit/>
          </a:bodyPr>
          <a:lstStyle/>
          <a:p>
            <a:endParaRPr/>
          </a:p>
        </p:txBody>
      </p:sp>
      <p:sp>
        <p:nvSpPr>
          <p:cNvPr id="3837" name="object 3837"/>
          <p:cNvSpPr/>
          <p:nvPr/>
        </p:nvSpPr>
        <p:spPr>
          <a:xfrm>
            <a:off x="5275326" y="3774186"/>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CBFC0"/>
          </a:solidFill>
        </p:spPr>
        <p:txBody>
          <a:bodyPr wrap="square" lIns="0" tIns="0" rIns="0" bIns="0" rtlCol="0">
            <a:noAutofit/>
          </a:bodyPr>
          <a:lstStyle/>
          <a:p>
            <a:endParaRPr/>
          </a:p>
        </p:txBody>
      </p:sp>
      <p:sp>
        <p:nvSpPr>
          <p:cNvPr id="3838" name="object 3838"/>
          <p:cNvSpPr/>
          <p:nvPr/>
        </p:nvSpPr>
        <p:spPr>
          <a:xfrm>
            <a:off x="5273802" y="3773423"/>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CBEBE"/>
          </a:solidFill>
        </p:spPr>
        <p:txBody>
          <a:bodyPr wrap="square" lIns="0" tIns="0" rIns="0" bIns="0" rtlCol="0">
            <a:noAutofit/>
          </a:bodyPr>
          <a:lstStyle/>
          <a:p>
            <a:endParaRPr/>
          </a:p>
        </p:txBody>
      </p:sp>
      <p:sp>
        <p:nvSpPr>
          <p:cNvPr id="3839" name="object 3839"/>
          <p:cNvSpPr/>
          <p:nvPr/>
        </p:nvSpPr>
        <p:spPr>
          <a:xfrm>
            <a:off x="5273039" y="3772661"/>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4ABDBD"/>
          </a:solidFill>
        </p:spPr>
        <p:txBody>
          <a:bodyPr wrap="square" lIns="0" tIns="0" rIns="0" bIns="0" rtlCol="0">
            <a:noAutofit/>
          </a:bodyPr>
          <a:lstStyle/>
          <a:p>
            <a:endParaRPr/>
          </a:p>
        </p:txBody>
      </p:sp>
      <p:sp>
        <p:nvSpPr>
          <p:cNvPr id="3840" name="object 3840"/>
          <p:cNvSpPr/>
          <p:nvPr/>
        </p:nvSpPr>
        <p:spPr>
          <a:xfrm>
            <a:off x="5271515" y="3771137"/>
            <a:ext cx="163068" cy="163068"/>
          </a:xfrm>
          <a:custGeom>
            <a:avLst/>
            <a:gdLst/>
            <a:ahLst/>
            <a:cxnLst/>
            <a:rect l="l" t="t" r="r" b="b"/>
            <a:pathLst>
              <a:path w="163067" h="163067">
                <a:moveTo>
                  <a:pt x="1524" y="163067"/>
                </a:moveTo>
                <a:lnTo>
                  <a:pt x="163068" y="1523"/>
                </a:lnTo>
                <a:lnTo>
                  <a:pt x="161544" y="0"/>
                </a:lnTo>
                <a:lnTo>
                  <a:pt x="0" y="162305"/>
                </a:lnTo>
                <a:lnTo>
                  <a:pt x="1524" y="163067"/>
                </a:lnTo>
                <a:close/>
              </a:path>
            </a:pathLst>
          </a:custGeom>
          <a:solidFill>
            <a:srgbClr val="4ABCBC"/>
          </a:solidFill>
        </p:spPr>
        <p:txBody>
          <a:bodyPr wrap="square" lIns="0" tIns="0" rIns="0" bIns="0" rtlCol="0">
            <a:noAutofit/>
          </a:bodyPr>
          <a:lstStyle/>
          <a:p>
            <a:endParaRPr/>
          </a:p>
        </p:txBody>
      </p:sp>
      <p:sp>
        <p:nvSpPr>
          <p:cNvPr id="3841" name="object 3841"/>
          <p:cNvSpPr/>
          <p:nvPr/>
        </p:nvSpPr>
        <p:spPr>
          <a:xfrm>
            <a:off x="5262372" y="3767328"/>
            <a:ext cx="170688" cy="166116"/>
          </a:xfrm>
          <a:custGeom>
            <a:avLst/>
            <a:gdLst/>
            <a:ahLst/>
            <a:cxnLst/>
            <a:rect l="l" t="t" r="r" b="b"/>
            <a:pathLst>
              <a:path w="170687" h="166115">
                <a:moveTo>
                  <a:pt x="9144" y="166115"/>
                </a:moveTo>
                <a:lnTo>
                  <a:pt x="170688" y="3809"/>
                </a:lnTo>
                <a:lnTo>
                  <a:pt x="161544" y="0"/>
                </a:lnTo>
                <a:lnTo>
                  <a:pt x="0" y="161543"/>
                </a:lnTo>
                <a:lnTo>
                  <a:pt x="9144" y="166115"/>
                </a:lnTo>
                <a:close/>
              </a:path>
            </a:pathLst>
          </a:custGeom>
          <a:solidFill>
            <a:srgbClr val="4ABBBB"/>
          </a:solidFill>
        </p:spPr>
        <p:txBody>
          <a:bodyPr wrap="square" lIns="0" tIns="0" rIns="0" bIns="0" rtlCol="0">
            <a:noAutofit/>
          </a:bodyPr>
          <a:lstStyle/>
          <a:p>
            <a:endParaRPr/>
          </a:p>
        </p:txBody>
      </p:sp>
      <p:sp>
        <p:nvSpPr>
          <p:cNvPr id="3842" name="object 3842"/>
          <p:cNvSpPr/>
          <p:nvPr/>
        </p:nvSpPr>
        <p:spPr>
          <a:xfrm>
            <a:off x="5271516" y="3771138"/>
            <a:ext cx="161544" cy="162306"/>
          </a:xfrm>
          <a:custGeom>
            <a:avLst/>
            <a:gdLst/>
            <a:ahLst/>
            <a:cxnLst/>
            <a:rect l="l" t="t" r="r" b="b"/>
            <a:pathLst>
              <a:path w="161544" h="162305">
                <a:moveTo>
                  <a:pt x="0" y="162306"/>
                </a:moveTo>
                <a:lnTo>
                  <a:pt x="161544" y="0"/>
                </a:lnTo>
              </a:path>
            </a:pathLst>
          </a:custGeom>
          <a:ln w="762">
            <a:solidFill>
              <a:srgbClr val="4ABBBB"/>
            </a:solidFill>
          </a:ln>
        </p:spPr>
        <p:txBody>
          <a:bodyPr wrap="square" lIns="0" tIns="0" rIns="0" bIns="0" rtlCol="0">
            <a:noAutofit/>
          </a:bodyPr>
          <a:lstStyle/>
          <a:p>
            <a:endParaRPr/>
          </a:p>
        </p:txBody>
      </p:sp>
      <p:sp>
        <p:nvSpPr>
          <p:cNvPr id="3843" name="object 3843"/>
          <p:cNvSpPr/>
          <p:nvPr/>
        </p:nvSpPr>
        <p:spPr>
          <a:xfrm>
            <a:off x="5270754" y="3771138"/>
            <a:ext cx="162306" cy="162306"/>
          </a:xfrm>
          <a:custGeom>
            <a:avLst/>
            <a:gdLst/>
            <a:ahLst/>
            <a:cxnLst/>
            <a:rect l="l" t="t" r="r" b="b"/>
            <a:pathLst>
              <a:path w="162306" h="162305">
                <a:moveTo>
                  <a:pt x="762" y="162306"/>
                </a:moveTo>
                <a:lnTo>
                  <a:pt x="162306" y="0"/>
                </a:lnTo>
                <a:lnTo>
                  <a:pt x="161544" y="0"/>
                </a:lnTo>
                <a:lnTo>
                  <a:pt x="0" y="161544"/>
                </a:lnTo>
                <a:lnTo>
                  <a:pt x="762" y="162306"/>
                </a:lnTo>
                <a:close/>
              </a:path>
            </a:pathLst>
          </a:custGeom>
          <a:solidFill>
            <a:srgbClr val="4ABBBB"/>
          </a:solidFill>
        </p:spPr>
        <p:txBody>
          <a:bodyPr wrap="square" lIns="0" tIns="0" rIns="0" bIns="0" rtlCol="0">
            <a:noAutofit/>
          </a:bodyPr>
          <a:lstStyle/>
          <a:p>
            <a:endParaRPr/>
          </a:p>
        </p:txBody>
      </p:sp>
      <p:sp>
        <p:nvSpPr>
          <p:cNvPr id="3844" name="object 3844"/>
          <p:cNvSpPr/>
          <p:nvPr/>
        </p:nvSpPr>
        <p:spPr>
          <a:xfrm>
            <a:off x="5269230" y="3770376"/>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9BABA"/>
          </a:solidFill>
        </p:spPr>
        <p:txBody>
          <a:bodyPr wrap="square" lIns="0" tIns="0" rIns="0" bIns="0" rtlCol="0">
            <a:noAutofit/>
          </a:bodyPr>
          <a:lstStyle/>
          <a:p>
            <a:endParaRPr/>
          </a:p>
        </p:txBody>
      </p:sp>
      <p:sp>
        <p:nvSpPr>
          <p:cNvPr id="3845" name="object 3845"/>
          <p:cNvSpPr/>
          <p:nvPr/>
        </p:nvSpPr>
        <p:spPr>
          <a:xfrm>
            <a:off x="5268467" y="3769614"/>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9B9B9"/>
          </a:solidFill>
        </p:spPr>
        <p:txBody>
          <a:bodyPr wrap="square" lIns="0" tIns="0" rIns="0" bIns="0" rtlCol="0">
            <a:noAutofit/>
          </a:bodyPr>
          <a:lstStyle/>
          <a:p>
            <a:endParaRPr/>
          </a:p>
        </p:txBody>
      </p:sp>
      <p:sp>
        <p:nvSpPr>
          <p:cNvPr id="3846" name="object 3846"/>
          <p:cNvSpPr/>
          <p:nvPr/>
        </p:nvSpPr>
        <p:spPr>
          <a:xfrm>
            <a:off x="5266943" y="3769613"/>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8B8B8"/>
          </a:solidFill>
        </p:spPr>
        <p:txBody>
          <a:bodyPr wrap="square" lIns="0" tIns="0" rIns="0" bIns="0" rtlCol="0">
            <a:noAutofit/>
          </a:bodyPr>
          <a:lstStyle/>
          <a:p>
            <a:endParaRPr/>
          </a:p>
        </p:txBody>
      </p:sp>
      <p:sp>
        <p:nvSpPr>
          <p:cNvPr id="3847" name="object 3847"/>
          <p:cNvSpPr/>
          <p:nvPr/>
        </p:nvSpPr>
        <p:spPr>
          <a:xfrm>
            <a:off x="5266182" y="3768851"/>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8B8B8"/>
          </a:solidFill>
        </p:spPr>
        <p:txBody>
          <a:bodyPr wrap="square" lIns="0" tIns="0" rIns="0" bIns="0" rtlCol="0">
            <a:noAutofit/>
          </a:bodyPr>
          <a:lstStyle/>
          <a:p>
            <a:endParaRPr/>
          </a:p>
        </p:txBody>
      </p:sp>
      <p:sp>
        <p:nvSpPr>
          <p:cNvPr id="3848" name="object 3848"/>
          <p:cNvSpPr/>
          <p:nvPr/>
        </p:nvSpPr>
        <p:spPr>
          <a:xfrm>
            <a:off x="5264658" y="3768089"/>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8B7B7"/>
          </a:solidFill>
        </p:spPr>
        <p:txBody>
          <a:bodyPr wrap="square" lIns="0" tIns="0" rIns="0" bIns="0" rtlCol="0">
            <a:noAutofit/>
          </a:bodyPr>
          <a:lstStyle/>
          <a:p>
            <a:endParaRPr/>
          </a:p>
        </p:txBody>
      </p:sp>
      <p:sp>
        <p:nvSpPr>
          <p:cNvPr id="3849" name="object 3849"/>
          <p:cNvSpPr/>
          <p:nvPr/>
        </p:nvSpPr>
        <p:spPr>
          <a:xfrm>
            <a:off x="5263895" y="3767327"/>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7B6B6"/>
          </a:solidFill>
        </p:spPr>
        <p:txBody>
          <a:bodyPr wrap="square" lIns="0" tIns="0" rIns="0" bIns="0" rtlCol="0">
            <a:noAutofit/>
          </a:bodyPr>
          <a:lstStyle/>
          <a:p>
            <a:endParaRPr/>
          </a:p>
        </p:txBody>
      </p:sp>
      <p:sp>
        <p:nvSpPr>
          <p:cNvPr id="3850" name="object 3850"/>
          <p:cNvSpPr/>
          <p:nvPr/>
        </p:nvSpPr>
        <p:spPr>
          <a:xfrm>
            <a:off x="5262371" y="3767328"/>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7B5B5"/>
          </a:solidFill>
        </p:spPr>
        <p:txBody>
          <a:bodyPr wrap="square" lIns="0" tIns="0" rIns="0" bIns="0" rtlCol="0">
            <a:noAutofit/>
          </a:bodyPr>
          <a:lstStyle/>
          <a:p>
            <a:endParaRPr/>
          </a:p>
        </p:txBody>
      </p:sp>
      <p:sp>
        <p:nvSpPr>
          <p:cNvPr id="3851" name="object 3851"/>
          <p:cNvSpPr/>
          <p:nvPr/>
        </p:nvSpPr>
        <p:spPr>
          <a:xfrm>
            <a:off x="5253228" y="3763518"/>
            <a:ext cx="170688" cy="165354"/>
          </a:xfrm>
          <a:custGeom>
            <a:avLst/>
            <a:gdLst/>
            <a:ahLst/>
            <a:cxnLst/>
            <a:rect l="l" t="t" r="r" b="b"/>
            <a:pathLst>
              <a:path w="170687" h="165353">
                <a:moveTo>
                  <a:pt x="9144" y="165354"/>
                </a:moveTo>
                <a:lnTo>
                  <a:pt x="170688" y="3810"/>
                </a:lnTo>
                <a:lnTo>
                  <a:pt x="161544" y="0"/>
                </a:lnTo>
                <a:lnTo>
                  <a:pt x="0" y="162306"/>
                </a:lnTo>
                <a:lnTo>
                  <a:pt x="9144" y="165354"/>
                </a:lnTo>
                <a:close/>
              </a:path>
            </a:pathLst>
          </a:custGeom>
          <a:solidFill>
            <a:srgbClr val="47B4B4"/>
          </a:solidFill>
        </p:spPr>
        <p:txBody>
          <a:bodyPr wrap="square" lIns="0" tIns="0" rIns="0" bIns="0" rtlCol="0">
            <a:noAutofit/>
          </a:bodyPr>
          <a:lstStyle/>
          <a:p>
            <a:endParaRPr/>
          </a:p>
        </p:txBody>
      </p:sp>
      <p:sp>
        <p:nvSpPr>
          <p:cNvPr id="3852" name="object 3852"/>
          <p:cNvSpPr/>
          <p:nvPr/>
        </p:nvSpPr>
        <p:spPr>
          <a:xfrm>
            <a:off x="5262372" y="3767328"/>
            <a:ext cx="161544" cy="161544"/>
          </a:xfrm>
          <a:custGeom>
            <a:avLst/>
            <a:gdLst/>
            <a:ahLst/>
            <a:cxnLst/>
            <a:rect l="l" t="t" r="r" b="b"/>
            <a:pathLst>
              <a:path w="161544" h="161544">
                <a:moveTo>
                  <a:pt x="0" y="161543"/>
                </a:moveTo>
                <a:lnTo>
                  <a:pt x="161544" y="0"/>
                </a:lnTo>
              </a:path>
            </a:pathLst>
          </a:custGeom>
          <a:ln w="762">
            <a:solidFill>
              <a:srgbClr val="47B4B4"/>
            </a:solidFill>
          </a:ln>
        </p:spPr>
        <p:txBody>
          <a:bodyPr wrap="square" lIns="0" tIns="0" rIns="0" bIns="0" rtlCol="0">
            <a:noAutofit/>
          </a:bodyPr>
          <a:lstStyle/>
          <a:p>
            <a:endParaRPr/>
          </a:p>
        </p:txBody>
      </p:sp>
      <p:sp>
        <p:nvSpPr>
          <p:cNvPr id="3853" name="object 3853"/>
          <p:cNvSpPr/>
          <p:nvPr/>
        </p:nvSpPr>
        <p:spPr>
          <a:xfrm>
            <a:off x="5261610" y="3766566"/>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47B4B4"/>
          </a:solidFill>
        </p:spPr>
        <p:txBody>
          <a:bodyPr wrap="square" lIns="0" tIns="0" rIns="0" bIns="0" rtlCol="0">
            <a:noAutofit/>
          </a:bodyPr>
          <a:lstStyle/>
          <a:p>
            <a:endParaRPr/>
          </a:p>
        </p:txBody>
      </p:sp>
      <p:sp>
        <p:nvSpPr>
          <p:cNvPr id="3854" name="object 3854"/>
          <p:cNvSpPr/>
          <p:nvPr/>
        </p:nvSpPr>
        <p:spPr>
          <a:xfrm>
            <a:off x="5260086" y="3766566"/>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6B1B1"/>
          </a:solidFill>
        </p:spPr>
        <p:txBody>
          <a:bodyPr wrap="square" lIns="0" tIns="0" rIns="0" bIns="0" rtlCol="0">
            <a:noAutofit/>
          </a:bodyPr>
          <a:lstStyle/>
          <a:p>
            <a:endParaRPr/>
          </a:p>
        </p:txBody>
      </p:sp>
      <p:sp>
        <p:nvSpPr>
          <p:cNvPr id="3855" name="object 3855"/>
          <p:cNvSpPr/>
          <p:nvPr/>
        </p:nvSpPr>
        <p:spPr>
          <a:xfrm>
            <a:off x="5259323" y="3765804"/>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6B0B0"/>
          </a:solidFill>
        </p:spPr>
        <p:txBody>
          <a:bodyPr wrap="square" lIns="0" tIns="0" rIns="0" bIns="0" rtlCol="0">
            <a:noAutofit/>
          </a:bodyPr>
          <a:lstStyle/>
          <a:p>
            <a:endParaRPr/>
          </a:p>
        </p:txBody>
      </p:sp>
      <p:sp>
        <p:nvSpPr>
          <p:cNvPr id="3856" name="object 3856"/>
          <p:cNvSpPr/>
          <p:nvPr/>
        </p:nvSpPr>
        <p:spPr>
          <a:xfrm>
            <a:off x="5257799" y="3765804"/>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6AFAF"/>
          </a:solidFill>
        </p:spPr>
        <p:txBody>
          <a:bodyPr wrap="square" lIns="0" tIns="0" rIns="0" bIns="0" rtlCol="0">
            <a:noAutofit/>
          </a:bodyPr>
          <a:lstStyle/>
          <a:p>
            <a:endParaRPr/>
          </a:p>
        </p:txBody>
      </p:sp>
      <p:sp>
        <p:nvSpPr>
          <p:cNvPr id="3857" name="object 3857"/>
          <p:cNvSpPr/>
          <p:nvPr/>
        </p:nvSpPr>
        <p:spPr>
          <a:xfrm>
            <a:off x="5257038" y="3765042"/>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6AEAE"/>
          </a:solidFill>
        </p:spPr>
        <p:txBody>
          <a:bodyPr wrap="square" lIns="0" tIns="0" rIns="0" bIns="0" rtlCol="0">
            <a:noAutofit/>
          </a:bodyPr>
          <a:lstStyle/>
          <a:p>
            <a:endParaRPr/>
          </a:p>
        </p:txBody>
      </p:sp>
      <p:sp>
        <p:nvSpPr>
          <p:cNvPr id="3858" name="object 3858"/>
          <p:cNvSpPr/>
          <p:nvPr/>
        </p:nvSpPr>
        <p:spPr>
          <a:xfrm>
            <a:off x="5255514" y="3764279"/>
            <a:ext cx="163068" cy="162306"/>
          </a:xfrm>
          <a:custGeom>
            <a:avLst/>
            <a:gdLst/>
            <a:ahLst/>
            <a:cxnLst/>
            <a:rect l="l" t="t" r="r" b="b"/>
            <a:pathLst>
              <a:path w="163067" h="162305">
                <a:moveTo>
                  <a:pt x="1524" y="162306"/>
                </a:moveTo>
                <a:lnTo>
                  <a:pt x="163068" y="762"/>
                </a:lnTo>
                <a:lnTo>
                  <a:pt x="161544" y="0"/>
                </a:lnTo>
                <a:lnTo>
                  <a:pt x="0" y="162306"/>
                </a:lnTo>
                <a:lnTo>
                  <a:pt x="1524" y="162306"/>
                </a:lnTo>
                <a:close/>
              </a:path>
            </a:pathLst>
          </a:custGeom>
          <a:solidFill>
            <a:srgbClr val="45ADAD"/>
          </a:solidFill>
        </p:spPr>
        <p:txBody>
          <a:bodyPr wrap="square" lIns="0" tIns="0" rIns="0" bIns="0" rtlCol="0">
            <a:noAutofit/>
          </a:bodyPr>
          <a:lstStyle/>
          <a:p>
            <a:endParaRPr/>
          </a:p>
        </p:txBody>
      </p:sp>
      <p:sp>
        <p:nvSpPr>
          <p:cNvPr id="3859" name="object 3859"/>
          <p:cNvSpPr/>
          <p:nvPr/>
        </p:nvSpPr>
        <p:spPr>
          <a:xfrm>
            <a:off x="5254752" y="3764279"/>
            <a:ext cx="162306" cy="162306"/>
          </a:xfrm>
          <a:custGeom>
            <a:avLst/>
            <a:gdLst/>
            <a:ahLst/>
            <a:cxnLst/>
            <a:rect l="l" t="t" r="r" b="b"/>
            <a:pathLst>
              <a:path w="162305" h="162305">
                <a:moveTo>
                  <a:pt x="762" y="162306"/>
                </a:moveTo>
                <a:lnTo>
                  <a:pt x="162306" y="0"/>
                </a:lnTo>
                <a:lnTo>
                  <a:pt x="161544" y="0"/>
                </a:lnTo>
                <a:lnTo>
                  <a:pt x="0" y="161544"/>
                </a:lnTo>
                <a:lnTo>
                  <a:pt x="762" y="162306"/>
                </a:lnTo>
                <a:close/>
              </a:path>
            </a:pathLst>
          </a:custGeom>
          <a:solidFill>
            <a:srgbClr val="45ACAC"/>
          </a:solidFill>
        </p:spPr>
        <p:txBody>
          <a:bodyPr wrap="square" lIns="0" tIns="0" rIns="0" bIns="0" rtlCol="0">
            <a:noAutofit/>
          </a:bodyPr>
          <a:lstStyle/>
          <a:p>
            <a:endParaRPr/>
          </a:p>
        </p:txBody>
      </p:sp>
      <p:sp>
        <p:nvSpPr>
          <p:cNvPr id="3860" name="object 3860"/>
          <p:cNvSpPr/>
          <p:nvPr/>
        </p:nvSpPr>
        <p:spPr>
          <a:xfrm>
            <a:off x="5253227" y="3763517"/>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44ACAC"/>
          </a:solidFill>
        </p:spPr>
        <p:txBody>
          <a:bodyPr wrap="square" lIns="0" tIns="0" rIns="0" bIns="0" rtlCol="0">
            <a:noAutofit/>
          </a:bodyPr>
          <a:lstStyle/>
          <a:p>
            <a:endParaRPr/>
          </a:p>
        </p:txBody>
      </p:sp>
      <p:sp>
        <p:nvSpPr>
          <p:cNvPr id="3861" name="object 3861"/>
          <p:cNvSpPr/>
          <p:nvPr/>
        </p:nvSpPr>
        <p:spPr>
          <a:xfrm>
            <a:off x="5244083" y="3761993"/>
            <a:ext cx="170688" cy="163830"/>
          </a:xfrm>
          <a:custGeom>
            <a:avLst/>
            <a:gdLst/>
            <a:ahLst/>
            <a:cxnLst/>
            <a:rect l="l" t="t" r="r" b="b"/>
            <a:pathLst>
              <a:path w="170687" h="163829">
                <a:moveTo>
                  <a:pt x="9144" y="163829"/>
                </a:moveTo>
                <a:lnTo>
                  <a:pt x="170688" y="1523"/>
                </a:lnTo>
                <a:lnTo>
                  <a:pt x="161544" y="0"/>
                </a:lnTo>
                <a:lnTo>
                  <a:pt x="0" y="161543"/>
                </a:lnTo>
                <a:lnTo>
                  <a:pt x="9144" y="163829"/>
                </a:lnTo>
                <a:close/>
              </a:path>
            </a:pathLst>
          </a:custGeom>
          <a:solidFill>
            <a:srgbClr val="44ABAB"/>
          </a:solidFill>
        </p:spPr>
        <p:txBody>
          <a:bodyPr wrap="square" lIns="0" tIns="0" rIns="0" bIns="0" rtlCol="0">
            <a:noAutofit/>
          </a:bodyPr>
          <a:lstStyle/>
          <a:p>
            <a:endParaRPr/>
          </a:p>
        </p:txBody>
      </p:sp>
      <p:sp>
        <p:nvSpPr>
          <p:cNvPr id="3862" name="object 3862"/>
          <p:cNvSpPr/>
          <p:nvPr/>
        </p:nvSpPr>
        <p:spPr>
          <a:xfrm>
            <a:off x="5253227" y="3763517"/>
            <a:ext cx="161544" cy="162306"/>
          </a:xfrm>
          <a:custGeom>
            <a:avLst/>
            <a:gdLst/>
            <a:ahLst/>
            <a:cxnLst/>
            <a:rect l="l" t="t" r="r" b="b"/>
            <a:pathLst>
              <a:path w="161544" h="162305">
                <a:moveTo>
                  <a:pt x="0" y="162305"/>
                </a:moveTo>
                <a:lnTo>
                  <a:pt x="161544" y="0"/>
                </a:lnTo>
              </a:path>
            </a:pathLst>
          </a:custGeom>
          <a:ln w="762">
            <a:solidFill>
              <a:srgbClr val="44ABAB"/>
            </a:solidFill>
          </a:ln>
        </p:spPr>
        <p:txBody>
          <a:bodyPr wrap="square" lIns="0" tIns="0" rIns="0" bIns="0" rtlCol="0">
            <a:noAutofit/>
          </a:bodyPr>
          <a:lstStyle/>
          <a:p>
            <a:endParaRPr/>
          </a:p>
        </p:txBody>
      </p:sp>
      <p:sp>
        <p:nvSpPr>
          <p:cNvPr id="3863" name="object 3863"/>
          <p:cNvSpPr/>
          <p:nvPr/>
        </p:nvSpPr>
        <p:spPr>
          <a:xfrm>
            <a:off x="5251703" y="3763517"/>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44ABAB"/>
          </a:solidFill>
        </p:spPr>
        <p:txBody>
          <a:bodyPr wrap="square" lIns="0" tIns="0" rIns="0" bIns="0" rtlCol="0">
            <a:noAutofit/>
          </a:bodyPr>
          <a:lstStyle/>
          <a:p>
            <a:endParaRPr/>
          </a:p>
        </p:txBody>
      </p:sp>
      <p:sp>
        <p:nvSpPr>
          <p:cNvPr id="3864" name="object 3864"/>
          <p:cNvSpPr/>
          <p:nvPr/>
        </p:nvSpPr>
        <p:spPr>
          <a:xfrm>
            <a:off x="5250180" y="3763517"/>
            <a:ext cx="163068" cy="161544"/>
          </a:xfrm>
          <a:custGeom>
            <a:avLst/>
            <a:gdLst/>
            <a:ahLst/>
            <a:cxnLst/>
            <a:rect l="l" t="t" r="r" b="b"/>
            <a:pathLst>
              <a:path w="163067" h="161544">
                <a:moveTo>
                  <a:pt x="1524" y="161544"/>
                </a:moveTo>
                <a:lnTo>
                  <a:pt x="163068" y="0"/>
                </a:lnTo>
                <a:lnTo>
                  <a:pt x="162306" y="0"/>
                </a:lnTo>
                <a:lnTo>
                  <a:pt x="0" y="161544"/>
                </a:lnTo>
                <a:lnTo>
                  <a:pt x="1524" y="161544"/>
                </a:lnTo>
                <a:close/>
              </a:path>
            </a:pathLst>
          </a:custGeom>
          <a:solidFill>
            <a:srgbClr val="43A9A9"/>
          </a:solidFill>
        </p:spPr>
        <p:txBody>
          <a:bodyPr wrap="square" lIns="0" tIns="0" rIns="0" bIns="0" rtlCol="0">
            <a:noAutofit/>
          </a:bodyPr>
          <a:lstStyle/>
          <a:p>
            <a:endParaRPr/>
          </a:p>
        </p:txBody>
      </p:sp>
      <p:sp>
        <p:nvSpPr>
          <p:cNvPr id="3865" name="object 3865"/>
          <p:cNvSpPr/>
          <p:nvPr/>
        </p:nvSpPr>
        <p:spPr>
          <a:xfrm>
            <a:off x="5249417" y="3762755"/>
            <a:ext cx="163068" cy="162306"/>
          </a:xfrm>
          <a:custGeom>
            <a:avLst/>
            <a:gdLst/>
            <a:ahLst/>
            <a:cxnLst/>
            <a:rect l="l" t="t" r="r" b="b"/>
            <a:pathLst>
              <a:path w="163067" h="162305">
                <a:moveTo>
                  <a:pt x="762" y="162305"/>
                </a:moveTo>
                <a:lnTo>
                  <a:pt x="163068" y="761"/>
                </a:lnTo>
                <a:lnTo>
                  <a:pt x="161544" y="0"/>
                </a:lnTo>
                <a:lnTo>
                  <a:pt x="0" y="162305"/>
                </a:lnTo>
                <a:lnTo>
                  <a:pt x="762" y="162305"/>
                </a:lnTo>
                <a:close/>
              </a:path>
            </a:pathLst>
          </a:custGeom>
          <a:solidFill>
            <a:srgbClr val="41A8A8"/>
          </a:solidFill>
        </p:spPr>
        <p:txBody>
          <a:bodyPr wrap="square" lIns="0" tIns="0" rIns="0" bIns="0" rtlCol="0">
            <a:noAutofit/>
          </a:bodyPr>
          <a:lstStyle/>
          <a:p>
            <a:endParaRPr/>
          </a:p>
        </p:txBody>
      </p:sp>
      <p:sp>
        <p:nvSpPr>
          <p:cNvPr id="3866" name="object 3866"/>
          <p:cNvSpPr/>
          <p:nvPr/>
        </p:nvSpPr>
        <p:spPr>
          <a:xfrm>
            <a:off x="5247893" y="3762755"/>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41A5A5"/>
          </a:solidFill>
        </p:spPr>
        <p:txBody>
          <a:bodyPr wrap="square" lIns="0" tIns="0" rIns="0" bIns="0" rtlCol="0">
            <a:noAutofit/>
          </a:bodyPr>
          <a:lstStyle/>
          <a:p>
            <a:endParaRPr/>
          </a:p>
        </p:txBody>
      </p:sp>
      <p:sp>
        <p:nvSpPr>
          <p:cNvPr id="3867" name="object 3867"/>
          <p:cNvSpPr/>
          <p:nvPr/>
        </p:nvSpPr>
        <p:spPr>
          <a:xfrm>
            <a:off x="5246370" y="3762755"/>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4A4"/>
          </a:solidFill>
        </p:spPr>
        <p:txBody>
          <a:bodyPr wrap="square" lIns="0" tIns="0" rIns="0" bIns="0" rtlCol="0">
            <a:noAutofit/>
          </a:bodyPr>
          <a:lstStyle/>
          <a:p>
            <a:endParaRPr/>
          </a:p>
        </p:txBody>
      </p:sp>
      <p:sp>
        <p:nvSpPr>
          <p:cNvPr id="3868" name="object 3868"/>
          <p:cNvSpPr/>
          <p:nvPr/>
        </p:nvSpPr>
        <p:spPr>
          <a:xfrm>
            <a:off x="5244846" y="3761994"/>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0A2A2"/>
          </a:solidFill>
        </p:spPr>
        <p:txBody>
          <a:bodyPr wrap="square" lIns="0" tIns="0" rIns="0" bIns="0" rtlCol="0">
            <a:noAutofit/>
          </a:bodyPr>
          <a:lstStyle/>
          <a:p>
            <a:endParaRPr/>
          </a:p>
        </p:txBody>
      </p:sp>
      <p:sp>
        <p:nvSpPr>
          <p:cNvPr id="3869" name="object 3869"/>
          <p:cNvSpPr/>
          <p:nvPr/>
        </p:nvSpPr>
        <p:spPr>
          <a:xfrm>
            <a:off x="5244083" y="3761994"/>
            <a:ext cx="163068" cy="161544"/>
          </a:xfrm>
          <a:custGeom>
            <a:avLst/>
            <a:gdLst/>
            <a:ahLst/>
            <a:cxnLst/>
            <a:rect l="l" t="t" r="r" b="b"/>
            <a:pathLst>
              <a:path w="163067" h="161544">
                <a:moveTo>
                  <a:pt x="762" y="161544"/>
                </a:moveTo>
                <a:lnTo>
                  <a:pt x="163068" y="0"/>
                </a:lnTo>
                <a:lnTo>
                  <a:pt x="161544" y="0"/>
                </a:lnTo>
                <a:lnTo>
                  <a:pt x="0" y="161544"/>
                </a:lnTo>
                <a:lnTo>
                  <a:pt x="762" y="161544"/>
                </a:lnTo>
                <a:close/>
              </a:path>
            </a:pathLst>
          </a:custGeom>
          <a:solidFill>
            <a:srgbClr val="3FA1A1"/>
          </a:solidFill>
        </p:spPr>
        <p:txBody>
          <a:bodyPr wrap="square" lIns="0" tIns="0" rIns="0" bIns="0" rtlCol="0">
            <a:noAutofit/>
          </a:bodyPr>
          <a:lstStyle/>
          <a:p>
            <a:endParaRPr/>
          </a:p>
        </p:txBody>
      </p:sp>
      <p:sp>
        <p:nvSpPr>
          <p:cNvPr id="3870" name="object 3870"/>
          <p:cNvSpPr/>
          <p:nvPr/>
        </p:nvSpPr>
        <p:spPr>
          <a:xfrm>
            <a:off x="5234177" y="3761232"/>
            <a:ext cx="171450" cy="162306"/>
          </a:xfrm>
          <a:custGeom>
            <a:avLst/>
            <a:gdLst/>
            <a:ahLst/>
            <a:cxnLst/>
            <a:rect l="l" t="t" r="r" b="b"/>
            <a:pathLst>
              <a:path w="171450" h="162305">
                <a:moveTo>
                  <a:pt x="9905" y="162305"/>
                </a:moveTo>
                <a:lnTo>
                  <a:pt x="171449" y="761"/>
                </a:lnTo>
                <a:lnTo>
                  <a:pt x="161543" y="0"/>
                </a:lnTo>
                <a:lnTo>
                  <a:pt x="0" y="161543"/>
                </a:lnTo>
                <a:lnTo>
                  <a:pt x="9905" y="162305"/>
                </a:lnTo>
                <a:close/>
              </a:path>
            </a:pathLst>
          </a:custGeom>
          <a:solidFill>
            <a:srgbClr val="3FA0A0"/>
          </a:solidFill>
        </p:spPr>
        <p:txBody>
          <a:bodyPr wrap="square" lIns="0" tIns="0" rIns="0" bIns="0" rtlCol="0">
            <a:noAutofit/>
          </a:bodyPr>
          <a:lstStyle/>
          <a:p>
            <a:endParaRPr/>
          </a:p>
        </p:txBody>
      </p:sp>
      <p:sp>
        <p:nvSpPr>
          <p:cNvPr id="3871" name="object 3871"/>
          <p:cNvSpPr/>
          <p:nvPr/>
        </p:nvSpPr>
        <p:spPr>
          <a:xfrm>
            <a:off x="5244083" y="3761994"/>
            <a:ext cx="161544" cy="161544"/>
          </a:xfrm>
          <a:custGeom>
            <a:avLst/>
            <a:gdLst/>
            <a:ahLst/>
            <a:cxnLst/>
            <a:rect l="l" t="t" r="r" b="b"/>
            <a:pathLst>
              <a:path w="161544" h="161544">
                <a:moveTo>
                  <a:pt x="0" y="161544"/>
                </a:moveTo>
                <a:lnTo>
                  <a:pt x="161544" y="0"/>
                </a:lnTo>
              </a:path>
            </a:pathLst>
          </a:custGeom>
          <a:ln w="762">
            <a:solidFill>
              <a:srgbClr val="3FA0A0"/>
            </a:solidFill>
          </a:ln>
        </p:spPr>
        <p:txBody>
          <a:bodyPr wrap="square" lIns="0" tIns="0" rIns="0" bIns="0" rtlCol="0">
            <a:noAutofit/>
          </a:bodyPr>
          <a:lstStyle/>
          <a:p>
            <a:endParaRPr/>
          </a:p>
        </p:txBody>
      </p:sp>
      <p:sp>
        <p:nvSpPr>
          <p:cNvPr id="3872" name="object 3872"/>
          <p:cNvSpPr/>
          <p:nvPr/>
        </p:nvSpPr>
        <p:spPr>
          <a:xfrm>
            <a:off x="5241797" y="3761994"/>
            <a:ext cx="163830" cy="161544"/>
          </a:xfrm>
          <a:custGeom>
            <a:avLst/>
            <a:gdLst/>
            <a:ahLst/>
            <a:cxnLst/>
            <a:rect l="l" t="t" r="r" b="b"/>
            <a:pathLst>
              <a:path w="163829" h="161544">
                <a:moveTo>
                  <a:pt x="2286" y="161544"/>
                </a:moveTo>
                <a:lnTo>
                  <a:pt x="163830" y="0"/>
                </a:lnTo>
                <a:lnTo>
                  <a:pt x="162306" y="0"/>
                </a:lnTo>
                <a:lnTo>
                  <a:pt x="0" y="161544"/>
                </a:lnTo>
                <a:lnTo>
                  <a:pt x="2286" y="161544"/>
                </a:lnTo>
                <a:close/>
              </a:path>
            </a:pathLst>
          </a:custGeom>
          <a:solidFill>
            <a:srgbClr val="3FA0A0"/>
          </a:solidFill>
        </p:spPr>
        <p:txBody>
          <a:bodyPr wrap="square" lIns="0" tIns="0" rIns="0" bIns="0" rtlCol="0">
            <a:noAutofit/>
          </a:bodyPr>
          <a:lstStyle/>
          <a:p>
            <a:endParaRPr/>
          </a:p>
        </p:txBody>
      </p:sp>
      <p:sp>
        <p:nvSpPr>
          <p:cNvPr id="3873" name="object 3873"/>
          <p:cNvSpPr/>
          <p:nvPr/>
        </p:nvSpPr>
        <p:spPr>
          <a:xfrm>
            <a:off x="5240274" y="3761994"/>
            <a:ext cx="163829" cy="161544"/>
          </a:xfrm>
          <a:custGeom>
            <a:avLst/>
            <a:gdLst/>
            <a:ahLst/>
            <a:cxnLst/>
            <a:rect l="l" t="t" r="r" b="b"/>
            <a:pathLst>
              <a:path w="163829" h="161544">
                <a:moveTo>
                  <a:pt x="1524" y="161544"/>
                </a:moveTo>
                <a:lnTo>
                  <a:pt x="163830" y="0"/>
                </a:lnTo>
                <a:lnTo>
                  <a:pt x="162306" y="0"/>
                </a:lnTo>
                <a:lnTo>
                  <a:pt x="0" y="161544"/>
                </a:lnTo>
                <a:lnTo>
                  <a:pt x="1524" y="161544"/>
                </a:lnTo>
                <a:close/>
              </a:path>
            </a:pathLst>
          </a:custGeom>
          <a:solidFill>
            <a:srgbClr val="3E9F9F"/>
          </a:solidFill>
        </p:spPr>
        <p:txBody>
          <a:bodyPr wrap="square" lIns="0" tIns="0" rIns="0" bIns="0" rtlCol="0">
            <a:noAutofit/>
          </a:bodyPr>
          <a:lstStyle/>
          <a:p>
            <a:endParaRPr/>
          </a:p>
        </p:txBody>
      </p:sp>
      <p:sp>
        <p:nvSpPr>
          <p:cNvPr id="3874" name="object 3874"/>
          <p:cNvSpPr/>
          <p:nvPr/>
        </p:nvSpPr>
        <p:spPr>
          <a:xfrm>
            <a:off x="5238749" y="3761994"/>
            <a:ext cx="163829" cy="161544"/>
          </a:xfrm>
          <a:custGeom>
            <a:avLst/>
            <a:gdLst/>
            <a:ahLst/>
            <a:cxnLst/>
            <a:rect l="l" t="t" r="r" b="b"/>
            <a:pathLst>
              <a:path w="163829" h="161544">
                <a:moveTo>
                  <a:pt x="1524" y="161544"/>
                </a:moveTo>
                <a:lnTo>
                  <a:pt x="163830" y="0"/>
                </a:lnTo>
                <a:lnTo>
                  <a:pt x="161544" y="0"/>
                </a:lnTo>
                <a:lnTo>
                  <a:pt x="0" y="161544"/>
                </a:lnTo>
                <a:lnTo>
                  <a:pt x="1524" y="161544"/>
                </a:lnTo>
                <a:close/>
              </a:path>
            </a:pathLst>
          </a:custGeom>
          <a:solidFill>
            <a:srgbClr val="3E9E9E"/>
          </a:solidFill>
        </p:spPr>
        <p:txBody>
          <a:bodyPr wrap="square" lIns="0" tIns="0" rIns="0" bIns="0" rtlCol="0">
            <a:noAutofit/>
          </a:bodyPr>
          <a:lstStyle/>
          <a:p>
            <a:endParaRPr/>
          </a:p>
        </p:txBody>
      </p:sp>
      <p:sp>
        <p:nvSpPr>
          <p:cNvPr id="3875" name="object 3875"/>
          <p:cNvSpPr/>
          <p:nvPr/>
        </p:nvSpPr>
        <p:spPr>
          <a:xfrm>
            <a:off x="5237226" y="3761232"/>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3D9C9C"/>
          </a:solidFill>
        </p:spPr>
        <p:txBody>
          <a:bodyPr wrap="square" lIns="0" tIns="0" rIns="0" bIns="0" rtlCol="0">
            <a:noAutofit/>
          </a:bodyPr>
          <a:lstStyle/>
          <a:p>
            <a:endParaRPr/>
          </a:p>
        </p:txBody>
      </p:sp>
      <p:sp>
        <p:nvSpPr>
          <p:cNvPr id="3876" name="object 3876"/>
          <p:cNvSpPr/>
          <p:nvPr/>
        </p:nvSpPr>
        <p:spPr>
          <a:xfrm>
            <a:off x="5235702" y="3761232"/>
            <a:ext cx="163068" cy="162306"/>
          </a:xfrm>
          <a:custGeom>
            <a:avLst/>
            <a:gdLst/>
            <a:ahLst/>
            <a:cxnLst/>
            <a:rect l="l" t="t" r="r" b="b"/>
            <a:pathLst>
              <a:path w="163067" h="162305">
                <a:moveTo>
                  <a:pt x="1524" y="162305"/>
                </a:moveTo>
                <a:lnTo>
                  <a:pt x="163068" y="0"/>
                </a:lnTo>
                <a:lnTo>
                  <a:pt x="161544" y="0"/>
                </a:lnTo>
                <a:lnTo>
                  <a:pt x="0" y="161543"/>
                </a:lnTo>
                <a:lnTo>
                  <a:pt x="1524" y="162305"/>
                </a:lnTo>
                <a:close/>
              </a:path>
            </a:pathLst>
          </a:custGeom>
          <a:solidFill>
            <a:srgbClr val="3D9B9B"/>
          </a:solidFill>
        </p:spPr>
        <p:txBody>
          <a:bodyPr wrap="square" lIns="0" tIns="0" rIns="0" bIns="0" rtlCol="0">
            <a:noAutofit/>
          </a:bodyPr>
          <a:lstStyle/>
          <a:p>
            <a:endParaRPr/>
          </a:p>
        </p:txBody>
      </p:sp>
      <p:sp>
        <p:nvSpPr>
          <p:cNvPr id="3877" name="object 3877"/>
          <p:cNvSpPr/>
          <p:nvPr/>
        </p:nvSpPr>
        <p:spPr>
          <a:xfrm>
            <a:off x="5234177" y="3761232"/>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C9898"/>
          </a:solidFill>
        </p:spPr>
        <p:txBody>
          <a:bodyPr wrap="square" lIns="0" tIns="0" rIns="0" bIns="0" rtlCol="0">
            <a:noAutofit/>
          </a:bodyPr>
          <a:lstStyle/>
          <a:p>
            <a:endParaRPr/>
          </a:p>
        </p:txBody>
      </p:sp>
      <p:sp>
        <p:nvSpPr>
          <p:cNvPr id="3878" name="object 3878"/>
          <p:cNvSpPr/>
          <p:nvPr/>
        </p:nvSpPr>
        <p:spPr>
          <a:xfrm>
            <a:off x="5225795" y="3761232"/>
            <a:ext cx="169926" cy="162306"/>
          </a:xfrm>
          <a:custGeom>
            <a:avLst/>
            <a:gdLst/>
            <a:ahLst/>
            <a:cxnLst/>
            <a:rect l="l" t="t" r="r" b="b"/>
            <a:pathLst>
              <a:path w="169925" h="162305">
                <a:moveTo>
                  <a:pt x="8382" y="161544"/>
                </a:moveTo>
                <a:lnTo>
                  <a:pt x="169926" y="0"/>
                </a:lnTo>
                <a:lnTo>
                  <a:pt x="161544" y="762"/>
                </a:lnTo>
                <a:lnTo>
                  <a:pt x="0" y="162306"/>
                </a:lnTo>
                <a:lnTo>
                  <a:pt x="8382" y="161544"/>
                </a:lnTo>
                <a:close/>
              </a:path>
            </a:pathLst>
          </a:custGeom>
          <a:solidFill>
            <a:srgbClr val="3C9797"/>
          </a:solidFill>
        </p:spPr>
        <p:txBody>
          <a:bodyPr wrap="square" lIns="0" tIns="0" rIns="0" bIns="0" rtlCol="0">
            <a:noAutofit/>
          </a:bodyPr>
          <a:lstStyle/>
          <a:p>
            <a:endParaRPr/>
          </a:p>
        </p:txBody>
      </p:sp>
      <p:sp>
        <p:nvSpPr>
          <p:cNvPr id="3879" name="object 3879"/>
          <p:cNvSpPr/>
          <p:nvPr/>
        </p:nvSpPr>
        <p:spPr>
          <a:xfrm>
            <a:off x="5234177" y="3761232"/>
            <a:ext cx="161544" cy="161544"/>
          </a:xfrm>
          <a:custGeom>
            <a:avLst/>
            <a:gdLst/>
            <a:ahLst/>
            <a:cxnLst/>
            <a:rect l="l" t="t" r="r" b="b"/>
            <a:pathLst>
              <a:path w="161544" h="161544">
                <a:moveTo>
                  <a:pt x="0" y="161544"/>
                </a:moveTo>
                <a:lnTo>
                  <a:pt x="161544" y="0"/>
                </a:lnTo>
              </a:path>
            </a:pathLst>
          </a:custGeom>
          <a:ln w="762">
            <a:solidFill>
              <a:srgbClr val="3C9797"/>
            </a:solidFill>
          </a:ln>
        </p:spPr>
        <p:txBody>
          <a:bodyPr wrap="square" lIns="0" tIns="0" rIns="0" bIns="0" rtlCol="0">
            <a:noAutofit/>
          </a:bodyPr>
          <a:lstStyle/>
          <a:p>
            <a:endParaRPr/>
          </a:p>
        </p:txBody>
      </p:sp>
      <p:sp>
        <p:nvSpPr>
          <p:cNvPr id="3880" name="object 3880"/>
          <p:cNvSpPr/>
          <p:nvPr/>
        </p:nvSpPr>
        <p:spPr>
          <a:xfrm>
            <a:off x="5231891" y="3761232"/>
            <a:ext cx="163830" cy="161544"/>
          </a:xfrm>
          <a:custGeom>
            <a:avLst/>
            <a:gdLst/>
            <a:ahLst/>
            <a:cxnLst/>
            <a:rect l="l" t="t" r="r" b="b"/>
            <a:pathLst>
              <a:path w="163829" h="161544">
                <a:moveTo>
                  <a:pt x="2286" y="161544"/>
                </a:moveTo>
                <a:lnTo>
                  <a:pt x="163830" y="0"/>
                </a:lnTo>
                <a:lnTo>
                  <a:pt x="161544" y="0"/>
                </a:lnTo>
                <a:lnTo>
                  <a:pt x="0" y="161544"/>
                </a:lnTo>
                <a:lnTo>
                  <a:pt x="2286" y="161544"/>
                </a:lnTo>
                <a:close/>
              </a:path>
            </a:pathLst>
          </a:custGeom>
          <a:solidFill>
            <a:srgbClr val="3C9797"/>
          </a:solidFill>
        </p:spPr>
        <p:txBody>
          <a:bodyPr wrap="square" lIns="0" tIns="0" rIns="0" bIns="0" rtlCol="0">
            <a:noAutofit/>
          </a:bodyPr>
          <a:lstStyle/>
          <a:p>
            <a:endParaRPr/>
          </a:p>
        </p:txBody>
      </p:sp>
      <p:sp>
        <p:nvSpPr>
          <p:cNvPr id="3881" name="object 3881"/>
          <p:cNvSpPr/>
          <p:nvPr/>
        </p:nvSpPr>
        <p:spPr>
          <a:xfrm>
            <a:off x="5230368" y="3761232"/>
            <a:ext cx="163068" cy="162306"/>
          </a:xfrm>
          <a:custGeom>
            <a:avLst/>
            <a:gdLst/>
            <a:ahLst/>
            <a:cxnLst/>
            <a:rect l="l" t="t" r="r" b="b"/>
            <a:pathLst>
              <a:path w="163067" h="162305">
                <a:moveTo>
                  <a:pt x="1524" y="161544"/>
                </a:moveTo>
                <a:lnTo>
                  <a:pt x="163068" y="0"/>
                </a:lnTo>
                <a:lnTo>
                  <a:pt x="161544" y="0"/>
                </a:lnTo>
                <a:lnTo>
                  <a:pt x="0" y="162306"/>
                </a:lnTo>
                <a:lnTo>
                  <a:pt x="1524" y="161544"/>
                </a:lnTo>
                <a:close/>
              </a:path>
            </a:pathLst>
          </a:custGeom>
          <a:solidFill>
            <a:srgbClr val="3C999A"/>
          </a:solidFill>
        </p:spPr>
        <p:txBody>
          <a:bodyPr wrap="square" lIns="0" tIns="0" rIns="0" bIns="0" rtlCol="0">
            <a:noAutofit/>
          </a:bodyPr>
          <a:lstStyle/>
          <a:p>
            <a:endParaRPr/>
          </a:p>
        </p:txBody>
      </p:sp>
      <p:sp>
        <p:nvSpPr>
          <p:cNvPr id="3882" name="object 3882"/>
          <p:cNvSpPr/>
          <p:nvPr/>
        </p:nvSpPr>
        <p:spPr>
          <a:xfrm>
            <a:off x="5228081" y="3761232"/>
            <a:ext cx="163830" cy="162306"/>
          </a:xfrm>
          <a:custGeom>
            <a:avLst/>
            <a:gdLst/>
            <a:ahLst/>
            <a:cxnLst/>
            <a:rect l="l" t="t" r="r" b="b"/>
            <a:pathLst>
              <a:path w="163829" h="162305">
                <a:moveTo>
                  <a:pt x="2286" y="162305"/>
                </a:moveTo>
                <a:lnTo>
                  <a:pt x="163830" y="0"/>
                </a:lnTo>
                <a:lnTo>
                  <a:pt x="161544" y="761"/>
                </a:lnTo>
                <a:lnTo>
                  <a:pt x="0" y="162305"/>
                </a:lnTo>
                <a:lnTo>
                  <a:pt x="2286" y="162305"/>
                </a:lnTo>
                <a:close/>
              </a:path>
            </a:pathLst>
          </a:custGeom>
          <a:solidFill>
            <a:srgbClr val="3D9C9C"/>
          </a:solidFill>
        </p:spPr>
        <p:txBody>
          <a:bodyPr wrap="square" lIns="0" tIns="0" rIns="0" bIns="0" rtlCol="0">
            <a:noAutofit/>
          </a:bodyPr>
          <a:lstStyle/>
          <a:p>
            <a:endParaRPr/>
          </a:p>
        </p:txBody>
      </p:sp>
      <p:sp>
        <p:nvSpPr>
          <p:cNvPr id="3883" name="object 3883"/>
          <p:cNvSpPr/>
          <p:nvPr/>
        </p:nvSpPr>
        <p:spPr>
          <a:xfrm>
            <a:off x="5225796" y="3761994"/>
            <a:ext cx="163830" cy="161544"/>
          </a:xfrm>
          <a:custGeom>
            <a:avLst/>
            <a:gdLst/>
            <a:ahLst/>
            <a:cxnLst/>
            <a:rect l="l" t="t" r="r" b="b"/>
            <a:pathLst>
              <a:path w="163829" h="161544">
                <a:moveTo>
                  <a:pt x="2286" y="161544"/>
                </a:moveTo>
                <a:lnTo>
                  <a:pt x="163830" y="0"/>
                </a:lnTo>
                <a:lnTo>
                  <a:pt x="161544" y="0"/>
                </a:lnTo>
                <a:lnTo>
                  <a:pt x="0" y="161544"/>
                </a:lnTo>
                <a:lnTo>
                  <a:pt x="2286" y="161544"/>
                </a:lnTo>
                <a:close/>
              </a:path>
            </a:pathLst>
          </a:custGeom>
          <a:solidFill>
            <a:srgbClr val="3E9E9E"/>
          </a:solidFill>
        </p:spPr>
        <p:txBody>
          <a:bodyPr wrap="square" lIns="0" tIns="0" rIns="0" bIns="0" rtlCol="0">
            <a:noAutofit/>
          </a:bodyPr>
          <a:lstStyle/>
          <a:p>
            <a:endParaRPr/>
          </a:p>
        </p:txBody>
      </p:sp>
      <p:sp>
        <p:nvSpPr>
          <p:cNvPr id="3884" name="object 3884"/>
          <p:cNvSpPr/>
          <p:nvPr/>
        </p:nvSpPr>
        <p:spPr>
          <a:xfrm>
            <a:off x="5218175" y="3761994"/>
            <a:ext cx="169164" cy="163068"/>
          </a:xfrm>
          <a:custGeom>
            <a:avLst/>
            <a:gdLst/>
            <a:ahLst/>
            <a:cxnLst/>
            <a:rect l="l" t="t" r="r" b="b"/>
            <a:pathLst>
              <a:path w="169163" h="163067">
                <a:moveTo>
                  <a:pt x="7620" y="161544"/>
                </a:moveTo>
                <a:lnTo>
                  <a:pt x="169164" y="0"/>
                </a:lnTo>
                <a:lnTo>
                  <a:pt x="161544" y="1524"/>
                </a:lnTo>
                <a:lnTo>
                  <a:pt x="0" y="163068"/>
                </a:lnTo>
                <a:lnTo>
                  <a:pt x="7620" y="161544"/>
                </a:lnTo>
                <a:close/>
              </a:path>
            </a:pathLst>
          </a:custGeom>
          <a:solidFill>
            <a:srgbClr val="3F9F9F"/>
          </a:solidFill>
        </p:spPr>
        <p:txBody>
          <a:bodyPr wrap="square" lIns="0" tIns="0" rIns="0" bIns="0" rtlCol="0">
            <a:noAutofit/>
          </a:bodyPr>
          <a:lstStyle/>
          <a:p>
            <a:endParaRPr/>
          </a:p>
        </p:txBody>
      </p:sp>
      <p:sp>
        <p:nvSpPr>
          <p:cNvPr id="3885" name="object 3885"/>
          <p:cNvSpPr/>
          <p:nvPr/>
        </p:nvSpPr>
        <p:spPr>
          <a:xfrm>
            <a:off x="5225795" y="3761994"/>
            <a:ext cx="161544" cy="161544"/>
          </a:xfrm>
          <a:custGeom>
            <a:avLst/>
            <a:gdLst/>
            <a:ahLst/>
            <a:cxnLst/>
            <a:rect l="l" t="t" r="r" b="b"/>
            <a:pathLst>
              <a:path w="161544" h="161544">
                <a:moveTo>
                  <a:pt x="0" y="161544"/>
                </a:moveTo>
                <a:lnTo>
                  <a:pt x="161544" y="0"/>
                </a:lnTo>
              </a:path>
            </a:pathLst>
          </a:custGeom>
          <a:ln w="762">
            <a:solidFill>
              <a:srgbClr val="3F9F9F"/>
            </a:solidFill>
          </a:ln>
        </p:spPr>
        <p:txBody>
          <a:bodyPr wrap="square" lIns="0" tIns="0" rIns="0" bIns="0" rtlCol="0">
            <a:noAutofit/>
          </a:bodyPr>
          <a:lstStyle/>
          <a:p>
            <a:endParaRPr/>
          </a:p>
        </p:txBody>
      </p:sp>
      <p:sp>
        <p:nvSpPr>
          <p:cNvPr id="3886" name="object 3886"/>
          <p:cNvSpPr/>
          <p:nvPr/>
        </p:nvSpPr>
        <p:spPr>
          <a:xfrm>
            <a:off x="5224271" y="376199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3F9F9F"/>
          </a:solidFill>
        </p:spPr>
        <p:txBody>
          <a:bodyPr wrap="square" lIns="0" tIns="0" rIns="0" bIns="0" rtlCol="0">
            <a:noAutofit/>
          </a:bodyPr>
          <a:lstStyle/>
          <a:p>
            <a:endParaRPr/>
          </a:p>
        </p:txBody>
      </p:sp>
      <p:sp>
        <p:nvSpPr>
          <p:cNvPr id="3887" name="object 3887"/>
          <p:cNvSpPr/>
          <p:nvPr/>
        </p:nvSpPr>
        <p:spPr>
          <a:xfrm>
            <a:off x="5221986" y="3761994"/>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3FA1A1"/>
          </a:solidFill>
        </p:spPr>
        <p:txBody>
          <a:bodyPr wrap="square" lIns="0" tIns="0" rIns="0" bIns="0" rtlCol="0">
            <a:noAutofit/>
          </a:bodyPr>
          <a:lstStyle/>
          <a:p>
            <a:endParaRPr/>
          </a:p>
        </p:txBody>
      </p:sp>
      <p:sp>
        <p:nvSpPr>
          <p:cNvPr id="3888" name="object 3888"/>
          <p:cNvSpPr/>
          <p:nvPr/>
        </p:nvSpPr>
        <p:spPr>
          <a:xfrm>
            <a:off x="5220461" y="3762755"/>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0A3A3"/>
          </a:solidFill>
        </p:spPr>
        <p:txBody>
          <a:bodyPr wrap="square" lIns="0" tIns="0" rIns="0" bIns="0" rtlCol="0">
            <a:noAutofit/>
          </a:bodyPr>
          <a:lstStyle/>
          <a:p>
            <a:endParaRPr/>
          </a:p>
        </p:txBody>
      </p:sp>
      <p:sp>
        <p:nvSpPr>
          <p:cNvPr id="3889" name="object 3889"/>
          <p:cNvSpPr/>
          <p:nvPr/>
        </p:nvSpPr>
        <p:spPr>
          <a:xfrm>
            <a:off x="5218175" y="3762755"/>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1A5A5"/>
          </a:solidFill>
        </p:spPr>
        <p:txBody>
          <a:bodyPr wrap="square" lIns="0" tIns="0" rIns="0" bIns="0" rtlCol="0">
            <a:noAutofit/>
          </a:bodyPr>
          <a:lstStyle/>
          <a:p>
            <a:endParaRPr/>
          </a:p>
        </p:txBody>
      </p:sp>
      <p:sp>
        <p:nvSpPr>
          <p:cNvPr id="3890" name="object 3890"/>
          <p:cNvSpPr/>
          <p:nvPr/>
        </p:nvSpPr>
        <p:spPr>
          <a:xfrm>
            <a:off x="5210556" y="3763517"/>
            <a:ext cx="169164" cy="163830"/>
          </a:xfrm>
          <a:custGeom>
            <a:avLst/>
            <a:gdLst/>
            <a:ahLst/>
            <a:cxnLst/>
            <a:rect l="l" t="t" r="r" b="b"/>
            <a:pathLst>
              <a:path w="169163" h="163829">
                <a:moveTo>
                  <a:pt x="7620" y="161544"/>
                </a:moveTo>
                <a:lnTo>
                  <a:pt x="169164" y="0"/>
                </a:lnTo>
                <a:lnTo>
                  <a:pt x="161544" y="2286"/>
                </a:lnTo>
                <a:lnTo>
                  <a:pt x="0" y="163830"/>
                </a:lnTo>
                <a:lnTo>
                  <a:pt x="7620" y="161544"/>
                </a:lnTo>
                <a:close/>
              </a:path>
            </a:pathLst>
          </a:custGeom>
          <a:solidFill>
            <a:srgbClr val="42A8A8"/>
          </a:solidFill>
        </p:spPr>
        <p:txBody>
          <a:bodyPr wrap="square" lIns="0" tIns="0" rIns="0" bIns="0" rtlCol="0">
            <a:noAutofit/>
          </a:bodyPr>
          <a:lstStyle/>
          <a:p>
            <a:endParaRPr/>
          </a:p>
        </p:txBody>
      </p:sp>
      <p:sp>
        <p:nvSpPr>
          <p:cNvPr id="3891" name="object 3891"/>
          <p:cNvSpPr/>
          <p:nvPr/>
        </p:nvSpPr>
        <p:spPr>
          <a:xfrm>
            <a:off x="5218176" y="3763517"/>
            <a:ext cx="161544" cy="161544"/>
          </a:xfrm>
          <a:custGeom>
            <a:avLst/>
            <a:gdLst/>
            <a:ahLst/>
            <a:cxnLst/>
            <a:rect l="l" t="t" r="r" b="b"/>
            <a:pathLst>
              <a:path w="161544" h="161544">
                <a:moveTo>
                  <a:pt x="0" y="161544"/>
                </a:moveTo>
                <a:lnTo>
                  <a:pt x="161544" y="0"/>
                </a:lnTo>
              </a:path>
            </a:pathLst>
          </a:custGeom>
          <a:ln w="762">
            <a:solidFill>
              <a:srgbClr val="42A8A8"/>
            </a:solidFill>
          </a:ln>
        </p:spPr>
        <p:txBody>
          <a:bodyPr wrap="square" lIns="0" tIns="0" rIns="0" bIns="0" rtlCol="0">
            <a:noAutofit/>
          </a:bodyPr>
          <a:lstStyle/>
          <a:p>
            <a:endParaRPr/>
          </a:p>
        </p:txBody>
      </p:sp>
      <p:sp>
        <p:nvSpPr>
          <p:cNvPr id="3892" name="object 3892"/>
          <p:cNvSpPr/>
          <p:nvPr/>
        </p:nvSpPr>
        <p:spPr>
          <a:xfrm>
            <a:off x="5215890" y="3763517"/>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2A8A8"/>
          </a:solidFill>
        </p:spPr>
        <p:txBody>
          <a:bodyPr wrap="square" lIns="0" tIns="0" rIns="0" bIns="0" rtlCol="0">
            <a:noAutofit/>
          </a:bodyPr>
          <a:lstStyle/>
          <a:p>
            <a:endParaRPr/>
          </a:p>
        </p:txBody>
      </p:sp>
      <p:sp>
        <p:nvSpPr>
          <p:cNvPr id="3893" name="object 3893"/>
          <p:cNvSpPr/>
          <p:nvPr/>
        </p:nvSpPr>
        <p:spPr>
          <a:xfrm>
            <a:off x="5212841" y="3764279"/>
            <a:ext cx="164592" cy="162306"/>
          </a:xfrm>
          <a:custGeom>
            <a:avLst/>
            <a:gdLst/>
            <a:ahLst/>
            <a:cxnLst/>
            <a:rect l="l" t="t" r="r" b="b"/>
            <a:pathLst>
              <a:path w="164591" h="162305">
                <a:moveTo>
                  <a:pt x="3048" y="161544"/>
                </a:moveTo>
                <a:lnTo>
                  <a:pt x="164592" y="0"/>
                </a:lnTo>
                <a:lnTo>
                  <a:pt x="161544" y="762"/>
                </a:lnTo>
                <a:lnTo>
                  <a:pt x="0" y="162306"/>
                </a:lnTo>
                <a:lnTo>
                  <a:pt x="3048" y="161544"/>
                </a:lnTo>
                <a:close/>
              </a:path>
            </a:pathLst>
          </a:custGeom>
          <a:solidFill>
            <a:srgbClr val="44AAAA"/>
          </a:solidFill>
        </p:spPr>
        <p:txBody>
          <a:bodyPr wrap="square" lIns="0" tIns="0" rIns="0" bIns="0" rtlCol="0">
            <a:noAutofit/>
          </a:bodyPr>
          <a:lstStyle/>
          <a:p>
            <a:endParaRPr/>
          </a:p>
        </p:txBody>
      </p:sp>
      <p:sp>
        <p:nvSpPr>
          <p:cNvPr id="3894" name="object 3894"/>
          <p:cNvSpPr/>
          <p:nvPr/>
        </p:nvSpPr>
        <p:spPr>
          <a:xfrm>
            <a:off x="5210556" y="3765041"/>
            <a:ext cx="163830" cy="162306"/>
          </a:xfrm>
          <a:custGeom>
            <a:avLst/>
            <a:gdLst/>
            <a:ahLst/>
            <a:cxnLst/>
            <a:rect l="l" t="t" r="r" b="b"/>
            <a:pathLst>
              <a:path w="163829" h="162305">
                <a:moveTo>
                  <a:pt x="2286" y="161543"/>
                </a:moveTo>
                <a:lnTo>
                  <a:pt x="163830" y="0"/>
                </a:lnTo>
                <a:lnTo>
                  <a:pt x="161544" y="761"/>
                </a:lnTo>
                <a:lnTo>
                  <a:pt x="0" y="162305"/>
                </a:lnTo>
                <a:lnTo>
                  <a:pt x="2286" y="161543"/>
                </a:lnTo>
                <a:close/>
              </a:path>
            </a:pathLst>
          </a:custGeom>
          <a:solidFill>
            <a:srgbClr val="45ACAC"/>
          </a:solidFill>
        </p:spPr>
        <p:txBody>
          <a:bodyPr wrap="square" lIns="0" tIns="0" rIns="0" bIns="0" rtlCol="0">
            <a:noAutofit/>
          </a:bodyPr>
          <a:lstStyle/>
          <a:p>
            <a:endParaRPr/>
          </a:p>
        </p:txBody>
      </p:sp>
      <p:sp>
        <p:nvSpPr>
          <p:cNvPr id="3895" name="object 3895"/>
          <p:cNvSpPr/>
          <p:nvPr/>
        </p:nvSpPr>
        <p:spPr>
          <a:xfrm>
            <a:off x="5202935" y="3765804"/>
            <a:ext cx="169164" cy="164592"/>
          </a:xfrm>
          <a:custGeom>
            <a:avLst/>
            <a:gdLst/>
            <a:ahLst/>
            <a:cxnLst/>
            <a:rect l="l" t="t" r="r" b="b"/>
            <a:pathLst>
              <a:path w="169163" h="164591">
                <a:moveTo>
                  <a:pt x="7620" y="161543"/>
                </a:moveTo>
                <a:lnTo>
                  <a:pt x="169164" y="0"/>
                </a:lnTo>
                <a:lnTo>
                  <a:pt x="161544" y="3047"/>
                </a:lnTo>
                <a:lnTo>
                  <a:pt x="0" y="164591"/>
                </a:lnTo>
                <a:lnTo>
                  <a:pt x="7620" y="161543"/>
                </a:lnTo>
                <a:close/>
              </a:path>
            </a:pathLst>
          </a:custGeom>
          <a:solidFill>
            <a:srgbClr val="46AFAF"/>
          </a:solidFill>
        </p:spPr>
        <p:txBody>
          <a:bodyPr wrap="square" lIns="0" tIns="0" rIns="0" bIns="0" rtlCol="0">
            <a:noAutofit/>
          </a:bodyPr>
          <a:lstStyle/>
          <a:p>
            <a:endParaRPr/>
          </a:p>
        </p:txBody>
      </p:sp>
      <p:sp>
        <p:nvSpPr>
          <p:cNvPr id="3896" name="object 3896"/>
          <p:cNvSpPr/>
          <p:nvPr/>
        </p:nvSpPr>
        <p:spPr>
          <a:xfrm>
            <a:off x="5210555" y="3765804"/>
            <a:ext cx="161544" cy="161544"/>
          </a:xfrm>
          <a:custGeom>
            <a:avLst/>
            <a:gdLst/>
            <a:ahLst/>
            <a:cxnLst/>
            <a:rect l="l" t="t" r="r" b="b"/>
            <a:pathLst>
              <a:path w="161544" h="161544">
                <a:moveTo>
                  <a:pt x="0" y="161543"/>
                </a:moveTo>
                <a:lnTo>
                  <a:pt x="161544" y="0"/>
                </a:lnTo>
              </a:path>
            </a:pathLst>
          </a:custGeom>
          <a:ln w="762">
            <a:solidFill>
              <a:srgbClr val="46AFAF"/>
            </a:solidFill>
          </a:ln>
        </p:spPr>
        <p:txBody>
          <a:bodyPr wrap="square" lIns="0" tIns="0" rIns="0" bIns="0" rtlCol="0">
            <a:noAutofit/>
          </a:bodyPr>
          <a:lstStyle/>
          <a:p>
            <a:endParaRPr/>
          </a:p>
        </p:txBody>
      </p:sp>
      <p:sp>
        <p:nvSpPr>
          <p:cNvPr id="3897" name="object 3897"/>
          <p:cNvSpPr/>
          <p:nvPr/>
        </p:nvSpPr>
        <p:spPr>
          <a:xfrm>
            <a:off x="5206745" y="3765804"/>
            <a:ext cx="165354" cy="163068"/>
          </a:xfrm>
          <a:custGeom>
            <a:avLst/>
            <a:gdLst/>
            <a:ahLst/>
            <a:cxnLst/>
            <a:rect l="l" t="t" r="r" b="b"/>
            <a:pathLst>
              <a:path w="165353" h="163067">
                <a:moveTo>
                  <a:pt x="3810" y="161543"/>
                </a:moveTo>
                <a:lnTo>
                  <a:pt x="165354" y="0"/>
                </a:lnTo>
                <a:lnTo>
                  <a:pt x="161544" y="1523"/>
                </a:lnTo>
                <a:lnTo>
                  <a:pt x="0" y="163067"/>
                </a:lnTo>
                <a:lnTo>
                  <a:pt x="3810" y="161543"/>
                </a:lnTo>
                <a:close/>
              </a:path>
            </a:pathLst>
          </a:custGeom>
          <a:solidFill>
            <a:srgbClr val="46AFAF"/>
          </a:solidFill>
        </p:spPr>
        <p:txBody>
          <a:bodyPr wrap="square" lIns="0" tIns="0" rIns="0" bIns="0" rtlCol="0">
            <a:noAutofit/>
          </a:bodyPr>
          <a:lstStyle/>
          <a:p>
            <a:endParaRPr/>
          </a:p>
        </p:txBody>
      </p:sp>
      <p:sp>
        <p:nvSpPr>
          <p:cNvPr id="3898" name="object 3898"/>
          <p:cNvSpPr/>
          <p:nvPr/>
        </p:nvSpPr>
        <p:spPr>
          <a:xfrm>
            <a:off x="5202935" y="3767328"/>
            <a:ext cx="165354" cy="163068"/>
          </a:xfrm>
          <a:custGeom>
            <a:avLst/>
            <a:gdLst/>
            <a:ahLst/>
            <a:cxnLst/>
            <a:rect l="l" t="t" r="r" b="b"/>
            <a:pathLst>
              <a:path w="165353" h="163067">
                <a:moveTo>
                  <a:pt x="3810" y="161543"/>
                </a:moveTo>
                <a:lnTo>
                  <a:pt x="165354" y="0"/>
                </a:lnTo>
                <a:lnTo>
                  <a:pt x="161544" y="1523"/>
                </a:lnTo>
                <a:lnTo>
                  <a:pt x="0" y="163067"/>
                </a:lnTo>
                <a:lnTo>
                  <a:pt x="3810" y="161543"/>
                </a:lnTo>
                <a:close/>
              </a:path>
            </a:pathLst>
          </a:custGeom>
          <a:solidFill>
            <a:srgbClr val="46B4B4"/>
          </a:solidFill>
        </p:spPr>
        <p:txBody>
          <a:bodyPr wrap="square" lIns="0" tIns="0" rIns="0" bIns="0" rtlCol="0">
            <a:noAutofit/>
          </a:bodyPr>
          <a:lstStyle/>
          <a:p>
            <a:endParaRPr/>
          </a:p>
        </p:txBody>
      </p:sp>
      <p:sp>
        <p:nvSpPr>
          <p:cNvPr id="3899" name="object 3899"/>
          <p:cNvSpPr/>
          <p:nvPr/>
        </p:nvSpPr>
        <p:spPr>
          <a:xfrm>
            <a:off x="5195315" y="3768851"/>
            <a:ext cx="169164" cy="165354"/>
          </a:xfrm>
          <a:custGeom>
            <a:avLst/>
            <a:gdLst/>
            <a:ahLst/>
            <a:cxnLst/>
            <a:rect l="l" t="t" r="r" b="b"/>
            <a:pathLst>
              <a:path w="169163" h="165353">
                <a:moveTo>
                  <a:pt x="7620" y="161544"/>
                </a:moveTo>
                <a:lnTo>
                  <a:pt x="169164" y="0"/>
                </a:lnTo>
                <a:lnTo>
                  <a:pt x="161544" y="3810"/>
                </a:lnTo>
                <a:lnTo>
                  <a:pt x="0" y="165354"/>
                </a:lnTo>
                <a:lnTo>
                  <a:pt x="7620" y="161544"/>
                </a:lnTo>
                <a:close/>
              </a:path>
            </a:pathLst>
          </a:custGeom>
          <a:solidFill>
            <a:srgbClr val="48B8B8"/>
          </a:solidFill>
        </p:spPr>
        <p:txBody>
          <a:bodyPr wrap="square" lIns="0" tIns="0" rIns="0" bIns="0" rtlCol="0">
            <a:noAutofit/>
          </a:bodyPr>
          <a:lstStyle/>
          <a:p>
            <a:endParaRPr/>
          </a:p>
        </p:txBody>
      </p:sp>
      <p:sp>
        <p:nvSpPr>
          <p:cNvPr id="3900" name="object 3900"/>
          <p:cNvSpPr/>
          <p:nvPr/>
        </p:nvSpPr>
        <p:spPr>
          <a:xfrm>
            <a:off x="5202935" y="3768851"/>
            <a:ext cx="161544" cy="161544"/>
          </a:xfrm>
          <a:custGeom>
            <a:avLst/>
            <a:gdLst/>
            <a:ahLst/>
            <a:cxnLst/>
            <a:rect l="l" t="t" r="r" b="b"/>
            <a:pathLst>
              <a:path w="161544" h="161544">
                <a:moveTo>
                  <a:pt x="0" y="161544"/>
                </a:moveTo>
                <a:lnTo>
                  <a:pt x="161544" y="0"/>
                </a:lnTo>
              </a:path>
            </a:pathLst>
          </a:custGeom>
          <a:ln w="762">
            <a:solidFill>
              <a:srgbClr val="48B8B8"/>
            </a:solidFill>
          </a:ln>
        </p:spPr>
        <p:txBody>
          <a:bodyPr wrap="square" lIns="0" tIns="0" rIns="0" bIns="0" rtlCol="0">
            <a:noAutofit/>
          </a:bodyPr>
          <a:lstStyle/>
          <a:p>
            <a:endParaRPr/>
          </a:p>
        </p:txBody>
      </p:sp>
      <p:sp>
        <p:nvSpPr>
          <p:cNvPr id="3901" name="object 3901"/>
          <p:cNvSpPr/>
          <p:nvPr/>
        </p:nvSpPr>
        <p:spPr>
          <a:xfrm>
            <a:off x="5199125" y="3768851"/>
            <a:ext cx="165354" cy="163830"/>
          </a:xfrm>
          <a:custGeom>
            <a:avLst/>
            <a:gdLst/>
            <a:ahLst/>
            <a:cxnLst/>
            <a:rect l="l" t="t" r="r" b="b"/>
            <a:pathLst>
              <a:path w="165353" h="163829">
                <a:moveTo>
                  <a:pt x="3810" y="161544"/>
                </a:moveTo>
                <a:lnTo>
                  <a:pt x="165354" y="0"/>
                </a:lnTo>
                <a:lnTo>
                  <a:pt x="161544" y="1524"/>
                </a:lnTo>
                <a:lnTo>
                  <a:pt x="0" y="163830"/>
                </a:lnTo>
                <a:lnTo>
                  <a:pt x="3810" y="161544"/>
                </a:lnTo>
                <a:close/>
              </a:path>
            </a:pathLst>
          </a:custGeom>
          <a:solidFill>
            <a:srgbClr val="48B8B8"/>
          </a:solidFill>
        </p:spPr>
        <p:txBody>
          <a:bodyPr wrap="square" lIns="0" tIns="0" rIns="0" bIns="0" rtlCol="0">
            <a:noAutofit/>
          </a:bodyPr>
          <a:lstStyle/>
          <a:p>
            <a:endParaRPr/>
          </a:p>
        </p:txBody>
      </p:sp>
      <p:sp>
        <p:nvSpPr>
          <p:cNvPr id="3902" name="object 3902"/>
          <p:cNvSpPr/>
          <p:nvPr/>
        </p:nvSpPr>
        <p:spPr>
          <a:xfrm>
            <a:off x="5195316" y="3770376"/>
            <a:ext cx="165354" cy="163829"/>
          </a:xfrm>
          <a:custGeom>
            <a:avLst/>
            <a:gdLst/>
            <a:ahLst/>
            <a:cxnLst/>
            <a:rect l="l" t="t" r="r" b="b"/>
            <a:pathLst>
              <a:path w="165353" h="163829">
                <a:moveTo>
                  <a:pt x="3810" y="162306"/>
                </a:moveTo>
                <a:lnTo>
                  <a:pt x="165354" y="0"/>
                </a:lnTo>
                <a:lnTo>
                  <a:pt x="161544" y="2286"/>
                </a:lnTo>
                <a:lnTo>
                  <a:pt x="0" y="163830"/>
                </a:lnTo>
                <a:lnTo>
                  <a:pt x="3810" y="162306"/>
                </a:lnTo>
                <a:close/>
              </a:path>
            </a:pathLst>
          </a:custGeom>
          <a:solidFill>
            <a:srgbClr val="49BABA"/>
          </a:solidFill>
        </p:spPr>
        <p:txBody>
          <a:bodyPr wrap="square" lIns="0" tIns="0" rIns="0" bIns="0" rtlCol="0">
            <a:noAutofit/>
          </a:bodyPr>
          <a:lstStyle/>
          <a:p>
            <a:endParaRPr/>
          </a:p>
        </p:txBody>
      </p:sp>
      <p:sp>
        <p:nvSpPr>
          <p:cNvPr id="3903" name="object 3903"/>
          <p:cNvSpPr/>
          <p:nvPr/>
        </p:nvSpPr>
        <p:spPr>
          <a:xfrm>
            <a:off x="5187696" y="3772661"/>
            <a:ext cx="169164" cy="166878"/>
          </a:xfrm>
          <a:custGeom>
            <a:avLst/>
            <a:gdLst/>
            <a:ahLst/>
            <a:cxnLst/>
            <a:rect l="l" t="t" r="r" b="b"/>
            <a:pathLst>
              <a:path w="169163" h="166877">
                <a:moveTo>
                  <a:pt x="7620" y="161543"/>
                </a:moveTo>
                <a:lnTo>
                  <a:pt x="169164" y="0"/>
                </a:lnTo>
                <a:lnTo>
                  <a:pt x="162306" y="5333"/>
                </a:lnTo>
                <a:lnTo>
                  <a:pt x="0" y="166877"/>
                </a:lnTo>
                <a:lnTo>
                  <a:pt x="7620" y="161543"/>
                </a:lnTo>
                <a:close/>
              </a:path>
            </a:pathLst>
          </a:custGeom>
          <a:solidFill>
            <a:srgbClr val="4CBDBD"/>
          </a:solidFill>
        </p:spPr>
        <p:txBody>
          <a:bodyPr wrap="square" lIns="0" tIns="0" rIns="0" bIns="0" rtlCol="0">
            <a:noAutofit/>
          </a:bodyPr>
          <a:lstStyle/>
          <a:p>
            <a:endParaRPr/>
          </a:p>
        </p:txBody>
      </p:sp>
      <p:sp>
        <p:nvSpPr>
          <p:cNvPr id="3904" name="object 3904"/>
          <p:cNvSpPr/>
          <p:nvPr/>
        </p:nvSpPr>
        <p:spPr>
          <a:xfrm>
            <a:off x="5195316" y="3772661"/>
            <a:ext cx="161544" cy="161544"/>
          </a:xfrm>
          <a:custGeom>
            <a:avLst/>
            <a:gdLst/>
            <a:ahLst/>
            <a:cxnLst/>
            <a:rect l="l" t="t" r="r" b="b"/>
            <a:pathLst>
              <a:path w="161544" h="161544">
                <a:moveTo>
                  <a:pt x="0" y="161543"/>
                </a:moveTo>
                <a:lnTo>
                  <a:pt x="161544" y="0"/>
                </a:lnTo>
              </a:path>
            </a:pathLst>
          </a:custGeom>
          <a:ln w="762">
            <a:solidFill>
              <a:srgbClr val="4CBDBD"/>
            </a:solidFill>
          </a:ln>
        </p:spPr>
        <p:txBody>
          <a:bodyPr wrap="square" lIns="0" tIns="0" rIns="0" bIns="0" rtlCol="0">
            <a:noAutofit/>
          </a:bodyPr>
          <a:lstStyle/>
          <a:p>
            <a:endParaRPr/>
          </a:p>
        </p:txBody>
      </p:sp>
      <p:sp>
        <p:nvSpPr>
          <p:cNvPr id="3905" name="object 3905"/>
          <p:cNvSpPr/>
          <p:nvPr/>
        </p:nvSpPr>
        <p:spPr>
          <a:xfrm>
            <a:off x="5180837" y="3777995"/>
            <a:ext cx="169164" cy="167640"/>
          </a:xfrm>
          <a:custGeom>
            <a:avLst/>
            <a:gdLst/>
            <a:ahLst/>
            <a:cxnLst/>
            <a:rect l="l" t="t" r="r" b="b"/>
            <a:pathLst>
              <a:path w="169163" h="167639">
                <a:moveTo>
                  <a:pt x="6858" y="161544"/>
                </a:moveTo>
                <a:lnTo>
                  <a:pt x="169164" y="0"/>
                </a:lnTo>
                <a:lnTo>
                  <a:pt x="161544" y="6096"/>
                </a:lnTo>
                <a:lnTo>
                  <a:pt x="0" y="167640"/>
                </a:lnTo>
                <a:lnTo>
                  <a:pt x="6858" y="161544"/>
                </a:lnTo>
                <a:close/>
              </a:path>
            </a:pathLst>
          </a:custGeom>
          <a:solidFill>
            <a:srgbClr val="4EC4C4"/>
          </a:solidFill>
        </p:spPr>
        <p:txBody>
          <a:bodyPr wrap="square" lIns="0" tIns="0" rIns="0" bIns="0" rtlCol="0">
            <a:noAutofit/>
          </a:bodyPr>
          <a:lstStyle/>
          <a:p>
            <a:endParaRPr/>
          </a:p>
        </p:txBody>
      </p:sp>
      <p:sp>
        <p:nvSpPr>
          <p:cNvPr id="3906" name="object 3906"/>
          <p:cNvSpPr/>
          <p:nvPr/>
        </p:nvSpPr>
        <p:spPr>
          <a:xfrm>
            <a:off x="5187695" y="3777995"/>
            <a:ext cx="162306" cy="161544"/>
          </a:xfrm>
          <a:custGeom>
            <a:avLst/>
            <a:gdLst/>
            <a:ahLst/>
            <a:cxnLst/>
            <a:rect l="l" t="t" r="r" b="b"/>
            <a:pathLst>
              <a:path w="162305" h="161544">
                <a:moveTo>
                  <a:pt x="0" y="161544"/>
                </a:moveTo>
                <a:lnTo>
                  <a:pt x="162306" y="0"/>
                </a:lnTo>
              </a:path>
            </a:pathLst>
          </a:custGeom>
          <a:ln w="762">
            <a:solidFill>
              <a:srgbClr val="4EC4C4"/>
            </a:solidFill>
          </a:ln>
        </p:spPr>
        <p:txBody>
          <a:bodyPr wrap="square" lIns="0" tIns="0" rIns="0" bIns="0" rtlCol="0">
            <a:noAutofit/>
          </a:bodyPr>
          <a:lstStyle/>
          <a:p>
            <a:endParaRPr/>
          </a:p>
        </p:txBody>
      </p:sp>
      <p:sp>
        <p:nvSpPr>
          <p:cNvPr id="3907" name="object 3907"/>
          <p:cNvSpPr/>
          <p:nvPr/>
        </p:nvSpPr>
        <p:spPr>
          <a:xfrm>
            <a:off x="5173980" y="3784091"/>
            <a:ext cx="168402" cy="168402"/>
          </a:xfrm>
          <a:custGeom>
            <a:avLst/>
            <a:gdLst/>
            <a:ahLst/>
            <a:cxnLst/>
            <a:rect l="l" t="t" r="r" b="b"/>
            <a:pathLst>
              <a:path w="168401" h="168401">
                <a:moveTo>
                  <a:pt x="6858" y="161543"/>
                </a:moveTo>
                <a:lnTo>
                  <a:pt x="0" y="168401"/>
                </a:lnTo>
                <a:lnTo>
                  <a:pt x="168402" y="0"/>
                </a:lnTo>
                <a:lnTo>
                  <a:pt x="6858" y="161543"/>
                </a:lnTo>
                <a:close/>
              </a:path>
            </a:pathLst>
          </a:custGeom>
          <a:solidFill>
            <a:srgbClr val="50C8C8"/>
          </a:solidFill>
        </p:spPr>
        <p:txBody>
          <a:bodyPr wrap="square" lIns="0" tIns="0" rIns="0" bIns="0" rtlCol="0">
            <a:noAutofit/>
          </a:bodyPr>
          <a:lstStyle/>
          <a:p>
            <a:endParaRPr/>
          </a:p>
        </p:txBody>
      </p:sp>
      <p:sp>
        <p:nvSpPr>
          <p:cNvPr id="3908" name="object 3908"/>
          <p:cNvSpPr/>
          <p:nvPr/>
        </p:nvSpPr>
        <p:spPr>
          <a:xfrm>
            <a:off x="5180838" y="3784091"/>
            <a:ext cx="161544" cy="161544"/>
          </a:xfrm>
          <a:custGeom>
            <a:avLst/>
            <a:gdLst/>
            <a:ahLst/>
            <a:cxnLst/>
            <a:rect l="l" t="t" r="r" b="b"/>
            <a:pathLst>
              <a:path w="161544" h="161544">
                <a:moveTo>
                  <a:pt x="0" y="161543"/>
                </a:moveTo>
                <a:lnTo>
                  <a:pt x="161544" y="0"/>
                </a:lnTo>
              </a:path>
            </a:pathLst>
          </a:custGeom>
          <a:ln w="762">
            <a:solidFill>
              <a:srgbClr val="50C8C8"/>
            </a:solidFill>
          </a:ln>
        </p:spPr>
        <p:txBody>
          <a:bodyPr wrap="square" lIns="0" tIns="0" rIns="0" bIns="0" rtlCol="0">
            <a:noAutofit/>
          </a:bodyPr>
          <a:lstStyle/>
          <a:p>
            <a:endParaRPr/>
          </a:p>
        </p:txBody>
      </p:sp>
      <p:sp>
        <p:nvSpPr>
          <p:cNvPr id="3909" name="object 3909"/>
          <p:cNvSpPr/>
          <p:nvPr/>
        </p:nvSpPr>
        <p:spPr>
          <a:xfrm>
            <a:off x="4987289" y="3923017"/>
            <a:ext cx="383286" cy="876820"/>
          </a:xfrm>
          <a:custGeom>
            <a:avLst/>
            <a:gdLst/>
            <a:ahLst/>
            <a:cxnLst/>
            <a:rect l="l" t="t" r="r" b="b"/>
            <a:pathLst>
              <a:path w="383286" h="876820">
                <a:moveTo>
                  <a:pt x="179262" y="37681"/>
                </a:moveTo>
                <a:lnTo>
                  <a:pt x="176783" y="40906"/>
                </a:lnTo>
                <a:lnTo>
                  <a:pt x="167639" y="55384"/>
                </a:lnTo>
                <a:lnTo>
                  <a:pt x="157733" y="73672"/>
                </a:lnTo>
                <a:lnTo>
                  <a:pt x="148589" y="94246"/>
                </a:lnTo>
                <a:lnTo>
                  <a:pt x="148589" y="17284"/>
                </a:lnTo>
                <a:lnTo>
                  <a:pt x="0" y="17284"/>
                </a:lnTo>
                <a:lnTo>
                  <a:pt x="0" y="40906"/>
                </a:lnTo>
                <a:lnTo>
                  <a:pt x="11429" y="43192"/>
                </a:lnTo>
                <a:lnTo>
                  <a:pt x="16763" y="44716"/>
                </a:lnTo>
                <a:lnTo>
                  <a:pt x="21335" y="47002"/>
                </a:lnTo>
                <a:lnTo>
                  <a:pt x="25145" y="49288"/>
                </a:lnTo>
                <a:lnTo>
                  <a:pt x="28955" y="52336"/>
                </a:lnTo>
                <a:lnTo>
                  <a:pt x="33527" y="59956"/>
                </a:lnTo>
                <a:lnTo>
                  <a:pt x="35813" y="65290"/>
                </a:lnTo>
                <a:lnTo>
                  <a:pt x="37337" y="71386"/>
                </a:lnTo>
                <a:lnTo>
                  <a:pt x="40385" y="88912"/>
                </a:lnTo>
                <a:lnTo>
                  <a:pt x="41909" y="111010"/>
                </a:lnTo>
                <a:lnTo>
                  <a:pt x="42671" y="139204"/>
                </a:lnTo>
                <a:lnTo>
                  <a:pt x="161543" y="127774"/>
                </a:lnTo>
                <a:lnTo>
                  <a:pt x="169163" y="111772"/>
                </a:lnTo>
                <a:lnTo>
                  <a:pt x="175744" y="100145"/>
                </a:lnTo>
                <a:lnTo>
                  <a:pt x="184067" y="89595"/>
                </a:lnTo>
                <a:lnTo>
                  <a:pt x="194279" y="81339"/>
                </a:lnTo>
                <a:lnTo>
                  <a:pt x="206525" y="76593"/>
                </a:lnTo>
                <a:lnTo>
                  <a:pt x="211835" y="75958"/>
                </a:lnTo>
                <a:lnTo>
                  <a:pt x="217169" y="76720"/>
                </a:lnTo>
                <a:lnTo>
                  <a:pt x="223265" y="79006"/>
                </a:lnTo>
                <a:lnTo>
                  <a:pt x="232410" y="84545"/>
                </a:lnTo>
                <a:lnTo>
                  <a:pt x="348397" y="94479"/>
                </a:lnTo>
                <a:lnTo>
                  <a:pt x="343253" y="82698"/>
                </a:lnTo>
                <a:lnTo>
                  <a:pt x="337638" y="71389"/>
                </a:lnTo>
                <a:lnTo>
                  <a:pt x="331530" y="60614"/>
                </a:lnTo>
                <a:lnTo>
                  <a:pt x="324909" y="50433"/>
                </a:lnTo>
                <a:lnTo>
                  <a:pt x="317753" y="40906"/>
                </a:lnTo>
                <a:lnTo>
                  <a:pt x="310133" y="31000"/>
                </a:lnTo>
                <a:lnTo>
                  <a:pt x="301751" y="22618"/>
                </a:lnTo>
                <a:lnTo>
                  <a:pt x="290980" y="14383"/>
                </a:lnTo>
                <a:lnTo>
                  <a:pt x="280104" y="8060"/>
                </a:lnTo>
                <a:lnTo>
                  <a:pt x="269184" y="3592"/>
                </a:lnTo>
                <a:lnTo>
                  <a:pt x="258284" y="924"/>
                </a:lnTo>
                <a:lnTo>
                  <a:pt x="247466" y="0"/>
                </a:lnTo>
                <a:lnTo>
                  <a:pt x="236791" y="763"/>
                </a:lnTo>
                <a:lnTo>
                  <a:pt x="226324" y="3160"/>
                </a:lnTo>
                <a:lnTo>
                  <a:pt x="216124" y="7133"/>
                </a:lnTo>
                <a:lnTo>
                  <a:pt x="206256" y="12628"/>
                </a:lnTo>
                <a:lnTo>
                  <a:pt x="196782" y="19588"/>
                </a:lnTo>
                <a:lnTo>
                  <a:pt x="187763" y="27958"/>
                </a:lnTo>
                <a:lnTo>
                  <a:pt x="179262" y="37681"/>
                </a:lnTo>
                <a:close/>
              </a:path>
              <a:path w="383286" h="876820">
                <a:moveTo>
                  <a:pt x="241933" y="620310"/>
                </a:moveTo>
                <a:lnTo>
                  <a:pt x="253622" y="619661"/>
                </a:lnTo>
                <a:lnTo>
                  <a:pt x="265230" y="617215"/>
                </a:lnTo>
                <a:lnTo>
                  <a:pt x="276597" y="612918"/>
                </a:lnTo>
                <a:lnTo>
                  <a:pt x="287563" y="606713"/>
                </a:lnTo>
                <a:lnTo>
                  <a:pt x="290321" y="604786"/>
                </a:lnTo>
                <a:lnTo>
                  <a:pt x="299465" y="598690"/>
                </a:lnTo>
                <a:lnTo>
                  <a:pt x="316353" y="580786"/>
                </a:lnTo>
                <a:lnTo>
                  <a:pt x="331230" y="560115"/>
                </a:lnTo>
                <a:lnTo>
                  <a:pt x="343512" y="537603"/>
                </a:lnTo>
                <a:lnTo>
                  <a:pt x="353499" y="513643"/>
                </a:lnTo>
                <a:lnTo>
                  <a:pt x="361490" y="488627"/>
                </a:lnTo>
                <a:lnTo>
                  <a:pt x="367786" y="462949"/>
                </a:lnTo>
                <a:lnTo>
                  <a:pt x="372687" y="437001"/>
                </a:lnTo>
                <a:lnTo>
                  <a:pt x="376492" y="411178"/>
                </a:lnTo>
                <a:lnTo>
                  <a:pt x="379503" y="385873"/>
                </a:lnTo>
                <a:lnTo>
                  <a:pt x="382523" y="351040"/>
                </a:lnTo>
                <a:lnTo>
                  <a:pt x="383285" y="328942"/>
                </a:lnTo>
                <a:lnTo>
                  <a:pt x="383285" y="287032"/>
                </a:lnTo>
                <a:lnTo>
                  <a:pt x="381939" y="263298"/>
                </a:lnTo>
                <a:lnTo>
                  <a:pt x="379884" y="238083"/>
                </a:lnTo>
                <a:lnTo>
                  <a:pt x="376952" y="211871"/>
                </a:lnTo>
                <a:lnTo>
                  <a:pt x="372974" y="185141"/>
                </a:lnTo>
                <a:lnTo>
                  <a:pt x="367784" y="158378"/>
                </a:lnTo>
                <a:lnTo>
                  <a:pt x="361212" y="132061"/>
                </a:lnTo>
                <a:lnTo>
                  <a:pt x="353091" y="106674"/>
                </a:lnTo>
                <a:lnTo>
                  <a:pt x="232410" y="84545"/>
                </a:lnTo>
                <a:lnTo>
                  <a:pt x="240217" y="93564"/>
                </a:lnTo>
                <a:lnTo>
                  <a:pt x="246790" y="105269"/>
                </a:lnTo>
                <a:lnTo>
                  <a:pt x="252235" y="118865"/>
                </a:lnTo>
                <a:lnTo>
                  <a:pt x="256654" y="133558"/>
                </a:lnTo>
                <a:lnTo>
                  <a:pt x="260151" y="148554"/>
                </a:lnTo>
                <a:lnTo>
                  <a:pt x="262832" y="163058"/>
                </a:lnTo>
                <a:lnTo>
                  <a:pt x="264799" y="176277"/>
                </a:lnTo>
                <a:lnTo>
                  <a:pt x="266157" y="187415"/>
                </a:lnTo>
                <a:lnTo>
                  <a:pt x="268985" y="219976"/>
                </a:lnTo>
                <a:lnTo>
                  <a:pt x="270509" y="250456"/>
                </a:lnTo>
                <a:lnTo>
                  <a:pt x="271271" y="283984"/>
                </a:lnTo>
                <a:lnTo>
                  <a:pt x="271330" y="290940"/>
                </a:lnTo>
                <a:lnTo>
                  <a:pt x="271496" y="301992"/>
                </a:lnTo>
                <a:lnTo>
                  <a:pt x="271666" y="316548"/>
                </a:lnTo>
                <a:lnTo>
                  <a:pt x="271735" y="334015"/>
                </a:lnTo>
                <a:lnTo>
                  <a:pt x="271598" y="353801"/>
                </a:lnTo>
                <a:lnTo>
                  <a:pt x="271150" y="375315"/>
                </a:lnTo>
                <a:lnTo>
                  <a:pt x="270288" y="397964"/>
                </a:lnTo>
                <a:lnTo>
                  <a:pt x="268906" y="421157"/>
                </a:lnTo>
                <a:lnTo>
                  <a:pt x="266900" y="444300"/>
                </a:lnTo>
                <a:lnTo>
                  <a:pt x="264166" y="466802"/>
                </a:lnTo>
                <a:lnTo>
                  <a:pt x="260598" y="488071"/>
                </a:lnTo>
                <a:lnTo>
                  <a:pt x="256092" y="507514"/>
                </a:lnTo>
                <a:lnTo>
                  <a:pt x="250544" y="524541"/>
                </a:lnTo>
                <a:lnTo>
                  <a:pt x="243849" y="538557"/>
                </a:lnTo>
                <a:lnTo>
                  <a:pt x="226600" y="555194"/>
                </a:lnTo>
                <a:lnTo>
                  <a:pt x="215836" y="556629"/>
                </a:lnTo>
                <a:lnTo>
                  <a:pt x="203508" y="552687"/>
                </a:lnTo>
                <a:lnTo>
                  <a:pt x="189509" y="542774"/>
                </a:lnTo>
                <a:lnTo>
                  <a:pt x="173735" y="526300"/>
                </a:lnTo>
                <a:lnTo>
                  <a:pt x="165353" y="513346"/>
                </a:lnTo>
                <a:lnTo>
                  <a:pt x="156971" y="498106"/>
                </a:lnTo>
                <a:lnTo>
                  <a:pt x="148589" y="479818"/>
                </a:lnTo>
                <a:lnTo>
                  <a:pt x="148589" y="167398"/>
                </a:lnTo>
                <a:lnTo>
                  <a:pt x="154685" y="146062"/>
                </a:lnTo>
                <a:lnTo>
                  <a:pt x="161543" y="127774"/>
                </a:lnTo>
                <a:lnTo>
                  <a:pt x="42671" y="139204"/>
                </a:lnTo>
                <a:lnTo>
                  <a:pt x="42671" y="757186"/>
                </a:lnTo>
                <a:lnTo>
                  <a:pt x="41909" y="784618"/>
                </a:lnTo>
                <a:lnTo>
                  <a:pt x="39857" y="811645"/>
                </a:lnTo>
                <a:lnTo>
                  <a:pt x="32507" y="836193"/>
                </a:lnTo>
                <a:lnTo>
                  <a:pt x="11429" y="851674"/>
                </a:lnTo>
                <a:lnTo>
                  <a:pt x="0" y="853960"/>
                </a:lnTo>
                <a:lnTo>
                  <a:pt x="0" y="876820"/>
                </a:lnTo>
                <a:lnTo>
                  <a:pt x="201929" y="876820"/>
                </a:lnTo>
                <a:lnTo>
                  <a:pt x="201929" y="853960"/>
                </a:lnTo>
                <a:lnTo>
                  <a:pt x="189737" y="853198"/>
                </a:lnTo>
                <a:lnTo>
                  <a:pt x="174272" y="850192"/>
                </a:lnTo>
                <a:lnTo>
                  <a:pt x="163664" y="843330"/>
                </a:lnTo>
                <a:lnTo>
                  <a:pt x="156911" y="833431"/>
                </a:lnTo>
                <a:lnTo>
                  <a:pt x="153009" y="821318"/>
                </a:lnTo>
                <a:lnTo>
                  <a:pt x="150955" y="807812"/>
                </a:lnTo>
                <a:lnTo>
                  <a:pt x="149746" y="793733"/>
                </a:lnTo>
                <a:lnTo>
                  <a:pt x="148589" y="781570"/>
                </a:lnTo>
                <a:lnTo>
                  <a:pt x="148589" y="543064"/>
                </a:lnTo>
                <a:lnTo>
                  <a:pt x="159257" y="561352"/>
                </a:lnTo>
                <a:lnTo>
                  <a:pt x="169163" y="576592"/>
                </a:lnTo>
                <a:lnTo>
                  <a:pt x="179069" y="589546"/>
                </a:lnTo>
                <a:lnTo>
                  <a:pt x="187881" y="598524"/>
                </a:lnTo>
                <a:lnTo>
                  <a:pt x="197573" y="606034"/>
                </a:lnTo>
                <a:lnTo>
                  <a:pt x="207984" y="612024"/>
                </a:lnTo>
                <a:lnTo>
                  <a:pt x="218954" y="616436"/>
                </a:lnTo>
                <a:lnTo>
                  <a:pt x="230324" y="619216"/>
                </a:lnTo>
                <a:lnTo>
                  <a:pt x="241933" y="620310"/>
                </a:lnTo>
                <a:close/>
              </a:path>
            </a:pathLst>
          </a:custGeom>
          <a:solidFill>
            <a:srgbClr val="274E75"/>
          </a:solidFill>
        </p:spPr>
        <p:txBody>
          <a:bodyPr wrap="square" lIns="0" tIns="0" rIns="0" bIns="0" rtlCol="0">
            <a:noAutofit/>
          </a:bodyPr>
          <a:lstStyle/>
          <a:p>
            <a:endParaRPr/>
          </a:p>
        </p:txBody>
      </p:sp>
      <p:sp>
        <p:nvSpPr>
          <p:cNvPr id="3910" name="object 3910"/>
          <p:cNvSpPr/>
          <p:nvPr/>
        </p:nvSpPr>
        <p:spPr>
          <a:xfrm>
            <a:off x="5135879" y="4466082"/>
            <a:ext cx="10668" cy="18288"/>
          </a:xfrm>
          <a:custGeom>
            <a:avLst/>
            <a:gdLst/>
            <a:ahLst/>
            <a:cxnLst/>
            <a:rect l="l" t="t" r="r" b="b"/>
            <a:pathLst>
              <a:path w="10667" h="18287">
                <a:moveTo>
                  <a:pt x="0" y="0"/>
                </a:moveTo>
                <a:lnTo>
                  <a:pt x="10668" y="18288"/>
                </a:lnTo>
              </a:path>
            </a:pathLst>
          </a:custGeom>
          <a:ln w="12954">
            <a:solidFill>
              <a:srgbClr val="3D91A4"/>
            </a:solidFill>
          </a:ln>
        </p:spPr>
        <p:txBody>
          <a:bodyPr wrap="square" lIns="0" tIns="0" rIns="0" bIns="0" rtlCol="0">
            <a:noAutofit/>
          </a:bodyPr>
          <a:lstStyle/>
          <a:p>
            <a:endParaRPr/>
          </a:p>
        </p:txBody>
      </p:sp>
      <p:sp>
        <p:nvSpPr>
          <p:cNvPr id="3911" name="object 3911"/>
          <p:cNvSpPr/>
          <p:nvPr/>
        </p:nvSpPr>
        <p:spPr>
          <a:xfrm>
            <a:off x="5146548" y="4484370"/>
            <a:ext cx="9906" cy="15240"/>
          </a:xfrm>
          <a:custGeom>
            <a:avLst/>
            <a:gdLst/>
            <a:ahLst/>
            <a:cxnLst/>
            <a:rect l="l" t="t" r="r" b="b"/>
            <a:pathLst>
              <a:path w="9905" h="15239">
                <a:moveTo>
                  <a:pt x="0" y="0"/>
                </a:moveTo>
                <a:lnTo>
                  <a:pt x="9906" y="15240"/>
                </a:lnTo>
              </a:path>
            </a:pathLst>
          </a:custGeom>
          <a:ln w="12954">
            <a:solidFill>
              <a:srgbClr val="3C8FA3"/>
            </a:solidFill>
          </a:ln>
        </p:spPr>
        <p:txBody>
          <a:bodyPr wrap="square" lIns="0" tIns="0" rIns="0" bIns="0" rtlCol="0">
            <a:noAutofit/>
          </a:bodyPr>
          <a:lstStyle/>
          <a:p>
            <a:endParaRPr/>
          </a:p>
        </p:txBody>
      </p:sp>
      <p:sp>
        <p:nvSpPr>
          <p:cNvPr id="3912" name="object 3912"/>
          <p:cNvSpPr/>
          <p:nvPr/>
        </p:nvSpPr>
        <p:spPr>
          <a:xfrm>
            <a:off x="5156454" y="4499610"/>
            <a:ext cx="9906" cy="12954"/>
          </a:xfrm>
          <a:custGeom>
            <a:avLst/>
            <a:gdLst/>
            <a:ahLst/>
            <a:cxnLst/>
            <a:rect l="l" t="t" r="r" b="b"/>
            <a:pathLst>
              <a:path w="9905" h="12953">
                <a:moveTo>
                  <a:pt x="0" y="0"/>
                </a:moveTo>
                <a:lnTo>
                  <a:pt x="9906" y="12954"/>
                </a:lnTo>
              </a:path>
            </a:pathLst>
          </a:custGeom>
          <a:ln w="12954">
            <a:solidFill>
              <a:srgbClr val="3B8EA1"/>
            </a:solidFill>
          </a:ln>
        </p:spPr>
        <p:txBody>
          <a:bodyPr wrap="square" lIns="0" tIns="0" rIns="0" bIns="0" rtlCol="0">
            <a:noAutofit/>
          </a:bodyPr>
          <a:lstStyle/>
          <a:p>
            <a:endParaRPr/>
          </a:p>
        </p:txBody>
      </p:sp>
      <p:sp>
        <p:nvSpPr>
          <p:cNvPr id="3913" name="object 3913"/>
          <p:cNvSpPr/>
          <p:nvPr/>
        </p:nvSpPr>
        <p:spPr>
          <a:xfrm>
            <a:off x="5166360" y="4512564"/>
            <a:ext cx="9144" cy="9144"/>
          </a:xfrm>
          <a:custGeom>
            <a:avLst/>
            <a:gdLst/>
            <a:ahLst/>
            <a:cxnLst/>
            <a:rect l="l" t="t" r="r" b="b"/>
            <a:pathLst>
              <a:path w="9144" h="9144">
                <a:moveTo>
                  <a:pt x="0" y="0"/>
                </a:moveTo>
                <a:lnTo>
                  <a:pt x="9144" y="9144"/>
                </a:lnTo>
              </a:path>
            </a:pathLst>
          </a:custGeom>
          <a:ln w="12954">
            <a:solidFill>
              <a:srgbClr val="3A8A9F"/>
            </a:solidFill>
          </a:ln>
        </p:spPr>
        <p:txBody>
          <a:bodyPr wrap="square" lIns="0" tIns="0" rIns="0" bIns="0" rtlCol="0">
            <a:noAutofit/>
          </a:bodyPr>
          <a:lstStyle/>
          <a:p>
            <a:endParaRPr/>
          </a:p>
        </p:txBody>
      </p:sp>
      <p:sp>
        <p:nvSpPr>
          <p:cNvPr id="3914" name="object 3914"/>
          <p:cNvSpPr/>
          <p:nvPr/>
        </p:nvSpPr>
        <p:spPr>
          <a:xfrm>
            <a:off x="5175504" y="4521707"/>
            <a:ext cx="6858" cy="5333"/>
          </a:xfrm>
          <a:custGeom>
            <a:avLst/>
            <a:gdLst/>
            <a:ahLst/>
            <a:cxnLst/>
            <a:rect l="l" t="t" r="r" b="b"/>
            <a:pathLst>
              <a:path w="6858" h="5334">
                <a:moveTo>
                  <a:pt x="0" y="0"/>
                </a:moveTo>
                <a:lnTo>
                  <a:pt x="6858" y="5333"/>
                </a:lnTo>
              </a:path>
            </a:pathLst>
          </a:custGeom>
          <a:ln w="12954">
            <a:solidFill>
              <a:srgbClr val="3A879B"/>
            </a:solidFill>
          </a:ln>
        </p:spPr>
        <p:txBody>
          <a:bodyPr wrap="square" lIns="0" tIns="0" rIns="0" bIns="0" rtlCol="0">
            <a:noAutofit/>
          </a:bodyPr>
          <a:lstStyle/>
          <a:p>
            <a:endParaRPr/>
          </a:p>
        </p:txBody>
      </p:sp>
      <p:sp>
        <p:nvSpPr>
          <p:cNvPr id="3915" name="object 3915"/>
          <p:cNvSpPr/>
          <p:nvPr/>
        </p:nvSpPr>
        <p:spPr>
          <a:xfrm>
            <a:off x="5182361" y="4527042"/>
            <a:ext cx="6096" cy="4571"/>
          </a:xfrm>
          <a:custGeom>
            <a:avLst/>
            <a:gdLst/>
            <a:ahLst/>
            <a:cxnLst/>
            <a:rect l="l" t="t" r="r" b="b"/>
            <a:pathLst>
              <a:path w="6096" h="4572">
                <a:moveTo>
                  <a:pt x="0" y="0"/>
                </a:moveTo>
                <a:lnTo>
                  <a:pt x="6096" y="4571"/>
                </a:lnTo>
              </a:path>
            </a:pathLst>
          </a:custGeom>
          <a:ln w="12954">
            <a:solidFill>
              <a:srgbClr val="398597"/>
            </a:solidFill>
          </a:ln>
        </p:spPr>
        <p:txBody>
          <a:bodyPr wrap="square" lIns="0" tIns="0" rIns="0" bIns="0" rtlCol="0">
            <a:noAutofit/>
          </a:bodyPr>
          <a:lstStyle/>
          <a:p>
            <a:endParaRPr/>
          </a:p>
        </p:txBody>
      </p:sp>
      <p:sp>
        <p:nvSpPr>
          <p:cNvPr id="3916" name="object 3916"/>
          <p:cNvSpPr/>
          <p:nvPr/>
        </p:nvSpPr>
        <p:spPr>
          <a:xfrm>
            <a:off x="5188457" y="4531614"/>
            <a:ext cx="6858" cy="3809"/>
          </a:xfrm>
          <a:custGeom>
            <a:avLst/>
            <a:gdLst/>
            <a:ahLst/>
            <a:cxnLst/>
            <a:rect l="l" t="t" r="r" b="b"/>
            <a:pathLst>
              <a:path w="6858" h="3810">
                <a:moveTo>
                  <a:pt x="0" y="0"/>
                </a:moveTo>
                <a:lnTo>
                  <a:pt x="6858" y="3809"/>
                </a:lnTo>
              </a:path>
            </a:pathLst>
          </a:custGeom>
          <a:ln w="12954">
            <a:solidFill>
              <a:srgbClr val="388394"/>
            </a:solidFill>
          </a:ln>
        </p:spPr>
        <p:txBody>
          <a:bodyPr wrap="square" lIns="0" tIns="0" rIns="0" bIns="0" rtlCol="0">
            <a:noAutofit/>
          </a:bodyPr>
          <a:lstStyle/>
          <a:p>
            <a:endParaRPr/>
          </a:p>
        </p:txBody>
      </p:sp>
      <p:sp>
        <p:nvSpPr>
          <p:cNvPr id="3917" name="object 3917"/>
          <p:cNvSpPr/>
          <p:nvPr/>
        </p:nvSpPr>
        <p:spPr>
          <a:xfrm>
            <a:off x="5195316" y="4535423"/>
            <a:ext cx="6858" cy="2285"/>
          </a:xfrm>
          <a:custGeom>
            <a:avLst/>
            <a:gdLst/>
            <a:ahLst/>
            <a:cxnLst/>
            <a:rect l="l" t="t" r="r" b="b"/>
            <a:pathLst>
              <a:path w="6858" h="2286">
                <a:moveTo>
                  <a:pt x="0" y="0"/>
                </a:moveTo>
                <a:lnTo>
                  <a:pt x="6858" y="2285"/>
                </a:lnTo>
              </a:path>
            </a:pathLst>
          </a:custGeom>
          <a:ln w="12954">
            <a:solidFill>
              <a:srgbClr val="358092"/>
            </a:solidFill>
          </a:ln>
        </p:spPr>
        <p:txBody>
          <a:bodyPr wrap="square" lIns="0" tIns="0" rIns="0" bIns="0" rtlCol="0">
            <a:noAutofit/>
          </a:bodyPr>
          <a:lstStyle/>
          <a:p>
            <a:endParaRPr/>
          </a:p>
        </p:txBody>
      </p:sp>
      <p:sp>
        <p:nvSpPr>
          <p:cNvPr id="3918" name="object 3918"/>
          <p:cNvSpPr/>
          <p:nvPr/>
        </p:nvSpPr>
        <p:spPr>
          <a:xfrm>
            <a:off x="5202173" y="4537710"/>
            <a:ext cx="6858" cy="2285"/>
          </a:xfrm>
          <a:custGeom>
            <a:avLst/>
            <a:gdLst/>
            <a:ahLst/>
            <a:cxnLst/>
            <a:rect l="l" t="t" r="r" b="b"/>
            <a:pathLst>
              <a:path w="6858" h="2286">
                <a:moveTo>
                  <a:pt x="0" y="0"/>
                </a:moveTo>
                <a:lnTo>
                  <a:pt x="6858" y="2285"/>
                </a:lnTo>
              </a:path>
            </a:pathLst>
          </a:custGeom>
          <a:ln w="12954">
            <a:solidFill>
              <a:srgbClr val="347C8F"/>
            </a:solidFill>
          </a:ln>
        </p:spPr>
        <p:txBody>
          <a:bodyPr wrap="square" lIns="0" tIns="0" rIns="0" bIns="0" rtlCol="0">
            <a:noAutofit/>
          </a:bodyPr>
          <a:lstStyle/>
          <a:p>
            <a:endParaRPr/>
          </a:p>
        </p:txBody>
      </p:sp>
      <p:sp>
        <p:nvSpPr>
          <p:cNvPr id="3919" name="object 3919"/>
          <p:cNvSpPr/>
          <p:nvPr/>
        </p:nvSpPr>
        <p:spPr>
          <a:xfrm>
            <a:off x="5209032" y="4539995"/>
            <a:ext cx="6858" cy="2285"/>
          </a:xfrm>
          <a:custGeom>
            <a:avLst/>
            <a:gdLst/>
            <a:ahLst/>
            <a:cxnLst/>
            <a:rect l="l" t="t" r="r" b="b"/>
            <a:pathLst>
              <a:path w="6858" h="2286">
                <a:moveTo>
                  <a:pt x="0" y="0"/>
                </a:moveTo>
                <a:lnTo>
                  <a:pt x="6858" y="2285"/>
                </a:lnTo>
              </a:path>
            </a:pathLst>
          </a:custGeom>
          <a:ln w="12954">
            <a:solidFill>
              <a:srgbClr val="33798A"/>
            </a:solidFill>
          </a:ln>
        </p:spPr>
        <p:txBody>
          <a:bodyPr wrap="square" lIns="0" tIns="0" rIns="0" bIns="0" rtlCol="0">
            <a:noAutofit/>
          </a:bodyPr>
          <a:lstStyle/>
          <a:p>
            <a:endParaRPr/>
          </a:p>
        </p:txBody>
      </p:sp>
      <p:sp>
        <p:nvSpPr>
          <p:cNvPr id="3920" name="object 3920"/>
          <p:cNvSpPr/>
          <p:nvPr/>
        </p:nvSpPr>
        <p:spPr>
          <a:xfrm>
            <a:off x="5215889" y="4542282"/>
            <a:ext cx="7620" cy="761"/>
          </a:xfrm>
          <a:custGeom>
            <a:avLst/>
            <a:gdLst/>
            <a:ahLst/>
            <a:cxnLst/>
            <a:rect l="l" t="t" r="r" b="b"/>
            <a:pathLst>
              <a:path w="7620" h="762">
                <a:moveTo>
                  <a:pt x="0" y="0"/>
                </a:moveTo>
                <a:lnTo>
                  <a:pt x="7620" y="761"/>
                </a:lnTo>
              </a:path>
            </a:pathLst>
          </a:custGeom>
          <a:ln w="12954">
            <a:solidFill>
              <a:srgbClr val="337A8C"/>
            </a:solidFill>
          </a:ln>
        </p:spPr>
        <p:txBody>
          <a:bodyPr wrap="square" lIns="0" tIns="0" rIns="0" bIns="0" rtlCol="0">
            <a:noAutofit/>
          </a:bodyPr>
          <a:lstStyle/>
          <a:p>
            <a:endParaRPr/>
          </a:p>
        </p:txBody>
      </p:sp>
      <p:sp>
        <p:nvSpPr>
          <p:cNvPr id="3921" name="object 3921"/>
          <p:cNvSpPr/>
          <p:nvPr/>
        </p:nvSpPr>
        <p:spPr>
          <a:xfrm>
            <a:off x="5223510" y="4543044"/>
            <a:ext cx="6858" cy="0"/>
          </a:xfrm>
          <a:custGeom>
            <a:avLst/>
            <a:gdLst/>
            <a:ahLst/>
            <a:cxnLst/>
            <a:rect l="l" t="t" r="r" b="b"/>
            <a:pathLst>
              <a:path w="6858">
                <a:moveTo>
                  <a:pt x="0" y="0"/>
                </a:moveTo>
                <a:lnTo>
                  <a:pt x="6858" y="0"/>
                </a:lnTo>
              </a:path>
            </a:pathLst>
          </a:custGeom>
          <a:ln w="12954">
            <a:solidFill>
              <a:srgbClr val="357D90"/>
            </a:solidFill>
          </a:ln>
        </p:spPr>
        <p:txBody>
          <a:bodyPr wrap="square" lIns="0" tIns="0" rIns="0" bIns="0" rtlCol="0">
            <a:noAutofit/>
          </a:bodyPr>
          <a:lstStyle/>
          <a:p>
            <a:endParaRPr/>
          </a:p>
        </p:txBody>
      </p:sp>
      <p:sp>
        <p:nvSpPr>
          <p:cNvPr id="3922" name="object 3922"/>
          <p:cNvSpPr/>
          <p:nvPr/>
        </p:nvSpPr>
        <p:spPr>
          <a:xfrm>
            <a:off x="5230367" y="4543044"/>
            <a:ext cx="9906" cy="0"/>
          </a:xfrm>
          <a:custGeom>
            <a:avLst/>
            <a:gdLst/>
            <a:ahLst/>
            <a:cxnLst/>
            <a:rect l="l" t="t" r="r" b="b"/>
            <a:pathLst>
              <a:path w="9905">
                <a:moveTo>
                  <a:pt x="0" y="0"/>
                </a:moveTo>
                <a:lnTo>
                  <a:pt x="9906" y="0"/>
                </a:lnTo>
              </a:path>
            </a:pathLst>
          </a:custGeom>
          <a:ln w="12954">
            <a:solidFill>
              <a:srgbClr val="378294"/>
            </a:solidFill>
          </a:ln>
        </p:spPr>
        <p:txBody>
          <a:bodyPr wrap="square" lIns="0" tIns="0" rIns="0" bIns="0" rtlCol="0">
            <a:noAutofit/>
          </a:bodyPr>
          <a:lstStyle/>
          <a:p>
            <a:endParaRPr/>
          </a:p>
        </p:txBody>
      </p:sp>
      <p:sp>
        <p:nvSpPr>
          <p:cNvPr id="3923" name="object 3923"/>
          <p:cNvSpPr/>
          <p:nvPr/>
        </p:nvSpPr>
        <p:spPr>
          <a:xfrm>
            <a:off x="5240273" y="4540758"/>
            <a:ext cx="9906" cy="2286"/>
          </a:xfrm>
          <a:custGeom>
            <a:avLst/>
            <a:gdLst/>
            <a:ahLst/>
            <a:cxnLst/>
            <a:rect l="l" t="t" r="r" b="b"/>
            <a:pathLst>
              <a:path w="9905" h="2286">
                <a:moveTo>
                  <a:pt x="0" y="2286"/>
                </a:moveTo>
                <a:lnTo>
                  <a:pt x="9906" y="0"/>
                </a:lnTo>
              </a:path>
            </a:pathLst>
          </a:custGeom>
          <a:ln w="12954">
            <a:solidFill>
              <a:srgbClr val="398599"/>
            </a:solidFill>
          </a:ln>
        </p:spPr>
        <p:txBody>
          <a:bodyPr wrap="square" lIns="0" tIns="0" rIns="0" bIns="0" rtlCol="0">
            <a:noAutofit/>
          </a:bodyPr>
          <a:lstStyle/>
          <a:p>
            <a:endParaRPr/>
          </a:p>
        </p:txBody>
      </p:sp>
      <p:sp>
        <p:nvSpPr>
          <p:cNvPr id="3924" name="object 3924"/>
          <p:cNvSpPr/>
          <p:nvPr/>
        </p:nvSpPr>
        <p:spPr>
          <a:xfrm>
            <a:off x="5250179" y="4537709"/>
            <a:ext cx="9144" cy="3048"/>
          </a:xfrm>
          <a:custGeom>
            <a:avLst/>
            <a:gdLst/>
            <a:ahLst/>
            <a:cxnLst/>
            <a:rect l="l" t="t" r="r" b="b"/>
            <a:pathLst>
              <a:path w="9144" h="3048">
                <a:moveTo>
                  <a:pt x="0" y="3048"/>
                </a:moveTo>
                <a:lnTo>
                  <a:pt x="9144" y="0"/>
                </a:lnTo>
              </a:path>
            </a:pathLst>
          </a:custGeom>
          <a:ln w="12954">
            <a:solidFill>
              <a:srgbClr val="3A8A9F"/>
            </a:solidFill>
          </a:ln>
        </p:spPr>
        <p:txBody>
          <a:bodyPr wrap="square" lIns="0" tIns="0" rIns="0" bIns="0" rtlCol="0">
            <a:noAutofit/>
          </a:bodyPr>
          <a:lstStyle/>
          <a:p>
            <a:endParaRPr/>
          </a:p>
        </p:txBody>
      </p:sp>
      <p:sp>
        <p:nvSpPr>
          <p:cNvPr id="3925" name="object 3925"/>
          <p:cNvSpPr/>
          <p:nvPr/>
        </p:nvSpPr>
        <p:spPr>
          <a:xfrm>
            <a:off x="5259323" y="4533900"/>
            <a:ext cx="9144" cy="3810"/>
          </a:xfrm>
          <a:custGeom>
            <a:avLst/>
            <a:gdLst/>
            <a:ahLst/>
            <a:cxnLst/>
            <a:rect l="l" t="t" r="r" b="b"/>
            <a:pathLst>
              <a:path w="9144" h="3810">
                <a:moveTo>
                  <a:pt x="0" y="3810"/>
                </a:moveTo>
                <a:lnTo>
                  <a:pt x="9144" y="0"/>
                </a:lnTo>
              </a:path>
            </a:pathLst>
          </a:custGeom>
          <a:ln w="12954">
            <a:solidFill>
              <a:srgbClr val="3C8FA2"/>
            </a:solidFill>
          </a:ln>
        </p:spPr>
        <p:txBody>
          <a:bodyPr wrap="square" lIns="0" tIns="0" rIns="0" bIns="0" rtlCol="0">
            <a:noAutofit/>
          </a:bodyPr>
          <a:lstStyle/>
          <a:p>
            <a:endParaRPr/>
          </a:p>
        </p:txBody>
      </p:sp>
      <p:sp>
        <p:nvSpPr>
          <p:cNvPr id="3926" name="object 3926"/>
          <p:cNvSpPr/>
          <p:nvPr/>
        </p:nvSpPr>
        <p:spPr>
          <a:xfrm>
            <a:off x="5268467" y="4527804"/>
            <a:ext cx="9144" cy="6096"/>
          </a:xfrm>
          <a:custGeom>
            <a:avLst/>
            <a:gdLst/>
            <a:ahLst/>
            <a:cxnLst/>
            <a:rect l="l" t="t" r="r" b="b"/>
            <a:pathLst>
              <a:path w="9144" h="6096">
                <a:moveTo>
                  <a:pt x="0" y="6096"/>
                </a:moveTo>
                <a:lnTo>
                  <a:pt x="9144" y="0"/>
                </a:lnTo>
              </a:path>
            </a:pathLst>
          </a:custGeom>
          <a:ln w="12954">
            <a:solidFill>
              <a:srgbClr val="3D92A6"/>
            </a:solidFill>
          </a:ln>
        </p:spPr>
        <p:txBody>
          <a:bodyPr wrap="square" lIns="0" tIns="0" rIns="0" bIns="0" rtlCol="0">
            <a:noAutofit/>
          </a:bodyPr>
          <a:lstStyle/>
          <a:p>
            <a:endParaRPr/>
          </a:p>
        </p:txBody>
      </p:sp>
      <p:sp>
        <p:nvSpPr>
          <p:cNvPr id="3927" name="object 3927"/>
          <p:cNvSpPr/>
          <p:nvPr/>
        </p:nvSpPr>
        <p:spPr>
          <a:xfrm>
            <a:off x="5277611" y="4521708"/>
            <a:ext cx="9144" cy="6096"/>
          </a:xfrm>
          <a:custGeom>
            <a:avLst/>
            <a:gdLst/>
            <a:ahLst/>
            <a:cxnLst/>
            <a:rect l="l" t="t" r="r" b="b"/>
            <a:pathLst>
              <a:path w="9144" h="6096">
                <a:moveTo>
                  <a:pt x="0" y="6096"/>
                </a:moveTo>
                <a:lnTo>
                  <a:pt x="9144" y="0"/>
                </a:lnTo>
              </a:path>
            </a:pathLst>
          </a:custGeom>
          <a:ln w="12954">
            <a:solidFill>
              <a:srgbClr val="4095AB"/>
            </a:solidFill>
          </a:ln>
        </p:spPr>
        <p:txBody>
          <a:bodyPr wrap="square" lIns="0" tIns="0" rIns="0" bIns="0" rtlCol="0">
            <a:noAutofit/>
          </a:bodyPr>
          <a:lstStyle/>
          <a:p>
            <a:endParaRPr/>
          </a:p>
        </p:txBody>
      </p:sp>
      <p:sp>
        <p:nvSpPr>
          <p:cNvPr id="3928" name="object 3928"/>
          <p:cNvSpPr/>
          <p:nvPr/>
        </p:nvSpPr>
        <p:spPr>
          <a:xfrm>
            <a:off x="5286755" y="4513325"/>
            <a:ext cx="8382" cy="8382"/>
          </a:xfrm>
          <a:custGeom>
            <a:avLst/>
            <a:gdLst/>
            <a:ahLst/>
            <a:cxnLst/>
            <a:rect l="l" t="t" r="r" b="b"/>
            <a:pathLst>
              <a:path w="8382" h="8382">
                <a:moveTo>
                  <a:pt x="0" y="8381"/>
                </a:moveTo>
                <a:lnTo>
                  <a:pt x="8382" y="0"/>
                </a:lnTo>
              </a:path>
            </a:pathLst>
          </a:custGeom>
          <a:ln w="12954">
            <a:solidFill>
              <a:srgbClr val="4197AD"/>
            </a:solidFill>
          </a:ln>
        </p:spPr>
        <p:txBody>
          <a:bodyPr wrap="square" lIns="0" tIns="0" rIns="0" bIns="0" rtlCol="0">
            <a:noAutofit/>
          </a:bodyPr>
          <a:lstStyle/>
          <a:p>
            <a:endParaRPr/>
          </a:p>
        </p:txBody>
      </p:sp>
      <p:sp>
        <p:nvSpPr>
          <p:cNvPr id="3929" name="object 3929"/>
          <p:cNvSpPr/>
          <p:nvPr/>
        </p:nvSpPr>
        <p:spPr>
          <a:xfrm>
            <a:off x="5295138" y="4504182"/>
            <a:ext cx="8382" cy="9144"/>
          </a:xfrm>
          <a:custGeom>
            <a:avLst/>
            <a:gdLst/>
            <a:ahLst/>
            <a:cxnLst/>
            <a:rect l="l" t="t" r="r" b="b"/>
            <a:pathLst>
              <a:path w="8382" h="9144">
                <a:moveTo>
                  <a:pt x="0" y="9144"/>
                </a:moveTo>
                <a:lnTo>
                  <a:pt x="8382" y="0"/>
                </a:lnTo>
              </a:path>
            </a:pathLst>
          </a:custGeom>
          <a:ln w="12954">
            <a:solidFill>
              <a:srgbClr val="4299B0"/>
            </a:solidFill>
          </a:ln>
        </p:spPr>
        <p:txBody>
          <a:bodyPr wrap="square" lIns="0" tIns="0" rIns="0" bIns="0" rtlCol="0">
            <a:noAutofit/>
          </a:bodyPr>
          <a:lstStyle/>
          <a:p>
            <a:endParaRPr/>
          </a:p>
        </p:txBody>
      </p:sp>
      <p:sp>
        <p:nvSpPr>
          <p:cNvPr id="3930" name="object 3930"/>
          <p:cNvSpPr/>
          <p:nvPr/>
        </p:nvSpPr>
        <p:spPr>
          <a:xfrm>
            <a:off x="5303520" y="4494276"/>
            <a:ext cx="7620" cy="9906"/>
          </a:xfrm>
          <a:custGeom>
            <a:avLst/>
            <a:gdLst/>
            <a:ahLst/>
            <a:cxnLst/>
            <a:rect l="l" t="t" r="r" b="b"/>
            <a:pathLst>
              <a:path w="7620" h="9905">
                <a:moveTo>
                  <a:pt x="0" y="9906"/>
                </a:moveTo>
                <a:lnTo>
                  <a:pt x="7620" y="0"/>
                </a:lnTo>
              </a:path>
            </a:pathLst>
          </a:custGeom>
          <a:ln w="12954">
            <a:solidFill>
              <a:srgbClr val="439CB2"/>
            </a:solidFill>
          </a:ln>
        </p:spPr>
        <p:txBody>
          <a:bodyPr wrap="square" lIns="0" tIns="0" rIns="0" bIns="0" rtlCol="0">
            <a:noAutofit/>
          </a:bodyPr>
          <a:lstStyle/>
          <a:p>
            <a:endParaRPr/>
          </a:p>
        </p:txBody>
      </p:sp>
      <p:sp>
        <p:nvSpPr>
          <p:cNvPr id="3931" name="object 3931"/>
          <p:cNvSpPr/>
          <p:nvPr/>
        </p:nvSpPr>
        <p:spPr>
          <a:xfrm>
            <a:off x="5311139" y="4482846"/>
            <a:ext cx="7620" cy="11430"/>
          </a:xfrm>
          <a:custGeom>
            <a:avLst/>
            <a:gdLst/>
            <a:ahLst/>
            <a:cxnLst/>
            <a:rect l="l" t="t" r="r" b="b"/>
            <a:pathLst>
              <a:path w="7620" h="11429">
                <a:moveTo>
                  <a:pt x="0" y="11429"/>
                </a:moveTo>
                <a:lnTo>
                  <a:pt x="7620" y="0"/>
                </a:lnTo>
              </a:path>
            </a:pathLst>
          </a:custGeom>
          <a:ln w="12954">
            <a:solidFill>
              <a:srgbClr val="439EB4"/>
            </a:solidFill>
          </a:ln>
        </p:spPr>
        <p:txBody>
          <a:bodyPr wrap="square" lIns="0" tIns="0" rIns="0" bIns="0" rtlCol="0">
            <a:noAutofit/>
          </a:bodyPr>
          <a:lstStyle/>
          <a:p>
            <a:endParaRPr/>
          </a:p>
        </p:txBody>
      </p:sp>
      <p:sp>
        <p:nvSpPr>
          <p:cNvPr id="3932" name="object 3932"/>
          <p:cNvSpPr/>
          <p:nvPr/>
        </p:nvSpPr>
        <p:spPr>
          <a:xfrm>
            <a:off x="5318760" y="4470653"/>
            <a:ext cx="6857" cy="12192"/>
          </a:xfrm>
          <a:custGeom>
            <a:avLst/>
            <a:gdLst/>
            <a:ahLst/>
            <a:cxnLst/>
            <a:rect l="l" t="t" r="r" b="b"/>
            <a:pathLst>
              <a:path w="6858" h="12191">
                <a:moveTo>
                  <a:pt x="0" y="12192"/>
                </a:moveTo>
                <a:lnTo>
                  <a:pt x="6857" y="0"/>
                </a:lnTo>
              </a:path>
            </a:pathLst>
          </a:custGeom>
          <a:ln w="12954">
            <a:solidFill>
              <a:srgbClr val="449FB6"/>
            </a:solidFill>
          </a:ln>
        </p:spPr>
        <p:txBody>
          <a:bodyPr wrap="square" lIns="0" tIns="0" rIns="0" bIns="0" rtlCol="0">
            <a:noAutofit/>
          </a:bodyPr>
          <a:lstStyle/>
          <a:p>
            <a:endParaRPr/>
          </a:p>
        </p:txBody>
      </p:sp>
      <p:sp>
        <p:nvSpPr>
          <p:cNvPr id="3933" name="object 3933"/>
          <p:cNvSpPr/>
          <p:nvPr/>
        </p:nvSpPr>
        <p:spPr>
          <a:xfrm>
            <a:off x="5325617" y="4456938"/>
            <a:ext cx="6857" cy="13716"/>
          </a:xfrm>
          <a:custGeom>
            <a:avLst/>
            <a:gdLst/>
            <a:ahLst/>
            <a:cxnLst/>
            <a:rect l="l" t="t" r="r" b="b"/>
            <a:pathLst>
              <a:path w="6858" h="13715">
                <a:moveTo>
                  <a:pt x="0" y="13716"/>
                </a:moveTo>
                <a:lnTo>
                  <a:pt x="6857" y="0"/>
                </a:lnTo>
              </a:path>
            </a:pathLst>
          </a:custGeom>
          <a:ln w="12954">
            <a:solidFill>
              <a:srgbClr val="449FB7"/>
            </a:solidFill>
          </a:ln>
        </p:spPr>
        <p:txBody>
          <a:bodyPr wrap="square" lIns="0" tIns="0" rIns="0" bIns="0" rtlCol="0">
            <a:noAutofit/>
          </a:bodyPr>
          <a:lstStyle/>
          <a:p>
            <a:endParaRPr/>
          </a:p>
        </p:txBody>
      </p:sp>
      <p:sp>
        <p:nvSpPr>
          <p:cNvPr id="3934" name="object 3934"/>
          <p:cNvSpPr/>
          <p:nvPr/>
        </p:nvSpPr>
        <p:spPr>
          <a:xfrm>
            <a:off x="5332476" y="4442460"/>
            <a:ext cx="6095" cy="14478"/>
          </a:xfrm>
          <a:custGeom>
            <a:avLst/>
            <a:gdLst/>
            <a:ahLst/>
            <a:cxnLst/>
            <a:rect l="l" t="t" r="r" b="b"/>
            <a:pathLst>
              <a:path w="6096" h="14477">
                <a:moveTo>
                  <a:pt x="0" y="14477"/>
                </a:moveTo>
                <a:lnTo>
                  <a:pt x="6095" y="0"/>
                </a:lnTo>
              </a:path>
            </a:pathLst>
          </a:custGeom>
          <a:ln w="12954">
            <a:solidFill>
              <a:srgbClr val="45A0B8"/>
            </a:solidFill>
          </a:ln>
        </p:spPr>
        <p:txBody>
          <a:bodyPr wrap="square" lIns="0" tIns="0" rIns="0" bIns="0" rtlCol="0">
            <a:noAutofit/>
          </a:bodyPr>
          <a:lstStyle/>
          <a:p>
            <a:endParaRPr/>
          </a:p>
        </p:txBody>
      </p:sp>
      <p:sp>
        <p:nvSpPr>
          <p:cNvPr id="3935" name="object 3935"/>
          <p:cNvSpPr/>
          <p:nvPr/>
        </p:nvSpPr>
        <p:spPr>
          <a:xfrm>
            <a:off x="5338572" y="4410456"/>
            <a:ext cx="10667" cy="32004"/>
          </a:xfrm>
          <a:custGeom>
            <a:avLst/>
            <a:gdLst/>
            <a:ahLst/>
            <a:cxnLst/>
            <a:rect l="l" t="t" r="r" b="b"/>
            <a:pathLst>
              <a:path w="10667" h="32003">
                <a:moveTo>
                  <a:pt x="0" y="32003"/>
                </a:moveTo>
                <a:lnTo>
                  <a:pt x="5333" y="16763"/>
                </a:lnTo>
                <a:lnTo>
                  <a:pt x="10667" y="0"/>
                </a:lnTo>
              </a:path>
            </a:pathLst>
          </a:custGeom>
          <a:ln w="12954">
            <a:solidFill>
              <a:srgbClr val="45A1B8"/>
            </a:solidFill>
          </a:ln>
        </p:spPr>
        <p:txBody>
          <a:bodyPr wrap="square" lIns="0" tIns="0" rIns="0" bIns="0" rtlCol="0">
            <a:noAutofit/>
          </a:bodyPr>
          <a:lstStyle/>
          <a:p>
            <a:endParaRPr/>
          </a:p>
        </p:txBody>
      </p:sp>
      <p:sp>
        <p:nvSpPr>
          <p:cNvPr id="3936" name="object 3936"/>
          <p:cNvSpPr/>
          <p:nvPr/>
        </p:nvSpPr>
        <p:spPr>
          <a:xfrm>
            <a:off x="5349239" y="4392167"/>
            <a:ext cx="4571" cy="18288"/>
          </a:xfrm>
          <a:custGeom>
            <a:avLst/>
            <a:gdLst/>
            <a:ahLst/>
            <a:cxnLst/>
            <a:rect l="l" t="t" r="r" b="b"/>
            <a:pathLst>
              <a:path w="4572" h="18287">
                <a:moveTo>
                  <a:pt x="0" y="18287"/>
                </a:moveTo>
                <a:lnTo>
                  <a:pt x="4571" y="0"/>
                </a:lnTo>
              </a:path>
            </a:pathLst>
          </a:custGeom>
          <a:ln w="12954">
            <a:solidFill>
              <a:srgbClr val="45A2B9"/>
            </a:solidFill>
          </a:ln>
        </p:spPr>
        <p:txBody>
          <a:bodyPr wrap="square" lIns="0" tIns="0" rIns="0" bIns="0" rtlCol="0">
            <a:noAutofit/>
          </a:bodyPr>
          <a:lstStyle/>
          <a:p>
            <a:endParaRPr/>
          </a:p>
        </p:txBody>
      </p:sp>
      <p:sp>
        <p:nvSpPr>
          <p:cNvPr id="3937" name="object 3937"/>
          <p:cNvSpPr/>
          <p:nvPr/>
        </p:nvSpPr>
        <p:spPr>
          <a:xfrm>
            <a:off x="5353811" y="4373879"/>
            <a:ext cx="3809" cy="18288"/>
          </a:xfrm>
          <a:custGeom>
            <a:avLst/>
            <a:gdLst/>
            <a:ahLst/>
            <a:cxnLst/>
            <a:rect l="l" t="t" r="r" b="b"/>
            <a:pathLst>
              <a:path w="3810" h="18287">
                <a:moveTo>
                  <a:pt x="0" y="18287"/>
                </a:moveTo>
                <a:lnTo>
                  <a:pt x="3809" y="0"/>
                </a:lnTo>
              </a:path>
            </a:pathLst>
          </a:custGeom>
          <a:ln w="12954">
            <a:solidFill>
              <a:srgbClr val="46A2B9"/>
            </a:solidFill>
          </a:ln>
        </p:spPr>
        <p:txBody>
          <a:bodyPr wrap="square" lIns="0" tIns="0" rIns="0" bIns="0" rtlCol="0">
            <a:noAutofit/>
          </a:bodyPr>
          <a:lstStyle/>
          <a:p>
            <a:endParaRPr/>
          </a:p>
        </p:txBody>
      </p:sp>
      <p:sp>
        <p:nvSpPr>
          <p:cNvPr id="3938" name="object 3938"/>
          <p:cNvSpPr/>
          <p:nvPr/>
        </p:nvSpPr>
        <p:spPr>
          <a:xfrm>
            <a:off x="5357622" y="4335017"/>
            <a:ext cx="6095" cy="38862"/>
          </a:xfrm>
          <a:custGeom>
            <a:avLst/>
            <a:gdLst/>
            <a:ahLst/>
            <a:cxnLst/>
            <a:rect l="l" t="t" r="r" b="b"/>
            <a:pathLst>
              <a:path w="6096" h="38862">
                <a:moveTo>
                  <a:pt x="0" y="38862"/>
                </a:moveTo>
                <a:lnTo>
                  <a:pt x="3047" y="19812"/>
                </a:lnTo>
                <a:lnTo>
                  <a:pt x="6095" y="0"/>
                </a:lnTo>
              </a:path>
            </a:pathLst>
          </a:custGeom>
          <a:ln w="12954">
            <a:solidFill>
              <a:srgbClr val="46A2BA"/>
            </a:solidFill>
          </a:ln>
        </p:spPr>
        <p:txBody>
          <a:bodyPr wrap="square" lIns="0" tIns="0" rIns="0" bIns="0" rtlCol="0">
            <a:noAutofit/>
          </a:bodyPr>
          <a:lstStyle/>
          <a:p>
            <a:endParaRPr/>
          </a:p>
        </p:txBody>
      </p:sp>
      <p:sp>
        <p:nvSpPr>
          <p:cNvPr id="3939" name="object 3939"/>
          <p:cNvSpPr/>
          <p:nvPr/>
        </p:nvSpPr>
        <p:spPr>
          <a:xfrm>
            <a:off x="5363717" y="4131563"/>
            <a:ext cx="6858" cy="203454"/>
          </a:xfrm>
          <a:custGeom>
            <a:avLst/>
            <a:gdLst/>
            <a:ahLst/>
            <a:cxnLst/>
            <a:rect l="l" t="t" r="r" b="b"/>
            <a:pathLst>
              <a:path w="6858" h="203453">
                <a:moveTo>
                  <a:pt x="0" y="203454"/>
                </a:moveTo>
                <a:lnTo>
                  <a:pt x="2285" y="183642"/>
                </a:lnTo>
                <a:lnTo>
                  <a:pt x="4571" y="163068"/>
                </a:lnTo>
                <a:lnTo>
                  <a:pt x="6095" y="142494"/>
                </a:lnTo>
                <a:lnTo>
                  <a:pt x="6857" y="120396"/>
                </a:lnTo>
                <a:lnTo>
                  <a:pt x="6857" y="99060"/>
                </a:lnTo>
                <a:lnTo>
                  <a:pt x="6857" y="78486"/>
                </a:lnTo>
                <a:lnTo>
                  <a:pt x="6095" y="57912"/>
                </a:lnTo>
                <a:lnTo>
                  <a:pt x="4571" y="38100"/>
                </a:lnTo>
                <a:lnTo>
                  <a:pt x="2285" y="19050"/>
                </a:lnTo>
                <a:lnTo>
                  <a:pt x="0" y="0"/>
                </a:lnTo>
              </a:path>
            </a:pathLst>
          </a:custGeom>
          <a:ln w="12954">
            <a:solidFill>
              <a:srgbClr val="46A3BA"/>
            </a:solidFill>
          </a:ln>
        </p:spPr>
        <p:txBody>
          <a:bodyPr wrap="square" lIns="0" tIns="0" rIns="0" bIns="0" rtlCol="0">
            <a:noAutofit/>
          </a:bodyPr>
          <a:lstStyle/>
          <a:p>
            <a:endParaRPr/>
          </a:p>
        </p:txBody>
      </p:sp>
      <p:sp>
        <p:nvSpPr>
          <p:cNvPr id="3940" name="object 3940"/>
          <p:cNvSpPr/>
          <p:nvPr/>
        </p:nvSpPr>
        <p:spPr>
          <a:xfrm>
            <a:off x="5360669" y="4112514"/>
            <a:ext cx="3048" cy="19050"/>
          </a:xfrm>
          <a:custGeom>
            <a:avLst/>
            <a:gdLst/>
            <a:ahLst/>
            <a:cxnLst/>
            <a:rect l="l" t="t" r="r" b="b"/>
            <a:pathLst>
              <a:path w="3048" h="19050">
                <a:moveTo>
                  <a:pt x="3048" y="19050"/>
                </a:moveTo>
                <a:lnTo>
                  <a:pt x="0" y="0"/>
                </a:lnTo>
              </a:path>
            </a:pathLst>
          </a:custGeom>
          <a:ln w="12954">
            <a:solidFill>
              <a:srgbClr val="46A2BA"/>
            </a:solidFill>
          </a:ln>
        </p:spPr>
        <p:txBody>
          <a:bodyPr wrap="square" lIns="0" tIns="0" rIns="0" bIns="0" rtlCol="0">
            <a:noAutofit/>
          </a:bodyPr>
          <a:lstStyle/>
          <a:p>
            <a:endParaRPr/>
          </a:p>
        </p:txBody>
      </p:sp>
      <p:sp>
        <p:nvSpPr>
          <p:cNvPr id="3941" name="object 3941"/>
          <p:cNvSpPr/>
          <p:nvPr/>
        </p:nvSpPr>
        <p:spPr>
          <a:xfrm>
            <a:off x="5353812" y="4075938"/>
            <a:ext cx="6858" cy="36576"/>
          </a:xfrm>
          <a:custGeom>
            <a:avLst/>
            <a:gdLst/>
            <a:ahLst/>
            <a:cxnLst/>
            <a:rect l="l" t="t" r="r" b="b"/>
            <a:pathLst>
              <a:path w="6858" h="36575">
                <a:moveTo>
                  <a:pt x="6858" y="36575"/>
                </a:moveTo>
                <a:lnTo>
                  <a:pt x="0" y="0"/>
                </a:lnTo>
              </a:path>
            </a:pathLst>
          </a:custGeom>
          <a:ln w="12953">
            <a:solidFill>
              <a:srgbClr val="46A2B9"/>
            </a:solidFill>
          </a:ln>
        </p:spPr>
        <p:txBody>
          <a:bodyPr wrap="square" lIns="0" tIns="0" rIns="0" bIns="0" rtlCol="0">
            <a:noAutofit/>
          </a:bodyPr>
          <a:lstStyle/>
          <a:p>
            <a:endParaRPr/>
          </a:p>
        </p:txBody>
      </p:sp>
      <p:sp>
        <p:nvSpPr>
          <p:cNvPr id="3942" name="object 3942"/>
          <p:cNvSpPr/>
          <p:nvPr/>
        </p:nvSpPr>
        <p:spPr>
          <a:xfrm>
            <a:off x="5349239" y="4058412"/>
            <a:ext cx="4572" cy="17526"/>
          </a:xfrm>
          <a:custGeom>
            <a:avLst/>
            <a:gdLst/>
            <a:ahLst/>
            <a:cxnLst/>
            <a:rect l="l" t="t" r="r" b="b"/>
            <a:pathLst>
              <a:path w="4572" h="17525">
                <a:moveTo>
                  <a:pt x="4572" y="17525"/>
                </a:moveTo>
                <a:lnTo>
                  <a:pt x="0" y="0"/>
                </a:lnTo>
              </a:path>
            </a:pathLst>
          </a:custGeom>
          <a:ln w="12954">
            <a:solidFill>
              <a:srgbClr val="45A2B9"/>
            </a:solidFill>
          </a:ln>
        </p:spPr>
        <p:txBody>
          <a:bodyPr wrap="square" lIns="0" tIns="0" rIns="0" bIns="0" rtlCol="0">
            <a:noAutofit/>
          </a:bodyPr>
          <a:lstStyle/>
          <a:p>
            <a:endParaRPr/>
          </a:p>
        </p:txBody>
      </p:sp>
      <p:sp>
        <p:nvSpPr>
          <p:cNvPr id="3943" name="object 3943"/>
          <p:cNvSpPr/>
          <p:nvPr/>
        </p:nvSpPr>
        <p:spPr>
          <a:xfrm>
            <a:off x="5344667" y="4041647"/>
            <a:ext cx="4572" cy="16764"/>
          </a:xfrm>
          <a:custGeom>
            <a:avLst/>
            <a:gdLst/>
            <a:ahLst/>
            <a:cxnLst/>
            <a:rect l="l" t="t" r="r" b="b"/>
            <a:pathLst>
              <a:path w="4572" h="16763">
                <a:moveTo>
                  <a:pt x="4572" y="16763"/>
                </a:moveTo>
                <a:lnTo>
                  <a:pt x="0" y="0"/>
                </a:lnTo>
              </a:path>
            </a:pathLst>
          </a:custGeom>
          <a:ln w="12954">
            <a:solidFill>
              <a:srgbClr val="45A1B9"/>
            </a:solidFill>
          </a:ln>
        </p:spPr>
        <p:txBody>
          <a:bodyPr wrap="square" lIns="0" tIns="0" rIns="0" bIns="0" rtlCol="0">
            <a:noAutofit/>
          </a:bodyPr>
          <a:lstStyle/>
          <a:p>
            <a:endParaRPr/>
          </a:p>
        </p:txBody>
      </p:sp>
      <p:sp>
        <p:nvSpPr>
          <p:cNvPr id="3944" name="object 3944"/>
          <p:cNvSpPr/>
          <p:nvPr/>
        </p:nvSpPr>
        <p:spPr>
          <a:xfrm>
            <a:off x="5339333" y="4026408"/>
            <a:ext cx="5334" cy="15240"/>
          </a:xfrm>
          <a:custGeom>
            <a:avLst/>
            <a:gdLst/>
            <a:ahLst/>
            <a:cxnLst/>
            <a:rect l="l" t="t" r="r" b="b"/>
            <a:pathLst>
              <a:path w="5334" h="15239">
                <a:moveTo>
                  <a:pt x="5334" y="15239"/>
                </a:moveTo>
                <a:lnTo>
                  <a:pt x="0" y="0"/>
                </a:lnTo>
              </a:path>
            </a:pathLst>
          </a:custGeom>
          <a:ln w="12954">
            <a:solidFill>
              <a:srgbClr val="45A1B8"/>
            </a:solidFill>
          </a:ln>
        </p:spPr>
        <p:txBody>
          <a:bodyPr wrap="square" lIns="0" tIns="0" rIns="0" bIns="0" rtlCol="0">
            <a:noAutofit/>
          </a:bodyPr>
          <a:lstStyle/>
          <a:p>
            <a:endParaRPr/>
          </a:p>
        </p:txBody>
      </p:sp>
      <p:sp>
        <p:nvSpPr>
          <p:cNvPr id="3945" name="object 3945"/>
          <p:cNvSpPr/>
          <p:nvPr/>
        </p:nvSpPr>
        <p:spPr>
          <a:xfrm>
            <a:off x="5333237" y="4011929"/>
            <a:ext cx="6096" cy="14478"/>
          </a:xfrm>
          <a:custGeom>
            <a:avLst/>
            <a:gdLst/>
            <a:ahLst/>
            <a:cxnLst/>
            <a:rect l="l" t="t" r="r" b="b"/>
            <a:pathLst>
              <a:path w="6096" h="14477">
                <a:moveTo>
                  <a:pt x="6096" y="14477"/>
                </a:moveTo>
                <a:lnTo>
                  <a:pt x="0" y="0"/>
                </a:lnTo>
              </a:path>
            </a:pathLst>
          </a:custGeom>
          <a:ln w="12954">
            <a:solidFill>
              <a:srgbClr val="45A0B8"/>
            </a:solidFill>
          </a:ln>
        </p:spPr>
        <p:txBody>
          <a:bodyPr wrap="square" lIns="0" tIns="0" rIns="0" bIns="0" rtlCol="0">
            <a:noAutofit/>
          </a:bodyPr>
          <a:lstStyle/>
          <a:p>
            <a:endParaRPr/>
          </a:p>
        </p:txBody>
      </p:sp>
      <p:sp>
        <p:nvSpPr>
          <p:cNvPr id="3946" name="object 3946"/>
          <p:cNvSpPr/>
          <p:nvPr/>
        </p:nvSpPr>
        <p:spPr>
          <a:xfrm>
            <a:off x="5327142" y="3998213"/>
            <a:ext cx="6096" cy="13716"/>
          </a:xfrm>
          <a:custGeom>
            <a:avLst/>
            <a:gdLst/>
            <a:ahLst/>
            <a:cxnLst/>
            <a:rect l="l" t="t" r="r" b="b"/>
            <a:pathLst>
              <a:path w="6096" h="13715">
                <a:moveTo>
                  <a:pt x="6096" y="13716"/>
                </a:moveTo>
                <a:lnTo>
                  <a:pt x="0" y="0"/>
                </a:lnTo>
              </a:path>
            </a:pathLst>
          </a:custGeom>
          <a:ln w="12953">
            <a:solidFill>
              <a:srgbClr val="449FB7"/>
            </a:solidFill>
          </a:ln>
        </p:spPr>
        <p:txBody>
          <a:bodyPr wrap="square" lIns="0" tIns="0" rIns="0" bIns="0" rtlCol="0">
            <a:noAutofit/>
          </a:bodyPr>
          <a:lstStyle/>
          <a:p>
            <a:endParaRPr/>
          </a:p>
        </p:txBody>
      </p:sp>
      <p:sp>
        <p:nvSpPr>
          <p:cNvPr id="3947" name="object 3947"/>
          <p:cNvSpPr/>
          <p:nvPr/>
        </p:nvSpPr>
        <p:spPr>
          <a:xfrm>
            <a:off x="5320284" y="3986022"/>
            <a:ext cx="6858" cy="12192"/>
          </a:xfrm>
          <a:custGeom>
            <a:avLst/>
            <a:gdLst/>
            <a:ahLst/>
            <a:cxnLst/>
            <a:rect l="l" t="t" r="r" b="b"/>
            <a:pathLst>
              <a:path w="6858" h="12191">
                <a:moveTo>
                  <a:pt x="6858" y="12191"/>
                </a:moveTo>
                <a:lnTo>
                  <a:pt x="0" y="0"/>
                </a:lnTo>
              </a:path>
            </a:pathLst>
          </a:custGeom>
          <a:ln w="12954">
            <a:solidFill>
              <a:srgbClr val="449FB6"/>
            </a:solidFill>
          </a:ln>
        </p:spPr>
        <p:txBody>
          <a:bodyPr wrap="square" lIns="0" tIns="0" rIns="0" bIns="0" rtlCol="0">
            <a:noAutofit/>
          </a:bodyPr>
          <a:lstStyle/>
          <a:p>
            <a:endParaRPr/>
          </a:p>
        </p:txBody>
      </p:sp>
      <p:sp>
        <p:nvSpPr>
          <p:cNvPr id="3948" name="object 3948"/>
          <p:cNvSpPr/>
          <p:nvPr/>
        </p:nvSpPr>
        <p:spPr>
          <a:xfrm>
            <a:off x="5312663" y="3974592"/>
            <a:ext cx="7620" cy="11430"/>
          </a:xfrm>
          <a:custGeom>
            <a:avLst/>
            <a:gdLst/>
            <a:ahLst/>
            <a:cxnLst/>
            <a:rect l="l" t="t" r="r" b="b"/>
            <a:pathLst>
              <a:path w="7620" h="11429">
                <a:moveTo>
                  <a:pt x="7620" y="11430"/>
                </a:moveTo>
                <a:lnTo>
                  <a:pt x="0" y="0"/>
                </a:lnTo>
              </a:path>
            </a:pathLst>
          </a:custGeom>
          <a:ln w="12954">
            <a:solidFill>
              <a:srgbClr val="449EB5"/>
            </a:solidFill>
          </a:ln>
        </p:spPr>
        <p:txBody>
          <a:bodyPr wrap="square" lIns="0" tIns="0" rIns="0" bIns="0" rtlCol="0">
            <a:noAutofit/>
          </a:bodyPr>
          <a:lstStyle/>
          <a:p>
            <a:endParaRPr/>
          </a:p>
        </p:txBody>
      </p:sp>
      <p:sp>
        <p:nvSpPr>
          <p:cNvPr id="3949" name="object 3949"/>
          <p:cNvSpPr/>
          <p:nvPr/>
        </p:nvSpPr>
        <p:spPr>
          <a:xfrm>
            <a:off x="5305044" y="3963924"/>
            <a:ext cx="7620" cy="10668"/>
          </a:xfrm>
          <a:custGeom>
            <a:avLst/>
            <a:gdLst/>
            <a:ahLst/>
            <a:cxnLst/>
            <a:rect l="l" t="t" r="r" b="b"/>
            <a:pathLst>
              <a:path w="7620" h="10667">
                <a:moveTo>
                  <a:pt x="7620" y="10668"/>
                </a:moveTo>
                <a:lnTo>
                  <a:pt x="0" y="0"/>
                </a:lnTo>
              </a:path>
            </a:pathLst>
          </a:custGeom>
          <a:ln w="12954">
            <a:solidFill>
              <a:srgbClr val="439DB4"/>
            </a:solidFill>
          </a:ln>
        </p:spPr>
        <p:txBody>
          <a:bodyPr wrap="square" lIns="0" tIns="0" rIns="0" bIns="0" rtlCol="0">
            <a:noAutofit/>
          </a:bodyPr>
          <a:lstStyle/>
          <a:p>
            <a:endParaRPr/>
          </a:p>
        </p:txBody>
      </p:sp>
      <p:sp>
        <p:nvSpPr>
          <p:cNvPr id="3950" name="object 3950"/>
          <p:cNvSpPr/>
          <p:nvPr/>
        </p:nvSpPr>
        <p:spPr>
          <a:xfrm>
            <a:off x="5297424" y="3954017"/>
            <a:ext cx="7620" cy="9906"/>
          </a:xfrm>
          <a:custGeom>
            <a:avLst/>
            <a:gdLst/>
            <a:ahLst/>
            <a:cxnLst/>
            <a:rect l="l" t="t" r="r" b="b"/>
            <a:pathLst>
              <a:path w="7620" h="9905">
                <a:moveTo>
                  <a:pt x="7620" y="9905"/>
                </a:moveTo>
                <a:lnTo>
                  <a:pt x="0" y="0"/>
                </a:lnTo>
              </a:path>
            </a:pathLst>
          </a:custGeom>
          <a:ln w="12954">
            <a:solidFill>
              <a:srgbClr val="429BB0"/>
            </a:solidFill>
          </a:ln>
        </p:spPr>
        <p:txBody>
          <a:bodyPr wrap="square" lIns="0" tIns="0" rIns="0" bIns="0" rtlCol="0">
            <a:noAutofit/>
          </a:bodyPr>
          <a:lstStyle/>
          <a:p>
            <a:endParaRPr/>
          </a:p>
        </p:txBody>
      </p:sp>
      <p:sp>
        <p:nvSpPr>
          <p:cNvPr id="3951" name="object 3951"/>
          <p:cNvSpPr/>
          <p:nvPr/>
        </p:nvSpPr>
        <p:spPr>
          <a:xfrm>
            <a:off x="5289041" y="3945635"/>
            <a:ext cx="8382" cy="8382"/>
          </a:xfrm>
          <a:custGeom>
            <a:avLst/>
            <a:gdLst/>
            <a:ahLst/>
            <a:cxnLst/>
            <a:rect l="l" t="t" r="r" b="b"/>
            <a:pathLst>
              <a:path w="8382" h="8382">
                <a:moveTo>
                  <a:pt x="8382" y="8382"/>
                </a:moveTo>
                <a:lnTo>
                  <a:pt x="0" y="0"/>
                </a:lnTo>
              </a:path>
            </a:pathLst>
          </a:custGeom>
          <a:ln w="12954">
            <a:solidFill>
              <a:srgbClr val="4198AE"/>
            </a:solidFill>
          </a:ln>
        </p:spPr>
        <p:txBody>
          <a:bodyPr wrap="square" lIns="0" tIns="0" rIns="0" bIns="0" rtlCol="0">
            <a:noAutofit/>
          </a:bodyPr>
          <a:lstStyle/>
          <a:p>
            <a:endParaRPr/>
          </a:p>
        </p:txBody>
      </p:sp>
      <p:sp>
        <p:nvSpPr>
          <p:cNvPr id="3952" name="object 3952"/>
          <p:cNvSpPr/>
          <p:nvPr/>
        </p:nvSpPr>
        <p:spPr>
          <a:xfrm>
            <a:off x="5280660" y="3938777"/>
            <a:ext cx="8382" cy="6858"/>
          </a:xfrm>
          <a:custGeom>
            <a:avLst/>
            <a:gdLst/>
            <a:ahLst/>
            <a:cxnLst/>
            <a:rect l="l" t="t" r="r" b="b"/>
            <a:pathLst>
              <a:path w="8382" h="6858">
                <a:moveTo>
                  <a:pt x="8382" y="6858"/>
                </a:moveTo>
                <a:lnTo>
                  <a:pt x="0" y="0"/>
                </a:lnTo>
              </a:path>
            </a:pathLst>
          </a:custGeom>
          <a:ln w="12954">
            <a:solidFill>
              <a:srgbClr val="4096AC"/>
            </a:solidFill>
          </a:ln>
        </p:spPr>
        <p:txBody>
          <a:bodyPr wrap="square" lIns="0" tIns="0" rIns="0" bIns="0" rtlCol="0">
            <a:noAutofit/>
          </a:bodyPr>
          <a:lstStyle/>
          <a:p>
            <a:endParaRPr/>
          </a:p>
        </p:txBody>
      </p:sp>
      <p:sp>
        <p:nvSpPr>
          <p:cNvPr id="3953" name="object 3953"/>
          <p:cNvSpPr/>
          <p:nvPr/>
        </p:nvSpPr>
        <p:spPr>
          <a:xfrm>
            <a:off x="5271516" y="3933443"/>
            <a:ext cx="9144" cy="5333"/>
          </a:xfrm>
          <a:custGeom>
            <a:avLst/>
            <a:gdLst/>
            <a:ahLst/>
            <a:cxnLst/>
            <a:rect l="l" t="t" r="r" b="b"/>
            <a:pathLst>
              <a:path w="9144" h="5334">
                <a:moveTo>
                  <a:pt x="9144" y="5334"/>
                </a:moveTo>
                <a:lnTo>
                  <a:pt x="0" y="0"/>
                </a:lnTo>
              </a:path>
            </a:pathLst>
          </a:custGeom>
          <a:ln w="12954">
            <a:solidFill>
              <a:srgbClr val="3E92A9"/>
            </a:solidFill>
          </a:ln>
        </p:spPr>
        <p:txBody>
          <a:bodyPr wrap="square" lIns="0" tIns="0" rIns="0" bIns="0" rtlCol="0">
            <a:noAutofit/>
          </a:bodyPr>
          <a:lstStyle/>
          <a:p>
            <a:endParaRPr/>
          </a:p>
        </p:txBody>
      </p:sp>
      <p:sp>
        <p:nvSpPr>
          <p:cNvPr id="3954" name="object 3954"/>
          <p:cNvSpPr/>
          <p:nvPr/>
        </p:nvSpPr>
        <p:spPr>
          <a:xfrm>
            <a:off x="5262372" y="3928872"/>
            <a:ext cx="9144" cy="4571"/>
          </a:xfrm>
          <a:custGeom>
            <a:avLst/>
            <a:gdLst/>
            <a:ahLst/>
            <a:cxnLst/>
            <a:rect l="l" t="t" r="r" b="b"/>
            <a:pathLst>
              <a:path w="9144" h="4572">
                <a:moveTo>
                  <a:pt x="9144" y="4572"/>
                </a:moveTo>
                <a:lnTo>
                  <a:pt x="0" y="0"/>
                </a:lnTo>
              </a:path>
            </a:pathLst>
          </a:custGeom>
          <a:ln w="12954">
            <a:solidFill>
              <a:srgbClr val="3C90A3"/>
            </a:solidFill>
          </a:ln>
        </p:spPr>
        <p:txBody>
          <a:bodyPr wrap="square" lIns="0" tIns="0" rIns="0" bIns="0" rtlCol="0">
            <a:noAutofit/>
          </a:bodyPr>
          <a:lstStyle/>
          <a:p>
            <a:endParaRPr/>
          </a:p>
        </p:txBody>
      </p:sp>
      <p:sp>
        <p:nvSpPr>
          <p:cNvPr id="3955" name="object 3955"/>
          <p:cNvSpPr/>
          <p:nvPr/>
        </p:nvSpPr>
        <p:spPr>
          <a:xfrm>
            <a:off x="5253228" y="3925824"/>
            <a:ext cx="9144" cy="3047"/>
          </a:xfrm>
          <a:custGeom>
            <a:avLst/>
            <a:gdLst/>
            <a:ahLst/>
            <a:cxnLst/>
            <a:rect l="l" t="t" r="r" b="b"/>
            <a:pathLst>
              <a:path w="9144" h="3048">
                <a:moveTo>
                  <a:pt x="9144" y="3048"/>
                </a:moveTo>
                <a:lnTo>
                  <a:pt x="0" y="0"/>
                </a:lnTo>
              </a:path>
            </a:pathLst>
          </a:custGeom>
          <a:ln w="12954">
            <a:solidFill>
              <a:srgbClr val="3A8A9F"/>
            </a:solidFill>
          </a:ln>
        </p:spPr>
        <p:txBody>
          <a:bodyPr wrap="square" lIns="0" tIns="0" rIns="0" bIns="0" rtlCol="0">
            <a:noAutofit/>
          </a:bodyPr>
          <a:lstStyle/>
          <a:p>
            <a:endParaRPr/>
          </a:p>
        </p:txBody>
      </p:sp>
      <p:sp>
        <p:nvSpPr>
          <p:cNvPr id="3956" name="object 3956"/>
          <p:cNvSpPr/>
          <p:nvPr/>
        </p:nvSpPr>
        <p:spPr>
          <a:xfrm>
            <a:off x="5244083" y="3923537"/>
            <a:ext cx="9144" cy="2285"/>
          </a:xfrm>
          <a:custGeom>
            <a:avLst/>
            <a:gdLst/>
            <a:ahLst/>
            <a:cxnLst/>
            <a:rect l="l" t="t" r="r" b="b"/>
            <a:pathLst>
              <a:path w="9144" h="2286">
                <a:moveTo>
                  <a:pt x="9144" y="2286"/>
                </a:moveTo>
                <a:lnTo>
                  <a:pt x="0" y="0"/>
                </a:lnTo>
              </a:path>
            </a:pathLst>
          </a:custGeom>
          <a:ln w="12954">
            <a:solidFill>
              <a:srgbClr val="398699"/>
            </a:solidFill>
          </a:ln>
        </p:spPr>
        <p:txBody>
          <a:bodyPr wrap="square" lIns="0" tIns="0" rIns="0" bIns="0" rtlCol="0">
            <a:noAutofit/>
          </a:bodyPr>
          <a:lstStyle/>
          <a:p>
            <a:endParaRPr/>
          </a:p>
        </p:txBody>
      </p:sp>
      <p:sp>
        <p:nvSpPr>
          <p:cNvPr id="3957" name="object 3957"/>
          <p:cNvSpPr/>
          <p:nvPr/>
        </p:nvSpPr>
        <p:spPr>
          <a:xfrm>
            <a:off x="5234177" y="3922776"/>
            <a:ext cx="9906" cy="761"/>
          </a:xfrm>
          <a:custGeom>
            <a:avLst/>
            <a:gdLst/>
            <a:ahLst/>
            <a:cxnLst/>
            <a:rect l="l" t="t" r="r" b="b"/>
            <a:pathLst>
              <a:path w="9905" h="762">
                <a:moveTo>
                  <a:pt x="9905" y="762"/>
                </a:moveTo>
                <a:lnTo>
                  <a:pt x="0" y="0"/>
                </a:lnTo>
              </a:path>
            </a:pathLst>
          </a:custGeom>
          <a:ln w="12953">
            <a:solidFill>
              <a:srgbClr val="378294"/>
            </a:solidFill>
          </a:ln>
        </p:spPr>
        <p:txBody>
          <a:bodyPr wrap="square" lIns="0" tIns="0" rIns="0" bIns="0" rtlCol="0">
            <a:noAutofit/>
          </a:bodyPr>
          <a:lstStyle/>
          <a:p>
            <a:endParaRPr/>
          </a:p>
        </p:txBody>
      </p:sp>
      <p:sp>
        <p:nvSpPr>
          <p:cNvPr id="3958" name="object 3958"/>
          <p:cNvSpPr/>
          <p:nvPr/>
        </p:nvSpPr>
        <p:spPr>
          <a:xfrm>
            <a:off x="5225795" y="3922776"/>
            <a:ext cx="8382" cy="762"/>
          </a:xfrm>
          <a:custGeom>
            <a:avLst/>
            <a:gdLst/>
            <a:ahLst/>
            <a:cxnLst/>
            <a:rect l="l" t="t" r="r" b="b"/>
            <a:pathLst>
              <a:path w="8382" h="762">
                <a:moveTo>
                  <a:pt x="8382" y="0"/>
                </a:moveTo>
                <a:lnTo>
                  <a:pt x="0" y="762"/>
                </a:lnTo>
              </a:path>
            </a:pathLst>
          </a:custGeom>
          <a:ln w="12954">
            <a:solidFill>
              <a:srgbClr val="357D90"/>
            </a:solidFill>
          </a:ln>
        </p:spPr>
        <p:txBody>
          <a:bodyPr wrap="square" lIns="0" tIns="0" rIns="0" bIns="0" rtlCol="0">
            <a:noAutofit/>
          </a:bodyPr>
          <a:lstStyle/>
          <a:p>
            <a:endParaRPr/>
          </a:p>
        </p:txBody>
      </p:sp>
      <p:sp>
        <p:nvSpPr>
          <p:cNvPr id="3959" name="object 3959"/>
          <p:cNvSpPr/>
          <p:nvPr/>
        </p:nvSpPr>
        <p:spPr>
          <a:xfrm>
            <a:off x="5218175" y="3923538"/>
            <a:ext cx="7620" cy="1524"/>
          </a:xfrm>
          <a:custGeom>
            <a:avLst/>
            <a:gdLst/>
            <a:ahLst/>
            <a:cxnLst/>
            <a:rect l="l" t="t" r="r" b="b"/>
            <a:pathLst>
              <a:path w="7620" h="1524">
                <a:moveTo>
                  <a:pt x="7620" y="0"/>
                </a:moveTo>
                <a:lnTo>
                  <a:pt x="0" y="1524"/>
                </a:lnTo>
              </a:path>
            </a:pathLst>
          </a:custGeom>
          <a:ln w="12953">
            <a:solidFill>
              <a:srgbClr val="33798A"/>
            </a:solidFill>
          </a:ln>
        </p:spPr>
        <p:txBody>
          <a:bodyPr wrap="square" lIns="0" tIns="0" rIns="0" bIns="0" rtlCol="0">
            <a:noAutofit/>
          </a:bodyPr>
          <a:lstStyle/>
          <a:p>
            <a:endParaRPr/>
          </a:p>
        </p:txBody>
      </p:sp>
      <p:sp>
        <p:nvSpPr>
          <p:cNvPr id="3960" name="object 3960"/>
          <p:cNvSpPr/>
          <p:nvPr/>
        </p:nvSpPr>
        <p:spPr>
          <a:xfrm>
            <a:off x="5210556" y="3925061"/>
            <a:ext cx="7620" cy="2286"/>
          </a:xfrm>
          <a:custGeom>
            <a:avLst/>
            <a:gdLst/>
            <a:ahLst/>
            <a:cxnLst/>
            <a:rect l="l" t="t" r="r" b="b"/>
            <a:pathLst>
              <a:path w="7620" h="2286">
                <a:moveTo>
                  <a:pt x="7620" y="0"/>
                </a:moveTo>
                <a:lnTo>
                  <a:pt x="0" y="2286"/>
                </a:lnTo>
              </a:path>
            </a:pathLst>
          </a:custGeom>
          <a:ln w="12954">
            <a:solidFill>
              <a:srgbClr val="347B8C"/>
            </a:solidFill>
          </a:ln>
        </p:spPr>
        <p:txBody>
          <a:bodyPr wrap="square" lIns="0" tIns="0" rIns="0" bIns="0" rtlCol="0">
            <a:noAutofit/>
          </a:bodyPr>
          <a:lstStyle/>
          <a:p>
            <a:endParaRPr/>
          </a:p>
        </p:txBody>
      </p:sp>
      <p:sp>
        <p:nvSpPr>
          <p:cNvPr id="3961" name="object 3961"/>
          <p:cNvSpPr/>
          <p:nvPr/>
        </p:nvSpPr>
        <p:spPr>
          <a:xfrm>
            <a:off x="5202935" y="3927348"/>
            <a:ext cx="7620" cy="3048"/>
          </a:xfrm>
          <a:custGeom>
            <a:avLst/>
            <a:gdLst/>
            <a:ahLst/>
            <a:cxnLst/>
            <a:rect l="l" t="t" r="r" b="b"/>
            <a:pathLst>
              <a:path w="7620" h="3048">
                <a:moveTo>
                  <a:pt x="7620" y="0"/>
                </a:moveTo>
                <a:lnTo>
                  <a:pt x="0" y="3048"/>
                </a:lnTo>
              </a:path>
            </a:pathLst>
          </a:custGeom>
          <a:ln w="12954">
            <a:solidFill>
              <a:srgbClr val="357E92"/>
            </a:solidFill>
          </a:ln>
        </p:spPr>
        <p:txBody>
          <a:bodyPr wrap="square" lIns="0" tIns="0" rIns="0" bIns="0" rtlCol="0">
            <a:noAutofit/>
          </a:bodyPr>
          <a:lstStyle/>
          <a:p>
            <a:endParaRPr/>
          </a:p>
        </p:txBody>
      </p:sp>
      <p:sp>
        <p:nvSpPr>
          <p:cNvPr id="3962" name="object 3962"/>
          <p:cNvSpPr/>
          <p:nvPr/>
        </p:nvSpPr>
        <p:spPr>
          <a:xfrm>
            <a:off x="5195315" y="3930395"/>
            <a:ext cx="7620" cy="3810"/>
          </a:xfrm>
          <a:custGeom>
            <a:avLst/>
            <a:gdLst/>
            <a:ahLst/>
            <a:cxnLst/>
            <a:rect l="l" t="t" r="r" b="b"/>
            <a:pathLst>
              <a:path w="7620" h="3810">
                <a:moveTo>
                  <a:pt x="7620" y="0"/>
                </a:moveTo>
                <a:lnTo>
                  <a:pt x="0" y="3810"/>
                </a:lnTo>
              </a:path>
            </a:pathLst>
          </a:custGeom>
          <a:ln w="12954">
            <a:solidFill>
              <a:srgbClr val="388395"/>
            </a:solidFill>
          </a:ln>
        </p:spPr>
        <p:txBody>
          <a:bodyPr wrap="square" lIns="0" tIns="0" rIns="0" bIns="0" rtlCol="0">
            <a:noAutofit/>
          </a:bodyPr>
          <a:lstStyle/>
          <a:p>
            <a:endParaRPr/>
          </a:p>
        </p:txBody>
      </p:sp>
      <p:sp>
        <p:nvSpPr>
          <p:cNvPr id="3963" name="object 3963"/>
          <p:cNvSpPr/>
          <p:nvPr/>
        </p:nvSpPr>
        <p:spPr>
          <a:xfrm>
            <a:off x="5187696" y="3934205"/>
            <a:ext cx="7620" cy="5334"/>
          </a:xfrm>
          <a:custGeom>
            <a:avLst/>
            <a:gdLst/>
            <a:ahLst/>
            <a:cxnLst/>
            <a:rect l="l" t="t" r="r" b="b"/>
            <a:pathLst>
              <a:path w="7620" h="5334">
                <a:moveTo>
                  <a:pt x="7620" y="0"/>
                </a:moveTo>
                <a:lnTo>
                  <a:pt x="0" y="5334"/>
                </a:lnTo>
              </a:path>
            </a:pathLst>
          </a:custGeom>
          <a:ln w="12954">
            <a:solidFill>
              <a:srgbClr val="398598"/>
            </a:solidFill>
          </a:ln>
        </p:spPr>
        <p:txBody>
          <a:bodyPr wrap="square" lIns="0" tIns="0" rIns="0" bIns="0" rtlCol="0">
            <a:noAutofit/>
          </a:bodyPr>
          <a:lstStyle/>
          <a:p>
            <a:endParaRPr/>
          </a:p>
        </p:txBody>
      </p:sp>
      <p:sp>
        <p:nvSpPr>
          <p:cNvPr id="3964" name="object 3964"/>
          <p:cNvSpPr/>
          <p:nvPr/>
        </p:nvSpPr>
        <p:spPr>
          <a:xfrm>
            <a:off x="5180837" y="3939539"/>
            <a:ext cx="6858" cy="6096"/>
          </a:xfrm>
          <a:custGeom>
            <a:avLst/>
            <a:gdLst/>
            <a:ahLst/>
            <a:cxnLst/>
            <a:rect l="l" t="t" r="r" b="b"/>
            <a:pathLst>
              <a:path w="6858" h="6096">
                <a:moveTo>
                  <a:pt x="6858" y="0"/>
                </a:moveTo>
                <a:lnTo>
                  <a:pt x="0" y="6096"/>
                </a:lnTo>
              </a:path>
            </a:pathLst>
          </a:custGeom>
          <a:ln w="12954">
            <a:solidFill>
              <a:srgbClr val="3A879C"/>
            </a:solidFill>
          </a:ln>
        </p:spPr>
        <p:txBody>
          <a:bodyPr wrap="square" lIns="0" tIns="0" rIns="0" bIns="0" rtlCol="0">
            <a:noAutofit/>
          </a:bodyPr>
          <a:lstStyle/>
          <a:p>
            <a:endParaRPr/>
          </a:p>
        </p:txBody>
      </p:sp>
      <p:sp>
        <p:nvSpPr>
          <p:cNvPr id="3965" name="object 3965"/>
          <p:cNvSpPr/>
          <p:nvPr/>
        </p:nvSpPr>
        <p:spPr>
          <a:xfrm>
            <a:off x="5173980" y="3945635"/>
            <a:ext cx="6858" cy="6858"/>
          </a:xfrm>
          <a:custGeom>
            <a:avLst/>
            <a:gdLst/>
            <a:ahLst/>
            <a:cxnLst/>
            <a:rect l="l" t="t" r="r" b="b"/>
            <a:pathLst>
              <a:path w="6858" h="6858">
                <a:moveTo>
                  <a:pt x="6858" y="0"/>
                </a:moveTo>
                <a:lnTo>
                  <a:pt x="0" y="6858"/>
                </a:lnTo>
              </a:path>
            </a:pathLst>
          </a:custGeom>
          <a:ln w="12954">
            <a:solidFill>
              <a:srgbClr val="3A8A9F"/>
            </a:solidFill>
          </a:ln>
        </p:spPr>
        <p:txBody>
          <a:bodyPr wrap="square" lIns="0" tIns="0" rIns="0" bIns="0" rtlCol="0">
            <a:noAutofit/>
          </a:bodyPr>
          <a:lstStyle/>
          <a:p>
            <a:endParaRPr/>
          </a:p>
        </p:txBody>
      </p:sp>
      <p:sp>
        <p:nvSpPr>
          <p:cNvPr id="3966" name="object 3966"/>
          <p:cNvSpPr/>
          <p:nvPr/>
        </p:nvSpPr>
        <p:spPr>
          <a:xfrm>
            <a:off x="5164073" y="3952494"/>
            <a:ext cx="9906" cy="11430"/>
          </a:xfrm>
          <a:custGeom>
            <a:avLst/>
            <a:gdLst/>
            <a:ahLst/>
            <a:cxnLst/>
            <a:rect l="l" t="t" r="r" b="b"/>
            <a:pathLst>
              <a:path w="9905" h="11429">
                <a:moveTo>
                  <a:pt x="9905" y="0"/>
                </a:moveTo>
                <a:lnTo>
                  <a:pt x="0" y="11430"/>
                </a:lnTo>
              </a:path>
            </a:pathLst>
          </a:custGeom>
          <a:ln w="12954">
            <a:solidFill>
              <a:srgbClr val="3B8DA0"/>
            </a:solidFill>
          </a:ln>
        </p:spPr>
        <p:txBody>
          <a:bodyPr wrap="square" lIns="0" tIns="0" rIns="0" bIns="0" rtlCol="0">
            <a:noAutofit/>
          </a:bodyPr>
          <a:lstStyle/>
          <a:p>
            <a:endParaRPr/>
          </a:p>
        </p:txBody>
      </p:sp>
      <p:sp>
        <p:nvSpPr>
          <p:cNvPr id="3967" name="object 3967"/>
          <p:cNvSpPr/>
          <p:nvPr/>
        </p:nvSpPr>
        <p:spPr>
          <a:xfrm>
            <a:off x="5154929" y="3963923"/>
            <a:ext cx="9143" cy="14478"/>
          </a:xfrm>
          <a:custGeom>
            <a:avLst/>
            <a:gdLst/>
            <a:ahLst/>
            <a:cxnLst/>
            <a:rect l="l" t="t" r="r" b="b"/>
            <a:pathLst>
              <a:path w="9144" h="14477">
                <a:moveTo>
                  <a:pt x="9144" y="0"/>
                </a:moveTo>
                <a:lnTo>
                  <a:pt x="0" y="14478"/>
                </a:lnTo>
              </a:path>
            </a:pathLst>
          </a:custGeom>
          <a:ln w="12954">
            <a:solidFill>
              <a:srgbClr val="3C90A3"/>
            </a:solidFill>
          </a:ln>
        </p:spPr>
        <p:txBody>
          <a:bodyPr wrap="square" lIns="0" tIns="0" rIns="0" bIns="0" rtlCol="0">
            <a:noAutofit/>
          </a:bodyPr>
          <a:lstStyle/>
          <a:p>
            <a:endParaRPr/>
          </a:p>
        </p:txBody>
      </p:sp>
      <p:sp>
        <p:nvSpPr>
          <p:cNvPr id="3968" name="object 3968"/>
          <p:cNvSpPr/>
          <p:nvPr/>
        </p:nvSpPr>
        <p:spPr>
          <a:xfrm>
            <a:off x="5145023" y="3978401"/>
            <a:ext cx="9905" cy="18288"/>
          </a:xfrm>
          <a:custGeom>
            <a:avLst/>
            <a:gdLst/>
            <a:ahLst/>
            <a:cxnLst/>
            <a:rect l="l" t="t" r="r" b="b"/>
            <a:pathLst>
              <a:path w="9905" h="18287">
                <a:moveTo>
                  <a:pt x="9905" y="0"/>
                </a:moveTo>
                <a:lnTo>
                  <a:pt x="0" y="18288"/>
                </a:lnTo>
              </a:path>
            </a:pathLst>
          </a:custGeom>
          <a:ln w="12954">
            <a:solidFill>
              <a:srgbClr val="3D91A5"/>
            </a:solidFill>
          </a:ln>
        </p:spPr>
        <p:txBody>
          <a:bodyPr wrap="square" lIns="0" tIns="0" rIns="0" bIns="0" rtlCol="0">
            <a:noAutofit/>
          </a:bodyPr>
          <a:lstStyle/>
          <a:p>
            <a:endParaRPr/>
          </a:p>
        </p:txBody>
      </p:sp>
      <p:sp>
        <p:nvSpPr>
          <p:cNvPr id="3969" name="object 3969"/>
          <p:cNvSpPr/>
          <p:nvPr/>
        </p:nvSpPr>
        <p:spPr>
          <a:xfrm>
            <a:off x="5135879" y="3996689"/>
            <a:ext cx="9143" cy="20574"/>
          </a:xfrm>
          <a:custGeom>
            <a:avLst/>
            <a:gdLst/>
            <a:ahLst/>
            <a:cxnLst/>
            <a:rect l="l" t="t" r="r" b="b"/>
            <a:pathLst>
              <a:path w="9144" h="20574">
                <a:moveTo>
                  <a:pt x="9144" y="0"/>
                </a:moveTo>
                <a:lnTo>
                  <a:pt x="0" y="20574"/>
                </a:lnTo>
              </a:path>
            </a:pathLst>
          </a:custGeom>
          <a:ln w="12954">
            <a:solidFill>
              <a:srgbClr val="3D92A6"/>
            </a:solidFill>
          </a:ln>
        </p:spPr>
        <p:txBody>
          <a:bodyPr wrap="square" lIns="0" tIns="0" rIns="0" bIns="0" rtlCol="0">
            <a:noAutofit/>
          </a:bodyPr>
          <a:lstStyle/>
          <a:p>
            <a:endParaRPr/>
          </a:p>
        </p:txBody>
      </p:sp>
      <p:sp>
        <p:nvSpPr>
          <p:cNvPr id="3970" name="object 3970"/>
          <p:cNvSpPr/>
          <p:nvPr/>
        </p:nvSpPr>
        <p:spPr>
          <a:xfrm>
            <a:off x="5135879" y="3940302"/>
            <a:ext cx="0" cy="76962"/>
          </a:xfrm>
          <a:custGeom>
            <a:avLst/>
            <a:gdLst/>
            <a:ahLst/>
            <a:cxnLst/>
            <a:rect l="l" t="t" r="r" b="b"/>
            <a:pathLst>
              <a:path h="76962">
                <a:moveTo>
                  <a:pt x="0" y="76962"/>
                </a:moveTo>
                <a:lnTo>
                  <a:pt x="0" y="0"/>
                </a:lnTo>
              </a:path>
            </a:pathLst>
          </a:custGeom>
          <a:ln w="12954">
            <a:solidFill>
              <a:srgbClr val="46A3BA"/>
            </a:solidFill>
          </a:ln>
        </p:spPr>
        <p:txBody>
          <a:bodyPr wrap="square" lIns="0" tIns="0" rIns="0" bIns="0" rtlCol="0">
            <a:noAutofit/>
          </a:bodyPr>
          <a:lstStyle/>
          <a:p>
            <a:endParaRPr/>
          </a:p>
        </p:txBody>
      </p:sp>
      <p:sp>
        <p:nvSpPr>
          <p:cNvPr id="3971" name="object 3971"/>
          <p:cNvSpPr/>
          <p:nvPr/>
        </p:nvSpPr>
        <p:spPr>
          <a:xfrm>
            <a:off x="4987289" y="3940301"/>
            <a:ext cx="148590" cy="0"/>
          </a:xfrm>
          <a:custGeom>
            <a:avLst/>
            <a:gdLst/>
            <a:ahLst/>
            <a:cxnLst/>
            <a:rect l="l" t="t" r="r" b="b"/>
            <a:pathLst>
              <a:path w="148589">
                <a:moveTo>
                  <a:pt x="148589" y="0"/>
                </a:moveTo>
                <a:lnTo>
                  <a:pt x="0" y="0"/>
                </a:lnTo>
              </a:path>
            </a:pathLst>
          </a:custGeom>
          <a:ln w="12954">
            <a:solidFill>
              <a:srgbClr val="358092"/>
            </a:solidFill>
          </a:ln>
        </p:spPr>
        <p:txBody>
          <a:bodyPr wrap="square" lIns="0" tIns="0" rIns="0" bIns="0" rtlCol="0">
            <a:noAutofit/>
          </a:bodyPr>
          <a:lstStyle/>
          <a:p>
            <a:endParaRPr/>
          </a:p>
        </p:txBody>
      </p:sp>
      <p:sp>
        <p:nvSpPr>
          <p:cNvPr id="3972" name="object 3972"/>
          <p:cNvSpPr/>
          <p:nvPr/>
        </p:nvSpPr>
        <p:spPr>
          <a:xfrm>
            <a:off x="4987289" y="3940301"/>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3973" name="object 3973"/>
          <p:cNvSpPr/>
          <p:nvPr/>
        </p:nvSpPr>
        <p:spPr>
          <a:xfrm>
            <a:off x="4987289" y="3963923"/>
            <a:ext cx="11430" cy="2285"/>
          </a:xfrm>
          <a:custGeom>
            <a:avLst/>
            <a:gdLst/>
            <a:ahLst/>
            <a:cxnLst/>
            <a:rect l="l" t="t" r="r" b="b"/>
            <a:pathLst>
              <a:path w="11429" h="2286">
                <a:moveTo>
                  <a:pt x="0" y="0"/>
                </a:moveTo>
                <a:lnTo>
                  <a:pt x="11430" y="2285"/>
                </a:lnTo>
              </a:path>
            </a:pathLst>
          </a:custGeom>
          <a:ln w="12954">
            <a:solidFill>
              <a:srgbClr val="327989"/>
            </a:solidFill>
          </a:ln>
        </p:spPr>
        <p:txBody>
          <a:bodyPr wrap="square" lIns="0" tIns="0" rIns="0" bIns="0" rtlCol="0">
            <a:noAutofit/>
          </a:bodyPr>
          <a:lstStyle/>
          <a:p>
            <a:endParaRPr/>
          </a:p>
        </p:txBody>
      </p:sp>
      <p:sp>
        <p:nvSpPr>
          <p:cNvPr id="3974" name="object 3974"/>
          <p:cNvSpPr/>
          <p:nvPr/>
        </p:nvSpPr>
        <p:spPr>
          <a:xfrm>
            <a:off x="4998720" y="3966210"/>
            <a:ext cx="5334" cy="1523"/>
          </a:xfrm>
          <a:custGeom>
            <a:avLst/>
            <a:gdLst/>
            <a:ahLst/>
            <a:cxnLst/>
            <a:rect l="l" t="t" r="r" b="b"/>
            <a:pathLst>
              <a:path w="5334" h="1524">
                <a:moveTo>
                  <a:pt x="0" y="0"/>
                </a:moveTo>
                <a:lnTo>
                  <a:pt x="5334" y="1523"/>
                </a:lnTo>
              </a:path>
            </a:pathLst>
          </a:custGeom>
          <a:ln w="12954">
            <a:solidFill>
              <a:srgbClr val="347C8F"/>
            </a:solidFill>
          </a:ln>
        </p:spPr>
        <p:txBody>
          <a:bodyPr wrap="square" lIns="0" tIns="0" rIns="0" bIns="0" rtlCol="0">
            <a:noAutofit/>
          </a:bodyPr>
          <a:lstStyle/>
          <a:p>
            <a:endParaRPr/>
          </a:p>
        </p:txBody>
      </p:sp>
      <p:sp>
        <p:nvSpPr>
          <p:cNvPr id="3975" name="object 3975"/>
          <p:cNvSpPr/>
          <p:nvPr/>
        </p:nvSpPr>
        <p:spPr>
          <a:xfrm>
            <a:off x="5004054" y="3967733"/>
            <a:ext cx="4572" cy="2285"/>
          </a:xfrm>
          <a:custGeom>
            <a:avLst/>
            <a:gdLst/>
            <a:ahLst/>
            <a:cxnLst/>
            <a:rect l="l" t="t" r="r" b="b"/>
            <a:pathLst>
              <a:path w="4572" h="2286">
                <a:moveTo>
                  <a:pt x="0" y="0"/>
                </a:moveTo>
                <a:lnTo>
                  <a:pt x="4572" y="2285"/>
                </a:lnTo>
              </a:path>
            </a:pathLst>
          </a:custGeom>
          <a:ln w="12954">
            <a:solidFill>
              <a:srgbClr val="378193"/>
            </a:solidFill>
          </a:ln>
        </p:spPr>
        <p:txBody>
          <a:bodyPr wrap="square" lIns="0" tIns="0" rIns="0" bIns="0" rtlCol="0">
            <a:noAutofit/>
          </a:bodyPr>
          <a:lstStyle/>
          <a:p>
            <a:endParaRPr/>
          </a:p>
        </p:txBody>
      </p:sp>
      <p:sp>
        <p:nvSpPr>
          <p:cNvPr id="3976" name="object 3976"/>
          <p:cNvSpPr/>
          <p:nvPr/>
        </p:nvSpPr>
        <p:spPr>
          <a:xfrm>
            <a:off x="5008626" y="3970020"/>
            <a:ext cx="3810" cy="2285"/>
          </a:xfrm>
          <a:custGeom>
            <a:avLst/>
            <a:gdLst/>
            <a:ahLst/>
            <a:cxnLst/>
            <a:rect l="l" t="t" r="r" b="b"/>
            <a:pathLst>
              <a:path w="3810" h="2286">
                <a:moveTo>
                  <a:pt x="0" y="0"/>
                </a:moveTo>
                <a:lnTo>
                  <a:pt x="3810" y="2285"/>
                </a:lnTo>
              </a:path>
            </a:pathLst>
          </a:custGeom>
          <a:ln w="12954">
            <a:solidFill>
              <a:srgbClr val="398597"/>
            </a:solidFill>
          </a:ln>
        </p:spPr>
        <p:txBody>
          <a:bodyPr wrap="square" lIns="0" tIns="0" rIns="0" bIns="0" rtlCol="0">
            <a:noAutofit/>
          </a:bodyPr>
          <a:lstStyle/>
          <a:p>
            <a:endParaRPr/>
          </a:p>
        </p:txBody>
      </p:sp>
      <p:sp>
        <p:nvSpPr>
          <p:cNvPr id="3977" name="object 3977"/>
          <p:cNvSpPr/>
          <p:nvPr/>
        </p:nvSpPr>
        <p:spPr>
          <a:xfrm>
            <a:off x="5012435" y="3972305"/>
            <a:ext cx="3810" cy="3047"/>
          </a:xfrm>
          <a:custGeom>
            <a:avLst/>
            <a:gdLst/>
            <a:ahLst/>
            <a:cxnLst/>
            <a:rect l="l" t="t" r="r" b="b"/>
            <a:pathLst>
              <a:path w="3810" h="3048">
                <a:moveTo>
                  <a:pt x="0" y="0"/>
                </a:moveTo>
                <a:lnTo>
                  <a:pt x="3810" y="3047"/>
                </a:lnTo>
              </a:path>
            </a:pathLst>
          </a:custGeom>
          <a:ln w="12954">
            <a:solidFill>
              <a:srgbClr val="3A889D"/>
            </a:solidFill>
          </a:ln>
        </p:spPr>
        <p:txBody>
          <a:bodyPr wrap="square" lIns="0" tIns="0" rIns="0" bIns="0" rtlCol="0">
            <a:noAutofit/>
          </a:bodyPr>
          <a:lstStyle/>
          <a:p>
            <a:endParaRPr/>
          </a:p>
        </p:txBody>
      </p:sp>
      <p:sp>
        <p:nvSpPr>
          <p:cNvPr id="3978" name="object 3978"/>
          <p:cNvSpPr/>
          <p:nvPr/>
        </p:nvSpPr>
        <p:spPr>
          <a:xfrm>
            <a:off x="5016245" y="3975354"/>
            <a:ext cx="2286" cy="3810"/>
          </a:xfrm>
          <a:custGeom>
            <a:avLst/>
            <a:gdLst/>
            <a:ahLst/>
            <a:cxnLst/>
            <a:rect l="l" t="t" r="r" b="b"/>
            <a:pathLst>
              <a:path w="2286" h="3810">
                <a:moveTo>
                  <a:pt x="0" y="0"/>
                </a:moveTo>
                <a:lnTo>
                  <a:pt x="2286" y="3810"/>
                </a:lnTo>
              </a:path>
            </a:pathLst>
          </a:custGeom>
          <a:ln w="12954">
            <a:solidFill>
              <a:srgbClr val="3B8DA0"/>
            </a:solidFill>
          </a:ln>
        </p:spPr>
        <p:txBody>
          <a:bodyPr wrap="square" lIns="0" tIns="0" rIns="0" bIns="0" rtlCol="0">
            <a:noAutofit/>
          </a:bodyPr>
          <a:lstStyle/>
          <a:p>
            <a:endParaRPr/>
          </a:p>
        </p:txBody>
      </p:sp>
      <p:sp>
        <p:nvSpPr>
          <p:cNvPr id="3979" name="object 3979"/>
          <p:cNvSpPr/>
          <p:nvPr/>
        </p:nvSpPr>
        <p:spPr>
          <a:xfrm>
            <a:off x="5018532" y="3979164"/>
            <a:ext cx="2286" cy="3810"/>
          </a:xfrm>
          <a:custGeom>
            <a:avLst/>
            <a:gdLst/>
            <a:ahLst/>
            <a:cxnLst/>
            <a:rect l="l" t="t" r="r" b="b"/>
            <a:pathLst>
              <a:path w="2286" h="3810">
                <a:moveTo>
                  <a:pt x="0" y="0"/>
                </a:moveTo>
                <a:lnTo>
                  <a:pt x="2286" y="3810"/>
                </a:lnTo>
              </a:path>
            </a:pathLst>
          </a:custGeom>
          <a:ln w="12954">
            <a:solidFill>
              <a:srgbClr val="3D90A4"/>
            </a:solidFill>
          </a:ln>
        </p:spPr>
        <p:txBody>
          <a:bodyPr wrap="square" lIns="0" tIns="0" rIns="0" bIns="0" rtlCol="0">
            <a:noAutofit/>
          </a:bodyPr>
          <a:lstStyle/>
          <a:p>
            <a:endParaRPr/>
          </a:p>
        </p:txBody>
      </p:sp>
      <p:sp>
        <p:nvSpPr>
          <p:cNvPr id="3980" name="object 3980"/>
          <p:cNvSpPr/>
          <p:nvPr/>
        </p:nvSpPr>
        <p:spPr>
          <a:xfrm>
            <a:off x="5020817" y="3982973"/>
            <a:ext cx="2286" cy="5334"/>
          </a:xfrm>
          <a:custGeom>
            <a:avLst/>
            <a:gdLst/>
            <a:ahLst/>
            <a:cxnLst/>
            <a:rect l="l" t="t" r="r" b="b"/>
            <a:pathLst>
              <a:path w="2286" h="5334">
                <a:moveTo>
                  <a:pt x="0" y="0"/>
                </a:moveTo>
                <a:lnTo>
                  <a:pt x="2286" y="5334"/>
                </a:lnTo>
              </a:path>
            </a:pathLst>
          </a:custGeom>
          <a:ln w="12954">
            <a:solidFill>
              <a:srgbClr val="3E92A8"/>
            </a:solidFill>
          </a:ln>
        </p:spPr>
        <p:txBody>
          <a:bodyPr wrap="square" lIns="0" tIns="0" rIns="0" bIns="0" rtlCol="0">
            <a:noAutofit/>
          </a:bodyPr>
          <a:lstStyle/>
          <a:p>
            <a:endParaRPr/>
          </a:p>
        </p:txBody>
      </p:sp>
      <p:sp>
        <p:nvSpPr>
          <p:cNvPr id="3981" name="object 3981"/>
          <p:cNvSpPr/>
          <p:nvPr/>
        </p:nvSpPr>
        <p:spPr>
          <a:xfrm>
            <a:off x="5023104" y="3988307"/>
            <a:ext cx="1524" cy="6096"/>
          </a:xfrm>
          <a:custGeom>
            <a:avLst/>
            <a:gdLst/>
            <a:ahLst/>
            <a:cxnLst/>
            <a:rect l="l" t="t" r="r" b="b"/>
            <a:pathLst>
              <a:path w="1524" h="6096">
                <a:moveTo>
                  <a:pt x="0" y="0"/>
                </a:moveTo>
                <a:lnTo>
                  <a:pt x="1524" y="6096"/>
                </a:lnTo>
              </a:path>
            </a:pathLst>
          </a:custGeom>
          <a:ln w="12954">
            <a:solidFill>
              <a:srgbClr val="3E93A9"/>
            </a:solidFill>
          </a:ln>
        </p:spPr>
        <p:txBody>
          <a:bodyPr wrap="square" lIns="0" tIns="0" rIns="0" bIns="0" rtlCol="0">
            <a:noAutofit/>
          </a:bodyPr>
          <a:lstStyle/>
          <a:p>
            <a:endParaRPr/>
          </a:p>
        </p:txBody>
      </p:sp>
      <p:sp>
        <p:nvSpPr>
          <p:cNvPr id="3982" name="object 3982"/>
          <p:cNvSpPr/>
          <p:nvPr/>
        </p:nvSpPr>
        <p:spPr>
          <a:xfrm>
            <a:off x="5024627" y="3994404"/>
            <a:ext cx="3048" cy="17526"/>
          </a:xfrm>
          <a:custGeom>
            <a:avLst/>
            <a:gdLst/>
            <a:ahLst/>
            <a:cxnLst/>
            <a:rect l="l" t="t" r="r" b="b"/>
            <a:pathLst>
              <a:path w="3048" h="17525">
                <a:moveTo>
                  <a:pt x="0" y="0"/>
                </a:moveTo>
                <a:lnTo>
                  <a:pt x="3048" y="17526"/>
                </a:lnTo>
              </a:path>
            </a:pathLst>
          </a:custGeom>
          <a:ln w="12954">
            <a:solidFill>
              <a:srgbClr val="4094AA"/>
            </a:solidFill>
          </a:ln>
        </p:spPr>
        <p:txBody>
          <a:bodyPr wrap="square" lIns="0" tIns="0" rIns="0" bIns="0" rtlCol="0">
            <a:noAutofit/>
          </a:bodyPr>
          <a:lstStyle/>
          <a:p>
            <a:endParaRPr/>
          </a:p>
        </p:txBody>
      </p:sp>
      <p:sp>
        <p:nvSpPr>
          <p:cNvPr id="3983" name="object 3983"/>
          <p:cNvSpPr/>
          <p:nvPr/>
        </p:nvSpPr>
        <p:spPr>
          <a:xfrm>
            <a:off x="5027676" y="4011929"/>
            <a:ext cx="2286" cy="717042"/>
          </a:xfrm>
          <a:custGeom>
            <a:avLst/>
            <a:gdLst/>
            <a:ahLst/>
            <a:cxnLst/>
            <a:rect l="l" t="t" r="r" b="b"/>
            <a:pathLst>
              <a:path w="2286" h="717041">
                <a:moveTo>
                  <a:pt x="0" y="0"/>
                </a:moveTo>
                <a:lnTo>
                  <a:pt x="1524" y="22098"/>
                </a:lnTo>
                <a:lnTo>
                  <a:pt x="2286" y="50292"/>
                </a:lnTo>
                <a:lnTo>
                  <a:pt x="2286" y="668274"/>
                </a:lnTo>
                <a:lnTo>
                  <a:pt x="1524" y="695706"/>
                </a:lnTo>
                <a:lnTo>
                  <a:pt x="0" y="717042"/>
                </a:lnTo>
              </a:path>
            </a:pathLst>
          </a:custGeom>
          <a:ln w="12954">
            <a:solidFill>
              <a:srgbClr val="4094AB"/>
            </a:solidFill>
          </a:ln>
        </p:spPr>
        <p:txBody>
          <a:bodyPr wrap="square" lIns="0" tIns="0" rIns="0" bIns="0" rtlCol="0">
            <a:noAutofit/>
          </a:bodyPr>
          <a:lstStyle/>
          <a:p>
            <a:endParaRPr/>
          </a:p>
        </p:txBody>
      </p:sp>
      <p:sp>
        <p:nvSpPr>
          <p:cNvPr id="3984" name="object 3984"/>
          <p:cNvSpPr/>
          <p:nvPr/>
        </p:nvSpPr>
        <p:spPr>
          <a:xfrm>
            <a:off x="5025390" y="4728972"/>
            <a:ext cx="2285" cy="16002"/>
          </a:xfrm>
          <a:custGeom>
            <a:avLst/>
            <a:gdLst/>
            <a:ahLst/>
            <a:cxnLst/>
            <a:rect l="l" t="t" r="r" b="b"/>
            <a:pathLst>
              <a:path w="2286" h="16001">
                <a:moveTo>
                  <a:pt x="2286" y="0"/>
                </a:moveTo>
                <a:lnTo>
                  <a:pt x="0" y="16002"/>
                </a:lnTo>
              </a:path>
            </a:pathLst>
          </a:custGeom>
          <a:ln w="12954">
            <a:solidFill>
              <a:srgbClr val="4094AA"/>
            </a:solidFill>
          </a:ln>
        </p:spPr>
        <p:txBody>
          <a:bodyPr wrap="square" lIns="0" tIns="0" rIns="0" bIns="0" rtlCol="0">
            <a:noAutofit/>
          </a:bodyPr>
          <a:lstStyle/>
          <a:p>
            <a:endParaRPr/>
          </a:p>
        </p:txBody>
      </p:sp>
      <p:sp>
        <p:nvSpPr>
          <p:cNvPr id="3985" name="object 3985"/>
          <p:cNvSpPr/>
          <p:nvPr/>
        </p:nvSpPr>
        <p:spPr>
          <a:xfrm>
            <a:off x="5023865" y="4744973"/>
            <a:ext cx="1523" cy="5334"/>
          </a:xfrm>
          <a:custGeom>
            <a:avLst/>
            <a:gdLst/>
            <a:ahLst/>
            <a:cxnLst/>
            <a:rect l="l" t="t" r="r" b="b"/>
            <a:pathLst>
              <a:path w="1524" h="5334">
                <a:moveTo>
                  <a:pt x="1524" y="0"/>
                </a:moveTo>
                <a:lnTo>
                  <a:pt x="0" y="5334"/>
                </a:lnTo>
              </a:path>
            </a:pathLst>
          </a:custGeom>
          <a:ln w="12954">
            <a:solidFill>
              <a:srgbClr val="3E93A9"/>
            </a:solidFill>
          </a:ln>
        </p:spPr>
        <p:txBody>
          <a:bodyPr wrap="square" lIns="0" tIns="0" rIns="0" bIns="0" rtlCol="0">
            <a:noAutofit/>
          </a:bodyPr>
          <a:lstStyle/>
          <a:p>
            <a:endParaRPr/>
          </a:p>
        </p:txBody>
      </p:sp>
      <p:sp>
        <p:nvSpPr>
          <p:cNvPr id="3986" name="object 3986"/>
          <p:cNvSpPr/>
          <p:nvPr/>
        </p:nvSpPr>
        <p:spPr>
          <a:xfrm>
            <a:off x="5022342" y="4750307"/>
            <a:ext cx="1523" cy="4572"/>
          </a:xfrm>
          <a:custGeom>
            <a:avLst/>
            <a:gdLst/>
            <a:ahLst/>
            <a:cxnLst/>
            <a:rect l="l" t="t" r="r" b="b"/>
            <a:pathLst>
              <a:path w="1524" h="4572">
                <a:moveTo>
                  <a:pt x="1524" y="0"/>
                </a:moveTo>
                <a:lnTo>
                  <a:pt x="0" y="4572"/>
                </a:lnTo>
              </a:path>
            </a:pathLst>
          </a:custGeom>
          <a:ln w="12954">
            <a:solidFill>
              <a:srgbClr val="3E92A8"/>
            </a:solidFill>
          </a:ln>
        </p:spPr>
        <p:txBody>
          <a:bodyPr wrap="square" lIns="0" tIns="0" rIns="0" bIns="0" rtlCol="0">
            <a:noAutofit/>
          </a:bodyPr>
          <a:lstStyle/>
          <a:p>
            <a:endParaRPr/>
          </a:p>
        </p:txBody>
      </p:sp>
      <p:sp>
        <p:nvSpPr>
          <p:cNvPr id="3987" name="object 3987"/>
          <p:cNvSpPr/>
          <p:nvPr/>
        </p:nvSpPr>
        <p:spPr>
          <a:xfrm>
            <a:off x="5019294" y="4754879"/>
            <a:ext cx="3047" cy="4572"/>
          </a:xfrm>
          <a:custGeom>
            <a:avLst/>
            <a:gdLst/>
            <a:ahLst/>
            <a:cxnLst/>
            <a:rect l="l" t="t" r="r" b="b"/>
            <a:pathLst>
              <a:path w="3048" h="4572">
                <a:moveTo>
                  <a:pt x="3048" y="0"/>
                </a:moveTo>
                <a:lnTo>
                  <a:pt x="0" y="4572"/>
                </a:lnTo>
              </a:path>
            </a:pathLst>
          </a:custGeom>
          <a:ln w="12954">
            <a:solidFill>
              <a:srgbClr val="3C90A4"/>
            </a:solidFill>
          </a:ln>
        </p:spPr>
        <p:txBody>
          <a:bodyPr wrap="square" lIns="0" tIns="0" rIns="0" bIns="0" rtlCol="0">
            <a:noAutofit/>
          </a:bodyPr>
          <a:lstStyle/>
          <a:p>
            <a:endParaRPr/>
          </a:p>
        </p:txBody>
      </p:sp>
      <p:sp>
        <p:nvSpPr>
          <p:cNvPr id="3988" name="object 3988"/>
          <p:cNvSpPr/>
          <p:nvPr/>
        </p:nvSpPr>
        <p:spPr>
          <a:xfrm>
            <a:off x="5016246" y="4759451"/>
            <a:ext cx="3047" cy="4572"/>
          </a:xfrm>
          <a:custGeom>
            <a:avLst/>
            <a:gdLst/>
            <a:ahLst/>
            <a:cxnLst/>
            <a:rect l="l" t="t" r="r" b="b"/>
            <a:pathLst>
              <a:path w="3048" h="4572">
                <a:moveTo>
                  <a:pt x="3048" y="0"/>
                </a:moveTo>
                <a:lnTo>
                  <a:pt x="0" y="4572"/>
                </a:lnTo>
              </a:path>
            </a:pathLst>
          </a:custGeom>
          <a:ln w="12954">
            <a:solidFill>
              <a:srgbClr val="3B8EA1"/>
            </a:solidFill>
          </a:ln>
        </p:spPr>
        <p:txBody>
          <a:bodyPr wrap="square" lIns="0" tIns="0" rIns="0" bIns="0" rtlCol="0">
            <a:noAutofit/>
          </a:bodyPr>
          <a:lstStyle/>
          <a:p>
            <a:endParaRPr/>
          </a:p>
        </p:txBody>
      </p:sp>
      <p:sp>
        <p:nvSpPr>
          <p:cNvPr id="3989" name="object 3989"/>
          <p:cNvSpPr/>
          <p:nvPr/>
        </p:nvSpPr>
        <p:spPr>
          <a:xfrm>
            <a:off x="5012435" y="4764023"/>
            <a:ext cx="3810" cy="3810"/>
          </a:xfrm>
          <a:custGeom>
            <a:avLst/>
            <a:gdLst/>
            <a:ahLst/>
            <a:cxnLst/>
            <a:rect l="l" t="t" r="r" b="b"/>
            <a:pathLst>
              <a:path w="3810" h="3810">
                <a:moveTo>
                  <a:pt x="3810" y="0"/>
                </a:moveTo>
                <a:lnTo>
                  <a:pt x="0" y="3810"/>
                </a:lnTo>
              </a:path>
            </a:pathLst>
          </a:custGeom>
          <a:ln w="12954">
            <a:solidFill>
              <a:srgbClr val="3A899E"/>
            </a:solidFill>
          </a:ln>
        </p:spPr>
        <p:txBody>
          <a:bodyPr wrap="square" lIns="0" tIns="0" rIns="0" bIns="0" rtlCol="0">
            <a:noAutofit/>
          </a:bodyPr>
          <a:lstStyle/>
          <a:p>
            <a:endParaRPr/>
          </a:p>
        </p:txBody>
      </p:sp>
      <p:sp>
        <p:nvSpPr>
          <p:cNvPr id="3990" name="object 3990"/>
          <p:cNvSpPr/>
          <p:nvPr/>
        </p:nvSpPr>
        <p:spPr>
          <a:xfrm>
            <a:off x="5007863" y="4767833"/>
            <a:ext cx="4572" cy="3048"/>
          </a:xfrm>
          <a:custGeom>
            <a:avLst/>
            <a:gdLst/>
            <a:ahLst/>
            <a:cxnLst/>
            <a:rect l="l" t="t" r="r" b="b"/>
            <a:pathLst>
              <a:path w="4572" h="3048">
                <a:moveTo>
                  <a:pt x="4572" y="0"/>
                </a:moveTo>
                <a:lnTo>
                  <a:pt x="0" y="3048"/>
                </a:lnTo>
              </a:path>
            </a:pathLst>
          </a:custGeom>
          <a:ln w="12954">
            <a:solidFill>
              <a:srgbClr val="398699"/>
            </a:solidFill>
          </a:ln>
        </p:spPr>
        <p:txBody>
          <a:bodyPr wrap="square" lIns="0" tIns="0" rIns="0" bIns="0" rtlCol="0">
            <a:noAutofit/>
          </a:bodyPr>
          <a:lstStyle/>
          <a:p>
            <a:endParaRPr/>
          </a:p>
        </p:txBody>
      </p:sp>
      <p:sp>
        <p:nvSpPr>
          <p:cNvPr id="3991" name="object 3991"/>
          <p:cNvSpPr/>
          <p:nvPr/>
        </p:nvSpPr>
        <p:spPr>
          <a:xfrm>
            <a:off x="5003292" y="4770882"/>
            <a:ext cx="4572" cy="2286"/>
          </a:xfrm>
          <a:custGeom>
            <a:avLst/>
            <a:gdLst/>
            <a:ahLst/>
            <a:cxnLst/>
            <a:rect l="l" t="t" r="r" b="b"/>
            <a:pathLst>
              <a:path w="4572" h="2286">
                <a:moveTo>
                  <a:pt x="4572" y="0"/>
                </a:moveTo>
                <a:lnTo>
                  <a:pt x="0" y="2286"/>
                </a:lnTo>
              </a:path>
            </a:pathLst>
          </a:custGeom>
          <a:ln w="12954">
            <a:solidFill>
              <a:srgbClr val="388294"/>
            </a:solidFill>
          </a:ln>
        </p:spPr>
        <p:txBody>
          <a:bodyPr wrap="square" lIns="0" tIns="0" rIns="0" bIns="0" rtlCol="0">
            <a:noAutofit/>
          </a:bodyPr>
          <a:lstStyle/>
          <a:p>
            <a:endParaRPr/>
          </a:p>
        </p:txBody>
      </p:sp>
      <p:sp>
        <p:nvSpPr>
          <p:cNvPr id="3992" name="object 3992"/>
          <p:cNvSpPr/>
          <p:nvPr/>
        </p:nvSpPr>
        <p:spPr>
          <a:xfrm>
            <a:off x="4998720" y="4773167"/>
            <a:ext cx="4572" cy="1524"/>
          </a:xfrm>
          <a:custGeom>
            <a:avLst/>
            <a:gdLst/>
            <a:ahLst/>
            <a:cxnLst/>
            <a:rect l="l" t="t" r="r" b="b"/>
            <a:pathLst>
              <a:path w="4572" h="1524">
                <a:moveTo>
                  <a:pt x="4572" y="0"/>
                </a:moveTo>
                <a:lnTo>
                  <a:pt x="0" y="1524"/>
                </a:lnTo>
              </a:path>
            </a:pathLst>
          </a:custGeom>
          <a:ln w="12954">
            <a:solidFill>
              <a:srgbClr val="357D90"/>
            </a:solidFill>
          </a:ln>
        </p:spPr>
        <p:txBody>
          <a:bodyPr wrap="square" lIns="0" tIns="0" rIns="0" bIns="0" rtlCol="0">
            <a:noAutofit/>
          </a:bodyPr>
          <a:lstStyle/>
          <a:p>
            <a:endParaRPr/>
          </a:p>
        </p:txBody>
      </p:sp>
      <p:sp>
        <p:nvSpPr>
          <p:cNvPr id="3993" name="object 3993"/>
          <p:cNvSpPr/>
          <p:nvPr/>
        </p:nvSpPr>
        <p:spPr>
          <a:xfrm>
            <a:off x="4993386" y="4774692"/>
            <a:ext cx="5334" cy="1524"/>
          </a:xfrm>
          <a:custGeom>
            <a:avLst/>
            <a:gdLst/>
            <a:ahLst/>
            <a:cxnLst/>
            <a:rect l="l" t="t" r="r" b="b"/>
            <a:pathLst>
              <a:path w="5334" h="1524">
                <a:moveTo>
                  <a:pt x="5334" y="0"/>
                </a:moveTo>
                <a:lnTo>
                  <a:pt x="0" y="1524"/>
                </a:lnTo>
              </a:path>
            </a:pathLst>
          </a:custGeom>
          <a:ln w="12954">
            <a:solidFill>
              <a:srgbClr val="33798A"/>
            </a:solidFill>
          </a:ln>
        </p:spPr>
        <p:txBody>
          <a:bodyPr wrap="square" lIns="0" tIns="0" rIns="0" bIns="0" rtlCol="0">
            <a:noAutofit/>
          </a:bodyPr>
          <a:lstStyle/>
          <a:p>
            <a:endParaRPr/>
          </a:p>
        </p:txBody>
      </p:sp>
      <p:sp>
        <p:nvSpPr>
          <p:cNvPr id="3994" name="object 3994"/>
          <p:cNvSpPr/>
          <p:nvPr/>
        </p:nvSpPr>
        <p:spPr>
          <a:xfrm>
            <a:off x="4987289" y="4776216"/>
            <a:ext cx="6096" cy="762"/>
          </a:xfrm>
          <a:custGeom>
            <a:avLst/>
            <a:gdLst/>
            <a:ahLst/>
            <a:cxnLst/>
            <a:rect l="l" t="t" r="r" b="b"/>
            <a:pathLst>
              <a:path w="6096" h="762">
                <a:moveTo>
                  <a:pt x="6096" y="0"/>
                </a:moveTo>
                <a:lnTo>
                  <a:pt x="0" y="762"/>
                </a:lnTo>
              </a:path>
            </a:pathLst>
          </a:custGeom>
          <a:ln w="12954">
            <a:solidFill>
              <a:srgbClr val="347B8E"/>
            </a:solidFill>
          </a:ln>
        </p:spPr>
        <p:txBody>
          <a:bodyPr wrap="square" lIns="0" tIns="0" rIns="0" bIns="0" rtlCol="0">
            <a:noAutofit/>
          </a:bodyPr>
          <a:lstStyle/>
          <a:p>
            <a:endParaRPr/>
          </a:p>
        </p:txBody>
      </p:sp>
      <p:sp>
        <p:nvSpPr>
          <p:cNvPr id="3995" name="object 3995"/>
          <p:cNvSpPr/>
          <p:nvPr/>
        </p:nvSpPr>
        <p:spPr>
          <a:xfrm>
            <a:off x="4987289" y="4776977"/>
            <a:ext cx="0" cy="22860"/>
          </a:xfrm>
          <a:custGeom>
            <a:avLst/>
            <a:gdLst/>
            <a:ahLst/>
            <a:cxnLst/>
            <a:rect l="l" t="t" r="r" b="b"/>
            <a:pathLst>
              <a:path h="22860">
                <a:moveTo>
                  <a:pt x="0" y="0"/>
                </a:moveTo>
                <a:lnTo>
                  <a:pt x="0" y="22860"/>
                </a:lnTo>
              </a:path>
            </a:pathLst>
          </a:custGeom>
          <a:ln w="12954">
            <a:solidFill>
              <a:srgbClr val="4094AB"/>
            </a:solidFill>
          </a:ln>
        </p:spPr>
        <p:txBody>
          <a:bodyPr wrap="square" lIns="0" tIns="0" rIns="0" bIns="0" rtlCol="0">
            <a:noAutofit/>
          </a:bodyPr>
          <a:lstStyle/>
          <a:p>
            <a:endParaRPr/>
          </a:p>
        </p:txBody>
      </p:sp>
      <p:sp>
        <p:nvSpPr>
          <p:cNvPr id="3996" name="object 3996"/>
          <p:cNvSpPr/>
          <p:nvPr/>
        </p:nvSpPr>
        <p:spPr>
          <a:xfrm>
            <a:off x="4987289" y="4799838"/>
            <a:ext cx="201930" cy="0"/>
          </a:xfrm>
          <a:custGeom>
            <a:avLst/>
            <a:gdLst/>
            <a:ahLst/>
            <a:cxnLst/>
            <a:rect l="l" t="t" r="r" b="b"/>
            <a:pathLst>
              <a:path w="201929">
                <a:moveTo>
                  <a:pt x="0" y="0"/>
                </a:moveTo>
                <a:lnTo>
                  <a:pt x="201930" y="0"/>
                </a:lnTo>
              </a:path>
            </a:pathLst>
          </a:custGeom>
          <a:ln w="12954">
            <a:solidFill>
              <a:srgbClr val="358092"/>
            </a:solidFill>
          </a:ln>
        </p:spPr>
        <p:txBody>
          <a:bodyPr wrap="square" lIns="0" tIns="0" rIns="0" bIns="0" rtlCol="0">
            <a:noAutofit/>
          </a:bodyPr>
          <a:lstStyle/>
          <a:p>
            <a:endParaRPr/>
          </a:p>
        </p:txBody>
      </p:sp>
      <p:sp>
        <p:nvSpPr>
          <p:cNvPr id="3997" name="object 3997"/>
          <p:cNvSpPr/>
          <p:nvPr/>
        </p:nvSpPr>
        <p:spPr>
          <a:xfrm>
            <a:off x="5189220" y="4776978"/>
            <a:ext cx="0" cy="22860"/>
          </a:xfrm>
          <a:custGeom>
            <a:avLst/>
            <a:gdLst/>
            <a:ahLst/>
            <a:cxnLst/>
            <a:rect l="l" t="t" r="r" b="b"/>
            <a:pathLst>
              <a:path h="22860">
                <a:moveTo>
                  <a:pt x="0" y="22860"/>
                </a:moveTo>
                <a:lnTo>
                  <a:pt x="0" y="0"/>
                </a:lnTo>
              </a:path>
            </a:pathLst>
          </a:custGeom>
          <a:ln w="12954">
            <a:solidFill>
              <a:srgbClr val="46A3BA"/>
            </a:solidFill>
          </a:ln>
        </p:spPr>
        <p:txBody>
          <a:bodyPr wrap="square" lIns="0" tIns="0" rIns="0" bIns="0" rtlCol="0">
            <a:noAutofit/>
          </a:bodyPr>
          <a:lstStyle/>
          <a:p>
            <a:endParaRPr/>
          </a:p>
        </p:txBody>
      </p:sp>
      <p:sp>
        <p:nvSpPr>
          <p:cNvPr id="3998" name="object 3998"/>
          <p:cNvSpPr/>
          <p:nvPr/>
        </p:nvSpPr>
        <p:spPr>
          <a:xfrm>
            <a:off x="5177028" y="4776215"/>
            <a:ext cx="12192" cy="761"/>
          </a:xfrm>
          <a:custGeom>
            <a:avLst/>
            <a:gdLst/>
            <a:ahLst/>
            <a:cxnLst/>
            <a:rect l="l" t="t" r="r" b="b"/>
            <a:pathLst>
              <a:path w="12191" h="762">
                <a:moveTo>
                  <a:pt x="12191" y="762"/>
                </a:moveTo>
                <a:lnTo>
                  <a:pt x="0" y="0"/>
                </a:lnTo>
              </a:path>
            </a:pathLst>
          </a:custGeom>
          <a:ln w="12953">
            <a:solidFill>
              <a:srgbClr val="378193"/>
            </a:solidFill>
          </a:ln>
        </p:spPr>
        <p:txBody>
          <a:bodyPr wrap="square" lIns="0" tIns="0" rIns="0" bIns="0" rtlCol="0">
            <a:noAutofit/>
          </a:bodyPr>
          <a:lstStyle/>
          <a:p>
            <a:endParaRPr/>
          </a:p>
        </p:txBody>
      </p:sp>
      <p:sp>
        <p:nvSpPr>
          <p:cNvPr id="3999" name="object 3999"/>
          <p:cNvSpPr/>
          <p:nvPr/>
        </p:nvSpPr>
        <p:spPr>
          <a:xfrm>
            <a:off x="5167121" y="4774692"/>
            <a:ext cx="9906" cy="1523"/>
          </a:xfrm>
          <a:custGeom>
            <a:avLst/>
            <a:gdLst/>
            <a:ahLst/>
            <a:cxnLst/>
            <a:rect l="l" t="t" r="r" b="b"/>
            <a:pathLst>
              <a:path w="9905" h="1524">
                <a:moveTo>
                  <a:pt x="9905" y="1524"/>
                </a:moveTo>
                <a:lnTo>
                  <a:pt x="0" y="0"/>
                </a:lnTo>
              </a:path>
            </a:pathLst>
          </a:custGeom>
          <a:ln w="12954">
            <a:solidFill>
              <a:srgbClr val="398597"/>
            </a:solidFill>
          </a:ln>
        </p:spPr>
        <p:txBody>
          <a:bodyPr wrap="square" lIns="0" tIns="0" rIns="0" bIns="0" rtlCol="0">
            <a:noAutofit/>
          </a:bodyPr>
          <a:lstStyle/>
          <a:p>
            <a:endParaRPr/>
          </a:p>
        </p:txBody>
      </p:sp>
      <p:sp>
        <p:nvSpPr>
          <p:cNvPr id="4000" name="object 4000"/>
          <p:cNvSpPr/>
          <p:nvPr/>
        </p:nvSpPr>
        <p:spPr>
          <a:xfrm>
            <a:off x="5159502" y="4772406"/>
            <a:ext cx="7620" cy="2285"/>
          </a:xfrm>
          <a:custGeom>
            <a:avLst/>
            <a:gdLst/>
            <a:ahLst/>
            <a:cxnLst/>
            <a:rect l="l" t="t" r="r" b="b"/>
            <a:pathLst>
              <a:path w="7620" h="2286">
                <a:moveTo>
                  <a:pt x="7620" y="2286"/>
                </a:moveTo>
                <a:lnTo>
                  <a:pt x="0" y="0"/>
                </a:lnTo>
              </a:path>
            </a:pathLst>
          </a:custGeom>
          <a:ln w="12954">
            <a:solidFill>
              <a:srgbClr val="3A899E"/>
            </a:solidFill>
          </a:ln>
        </p:spPr>
        <p:txBody>
          <a:bodyPr wrap="square" lIns="0" tIns="0" rIns="0" bIns="0" rtlCol="0">
            <a:noAutofit/>
          </a:bodyPr>
          <a:lstStyle/>
          <a:p>
            <a:endParaRPr/>
          </a:p>
        </p:txBody>
      </p:sp>
      <p:sp>
        <p:nvSpPr>
          <p:cNvPr id="4001" name="object 4001"/>
          <p:cNvSpPr/>
          <p:nvPr/>
        </p:nvSpPr>
        <p:spPr>
          <a:xfrm>
            <a:off x="5154167" y="4769357"/>
            <a:ext cx="5334" cy="3047"/>
          </a:xfrm>
          <a:custGeom>
            <a:avLst/>
            <a:gdLst/>
            <a:ahLst/>
            <a:cxnLst/>
            <a:rect l="l" t="t" r="r" b="b"/>
            <a:pathLst>
              <a:path w="5334" h="3048">
                <a:moveTo>
                  <a:pt x="5334" y="3048"/>
                </a:moveTo>
                <a:lnTo>
                  <a:pt x="0" y="0"/>
                </a:lnTo>
              </a:path>
            </a:pathLst>
          </a:custGeom>
          <a:ln w="12954">
            <a:solidFill>
              <a:srgbClr val="3D92A6"/>
            </a:solidFill>
          </a:ln>
        </p:spPr>
        <p:txBody>
          <a:bodyPr wrap="square" lIns="0" tIns="0" rIns="0" bIns="0" rtlCol="0">
            <a:noAutofit/>
          </a:bodyPr>
          <a:lstStyle/>
          <a:p>
            <a:endParaRPr/>
          </a:p>
        </p:txBody>
      </p:sp>
      <p:sp>
        <p:nvSpPr>
          <p:cNvPr id="4002" name="object 4002"/>
          <p:cNvSpPr/>
          <p:nvPr/>
        </p:nvSpPr>
        <p:spPr>
          <a:xfrm>
            <a:off x="5149595" y="4764785"/>
            <a:ext cx="4572" cy="4572"/>
          </a:xfrm>
          <a:custGeom>
            <a:avLst/>
            <a:gdLst/>
            <a:ahLst/>
            <a:cxnLst/>
            <a:rect l="l" t="t" r="r" b="b"/>
            <a:pathLst>
              <a:path w="4572" h="4572">
                <a:moveTo>
                  <a:pt x="4572" y="4572"/>
                </a:moveTo>
                <a:lnTo>
                  <a:pt x="0" y="0"/>
                </a:lnTo>
              </a:path>
            </a:pathLst>
          </a:custGeom>
          <a:ln w="12954">
            <a:solidFill>
              <a:srgbClr val="4198AE"/>
            </a:solidFill>
          </a:ln>
        </p:spPr>
        <p:txBody>
          <a:bodyPr wrap="square" lIns="0" tIns="0" rIns="0" bIns="0" rtlCol="0">
            <a:noAutofit/>
          </a:bodyPr>
          <a:lstStyle/>
          <a:p>
            <a:endParaRPr/>
          </a:p>
        </p:txBody>
      </p:sp>
      <p:sp>
        <p:nvSpPr>
          <p:cNvPr id="4003" name="object 4003"/>
          <p:cNvSpPr/>
          <p:nvPr/>
        </p:nvSpPr>
        <p:spPr>
          <a:xfrm>
            <a:off x="5145785" y="4759451"/>
            <a:ext cx="3810" cy="5334"/>
          </a:xfrm>
          <a:custGeom>
            <a:avLst/>
            <a:gdLst/>
            <a:ahLst/>
            <a:cxnLst/>
            <a:rect l="l" t="t" r="r" b="b"/>
            <a:pathLst>
              <a:path w="3810" h="5334">
                <a:moveTo>
                  <a:pt x="3810" y="5334"/>
                </a:moveTo>
                <a:lnTo>
                  <a:pt x="0" y="0"/>
                </a:lnTo>
              </a:path>
            </a:pathLst>
          </a:custGeom>
          <a:ln w="12954">
            <a:solidFill>
              <a:srgbClr val="439EB4"/>
            </a:solidFill>
          </a:ln>
        </p:spPr>
        <p:txBody>
          <a:bodyPr wrap="square" lIns="0" tIns="0" rIns="0" bIns="0" rtlCol="0">
            <a:noAutofit/>
          </a:bodyPr>
          <a:lstStyle/>
          <a:p>
            <a:endParaRPr/>
          </a:p>
        </p:txBody>
      </p:sp>
      <p:sp>
        <p:nvSpPr>
          <p:cNvPr id="4004" name="object 4004"/>
          <p:cNvSpPr/>
          <p:nvPr/>
        </p:nvSpPr>
        <p:spPr>
          <a:xfrm>
            <a:off x="5142737" y="4752593"/>
            <a:ext cx="3048" cy="6858"/>
          </a:xfrm>
          <a:custGeom>
            <a:avLst/>
            <a:gdLst/>
            <a:ahLst/>
            <a:cxnLst/>
            <a:rect l="l" t="t" r="r" b="b"/>
            <a:pathLst>
              <a:path w="3048" h="6858">
                <a:moveTo>
                  <a:pt x="3048" y="6858"/>
                </a:moveTo>
                <a:lnTo>
                  <a:pt x="0" y="0"/>
                </a:lnTo>
              </a:path>
            </a:pathLst>
          </a:custGeom>
          <a:ln w="12953">
            <a:solidFill>
              <a:srgbClr val="449FB7"/>
            </a:solidFill>
          </a:ln>
        </p:spPr>
        <p:txBody>
          <a:bodyPr wrap="square" lIns="0" tIns="0" rIns="0" bIns="0" rtlCol="0">
            <a:noAutofit/>
          </a:bodyPr>
          <a:lstStyle/>
          <a:p>
            <a:endParaRPr/>
          </a:p>
        </p:txBody>
      </p:sp>
      <p:sp>
        <p:nvSpPr>
          <p:cNvPr id="4005" name="object 4005"/>
          <p:cNvSpPr/>
          <p:nvPr/>
        </p:nvSpPr>
        <p:spPr>
          <a:xfrm>
            <a:off x="5140452" y="4745736"/>
            <a:ext cx="2286" cy="6858"/>
          </a:xfrm>
          <a:custGeom>
            <a:avLst/>
            <a:gdLst/>
            <a:ahLst/>
            <a:cxnLst/>
            <a:rect l="l" t="t" r="r" b="b"/>
            <a:pathLst>
              <a:path w="2286" h="6858">
                <a:moveTo>
                  <a:pt x="2286" y="6858"/>
                </a:moveTo>
                <a:lnTo>
                  <a:pt x="0" y="0"/>
                </a:lnTo>
              </a:path>
            </a:pathLst>
          </a:custGeom>
          <a:ln w="12954">
            <a:solidFill>
              <a:srgbClr val="45A1B8"/>
            </a:solidFill>
          </a:ln>
        </p:spPr>
        <p:txBody>
          <a:bodyPr wrap="square" lIns="0" tIns="0" rIns="0" bIns="0" rtlCol="0">
            <a:noAutofit/>
          </a:bodyPr>
          <a:lstStyle/>
          <a:p>
            <a:endParaRPr/>
          </a:p>
        </p:txBody>
      </p:sp>
      <p:sp>
        <p:nvSpPr>
          <p:cNvPr id="4006" name="object 4006"/>
          <p:cNvSpPr/>
          <p:nvPr/>
        </p:nvSpPr>
        <p:spPr>
          <a:xfrm>
            <a:off x="5138927" y="4735829"/>
            <a:ext cx="1524" cy="9906"/>
          </a:xfrm>
          <a:custGeom>
            <a:avLst/>
            <a:gdLst/>
            <a:ahLst/>
            <a:cxnLst/>
            <a:rect l="l" t="t" r="r" b="b"/>
            <a:pathLst>
              <a:path w="1524" h="9905">
                <a:moveTo>
                  <a:pt x="1524" y="9906"/>
                </a:moveTo>
                <a:lnTo>
                  <a:pt x="0" y="0"/>
                </a:lnTo>
              </a:path>
            </a:pathLst>
          </a:custGeom>
          <a:ln w="12954">
            <a:solidFill>
              <a:srgbClr val="46A2B9"/>
            </a:solidFill>
          </a:ln>
        </p:spPr>
        <p:txBody>
          <a:bodyPr wrap="square" lIns="0" tIns="0" rIns="0" bIns="0" rtlCol="0">
            <a:noAutofit/>
          </a:bodyPr>
          <a:lstStyle/>
          <a:p>
            <a:endParaRPr/>
          </a:p>
        </p:txBody>
      </p:sp>
      <p:sp>
        <p:nvSpPr>
          <p:cNvPr id="4007" name="object 4007"/>
          <p:cNvSpPr/>
          <p:nvPr/>
        </p:nvSpPr>
        <p:spPr>
          <a:xfrm>
            <a:off x="5135879" y="4466081"/>
            <a:ext cx="3048" cy="269748"/>
          </a:xfrm>
          <a:custGeom>
            <a:avLst/>
            <a:gdLst/>
            <a:ahLst/>
            <a:cxnLst/>
            <a:rect l="l" t="t" r="r" b="b"/>
            <a:pathLst>
              <a:path w="3048" h="269748">
                <a:moveTo>
                  <a:pt x="3048" y="269748"/>
                </a:moveTo>
                <a:lnTo>
                  <a:pt x="1524" y="256032"/>
                </a:lnTo>
                <a:lnTo>
                  <a:pt x="0" y="238506"/>
                </a:lnTo>
                <a:lnTo>
                  <a:pt x="0" y="217932"/>
                </a:lnTo>
                <a:lnTo>
                  <a:pt x="0" y="0"/>
                </a:lnTo>
              </a:path>
            </a:pathLst>
          </a:custGeom>
          <a:ln w="12954">
            <a:solidFill>
              <a:srgbClr val="46A3BA"/>
            </a:solidFill>
          </a:ln>
        </p:spPr>
        <p:txBody>
          <a:bodyPr wrap="square" lIns="0" tIns="0" rIns="0" bIns="0" rtlCol="0">
            <a:noAutofit/>
          </a:bodyPr>
          <a:lstStyle/>
          <a:p>
            <a:endParaRPr/>
          </a:p>
        </p:txBody>
      </p:sp>
      <p:sp>
        <p:nvSpPr>
          <p:cNvPr id="4008" name="object 4008"/>
          <p:cNvSpPr/>
          <p:nvPr/>
        </p:nvSpPr>
        <p:spPr>
          <a:xfrm>
            <a:off x="5135879" y="4090415"/>
            <a:ext cx="0" cy="312420"/>
          </a:xfrm>
          <a:custGeom>
            <a:avLst/>
            <a:gdLst/>
            <a:ahLst/>
            <a:cxnLst/>
            <a:rect l="l" t="t" r="r" b="b"/>
            <a:pathLst>
              <a:path h="312420">
                <a:moveTo>
                  <a:pt x="0" y="312419"/>
                </a:moveTo>
                <a:lnTo>
                  <a:pt x="0" y="0"/>
                </a:lnTo>
              </a:path>
            </a:pathLst>
          </a:custGeom>
          <a:ln w="12954">
            <a:solidFill>
              <a:srgbClr val="46A3BA"/>
            </a:solidFill>
          </a:ln>
        </p:spPr>
        <p:txBody>
          <a:bodyPr wrap="square" lIns="0" tIns="0" rIns="0" bIns="0" rtlCol="0">
            <a:noAutofit/>
          </a:bodyPr>
          <a:lstStyle/>
          <a:p>
            <a:endParaRPr/>
          </a:p>
        </p:txBody>
      </p:sp>
      <p:sp>
        <p:nvSpPr>
          <p:cNvPr id="4009" name="object 4009"/>
          <p:cNvSpPr/>
          <p:nvPr/>
        </p:nvSpPr>
        <p:spPr>
          <a:xfrm>
            <a:off x="5135879" y="4069080"/>
            <a:ext cx="6095" cy="21336"/>
          </a:xfrm>
          <a:custGeom>
            <a:avLst/>
            <a:gdLst/>
            <a:ahLst/>
            <a:cxnLst/>
            <a:rect l="l" t="t" r="r" b="b"/>
            <a:pathLst>
              <a:path w="6096" h="21336">
                <a:moveTo>
                  <a:pt x="0" y="21336"/>
                </a:moveTo>
                <a:lnTo>
                  <a:pt x="6095" y="0"/>
                </a:lnTo>
              </a:path>
            </a:pathLst>
          </a:custGeom>
          <a:ln w="12954">
            <a:solidFill>
              <a:srgbClr val="45A1B9"/>
            </a:solidFill>
          </a:ln>
        </p:spPr>
        <p:txBody>
          <a:bodyPr wrap="square" lIns="0" tIns="0" rIns="0" bIns="0" rtlCol="0">
            <a:noAutofit/>
          </a:bodyPr>
          <a:lstStyle/>
          <a:p>
            <a:endParaRPr/>
          </a:p>
        </p:txBody>
      </p:sp>
      <p:sp>
        <p:nvSpPr>
          <p:cNvPr id="4010" name="object 4010"/>
          <p:cNvSpPr/>
          <p:nvPr/>
        </p:nvSpPr>
        <p:spPr>
          <a:xfrm>
            <a:off x="5141976" y="4050791"/>
            <a:ext cx="6857" cy="18288"/>
          </a:xfrm>
          <a:custGeom>
            <a:avLst/>
            <a:gdLst/>
            <a:ahLst/>
            <a:cxnLst/>
            <a:rect l="l" t="t" r="r" b="b"/>
            <a:pathLst>
              <a:path w="6858" h="18287">
                <a:moveTo>
                  <a:pt x="0" y="18287"/>
                </a:moveTo>
                <a:lnTo>
                  <a:pt x="6857" y="0"/>
                </a:lnTo>
              </a:path>
            </a:pathLst>
          </a:custGeom>
          <a:ln w="12954">
            <a:solidFill>
              <a:srgbClr val="45A1B8"/>
            </a:solidFill>
          </a:ln>
        </p:spPr>
        <p:txBody>
          <a:bodyPr wrap="square" lIns="0" tIns="0" rIns="0" bIns="0" rtlCol="0">
            <a:noAutofit/>
          </a:bodyPr>
          <a:lstStyle/>
          <a:p>
            <a:endParaRPr/>
          </a:p>
        </p:txBody>
      </p:sp>
      <p:sp>
        <p:nvSpPr>
          <p:cNvPr id="4011" name="object 4011"/>
          <p:cNvSpPr/>
          <p:nvPr/>
        </p:nvSpPr>
        <p:spPr>
          <a:xfrm>
            <a:off x="5148833" y="4034790"/>
            <a:ext cx="7619" cy="16002"/>
          </a:xfrm>
          <a:custGeom>
            <a:avLst/>
            <a:gdLst/>
            <a:ahLst/>
            <a:cxnLst/>
            <a:rect l="l" t="t" r="r" b="b"/>
            <a:pathLst>
              <a:path w="7620" h="16001">
                <a:moveTo>
                  <a:pt x="0" y="16001"/>
                </a:moveTo>
                <a:lnTo>
                  <a:pt x="7619" y="0"/>
                </a:lnTo>
              </a:path>
            </a:pathLst>
          </a:custGeom>
          <a:ln w="12954">
            <a:solidFill>
              <a:srgbClr val="449FB7"/>
            </a:solidFill>
          </a:ln>
        </p:spPr>
        <p:txBody>
          <a:bodyPr wrap="square" lIns="0" tIns="0" rIns="0" bIns="0" rtlCol="0">
            <a:noAutofit/>
          </a:bodyPr>
          <a:lstStyle/>
          <a:p>
            <a:endParaRPr/>
          </a:p>
        </p:txBody>
      </p:sp>
      <p:sp>
        <p:nvSpPr>
          <p:cNvPr id="4012" name="object 4012"/>
          <p:cNvSpPr/>
          <p:nvPr/>
        </p:nvSpPr>
        <p:spPr>
          <a:xfrm>
            <a:off x="5156454" y="4021835"/>
            <a:ext cx="7619" cy="12954"/>
          </a:xfrm>
          <a:custGeom>
            <a:avLst/>
            <a:gdLst/>
            <a:ahLst/>
            <a:cxnLst/>
            <a:rect l="l" t="t" r="r" b="b"/>
            <a:pathLst>
              <a:path w="7620" h="12953">
                <a:moveTo>
                  <a:pt x="0" y="12953"/>
                </a:moveTo>
                <a:lnTo>
                  <a:pt x="7619" y="0"/>
                </a:lnTo>
              </a:path>
            </a:pathLst>
          </a:custGeom>
          <a:ln w="12953">
            <a:solidFill>
              <a:srgbClr val="449FB5"/>
            </a:solidFill>
          </a:ln>
        </p:spPr>
        <p:txBody>
          <a:bodyPr wrap="square" lIns="0" tIns="0" rIns="0" bIns="0" rtlCol="0">
            <a:noAutofit/>
          </a:bodyPr>
          <a:lstStyle/>
          <a:p>
            <a:endParaRPr/>
          </a:p>
        </p:txBody>
      </p:sp>
      <p:sp>
        <p:nvSpPr>
          <p:cNvPr id="4013" name="object 4013"/>
          <p:cNvSpPr/>
          <p:nvPr/>
        </p:nvSpPr>
        <p:spPr>
          <a:xfrm>
            <a:off x="5164073" y="4016501"/>
            <a:ext cx="3810" cy="5334"/>
          </a:xfrm>
          <a:custGeom>
            <a:avLst/>
            <a:gdLst/>
            <a:ahLst/>
            <a:cxnLst/>
            <a:rect l="l" t="t" r="r" b="b"/>
            <a:pathLst>
              <a:path w="3810" h="5334">
                <a:moveTo>
                  <a:pt x="0" y="5334"/>
                </a:moveTo>
                <a:lnTo>
                  <a:pt x="3810" y="0"/>
                </a:lnTo>
              </a:path>
            </a:pathLst>
          </a:custGeom>
          <a:ln w="12954">
            <a:solidFill>
              <a:srgbClr val="439DB2"/>
            </a:solidFill>
          </a:ln>
        </p:spPr>
        <p:txBody>
          <a:bodyPr wrap="square" lIns="0" tIns="0" rIns="0" bIns="0" rtlCol="0">
            <a:noAutofit/>
          </a:bodyPr>
          <a:lstStyle/>
          <a:p>
            <a:endParaRPr/>
          </a:p>
        </p:txBody>
      </p:sp>
      <p:sp>
        <p:nvSpPr>
          <p:cNvPr id="4014" name="object 4014"/>
          <p:cNvSpPr/>
          <p:nvPr/>
        </p:nvSpPr>
        <p:spPr>
          <a:xfrm>
            <a:off x="5167883" y="4011929"/>
            <a:ext cx="3810" cy="4572"/>
          </a:xfrm>
          <a:custGeom>
            <a:avLst/>
            <a:gdLst/>
            <a:ahLst/>
            <a:cxnLst/>
            <a:rect l="l" t="t" r="r" b="b"/>
            <a:pathLst>
              <a:path w="3810" h="4572">
                <a:moveTo>
                  <a:pt x="0" y="4572"/>
                </a:moveTo>
                <a:lnTo>
                  <a:pt x="3810" y="0"/>
                </a:lnTo>
              </a:path>
            </a:pathLst>
          </a:custGeom>
          <a:ln w="12954">
            <a:solidFill>
              <a:srgbClr val="429BB0"/>
            </a:solidFill>
          </a:ln>
        </p:spPr>
        <p:txBody>
          <a:bodyPr wrap="square" lIns="0" tIns="0" rIns="0" bIns="0" rtlCol="0">
            <a:noAutofit/>
          </a:bodyPr>
          <a:lstStyle/>
          <a:p>
            <a:endParaRPr/>
          </a:p>
        </p:txBody>
      </p:sp>
      <p:sp>
        <p:nvSpPr>
          <p:cNvPr id="4015" name="object 4015"/>
          <p:cNvSpPr/>
          <p:nvPr/>
        </p:nvSpPr>
        <p:spPr>
          <a:xfrm>
            <a:off x="5171694" y="4008119"/>
            <a:ext cx="4572" cy="3810"/>
          </a:xfrm>
          <a:custGeom>
            <a:avLst/>
            <a:gdLst/>
            <a:ahLst/>
            <a:cxnLst/>
            <a:rect l="l" t="t" r="r" b="b"/>
            <a:pathLst>
              <a:path w="4572" h="3810">
                <a:moveTo>
                  <a:pt x="0" y="3810"/>
                </a:moveTo>
                <a:lnTo>
                  <a:pt x="4572" y="0"/>
                </a:lnTo>
              </a:path>
            </a:pathLst>
          </a:custGeom>
          <a:ln w="12954">
            <a:solidFill>
              <a:srgbClr val="4197AD"/>
            </a:solidFill>
          </a:ln>
        </p:spPr>
        <p:txBody>
          <a:bodyPr wrap="square" lIns="0" tIns="0" rIns="0" bIns="0" rtlCol="0">
            <a:noAutofit/>
          </a:bodyPr>
          <a:lstStyle/>
          <a:p>
            <a:endParaRPr/>
          </a:p>
        </p:txBody>
      </p:sp>
      <p:sp>
        <p:nvSpPr>
          <p:cNvPr id="4016" name="object 4016"/>
          <p:cNvSpPr/>
          <p:nvPr/>
        </p:nvSpPr>
        <p:spPr>
          <a:xfrm>
            <a:off x="5176266" y="4005072"/>
            <a:ext cx="4572" cy="3048"/>
          </a:xfrm>
          <a:custGeom>
            <a:avLst/>
            <a:gdLst/>
            <a:ahLst/>
            <a:cxnLst/>
            <a:rect l="l" t="t" r="r" b="b"/>
            <a:pathLst>
              <a:path w="4572" h="3048">
                <a:moveTo>
                  <a:pt x="0" y="3048"/>
                </a:moveTo>
                <a:lnTo>
                  <a:pt x="4572" y="0"/>
                </a:lnTo>
              </a:path>
            </a:pathLst>
          </a:custGeom>
          <a:ln w="12954">
            <a:solidFill>
              <a:srgbClr val="4094AB"/>
            </a:solidFill>
          </a:ln>
        </p:spPr>
        <p:txBody>
          <a:bodyPr wrap="square" lIns="0" tIns="0" rIns="0" bIns="0" rtlCol="0">
            <a:noAutofit/>
          </a:bodyPr>
          <a:lstStyle/>
          <a:p>
            <a:endParaRPr/>
          </a:p>
        </p:txBody>
      </p:sp>
      <p:sp>
        <p:nvSpPr>
          <p:cNvPr id="4017" name="object 4017"/>
          <p:cNvSpPr/>
          <p:nvPr/>
        </p:nvSpPr>
        <p:spPr>
          <a:xfrm>
            <a:off x="5180838" y="4002786"/>
            <a:ext cx="3810" cy="2286"/>
          </a:xfrm>
          <a:custGeom>
            <a:avLst/>
            <a:gdLst/>
            <a:ahLst/>
            <a:cxnLst/>
            <a:rect l="l" t="t" r="r" b="b"/>
            <a:pathLst>
              <a:path w="3810" h="2286">
                <a:moveTo>
                  <a:pt x="0" y="2286"/>
                </a:moveTo>
                <a:lnTo>
                  <a:pt x="3810" y="0"/>
                </a:lnTo>
              </a:path>
            </a:pathLst>
          </a:custGeom>
          <a:ln w="12954">
            <a:solidFill>
              <a:srgbClr val="3D92A5"/>
            </a:solidFill>
          </a:ln>
        </p:spPr>
        <p:txBody>
          <a:bodyPr wrap="square" lIns="0" tIns="0" rIns="0" bIns="0" rtlCol="0">
            <a:noAutofit/>
          </a:bodyPr>
          <a:lstStyle/>
          <a:p>
            <a:endParaRPr/>
          </a:p>
        </p:txBody>
      </p:sp>
      <p:sp>
        <p:nvSpPr>
          <p:cNvPr id="4018" name="object 4018"/>
          <p:cNvSpPr/>
          <p:nvPr/>
        </p:nvSpPr>
        <p:spPr>
          <a:xfrm>
            <a:off x="5184648" y="4000499"/>
            <a:ext cx="4572" cy="2286"/>
          </a:xfrm>
          <a:custGeom>
            <a:avLst/>
            <a:gdLst/>
            <a:ahLst/>
            <a:cxnLst/>
            <a:rect l="l" t="t" r="r" b="b"/>
            <a:pathLst>
              <a:path w="4572" h="2286">
                <a:moveTo>
                  <a:pt x="0" y="2286"/>
                </a:moveTo>
                <a:lnTo>
                  <a:pt x="4572" y="0"/>
                </a:lnTo>
              </a:path>
            </a:pathLst>
          </a:custGeom>
          <a:ln w="12954">
            <a:solidFill>
              <a:srgbClr val="3B8DA0"/>
            </a:solidFill>
          </a:ln>
        </p:spPr>
        <p:txBody>
          <a:bodyPr wrap="square" lIns="0" tIns="0" rIns="0" bIns="0" rtlCol="0">
            <a:noAutofit/>
          </a:bodyPr>
          <a:lstStyle/>
          <a:p>
            <a:endParaRPr/>
          </a:p>
        </p:txBody>
      </p:sp>
      <p:sp>
        <p:nvSpPr>
          <p:cNvPr id="4019" name="object 4019"/>
          <p:cNvSpPr/>
          <p:nvPr/>
        </p:nvSpPr>
        <p:spPr>
          <a:xfrm>
            <a:off x="5189220" y="3999738"/>
            <a:ext cx="4572" cy="762"/>
          </a:xfrm>
          <a:custGeom>
            <a:avLst/>
            <a:gdLst/>
            <a:ahLst/>
            <a:cxnLst/>
            <a:rect l="l" t="t" r="r" b="b"/>
            <a:pathLst>
              <a:path w="4572" h="762">
                <a:moveTo>
                  <a:pt x="0" y="762"/>
                </a:moveTo>
                <a:lnTo>
                  <a:pt x="4572" y="0"/>
                </a:lnTo>
              </a:path>
            </a:pathLst>
          </a:custGeom>
          <a:ln w="12954">
            <a:solidFill>
              <a:srgbClr val="3A879B"/>
            </a:solidFill>
          </a:ln>
        </p:spPr>
        <p:txBody>
          <a:bodyPr wrap="square" lIns="0" tIns="0" rIns="0" bIns="0" rtlCol="0">
            <a:noAutofit/>
          </a:bodyPr>
          <a:lstStyle/>
          <a:p>
            <a:endParaRPr/>
          </a:p>
        </p:txBody>
      </p:sp>
      <p:sp>
        <p:nvSpPr>
          <p:cNvPr id="4020" name="object 4020"/>
          <p:cNvSpPr/>
          <p:nvPr/>
        </p:nvSpPr>
        <p:spPr>
          <a:xfrm>
            <a:off x="5193792" y="3998976"/>
            <a:ext cx="5334" cy="762"/>
          </a:xfrm>
          <a:custGeom>
            <a:avLst/>
            <a:gdLst/>
            <a:ahLst/>
            <a:cxnLst/>
            <a:rect l="l" t="t" r="r" b="b"/>
            <a:pathLst>
              <a:path w="5334" h="762">
                <a:moveTo>
                  <a:pt x="0" y="762"/>
                </a:moveTo>
                <a:lnTo>
                  <a:pt x="5334" y="0"/>
                </a:lnTo>
              </a:path>
            </a:pathLst>
          </a:custGeom>
          <a:ln w="12954">
            <a:solidFill>
              <a:srgbClr val="388294"/>
            </a:solidFill>
          </a:ln>
        </p:spPr>
        <p:txBody>
          <a:bodyPr wrap="square" lIns="0" tIns="0" rIns="0" bIns="0" rtlCol="0">
            <a:noAutofit/>
          </a:bodyPr>
          <a:lstStyle/>
          <a:p>
            <a:endParaRPr/>
          </a:p>
        </p:txBody>
      </p:sp>
      <p:sp>
        <p:nvSpPr>
          <p:cNvPr id="4021" name="object 4021"/>
          <p:cNvSpPr/>
          <p:nvPr/>
        </p:nvSpPr>
        <p:spPr>
          <a:xfrm>
            <a:off x="5199126" y="3998976"/>
            <a:ext cx="11430" cy="3047"/>
          </a:xfrm>
          <a:custGeom>
            <a:avLst/>
            <a:gdLst/>
            <a:ahLst/>
            <a:cxnLst/>
            <a:rect l="l" t="t" r="r" b="b"/>
            <a:pathLst>
              <a:path w="11429" h="3048">
                <a:moveTo>
                  <a:pt x="0" y="0"/>
                </a:moveTo>
                <a:lnTo>
                  <a:pt x="5334" y="761"/>
                </a:lnTo>
                <a:lnTo>
                  <a:pt x="11430" y="3047"/>
                </a:lnTo>
              </a:path>
            </a:pathLst>
          </a:custGeom>
          <a:ln w="12954">
            <a:solidFill>
              <a:srgbClr val="347B8E"/>
            </a:solidFill>
          </a:ln>
        </p:spPr>
        <p:txBody>
          <a:bodyPr wrap="square" lIns="0" tIns="0" rIns="0" bIns="0" rtlCol="0">
            <a:noAutofit/>
          </a:bodyPr>
          <a:lstStyle/>
          <a:p>
            <a:endParaRPr/>
          </a:p>
        </p:txBody>
      </p:sp>
      <p:sp>
        <p:nvSpPr>
          <p:cNvPr id="4022" name="object 4022"/>
          <p:cNvSpPr/>
          <p:nvPr/>
        </p:nvSpPr>
        <p:spPr>
          <a:xfrm>
            <a:off x="5210555" y="4002023"/>
            <a:ext cx="5334" cy="2285"/>
          </a:xfrm>
          <a:custGeom>
            <a:avLst/>
            <a:gdLst/>
            <a:ahLst/>
            <a:cxnLst/>
            <a:rect l="l" t="t" r="r" b="b"/>
            <a:pathLst>
              <a:path w="5334" h="2286">
                <a:moveTo>
                  <a:pt x="0" y="0"/>
                </a:moveTo>
                <a:lnTo>
                  <a:pt x="5334" y="2285"/>
                </a:lnTo>
              </a:path>
            </a:pathLst>
          </a:custGeom>
          <a:ln w="12954">
            <a:solidFill>
              <a:srgbClr val="388394"/>
            </a:solidFill>
          </a:ln>
        </p:spPr>
        <p:txBody>
          <a:bodyPr wrap="square" lIns="0" tIns="0" rIns="0" bIns="0" rtlCol="0">
            <a:noAutofit/>
          </a:bodyPr>
          <a:lstStyle/>
          <a:p>
            <a:endParaRPr/>
          </a:p>
        </p:txBody>
      </p:sp>
      <p:sp>
        <p:nvSpPr>
          <p:cNvPr id="4023" name="object 4023"/>
          <p:cNvSpPr/>
          <p:nvPr/>
        </p:nvSpPr>
        <p:spPr>
          <a:xfrm>
            <a:off x="5215889" y="4004310"/>
            <a:ext cx="4572" cy="4572"/>
          </a:xfrm>
          <a:custGeom>
            <a:avLst/>
            <a:gdLst/>
            <a:ahLst/>
            <a:cxnLst/>
            <a:rect l="l" t="t" r="r" b="b"/>
            <a:pathLst>
              <a:path w="4572" h="4572">
                <a:moveTo>
                  <a:pt x="0" y="0"/>
                </a:moveTo>
                <a:lnTo>
                  <a:pt x="4572" y="4572"/>
                </a:lnTo>
              </a:path>
            </a:pathLst>
          </a:custGeom>
          <a:ln w="12954">
            <a:solidFill>
              <a:srgbClr val="3A879C"/>
            </a:solidFill>
          </a:ln>
        </p:spPr>
        <p:txBody>
          <a:bodyPr wrap="square" lIns="0" tIns="0" rIns="0" bIns="0" rtlCol="0">
            <a:noAutofit/>
          </a:bodyPr>
          <a:lstStyle/>
          <a:p>
            <a:endParaRPr/>
          </a:p>
        </p:txBody>
      </p:sp>
      <p:sp>
        <p:nvSpPr>
          <p:cNvPr id="4024" name="object 4024"/>
          <p:cNvSpPr/>
          <p:nvPr/>
        </p:nvSpPr>
        <p:spPr>
          <a:xfrm>
            <a:off x="5220461" y="4008882"/>
            <a:ext cx="5334" cy="4572"/>
          </a:xfrm>
          <a:custGeom>
            <a:avLst/>
            <a:gdLst/>
            <a:ahLst/>
            <a:cxnLst/>
            <a:rect l="l" t="t" r="r" b="b"/>
            <a:pathLst>
              <a:path w="5334" h="4572">
                <a:moveTo>
                  <a:pt x="0" y="0"/>
                </a:moveTo>
                <a:lnTo>
                  <a:pt x="5334" y="4572"/>
                </a:lnTo>
              </a:path>
            </a:pathLst>
          </a:custGeom>
          <a:ln w="12954">
            <a:solidFill>
              <a:srgbClr val="3B8B9F"/>
            </a:solidFill>
          </a:ln>
        </p:spPr>
        <p:txBody>
          <a:bodyPr wrap="square" lIns="0" tIns="0" rIns="0" bIns="0" rtlCol="0">
            <a:noAutofit/>
          </a:bodyPr>
          <a:lstStyle/>
          <a:p>
            <a:endParaRPr/>
          </a:p>
        </p:txBody>
      </p:sp>
      <p:sp>
        <p:nvSpPr>
          <p:cNvPr id="4025" name="object 4025"/>
          <p:cNvSpPr/>
          <p:nvPr/>
        </p:nvSpPr>
        <p:spPr>
          <a:xfrm>
            <a:off x="5225795" y="4013454"/>
            <a:ext cx="3810" cy="6858"/>
          </a:xfrm>
          <a:custGeom>
            <a:avLst/>
            <a:gdLst/>
            <a:ahLst/>
            <a:cxnLst/>
            <a:rect l="l" t="t" r="r" b="b"/>
            <a:pathLst>
              <a:path w="3810" h="6858">
                <a:moveTo>
                  <a:pt x="0" y="0"/>
                </a:moveTo>
                <a:lnTo>
                  <a:pt x="3810" y="6858"/>
                </a:lnTo>
              </a:path>
            </a:pathLst>
          </a:custGeom>
          <a:ln w="12954">
            <a:solidFill>
              <a:srgbClr val="3C8FA3"/>
            </a:solidFill>
          </a:ln>
        </p:spPr>
        <p:txBody>
          <a:bodyPr wrap="square" lIns="0" tIns="0" rIns="0" bIns="0" rtlCol="0">
            <a:noAutofit/>
          </a:bodyPr>
          <a:lstStyle/>
          <a:p>
            <a:endParaRPr/>
          </a:p>
        </p:txBody>
      </p:sp>
      <p:sp>
        <p:nvSpPr>
          <p:cNvPr id="4026" name="object 4026"/>
          <p:cNvSpPr/>
          <p:nvPr/>
        </p:nvSpPr>
        <p:spPr>
          <a:xfrm>
            <a:off x="5229605" y="4020311"/>
            <a:ext cx="4572" cy="7620"/>
          </a:xfrm>
          <a:custGeom>
            <a:avLst/>
            <a:gdLst/>
            <a:ahLst/>
            <a:cxnLst/>
            <a:rect l="l" t="t" r="r" b="b"/>
            <a:pathLst>
              <a:path w="4572" h="7620">
                <a:moveTo>
                  <a:pt x="0" y="0"/>
                </a:moveTo>
                <a:lnTo>
                  <a:pt x="4572" y="7620"/>
                </a:lnTo>
              </a:path>
            </a:pathLst>
          </a:custGeom>
          <a:ln w="12954">
            <a:solidFill>
              <a:srgbClr val="3D91A5"/>
            </a:solidFill>
          </a:ln>
        </p:spPr>
        <p:txBody>
          <a:bodyPr wrap="square" lIns="0" tIns="0" rIns="0" bIns="0" rtlCol="0">
            <a:noAutofit/>
          </a:bodyPr>
          <a:lstStyle/>
          <a:p>
            <a:endParaRPr/>
          </a:p>
        </p:txBody>
      </p:sp>
      <p:sp>
        <p:nvSpPr>
          <p:cNvPr id="4027" name="object 4027"/>
          <p:cNvSpPr/>
          <p:nvPr/>
        </p:nvSpPr>
        <p:spPr>
          <a:xfrm>
            <a:off x="5234177" y="4027932"/>
            <a:ext cx="3048" cy="8382"/>
          </a:xfrm>
          <a:custGeom>
            <a:avLst/>
            <a:gdLst/>
            <a:ahLst/>
            <a:cxnLst/>
            <a:rect l="l" t="t" r="r" b="b"/>
            <a:pathLst>
              <a:path w="3048" h="8382">
                <a:moveTo>
                  <a:pt x="0" y="0"/>
                </a:moveTo>
                <a:lnTo>
                  <a:pt x="3048" y="8382"/>
                </a:lnTo>
              </a:path>
            </a:pathLst>
          </a:custGeom>
          <a:ln w="12953">
            <a:solidFill>
              <a:srgbClr val="3D92A6"/>
            </a:solidFill>
          </a:ln>
        </p:spPr>
        <p:txBody>
          <a:bodyPr wrap="square" lIns="0" tIns="0" rIns="0" bIns="0" rtlCol="0">
            <a:noAutofit/>
          </a:bodyPr>
          <a:lstStyle/>
          <a:p>
            <a:endParaRPr/>
          </a:p>
        </p:txBody>
      </p:sp>
      <p:sp>
        <p:nvSpPr>
          <p:cNvPr id="4028" name="object 4028"/>
          <p:cNvSpPr/>
          <p:nvPr/>
        </p:nvSpPr>
        <p:spPr>
          <a:xfrm>
            <a:off x="5237226" y="4036314"/>
            <a:ext cx="5334" cy="15240"/>
          </a:xfrm>
          <a:custGeom>
            <a:avLst/>
            <a:gdLst/>
            <a:ahLst/>
            <a:cxnLst/>
            <a:rect l="l" t="t" r="r" b="b"/>
            <a:pathLst>
              <a:path w="5334" h="15239">
                <a:moveTo>
                  <a:pt x="0" y="0"/>
                </a:moveTo>
                <a:lnTo>
                  <a:pt x="5334" y="15240"/>
                </a:lnTo>
              </a:path>
            </a:pathLst>
          </a:custGeom>
          <a:ln w="12954">
            <a:solidFill>
              <a:srgbClr val="3E93A9"/>
            </a:solidFill>
          </a:ln>
        </p:spPr>
        <p:txBody>
          <a:bodyPr wrap="square" lIns="0" tIns="0" rIns="0" bIns="0" rtlCol="0">
            <a:noAutofit/>
          </a:bodyPr>
          <a:lstStyle/>
          <a:p>
            <a:endParaRPr/>
          </a:p>
        </p:txBody>
      </p:sp>
      <p:sp>
        <p:nvSpPr>
          <p:cNvPr id="4029" name="object 4029"/>
          <p:cNvSpPr/>
          <p:nvPr/>
        </p:nvSpPr>
        <p:spPr>
          <a:xfrm>
            <a:off x="5242560" y="4051554"/>
            <a:ext cx="4572" cy="18288"/>
          </a:xfrm>
          <a:custGeom>
            <a:avLst/>
            <a:gdLst/>
            <a:ahLst/>
            <a:cxnLst/>
            <a:rect l="l" t="t" r="r" b="b"/>
            <a:pathLst>
              <a:path w="4572" h="18287">
                <a:moveTo>
                  <a:pt x="0" y="0"/>
                </a:moveTo>
                <a:lnTo>
                  <a:pt x="4572" y="18288"/>
                </a:lnTo>
              </a:path>
            </a:pathLst>
          </a:custGeom>
          <a:ln w="12954">
            <a:solidFill>
              <a:srgbClr val="3E93AA"/>
            </a:solidFill>
          </a:ln>
        </p:spPr>
        <p:txBody>
          <a:bodyPr wrap="square" lIns="0" tIns="0" rIns="0" bIns="0" rtlCol="0">
            <a:noAutofit/>
          </a:bodyPr>
          <a:lstStyle/>
          <a:p>
            <a:endParaRPr/>
          </a:p>
        </p:txBody>
      </p:sp>
      <p:sp>
        <p:nvSpPr>
          <p:cNvPr id="4030" name="object 4030"/>
          <p:cNvSpPr/>
          <p:nvPr/>
        </p:nvSpPr>
        <p:spPr>
          <a:xfrm>
            <a:off x="5247132" y="4069842"/>
            <a:ext cx="6858" cy="45720"/>
          </a:xfrm>
          <a:custGeom>
            <a:avLst/>
            <a:gdLst/>
            <a:ahLst/>
            <a:cxnLst/>
            <a:rect l="l" t="t" r="r" b="b"/>
            <a:pathLst>
              <a:path w="6858" h="45720">
                <a:moveTo>
                  <a:pt x="0" y="0"/>
                </a:moveTo>
                <a:lnTo>
                  <a:pt x="3810" y="21336"/>
                </a:lnTo>
                <a:lnTo>
                  <a:pt x="6858" y="45720"/>
                </a:lnTo>
              </a:path>
            </a:pathLst>
          </a:custGeom>
          <a:ln w="12954">
            <a:solidFill>
              <a:srgbClr val="4094AA"/>
            </a:solidFill>
          </a:ln>
        </p:spPr>
        <p:txBody>
          <a:bodyPr wrap="square" lIns="0" tIns="0" rIns="0" bIns="0" rtlCol="0">
            <a:noAutofit/>
          </a:bodyPr>
          <a:lstStyle/>
          <a:p>
            <a:endParaRPr/>
          </a:p>
        </p:txBody>
      </p:sp>
      <p:sp>
        <p:nvSpPr>
          <p:cNvPr id="4031" name="object 4031"/>
          <p:cNvSpPr/>
          <p:nvPr/>
        </p:nvSpPr>
        <p:spPr>
          <a:xfrm>
            <a:off x="5253989" y="4115561"/>
            <a:ext cx="5334" cy="251460"/>
          </a:xfrm>
          <a:custGeom>
            <a:avLst/>
            <a:gdLst/>
            <a:ahLst/>
            <a:cxnLst/>
            <a:rect l="l" t="t" r="r" b="b"/>
            <a:pathLst>
              <a:path w="5334" h="251460">
                <a:moveTo>
                  <a:pt x="0" y="0"/>
                </a:moveTo>
                <a:lnTo>
                  <a:pt x="2286" y="27432"/>
                </a:lnTo>
                <a:lnTo>
                  <a:pt x="3810" y="57912"/>
                </a:lnTo>
                <a:lnTo>
                  <a:pt x="4572" y="91440"/>
                </a:lnTo>
                <a:lnTo>
                  <a:pt x="5334" y="128016"/>
                </a:lnTo>
                <a:lnTo>
                  <a:pt x="4572" y="163068"/>
                </a:lnTo>
                <a:lnTo>
                  <a:pt x="3810" y="195834"/>
                </a:lnTo>
                <a:lnTo>
                  <a:pt x="2286" y="224790"/>
                </a:lnTo>
                <a:lnTo>
                  <a:pt x="0" y="251460"/>
                </a:lnTo>
              </a:path>
            </a:pathLst>
          </a:custGeom>
          <a:ln w="12954">
            <a:solidFill>
              <a:srgbClr val="4094AB"/>
            </a:solidFill>
          </a:ln>
        </p:spPr>
        <p:txBody>
          <a:bodyPr wrap="square" lIns="0" tIns="0" rIns="0" bIns="0" rtlCol="0">
            <a:noAutofit/>
          </a:bodyPr>
          <a:lstStyle/>
          <a:p>
            <a:endParaRPr/>
          </a:p>
        </p:txBody>
      </p:sp>
      <p:sp>
        <p:nvSpPr>
          <p:cNvPr id="4032" name="object 4032"/>
          <p:cNvSpPr/>
          <p:nvPr/>
        </p:nvSpPr>
        <p:spPr>
          <a:xfrm>
            <a:off x="5247893" y="4367022"/>
            <a:ext cx="6095" cy="44196"/>
          </a:xfrm>
          <a:custGeom>
            <a:avLst/>
            <a:gdLst/>
            <a:ahLst/>
            <a:cxnLst/>
            <a:rect l="l" t="t" r="r" b="b"/>
            <a:pathLst>
              <a:path w="6096" h="44196">
                <a:moveTo>
                  <a:pt x="6096" y="0"/>
                </a:moveTo>
                <a:lnTo>
                  <a:pt x="3810" y="23622"/>
                </a:lnTo>
                <a:lnTo>
                  <a:pt x="0" y="44196"/>
                </a:lnTo>
              </a:path>
            </a:pathLst>
          </a:custGeom>
          <a:ln w="12954">
            <a:solidFill>
              <a:srgbClr val="4094AA"/>
            </a:solidFill>
          </a:ln>
        </p:spPr>
        <p:txBody>
          <a:bodyPr wrap="square" lIns="0" tIns="0" rIns="0" bIns="0" rtlCol="0">
            <a:noAutofit/>
          </a:bodyPr>
          <a:lstStyle/>
          <a:p>
            <a:endParaRPr/>
          </a:p>
        </p:txBody>
      </p:sp>
      <p:sp>
        <p:nvSpPr>
          <p:cNvPr id="4033" name="object 4033"/>
          <p:cNvSpPr/>
          <p:nvPr/>
        </p:nvSpPr>
        <p:spPr>
          <a:xfrm>
            <a:off x="5244084" y="4411217"/>
            <a:ext cx="3809" cy="17526"/>
          </a:xfrm>
          <a:custGeom>
            <a:avLst/>
            <a:gdLst/>
            <a:ahLst/>
            <a:cxnLst/>
            <a:rect l="l" t="t" r="r" b="b"/>
            <a:pathLst>
              <a:path w="3810" h="17525">
                <a:moveTo>
                  <a:pt x="3810" y="0"/>
                </a:moveTo>
                <a:lnTo>
                  <a:pt x="0" y="17526"/>
                </a:lnTo>
              </a:path>
            </a:pathLst>
          </a:custGeom>
          <a:ln w="12954">
            <a:solidFill>
              <a:srgbClr val="3E93AA"/>
            </a:solidFill>
          </a:ln>
        </p:spPr>
        <p:txBody>
          <a:bodyPr wrap="square" lIns="0" tIns="0" rIns="0" bIns="0" rtlCol="0">
            <a:noAutofit/>
          </a:bodyPr>
          <a:lstStyle/>
          <a:p>
            <a:endParaRPr/>
          </a:p>
        </p:txBody>
      </p:sp>
      <p:sp>
        <p:nvSpPr>
          <p:cNvPr id="4034" name="object 4034"/>
          <p:cNvSpPr/>
          <p:nvPr/>
        </p:nvSpPr>
        <p:spPr>
          <a:xfrm>
            <a:off x="5239511" y="4428744"/>
            <a:ext cx="4571" cy="15240"/>
          </a:xfrm>
          <a:custGeom>
            <a:avLst/>
            <a:gdLst/>
            <a:ahLst/>
            <a:cxnLst/>
            <a:rect l="l" t="t" r="r" b="b"/>
            <a:pathLst>
              <a:path w="4572" h="15239">
                <a:moveTo>
                  <a:pt x="4572" y="0"/>
                </a:moveTo>
                <a:lnTo>
                  <a:pt x="0" y="15240"/>
                </a:lnTo>
              </a:path>
            </a:pathLst>
          </a:custGeom>
          <a:ln w="12954">
            <a:solidFill>
              <a:srgbClr val="3E93A9"/>
            </a:solidFill>
          </a:ln>
        </p:spPr>
        <p:txBody>
          <a:bodyPr wrap="square" lIns="0" tIns="0" rIns="0" bIns="0" rtlCol="0">
            <a:noAutofit/>
          </a:bodyPr>
          <a:lstStyle/>
          <a:p>
            <a:endParaRPr/>
          </a:p>
        </p:txBody>
      </p:sp>
      <p:sp>
        <p:nvSpPr>
          <p:cNvPr id="4035" name="object 4035"/>
          <p:cNvSpPr/>
          <p:nvPr/>
        </p:nvSpPr>
        <p:spPr>
          <a:xfrm>
            <a:off x="5235701" y="4443983"/>
            <a:ext cx="3809" cy="8382"/>
          </a:xfrm>
          <a:custGeom>
            <a:avLst/>
            <a:gdLst/>
            <a:ahLst/>
            <a:cxnLst/>
            <a:rect l="l" t="t" r="r" b="b"/>
            <a:pathLst>
              <a:path w="3810" h="8382">
                <a:moveTo>
                  <a:pt x="3810" y="0"/>
                </a:moveTo>
                <a:lnTo>
                  <a:pt x="0" y="8382"/>
                </a:lnTo>
              </a:path>
            </a:pathLst>
          </a:custGeom>
          <a:ln w="12954">
            <a:solidFill>
              <a:srgbClr val="3E92A8"/>
            </a:solidFill>
          </a:ln>
        </p:spPr>
        <p:txBody>
          <a:bodyPr wrap="square" lIns="0" tIns="0" rIns="0" bIns="0" rtlCol="0">
            <a:noAutofit/>
          </a:bodyPr>
          <a:lstStyle/>
          <a:p>
            <a:endParaRPr/>
          </a:p>
        </p:txBody>
      </p:sp>
      <p:sp>
        <p:nvSpPr>
          <p:cNvPr id="4036" name="object 4036"/>
          <p:cNvSpPr/>
          <p:nvPr/>
        </p:nvSpPr>
        <p:spPr>
          <a:xfrm>
            <a:off x="5232653" y="4452366"/>
            <a:ext cx="3047" cy="6858"/>
          </a:xfrm>
          <a:custGeom>
            <a:avLst/>
            <a:gdLst/>
            <a:ahLst/>
            <a:cxnLst/>
            <a:rect l="l" t="t" r="r" b="b"/>
            <a:pathLst>
              <a:path w="3048" h="6858">
                <a:moveTo>
                  <a:pt x="3048" y="0"/>
                </a:moveTo>
                <a:lnTo>
                  <a:pt x="0" y="6858"/>
                </a:lnTo>
              </a:path>
            </a:pathLst>
          </a:custGeom>
          <a:ln w="12954">
            <a:solidFill>
              <a:srgbClr val="3D92A5"/>
            </a:solidFill>
          </a:ln>
        </p:spPr>
        <p:txBody>
          <a:bodyPr wrap="square" lIns="0" tIns="0" rIns="0" bIns="0" rtlCol="0">
            <a:noAutofit/>
          </a:bodyPr>
          <a:lstStyle/>
          <a:p>
            <a:endParaRPr/>
          </a:p>
        </p:txBody>
      </p:sp>
      <p:sp>
        <p:nvSpPr>
          <p:cNvPr id="4037" name="object 4037"/>
          <p:cNvSpPr/>
          <p:nvPr/>
        </p:nvSpPr>
        <p:spPr>
          <a:xfrm>
            <a:off x="5228844" y="4459223"/>
            <a:ext cx="3809" cy="6096"/>
          </a:xfrm>
          <a:custGeom>
            <a:avLst/>
            <a:gdLst/>
            <a:ahLst/>
            <a:cxnLst/>
            <a:rect l="l" t="t" r="r" b="b"/>
            <a:pathLst>
              <a:path w="3810" h="6096">
                <a:moveTo>
                  <a:pt x="3810" y="0"/>
                </a:moveTo>
                <a:lnTo>
                  <a:pt x="0" y="6096"/>
                </a:lnTo>
              </a:path>
            </a:pathLst>
          </a:custGeom>
          <a:ln w="12954">
            <a:solidFill>
              <a:srgbClr val="3C90A3"/>
            </a:solidFill>
          </a:ln>
        </p:spPr>
        <p:txBody>
          <a:bodyPr wrap="square" lIns="0" tIns="0" rIns="0" bIns="0" rtlCol="0">
            <a:noAutofit/>
          </a:bodyPr>
          <a:lstStyle/>
          <a:p>
            <a:endParaRPr/>
          </a:p>
        </p:txBody>
      </p:sp>
      <p:sp>
        <p:nvSpPr>
          <p:cNvPr id="4038" name="object 4038"/>
          <p:cNvSpPr/>
          <p:nvPr/>
        </p:nvSpPr>
        <p:spPr>
          <a:xfrm>
            <a:off x="5224272" y="4465320"/>
            <a:ext cx="4572" cy="5334"/>
          </a:xfrm>
          <a:custGeom>
            <a:avLst/>
            <a:gdLst/>
            <a:ahLst/>
            <a:cxnLst/>
            <a:rect l="l" t="t" r="r" b="b"/>
            <a:pathLst>
              <a:path w="4572" h="5334">
                <a:moveTo>
                  <a:pt x="4572" y="0"/>
                </a:moveTo>
                <a:lnTo>
                  <a:pt x="0" y="5334"/>
                </a:lnTo>
              </a:path>
            </a:pathLst>
          </a:custGeom>
          <a:ln w="12954">
            <a:solidFill>
              <a:srgbClr val="3B8DA0"/>
            </a:solidFill>
          </a:ln>
        </p:spPr>
        <p:txBody>
          <a:bodyPr wrap="square" lIns="0" tIns="0" rIns="0" bIns="0" rtlCol="0">
            <a:noAutofit/>
          </a:bodyPr>
          <a:lstStyle/>
          <a:p>
            <a:endParaRPr/>
          </a:p>
        </p:txBody>
      </p:sp>
      <p:sp>
        <p:nvSpPr>
          <p:cNvPr id="4039" name="object 4039"/>
          <p:cNvSpPr/>
          <p:nvPr/>
        </p:nvSpPr>
        <p:spPr>
          <a:xfrm>
            <a:off x="5220462" y="4470654"/>
            <a:ext cx="3810" cy="3810"/>
          </a:xfrm>
          <a:custGeom>
            <a:avLst/>
            <a:gdLst/>
            <a:ahLst/>
            <a:cxnLst/>
            <a:rect l="l" t="t" r="r" b="b"/>
            <a:pathLst>
              <a:path w="3810" h="3810">
                <a:moveTo>
                  <a:pt x="3810" y="0"/>
                </a:moveTo>
                <a:lnTo>
                  <a:pt x="0" y="3810"/>
                </a:lnTo>
              </a:path>
            </a:pathLst>
          </a:custGeom>
          <a:ln w="12954">
            <a:solidFill>
              <a:srgbClr val="3A889D"/>
            </a:solidFill>
          </a:ln>
        </p:spPr>
        <p:txBody>
          <a:bodyPr wrap="square" lIns="0" tIns="0" rIns="0" bIns="0" rtlCol="0">
            <a:noAutofit/>
          </a:bodyPr>
          <a:lstStyle/>
          <a:p>
            <a:endParaRPr/>
          </a:p>
        </p:txBody>
      </p:sp>
      <p:sp>
        <p:nvSpPr>
          <p:cNvPr id="4040" name="object 4040"/>
          <p:cNvSpPr/>
          <p:nvPr/>
        </p:nvSpPr>
        <p:spPr>
          <a:xfrm>
            <a:off x="5215889" y="4474464"/>
            <a:ext cx="4572" cy="3048"/>
          </a:xfrm>
          <a:custGeom>
            <a:avLst/>
            <a:gdLst/>
            <a:ahLst/>
            <a:cxnLst/>
            <a:rect l="l" t="t" r="r" b="b"/>
            <a:pathLst>
              <a:path w="4572" h="3048">
                <a:moveTo>
                  <a:pt x="4572" y="0"/>
                </a:moveTo>
                <a:lnTo>
                  <a:pt x="0" y="3048"/>
                </a:lnTo>
              </a:path>
            </a:pathLst>
          </a:custGeom>
          <a:ln w="12954">
            <a:solidFill>
              <a:srgbClr val="388496"/>
            </a:solidFill>
          </a:ln>
        </p:spPr>
        <p:txBody>
          <a:bodyPr wrap="square" lIns="0" tIns="0" rIns="0" bIns="0" rtlCol="0">
            <a:noAutofit/>
          </a:bodyPr>
          <a:lstStyle/>
          <a:p>
            <a:endParaRPr/>
          </a:p>
        </p:txBody>
      </p:sp>
      <p:sp>
        <p:nvSpPr>
          <p:cNvPr id="4041" name="object 4041"/>
          <p:cNvSpPr/>
          <p:nvPr/>
        </p:nvSpPr>
        <p:spPr>
          <a:xfrm>
            <a:off x="5210555" y="4477511"/>
            <a:ext cx="5334" cy="1524"/>
          </a:xfrm>
          <a:custGeom>
            <a:avLst/>
            <a:gdLst/>
            <a:ahLst/>
            <a:cxnLst/>
            <a:rect l="l" t="t" r="r" b="b"/>
            <a:pathLst>
              <a:path w="5334" h="1524">
                <a:moveTo>
                  <a:pt x="5334" y="0"/>
                </a:moveTo>
                <a:lnTo>
                  <a:pt x="0" y="1524"/>
                </a:lnTo>
              </a:path>
            </a:pathLst>
          </a:custGeom>
          <a:ln w="12954">
            <a:solidFill>
              <a:srgbClr val="347C8F"/>
            </a:solidFill>
          </a:ln>
        </p:spPr>
        <p:txBody>
          <a:bodyPr wrap="square" lIns="0" tIns="0" rIns="0" bIns="0" rtlCol="0">
            <a:noAutofit/>
          </a:bodyPr>
          <a:lstStyle/>
          <a:p>
            <a:endParaRPr/>
          </a:p>
        </p:txBody>
      </p:sp>
      <p:sp>
        <p:nvSpPr>
          <p:cNvPr id="4042" name="object 4042"/>
          <p:cNvSpPr/>
          <p:nvPr/>
        </p:nvSpPr>
        <p:spPr>
          <a:xfrm>
            <a:off x="5205983" y="4479035"/>
            <a:ext cx="4572" cy="0"/>
          </a:xfrm>
          <a:custGeom>
            <a:avLst/>
            <a:gdLst/>
            <a:ahLst/>
            <a:cxnLst/>
            <a:rect l="l" t="t" r="r" b="b"/>
            <a:pathLst>
              <a:path w="4572">
                <a:moveTo>
                  <a:pt x="4572" y="0"/>
                </a:moveTo>
                <a:lnTo>
                  <a:pt x="0" y="0"/>
                </a:lnTo>
              </a:path>
            </a:pathLst>
          </a:custGeom>
          <a:ln w="12954">
            <a:solidFill>
              <a:srgbClr val="347B8E"/>
            </a:solidFill>
          </a:ln>
        </p:spPr>
        <p:txBody>
          <a:bodyPr wrap="square" lIns="0" tIns="0" rIns="0" bIns="0" rtlCol="0">
            <a:noAutofit/>
          </a:bodyPr>
          <a:lstStyle/>
          <a:p>
            <a:endParaRPr/>
          </a:p>
        </p:txBody>
      </p:sp>
      <p:sp>
        <p:nvSpPr>
          <p:cNvPr id="4043" name="object 4043"/>
          <p:cNvSpPr/>
          <p:nvPr/>
        </p:nvSpPr>
        <p:spPr>
          <a:xfrm>
            <a:off x="5201411" y="4479035"/>
            <a:ext cx="4572" cy="0"/>
          </a:xfrm>
          <a:custGeom>
            <a:avLst/>
            <a:gdLst/>
            <a:ahLst/>
            <a:cxnLst/>
            <a:rect l="l" t="t" r="r" b="b"/>
            <a:pathLst>
              <a:path w="4572">
                <a:moveTo>
                  <a:pt x="4572" y="0"/>
                </a:moveTo>
                <a:lnTo>
                  <a:pt x="0" y="0"/>
                </a:lnTo>
              </a:path>
            </a:pathLst>
          </a:custGeom>
          <a:ln w="12954">
            <a:solidFill>
              <a:srgbClr val="378294"/>
            </a:solidFill>
          </a:ln>
        </p:spPr>
        <p:txBody>
          <a:bodyPr wrap="square" lIns="0" tIns="0" rIns="0" bIns="0" rtlCol="0">
            <a:noAutofit/>
          </a:bodyPr>
          <a:lstStyle/>
          <a:p>
            <a:endParaRPr/>
          </a:p>
        </p:txBody>
      </p:sp>
      <p:sp>
        <p:nvSpPr>
          <p:cNvPr id="4044" name="object 4044"/>
          <p:cNvSpPr/>
          <p:nvPr/>
        </p:nvSpPr>
        <p:spPr>
          <a:xfrm>
            <a:off x="5196839" y="4478273"/>
            <a:ext cx="4572" cy="761"/>
          </a:xfrm>
          <a:custGeom>
            <a:avLst/>
            <a:gdLst/>
            <a:ahLst/>
            <a:cxnLst/>
            <a:rect l="l" t="t" r="r" b="b"/>
            <a:pathLst>
              <a:path w="4572" h="762">
                <a:moveTo>
                  <a:pt x="4572" y="762"/>
                </a:moveTo>
                <a:lnTo>
                  <a:pt x="0" y="0"/>
                </a:lnTo>
              </a:path>
            </a:pathLst>
          </a:custGeom>
          <a:ln w="12954">
            <a:solidFill>
              <a:srgbClr val="398699"/>
            </a:solidFill>
          </a:ln>
        </p:spPr>
        <p:txBody>
          <a:bodyPr wrap="square" lIns="0" tIns="0" rIns="0" bIns="0" rtlCol="0">
            <a:noAutofit/>
          </a:bodyPr>
          <a:lstStyle/>
          <a:p>
            <a:endParaRPr/>
          </a:p>
        </p:txBody>
      </p:sp>
      <p:sp>
        <p:nvSpPr>
          <p:cNvPr id="4045" name="object 4045"/>
          <p:cNvSpPr/>
          <p:nvPr/>
        </p:nvSpPr>
        <p:spPr>
          <a:xfrm>
            <a:off x="5192267" y="4476749"/>
            <a:ext cx="4572" cy="1523"/>
          </a:xfrm>
          <a:custGeom>
            <a:avLst/>
            <a:gdLst/>
            <a:ahLst/>
            <a:cxnLst/>
            <a:rect l="l" t="t" r="r" b="b"/>
            <a:pathLst>
              <a:path w="4572" h="1524">
                <a:moveTo>
                  <a:pt x="4572" y="1524"/>
                </a:moveTo>
                <a:lnTo>
                  <a:pt x="0" y="0"/>
                </a:lnTo>
              </a:path>
            </a:pathLst>
          </a:custGeom>
          <a:ln w="12954">
            <a:solidFill>
              <a:srgbClr val="3A8A9F"/>
            </a:solidFill>
          </a:ln>
        </p:spPr>
        <p:txBody>
          <a:bodyPr wrap="square" lIns="0" tIns="0" rIns="0" bIns="0" rtlCol="0">
            <a:noAutofit/>
          </a:bodyPr>
          <a:lstStyle/>
          <a:p>
            <a:endParaRPr/>
          </a:p>
        </p:txBody>
      </p:sp>
      <p:sp>
        <p:nvSpPr>
          <p:cNvPr id="4046" name="object 4046"/>
          <p:cNvSpPr/>
          <p:nvPr/>
        </p:nvSpPr>
        <p:spPr>
          <a:xfrm>
            <a:off x="5187695" y="4474464"/>
            <a:ext cx="4572" cy="2285"/>
          </a:xfrm>
          <a:custGeom>
            <a:avLst/>
            <a:gdLst/>
            <a:ahLst/>
            <a:cxnLst/>
            <a:rect l="l" t="t" r="r" b="b"/>
            <a:pathLst>
              <a:path w="4572" h="2286">
                <a:moveTo>
                  <a:pt x="4572" y="2286"/>
                </a:moveTo>
                <a:lnTo>
                  <a:pt x="0" y="0"/>
                </a:lnTo>
              </a:path>
            </a:pathLst>
          </a:custGeom>
          <a:ln w="12954">
            <a:solidFill>
              <a:srgbClr val="3C8FA2"/>
            </a:solidFill>
          </a:ln>
        </p:spPr>
        <p:txBody>
          <a:bodyPr wrap="square" lIns="0" tIns="0" rIns="0" bIns="0" rtlCol="0">
            <a:noAutofit/>
          </a:bodyPr>
          <a:lstStyle/>
          <a:p>
            <a:endParaRPr/>
          </a:p>
        </p:txBody>
      </p:sp>
      <p:sp>
        <p:nvSpPr>
          <p:cNvPr id="4047" name="object 4047"/>
          <p:cNvSpPr/>
          <p:nvPr/>
        </p:nvSpPr>
        <p:spPr>
          <a:xfrm>
            <a:off x="5178551" y="4468368"/>
            <a:ext cx="9144" cy="6095"/>
          </a:xfrm>
          <a:custGeom>
            <a:avLst/>
            <a:gdLst/>
            <a:ahLst/>
            <a:cxnLst/>
            <a:rect l="l" t="t" r="r" b="b"/>
            <a:pathLst>
              <a:path w="9144" h="6096">
                <a:moveTo>
                  <a:pt x="9144" y="6095"/>
                </a:moveTo>
                <a:lnTo>
                  <a:pt x="0" y="0"/>
                </a:lnTo>
              </a:path>
            </a:pathLst>
          </a:custGeom>
          <a:ln w="12954">
            <a:solidFill>
              <a:srgbClr val="3E93A9"/>
            </a:solidFill>
          </a:ln>
        </p:spPr>
        <p:txBody>
          <a:bodyPr wrap="square" lIns="0" tIns="0" rIns="0" bIns="0" rtlCol="0">
            <a:noAutofit/>
          </a:bodyPr>
          <a:lstStyle/>
          <a:p>
            <a:endParaRPr/>
          </a:p>
        </p:txBody>
      </p:sp>
      <p:sp>
        <p:nvSpPr>
          <p:cNvPr id="4048" name="object 4048"/>
          <p:cNvSpPr/>
          <p:nvPr/>
        </p:nvSpPr>
        <p:spPr>
          <a:xfrm>
            <a:off x="5169407" y="4459985"/>
            <a:ext cx="9144" cy="8382"/>
          </a:xfrm>
          <a:custGeom>
            <a:avLst/>
            <a:gdLst/>
            <a:ahLst/>
            <a:cxnLst/>
            <a:rect l="l" t="t" r="r" b="b"/>
            <a:pathLst>
              <a:path w="9144" h="8382">
                <a:moveTo>
                  <a:pt x="9144" y="8382"/>
                </a:moveTo>
                <a:lnTo>
                  <a:pt x="0" y="0"/>
                </a:lnTo>
              </a:path>
            </a:pathLst>
          </a:custGeom>
          <a:ln w="12954">
            <a:solidFill>
              <a:srgbClr val="4197AD"/>
            </a:solidFill>
          </a:ln>
        </p:spPr>
        <p:txBody>
          <a:bodyPr wrap="square" lIns="0" tIns="0" rIns="0" bIns="0" rtlCol="0">
            <a:noAutofit/>
          </a:bodyPr>
          <a:lstStyle/>
          <a:p>
            <a:endParaRPr/>
          </a:p>
        </p:txBody>
      </p:sp>
      <p:sp>
        <p:nvSpPr>
          <p:cNvPr id="4049" name="object 4049"/>
          <p:cNvSpPr/>
          <p:nvPr/>
        </p:nvSpPr>
        <p:spPr>
          <a:xfrm>
            <a:off x="5161025" y="4449317"/>
            <a:ext cx="8382" cy="10668"/>
          </a:xfrm>
          <a:custGeom>
            <a:avLst/>
            <a:gdLst/>
            <a:ahLst/>
            <a:cxnLst/>
            <a:rect l="l" t="t" r="r" b="b"/>
            <a:pathLst>
              <a:path w="8382" h="10667">
                <a:moveTo>
                  <a:pt x="8382" y="10667"/>
                </a:moveTo>
                <a:lnTo>
                  <a:pt x="0" y="0"/>
                </a:lnTo>
              </a:path>
            </a:pathLst>
          </a:custGeom>
          <a:ln w="12954">
            <a:solidFill>
              <a:srgbClr val="429CB1"/>
            </a:solidFill>
          </a:ln>
        </p:spPr>
        <p:txBody>
          <a:bodyPr wrap="square" lIns="0" tIns="0" rIns="0" bIns="0" rtlCol="0">
            <a:noAutofit/>
          </a:bodyPr>
          <a:lstStyle/>
          <a:p>
            <a:endParaRPr/>
          </a:p>
        </p:txBody>
      </p:sp>
      <p:sp>
        <p:nvSpPr>
          <p:cNvPr id="4050" name="object 4050"/>
          <p:cNvSpPr/>
          <p:nvPr/>
        </p:nvSpPr>
        <p:spPr>
          <a:xfrm>
            <a:off x="5152644" y="4436363"/>
            <a:ext cx="8382" cy="12954"/>
          </a:xfrm>
          <a:custGeom>
            <a:avLst/>
            <a:gdLst/>
            <a:ahLst/>
            <a:cxnLst/>
            <a:rect l="l" t="t" r="r" b="b"/>
            <a:pathLst>
              <a:path w="8382" h="12953">
                <a:moveTo>
                  <a:pt x="8382" y="12954"/>
                </a:moveTo>
                <a:lnTo>
                  <a:pt x="0" y="0"/>
                </a:lnTo>
              </a:path>
            </a:pathLst>
          </a:custGeom>
          <a:ln w="12954">
            <a:solidFill>
              <a:srgbClr val="439EB5"/>
            </a:solidFill>
          </a:ln>
        </p:spPr>
        <p:txBody>
          <a:bodyPr wrap="square" lIns="0" tIns="0" rIns="0" bIns="0" rtlCol="0">
            <a:noAutofit/>
          </a:bodyPr>
          <a:lstStyle/>
          <a:p>
            <a:endParaRPr/>
          </a:p>
        </p:txBody>
      </p:sp>
      <p:sp>
        <p:nvSpPr>
          <p:cNvPr id="4051" name="object 4051"/>
          <p:cNvSpPr/>
          <p:nvPr/>
        </p:nvSpPr>
        <p:spPr>
          <a:xfrm>
            <a:off x="5144262" y="4421124"/>
            <a:ext cx="8382" cy="15240"/>
          </a:xfrm>
          <a:custGeom>
            <a:avLst/>
            <a:gdLst/>
            <a:ahLst/>
            <a:cxnLst/>
            <a:rect l="l" t="t" r="r" b="b"/>
            <a:pathLst>
              <a:path w="8382" h="15239">
                <a:moveTo>
                  <a:pt x="8382" y="15239"/>
                </a:moveTo>
                <a:lnTo>
                  <a:pt x="0" y="0"/>
                </a:lnTo>
              </a:path>
            </a:pathLst>
          </a:custGeom>
          <a:ln w="12954">
            <a:solidFill>
              <a:srgbClr val="449FB6"/>
            </a:solidFill>
          </a:ln>
        </p:spPr>
        <p:txBody>
          <a:bodyPr wrap="square" lIns="0" tIns="0" rIns="0" bIns="0" rtlCol="0">
            <a:noAutofit/>
          </a:bodyPr>
          <a:lstStyle/>
          <a:p>
            <a:endParaRPr/>
          </a:p>
        </p:txBody>
      </p:sp>
      <p:sp>
        <p:nvSpPr>
          <p:cNvPr id="4052" name="object 4052"/>
          <p:cNvSpPr/>
          <p:nvPr/>
        </p:nvSpPr>
        <p:spPr>
          <a:xfrm>
            <a:off x="5135879" y="4402835"/>
            <a:ext cx="8382" cy="18288"/>
          </a:xfrm>
          <a:custGeom>
            <a:avLst/>
            <a:gdLst/>
            <a:ahLst/>
            <a:cxnLst/>
            <a:rect l="l" t="t" r="r" b="b"/>
            <a:pathLst>
              <a:path w="8382" h="18287">
                <a:moveTo>
                  <a:pt x="8382" y="18287"/>
                </a:moveTo>
                <a:lnTo>
                  <a:pt x="0" y="0"/>
                </a:lnTo>
              </a:path>
            </a:pathLst>
          </a:custGeom>
          <a:ln w="12954">
            <a:solidFill>
              <a:srgbClr val="45A0B8"/>
            </a:solidFill>
          </a:ln>
        </p:spPr>
        <p:txBody>
          <a:bodyPr wrap="square" lIns="0" tIns="0" rIns="0" bIns="0" rtlCol="0">
            <a:noAutofit/>
          </a:bodyPr>
          <a:lstStyle/>
          <a:p>
            <a:endParaRPr/>
          </a:p>
        </p:txBody>
      </p:sp>
      <p:sp>
        <p:nvSpPr>
          <p:cNvPr id="4053" name="object 4053"/>
          <p:cNvSpPr/>
          <p:nvPr/>
        </p:nvSpPr>
        <p:spPr>
          <a:xfrm>
            <a:off x="5624321" y="4284726"/>
            <a:ext cx="167640" cy="166878"/>
          </a:xfrm>
          <a:custGeom>
            <a:avLst/>
            <a:gdLst/>
            <a:ahLst/>
            <a:cxnLst/>
            <a:rect l="l" t="t" r="r" b="b"/>
            <a:pathLst>
              <a:path w="167639" h="166877">
                <a:moveTo>
                  <a:pt x="6096" y="161543"/>
                </a:moveTo>
                <a:lnTo>
                  <a:pt x="167640" y="0"/>
                </a:lnTo>
                <a:lnTo>
                  <a:pt x="161544" y="5333"/>
                </a:lnTo>
                <a:lnTo>
                  <a:pt x="0" y="166877"/>
                </a:lnTo>
                <a:lnTo>
                  <a:pt x="6096" y="161543"/>
                </a:lnTo>
                <a:close/>
              </a:path>
            </a:pathLst>
          </a:custGeom>
          <a:solidFill>
            <a:srgbClr val="51CBCB"/>
          </a:solidFill>
        </p:spPr>
        <p:txBody>
          <a:bodyPr wrap="square" lIns="0" tIns="0" rIns="0" bIns="0" rtlCol="0">
            <a:noAutofit/>
          </a:bodyPr>
          <a:lstStyle/>
          <a:p>
            <a:endParaRPr/>
          </a:p>
        </p:txBody>
      </p:sp>
      <p:sp>
        <p:nvSpPr>
          <p:cNvPr id="4054" name="object 4054"/>
          <p:cNvSpPr/>
          <p:nvPr/>
        </p:nvSpPr>
        <p:spPr>
          <a:xfrm>
            <a:off x="5630417" y="4284726"/>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4055" name="object 4055"/>
          <p:cNvSpPr/>
          <p:nvPr/>
        </p:nvSpPr>
        <p:spPr>
          <a:xfrm>
            <a:off x="5618226" y="4290060"/>
            <a:ext cx="167640" cy="165354"/>
          </a:xfrm>
          <a:custGeom>
            <a:avLst/>
            <a:gdLst/>
            <a:ahLst/>
            <a:cxnLst/>
            <a:rect l="l" t="t" r="r" b="b"/>
            <a:pathLst>
              <a:path w="167639" h="165353">
                <a:moveTo>
                  <a:pt x="6096" y="161543"/>
                </a:moveTo>
                <a:lnTo>
                  <a:pt x="167640" y="0"/>
                </a:lnTo>
                <a:lnTo>
                  <a:pt x="162306" y="3809"/>
                </a:lnTo>
                <a:lnTo>
                  <a:pt x="0" y="165353"/>
                </a:lnTo>
                <a:lnTo>
                  <a:pt x="6096" y="161543"/>
                </a:lnTo>
                <a:close/>
              </a:path>
            </a:pathLst>
          </a:custGeom>
          <a:solidFill>
            <a:srgbClr val="4EC4C4"/>
          </a:solidFill>
        </p:spPr>
        <p:txBody>
          <a:bodyPr wrap="square" lIns="0" tIns="0" rIns="0" bIns="0" rtlCol="0">
            <a:noAutofit/>
          </a:bodyPr>
          <a:lstStyle/>
          <a:p>
            <a:endParaRPr/>
          </a:p>
        </p:txBody>
      </p:sp>
      <p:sp>
        <p:nvSpPr>
          <p:cNvPr id="4056" name="object 4056"/>
          <p:cNvSpPr/>
          <p:nvPr/>
        </p:nvSpPr>
        <p:spPr>
          <a:xfrm>
            <a:off x="5624322" y="4290060"/>
            <a:ext cx="161544" cy="161544"/>
          </a:xfrm>
          <a:custGeom>
            <a:avLst/>
            <a:gdLst/>
            <a:ahLst/>
            <a:cxnLst/>
            <a:rect l="l" t="t" r="r" b="b"/>
            <a:pathLst>
              <a:path w="161544" h="161544">
                <a:moveTo>
                  <a:pt x="0" y="161543"/>
                </a:moveTo>
                <a:lnTo>
                  <a:pt x="161544" y="0"/>
                </a:lnTo>
              </a:path>
            </a:pathLst>
          </a:custGeom>
          <a:ln w="762">
            <a:solidFill>
              <a:srgbClr val="4EC4C4"/>
            </a:solidFill>
          </a:ln>
        </p:spPr>
        <p:txBody>
          <a:bodyPr wrap="square" lIns="0" tIns="0" rIns="0" bIns="0" rtlCol="0">
            <a:noAutofit/>
          </a:bodyPr>
          <a:lstStyle/>
          <a:p>
            <a:endParaRPr/>
          </a:p>
        </p:txBody>
      </p:sp>
      <p:sp>
        <p:nvSpPr>
          <p:cNvPr id="4057" name="object 4057"/>
          <p:cNvSpPr/>
          <p:nvPr/>
        </p:nvSpPr>
        <p:spPr>
          <a:xfrm>
            <a:off x="5612130" y="4293870"/>
            <a:ext cx="168402" cy="163830"/>
          </a:xfrm>
          <a:custGeom>
            <a:avLst/>
            <a:gdLst/>
            <a:ahLst/>
            <a:cxnLst/>
            <a:rect l="l" t="t" r="r" b="b"/>
            <a:pathLst>
              <a:path w="168401" h="163829">
                <a:moveTo>
                  <a:pt x="6096" y="161544"/>
                </a:moveTo>
                <a:lnTo>
                  <a:pt x="168402" y="0"/>
                </a:lnTo>
                <a:lnTo>
                  <a:pt x="161544" y="1524"/>
                </a:lnTo>
                <a:lnTo>
                  <a:pt x="0" y="163830"/>
                </a:lnTo>
                <a:lnTo>
                  <a:pt x="6096" y="161544"/>
                </a:lnTo>
                <a:close/>
              </a:path>
            </a:pathLst>
          </a:custGeom>
          <a:solidFill>
            <a:srgbClr val="48B7B7"/>
          </a:solidFill>
        </p:spPr>
        <p:txBody>
          <a:bodyPr wrap="square" lIns="0" tIns="0" rIns="0" bIns="0" rtlCol="0">
            <a:noAutofit/>
          </a:bodyPr>
          <a:lstStyle/>
          <a:p>
            <a:endParaRPr/>
          </a:p>
        </p:txBody>
      </p:sp>
      <p:sp>
        <p:nvSpPr>
          <p:cNvPr id="4058" name="object 4058"/>
          <p:cNvSpPr/>
          <p:nvPr/>
        </p:nvSpPr>
        <p:spPr>
          <a:xfrm>
            <a:off x="5618226" y="4293870"/>
            <a:ext cx="162306" cy="161544"/>
          </a:xfrm>
          <a:custGeom>
            <a:avLst/>
            <a:gdLst/>
            <a:ahLst/>
            <a:cxnLst/>
            <a:rect l="l" t="t" r="r" b="b"/>
            <a:pathLst>
              <a:path w="162305" h="161544">
                <a:moveTo>
                  <a:pt x="0" y="161544"/>
                </a:moveTo>
                <a:lnTo>
                  <a:pt x="162306" y="0"/>
                </a:lnTo>
              </a:path>
            </a:pathLst>
          </a:custGeom>
          <a:ln w="762">
            <a:solidFill>
              <a:srgbClr val="48B7B7"/>
            </a:solidFill>
          </a:ln>
        </p:spPr>
        <p:txBody>
          <a:bodyPr wrap="square" lIns="0" tIns="0" rIns="0" bIns="0" rtlCol="0">
            <a:noAutofit/>
          </a:bodyPr>
          <a:lstStyle/>
          <a:p>
            <a:endParaRPr/>
          </a:p>
        </p:txBody>
      </p:sp>
      <p:sp>
        <p:nvSpPr>
          <p:cNvPr id="4059" name="object 4059"/>
          <p:cNvSpPr/>
          <p:nvPr/>
        </p:nvSpPr>
        <p:spPr>
          <a:xfrm>
            <a:off x="5615178" y="4293870"/>
            <a:ext cx="165354" cy="162306"/>
          </a:xfrm>
          <a:custGeom>
            <a:avLst/>
            <a:gdLst/>
            <a:ahLst/>
            <a:cxnLst/>
            <a:rect l="l" t="t" r="r" b="b"/>
            <a:pathLst>
              <a:path w="165353" h="162305">
                <a:moveTo>
                  <a:pt x="3048" y="161544"/>
                </a:moveTo>
                <a:lnTo>
                  <a:pt x="165354" y="0"/>
                </a:lnTo>
                <a:lnTo>
                  <a:pt x="161544" y="762"/>
                </a:lnTo>
                <a:lnTo>
                  <a:pt x="0" y="162306"/>
                </a:lnTo>
                <a:lnTo>
                  <a:pt x="3048" y="161544"/>
                </a:lnTo>
                <a:close/>
              </a:path>
            </a:pathLst>
          </a:custGeom>
          <a:solidFill>
            <a:srgbClr val="48B7B7"/>
          </a:solidFill>
        </p:spPr>
        <p:txBody>
          <a:bodyPr wrap="square" lIns="0" tIns="0" rIns="0" bIns="0" rtlCol="0">
            <a:noAutofit/>
          </a:bodyPr>
          <a:lstStyle/>
          <a:p>
            <a:endParaRPr/>
          </a:p>
        </p:txBody>
      </p:sp>
      <p:sp>
        <p:nvSpPr>
          <p:cNvPr id="4060" name="object 4060"/>
          <p:cNvSpPr/>
          <p:nvPr/>
        </p:nvSpPr>
        <p:spPr>
          <a:xfrm>
            <a:off x="5612129" y="4294632"/>
            <a:ext cx="164592" cy="163068"/>
          </a:xfrm>
          <a:custGeom>
            <a:avLst/>
            <a:gdLst/>
            <a:ahLst/>
            <a:cxnLst/>
            <a:rect l="l" t="t" r="r" b="b"/>
            <a:pathLst>
              <a:path w="164591" h="163067">
                <a:moveTo>
                  <a:pt x="3048" y="161543"/>
                </a:moveTo>
                <a:lnTo>
                  <a:pt x="164592" y="0"/>
                </a:lnTo>
                <a:lnTo>
                  <a:pt x="161544" y="761"/>
                </a:lnTo>
                <a:lnTo>
                  <a:pt x="0" y="163067"/>
                </a:lnTo>
                <a:lnTo>
                  <a:pt x="3048" y="161543"/>
                </a:lnTo>
                <a:close/>
              </a:path>
            </a:pathLst>
          </a:custGeom>
          <a:solidFill>
            <a:srgbClr val="46AEAE"/>
          </a:solidFill>
        </p:spPr>
        <p:txBody>
          <a:bodyPr wrap="square" lIns="0" tIns="0" rIns="0" bIns="0" rtlCol="0">
            <a:noAutofit/>
          </a:bodyPr>
          <a:lstStyle/>
          <a:p>
            <a:endParaRPr/>
          </a:p>
        </p:txBody>
      </p:sp>
      <p:sp>
        <p:nvSpPr>
          <p:cNvPr id="4061" name="object 4061"/>
          <p:cNvSpPr/>
          <p:nvPr/>
        </p:nvSpPr>
        <p:spPr>
          <a:xfrm>
            <a:off x="5605271" y="4295393"/>
            <a:ext cx="168402" cy="163068"/>
          </a:xfrm>
          <a:custGeom>
            <a:avLst/>
            <a:gdLst/>
            <a:ahLst/>
            <a:cxnLst/>
            <a:rect l="l" t="t" r="r" b="b"/>
            <a:pathLst>
              <a:path w="168401" h="163067">
                <a:moveTo>
                  <a:pt x="6858" y="162306"/>
                </a:moveTo>
                <a:lnTo>
                  <a:pt x="168402" y="0"/>
                </a:lnTo>
                <a:lnTo>
                  <a:pt x="161544" y="762"/>
                </a:lnTo>
                <a:lnTo>
                  <a:pt x="0" y="163068"/>
                </a:lnTo>
                <a:lnTo>
                  <a:pt x="6858" y="162306"/>
                </a:lnTo>
                <a:close/>
              </a:path>
            </a:pathLst>
          </a:custGeom>
          <a:solidFill>
            <a:srgbClr val="42A7A6"/>
          </a:solidFill>
        </p:spPr>
        <p:txBody>
          <a:bodyPr wrap="square" lIns="0" tIns="0" rIns="0" bIns="0" rtlCol="0">
            <a:noAutofit/>
          </a:bodyPr>
          <a:lstStyle/>
          <a:p>
            <a:endParaRPr/>
          </a:p>
        </p:txBody>
      </p:sp>
      <p:sp>
        <p:nvSpPr>
          <p:cNvPr id="4062" name="object 4062"/>
          <p:cNvSpPr/>
          <p:nvPr/>
        </p:nvSpPr>
        <p:spPr>
          <a:xfrm>
            <a:off x="5612129" y="4295393"/>
            <a:ext cx="161544" cy="162306"/>
          </a:xfrm>
          <a:custGeom>
            <a:avLst/>
            <a:gdLst/>
            <a:ahLst/>
            <a:cxnLst/>
            <a:rect l="l" t="t" r="r" b="b"/>
            <a:pathLst>
              <a:path w="161544" h="162305">
                <a:moveTo>
                  <a:pt x="0" y="162306"/>
                </a:moveTo>
                <a:lnTo>
                  <a:pt x="161544" y="0"/>
                </a:lnTo>
              </a:path>
            </a:pathLst>
          </a:custGeom>
          <a:ln w="762">
            <a:solidFill>
              <a:srgbClr val="42A7A6"/>
            </a:solidFill>
          </a:ln>
        </p:spPr>
        <p:txBody>
          <a:bodyPr wrap="square" lIns="0" tIns="0" rIns="0" bIns="0" rtlCol="0">
            <a:noAutofit/>
          </a:bodyPr>
          <a:lstStyle/>
          <a:p>
            <a:endParaRPr/>
          </a:p>
        </p:txBody>
      </p:sp>
      <p:sp>
        <p:nvSpPr>
          <p:cNvPr id="4063" name="object 4063"/>
          <p:cNvSpPr/>
          <p:nvPr/>
        </p:nvSpPr>
        <p:spPr>
          <a:xfrm>
            <a:off x="5609843" y="4295393"/>
            <a:ext cx="163830" cy="162306"/>
          </a:xfrm>
          <a:custGeom>
            <a:avLst/>
            <a:gdLst/>
            <a:ahLst/>
            <a:cxnLst/>
            <a:rect l="l" t="t" r="r" b="b"/>
            <a:pathLst>
              <a:path w="163829" h="162305">
                <a:moveTo>
                  <a:pt x="2286" y="162306"/>
                </a:moveTo>
                <a:lnTo>
                  <a:pt x="163830" y="0"/>
                </a:lnTo>
                <a:lnTo>
                  <a:pt x="161544" y="762"/>
                </a:lnTo>
                <a:lnTo>
                  <a:pt x="0" y="162306"/>
                </a:lnTo>
                <a:lnTo>
                  <a:pt x="2286" y="162306"/>
                </a:lnTo>
                <a:close/>
              </a:path>
            </a:pathLst>
          </a:custGeom>
          <a:solidFill>
            <a:srgbClr val="42A7A6"/>
          </a:solidFill>
        </p:spPr>
        <p:txBody>
          <a:bodyPr wrap="square" lIns="0" tIns="0" rIns="0" bIns="0" rtlCol="0">
            <a:noAutofit/>
          </a:bodyPr>
          <a:lstStyle/>
          <a:p>
            <a:endParaRPr/>
          </a:p>
        </p:txBody>
      </p:sp>
      <p:sp>
        <p:nvSpPr>
          <p:cNvPr id="4064" name="object 4064"/>
          <p:cNvSpPr/>
          <p:nvPr/>
        </p:nvSpPr>
        <p:spPr>
          <a:xfrm>
            <a:off x="5607558" y="4296156"/>
            <a:ext cx="163830" cy="161544"/>
          </a:xfrm>
          <a:custGeom>
            <a:avLst/>
            <a:gdLst/>
            <a:ahLst/>
            <a:cxnLst/>
            <a:rect l="l" t="t" r="r" b="b"/>
            <a:pathLst>
              <a:path w="163829" h="161544">
                <a:moveTo>
                  <a:pt x="2286" y="161543"/>
                </a:moveTo>
                <a:lnTo>
                  <a:pt x="163830" y="0"/>
                </a:lnTo>
                <a:lnTo>
                  <a:pt x="161544" y="0"/>
                </a:lnTo>
                <a:lnTo>
                  <a:pt x="0" y="161543"/>
                </a:lnTo>
                <a:lnTo>
                  <a:pt x="2286" y="161543"/>
                </a:lnTo>
                <a:close/>
              </a:path>
            </a:pathLst>
          </a:custGeom>
          <a:solidFill>
            <a:srgbClr val="40A1A1"/>
          </a:solidFill>
        </p:spPr>
        <p:txBody>
          <a:bodyPr wrap="square" lIns="0" tIns="0" rIns="0" bIns="0" rtlCol="0">
            <a:noAutofit/>
          </a:bodyPr>
          <a:lstStyle/>
          <a:p>
            <a:endParaRPr/>
          </a:p>
        </p:txBody>
      </p:sp>
      <p:sp>
        <p:nvSpPr>
          <p:cNvPr id="4065" name="object 4065"/>
          <p:cNvSpPr/>
          <p:nvPr/>
        </p:nvSpPr>
        <p:spPr>
          <a:xfrm>
            <a:off x="5605271" y="4296156"/>
            <a:ext cx="163830" cy="162306"/>
          </a:xfrm>
          <a:custGeom>
            <a:avLst/>
            <a:gdLst/>
            <a:ahLst/>
            <a:cxnLst/>
            <a:rect l="l" t="t" r="r" b="b"/>
            <a:pathLst>
              <a:path w="163829" h="162305">
                <a:moveTo>
                  <a:pt x="2286" y="161543"/>
                </a:moveTo>
                <a:lnTo>
                  <a:pt x="163830" y="0"/>
                </a:lnTo>
                <a:lnTo>
                  <a:pt x="161544" y="0"/>
                </a:lnTo>
                <a:lnTo>
                  <a:pt x="0" y="162305"/>
                </a:lnTo>
                <a:lnTo>
                  <a:pt x="2286" y="161543"/>
                </a:lnTo>
                <a:close/>
              </a:path>
            </a:pathLst>
          </a:custGeom>
          <a:solidFill>
            <a:srgbClr val="3E9D9D"/>
          </a:solidFill>
        </p:spPr>
        <p:txBody>
          <a:bodyPr wrap="square" lIns="0" tIns="0" rIns="0" bIns="0" rtlCol="0">
            <a:noAutofit/>
          </a:bodyPr>
          <a:lstStyle/>
          <a:p>
            <a:endParaRPr/>
          </a:p>
        </p:txBody>
      </p:sp>
      <p:sp>
        <p:nvSpPr>
          <p:cNvPr id="4066" name="object 4066"/>
          <p:cNvSpPr/>
          <p:nvPr/>
        </p:nvSpPr>
        <p:spPr>
          <a:xfrm>
            <a:off x="5600700" y="4296155"/>
            <a:ext cx="166116" cy="162306"/>
          </a:xfrm>
          <a:custGeom>
            <a:avLst/>
            <a:gdLst/>
            <a:ahLst/>
            <a:cxnLst/>
            <a:rect l="l" t="t" r="r" b="b"/>
            <a:pathLst>
              <a:path w="166115" h="162305">
                <a:moveTo>
                  <a:pt x="4572" y="162306"/>
                </a:moveTo>
                <a:lnTo>
                  <a:pt x="166116" y="0"/>
                </a:lnTo>
                <a:lnTo>
                  <a:pt x="161544" y="0"/>
                </a:lnTo>
                <a:lnTo>
                  <a:pt x="0" y="161544"/>
                </a:lnTo>
                <a:lnTo>
                  <a:pt x="4572" y="162306"/>
                </a:lnTo>
                <a:close/>
              </a:path>
            </a:pathLst>
          </a:custGeom>
          <a:solidFill>
            <a:srgbClr val="3C9797"/>
          </a:solidFill>
        </p:spPr>
        <p:txBody>
          <a:bodyPr wrap="square" lIns="0" tIns="0" rIns="0" bIns="0" rtlCol="0">
            <a:noAutofit/>
          </a:bodyPr>
          <a:lstStyle/>
          <a:p>
            <a:endParaRPr/>
          </a:p>
        </p:txBody>
      </p:sp>
      <p:sp>
        <p:nvSpPr>
          <p:cNvPr id="4067" name="object 4067"/>
          <p:cNvSpPr/>
          <p:nvPr/>
        </p:nvSpPr>
        <p:spPr>
          <a:xfrm>
            <a:off x="5605272" y="4296155"/>
            <a:ext cx="161544" cy="162306"/>
          </a:xfrm>
          <a:custGeom>
            <a:avLst/>
            <a:gdLst/>
            <a:ahLst/>
            <a:cxnLst/>
            <a:rect l="l" t="t" r="r" b="b"/>
            <a:pathLst>
              <a:path w="161544" h="162305">
                <a:moveTo>
                  <a:pt x="0" y="162306"/>
                </a:moveTo>
                <a:lnTo>
                  <a:pt x="161544" y="0"/>
                </a:lnTo>
              </a:path>
            </a:pathLst>
          </a:custGeom>
          <a:ln w="762">
            <a:solidFill>
              <a:srgbClr val="3C9797"/>
            </a:solidFill>
          </a:ln>
        </p:spPr>
        <p:txBody>
          <a:bodyPr wrap="square" lIns="0" tIns="0" rIns="0" bIns="0" rtlCol="0">
            <a:noAutofit/>
          </a:bodyPr>
          <a:lstStyle/>
          <a:p>
            <a:endParaRPr/>
          </a:p>
        </p:txBody>
      </p:sp>
      <p:sp>
        <p:nvSpPr>
          <p:cNvPr id="4068" name="object 4068"/>
          <p:cNvSpPr/>
          <p:nvPr/>
        </p:nvSpPr>
        <p:spPr>
          <a:xfrm>
            <a:off x="5603748" y="4296155"/>
            <a:ext cx="163068" cy="162306"/>
          </a:xfrm>
          <a:custGeom>
            <a:avLst/>
            <a:gdLst/>
            <a:ahLst/>
            <a:cxnLst/>
            <a:rect l="l" t="t" r="r" b="b"/>
            <a:pathLst>
              <a:path w="163067" h="162305">
                <a:moveTo>
                  <a:pt x="1524" y="162306"/>
                </a:moveTo>
                <a:lnTo>
                  <a:pt x="163068" y="0"/>
                </a:lnTo>
                <a:lnTo>
                  <a:pt x="161544" y="0"/>
                </a:lnTo>
                <a:lnTo>
                  <a:pt x="0" y="161544"/>
                </a:lnTo>
                <a:lnTo>
                  <a:pt x="1524" y="162306"/>
                </a:lnTo>
                <a:close/>
              </a:path>
            </a:pathLst>
          </a:custGeom>
          <a:solidFill>
            <a:srgbClr val="3C9797"/>
          </a:solidFill>
        </p:spPr>
        <p:txBody>
          <a:bodyPr wrap="square" lIns="0" tIns="0" rIns="0" bIns="0" rtlCol="0">
            <a:noAutofit/>
          </a:bodyPr>
          <a:lstStyle/>
          <a:p>
            <a:endParaRPr/>
          </a:p>
        </p:txBody>
      </p:sp>
      <p:sp>
        <p:nvSpPr>
          <p:cNvPr id="4069" name="object 4069"/>
          <p:cNvSpPr/>
          <p:nvPr/>
        </p:nvSpPr>
        <p:spPr>
          <a:xfrm>
            <a:off x="5602224" y="4296156"/>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3E9D9D"/>
          </a:solidFill>
        </p:spPr>
        <p:txBody>
          <a:bodyPr wrap="square" lIns="0" tIns="0" rIns="0" bIns="0" rtlCol="0">
            <a:noAutofit/>
          </a:bodyPr>
          <a:lstStyle/>
          <a:p>
            <a:endParaRPr/>
          </a:p>
        </p:txBody>
      </p:sp>
      <p:sp>
        <p:nvSpPr>
          <p:cNvPr id="4070" name="object 4070"/>
          <p:cNvSpPr/>
          <p:nvPr/>
        </p:nvSpPr>
        <p:spPr>
          <a:xfrm>
            <a:off x="5600699" y="4296156"/>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0A2A2"/>
          </a:solidFill>
        </p:spPr>
        <p:txBody>
          <a:bodyPr wrap="square" lIns="0" tIns="0" rIns="0" bIns="0" rtlCol="0">
            <a:noAutofit/>
          </a:bodyPr>
          <a:lstStyle/>
          <a:p>
            <a:endParaRPr/>
          </a:p>
        </p:txBody>
      </p:sp>
      <p:sp>
        <p:nvSpPr>
          <p:cNvPr id="4071" name="object 4071"/>
          <p:cNvSpPr/>
          <p:nvPr/>
        </p:nvSpPr>
        <p:spPr>
          <a:xfrm>
            <a:off x="5596128" y="4293869"/>
            <a:ext cx="166116" cy="163830"/>
          </a:xfrm>
          <a:custGeom>
            <a:avLst/>
            <a:gdLst/>
            <a:ahLst/>
            <a:cxnLst/>
            <a:rect l="l" t="t" r="r" b="b"/>
            <a:pathLst>
              <a:path w="166115" h="163829">
                <a:moveTo>
                  <a:pt x="4572" y="163830"/>
                </a:moveTo>
                <a:lnTo>
                  <a:pt x="166116" y="2286"/>
                </a:lnTo>
                <a:lnTo>
                  <a:pt x="161544" y="0"/>
                </a:lnTo>
                <a:lnTo>
                  <a:pt x="0" y="161544"/>
                </a:lnTo>
                <a:lnTo>
                  <a:pt x="4572" y="163830"/>
                </a:lnTo>
                <a:close/>
              </a:path>
            </a:pathLst>
          </a:custGeom>
          <a:solidFill>
            <a:srgbClr val="43A9A9"/>
          </a:solidFill>
        </p:spPr>
        <p:txBody>
          <a:bodyPr wrap="square" lIns="0" tIns="0" rIns="0" bIns="0" rtlCol="0">
            <a:noAutofit/>
          </a:bodyPr>
          <a:lstStyle/>
          <a:p>
            <a:endParaRPr/>
          </a:p>
        </p:txBody>
      </p:sp>
      <p:sp>
        <p:nvSpPr>
          <p:cNvPr id="4072" name="object 4072"/>
          <p:cNvSpPr/>
          <p:nvPr/>
        </p:nvSpPr>
        <p:spPr>
          <a:xfrm>
            <a:off x="5600700" y="4296156"/>
            <a:ext cx="161544" cy="161544"/>
          </a:xfrm>
          <a:custGeom>
            <a:avLst/>
            <a:gdLst/>
            <a:ahLst/>
            <a:cxnLst/>
            <a:rect l="l" t="t" r="r" b="b"/>
            <a:pathLst>
              <a:path w="161544" h="161544">
                <a:moveTo>
                  <a:pt x="0" y="161543"/>
                </a:moveTo>
                <a:lnTo>
                  <a:pt x="161544" y="0"/>
                </a:lnTo>
              </a:path>
            </a:pathLst>
          </a:custGeom>
          <a:ln w="762">
            <a:solidFill>
              <a:srgbClr val="43A9A9"/>
            </a:solidFill>
          </a:ln>
        </p:spPr>
        <p:txBody>
          <a:bodyPr wrap="square" lIns="0" tIns="0" rIns="0" bIns="0" rtlCol="0">
            <a:noAutofit/>
          </a:bodyPr>
          <a:lstStyle/>
          <a:p>
            <a:endParaRPr/>
          </a:p>
        </p:txBody>
      </p:sp>
      <p:sp>
        <p:nvSpPr>
          <p:cNvPr id="4073" name="object 4073"/>
          <p:cNvSpPr/>
          <p:nvPr/>
        </p:nvSpPr>
        <p:spPr>
          <a:xfrm>
            <a:off x="5599176" y="4295393"/>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3A9A9"/>
          </a:solidFill>
        </p:spPr>
        <p:txBody>
          <a:bodyPr wrap="square" lIns="0" tIns="0" rIns="0" bIns="0" rtlCol="0">
            <a:noAutofit/>
          </a:bodyPr>
          <a:lstStyle/>
          <a:p>
            <a:endParaRPr/>
          </a:p>
        </p:txBody>
      </p:sp>
      <p:sp>
        <p:nvSpPr>
          <p:cNvPr id="4074" name="object 4074"/>
          <p:cNvSpPr/>
          <p:nvPr/>
        </p:nvSpPr>
        <p:spPr>
          <a:xfrm>
            <a:off x="5598414" y="4294632"/>
            <a:ext cx="162306" cy="162306"/>
          </a:xfrm>
          <a:custGeom>
            <a:avLst/>
            <a:gdLst/>
            <a:ahLst/>
            <a:cxnLst/>
            <a:rect l="l" t="t" r="r" b="b"/>
            <a:pathLst>
              <a:path w="162306" h="162305">
                <a:moveTo>
                  <a:pt x="762" y="162306"/>
                </a:moveTo>
                <a:lnTo>
                  <a:pt x="162306" y="762"/>
                </a:lnTo>
                <a:lnTo>
                  <a:pt x="161544" y="0"/>
                </a:lnTo>
                <a:lnTo>
                  <a:pt x="0" y="162306"/>
                </a:lnTo>
                <a:lnTo>
                  <a:pt x="762" y="162306"/>
                </a:lnTo>
                <a:close/>
              </a:path>
            </a:pathLst>
          </a:custGeom>
          <a:solidFill>
            <a:srgbClr val="44ACAC"/>
          </a:solidFill>
        </p:spPr>
        <p:txBody>
          <a:bodyPr wrap="square" lIns="0" tIns="0" rIns="0" bIns="0" rtlCol="0">
            <a:noAutofit/>
          </a:bodyPr>
          <a:lstStyle/>
          <a:p>
            <a:endParaRPr/>
          </a:p>
        </p:txBody>
      </p:sp>
      <p:sp>
        <p:nvSpPr>
          <p:cNvPr id="4075" name="object 4075"/>
          <p:cNvSpPr/>
          <p:nvPr/>
        </p:nvSpPr>
        <p:spPr>
          <a:xfrm>
            <a:off x="5596890" y="4294632"/>
            <a:ext cx="163068" cy="162306"/>
          </a:xfrm>
          <a:custGeom>
            <a:avLst/>
            <a:gdLst/>
            <a:ahLst/>
            <a:cxnLst/>
            <a:rect l="l" t="t" r="r" b="b"/>
            <a:pathLst>
              <a:path w="163067" h="162305">
                <a:moveTo>
                  <a:pt x="1524" y="162306"/>
                </a:moveTo>
                <a:lnTo>
                  <a:pt x="163068" y="0"/>
                </a:lnTo>
                <a:lnTo>
                  <a:pt x="161544" y="0"/>
                </a:lnTo>
                <a:lnTo>
                  <a:pt x="0" y="161544"/>
                </a:lnTo>
                <a:lnTo>
                  <a:pt x="1524" y="162306"/>
                </a:lnTo>
                <a:close/>
              </a:path>
            </a:pathLst>
          </a:custGeom>
          <a:solidFill>
            <a:srgbClr val="46B0B0"/>
          </a:solidFill>
        </p:spPr>
        <p:txBody>
          <a:bodyPr wrap="square" lIns="0" tIns="0" rIns="0" bIns="0" rtlCol="0">
            <a:noAutofit/>
          </a:bodyPr>
          <a:lstStyle/>
          <a:p>
            <a:endParaRPr/>
          </a:p>
        </p:txBody>
      </p:sp>
      <p:sp>
        <p:nvSpPr>
          <p:cNvPr id="4076" name="object 4076"/>
          <p:cNvSpPr/>
          <p:nvPr/>
        </p:nvSpPr>
        <p:spPr>
          <a:xfrm>
            <a:off x="5596127" y="4293870"/>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7B5B5"/>
          </a:solidFill>
        </p:spPr>
        <p:txBody>
          <a:bodyPr wrap="square" lIns="0" tIns="0" rIns="0" bIns="0" rtlCol="0">
            <a:noAutofit/>
          </a:bodyPr>
          <a:lstStyle/>
          <a:p>
            <a:endParaRPr/>
          </a:p>
        </p:txBody>
      </p:sp>
      <p:sp>
        <p:nvSpPr>
          <p:cNvPr id="4077" name="object 4077"/>
          <p:cNvSpPr/>
          <p:nvPr/>
        </p:nvSpPr>
        <p:spPr>
          <a:xfrm>
            <a:off x="5591555" y="4291584"/>
            <a:ext cx="166116" cy="163830"/>
          </a:xfrm>
          <a:custGeom>
            <a:avLst/>
            <a:gdLst/>
            <a:ahLst/>
            <a:cxnLst/>
            <a:rect l="l" t="t" r="r" b="b"/>
            <a:pathLst>
              <a:path w="166115" h="163829">
                <a:moveTo>
                  <a:pt x="4572" y="163829"/>
                </a:moveTo>
                <a:lnTo>
                  <a:pt x="166116" y="2285"/>
                </a:lnTo>
                <a:lnTo>
                  <a:pt x="161544" y="0"/>
                </a:lnTo>
                <a:lnTo>
                  <a:pt x="0" y="161543"/>
                </a:lnTo>
                <a:lnTo>
                  <a:pt x="4572" y="163829"/>
                </a:lnTo>
                <a:close/>
              </a:path>
            </a:pathLst>
          </a:custGeom>
          <a:solidFill>
            <a:srgbClr val="49B8B8"/>
          </a:solidFill>
        </p:spPr>
        <p:txBody>
          <a:bodyPr wrap="square" lIns="0" tIns="0" rIns="0" bIns="0" rtlCol="0">
            <a:noAutofit/>
          </a:bodyPr>
          <a:lstStyle/>
          <a:p>
            <a:endParaRPr/>
          </a:p>
        </p:txBody>
      </p:sp>
      <p:sp>
        <p:nvSpPr>
          <p:cNvPr id="4078" name="object 4078"/>
          <p:cNvSpPr/>
          <p:nvPr/>
        </p:nvSpPr>
        <p:spPr>
          <a:xfrm>
            <a:off x="5596127" y="4293870"/>
            <a:ext cx="161544" cy="161544"/>
          </a:xfrm>
          <a:custGeom>
            <a:avLst/>
            <a:gdLst/>
            <a:ahLst/>
            <a:cxnLst/>
            <a:rect l="l" t="t" r="r" b="b"/>
            <a:pathLst>
              <a:path w="161544" h="161544">
                <a:moveTo>
                  <a:pt x="0" y="161544"/>
                </a:moveTo>
                <a:lnTo>
                  <a:pt x="161544" y="0"/>
                </a:lnTo>
              </a:path>
            </a:pathLst>
          </a:custGeom>
          <a:ln w="762">
            <a:solidFill>
              <a:srgbClr val="49B8B8"/>
            </a:solidFill>
          </a:ln>
        </p:spPr>
        <p:txBody>
          <a:bodyPr wrap="square" lIns="0" tIns="0" rIns="0" bIns="0" rtlCol="0">
            <a:noAutofit/>
          </a:bodyPr>
          <a:lstStyle/>
          <a:p>
            <a:endParaRPr/>
          </a:p>
        </p:txBody>
      </p:sp>
      <p:sp>
        <p:nvSpPr>
          <p:cNvPr id="4079" name="object 4079"/>
          <p:cNvSpPr/>
          <p:nvPr/>
        </p:nvSpPr>
        <p:spPr>
          <a:xfrm>
            <a:off x="5594603" y="4293108"/>
            <a:ext cx="163068" cy="162306"/>
          </a:xfrm>
          <a:custGeom>
            <a:avLst/>
            <a:gdLst/>
            <a:ahLst/>
            <a:cxnLst/>
            <a:rect l="l" t="t" r="r" b="b"/>
            <a:pathLst>
              <a:path w="163067" h="162305">
                <a:moveTo>
                  <a:pt x="1524" y="162305"/>
                </a:moveTo>
                <a:lnTo>
                  <a:pt x="163068" y="761"/>
                </a:lnTo>
                <a:lnTo>
                  <a:pt x="161544" y="0"/>
                </a:lnTo>
                <a:lnTo>
                  <a:pt x="0" y="162305"/>
                </a:lnTo>
                <a:lnTo>
                  <a:pt x="1524" y="162305"/>
                </a:lnTo>
                <a:close/>
              </a:path>
            </a:pathLst>
          </a:custGeom>
          <a:solidFill>
            <a:srgbClr val="49B8B8"/>
          </a:solidFill>
        </p:spPr>
        <p:txBody>
          <a:bodyPr wrap="square" lIns="0" tIns="0" rIns="0" bIns="0" rtlCol="0">
            <a:noAutofit/>
          </a:bodyPr>
          <a:lstStyle/>
          <a:p>
            <a:endParaRPr/>
          </a:p>
        </p:txBody>
      </p:sp>
      <p:sp>
        <p:nvSpPr>
          <p:cNvPr id="4080" name="object 4080"/>
          <p:cNvSpPr/>
          <p:nvPr/>
        </p:nvSpPr>
        <p:spPr>
          <a:xfrm>
            <a:off x="5593842" y="4292346"/>
            <a:ext cx="162306" cy="163068"/>
          </a:xfrm>
          <a:custGeom>
            <a:avLst/>
            <a:gdLst/>
            <a:ahLst/>
            <a:cxnLst/>
            <a:rect l="l" t="t" r="r" b="b"/>
            <a:pathLst>
              <a:path w="162306" h="163067">
                <a:moveTo>
                  <a:pt x="762" y="163068"/>
                </a:moveTo>
                <a:lnTo>
                  <a:pt x="162306" y="762"/>
                </a:lnTo>
                <a:lnTo>
                  <a:pt x="161544" y="0"/>
                </a:lnTo>
                <a:lnTo>
                  <a:pt x="0" y="162306"/>
                </a:lnTo>
                <a:lnTo>
                  <a:pt x="762" y="163068"/>
                </a:lnTo>
                <a:close/>
              </a:path>
            </a:pathLst>
          </a:custGeom>
          <a:solidFill>
            <a:srgbClr val="4ABBBB"/>
          </a:solidFill>
        </p:spPr>
        <p:txBody>
          <a:bodyPr wrap="square" lIns="0" tIns="0" rIns="0" bIns="0" rtlCol="0">
            <a:noAutofit/>
          </a:bodyPr>
          <a:lstStyle/>
          <a:p>
            <a:endParaRPr/>
          </a:p>
        </p:txBody>
      </p:sp>
      <p:sp>
        <p:nvSpPr>
          <p:cNvPr id="4081" name="object 4081"/>
          <p:cNvSpPr/>
          <p:nvPr/>
        </p:nvSpPr>
        <p:spPr>
          <a:xfrm>
            <a:off x="5592318" y="4291583"/>
            <a:ext cx="163068" cy="163068"/>
          </a:xfrm>
          <a:custGeom>
            <a:avLst/>
            <a:gdLst/>
            <a:ahLst/>
            <a:cxnLst/>
            <a:rect l="l" t="t" r="r" b="b"/>
            <a:pathLst>
              <a:path w="163067" h="163067">
                <a:moveTo>
                  <a:pt x="1524" y="163068"/>
                </a:moveTo>
                <a:lnTo>
                  <a:pt x="163068" y="762"/>
                </a:lnTo>
                <a:lnTo>
                  <a:pt x="161544" y="0"/>
                </a:lnTo>
                <a:lnTo>
                  <a:pt x="0" y="162306"/>
                </a:lnTo>
                <a:lnTo>
                  <a:pt x="1524" y="163068"/>
                </a:lnTo>
                <a:close/>
              </a:path>
            </a:pathLst>
          </a:custGeom>
          <a:solidFill>
            <a:srgbClr val="4CBFC0"/>
          </a:solidFill>
        </p:spPr>
        <p:txBody>
          <a:bodyPr wrap="square" lIns="0" tIns="0" rIns="0" bIns="0" rtlCol="0">
            <a:noAutofit/>
          </a:bodyPr>
          <a:lstStyle/>
          <a:p>
            <a:endParaRPr/>
          </a:p>
        </p:txBody>
      </p:sp>
      <p:sp>
        <p:nvSpPr>
          <p:cNvPr id="4082" name="object 4082"/>
          <p:cNvSpPr/>
          <p:nvPr/>
        </p:nvSpPr>
        <p:spPr>
          <a:xfrm>
            <a:off x="5591555" y="4291583"/>
            <a:ext cx="162306" cy="162306"/>
          </a:xfrm>
          <a:custGeom>
            <a:avLst/>
            <a:gdLst/>
            <a:ahLst/>
            <a:cxnLst/>
            <a:rect l="l" t="t" r="r" b="b"/>
            <a:pathLst>
              <a:path w="162305" h="162305">
                <a:moveTo>
                  <a:pt x="762" y="162306"/>
                </a:moveTo>
                <a:lnTo>
                  <a:pt x="162306" y="0"/>
                </a:lnTo>
                <a:lnTo>
                  <a:pt x="161544" y="0"/>
                </a:lnTo>
                <a:lnTo>
                  <a:pt x="0" y="161544"/>
                </a:lnTo>
                <a:lnTo>
                  <a:pt x="762" y="162306"/>
                </a:lnTo>
                <a:close/>
              </a:path>
            </a:pathLst>
          </a:custGeom>
          <a:solidFill>
            <a:srgbClr val="4DC3C3"/>
          </a:solidFill>
        </p:spPr>
        <p:txBody>
          <a:bodyPr wrap="square" lIns="0" tIns="0" rIns="0" bIns="0" rtlCol="0">
            <a:noAutofit/>
          </a:bodyPr>
          <a:lstStyle/>
          <a:p>
            <a:endParaRPr/>
          </a:p>
        </p:txBody>
      </p:sp>
      <p:sp>
        <p:nvSpPr>
          <p:cNvPr id="4083" name="object 4083"/>
          <p:cNvSpPr/>
          <p:nvPr/>
        </p:nvSpPr>
        <p:spPr>
          <a:xfrm>
            <a:off x="5587745" y="4287011"/>
            <a:ext cx="165354" cy="166116"/>
          </a:xfrm>
          <a:custGeom>
            <a:avLst/>
            <a:gdLst/>
            <a:ahLst/>
            <a:cxnLst/>
            <a:rect l="l" t="t" r="r" b="b"/>
            <a:pathLst>
              <a:path w="165353" h="166115">
                <a:moveTo>
                  <a:pt x="3810" y="166116"/>
                </a:moveTo>
                <a:lnTo>
                  <a:pt x="165354" y="4572"/>
                </a:lnTo>
                <a:lnTo>
                  <a:pt x="161544" y="0"/>
                </a:lnTo>
                <a:lnTo>
                  <a:pt x="0" y="161544"/>
                </a:lnTo>
                <a:lnTo>
                  <a:pt x="3810" y="166116"/>
                </a:lnTo>
                <a:close/>
              </a:path>
            </a:pathLst>
          </a:custGeom>
          <a:solidFill>
            <a:srgbClr val="4FC6C6"/>
          </a:solidFill>
        </p:spPr>
        <p:txBody>
          <a:bodyPr wrap="square" lIns="0" tIns="0" rIns="0" bIns="0" rtlCol="0">
            <a:noAutofit/>
          </a:bodyPr>
          <a:lstStyle/>
          <a:p>
            <a:endParaRPr/>
          </a:p>
        </p:txBody>
      </p:sp>
      <p:sp>
        <p:nvSpPr>
          <p:cNvPr id="4084" name="object 4084"/>
          <p:cNvSpPr/>
          <p:nvPr/>
        </p:nvSpPr>
        <p:spPr>
          <a:xfrm>
            <a:off x="5591555" y="4291583"/>
            <a:ext cx="161544" cy="161544"/>
          </a:xfrm>
          <a:custGeom>
            <a:avLst/>
            <a:gdLst/>
            <a:ahLst/>
            <a:cxnLst/>
            <a:rect l="l" t="t" r="r" b="b"/>
            <a:pathLst>
              <a:path w="161544" h="161544">
                <a:moveTo>
                  <a:pt x="0" y="161544"/>
                </a:moveTo>
                <a:lnTo>
                  <a:pt x="161544" y="0"/>
                </a:lnTo>
              </a:path>
            </a:pathLst>
          </a:custGeom>
          <a:ln w="762">
            <a:solidFill>
              <a:srgbClr val="4FC6C6"/>
            </a:solidFill>
          </a:ln>
        </p:spPr>
        <p:txBody>
          <a:bodyPr wrap="square" lIns="0" tIns="0" rIns="0" bIns="0" rtlCol="0">
            <a:noAutofit/>
          </a:bodyPr>
          <a:lstStyle/>
          <a:p>
            <a:endParaRPr/>
          </a:p>
        </p:txBody>
      </p:sp>
      <p:sp>
        <p:nvSpPr>
          <p:cNvPr id="4085" name="object 4085"/>
          <p:cNvSpPr/>
          <p:nvPr/>
        </p:nvSpPr>
        <p:spPr>
          <a:xfrm>
            <a:off x="5590793" y="4290059"/>
            <a:ext cx="162306" cy="163068"/>
          </a:xfrm>
          <a:custGeom>
            <a:avLst/>
            <a:gdLst/>
            <a:ahLst/>
            <a:cxnLst/>
            <a:rect l="l" t="t" r="r" b="b"/>
            <a:pathLst>
              <a:path w="162305" h="163067">
                <a:moveTo>
                  <a:pt x="762" y="163068"/>
                </a:moveTo>
                <a:lnTo>
                  <a:pt x="162306" y="1524"/>
                </a:lnTo>
                <a:lnTo>
                  <a:pt x="161544" y="0"/>
                </a:lnTo>
                <a:lnTo>
                  <a:pt x="0" y="162306"/>
                </a:lnTo>
                <a:lnTo>
                  <a:pt x="762" y="163068"/>
                </a:lnTo>
                <a:close/>
              </a:path>
            </a:pathLst>
          </a:custGeom>
          <a:solidFill>
            <a:srgbClr val="4FC6C6"/>
          </a:solidFill>
        </p:spPr>
        <p:txBody>
          <a:bodyPr wrap="square" lIns="0" tIns="0" rIns="0" bIns="0" rtlCol="0">
            <a:noAutofit/>
          </a:bodyPr>
          <a:lstStyle/>
          <a:p>
            <a:endParaRPr/>
          </a:p>
        </p:txBody>
      </p:sp>
      <p:sp>
        <p:nvSpPr>
          <p:cNvPr id="4086" name="object 4086"/>
          <p:cNvSpPr/>
          <p:nvPr/>
        </p:nvSpPr>
        <p:spPr>
          <a:xfrm>
            <a:off x="5590032" y="4289298"/>
            <a:ext cx="162306" cy="163068"/>
          </a:xfrm>
          <a:custGeom>
            <a:avLst/>
            <a:gdLst/>
            <a:ahLst/>
            <a:cxnLst/>
            <a:rect l="l" t="t" r="r" b="b"/>
            <a:pathLst>
              <a:path w="162305" h="163067">
                <a:moveTo>
                  <a:pt x="762" y="163067"/>
                </a:moveTo>
                <a:lnTo>
                  <a:pt x="162306" y="761"/>
                </a:lnTo>
                <a:lnTo>
                  <a:pt x="161544" y="0"/>
                </a:lnTo>
                <a:lnTo>
                  <a:pt x="0" y="162305"/>
                </a:lnTo>
                <a:lnTo>
                  <a:pt x="762" y="163067"/>
                </a:lnTo>
                <a:close/>
              </a:path>
            </a:pathLst>
          </a:custGeom>
          <a:solidFill>
            <a:srgbClr val="4FC7C7"/>
          </a:solidFill>
        </p:spPr>
        <p:txBody>
          <a:bodyPr wrap="square" lIns="0" tIns="0" rIns="0" bIns="0" rtlCol="0">
            <a:noAutofit/>
          </a:bodyPr>
          <a:lstStyle/>
          <a:p>
            <a:endParaRPr/>
          </a:p>
        </p:txBody>
      </p:sp>
      <p:sp>
        <p:nvSpPr>
          <p:cNvPr id="4087" name="object 4087"/>
          <p:cNvSpPr/>
          <p:nvPr/>
        </p:nvSpPr>
        <p:spPr>
          <a:xfrm>
            <a:off x="5589270" y="4288536"/>
            <a:ext cx="162306" cy="163068"/>
          </a:xfrm>
          <a:custGeom>
            <a:avLst/>
            <a:gdLst/>
            <a:ahLst/>
            <a:cxnLst/>
            <a:rect l="l" t="t" r="r" b="b"/>
            <a:pathLst>
              <a:path w="162305" h="163067">
                <a:moveTo>
                  <a:pt x="762" y="163067"/>
                </a:moveTo>
                <a:lnTo>
                  <a:pt x="162306" y="761"/>
                </a:lnTo>
                <a:lnTo>
                  <a:pt x="161544" y="0"/>
                </a:lnTo>
                <a:lnTo>
                  <a:pt x="0" y="161543"/>
                </a:lnTo>
                <a:lnTo>
                  <a:pt x="762" y="163067"/>
                </a:lnTo>
                <a:close/>
              </a:path>
            </a:pathLst>
          </a:custGeom>
          <a:solidFill>
            <a:srgbClr val="50C9C9"/>
          </a:solidFill>
        </p:spPr>
        <p:txBody>
          <a:bodyPr wrap="square" lIns="0" tIns="0" rIns="0" bIns="0" rtlCol="0">
            <a:noAutofit/>
          </a:bodyPr>
          <a:lstStyle/>
          <a:p>
            <a:endParaRPr/>
          </a:p>
        </p:txBody>
      </p:sp>
      <p:sp>
        <p:nvSpPr>
          <p:cNvPr id="4088" name="object 4088"/>
          <p:cNvSpPr/>
          <p:nvPr/>
        </p:nvSpPr>
        <p:spPr>
          <a:xfrm>
            <a:off x="5588508" y="4287773"/>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1CBCB"/>
          </a:solidFill>
        </p:spPr>
        <p:txBody>
          <a:bodyPr wrap="square" lIns="0" tIns="0" rIns="0" bIns="0" rtlCol="0">
            <a:noAutofit/>
          </a:bodyPr>
          <a:lstStyle/>
          <a:p>
            <a:endParaRPr/>
          </a:p>
        </p:txBody>
      </p:sp>
      <p:sp>
        <p:nvSpPr>
          <p:cNvPr id="4089" name="object 4089"/>
          <p:cNvSpPr/>
          <p:nvPr/>
        </p:nvSpPr>
        <p:spPr>
          <a:xfrm>
            <a:off x="5587745" y="4287011"/>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2CECE"/>
          </a:solidFill>
        </p:spPr>
        <p:txBody>
          <a:bodyPr wrap="square" lIns="0" tIns="0" rIns="0" bIns="0" rtlCol="0">
            <a:noAutofit/>
          </a:bodyPr>
          <a:lstStyle/>
          <a:p>
            <a:endParaRPr/>
          </a:p>
        </p:txBody>
      </p:sp>
      <p:sp>
        <p:nvSpPr>
          <p:cNvPr id="4090" name="object 4090"/>
          <p:cNvSpPr/>
          <p:nvPr/>
        </p:nvSpPr>
        <p:spPr>
          <a:xfrm>
            <a:off x="5583935" y="4281677"/>
            <a:ext cx="165354" cy="166878"/>
          </a:xfrm>
          <a:custGeom>
            <a:avLst/>
            <a:gdLst/>
            <a:ahLst/>
            <a:cxnLst/>
            <a:rect l="l" t="t" r="r" b="b"/>
            <a:pathLst>
              <a:path w="165353" h="166877">
                <a:moveTo>
                  <a:pt x="3810" y="166877"/>
                </a:moveTo>
                <a:lnTo>
                  <a:pt x="165354" y="5333"/>
                </a:lnTo>
                <a:lnTo>
                  <a:pt x="161544" y="0"/>
                </a:lnTo>
                <a:lnTo>
                  <a:pt x="0" y="161543"/>
                </a:lnTo>
                <a:lnTo>
                  <a:pt x="3810" y="166877"/>
                </a:lnTo>
                <a:close/>
              </a:path>
            </a:pathLst>
          </a:custGeom>
          <a:solidFill>
            <a:srgbClr val="52D0D0"/>
          </a:solidFill>
        </p:spPr>
        <p:txBody>
          <a:bodyPr wrap="square" lIns="0" tIns="0" rIns="0" bIns="0" rtlCol="0">
            <a:noAutofit/>
          </a:bodyPr>
          <a:lstStyle/>
          <a:p>
            <a:endParaRPr/>
          </a:p>
        </p:txBody>
      </p:sp>
      <p:sp>
        <p:nvSpPr>
          <p:cNvPr id="4091" name="object 4091"/>
          <p:cNvSpPr/>
          <p:nvPr/>
        </p:nvSpPr>
        <p:spPr>
          <a:xfrm>
            <a:off x="5587745" y="4287011"/>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4092" name="object 4092"/>
          <p:cNvSpPr/>
          <p:nvPr/>
        </p:nvSpPr>
        <p:spPr>
          <a:xfrm>
            <a:off x="5586983" y="4286249"/>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2D0D0"/>
          </a:solidFill>
        </p:spPr>
        <p:txBody>
          <a:bodyPr wrap="square" lIns="0" tIns="0" rIns="0" bIns="0" rtlCol="0">
            <a:noAutofit/>
          </a:bodyPr>
          <a:lstStyle/>
          <a:p>
            <a:endParaRPr/>
          </a:p>
        </p:txBody>
      </p:sp>
      <p:sp>
        <p:nvSpPr>
          <p:cNvPr id="4093" name="object 4093"/>
          <p:cNvSpPr/>
          <p:nvPr/>
        </p:nvSpPr>
        <p:spPr>
          <a:xfrm>
            <a:off x="5586221" y="4284726"/>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2D1D1"/>
          </a:solidFill>
        </p:spPr>
        <p:txBody>
          <a:bodyPr wrap="square" lIns="0" tIns="0" rIns="0" bIns="0" rtlCol="0">
            <a:noAutofit/>
          </a:bodyPr>
          <a:lstStyle/>
          <a:p>
            <a:endParaRPr/>
          </a:p>
        </p:txBody>
      </p:sp>
      <p:sp>
        <p:nvSpPr>
          <p:cNvPr id="4094" name="object 4094"/>
          <p:cNvSpPr/>
          <p:nvPr/>
        </p:nvSpPr>
        <p:spPr>
          <a:xfrm>
            <a:off x="5585460" y="4283964"/>
            <a:ext cx="162306" cy="163068"/>
          </a:xfrm>
          <a:custGeom>
            <a:avLst/>
            <a:gdLst/>
            <a:ahLst/>
            <a:cxnLst/>
            <a:rect l="l" t="t" r="r" b="b"/>
            <a:pathLst>
              <a:path w="162305" h="163067">
                <a:moveTo>
                  <a:pt x="762" y="163068"/>
                </a:moveTo>
                <a:lnTo>
                  <a:pt x="162306" y="762"/>
                </a:lnTo>
                <a:lnTo>
                  <a:pt x="161544" y="0"/>
                </a:lnTo>
                <a:lnTo>
                  <a:pt x="0" y="161544"/>
                </a:lnTo>
                <a:lnTo>
                  <a:pt x="762" y="163068"/>
                </a:lnTo>
                <a:close/>
              </a:path>
            </a:pathLst>
          </a:custGeom>
          <a:solidFill>
            <a:srgbClr val="53D2D2"/>
          </a:solidFill>
        </p:spPr>
        <p:txBody>
          <a:bodyPr wrap="square" lIns="0" tIns="0" rIns="0" bIns="0" rtlCol="0">
            <a:noAutofit/>
          </a:bodyPr>
          <a:lstStyle/>
          <a:p>
            <a:endParaRPr/>
          </a:p>
        </p:txBody>
      </p:sp>
      <p:sp>
        <p:nvSpPr>
          <p:cNvPr id="4095" name="object 4095"/>
          <p:cNvSpPr/>
          <p:nvPr/>
        </p:nvSpPr>
        <p:spPr>
          <a:xfrm>
            <a:off x="5584698" y="4283201"/>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3D3"/>
          </a:solidFill>
        </p:spPr>
        <p:txBody>
          <a:bodyPr wrap="square" lIns="0" tIns="0" rIns="0" bIns="0" rtlCol="0">
            <a:noAutofit/>
          </a:bodyPr>
          <a:lstStyle/>
          <a:p>
            <a:endParaRPr/>
          </a:p>
        </p:txBody>
      </p:sp>
      <p:sp>
        <p:nvSpPr>
          <p:cNvPr id="4096" name="object 4096"/>
          <p:cNvSpPr/>
          <p:nvPr/>
        </p:nvSpPr>
        <p:spPr>
          <a:xfrm>
            <a:off x="5583936" y="4281677"/>
            <a:ext cx="162306" cy="163068"/>
          </a:xfrm>
          <a:custGeom>
            <a:avLst/>
            <a:gdLst/>
            <a:ahLst/>
            <a:cxnLst/>
            <a:rect l="l" t="t" r="r" b="b"/>
            <a:pathLst>
              <a:path w="162305" h="163067">
                <a:moveTo>
                  <a:pt x="762" y="163067"/>
                </a:moveTo>
                <a:lnTo>
                  <a:pt x="162306" y="1523"/>
                </a:lnTo>
                <a:lnTo>
                  <a:pt x="161544" y="0"/>
                </a:lnTo>
                <a:lnTo>
                  <a:pt x="0" y="161543"/>
                </a:lnTo>
                <a:lnTo>
                  <a:pt x="762" y="163067"/>
                </a:lnTo>
                <a:close/>
              </a:path>
            </a:pathLst>
          </a:custGeom>
          <a:solidFill>
            <a:srgbClr val="54D4D4"/>
          </a:solidFill>
        </p:spPr>
        <p:txBody>
          <a:bodyPr wrap="square" lIns="0" tIns="0" rIns="0" bIns="0" rtlCol="0">
            <a:noAutofit/>
          </a:bodyPr>
          <a:lstStyle/>
          <a:p>
            <a:endParaRPr/>
          </a:p>
        </p:txBody>
      </p:sp>
      <p:sp>
        <p:nvSpPr>
          <p:cNvPr id="4097" name="object 4097"/>
          <p:cNvSpPr/>
          <p:nvPr/>
        </p:nvSpPr>
        <p:spPr>
          <a:xfrm>
            <a:off x="5580887" y="4275582"/>
            <a:ext cx="164592" cy="167640"/>
          </a:xfrm>
          <a:custGeom>
            <a:avLst/>
            <a:gdLst/>
            <a:ahLst/>
            <a:cxnLst/>
            <a:rect l="l" t="t" r="r" b="b"/>
            <a:pathLst>
              <a:path w="164591" h="167639">
                <a:moveTo>
                  <a:pt x="3048" y="167639"/>
                </a:moveTo>
                <a:lnTo>
                  <a:pt x="164592" y="6095"/>
                </a:lnTo>
                <a:lnTo>
                  <a:pt x="161544" y="0"/>
                </a:lnTo>
                <a:lnTo>
                  <a:pt x="0" y="161543"/>
                </a:lnTo>
                <a:lnTo>
                  <a:pt x="3048" y="167639"/>
                </a:lnTo>
                <a:close/>
              </a:path>
            </a:pathLst>
          </a:custGeom>
          <a:solidFill>
            <a:srgbClr val="55D6D6"/>
          </a:solidFill>
        </p:spPr>
        <p:txBody>
          <a:bodyPr wrap="square" lIns="0" tIns="0" rIns="0" bIns="0" rtlCol="0">
            <a:noAutofit/>
          </a:bodyPr>
          <a:lstStyle/>
          <a:p>
            <a:endParaRPr/>
          </a:p>
        </p:txBody>
      </p:sp>
      <p:sp>
        <p:nvSpPr>
          <p:cNvPr id="4098" name="object 4098"/>
          <p:cNvSpPr/>
          <p:nvPr/>
        </p:nvSpPr>
        <p:spPr>
          <a:xfrm>
            <a:off x="5583935" y="4281678"/>
            <a:ext cx="161544" cy="161544"/>
          </a:xfrm>
          <a:custGeom>
            <a:avLst/>
            <a:gdLst/>
            <a:ahLst/>
            <a:cxnLst/>
            <a:rect l="l" t="t" r="r" b="b"/>
            <a:pathLst>
              <a:path w="161544" h="161544">
                <a:moveTo>
                  <a:pt x="0" y="161544"/>
                </a:moveTo>
                <a:lnTo>
                  <a:pt x="161544" y="0"/>
                </a:lnTo>
              </a:path>
            </a:pathLst>
          </a:custGeom>
          <a:ln w="762">
            <a:solidFill>
              <a:srgbClr val="55D6D6"/>
            </a:solidFill>
          </a:ln>
        </p:spPr>
        <p:txBody>
          <a:bodyPr wrap="square" lIns="0" tIns="0" rIns="0" bIns="0" rtlCol="0">
            <a:noAutofit/>
          </a:bodyPr>
          <a:lstStyle/>
          <a:p>
            <a:endParaRPr/>
          </a:p>
        </p:txBody>
      </p:sp>
      <p:sp>
        <p:nvSpPr>
          <p:cNvPr id="4099" name="object 4099"/>
          <p:cNvSpPr/>
          <p:nvPr/>
        </p:nvSpPr>
        <p:spPr>
          <a:xfrm>
            <a:off x="5583173" y="4280154"/>
            <a:ext cx="162306" cy="163068"/>
          </a:xfrm>
          <a:custGeom>
            <a:avLst/>
            <a:gdLst/>
            <a:ahLst/>
            <a:cxnLst/>
            <a:rect l="l" t="t" r="r" b="b"/>
            <a:pathLst>
              <a:path w="162305" h="163067">
                <a:moveTo>
                  <a:pt x="762" y="163068"/>
                </a:moveTo>
                <a:lnTo>
                  <a:pt x="162306" y="1524"/>
                </a:lnTo>
                <a:lnTo>
                  <a:pt x="161544" y="0"/>
                </a:lnTo>
                <a:lnTo>
                  <a:pt x="0" y="161544"/>
                </a:lnTo>
                <a:lnTo>
                  <a:pt x="762" y="163068"/>
                </a:lnTo>
                <a:close/>
              </a:path>
            </a:pathLst>
          </a:custGeom>
          <a:solidFill>
            <a:srgbClr val="55D6D6"/>
          </a:solidFill>
        </p:spPr>
        <p:txBody>
          <a:bodyPr wrap="square" lIns="0" tIns="0" rIns="0" bIns="0" rtlCol="0">
            <a:noAutofit/>
          </a:bodyPr>
          <a:lstStyle/>
          <a:p>
            <a:endParaRPr/>
          </a:p>
        </p:txBody>
      </p:sp>
      <p:sp>
        <p:nvSpPr>
          <p:cNvPr id="4100" name="object 4100"/>
          <p:cNvSpPr/>
          <p:nvPr/>
        </p:nvSpPr>
        <p:spPr>
          <a:xfrm>
            <a:off x="5582411" y="4278630"/>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5D7D7"/>
          </a:solidFill>
        </p:spPr>
        <p:txBody>
          <a:bodyPr wrap="square" lIns="0" tIns="0" rIns="0" bIns="0" rtlCol="0">
            <a:noAutofit/>
          </a:bodyPr>
          <a:lstStyle/>
          <a:p>
            <a:endParaRPr/>
          </a:p>
        </p:txBody>
      </p:sp>
      <p:sp>
        <p:nvSpPr>
          <p:cNvPr id="4101" name="object 4101"/>
          <p:cNvSpPr/>
          <p:nvPr/>
        </p:nvSpPr>
        <p:spPr>
          <a:xfrm>
            <a:off x="5581649" y="4277105"/>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6D8D8"/>
          </a:solidFill>
        </p:spPr>
        <p:txBody>
          <a:bodyPr wrap="square" lIns="0" tIns="0" rIns="0" bIns="0" rtlCol="0">
            <a:noAutofit/>
          </a:bodyPr>
          <a:lstStyle/>
          <a:p>
            <a:endParaRPr/>
          </a:p>
        </p:txBody>
      </p:sp>
      <p:sp>
        <p:nvSpPr>
          <p:cNvPr id="4102" name="object 4102"/>
          <p:cNvSpPr/>
          <p:nvPr/>
        </p:nvSpPr>
        <p:spPr>
          <a:xfrm>
            <a:off x="5580888" y="4275582"/>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6DAD9"/>
          </a:solidFill>
        </p:spPr>
        <p:txBody>
          <a:bodyPr wrap="square" lIns="0" tIns="0" rIns="0" bIns="0" rtlCol="0">
            <a:noAutofit/>
          </a:bodyPr>
          <a:lstStyle/>
          <a:p>
            <a:endParaRPr/>
          </a:p>
        </p:txBody>
      </p:sp>
      <p:sp>
        <p:nvSpPr>
          <p:cNvPr id="4103" name="object 4103"/>
          <p:cNvSpPr/>
          <p:nvPr/>
        </p:nvSpPr>
        <p:spPr>
          <a:xfrm>
            <a:off x="5578602" y="4267962"/>
            <a:ext cx="163830" cy="169164"/>
          </a:xfrm>
          <a:custGeom>
            <a:avLst/>
            <a:gdLst/>
            <a:ahLst/>
            <a:cxnLst/>
            <a:rect l="l" t="t" r="r" b="b"/>
            <a:pathLst>
              <a:path w="163829" h="169163">
                <a:moveTo>
                  <a:pt x="2286" y="169163"/>
                </a:moveTo>
                <a:lnTo>
                  <a:pt x="163830" y="7619"/>
                </a:lnTo>
                <a:lnTo>
                  <a:pt x="161544" y="0"/>
                </a:lnTo>
                <a:lnTo>
                  <a:pt x="0" y="161543"/>
                </a:lnTo>
                <a:lnTo>
                  <a:pt x="2286" y="169163"/>
                </a:lnTo>
                <a:close/>
              </a:path>
            </a:pathLst>
          </a:custGeom>
          <a:solidFill>
            <a:srgbClr val="57DBDB"/>
          </a:solidFill>
        </p:spPr>
        <p:txBody>
          <a:bodyPr wrap="square" lIns="0" tIns="0" rIns="0" bIns="0" rtlCol="0">
            <a:noAutofit/>
          </a:bodyPr>
          <a:lstStyle/>
          <a:p>
            <a:endParaRPr/>
          </a:p>
        </p:txBody>
      </p:sp>
      <p:sp>
        <p:nvSpPr>
          <p:cNvPr id="4104" name="object 4104"/>
          <p:cNvSpPr/>
          <p:nvPr/>
        </p:nvSpPr>
        <p:spPr>
          <a:xfrm>
            <a:off x="5580888" y="4275582"/>
            <a:ext cx="161544" cy="161544"/>
          </a:xfrm>
          <a:custGeom>
            <a:avLst/>
            <a:gdLst/>
            <a:ahLst/>
            <a:cxnLst/>
            <a:rect l="l" t="t" r="r" b="b"/>
            <a:pathLst>
              <a:path w="161544" h="161544">
                <a:moveTo>
                  <a:pt x="0" y="161543"/>
                </a:moveTo>
                <a:lnTo>
                  <a:pt x="161544" y="0"/>
                </a:lnTo>
              </a:path>
            </a:pathLst>
          </a:custGeom>
          <a:ln w="762">
            <a:solidFill>
              <a:srgbClr val="57DBDB"/>
            </a:solidFill>
          </a:ln>
        </p:spPr>
        <p:txBody>
          <a:bodyPr wrap="square" lIns="0" tIns="0" rIns="0" bIns="0" rtlCol="0">
            <a:noAutofit/>
          </a:bodyPr>
          <a:lstStyle/>
          <a:p>
            <a:endParaRPr/>
          </a:p>
        </p:txBody>
      </p:sp>
      <p:sp>
        <p:nvSpPr>
          <p:cNvPr id="4105" name="object 4105"/>
          <p:cNvSpPr/>
          <p:nvPr/>
        </p:nvSpPr>
        <p:spPr>
          <a:xfrm>
            <a:off x="5580126" y="4273296"/>
            <a:ext cx="162306" cy="163830"/>
          </a:xfrm>
          <a:custGeom>
            <a:avLst/>
            <a:gdLst/>
            <a:ahLst/>
            <a:cxnLst/>
            <a:rect l="l" t="t" r="r" b="b"/>
            <a:pathLst>
              <a:path w="162306" h="163829">
                <a:moveTo>
                  <a:pt x="762" y="163830"/>
                </a:moveTo>
                <a:lnTo>
                  <a:pt x="162306" y="2286"/>
                </a:lnTo>
                <a:lnTo>
                  <a:pt x="161544" y="0"/>
                </a:lnTo>
                <a:lnTo>
                  <a:pt x="0" y="161544"/>
                </a:lnTo>
                <a:lnTo>
                  <a:pt x="762" y="163830"/>
                </a:lnTo>
                <a:close/>
              </a:path>
            </a:pathLst>
          </a:custGeom>
          <a:solidFill>
            <a:srgbClr val="57DBDB"/>
          </a:solidFill>
        </p:spPr>
        <p:txBody>
          <a:bodyPr wrap="square" lIns="0" tIns="0" rIns="0" bIns="0" rtlCol="0">
            <a:noAutofit/>
          </a:bodyPr>
          <a:lstStyle/>
          <a:p>
            <a:endParaRPr/>
          </a:p>
        </p:txBody>
      </p:sp>
      <p:sp>
        <p:nvSpPr>
          <p:cNvPr id="4106" name="object 4106"/>
          <p:cNvSpPr/>
          <p:nvPr/>
        </p:nvSpPr>
        <p:spPr>
          <a:xfrm>
            <a:off x="5579364" y="4270247"/>
            <a:ext cx="162306" cy="164592"/>
          </a:xfrm>
          <a:custGeom>
            <a:avLst/>
            <a:gdLst/>
            <a:ahLst/>
            <a:cxnLst/>
            <a:rect l="l" t="t" r="r" b="b"/>
            <a:pathLst>
              <a:path w="162306" h="164591">
                <a:moveTo>
                  <a:pt x="762" y="164591"/>
                </a:moveTo>
                <a:lnTo>
                  <a:pt x="162306" y="3047"/>
                </a:lnTo>
                <a:lnTo>
                  <a:pt x="161544" y="0"/>
                </a:lnTo>
                <a:lnTo>
                  <a:pt x="0" y="161543"/>
                </a:lnTo>
                <a:lnTo>
                  <a:pt x="762" y="164591"/>
                </a:lnTo>
                <a:close/>
              </a:path>
            </a:pathLst>
          </a:custGeom>
          <a:solidFill>
            <a:srgbClr val="57DCDC"/>
          </a:solidFill>
        </p:spPr>
        <p:txBody>
          <a:bodyPr wrap="square" lIns="0" tIns="0" rIns="0" bIns="0" rtlCol="0">
            <a:noAutofit/>
          </a:bodyPr>
          <a:lstStyle/>
          <a:p>
            <a:endParaRPr/>
          </a:p>
        </p:txBody>
      </p:sp>
      <p:sp>
        <p:nvSpPr>
          <p:cNvPr id="4107" name="object 4107"/>
          <p:cNvSpPr/>
          <p:nvPr/>
        </p:nvSpPr>
        <p:spPr>
          <a:xfrm>
            <a:off x="5578602" y="4267962"/>
            <a:ext cx="162306" cy="163830"/>
          </a:xfrm>
          <a:custGeom>
            <a:avLst/>
            <a:gdLst/>
            <a:ahLst/>
            <a:cxnLst/>
            <a:rect l="l" t="t" r="r" b="b"/>
            <a:pathLst>
              <a:path w="162305" h="163829">
                <a:moveTo>
                  <a:pt x="762" y="163830"/>
                </a:moveTo>
                <a:lnTo>
                  <a:pt x="162306" y="2286"/>
                </a:lnTo>
                <a:lnTo>
                  <a:pt x="161544" y="0"/>
                </a:lnTo>
                <a:lnTo>
                  <a:pt x="0" y="161544"/>
                </a:lnTo>
                <a:lnTo>
                  <a:pt x="762" y="163830"/>
                </a:lnTo>
                <a:close/>
              </a:path>
            </a:pathLst>
          </a:custGeom>
          <a:solidFill>
            <a:srgbClr val="56DDDD"/>
          </a:solidFill>
        </p:spPr>
        <p:txBody>
          <a:bodyPr wrap="square" lIns="0" tIns="0" rIns="0" bIns="0" rtlCol="0">
            <a:noAutofit/>
          </a:bodyPr>
          <a:lstStyle/>
          <a:p>
            <a:endParaRPr/>
          </a:p>
        </p:txBody>
      </p:sp>
      <p:sp>
        <p:nvSpPr>
          <p:cNvPr id="4108" name="object 4108"/>
          <p:cNvSpPr/>
          <p:nvPr/>
        </p:nvSpPr>
        <p:spPr>
          <a:xfrm>
            <a:off x="5576315" y="4259579"/>
            <a:ext cx="163830" cy="169926"/>
          </a:xfrm>
          <a:custGeom>
            <a:avLst/>
            <a:gdLst/>
            <a:ahLst/>
            <a:cxnLst/>
            <a:rect l="l" t="t" r="r" b="b"/>
            <a:pathLst>
              <a:path w="163829" h="169925">
                <a:moveTo>
                  <a:pt x="2286" y="169925"/>
                </a:moveTo>
                <a:lnTo>
                  <a:pt x="163830" y="8381"/>
                </a:lnTo>
                <a:lnTo>
                  <a:pt x="161544" y="0"/>
                </a:lnTo>
                <a:lnTo>
                  <a:pt x="0" y="161543"/>
                </a:lnTo>
                <a:lnTo>
                  <a:pt x="2286" y="169925"/>
                </a:lnTo>
                <a:close/>
              </a:path>
            </a:pathLst>
          </a:custGeom>
          <a:solidFill>
            <a:srgbClr val="57DEDE"/>
          </a:solidFill>
        </p:spPr>
        <p:txBody>
          <a:bodyPr wrap="square" lIns="0" tIns="0" rIns="0" bIns="0" rtlCol="0">
            <a:noAutofit/>
          </a:bodyPr>
          <a:lstStyle/>
          <a:p>
            <a:endParaRPr/>
          </a:p>
        </p:txBody>
      </p:sp>
      <p:sp>
        <p:nvSpPr>
          <p:cNvPr id="4109" name="object 4109"/>
          <p:cNvSpPr/>
          <p:nvPr/>
        </p:nvSpPr>
        <p:spPr>
          <a:xfrm>
            <a:off x="5578601" y="4267961"/>
            <a:ext cx="161544" cy="161544"/>
          </a:xfrm>
          <a:custGeom>
            <a:avLst/>
            <a:gdLst/>
            <a:ahLst/>
            <a:cxnLst/>
            <a:rect l="l" t="t" r="r" b="b"/>
            <a:pathLst>
              <a:path w="161544" h="161544">
                <a:moveTo>
                  <a:pt x="0" y="161544"/>
                </a:moveTo>
                <a:lnTo>
                  <a:pt x="161544" y="0"/>
                </a:lnTo>
              </a:path>
            </a:pathLst>
          </a:custGeom>
          <a:ln w="762">
            <a:solidFill>
              <a:srgbClr val="57DEDE"/>
            </a:solidFill>
          </a:ln>
        </p:spPr>
        <p:txBody>
          <a:bodyPr wrap="square" lIns="0" tIns="0" rIns="0" bIns="0" rtlCol="0">
            <a:noAutofit/>
          </a:bodyPr>
          <a:lstStyle/>
          <a:p>
            <a:endParaRPr/>
          </a:p>
        </p:txBody>
      </p:sp>
      <p:sp>
        <p:nvSpPr>
          <p:cNvPr id="4110" name="object 4110"/>
          <p:cNvSpPr/>
          <p:nvPr/>
        </p:nvSpPr>
        <p:spPr>
          <a:xfrm>
            <a:off x="5574792" y="4248149"/>
            <a:ext cx="163068" cy="172974"/>
          </a:xfrm>
          <a:custGeom>
            <a:avLst/>
            <a:gdLst/>
            <a:ahLst/>
            <a:cxnLst/>
            <a:rect l="l" t="t" r="r" b="b"/>
            <a:pathLst>
              <a:path w="163067" h="172974">
                <a:moveTo>
                  <a:pt x="1524" y="172974"/>
                </a:moveTo>
                <a:lnTo>
                  <a:pt x="163068" y="11430"/>
                </a:lnTo>
                <a:lnTo>
                  <a:pt x="161544" y="0"/>
                </a:lnTo>
                <a:lnTo>
                  <a:pt x="0" y="161544"/>
                </a:lnTo>
                <a:lnTo>
                  <a:pt x="1524" y="172974"/>
                </a:lnTo>
                <a:close/>
              </a:path>
            </a:pathLst>
          </a:custGeom>
          <a:solidFill>
            <a:srgbClr val="58DFDF"/>
          </a:solidFill>
        </p:spPr>
        <p:txBody>
          <a:bodyPr wrap="square" lIns="0" tIns="0" rIns="0" bIns="0" rtlCol="0">
            <a:noAutofit/>
          </a:bodyPr>
          <a:lstStyle/>
          <a:p>
            <a:endParaRPr/>
          </a:p>
        </p:txBody>
      </p:sp>
      <p:sp>
        <p:nvSpPr>
          <p:cNvPr id="4111" name="object 4111"/>
          <p:cNvSpPr/>
          <p:nvPr/>
        </p:nvSpPr>
        <p:spPr>
          <a:xfrm>
            <a:off x="5576316" y="4259579"/>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4112" name="object 4112"/>
          <p:cNvSpPr/>
          <p:nvPr/>
        </p:nvSpPr>
        <p:spPr>
          <a:xfrm>
            <a:off x="5573268" y="4230624"/>
            <a:ext cx="163068" cy="179070"/>
          </a:xfrm>
          <a:custGeom>
            <a:avLst/>
            <a:gdLst/>
            <a:ahLst/>
            <a:cxnLst/>
            <a:rect l="l" t="t" r="r" b="b"/>
            <a:pathLst>
              <a:path w="163067" h="179070">
                <a:moveTo>
                  <a:pt x="1524" y="179070"/>
                </a:moveTo>
                <a:lnTo>
                  <a:pt x="163068" y="17526"/>
                </a:lnTo>
                <a:lnTo>
                  <a:pt x="161544" y="0"/>
                </a:lnTo>
                <a:lnTo>
                  <a:pt x="0" y="161544"/>
                </a:lnTo>
                <a:lnTo>
                  <a:pt x="1524" y="179070"/>
                </a:lnTo>
                <a:close/>
              </a:path>
            </a:pathLst>
          </a:custGeom>
          <a:solidFill>
            <a:srgbClr val="58DFDF"/>
          </a:solidFill>
        </p:spPr>
        <p:txBody>
          <a:bodyPr wrap="square" lIns="0" tIns="0" rIns="0" bIns="0" rtlCol="0">
            <a:noAutofit/>
          </a:bodyPr>
          <a:lstStyle/>
          <a:p>
            <a:endParaRPr/>
          </a:p>
        </p:txBody>
      </p:sp>
      <p:sp>
        <p:nvSpPr>
          <p:cNvPr id="4113" name="object 4113"/>
          <p:cNvSpPr/>
          <p:nvPr/>
        </p:nvSpPr>
        <p:spPr>
          <a:xfrm>
            <a:off x="5574792" y="4248150"/>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4114" name="object 4114"/>
          <p:cNvSpPr/>
          <p:nvPr/>
        </p:nvSpPr>
        <p:spPr>
          <a:xfrm>
            <a:off x="5572505" y="4207763"/>
            <a:ext cx="162306" cy="184404"/>
          </a:xfrm>
          <a:custGeom>
            <a:avLst/>
            <a:gdLst/>
            <a:ahLst/>
            <a:cxnLst/>
            <a:rect l="l" t="t" r="r" b="b"/>
            <a:pathLst>
              <a:path w="162305" h="184403">
                <a:moveTo>
                  <a:pt x="762" y="184403"/>
                </a:moveTo>
                <a:lnTo>
                  <a:pt x="162306" y="22859"/>
                </a:lnTo>
                <a:lnTo>
                  <a:pt x="161544" y="0"/>
                </a:lnTo>
                <a:lnTo>
                  <a:pt x="0" y="161543"/>
                </a:lnTo>
                <a:lnTo>
                  <a:pt x="762" y="184403"/>
                </a:lnTo>
                <a:close/>
              </a:path>
            </a:pathLst>
          </a:custGeom>
          <a:solidFill>
            <a:srgbClr val="59E0E0"/>
          </a:solidFill>
        </p:spPr>
        <p:txBody>
          <a:bodyPr wrap="square" lIns="0" tIns="0" rIns="0" bIns="0" rtlCol="0">
            <a:noAutofit/>
          </a:bodyPr>
          <a:lstStyle/>
          <a:p>
            <a:endParaRPr/>
          </a:p>
        </p:txBody>
      </p:sp>
      <p:sp>
        <p:nvSpPr>
          <p:cNvPr id="4115" name="object 4115"/>
          <p:cNvSpPr/>
          <p:nvPr/>
        </p:nvSpPr>
        <p:spPr>
          <a:xfrm>
            <a:off x="5573267" y="423062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4116" name="object 4116"/>
          <p:cNvSpPr/>
          <p:nvPr/>
        </p:nvSpPr>
        <p:spPr>
          <a:xfrm>
            <a:off x="5572505" y="4178807"/>
            <a:ext cx="161544" cy="190500"/>
          </a:xfrm>
          <a:custGeom>
            <a:avLst/>
            <a:gdLst/>
            <a:ahLst/>
            <a:cxnLst/>
            <a:rect l="l" t="t" r="r" b="b"/>
            <a:pathLst>
              <a:path w="161544" h="190500">
                <a:moveTo>
                  <a:pt x="0" y="190500"/>
                </a:moveTo>
                <a:lnTo>
                  <a:pt x="161544" y="28955"/>
                </a:lnTo>
                <a:lnTo>
                  <a:pt x="161544" y="0"/>
                </a:lnTo>
                <a:lnTo>
                  <a:pt x="0" y="161544"/>
                </a:lnTo>
                <a:lnTo>
                  <a:pt x="0" y="190500"/>
                </a:lnTo>
                <a:close/>
              </a:path>
            </a:pathLst>
          </a:custGeom>
          <a:solidFill>
            <a:srgbClr val="59E0E0"/>
          </a:solidFill>
        </p:spPr>
        <p:txBody>
          <a:bodyPr wrap="square" lIns="0" tIns="0" rIns="0" bIns="0" rtlCol="0">
            <a:noAutofit/>
          </a:bodyPr>
          <a:lstStyle/>
          <a:p>
            <a:endParaRPr/>
          </a:p>
        </p:txBody>
      </p:sp>
      <p:sp>
        <p:nvSpPr>
          <p:cNvPr id="4117" name="object 4117"/>
          <p:cNvSpPr/>
          <p:nvPr/>
        </p:nvSpPr>
        <p:spPr>
          <a:xfrm>
            <a:off x="5572505" y="4207763"/>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4118" name="object 4118"/>
          <p:cNvSpPr/>
          <p:nvPr/>
        </p:nvSpPr>
        <p:spPr>
          <a:xfrm>
            <a:off x="5572505" y="3778757"/>
            <a:ext cx="161544" cy="561594"/>
          </a:xfrm>
          <a:custGeom>
            <a:avLst/>
            <a:gdLst/>
            <a:ahLst/>
            <a:cxnLst/>
            <a:rect l="l" t="t" r="r" b="b"/>
            <a:pathLst>
              <a:path w="161544" h="561594">
                <a:moveTo>
                  <a:pt x="0" y="561594"/>
                </a:moveTo>
                <a:lnTo>
                  <a:pt x="161544" y="400050"/>
                </a:lnTo>
                <a:lnTo>
                  <a:pt x="161543" y="0"/>
                </a:lnTo>
                <a:lnTo>
                  <a:pt x="0" y="161544"/>
                </a:lnTo>
                <a:lnTo>
                  <a:pt x="0" y="561594"/>
                </a:lnTo>
                <a:close/>
              </a:path>
            </a:pathLst>
          </a:custGeom>
          <a:solidFill>
            <a:srgbClr val="59E0E0"/>
          </a:solidFill>
        </p:spPr>
        <p:txBody>
          <a:bodyPr wrap="square" lIns="0" tIns="0" rIns="0" bIns="0" rtlCol="0">
            <a:noAutofit/>
          </a:bodyPr>
          <a:lstStyle/>
          <a:p>
            <a:endParaRPr/>
          </a:p>
        </p:txBody>
      </p:sp>
      <p:sp>
        <p:nvSpPr>
          <p:cNvPr id="4119" name="object 4119"/>
          <p:cNvSpPr/>
          <p:nvPr/>
        </p:nvSpPr>
        <p:spPr>
          <a:xfrm>
            <a:off x="5572505" y="4178807"/>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4120" name="object 4120"/>
          <p:cNvSpPr/>
          <p:nvPr/>
        </p:nvSpPr>
        <p:spPr>
          <a:xfrm>
            <a:off x="5428487" y="3778757"/>
            <a:ext cx="305562" cy="161544"/>
          </a:xfrm>
          <a:custGeom>
            <a:avLst/>
            <a:gdLst/>
            <a:ahLst/>
            <a:cxnLst/>
            <a:rect l="l" t="t" r="r" b="b"/>
            <a:pathLst>
              <a:path w="305562" h="161544">
                <a:moveTo>
                  <a:pt x="144017" y="161544"/>
                </a:moveTo>
                <a:lnTo>
                  <a:pt x="305561" y="0"/>
                </a:lnTo>
                <a:lnTo>
                  <a:pt x="161543" y="0"/>
                </a:lnTo>
                <a:lnTo>
                  <a:pt x="0" y="161544"/>
                </a:lnTo>
                <a:lnTo>
                  <a:pt x="144017" y="161544"/>
                </a:lnTo>
                <a:close/>
              </a:path>
            </a:pathLst>
          </a:custGeom>
          <a:solidFill>
            <a:srgbClr val="3B9797"/>
          </a:solidFill>
        </p:spPr>
        <p:txBody>
          <a:bodyPr wrap="square" lIns="0" tIns="0" rIns="0" bIns="0" rtlCol="0">
            <a:noAutofit/>
          </a:bodyPr>
          <a:lstStyle/>
          <a:p>
            <a:endParaRPr/>
          </a:p>
        </p:txBody>
      </p:sp>
      <p:sp>
        <p:nvSpPr>
          <p:cNvPr id="4121" name="object 4121"/>
          <p:cNvSpPr/>
          <p:nvPr/>
        </p:nvSpPr>
        <p:spPr>
          <a:xfrm>
            <a:off x="5572505" y="3778757"/>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4122" name="object 4122"/>
          <p:cNvSpPr/>
          <p:nvPr/>
        </p:nvSpPr>
        <p:spPr>
          <a:xfrm>
            <a:off x="5628131" y="3778757"/>
            <a:ext cx="306323" cy="161544"/>
          </a:xfrm>
          <a:custGeom>
            <a:avLst/>
            <a:gdLst/>
            <a:ahLst/>
            <a:cxnLst/>
            <a:rect l="l" t="t" r="r" b="b"/>
            <a:pathLst>
              <a:path w="306324" h="161544">
                <a:moveTo>
                  <a:pt x="144779" y="161544"/>
                </a:moveTo>
                <a:lnTo>
                  <a:pt x="306323" y="0"/>
                </a:lnTo>
                <a:lnTo>
                  <a:pt x="161543" y="0"/>
                </a:lnTo>
                <a:lnTo>
                  <a:pt x="0" y="161544"/>
                </a:lnTo>
                <a:lnTo>
                  <a:pt x="144779" y="161544"/>
                </a:lnTo>
                <a:close/>
              </a:path>
            </a:pathLst>
          </a:custGeom>
          <a:solidFill>
            <a:srgbClr val="3B9797"/>
          </a:solidFill>
        </p:spPr>
        <p:txBody>
          <a:bodyPr wrap="square" lIns="0" tIns="0" rIns="0" bIns="0" rtlCol="0">
            <a:noAutofit/>
          </a:bodyPr>
          <a:lstStyle/>
          <a:p>
            <a:endParaRPr/>
          </a:p>
        </p:txBody>
      </p:sp>
      <p:sp>
        <p:nvSpPr>
          <p:cNvPr id="4123" name="object 4123"/>
          <p:cNvSpPr/>
          <p:nvPr/>
        </p:nvSpPr>
        <p:spPr>
          <a:xfrm>
            <a:off x="5772911" y="3778757"/>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4124" name="object 4124"/>
          <p:cNvSpPr/>
          <p:nvPr/>
        </p:nvSpPr>
        <p:spPr>
          <a:xfrm>
            <a:off x="5622035" y="4345686"/>
            <a:ext cx="167640" cy="168402"/>
          </a:xfrm>
          <a:custGeom>
            <a:avLst/>
            <a:gdLst/>
            <a:ahLst/>
            <a:cxnLst/>
            <a:rect l="l" t="t" r="r" b="b"/>
            <a:pathLst>
              <a:path w="167639" h="168401">
                <a:moveTo>
                  <a:pt x="0" y="168401"/>
                </a:moveTo>
                <a:lnTo>
                  <a:pt x="161544" y="6857"/>
                </a:lnTo>
                <a:lnTo>
                  <a:pt x="167640" y="0"/>
                </a:lnTo>
                <a:lnTo>
                  <a:pt x="6095" y="161543"/>
                </a:lnTo>
                <a:lnTo>
                  <a:pt x="0" y="168401"/>
                </a:lnTo>
                <a:close/>
              </a:path>
            </a:pathLst>
          </a:custGeom>
          <a:solidFill>
            <a:srgbClr val="51CBCB"/>
          </a:solidFill>
        </p:spPr>
        <p:txBody>
          <a:bodyPr wrap="square" lIns="0" tIns="0" rIns="0" bIns="0" rtlCol="0">
            <a:noAutofit/>
          </a:bodyPr>
          <a:lstStyle/>
          <a:p>
            <a:endParaRPr/>
          </a:p>
        </p:txBody>
      </p:sp>
      <p:sp>
        <p:nvSpPr>
          <p:cNvPr id="4125" name="object 4125"/>
          <p:cNvSpPr/>
          <p:nvPr/>
        </p:nvSpPr>
        <p:spPr>
          <a:xfrm>
            <a:off x="5622035" y="4352544"/>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4126" name="object 4126"/>
          <p:cNvSpPr/>
          <p:nvPr/>
        </p:nvSpPr>
        <p:spPr>
          <a:xfrm>
            <a:off x="5628132" y="4328921"/>
            <a:ext cx="174498" cy="178308"/>
          </a:xfrm>
          <a:custGeom>
            <a:avLst/>
            <a:gdLst/>
            <a:ahLst/>
            <a:cxnLst/>
            <a:rect l="l" t="t" r="r" b="b"/>
            <a:pathLst>
              <a:path w="174498" h="178308">
                <a:moveTo>
                  <a:pt x="0" y="178308"/>
                </a:moveTo>
                <a:lnTo>
                  <a:pt x="161544" y="16764"/>
                </a:lnTo>
                <a:lnTo>
                  <a:pt x="174498" y="0"/>
                </a:lnTo>
                <a:lnTo>
                  <a:pt x="12954" y="161544"/>
                </a:lnTo>
                <a:lnTo>
                  <a:pt x="0" y="178308"/>
                </a:lnTo>
                <a:close/>
              </a:path>
            </a:pathLst>
          </a:custGeom>
          <a:solidFill>
            <a:srgbClr val="52D0D0"/>
          </a:solidFill>
        </p:spPr>
        <p:txBody>
          <a:bodyPr wrap="square" lIns="0" tIns="0" rIns="0" bIns="0" rtlCol="0">
            <a:noAutofit/>
          </a:bodyPr>
          <a:lstStyle/>
          <a:p>
            <a:endParaRPr/>
          </a:p>
        </p:txBody>
      </p:sp>
      <p:sp>
        <p:nvSpPr>
          <p:cNvPr id="4127" name="object 4127"/>
          <p:cNvSpPr/>
          <p:nvPr/>
        </p:nvSpPr>
        <p:spPr>
          <a:xfrm>
            <a:off x="5628132" y="4345685"/>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4128" name="object 4128"/>
          <p:cNvSpPr/>
          <p:nvPr/>
        </p:nvSpPr>
        <p:spPr>
          <a:xfrm>
            <a:off x="5628132" y="4337303"/>
            <a:ext cx="168402" cy="169926"/>
          </a:xfrm>
          <a:custGeom>
            <a:avLst/>
            <a:gdLst/>
            <a:ahLst/>
            <a:cxnLst/>
            <a:rect l="l" t="t" r="r" b="b"/>
            <a:pathLst>
              <a:path w="168401" h="169925">
                <a:moveTo>
                  <a:pt x="0" y="169925"/>
                </a:moveTo>
                <a:lnTo>
                  <a:pt x="161544" y="8381"/>
                </a:lnTo>
                <a:lnTo>
                  <a:pt x="168402" y="0"/>
                </a:lnTo>
                <a:lnTo>
                  <a:pt x="6858" y="161543"/>
                </a:lnTo>
                <a:lnTo>
                  <a:pt x="0" y="169925"/>
                </a:lnTo>
                <a:close/>
              </a:path>
            </a:pathLst>
          </a:custGeom>
          <a:solidFill>
            <a:srgbClr val="52D0D0"/>
          </a:solidFill>
        </p:spPr>
        <p:txBody>
          <a:bodyPr wrap="square" lIns="0" tIns="0" rIns="0" bIns="0" rtlCol="0">
            <a:noAutofit/>
          </a:bodyPr>
          <a:lstStyle/>
          <a:p>
            <a:endParaRPr/>
          </a:p>
        </p:txBody>
      </p:sp>
      <p:sp>
        <p:nvSpPr>
          <p:cNvPr id="4129" name="object 4129"/>
          <p:cNvSpPr/>
          <p:nvPr/>
        </p:nvSpPr>
        <p:spPr>
          <a:xfrm>
            <a:off x="5634989" y="4328922"/>
            <a:ext cx="167640" cy="169926"/>
          </a:xfrm>
          <a:custGeom>
            <a:avLst/>
            <a:gdLst/>
            <a:ahLst/>
            <a:cxnLst/>
            <a:rect l="l" t="t" r="r" b="b"/>
            <a:pathLst>
              <a:path w="167639" h="169925">
                <a:moveTo>
                  <a:pt x="0" y="169925"/>
                </a:moveTo>
                <a:lnTo>
                  <a:pt x="161544" y="8381"/>
                </a:lnTo>
                <a:lnTo>
                  <a:pt x="167640" y="0"/>
                </a:lnTo>
                <a:lnTo>
                  <a:pt x="6095" y="161543"/>
                </a:lnTo>
                <a:lnTo>
                  <a:pt x="0" y="169925"/>
                </a:lnTo>
                <a:close/>
              </a:path>
            </a:pathLst>
          </a:custGeom>
          <a:solidFill>
            <a:srgbClr val="52D1D1"/>
          </a:solidFill>
        </p:spPr>
        <p:txBody>
          <a:bodyPr wrap="square" lIns="0" tIns="0" rIns="0" bIns="0" rtlCol="0">
            <a:noAutofit/>
          </a:bodyPr>
          <a:lstStyle/>
          <a:p>
            <a:endParaRPr/>
          </a:p>
        </p:txBody>
      </p:sp>
      <p:sp>
        <p:nvSpPr>
          <p:cNvPr id="4130" name="object 4130"/>
          <p:cNvSpPr/>
          <p:nvPr/>
        </p:nvSpPr>
        <p:spPr>
          <a:xfrm>
            <a:off x="5641085" y="4309110"/>
            <a:ext cx="174498" cy="181356"/>
          </a:xfrm>
          <a:custGeom>
            <a:avLst/>
            <a:gdLst/>
            <a:ahLst/>
            <a:cxnLst/>
            <a:rect l="l" t="t" r="r" b="b"/>
            <a:pathLst>
              <a:path w="174498" h="181355">
                <a:moveTo>
                  <a:pt x="0" y="181356"/>
                </a:moveTo>
                <a:lnTo>
                  <a:pt x="161544" y="19812"/>
                </a:lnTo>
                <a:lnTo>
                  <a:pt x="174498" y="0"/>
                </a:lnTo>
                <a:lnTo>
                  <a:pt x="12954" y="161544"/>
                </a:lnTo>
                <a:lnTo>
                  <a:pt x="0" y="181356"/>
                </a:lnTo>
                <a:close/>
              </a:path>
            </a:pathLst>
          </a:custGeom>
          <a:solidFill>
            <a:srgbClr val="53D2D2"/>
          </a:solidFill>
        </p:spPr>
        <p:txBody>
          <a:bodyPr wrap="square" lIns="0" tIns="0" rIns="0" bIns="0" rtlCol="0">
            <a:noAutofit/>
          </a:bodyPr>
          <a:lstStyle/>
          <a:p>
            <a:endParaRPr/>
          </a:p>
        </p:txBody>
      </p:sp>
      <p:sp>
        <p:nvSpPr>
          <p:cNvPr id="4131" name="object 4131"/>
          <p:cNvSpPr/>
          <p:nvPr/>
        </p:nvSpPr>
        <p:spPr>
          <a:xfrm>
            <a:off x="5641085" y="4328922"/>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4132" name="object 4132"/>
          <p:cNvSpPr/>
          <p:nvPr/>
        </p:nvSpPr>
        <p:spPr>
          <a:xfrm>
            <a:off x="5641085" y="4323588"/>
            <a:ext cx="164592" cy="166878"/>
          </a:xfrm>
          <a:custGeom>
            <a:avLst/>
            <a:gdLst/>
            <a:ahLst/>
            <a:cxnLst/>
            <a:rect l="l" t="t" r="r" b="b"/>
            <a:pathLst>
              <a:path w="164591" h="166877">
                <a:moveTo>
                  <a:pt x="0" y="166877"/>
                </a:moveTo>
                <a:lnTo>
                  <a:pt x="161544" y="5333"/>
                </a:lnTo>
                <a:lnTo>
                  <a:pt x="164592" y="0"/>
                </a:lnTo>
                <a:lnTo>
                  <a:pt x="3047" y="162305"/>
                </a:lnTo>
                <a:lnTo>
                  <a:pt x="0" y="166877"/>
                </a:lnTo>
                <a:close/>
              </a:path>
            </a:pathLst>
          </a:custGeom>
          <a:solidFill>
            <a:srgbClr val="53D2D2"/>
          </a:solidFill>
        </p:spPr>
        <p:txBody>
          <a:bodyPr wrap="square" lIns="0" tIns="0" rIns="0" bIns="0" rtlCol="0">
            <a:noAutofit/>
          </a:bodyPr>
          <a:lstStyle/>
          <a:p>
            <a:endParaRPr/>
          </a:p>
        </p:txBody>
      </p:sp>
      <p:sp>
        <p:nvSpPr>
          <p:cNvPr id="4133" name="object 4133"/>
          <p:cNvSpPr/>
          <p:nvPr/>
        </p:nvSpPr>
        <p:spPr>
          <a:xfrm>
            <a:off x="5644133" y="4319016"/>
            <a:ext cx="165354" cy="166878"/>
          </a:xfrm>
          <a:custGeom>
            <a:avLst/>
            <a:gdLst/>
            <a:ahLst/>
            <a:cxnLst/>
            <a:rect l="l" t="t" r="r" b="b"/>
            <a:pathLst>
              <a:path w="165353" h="166877">
                <a:moveTo>
                  <a:pt x="0" y="166877"/>
                </a:moveTo>
                <a:lnTo>
                  <a:pt x="161544" y="4571"/>
                </a:lnTo>
                <a:lnTo>
                  <a:pt x="165354" y="0"/>
                </a:lnTo>
                <a:lnTo>
                  <a:pt x="3047" y="161543"/>
                </a:lnTo>
                <a:lnTo>
                  <a:pt x="0" y="166877"/>
                </a:lnTo>
                <a:close/>
              </a:path>
            </a:pathLst>
          </a:custGeom>
          <a:solidFill>
            <a:srgbClr val="53D3D3"/>
          </a:solidFill>
        </p:spPr>
        <p:txBody>
          <a:bodyPr wrap="square" lIns="0" tIns="0" rIns="0" bIns="0" rtlCol="0">
            <a:noAutofit/>
          </a:bodyPr>
          <a:lstStyle/>
          <a:p>
            <a:endParaRPr/>
          </a:p>
        </p:txBody>
      </p:sp>
      <p:sp>
        <p:nvSpPr>
          <p:cNvPr id="4134" name="object 4134"/>
          <p:cNvSpPr/>
          <p:nvPr/>
        </p:nvSpPr>
        <p:spPr>
          <a:xfrm>
            <a:off x="5647182" y="4313682"/>
            <a:ext cx="165354" cy="166878"/>
          </a:xfrm>
          <a:custGeom>
            <a:avLst/>
            <a:gdLst/>
            <a:ahLst/>
            <a:cxnLst/>
            <a:rect l="l" t="t" r="r" b="b"/>
            <a:pathLst>
              <a:path w="165353" h="166877">
                <a:moveTo>
                  <a:pt x="0" y="166877"/>
                </a:moveTo>
                <a:lnTo>
                  <a:pt x="162306" y="5333"/>
                </a:lnTo>
                <a:lnTo>
                  <a:pt x="165354" y="0"/>
                </a:lnTo>
                <a:lnTo>
                  <a:pt x="3810" y="162305"/>
                </a:lnTo>
                <a:lnTo>
                  <a:pt x="0" y="166877"/>
                </a:lnTo>
                <a:close/>
              </a:path>
            </a:pathLst>
          </a:custGeom>
          <a:solidFill>
            <a:srgbClr val="54D4D4"/>
          </a:solidFill>
        </p:spPr>
        <p:txBody>
          <a:bodyPr wrap="square" lIns="0" tIns="0" rIns="0" bIns="0" rtlCol="0">
            <a:noAutofit/>
          </a:bodyPr>
          <a:lstStyle/>
          <a:p>
            <a:endParaRPr/>
          </a:p>
        </p:txBody>
      </p:sp>
      <p:sp>
        <p:nvSpPr>
          <p:cNvPr id="4135" name="object 4135"/>
          <p:cNvSpPr/>
          <p:nvPr/>
        </p:nvSpPr>
        <p:spPr>
          <a:xfrm>
            <a:off x="5650992" y="4309110"/>
            <a:ext cx="164592" cy="166878"/>
          </a:xfrm>
          <a:custGeom>
            <a:avLst/>
            <a:gdLst/>
            <a:ahLst/>
            <a:cxnLst/>
            <a:rect l="l" t="t" r="r" b="b"/>
            <a:pathLst>
              <a:path w="164591" h="166877">
                <a:moveTo>
                  <a:pt x="0" y="166877"/>
                </a:moveTo>
                <a:lnTo>
                  <a:pt x="161544" y="4571"/>
                </a:lnTo>
                <a:lnTo>
                  <a:pt x="164592" y="0"/>
                </a:lnTo>
                <a:lnTo>
                  <a:pt x="3047" y="161543"/>
                </a:lnTo>
                <a:lnTo>
                  <a:pt x="0" y="166877"/>
                </a:lnTo>
                <a:close/>
              </a:path>
            </a:pathLst>
          </a:custGeom>
          <a:solidFill>
            <a:srgbClr val="54D5D5"/>
          </a:solidFill>
        </p:spPr>
        <p:txBody>
          <a:bodyPr wrap="square" lIns="0" tIns="0" rIns="0" bIns="0" rtlCol="0">
            <a:noAutofit/>
          </a:bodyPr>
          <a:lstStyle/>
          <a:p>
            <a:endParaRPr/>
          </a:p>
        </p:txBody>
      </p:sp>
      <p:sp>
        <p:nvSpPr>
          <p:cNvPr id="4136" name="object 4136"/>
          <p:cNvSpPr/>
          <p:nvPr/>
        </p:nvSpPr>
        <p:spPr>
          <a:xfrm>
            <a:off x="5654039" y="4285488"/>
            <a:ext cx="173735" cy="185166"/>
          </a:xfrm>
          <a:custGeom>
            <a:avLst/>
            <a:gdLst/>
            <a:ahLst/>
            <a:cxnLst/>
            <a:rect l="l" t="t" r="r" b="b"/>
            <a:pathLst>
              <a:path w="173736" h="185165">
                <a:moveTo>
                  <a:pt x="0" y="185165"/>
                </a:moveTo>
                <a:lnTo>
                  <a:pt x="161544" y="23621"/>
                </a:lnTo>
                <a:lnTo>
                  <a:pt x="173735" y="0"/>
                </a:lnTo>
                <a:lnTo>
                  <a:pt x="12191" y="162305"/>
                </a:lnTo>
                <a:lnTo>
                  <a:pt x="0" y="185165"/>
                </a:lnTo>
                <a:close/>
              </a:path>
            </a:pathLst>
          </a:custGeom>
          <a:solidFill>
            <a:srgbClr val="55D6D6"/>
          </a:solidFill>
        </p:spPr>
        <p:txBody>
          <a:bodyPr wrap="square" lIns="0" tIns="0" rIns="0" bIns="0" rtlCol="0">
            <a:noAutofit/>
          </a:bodyPr>
          <a:lstStyle/>
          <a:p>
            <a:endParaRPr/>
          </a:p>
        </p:txBody>
      </p:sp>
      <p:sp>
        <p:nvSpPr>
          <p:cNvPr id="4137" name="object 4137"/>
          <p:cNvSpPr/>
          <p:nvPr/>
        </p:nvSpPr>
        <p:spPr>
          <a:xfrm>
            <a:off x="5654039" y="4309110"/>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4138" name="object 4138"/>
          <p:cNvSpPr/>
          <p:nvPr/>
        </p:nvSpPr>
        <p:spPr>
          <a:xfrm>
            <a:off x="5811011" y="4341875"/>
            <a:ext cx="161544" cy="183642"/>
          </a:xfrm>
          <a:custGeom>
            <a:avLst/>
            <a:gdLst/>
            <a:ahLst/>
            <a:cxnLst/>
            <a:rect l="l" t="t" r="r" b="b"/>
            <a:pathLst>
              <a:path w="161544" h="183641">
                <a:moveTo>
                  <a:pt x="0" y="183642"/>
                </a:moveTo>
                <a:lnTo>
                  <a:pt x="161544" y="22098"/>
                </a:lnTo>
                <a:lnTo>
                  <a:pt x="161544" y="0"/>
                </a:lnTo>
                <a:lnTo>
                  <a:pt x="0" y="161544"/>
                </a:lnTo>
                <a:lnTo>
                  <a:pt x="0" y="183642"/>
                </a:lnTo>
                <a:close/>
              </a:path>
            </a:pathLst>
          </a:custGeom>
          <a:solidFill>
            <a:srgbClr val="59E0E0"/>
          </a:solidFill>
        </p:spPr>
        <p:txBody>
          <a:bodyPr wrap="square" lIns="0" tIns="0" rIns="0" bIns="0" rtlCol="0">
            <a:noAutofit/>
          </a:bodyPr>
          <a:lstStyle/>
          <a:p>
            <a:endParaRPr/>
          </a:p>
        </p:txBody>
      </p:sp>
      <p:sp>
        <p:nvSpPr>
          <p:cNvPr id="4139" name="object 4139"/>
          <p:cNvSpPr/>
          <p:nvPr/>
        </p:nvSpPr>
        <p:spPr>
          <a:xfrm>
            <a:off x="5811011" y="436397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4140" name="object 4140"/>
          <p:cNvSpPr/>
          <p:nvPr/>
        </p:nvSpPr>
        <p:spPr>
          <a:xfrm>
            <a:off x="5800343" y="4338828"/>
            <a:ext cx="172212" cy="164592"/>
          </a:xfrm>
          <a:custGeom>
            <a:avLst/>
            <a:gdLst/>
            <a:ahLst/>
            <a:cxnLst/>
            <a:rect l="l" t="t" r="r" b="b"/>
            <a:pathLst>
              <a:path w="172212" h="164591">
                <a:moveTo>
                  <a:pt x="10667" y="164591"/>
                </a:moveTo>
                <a:lnTo>
                  <a:pt x="172211" y="3047"/>
                </a:lnTo>
                <a:lnTo>
                  <a:pt x="161543" y="0"/>
                </a:lnTo>
                <a:lnTo>
                  <a:pt x="0" y="161543"/>
                </a:lnTo>
                <a:lnTo>
                  <a:pt x="10667" y="164591"/>
                </a:lnTo>
                <a:close/>
              </a:path>
            </a:pathLst>
          </a:custGeom>
          <a:solidFill>
            <a:srgbClr val="44ACAC"/>
          </a:solidFill>
        </p:spPr>
        <p:txBody>
          <a:bodyPr wrap="square" lIns="0" tIns="0" rIns="0" bIns="0" rtlCol="0">
            <a:noAutofit/>
          </a:bodyPr>
          <a:lstStyle/>
          <a:p>
            <a:endParaRPr/>
          </a:p>
        </p:txBody>
      </p:sp>
      <p:sp>
        <p:nvSpPr>
          <p:cNvPr id="4141" name="object 4141"/>
          <p:cNvSpPr/>
          <p:nvPr/>
        </p:nvSpPr>
        <p:spPr>
          <a:xfrm>
            <a:off x="5811011" y="4341876"/>
            <a:ext cx="161544" cy="161544"/>
          </a:xfrm>
          <a:custGeom>
            <a:avLst/>
            <a:gdLst/>
            <a:ahLst/>
            <a:cxnLst/>
            <a:rect l="l" t="t" r="r" b="b"/>
            <a:pathLst>
              <a:path w="161544" h="161544">
                <a:moveTo>
                  <a:pt x="0" y="161543"/>
                </a:moveTo>
                <a:lnTo>
                  <a:pt x="161544" y="0"/>
                </a:lnTo>
              </a:path>
            </a:pathLst>
          </a:custGeom>
          <a:ln w="762">
            <a:solidFill>
              <a:srgbClr val="44ACAC"/>
            </a:solidFill>
          </a:ln>
        </p:spPr>
        <p:txBody>
          <a:bodyPr wrap="square" lIns="0" tIns="0" rIns="0" bIns="0" rtlCol="0">
            <a:noAutofit/>
          </a:bodyPr>
          <a:lstStyle/>
          <a:p>
            <a:endParaRPr/>
          </a:p>
        </p:txBody>
      </p:sp>
      <p:sp>
        <p:nvSpPr>
          <p:cNvPr id="4142" name="object 4142"/>
          <p:cNvSpPr/>
          <p:nvPr/>
        </p:nvSpPr>
        <p:spPr>
          <a:xfrm>
            <a:off x="5808725" y="4341114"/>
            <a:ext cx="163830" cy="162306"/>
          </a:xfrm>
          <a:custGeom>
            <a:avLst/>
            <a:gdLst/>
            <a:ahLst/>
            <a:cxnLst/>
            <a:rect l="l" t="t" r="r" b="b"/>
            <a:pathLst>
              <a:path w="163829" h="162305">
                <a:moveTo>
                  <a:pt x="2286" y="162306"/>
                </a:moveTo>
                <a:lnTo>
                  <a:pt x="163830" y="762"/>
                </a:lnTo>
                <a:lnTo>
                  <a:pt x="161544" y="0"/>
                </a:lnTo>
                <a:lnTo>
                  <a:pt x="0" y="161544"/>
                </a:lnTo>
                <a:lnTo>
                  <a:pt x="2286" y="162306"/>
                </a:lnTo>
                <a:close/>
              </a:path>
            </a:pathLst>
          </a:custGeom>
          <a:solidFill>
            <a:srgbClr val="44ACAC"/>
          </a:solidFill>
        </p:spPr>
        <p:txBody>
          <a:bodyPr wrap="square" lIns="0" tIns="0" rIns="0" bIns="0" rtlCol="0">
            <a:noAutofit/>
          </a:bodyPr>
          <a:lstStyle/>
          <a:p>
            <a:endParaRPr/>
          </a:p>
        </p:txBody>
      </p:sp>
      <p:sp>
        <p:nvSpPr>
          <p:cNvPr id="4143" name="object 4143"/>
          <p:cNvSpPr/>
          <p:nvPr/>
        </p:nvSpPr>
        <p:spPr>
          <a:xfrm>
            <a:off x="5806440" y="4340351"/>
            <a:ext cx="163830" cy="162306"/>
          </a:xfrm>
          <a:custGeom>
            <a:avLst/>
            <a:gdLst/>
            <a:ahLst/>
            <a:cxnLst/>
            <a:rect l="l" t="t" r="r" b="b"/>
            <a:pathLst>
              <a:path w="163829" h="162305">
                <a:moveTo>
                  <a:pt x="2286" y="162306"/>
                </a:moveTo>
                <a:lnTo>
                  <a:pt x="163830" y="762"/>
                </a:lnTo>
                <a:lnTo>
                  <a:pt x="161544" y="0"/>
                </a:lnTo>
                <a:lnTo>
                  <a:pt x="0" y="161544"/>
                </a:lnTo>
                <a:lnTo>
                  <a:pt x="2286" y="162306"/>
                </a:lnTo>
                <a:close/>
              </a:path>
            </a:pathLst>
          </a:custGeom>
          <a:solidFill>
            <a:srgbClr val="44ACAC"/>
          </a:solidFill>
        </p:spPr>
        <p:txBody>
          <a:bodyPr wrap="square" lIns="0" tIns="0" rIns="0" bIns="0" rtlCol="0">
            <a:noAutofit/>
          </a:bodyPr>
          <a:lstStyle/>
          <a:p>
            <a:endParaRPr/>
          </a:p>
        </p:txBody>
      </p:sp>
      <p:sp>
        <p:nvSpPr>
          <p:cNvPr id="4144" name="object 4144"/>
          <p:cNvSpPr/>
          <p:nvPr/>
        </p:nvSpPr>
        <p:spPr>
          <a:xfrm>
            <a:off x="5804153" y="4339589"/>
            <a:ext cx="163830" cy="162306"/>
          </a:xfrm>
          <a:custGeom>
            <a:avLst/>
            <a:gdLst/>
            <a:ahLst/>
            <a:cxnLst/>
            <a:rect l="l" t="t" r="r" b="b"/>
            <a:pathLst>
              <a:path w="163829" h="162305">
                <a:moveTo>
                  <a:pt x="2286" y="162306"/>
                </a:moveTo>
                <a:lnTo>
                  <a:pt x="163830" y="762"/>
                </a:lnTo>
                <a:lnTo>
                  <a:pt x="161544" y="0"/>
                </a:lnTo>
                <a:lnTo>
                  <a:pt x="0" y="161544"/>
                </a:lnTo>
                <a:lnTo>
                  <a:pt x="2286" y="162306"/>
                </a:lnTo>
                <a:close/>
              </a:path>
            </a:pathLst>
          </a:custGeom>
          <a:solidFill>
            <a:srgbClr val="44ADAD"/>
          </a:solidFill>
        </p:spPr>
        <p:txBody>
          <a:bodyPr wrap="square" lIns="0" tIns="0" rIns="0" bIns="0" rtlCol="0">
            <a:noAutofit/>
          </a:bodyPr>
          <a:lstStyle/>
          <a:p>
            <a:endParaRPr/>
          </a:p>
        </p:txBody>
      </p:sp>
      <p:sp>
        <p:nvSpPr>
          <p:cNvPr id="4145" name="object 4145"/>
          <p:cNvSpPr/>
          <p:nvPr/>
        </p:nvSpPr>
        <p:spPr>
          <a:xfrm>
            <a:off x="5802630" y="4338827"/>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5AEAE"/>
          </a:solidFill>
        </p:spPr>
        <p:txBody>
          <a:bodyPr wrap="square" lIns="0" tIns="0" rIns="0" bIns="0" rtlCol="0">
            <a:noAutofit/>
          </a:bodyPr>
          <a:lstStyle/>
          <a:p>
            <a:endParaRPr/>
          </a:p>
        </p:txBody>
      </p:sp>
      <p:sp>
        <p:nvSpPr>
          <p:cNvPr id="4146" name="object 4146"/>
          <p:cNvSpPr/>
          <p:nvPr/>
        </p:nvSpPr>
        <p:spPr>
          <a:xfrm>
            <a:off x="5800343" y="4338828"/>
            <a:ext cx="163830" cy="161544"/>
          </a:xfrm>
          <a:custGeom>
            <a:avLst/>
            <a:gdLst/>
            <a:ahLst/>
            <a:cxnLst/>
            <a:rect l="l" t="t" r="r" b="b"/>
            <a:pathLst>
              <a:path w="163829" h="161544">
                <a:moveTo>
                  <a:pt x="2286" y="161544"/>
                </a:moveTo>
                <a:lnTo>
                  <a:pt x="163830" y="0"/>
                </a:lnTo>
                <a:lnTo>
                  <a:pt x="161544" y="0"/>
                </a:lnTo>
                <a:lnTo>
                  <a:pt x="0" y="161544"/>
                </a:lnTo>
                <a:lnTo>
                  <a:pt x="2286" y="161544"/>
                </a:lnTo>
                <a:close/>
              </a:path>
            </a:pathLst>
          </a:custGeom>
          <a:solidFill>
            <a:srgbClr val="45AFAF"/>
          </a:solidFill>
        </p:spPr>
        <p:txBody>
          <a:bodyPr wrap="square" lIns="0" tIns="0" rIns="0" bIns="0" rtlCol="0">
            <a:noAutofit/>
          </a:bodyPr>
          <a:lstStyle/>
          <a:p>
            <a:endParaRPr/>
          </a:p>
        </p:txBody>
      </p:sp>
      <p:sp>
        <p:nvSpPr>
          <p:cNvPr id="4147" name="object 4147"/>
          <p:cNvSpPr/>
          <p:nvPr/>
        </p:nvSpPr>
        <p:spPr>
          <a:xfrm>
            <a:off x="5795772" y="4336542"/>
            <a:ext cx="166116" cy="163830"/>
          </a:xfrm>
          <a:custGeom>
            <a:avLst/>
            <a:gdLst/>
            <a:ahLst/>
            <a:cxnLst/>
            <a:rect l="l" t="t" r="r" b="b"/>
            <a:pathLst>
              <a:path w="166115" h="163829">
                <a:moveTo>
                  <a:pt x="4572" y="163829"/>
                </a:moveTo>
                <a:lnTo>
                  <a:pt x="166116" y="2285"/>
                </a:lnTo>
                <a:lnTo>
                  <a:pt x="161544" y="0"/>
                </a:lnTo>
                <a:lnTo>
                  <a:pt x="0" y="161543"/>
                </a:lnTo>
                <a:lnTo>
                  <a:pt x="4572" y="163829"/>
                </a:lnTo>
                <a:close/>
              </a:path>
            </a:pathLst>
          </a:custGeom>
          <a:solidFill>
            <a:srgbClr val="46B0B0"/>
          </a:solidFill>
        </p:spPr>
        <p:txBody>
          <a:bodyPr wrap="square" lIns="0" tIns="0" rIns="0" bIns="0" rtlCol="0">
            <a:noAutofit/>
          </a:bodyPr>
          <a:lstStyle/>
          <a:p>
            <a:endParaRPr/>
          </a:p>
        </p:txBody>
      </p:sp>
      <p:sp>
        <p:nvSpPr>
          <p:cNvPr id="4148" name="object 4148"/>
          <p:cNvSpPr/>
          <p:nvPr/>
        </p:nvSpPr>
        <p:spPr>
          <a:xfrm>
            <a:off x="5800344" y="4338828"/>
            <a:ext cx="161544" cy="161544"/>
          </a:xfrm>
          <a:custGeom>
            <a:avLst/>
            <a:gdLst/>
            <a:ahLst/>
            <a:cxnLst/>
            <a:rect l="l" t="t" r="r" b="b"/>
            <a:pathLst>
              <a:path w="161544" h="161544">
                <a:moveTo>
                  <a:pt x="0" y="161544"/>
                </a:moveTo>
                <a:lnTo>
                  <a:pt x="161544" y="0"/>
                </a:lnTo>
              </a:path>
            </a:pathLst>
          </a:custGeom>
          <a:ln w="762">
            <a:solidFill>
              <a:srgbClr val="46B0B0"/>
            </a:solidFill>
          </a:ln>
        </p:spPr>
        <p:txBody>
          <a:bodyPr wrap="square" lIns="0" tIns="0" rIns="0" bIns="0" rtlCol="0">
            <a:noAutofit/>
          </a:bodyPr>
          <a:lstStyle/>
          <a:p>
            <a:endParaRPr/>
          </a:p>
        </p:txBody>
      </p:sp>
      <p:sp>
        <p:nvSpPr>
          <p:cNvPr id="4149" name="object 4149"/>
          <p:cNvSpPr/>
          <p:nvPr/>
        </p:nvSpPr>
        <p:spPr>
          <a:xfrm>
            <a:off x="5798820" y="4338066"/>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6B0B0"/>
          </a:solidFill>
        </p:spPr>
        <p:txBody>
          <a:bodyPr wrap="square" lIns="0" tIns="0" rIns="0" bIns="0" rtlCol="0">
            <a:noAutofit/>
          </a:bodyPr>
          <a:lstStyle/>
          <a:p>
            <a:endParaRPr/>
          </a:p>
        </p:txBody>
      </p:sp>
      <p:sp>
        <p:nvSpPr>
          <p:cNvPr id="4150" name="object 4150"/>
          <p:cNvSpPr/>
          <p:nvPr/>
        </p:nvSpPr>
        <p:spPr>
          <a:xfrm>
            <a:off x="5798058" y="4337304"/>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6B2B2"/>
          </a:solidFill>
        </p:spPr>
        <p:txBody>
          <a:bodyPr wrap="square" lIns="0" tIns="0" rIns="0" bIns="0" rtlCol="0">
            <a:noAutofit/>
          </a:bodyPr>
          <a:lstStyle/>
          <a:p>
            <a:endParaRPr/>
          </a:p>
        </p:txBody>
      </p:sp>
      <p:sp>
        <p:nvSpPr>
          <p:cNvPr id="4151" name="object 4151"/>
          <p:cNvSpPr/>
          <p:nvPr/>
        </p:nvSpPr>
        <p:spPr>
          <a:xfrm>
            <a:off x="5796533" y="433730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7B5B5"/>
          </a:solidFill>
        </p:spPr>
        <p:txBody>
          <a:bodyPr wrap="square" lIns="0" tIns="0" rIns="0" bIns="0" rtlCol="0">
            <a:noAutofit/>
          </a:bodyPr>
          <a:lstStyle/>
          <a:p>
            <a:endParaRPr/>
          </a:p>
        </p:txBody>
      </p:sp>
      <p:sp>
        <p:nvSpPr>
          <p:cNvPr id="4152" name="object 4152"/>
          <p:cNvSpPr/>
          <p:nvPr/>
        </p:nvSpPr>
        <p:spPr>
          <a:xfrm>
            <a:off x="5795771" y="4336542"/>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8B7B7"/>
          </a:solidFill>
        </p:spPr>
        <p:txBody>
          <a:bodyPr wrap="square" lIns="0" tIns="0" rIns="0" bIns="0" rtlCol="0">
            <a:noAutofit/>
          </a:bodyPr>
          <a:lstStyle/>
          <a:p>
            <a:endParaRPr/>
          </a:p>
        </p:txBody>
      </p:sp>
      <p:sp>
        <p:nvSpPr>
          <p:cNvPr id="4153" name="object 4153"/>
          <p:cNvSpPr/>
          <p:nvPr/>
        </p:nvSpPr>
        <p:spPr>
          <a:xfrm>
            <a:off x="5791200" y="4334255"/>
            <a:ext cx="166116" cy="163830"/>
          </a:xfrm>
          <a:custGeom>
            <a:avLst/>
            <a:gdLst/>
            <a:ahLst/>
            <a:cxnLst/>
            <a:rect l="l" t="t" r="r" b="b"/>
            <a:pathLst>
              <a:path w="166115" h="163829">
                <a:moveTo>
                  <a:pt x="4572" y="163829"/>
                </a:moveTo>
                <a:lnTo>
                  <a:pt x="166116" y="2285"/>
                </a:lnTo>
                <a:lnTo>
                  <a:pt x="161544" y="0"/>
                </a:lnTo>
                <a:lnTo>
                  <a:pt x="0" y="161543"/>
                </a:lnTo>
                <a:lnTo>
                  <a:pt x="4572" y="163829"/>
                </a:lnTo>
                <a:close/>
              </a:path>
            </a:pathLst>
          </a:custGeom>
          <a:solidFill>
            <a:srgbClr val="49B8B8"/>
          </a:solidFill>
        </p:spPr>
        <p:txBody>
          <a:bodyPr wrap="square" lIns="0" tIns="0" rIns="0" bIns="0" rtlCol="0">
            <a:noAutofit/>
          </a:bodyPr>
          <a:lstStyle/>
          <a:p>
            <a:endParaRPr/>
          </a:p>
        </p:txBody>
      </p:sp>
      <p:sp>
        <p:nvSpPr>
          <p:cNvPr id="4154" name="object 4154"/>
          <p:cNvSpPr/>
          <p:nvPr/>
        </p:nvSpPr>
        <p:spPr>
          <a:xfrm>
            <a:off x="5795772" y="4336541"/>
            <a:ext cx="161544" cy="161544"/>
          </a:xfrm>
          <a:custGeom>
            <a:avLst/>
            <a:gdLst/>
            <a:ahLst/>
            <a:cxnLst/>
            <a:rect l="l" t="t" r="r" b="b"/>
            <a:pathLst>
              <a:path w="161544" h="161544">
                <a:moveTo>
                  <a:pt x="0" y="161544"/>
                </a:moveTo>
                <a:lnTo>
                  <a:pt x="161544" y="0"/>
                </a:lnTo>
              </a:path>
            </a:pathLst>
          </a:custGeom>
          <a:ln w="762">
            <a:solidFill>
              <a:srgbClr val="49B8B8"/>
            </a:solidFill>
          </a:ln>
        </p:spPr>
        <p:txBody>
          <a:bodyPr wrap="square" lIns="0" tIns="0" rIns="0" bIns="0" rtlCol="0">
            <a:noAutofit/>
          </a:bodyPr>
          <a:lstStyle/>
          <a:p>
            <a:endParaRPr/>
          </a:p>
        </p:txBody>
      </p:sp>
      <p:sp>
        <p:nvSpPr>
          <p:cNvPr id="4155" name="object 4155"/>
          <p:cNvSpPr/>
          <p:nvPr/>
        </p:nvSpPr>
        <p:spPr>
          <a:xfrm>
            <a:off x="5794248" y="4335779"/>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9B8B8"/>
          </a:solidFill>
        </p:spPr>
        <p:txBody>
          <a:bodyPr wrap="square" lIns="0" tIns="0" rIns="0" bIns="0" rtlCol="0">
            <a:noAutofit/>
          </a:bodyPr>
          <a:lstStyle/>
          <a:p>
            <a:endParaRPr/>
          </a:p>
        </p:txBody>
      </p:sp>
      <p:sp>
        <p:nvSpPr>
          <p:cNvPr id="4156" name="object 4156"/>
          <p:cNvSpPr/>
          <p:nvPr/>
        </p:nvSpPr>
        <p:spPr>
          <a:xfrm>
            <a:off x="5793486" y="4335017"/>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49BABA"/>
          </a:solidFill>
        </p:spPr>
        <p:txBody>
          <a:bodyPr wrap="square" lIns="0" tIns="0" rIns="0" bIns="0" rtlCol="0">
            <a:noAutofit/>
          </a:bodyPr>
          <a:lstStyle/>
          <a:p>
            <a:endParaRPr/>
          </a:p>
        </p:txBody>
      </p:sp>
      <p:sp>
        <p:nvSpPr>
          <p:cNvPr id="4157" name="object 4157"/>
          <p:cNvSpPr/>
          <p:nvPr/>
        </p:nvSpPr>
        <p:spPr>
          <a:xfrm>
            <a:off x="5792723" y="4334255"/>
            <a:ext cx="162306" cy="162306"/>
          </a:xfrm>
          <a:custGeom>
            <a:avLst/>
            <a:gdLst/>
            <a:ahLst/>
            <a:cxnLst/>
            <a:rect l="l" t="t" r="r" b="b"/>
            <a:pathLst>
              <a:path w="162305" h="162305">
                <a:moveTo>
                  <a:pt x="762" y="162306"/>
                </a:moveTo>
                <a:lnTo>
                  <a:pt x="162306" y="762"/>
                </a:lnTo>
                <a:lnTo>
                  <a:pt x="161544" y="0"/>
                </a:lnTo>
                <a:lnTo>
                  <a:pt x="0" y="162306"/>
                </a:lnTo>
                <a:lnTo>
                  <a:pt x="762" y="162306"/>
                </a:lnTo>
                <a:close/>
              </a:path>
            </a:pathLst>
          </a:custGeom>
          <a:solidFill>
            <a:srgbClr val="4ABCBC"/>
          </a:solidFill>
        </p:spPr>
        <p:txBody>
          <a:bodyPr wrap="square" lIns="0" tIns="0" rIns="0" bIns="0" rtlCol="0">
            <a:noAutofit/>
          </a:bodyPr>
          <a:lstStyle/>
          <a:p>
            <a:endParaRPr/>
          </a:p>
        </p:txBody>
      </p:sp>
      <p:sp>
        <p:nvSpPr>
          <p:cNvPr id="4158" name="object 4158"/>
          <p:cNvSpPr/>
          <p:nvPr/>
        </p:nvSpPr>
        <p:spPr>
          <a:xfrm>
            <a:off x="5791199" y="4334255"/>
            <a:ext cx="163068" cy="162306"/>
          </a:xfrm>
          <a:custGeom>
            <a:avLst/>
            <a:gdLst/>
            <a:ahLst/>
            <a:cxnLst/>
            <a:rect l="l" t="t" r="r" b="b"/>
            <a:pathLst>
              <a:path w="163067" h="162305">
                <a:moveTo>
                  <a:pt x="1524" y="162306"/>
                </a:moveTo>
                <a:lnTo>
                  <a:pt x="163068" y="0"/>
                </a:lnTo>
                <a:lnTo>
                  <a:pt x="161544" y="0"/>
                </a:lnTo>
                <a:lnTo>
                  <a:pt x="0" y="161544"/>
                </a:lnTo>
                <a:lnTo>
                  <a:pt x="1524" y="162306"/>
                </a:lnTo>
                <a:close/>
              </a:path>
            </a:pathLst>
          </a:custGeom>
          <a:solidFill>
            <a:srgbClr val="4CBEBE"/>
          </a:solidFill>
        </p:spPr>
        <p:txBody>
          <a:bodyPr wrap="square" lIns="0" tIns="0" rIns="0" bIns="0" rtlCol="0">
            <a:noAutofit/>
          </a:bodyPr>
          <a:lstStyle/>
          <a:p>
            <a:endParaRPr/>
          </a:p>
        </p:txBody>
      </p:sp>
      <p:sp>
        <p:nvSpPr>
          <p:cNvPr id="4159" name="object 4159"/>
          <p:cNvSpPr/>
          <p:nvPr/>
        </p:nvSpPr>
        <p:spPr>
          <a:xfrm>
            <a:off x="5788152" y="4331208"/>
            <a:ext cx="164592" cy="164592"/>
          </a:xfrm>
          <a:custGeom>
            <a:avLst/>
            <a:gdLst/>
            <a:ahLst/>
            <a:cxnLst/>
            <a:rect l="l" t="t" r="r" b="b"/>
            <a:pathLst>
              <a:path w="164591" h="164591">
                <a:moveTo>
                  <a:pt x="3048" y="164591"/>
                </a:moveTo>
                <a:lnTo>
                  <a:pt x="164592" y="3047"/>
                </a:lnTo>
                <a:lnTo>
                  <a:pt x="161544" y="0"/>
                </a:lnTo>
                <a:lnTo>
                  <a:pt x="0" y="161543"/>
                </a:lnTo>
                <a:lnTo>
                  <a:pt x="3048" y="164591"/>
                </a:lnTo>
                <a:close/>
              </a:path>
            </a:pathLst>
          </a:custGeom>
          <a:solidFill>
            <a:srgbClr val="4DC1C1"/>
          </a:solidFill>
        </p:spPr>
        <p:txBody>
          <a:bodyPr wrap="square" lIns="0" tIns="0" rIns="0" bIns="0" rtlCol="0">
            <a:noAutofit/>
          </a:bodyPr>
          <a:lstStyle/>
          <a:p>
            <a:endParaRPr/>
          </a:p>
        </p:txBody>
      </p:sp>
      <p:sp>
        <p:nvSpPr>
          <p:cNvPr id="4160" name="object 4160"/>
          <p:cNvSpPr/>
          <p:nvPr/>
        </p:nvSpPr>
        <p:spPr>
          <a:xfrm>
            <a:off x="5791200" y="4334256"/>
            <a:ext cx="161544" cy="161544"/>
          </a:xfrm>
          <a:custGeom>
            <a:avLst/>
            <a:gdLst/>
            <a:ahLst/>
            <a:cxnLst/>
            <a:rect l="l" t="t" r="r" b="b"/>
            <a:pathLst>
              <a:path w="161544" h="161544">
                <a:moveTo>
                  <a:pt x="0" y="161543"/>
                </a:moveTo>
                <a:lnTo>
                  <a:pt x="161544" y="0"/>
                </a:lnTo>
              </a:path>
            </a:pathLst>
          </a:custGeom>
          <a:ln w="762">
            <a:solidFill>
              <a:srgbClr val="4DC1C1"/>
            </a:solidFill>
          </a:ln>
        </p:spPr>
        <p:txBody>
          <a:bodyPr wrap="square" lIns="0" tIns="0" rIns="0" bIns="0" rtlCol="0">
            <a:noAutofit/>
          </a:bodyPr>
          <a:lstStyle/>
          <a:p>
            <a:endParaRPr/>
          </a:p>
        </p:txBody>
      </p:sp>
      <p:sp>
        <p:nvSpPr>
          <p:cNvPr id="4161" name="object 4161"/>
          <p:cNvSpPr/>
          <p:nvPr/>
        </p:nvSpPr>
        <p:spPr>
          <a:xfrm>
            <a:off x="5790438" y="4333493"/>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DC1C1"/>
          </a:solidFill>
        </p:spPr>
        <p:txBody>
          <a:bodyPr wrap="square" lIns="0" tIns="0" rIns="0" bIns="0" rtlCol="0">
            <a:noAutofit/>
          </a:bodyPr>
          <a:lstStyle/>
          <a:p>
            <a:endParaRPr/>
          </a:p>
        </p:txBody>
      </p:sp>
      <p:sp>
        <p:nvSpPr>
          <p:cNvPr id="4162" name="object 4162"/>
          <p:cNvSpPr/>
          <p:nvPr/>
        </p:nvSpPr>
        <p:spPr>
          <a:xfrm>
            <a:off x="5789676" y="4332732"/>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DC3C3"/>
          </a:solidFill>
        </p:spPr>
        <p:txBody>
          <a:bodyPr wrap="square" lIns="0" tIns="0" rIns="0" bIns="0" rtlCol="0">
            <a:noAutofit/>
          </a:bodyPr>
          <a:lstStyle/>
          <a:p>
            <a:endParaRPr/>
          </a:p>
        </p:txBody>
      </p:sp>
      <p:sp>
        <p:nvSpPr>
          <p:cNvPr id="4163" name="object 4163"/>
          <p:cNvSpPr/>
          <p:nvPr/>
        </p:nvSpPr>
        <p:spPr>
          <a:xfrm>
            <a:off x="5788914" y="4331970"/>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EC5C5"/>
          </a:solidFill>
        </p:spPr>
        <p:txBody>
          <a:bodyPr wrap="square" lIns="0" tIns="0" rIns="0" bIns="0" rtlCol="0">
            <a:noAutofit/>
          </a:bodyPr>
          <a:lstStyle/>
          <a:p>
            <a:endParaRPr/>
          </a:p>
        </p:txBody>
      </p:sp>
      <p:sp>
        <p:nvSpPr>
          <p:cNvPr id="4164" name="object 4164"/>
          <p:cNvSpPr/>
          <p:nvPr/>
        </p:nvSpPr>
        <p:spPr>
          <a:xfrm>
            <a:off x="5788152" y="4331208"/>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FC6C6"/>
          </a:solidFill>
        </p:spPr>
        <p:txBody>
          <a:bodyPr wrap="square" lIns="0" tIns="0" rIns="0" bIns="0" rtlCol="0">
            <a:noAutofit/>
          </a:bodyPr>
          <a:lstStyle/>
          <a:p>
            <a:endParaRPr/>
          </a:p>
        </p:txBody>
      </p:sp>
      <p:sp>
        <p:nvSpPr>
          <p:cNvPr id="4165" name="object 4165"/>
          <p:cNvSpPr/>
          <p:nvPr/>
        </p:nvSpPr>
        <p:spPr>
          <a:xfrm>
            <a:off x="5785103" y="4328159"/>
            <a:ext cx="164592" cy="164592"/>
          </a:xfrm>
          <a:custGeom>
            <a:avLst/>
            <a:gdLst/>
            <a:ahLst/>
            <a:cxnLst/>
            <a:rect l="l" t="t" r="r" b="b"/>
            <a:pathLst>
              <a:path w="164591" h="164591">
                <a:moveTo>
                  <a:pt x="3048" y="164592"/>
                </a:moveTo>
                <a:lnTo>
                  <a:pt x="164592" y="3048"/>
                </a:lnTo>
                <a:lnTo>
                  <a:pt x="161544" y="0"/>
                </a:lnTo>
                <a:lnTo>
                  <a:pt x="0" y="161544"/>
                </a:lnTo>
                <a:lnTo>
                  <a:pt x="3048" y="164592"/>
                </a:lnTo>
                <a:close/>
              </a:path>
            </a:pathLst>
          </a:custGeom>
          <a:solidFill>
            <a:srgbClr val="50C8C8"/>
          </a:solidFill>
        </p:spPr>
        <p:txBody>
          <a:bodyPr wrap="square" lIns="0" tIns="0" rIns="0" bIns="0" rtlCol="0">
            <a:noAutofit/>
          </a:bodyPr>
          <a:lstStyle/>
          <a:p>
            <a:endParaRPr/>
          </a:p>
        </p:txBody>
      </p:sp>
      <p:sp>
        <p:nvSpPr>
          <p:cNvPr id="4166" name="object 4166"/>
          <p:cNvSpPr/>
          <p:nvPr/>
        </p:nvSpPr>
        <p:spPr>
          <a:xfrm>
            <a:off x="5788151" y="4331207"/>
            <a:ext cx="161544" cy="161544"/>
          </a:xfrm>
          <a:custGeom>
            <a:avLst/>
            <a:gdLst/>
            <a:ahLst/>
            <a:cxnLst/>
            <a:rect l="l" t="t" r="r" b="b"/>
            <a:pathLst>
              <a:path w="161544" h="161544">
                <a:moveTo>
                  <a:pt x="0" y="161544"/>
                </a:moveTo>
                <a:lnTo>
                  <a:pt x="161544" y="0"/>
                </a:lnTo>
              </a:path>
            </a:pathLst>
          </a:custGeom>
          <a:ln w="762">
            <a:solidFill>
              <a:srgbClr val="50C8C8"/>
            </a:solidFill>
          </a:ln>
        </p:spPr>
        <p:txBody>
          <a:bodyPr wrap="square" lIns="0" tIns="0" rIns="0" bIns="0" rtlCol="0">
            <a:noAutofit/>
          </a:bodyPr>
          <a:lstStyle/>
          <a:p>
            <a:endParaRPr/>
          </a:p>
        </p:txBody>
      </p:sp>
      <p:sp>
        <p:nvSpPr>
          <p:cNvPr id="4167" name="object 4167"/>
          <p:cNvSpPr/>
          <p:nvPr/>
        </p:nvSpPr>
        <p:spPr>
          <a:xfrm>
            <a:off x="5787389" y="4330445"/>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0C8C8"/>
          </a:solidFill>
        </p:spPr>
        <p:txBody>
          <a:bodyPr wrap="square" lIns="0" tIns="0" rIns="0" bIns="0" rtlCol="0">
            <a:noAutofit/>
          </a:bodyPr>
          <a:lstStyle/>
          <a:p>
            <a:endParaRPr/>
          </a:p>
        </p:txBody>
      </p:sp>
      <p:sp>
        <p:nvSpPr>
          <p:cNvPr id="4168" name="object 4168"/>
          <p:cNvSpPr/>
          <p:nvPr/>
        </p:nvSpPr>
        <p:spPr>
          <a:xfrm>
            <a:off x="5786627" y="4329683"/>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0C9C9"/>
          </a:solidFill>
        </p:spPr>
        <p:txBody>
          <a:bodyPr wrap="square" lIns="0" tIns="0" rIns="0" bIns="0" rtlCol="0">
            <a:noAutofit/>
          </a:bodyPr>
          <a:lstStyle/>
          <a:p>
            <a:endParaRPr/>
          </a:p>
        </p:txBody>
      </p:sp>
      <p:sp>
        <p:nvSpPr>
          <p:cNvPr id="4169" name="object 4169"/>
          <p:cNvSpPr/>
          <p:nvPr/>
        </p:nvSpPr>
        <p:spPr>
          <a:xfrm>
            <a:off x="5785865" y="4328921"/>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1CBCB"/>
          </a:solidFill>
        </p:spPr>
        <p:txBody>
          <a:bodyPr wrap="square" lIns="0" tIns="0" rIns="0" bIns="0" rtlCol="0">
            <a:noAutofit/>
          </a:bodyPr>
          <a:lstStyle/>
          <a:p>
            <a:endParaRPr/>
          </a:p>
        </p:txBody>
      </p:sp>
      <p:sp>
        <p:nvSpPr>
          <p:cNvPr id="4170" name="object 4170"/>
          <p:cNvSpPr/>
          <p:nvPr/>
        </p:nvSpPr>
        <p:spPr>
          <a:xfrm>
            <a:off x="5785104" y="4328160"/>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CECE"/>
          </a:solidFill>
        </p:spPr>
        <p:txBody>
          <a:bodyPr wrap="square" lIns="0" tIns="0" rIns="0" bIns="0" rtlCol="0">
            <a:noAutofit/>
          </a:bodyPr>
          <a:lstStyle/>
          <a:p>
            <a:endParaRPr/>
          </a:p>
        </p:txBody>
      </p:sp>
      <p:sp>
        <p:nvSpPr>
          <p:cNvPr id="4171" name="object 4171"/>
          <p:cNvSpPr/>
          <p:nvPr/>
        </p:nvSpPr>
        <p:spPr>
          <a:xfrm>
            <a:off x="5782056" y="4324350"/>
            <a:ext cx="164592" cy="165354"/>
          </a:xfrm>
          <a:custGeom>
            <a:avLst/>
            <a:gdLst/>
            <a:ahLst/>
            <a:cxnLst/>
            <a:rect l="l" t="t" r="r" b="b"/>
            <a:pathLst>
              <a:path w="164591" h="165353">
                <a:moveTo>
                  <a:pt x="3048" y="165354"/>
                </a:moveTo>
                <a:lnTo>
                  <a:pt x="164592" y="3810"/>
                </a:lnTo>
                <a:lnTo>
                  <a:pt x="161544" y="0"/>
                </a:lnTo>
                <a:lnTo>
                  <a:pt x="0" y="161544"/>
                </a:lnTo>
                <a:lnTo>
                  <a:pt x="3048" y="165354"/>
                </a:lnTo>
                <a:close/>
              </a:path>
            </a:pathLst>
          </a:custGeom>
          <a:solidFill>
            <a:srgbClr val="52D0D0"/>
          </a:solidFill>
        </p:spPr>
        <p:txBody>
          <a:bodyPr wrap="square" lIns="0" tIns="0" rIns="0" bIns="0" rtlCol="0">
            <a:noAutofit/>
          </a:bodyPr>
          <a:lstStyle/>
          <a:p>
            <a:endParaRPr/>
          </a:p>
        </p:txBody>
      </p:sp>
      <p:sp>
        <p:nvSpPr>
          <p:cNvPr id="4172" name="object 4172"/>
          <p:cNvSpPr/>
          <p:nvPr/>
        </p:nvSpPr>
        <p:spPr>
          <a:xfrm>
            <a:off x="5785104" y="4328160"/>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4173" name="object 4173"/>
          <p:cNvSpPr/>
          <p:nvPr/>
        </p:nvSpPr>
        <p:spPr>
          <a:xfrm>
            <a:off x="5784342" y="4326636"/>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52D0D0"/>
          </a:solidFill>
        </p:spPr>
        <p:txBody>
          <a:bodyPr wrap="square" lIns="0" tIns="0" rIns="0" bIns="0" rtlCol="0">
            <a:noAutofit/>
          </a:bodyPr>
          <a:lstStyle/>
          <a:p>
            <a:endParaRPr/>
          </a:p>
        </p:txBody>
      </p:sp>
      <p:sp>
        <p:nvSpPr>
          <p:cNvPr id="4174" name="object 4174"/>
          <p:cNvSpPr/>
          <p:nvPr/>
        </p:nvSpPr>
        <p:spPr>
          <a:xfrm>
            <a:off x="5783580" y="4325874"/>
            <a:ext cx="162306" cy="163068"/>
          </a:xfrm>
          <a:custGeom>
            <a:avLst/>
            <a:gdLst/>
            <a:ahLst/>
            <a:cxnLst/>
            <a:rect l="l" t="t" r="r" b="b"/>
            <a:pathLst>
              <a:path w="162306" h="163067">
                <a:moveTo>
                  <a:pt x="762" y="163067"/>
                </a:moveTo>
                <a:lnTo>
                  <a:pt x="162306" y="761"/>
                </a:lnTo>
                <a:lnTo>
                  <a:pt x="161544" y="0"/>
                </a:lnTo>
                <a:lnTo>
                  <a:pt x="0" y="161543"/>
                </a:lnTo>
                <a:lnTo>
                  <a:pt x="762" y="163067"/>
                </a:lnTo>
                <a:close/>
              </a:path>
            </a:pathLst>
          </a:custGeom>
          <a:solidFill>
            <a:srgbClr val="52D1D1"/>
          </a:solidFill>
        </p:spPr>
        <p:txBody>
          <a:bodyPr wrap="square" lIns="0" tIns="0" rIns="0" bIns="0" rtlCol="0">
            <a:noAutofit/>
          </a:bodyPr>
          <a:lstStyle/>
          <a:p>
            <a:endParaRPr/>
          </a:p>
        </p:txBody>
      </p:sp>
      <p:sp>
        <p:nvSpPr>
          <p:cNvPr id="4175" name="object 4175"/>
          <p:cNvSpPr/>
          <p:nvPr/>
        </p:nvSpPr>
        <p:spPr>
          <a:xfrm>
            <a:off x="5782817" y="4325111"/>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3D2D2"/>
          </a:solidFill>
        </p:spPr>
        <p:txBody>
          <a:bodyPr wrap="square" lIns="0" tIns="0" rIns="0" bIns="0" rtlCol="0">
            <a:noAutofit/>
          </a:bodyPr>
          <a:lstStyle/>
          <a:p>
            <a:endParaRPr/>
          </a:p>
        </p:txBody>
      </p:sp>
      <p:sp>
        <p:nvSpPr>
          <p:cNvPr id="4176" name="object 4176"/>
          <p:cNvSpPr/>
          <p:nvPr/>
        </p:nvSpPr>
        <p:spPr>
          <a:xfrm>
            <a:off x="5782055" y="4324349"/>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53D3D3"/>
          </a:solidFill>
        </p:spPr>
        <p:txBody>
          <a:bodyPr wrap="square" lIns="0" tIns="0" rIns="0" bIns="0" rtlCol="0">
            <a:noAutofit/>
          </a:bodyPr>
          <a:lstStyle/>
          <a:p>
            <a:endParaRPr/>
          </a:p>
        </p:txBody>
      </p:sp>
      <p:sp>
        <p:nvSpPr>
          <p:cNvPr id="4177" name="object 4177"/>
          <p:cNvSpPr/>
          <p:nvPr/>
        </p:nvSpPr>
        <p:spPr>
          <a:xfrm>
            <a:off x="5779769" y="4320540"/>
            <a:ext cx="163830" cy="165354"/>
          </a:xfrm>
          <a:custGeom>
            <a:avLst/>
            <a:gdLst/>
            <a:ahLst/>
            <a:cxnLst/>
            <a:rect l="l" t="t" r="r" b="b"/>
            <a:pathLst>
              <a:path w="163829" h="165353">
                <a:moveTo>
                  <a:pt x="2286" y="165353"/>
                </a:moveTo>
                <a:lnTo>
                  <a:pt x="163830" y="3809"/>
                </a:lnTo>
                <a:lnTo>
                  <a:pt x="162306" y="0"/>
                </a:lnTo>
                <a:lnTo>
                  <a:pt x="0" y="161543"/>
                </a:lnTo>
                <a:lnTo>
                  <a:pt x="2286" y="165353"/>
                </a:lnTo>
                <a:close/>
              </a:path>
            </a:pathLst>
          </a:custGeom>
          <a:solidFill>
            <a:srgbClr val="54D5D5"/>
          </a:solidFill>
        </p:spPr>
        <p:txBody>
          <a:bodyPr wrap="square" lIns="0" tIns="0" rIns="0" bIns="0" rtlCol="0">
            <a:noAutofit/>
          </a:bodyPr>
          <a:lstStyle/>
          <a:p>
            <a:endParaRPr/>
          </a:p>
        </p:txBody>
      </p:sp>
      <p:sp>
        <p:nvSpPr>
          <p:cNvPr id="4178" name="object 4178"/>
          <p:cNvSpPr/>
          <p:nvPr/>
        </p:nvSpPr>
        <p:spPr>
          <a:xfrm>
            <a:off x="5782055" y="4324350"/>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4179" name="object 4179"/>
          <p:cNvSpPr/>
          <p:nvPr/>
        </p:nvSpPr>
        <p:spPr>
          <a:xfrm>
            <a:off x="5781293" y="4322826"/>
            <a:ext cx="162306" cy="163068"/>
          </a:xfrm>
          <a:custGeom>
            <a:avLst/>
            <a:gdLst/>
            <a:ahLst/>
            <a:cxnLst/>
            <a:rect l="l" t="t" r="r" b="b"/>
            <a:pathLst>
              <a:path w="162305" h="163067">
                <a:moveTo>
                  <a:pt x="762" y="163068"/>
                </a:moveTo>
                <a:lnTo>
                  <a:pt x="162306" y="1524"/>
                </a:lnTo>
                <a:lnTo>
                  <a:pt x="161544" y="0"/>
                </a:lnTo>
                <a:lnTo>
                  <a:pt x="0" y="161544"/>
                </a:lnTo>
                <a:lnTo>
                  <a:pt x="762" y="163068"/>
                </a:lnTo>
                <a:close/>
              </a:path>
            </a:pathLst>
          </a:custGeom>
          <a:solidFill>
            <a:srgbClr val="54D5D5"/>
          </a:solidFill>
        </p:spPr>
        <p:txBody>
          <a:bodyPr wrap="square" lIns="0" tIns="0" rIns="0" bIns="0" rtlCol="0">
            <a:noAutofit/>
          </a:bodyPr>
          <a:lstStyle/>
          <a:p>
            <a:endParaRPr/>
          </a:p>
        </p:txBody>
      </p:sp>
      <p:sp>
        <p:nvSpPr>
          <p:cNvPr id="4180" name="object 4180"/>
          <p:cNvSpPr/>
          <p:nvPr/>
        </p:nvSpPr>
        <p:spPr>
          <a:xfrm>
            <a:off x="5780532" y="4321302"/>
            <a:ext cx="162306" cy="163068"/>
          </a:xfrm>
          <a:custGeom>
            <a:avLst/>
            <a:gdLst/>
            <a:ahLst/>
            <a:cxnLst/>
            <a:rect l="l" t="t" r="r" b="b"/>
            <a:pathLst>
              <a:path w="162305" h="163067">
                <a:moveTo>
                  <a:pt x="762" y="163067"/>
                </a:moveTo>
                <a:lnTo>
                  <a:pt x="162306" y="1523"/>
                </a:lnTo>
                <a:lnTo>
                  <a:pt x="161544" y="0"/>
                </a:lnTo>
                <a:lnTo>
                  <a:pt x="0" y="162305"/>
                </a:lnTo>
                <a:lnTo>
                  <a:pt x="762" y="163067"/>
                </a:lnTo>
                <a:close/>
              </a:path>
            </a:pathLst>
          </a:custGeom>
          <a:solidFill>
            <a:srgbClr val="54D6D6"/>
          </a:solidFill>
        </p:spPr>
        <p:txBody>
          <a:bodyPr wrap="square" lIns="0" tIns="0" rIns="0" bIns="0" rtlCol="0">
            <a:noAutofit/>
          </a:bodyPr>
          <a:lstStyle/>
          <a:p>
            <a:endParaRPr/>
          </a:p>
        </p:txBody>
      </p:sp>
      <p:sp>
        <p:nvSpPr>
          <p:cNvPr id="4181" name="object 4181"/>
          <p:cNvSpPr/>
          <p:nvPr/>
        </p:nvSpPr>
        <p:spPr>
          <a:xfrm>
            <a:off x="5779770" y="4320539"/>
            <a:ext cx="162306" cy="163068"/>
          </a:xfrm>
          <a:custGeom>
            <a:avLst/>
            <a:gdLst/>
            <a:ahLst/>
            <a:cxnLst/>
            <a:rect l="l" t="t" r="r" b="b"/>
            <a:pathLst>
              <a:path w="162305" h="163067">
                <a:moveTo>
                  <a:pt x="762" y="163067"/>
                </a:moveTo>
                <a:lnTo>
                  <a:pt x="162306" y="761"/>
                </a:lnTo>
                <a:lnTo>
                  <a:pt x="162306" y="0"/>
                </a:lnTo>
                <a:lnTo>
                  <a:pt x="0" y="161543"/>
                </a:lnTo>
                <a:lnTo>
                  <a:pt x="762" y="163067"/>
                </a:lnTo>
                <a:close/>
              </a:path>
            </a:pathLst>
          </a:custGeom>
          <a:solidFill>
            <a:srgbClr val="56D8D8"/>
          </a:solidFill>
        </p:spPr>
        <p:txBody>
          <a:bodyPr wrap="square" lIns="0" tIns="0" rIns="0" bIns="0" rtlCol="0">
            <a:noAutofit/>
          </a:bodyPr>
          <a:lstStyle/>
          <a:p>
            <a:endParaRPr/>
          </a:p>
        </p:txBody>
      </p:sp>
      <p:sp>
        <p:nvSpPr>
          <p:cNvPr id="4182" name="object 4182"/>
          <p:cNvSpPr/>
          <p:nvPr/>
        </p:nvSpPr>
        <p:spPr>
          <a:xfrm>
            <a:off x="5778246" y="4315205"/>
            <a:ext cx="163829" cy="166878"/>
          </a:xfrm>
          <a:custGeom>
            <a:avLst/>
            <a:gdLst/>
            <a:ahLst/>
            <a:cxnLst/>
            <a:rect l="l" t="t" r="r" b="b"/>
            <a:pathLst>
              <a:path w="163829" h="166877">
                <a:moveTo>
                  <a:pt x="1524" y="166877"/>
                </a:moveTo>
                <a:lnTo>
                  <a:pt x="163830" y="5333"/>
                </a:lnTo>
                <a:lnTo>
                  <a:pt x="161544" y="0"/>
                </a:lnTo>
                <a:lnTo>
                  <a:pt x="0" y="161543"/>
                </a:lnTo>
                <a:lnTo>
                  <a:pt x="1524" y="166877"/>
                </a:lnTo>
                <a:close/>
              </a:path>
            </a:pathLst>
          </a:custGeom>
          <a:solidFill>
            <a:srgbClr val="57DBDB"/>
          </a:solidFill>
        </p:spPr>
        <p:txBody>
          <a:bodyPr wrap="square" lIns="0" tIns="0" rIns="0" bIns="0" rtlCol="0">
            <a:noAutofit/>
          </a:bodyPr>
          <a:lstStyle/>
          <a:p>
            <a:endParaRPr/>
          </a:p>
        </p:txBody>
      </p:sp>
      <p:sp>
        <p:nvSpPr>
          <p:cNvPr id="4183" name="object 4183"/>
          <p:cNvSpPr/>
          <p:nvPr/>
        </p:nvSpPr>
        <p:spPr>
          <a:xfrm>
            <a:off x="5779770" y="4320539"/>
            <a:ext cx="162306" cy="161544"/>
          </a:xfrm>
          <a:custGeom>
            <a:avLst/>
            <a:gdLst/>
            <a:ahLst/>
            <a:cxnLst/>
            <a:rect l="l" t="t" r="r" b="b"/>
            <a:pathLst>
              <a:path w="162305" h="161544">
                <a:moveTo>
                  <a:pt x="0" y="161543"/>
                </a:moveTo>
                <a:lnTo>
                  <a:pt x="162306" y="0"/>
                </a:lnTo>
              </a:path>
            </a:pathLst>
          </a:custGeom>
          <a:ln w="762">
            <a:solidFill>
              <a:srgbClr val="57DBDB"/>
            </a:solidFill>
          </a:ln>
        </p:spPr>
        <p:txBody>
          <a:bodyPr wrap="square" lIns="0" tIns="0" rIns="0" bIns="0" rtlCol="0">
            <a:noAutofit/>
          </a:bodyPr>
          <a:lstStyle/>
          <a:p>
            <a:endParaRPr/>
          </a:p>
        </p:txBody>
      </p:sp>
      <p:sp>
        <p:nvSpPr>
          <p:cNvPr id="4184" name="object 4184"/>
          <p:cNvSpPr/>
          <p:nvPr/>
        </p:nvSpPr>
        <p:spPr>
          <a:xfrm>
            <a:off x="5779770" y="4319015"/>
            <a:ext cx="162306" cy="163068"/>
          </a:xfrm>
          <a:custGeom>
            <a:avLst/>
            <a:gdLst/>
            <a:ahLst/>
            <a:cxnLst/>
            <a:rect l="l" t="t" r="r" b="b"/>
            <a:pathLst>
              <a:path w="162305" h="163067">
                <a:moveTo>
                  <a:pt x="0" y="163067"/>
                </a:moveTo>
                <a:lnTo>
                  <a:pt x="162306" y="1523"/>
                </a:lnTo>
                <a:lnTo>
                  <a:pt x="161544" y="0"/>
                </a:lnTo>
                <a:lnTo>
                  <a:pt x="0" y="161543"/>
                </a:lnTo>
                <a:lnTo>
                  <a:pt x="0" y="163067"/>
                </a:lnTo>
                <a:close/>
              </a:path>
            </a:pathLst>
          </a:custGeom>
          <a:solidFill>
            <a:srgbClr val="57DBDB"/>
          </a:solidFill>
        </p:spPr>
        <p:txBody>
          <a:bodyPr wrap="square" lIns="0" tIns="0" rIns="0" bIns="0" rtlCol="0">
            <a:noAutofit/>
          </a:bodyPr>
          <a:lstStyle/>
          <a:p>
            <a:endParaRPr/>
          </a:p>
        </p:txBody>
      </p:sp>
      <p:sp>
        <p:nvSpPr>
          <p:cNvPr id="4185" name="object 4185"/>
          <p:cNvSpPr/>
          <p:nvPr/>
        </p:nvSpPr>
        <p:spPr>
          <a:xfrm>
            <a:off x="5779008" y="4316730"/>
            <a:ext cx="162306" cy="163830"/>
          </a:xfrm>
          <a:custGeom>
            <a:avLst/>
            <a:gdLst/>
            <a:ahLst/>
            <a:cxnLst/>
            <a:rect l="l" t="t" r="r" b="b"/>
            <a:pathLst>
              <a:path w="162306" h="163829">
                <a:moveTo>
                  <a:pt x="762" y="163830"/>
                </a:moveTo>
                <a:lnTo>
                  <a:pt x="162306" y="2286"/>
                </a:lnTo>
                <a:lnTo>
                  <a:pt x="161544" y="0"/>
                </a:lnTo>
                <a:lnTo>
                  <a:pt x="0" y="162306"/>
                </a:lnTo>
                <a:lnTo>
                  <a:pt x="762" y="163830"/>
                </a:lnTo>
                <a:close/>
              </a:path>
            </a:pathLst>
          </a:custGeom>
          <a:solidFill>
            <a:srgbClr val="57DCDC"/>
          </a:solidFill>
        </p:spPr>
        <p:txBody>
          <a:bodyPr wrap="square" lIns="0" tIns="0" rIns="0" bIns="0" rtlCol="0">
            <a:noAutofit/>
          </a:bodyPr>
          <a:lstStyle/>
          <a:p>
            <a:endParaRPr/>
          </a:p>
        </p:txBody>
      </p:sp>
      <p:sp>
        <p:nvSpPr>
          <p:cNvPr id="4186" name="object 4186"/>
          <p:cNvSpPr/>
          <p:nvPr/>
        </p:nvSpPr>
        <p:spPr>
          <a:xfrm>
            <a:off x="5778245" y="4315205"/>
            <a:ext cx="162306" cy="163830"/>
          </a:xfrm>
          <a:custGeom>
            <a:avLst/>
            <a:gdLst/>
            <a:ahLst/>
            <a:cxnLst/>
            <a:rect l="l" t="t" r="r" b="b"/>
            <a:pathLst>
              <a:path w="162306" h="163829">
                <a:moveTo>
                  <a:pt x="762" y="163829"/>
                </a:moveTo>
                <a:lnTo>
                  <a:pt x="162306" y="1523"/>
                </a:lnTo>
                <a:lnTo>
                  <a:pt x="161544" y="0"/>
                </a:lnTo>
                <a:lnTo>
                  <a:pt x="0" y="161543"/>
                </a:lnTo>
                <a:lnTo>
                  <a:pt x="762" y="163829"/>
                </a:lnTo>
                <a:close/>
              </a:path>
            </a:pathLst>
          </a:custGeom>
          <a:solidFill>
            <a:srgbClr val="56DDDD"/>
          </a:solidFill>
        </p:spPr>
        <p:txBody>
          <a:bodyPr wrap="square" lIns="0" tIns="0" rIns="0" bIns="0" rtlCol="0">
            <a:noAutofit/>
          </a:bodyPr>
          <a:lstStyle/>
          <a:p>
            <a:endParaRPr/>
          </a:p>
        </p:txBody>
      </p:sp>
      <p:sp>
        <p:nvSpPr>
          <p:cNvPr id="4187" name="object 4187"/>
          <p:cNvSpPr/>
          <p:nvPr/>
        </p:nvSpPr>
        <p:spPr>
          <a:xfrm>
            <a:off x="5776721" y="4309109"/>
            <a:ext cx="163068" cy="167640"/>
          </a:xfrm>
          <a:custGeom>
            <a:avLst/>
            <a:gdLst/>
            <a:ahLst/>
            <a:cxnLst/>
            <a:rect l="l" t="t" r="r" b="b"/>
            <a:pathLst>
              <a:path w="163067" h="167639">
                <a:moveTo>
                  <a:pt x="1524" y="167639"/>
                </a:moveTo>
                <a:lnTo>
                  <a:pt x="163068" y="6095"/>
                </a:lnTo>
                <a:lnTo>
                  <a:pt x="161544" y="0"/>
                </a:lnTo>
                <a:lnTo>
                  <a:pt x="0" y="161543"/>
                </a:lnTo>
                <a:lnTo>
                  <a:pt x="1524" y="167639"/>
                </a:lnTo>
                <a:close/>
              </a:path>
            </a:pathLst>
          </a:custGeom>
          <a:solidFill>
            <a:srgbClr val="57DEDE"/>
          </a:solidFill>
        </p:spPr>
        <p:txBody>
          <a:bodyPr wrap="square" lIns="0" tIns="0" rIns="0" bIns="0" rtlCol="0">
            <a:noAutofit/>
          </a:bodyPr>
          <a:lstStyle/>
          <a:p>
            <a:endParaRPr/>
          </a:p>
        </p:txBody>
      </p:sp>
      <p:sp>
        <p:nvSpPr>
          <p:cNvPr id="4188" name="object 4188"/>
          <p:cNvSpPr/>
          <p:nvPr/>
        </p:nvSpPr>
        <p:spPr>
          <a:xfrm>
            <a:off x="5778245" y="4315206"/>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4189" name="object 4189"/>
          <p:cNvSpPr/>
          <p:nvPr/>
        </p:nvSpPr>
        <p:spPr>
          <a:xfrm>
            <a:off x="5774436" y="4291584"/>
            <a:ext cx="163830" cy="179070"/>
          </a:xfrm>
          <a:custGeom>
            <a:avLst/>
            <a:gdLst/>
            <a:ahLst/>
            <a:cxnLst/>
            <a:rect l="l" t="t" r="r" b="b"/>
            <a:pathLst>
              <a:path w="163829" h="179070">
                <a:moveTo>
                  <a:pt x="2286" y="179069"/>
                </a:moveTo>
                <a:lnTo>
                  <a:pt x="163830" y="17525"/>
                </a:lnTo>
                <a:lnTo>
                  <a:pt x="161544" y="0"/>
                </a:lnTo>
                <a:lnTo>
                  <a:pt x="0" y="161543"/>
                </a:lnTo>
                <a:lnTo>
                  <a:pt x="2286" y="179069"/>
                </a:lnTo>
                <a:close/>
              </a:path>
            </a:pathLst>
          </a:custGeom>
          <a:solidFill>
            <a:srgbClr val="58DFDF"/>
          </a:solidFill>
        </p:spPr>
        <p:txBody>
          <a:bodyPr wrap="square" lIns="0" tIns="0" rIns="0" bIns="0" rtlCol="0">
            <a:noAutofit/>
          </a:bodyPr>
          <a:lstStyle/>
          <a:p>
            <a:endParaRPr/>
          </a:p>
        </p:txBody>
      </p:sp>
      <p:sp>
        <p:nvSpPr>
          <p:cNvPr id="4190" name="object 4190"/>
          <p:cNvSpPr/>
          <p:nvPr/>
        </p:nvSpPr>
        <p:spPr>
          <a:xfrm>
            <a:off x="5776722" y="430911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4191" name="object 4191"/>
          <p:cNvSpPr/>
          <p:nvPr/>
        </p:nvSpPr>
        <p:spPr>
          <a:xfrm>
            <a:off x="5772911" y="4267199"/>
            <a:ext cx="163068" cy="185928"/>
          </a:xfrm>
          <a:custGeom>
            <a:avLst/>
            <a:gdLst/>
            <a:ahLst/>
            <a:cxnLst/>
            <a:rect l="l" t="t" r="r" b="b"/>
            <a:pathLst>
              <a:path w="163067" h="185927">
                <a:moveTo>
                  <a:pt x="1524" y="185927"/>
                </a:moveTo>
                <a:lnTo>
                  <a:pt x="163068" y="24383"/>
                </a:lnTo>
                <a:lnTo>
                  <a:pt x="161544" y="0"/>
                </a:lnTo>
                <a:lnTo>
                  <a:pt x="0" y="161543"/>
                </a:lnTo>
                <a:lnTo>
                  <a:pt x="1524" y="185927"/>
                </a:lnTo>
                <a:close/>
              </a:path>
            </a:pathLst>
          </a:custGeom>
          <a:solidFill>
            <a:srgbClr val="58DFDF"/>
          </a:solidFill>
        </p:spPr>
        <p:txBody>
          <a:bodyPr wrap="square" lIns="0" tIns="0" rIns="0" bIns="0" rtlCol="0">
            <a:noAutofit/>
          </a:bodyPr>
          <a:lstStyle/>
          <a:p>
            <a:endParaRPr/>
          </a:p>
        </p:txBody>
      </p:sp>
      <p:sp>
        <p:nvSpPr>
          <p:cNvPr id="4192" name="object 4192"/>
          <p:cNvSpPr/>
          <p:nvPr/>
        </p:nvSpPr>
        <p:spPr>
          <a:xfrm>
            <a:off x="5774435" y="4291583"/>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4193" name="object 4193"/>
          <p:cNvSpPr/>
          <p:nvPr/>
        </p:nvSpPr>
        <p:spPr>
          <a:xfrm>
            <a:off x="5772911" y="4236720"/>
            <a:ext cx="161544" cy="192024"/>
          </a:xfrm>
          <a:custGeom>
            <a:avLst/>
            <a:gdLst/>
            <a:ahLst/>
            <a:cxnLst/>
            <a:rect l="l" t="t" r="r" b="b"/>
            <a:pathLst>
              <a:path w="161544" h="192024">
                <a:moveTo>
                  <a:pt x="0" y="192024"/>
                </a:moveTo>
                <a:lnTo>
                  <a:pt x="161544" y="30480"/>
                </a:lnTo>
                <a:lnTo>
                  <a:pt x="161544" y="0"/>
                </a:lnTo>
                <a:lnTo>
                  <a:pt x="0" y="162306"/>
                </a:lnTo>
                <a:lnTo>
                  <a:pt x="0" y="192024"/>
                </a:lnTo>
                <a:close/>
              </a:path>
            </a:pathLst>
          </a:custGeom>
          <a:solidFill>
            <a:srgbClr val="59E0E0"/>
          </a:solidFill>
        </p:spPr>
        <p:txBody>
          <a:bodyPr wrap="square" lIns="0" tIns="0" rIns="0" bIns="0" rtlCol="0">
            <a:noAutofit/>
          </a:bodyPr>
          <a:lstStyle/>
          <a:p>
            <a:endParaRPr/>
          </a:p>
        </p:txBody>
      </p:sp>
      <p:sp>
        <p:nvSpPr>
          <p:cNvPr id="4194" name="object 4194"/>
          <p:cNvSpPr/>
          <p:nvPr/>
        </p:nvSpPr>
        <p:spPr>
          <a:xfrm>
            <a:off x="5772911" y="4267200"/>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4195" name="object 4195"/>
          <p:cNvSpPr/>
          <p:nvPr/>
        </p:nvSpPr>
        <p:spPr>
          <a:xfrm>
            <a:off x="5772911" y="3778758"/>
            <a:ext cx="161544" cy="620268"/>
          </a:xfrm>
          <a:custGeom>
            <a:avLst/>
            <a:gdLst/>
            <a:ahLst/>
            <a:cxnLst/>
            <a:rect l="l" t="t" r="r" b="b"/>
            <a:pathLst>
              <a:path w="161544" h="620268">
                <a:moveTo>
                  <a:pt x="0" y="620267"/>
                </a:moveTo>
                <a:lnTo>
                  <a:pt x="161544" y="457961"/>
                </a:lnTo>
                <a:lnTo>
                  <a:pt x="161543" y="0"/>
                </a:lnTo>
                <a:lnTo>
                  <a:pt x="0" y="161543"/>
                </a:lnTo>
                <a:lnTo>
                  <a:pt x="0" y="620267"/>
                </a:lnTo>
                <a:close/>
              </a:path>
            </a:pathLst>
          </a:custGeom>
          <a:solidFill>
            <a:srgbClr val="59E0E0"/>
          </a:solidFill>
        </p:spPr>
        <p:txBody>
          <a:bodyPr wrap="square" lIns="0" tIns="0" rIns="0" bIns="0" rtlCol="0">
            <a:noAutofit/>
          </a:bodyPr>
          <a:lstStyle/>
          <a:p>
            <a:endParaRPr/>
          </a:p>
        </p:txBody>
      </p:sp>
      <p:sp>
        <p:nvSpPr>
          <p:cNvPr id="4196" name="object 4196"/>
          <p:cNvSpPr/>
          <p:nvPr/>
        </p:nvSpPr>
        <p:spPr>
          <a:xfrm>
            <a:off x="5772911" y="4236720"/>
            <a:ext cx="161544" cy="162306"/>
          </a:xfrm>
          <a:custGeom>
            <a:avLst/>
            <a:gdLst/>
            <a:ahLst/>
            <a:cxnLst/>
            <a:rect l="l" t="t" r="r" b="b"/>
            <a:pathLst>
              <a:path w="161544" h="162305">
                <a:moveTo>
                  <a:pt x="0" y="162306"/>
                </a:moveTo>
                <a:lnTo>
                  <a:pt x="161544" y="0"/>
                </a:lnTo>
              </a:path>
            </a:pathLst>
          </a:custGeom>
          <a:ln w="762">
            <a:solidFill>
              <a:srgbClr val="59E0E0"/>
            </a:solidFill>
          </a:ln>
        </p:spPr>
        <p:txBody>
          <a:bodyPr wrap="square" lIns="0" tIns="0" rIns="0" bIns="0" rtlCol="0">
            <a:noAutofit/>
          </a:bodyPr>
          <a:lstStyle/>
          <a:p>
            <a:endParaRPr/>
          </a:p>
        </p:txBody>
      </p:sp>
      <p:sp>
        <p:nvSpPr>
          <p:cNvPr id="4197" name="object 4197"/>
          <p:cNvSpPr/>
          <p:nvPr/>
        </p:nvSpPr>
        <p:spPr>
          <a:xfrm>
            <a:off x="5428487" y="3940301"/>
            <a:ext cx="382524" cy="603085"/>
          </a:xfrm>
          <a:custGeom>
            <a:avLst/>
            <a:gdLst/>
            <a:ahLst/>
            <a:cxnLst/>
            <a:rect l="l" t="t" r="r" b="b"/>
            <a:pathLst>
              <a:path w="382524" h="603085">
                <a:moveTo>
                  <a:pt x="196345" y="510961"/>
                </a:moveTo>
                <a:lnTo>
                  <a:pt x="185976" y="516750"/>
                </a:lnTo>
                <a:lnTo>
                  <a:pt x="173892" y="517710"/>
                </a:lnTo>
                <a:lnTo>
                  <a:pt x="172212" y="517398"/>
                </a:lnTo>
                <a:lnTo>
                  <a:pt x="163068" y="512826"/>
                </a:lnTo>
                <a:lnTo>
                  <a:pt x="155698" y="503194"/>
                </a:lnTo>
                <a:lnTo>
                  <a:pt x="150672" y="491591"/>
                </a:lnTo>
                <a:lnTo>
                  <a:pt x="147509" y="478685"/>
                </a:lnTo>
                <a:lnTo>
                  <a:pt x="145731" y="465148"/>
                </a:lnTo>
                <a:lnTo>
                  <a:pt x="144860" y="451650"/>
                </a:lnTo>
                <a:lnTo>
                  <a:pt x="144417" y="438860"/>
                </a:lnTo>
                <a:lnTo>
                  <a:pt x="144018" y="429006"/>
                </a:lnTo>
                <a:lnTo>
                  <a:pt x="144018" y="0"/>
                </a:lnTo>
                <a:lnTo>
                  <a:pt x="0" y="0"/>
                </a:lnTo>
                <a:lnTo>
                  <a:pt x="0" y="23622"/>
                </a:lnTo>
                <a:lnTo>
                  <a:pt x="10668" y="26670"/>
                </a:lnTo>
                <a:lnTo>
                  <a:pt x="15240" y="28956"/>
                </a:lnTo>
                <a:lnTo>
                  <a:pt x="19050" y="31242"/>
                </a:lnTo>
                <a:lnTo>
                  <a:pt x="27802" y="39547"/>
                </a:lnTo>
                <a:lnTo>
                  <a:pt x="32715" y="50504"/>
                </a:lnTo>
                <a:lnTo>
                  <a:pt x="34989" y="63064"/>
                </a:lnTo>
                <a:lnTo>
                  <a:pt x="35823" y="76174"/>
                </a:lnTo>
                <a:lnTo>
                  <a:pt x="36418" y="88786"/>
                </a:lnTo>
                <a:lnTo>
                  <a:pt x="37338" y="96774"/>
                </a:lnTo>
                <a:lnTo>
                  <a:pt x="38100" y="127254"/>
                </a:lnTo>
                <a:lnTo>
                  <a:pt x="38238" y="395005"/>
                </a:lnTo>
                <a:lnTo>
                  <a:pt x="38338" y="407938"/>
                </a:lnTo>
                <a:lnTo>
                  <a:pt x="38567" y="421235"/>
                </a:lnTo>
                <a:lnTo>
                  <a:pt x="38986" y="434769"/>
                </a:lnTo>
                <a:lnTo>
                  <a:pt x="39654" y="448413"/>
                </a:lnTo>
                <a:lnTo>
                  <a:pt x="40635" y="462038"/>
                </a:lnTo>
                <a:lnTo>
                  <a:pt x="41987" y="475519"/>
                </a:lnTo>
                <a:lnTo>
                  <a:pt x="43774" y="488727"/>
                </a:lnTo>
                <a:lnTo>
                  <a:pt x="46054" y="501535"/>
                </a:lnTo>
                <a:lnTo>
                  <a:pt x="48890" y="513816"/>
                </a:lnTo>
                <a:lnTo>
                  <a:pt x="52343" y="525442"/>
                </a:lnTo>
                <a:lnTo>
                  <a:pt x="56472" y="536287"/>
                </a:lnTo>
                <a:lnTo>
                  <a:pt x="61722" y="547878"/>
                </a:lnTo>
                <a:lnTo>
                  <a:pt x="66294" y="556260"/>
                </a:lnTo>
                <a:lnTo>
                  <a:pt x="71628" y="564642"/>
                </a:lnTo>
                <a:lnTo>
                  <a:pt x="79485" y="575785"/>
                </a:lnTo>
                <a:lnTo>
                  <a:pt x="87892" y="584900"/>
                </a:lnTo>
                <a:lnTo>
                  <a:pt x="96761" y="592073"/>
                </a:lnTo>
                <a:lnTo>
                  <a:pt x="106003" y="597391"/>
                </a:lnTo>
                <a:lnTo>
                  <a:pt x="115530" y="600942"/>
                </a:lnTo>
                <a:lnTo>
                  <a:pt x="125254" y="602811"/>
                </a:lnTo>
                <a:lnTo>
                  <a:pt x="135086" y="603085"/>
                </a:lnTo>
                <a:lnTo>
                  <a:pt x="144938" y="601852"/>
                </a:lnTo>
                <a:lnTo>
                  <a:pt x="154721" y="599197"/>
                </a:lnTo>
                <a:lnTo>
                  <a:pt x="164349" y="595208"/>
                </a:lnTo>
                <a:lnTo>
                  <a:pt x="173731" y="589972"/>
                </a:lnTo>
                <a:lnTo>
                  <a:pt x="182780" y="583574"/>
                </a:lnTo>
                <a:lnTo>
                  <a:pt x="191407" y="576103"/>
                </a:lnTo>
                <a:lnTo>
                  <a:pt x="199525" y="567644"/>
                </a:lnTo>
                <a:lnTo>
                  <a:pt x="207044" y="558285"/>
                </a:lnTo>
                <a:lnTo>
                  <a:pt x="212598" y="550164"/>
                </a:lnTo>
                <a:lnTo>
                  <a:pt x="225552" y="530352"/>
                </a:lnTo>
                <a:lnTo>
                  <a:pt x="237744" y="507492"/>
                </a:lnTo>
                <a:lnTo>
                  <a:pt x="237744" y="585216"/>
                </a:lnTo>
                <a:lnTo>
                  <a:pt x="382524" y="585216"/>
                </a:lnTo>
                <a:lnTo>
                  <a:pt x="382524" y="563118"/>
                </a:lnTo>
                <a:lnTo>
                  <a:pt x="371856" y="560070"/>
                </a:lnTo>
                <a:lnTo>
                  <a:pt x="360182" y="553190"/>
                </a:lnTo>
                <a:lnTo>
                  <a:pt x="352787" y="544008"/>
                </a:lnTo>
                <a:lnTo>
                  <a:pt x="348625" y="533054"/>
                </a:lnTo>
                <a:lnTo>
                  <a:pt x="346651" y="520861"/>
                </a:lnTo>
                <a:lnTo>
                  <a:pt x="345818" y="507961"/>
                </a:lnTo>
                <a:lnTo>
                  <a:pt x="345082" y="494885"/>
                </a:lnTo>
                <a:lnTo>
                  <a:pt x="344424" y="488442"/>
                </a:lnTo>
                <a:lnTo>
                  <a:pt x="344424" y="0"/>
                </a:lnTo>
                <a:lnTo>
                  <a:pt x="199644" y="0"/>
                </a:lnTo>
                <a:lnTo>
                  <a:pt x="199644" y="23622"/>
                </a:lnTo>
                <a:lnTo>
                  <a:pt x="210312" y="26670"/>
                </a:lnTo>
                <a:lnTo>
                  <a:pt x="219456" y="31242"/>
                </a:lnTo>
                <a:lnTo>
                  <a:pt x="230886" y="44958"/>
                </a:lnTo>
                <a:lnTo>
                  <a:pt x="236220" y="73152"/>
                </a:lnTo>
                <a:lnTo>
                  <a:pt x="237744" y="96774"/>
                </a:lnTo>
                <a:lnTo>
                  <a:pt x="237744" y="440436"/>
                </a:lnTo>
                <a:lnTo>
                  <a:pt x="227838" y="463295"/>
                </a:lnTo>
                <a:lnTo>
                  <a:pt x="218694" y="481584"/>
                </a:lnTo>
                <a:lnTo>
                  <a:pt x="212551" y="491683"/>
                </a:lnTo>
                <a:lnTo>
                  <a:pt x="205153" y="502041"/>
                </a:lnTo>
                <a:lnTo>
                  <a:pt x="196345" y="510961"/>
                </a:lnTo>
                <a:close/>
              </a:path>
            </a:pathLst>
          </a:custGeom>
          <a:solidFill>
            <a:srgbClr val="274E75"/>
          </a:solidFill>
        </p:spPr>
        <p:txBody>
          <a:bodyPr wrap="square" lIns="0" tIns="0" rIns="0" bIns="0" rtlCol="0">
            <a:noAutofit/>
          </a:bodyPr>
          <a:lstStyle/>
          <a:p>
            <a:endParaRPr/>
          </a:p>
        </p:txBody>
      </p:sp>
      <p:sp>
        <p:nvSpPr>
          <p:cNvPr id="4198" name="object 4198"/>
          <p:cNvSpPr/>
          <p:nvPr/>
        </p:nvSpPr>
        <p:spPr>
          <a:xfrm>
            <a:off x="5628131" y="3940301"/>
            <a:ext cx="144780" cy="0"/>
          </a:xfrm>
          <a:custGeom>
            <a:avLst/>
            <a:gdLst/>
            <a:ahLst/>
            <a:cxnLst/>
            <a:rect l="l" t="t" r="r" b="b"/>
            <a:pathLst>
              <a:path w="144779">
                <a:moveTo>
                  <a:pt x="144779" y="0"/>
                </a:moveTo>
                <a:lnTo>
                  <a:pt x="0" y="0"/>
                </a:lnTo>
              </a:path>
            </a:pathLst>
          </a:custGeom>
          <a:ln w="12954">
            <a:solidFill>
              <a:srgbClr val="358092"/>
            </a:solidFill>
          </a:ln>
        </p:spPr>
        <p:txBody>
          <a:bodyPr wrap="square" lIns="0" tIns="0" rIns="0" bIns="0" rtlCol="0">
            <a:noAutofit/>
          </a:bodyPr>
          <a:lstStyle/>
          <a:p>
            <a:endParaRPr/>
          </a:p>
        </p:txBody>
      </p:sp>
      <p:sp>
        <p:nvSpPr>
          <p:cNvPr id="4199" name="object 4199"/>
          <p:cNvSpPr/>
          <p:nvPr/>
        </p:nvSpPr>
        <p:spPr>
          <a:xfrm>
            <a:off x="5628132" y="3940301"/>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4200" name="object 4200"/>
          <p:cNvSpPr/>
          <p:nvPr/>
        </p:nvSpPr>
        <p:spPr>
          <a:xfrm>
            <a:off x="5628132" y="3963923"/>
            <a:ext cx="10668" cy="3047"/>
          </a:xfrm>
          <a:custGeom>
            <a:avLst/>
            <a:gdLst/>
            <a:ahLst/>
            <a:cxnLst/>
            <a:rect l="l" t="t" r="r" b="b"/>
            <a:pathLst>
              <a:path w="10667" h="3048">
                <a:moveTo>
                  <a:pt x="0" y="0"/>
                </a:moveTo>
                <a:lnTo>
                  <a:pt x="10668" y="3047"/>
                </a:lnTo>
              </a:path>
            </a:pathLst>
          </a:custGeom>
          <a:ln w="12954">
            <a:solidFill>
              <a:srgbClr val="347B8C"/>
            </a:solidFill>
          </a:ln>
        </p:spPr>
        <p:txBody>
          <a:bodyPr wrap="square" lIns="0" tIns="0" rIns="0" bIns="0" rtlCol="0">
            <a:noAutofit/>
          </a:bodyPr>
          <a:lstStyle/>
          <a:p>
            <a:endParaRPr/>
          </a:p>
        </p:txBody>
      </p:sp>
      <p:sp>
        <p:nvSpPr>
          <p:cNvPr id="4201" name="object 4201"/>
          <p:cNvSpPr/>
          <p:nvPr/>
        </p:nvSpPr>
        <p:spPr>
          <a:xfrm>
            <a:off x="5638800" y="3966972"/>
            <a:ext cx="4572" cy="2285"/>
          </a:xfrm>
          <a:custGeom>
            <a:avLst/>
            <a:gdLst/>
            <a:ahLst/>
            <a:cxnLst/>
            <a:rect l="l" t="t" r="r" b="b"/>
            <a:pathLst>
              <a:path w="4572" h="2286">
                <a:moveTo>
                  <a:pt x="0" y="0"/>
                </a:moveTo>
                <a:lnTo>
                  <a:pt x="4572" y="2285"/>
                </a:lnTo>
              </a:path>
            </a:pathLst>
          </a:custGeom>
          <a:ln w="12954">
            <a:solidFill>
              <a:srgbClr val="368092"/>
            </a:solidFill>
          </a:ln>
        </p:spPr>
        <p:txBody>
          <a:bodyPr wrap="square" lIns="0" tIns="0" rIns="0" bIns="0" rtlCol="0">
            <a:noAutofit/>
          </a:bodyPr>
          <a:lstStyle/>
          <a:p>
            <a:endParaRPr/>
          </a:p>
        </p:txBody>
      </p:sp>
      <p:sp>
        <p:nvSpPr>
          <p:cNvPr id="4202" name="object 4202"/>
          <p:cNvSpPr/>
          <p:nvPr/>
        </p:nvSpPr>
        <p:spPr>
          <a:xfrm>
            <a:off x="5643372" y="3969257"/>
            <a:ext cx="4572" cy="2285"/>
          </a:xfrm>
          <a:custGeom>
            <a:avLst/>
            <a:gdLst/>
            <a:ahLst/>
            <a:cxnLst/>
            <a:rect l="l" t="t" r="r" b="b"/>
            <a:pathLst>
              <a:path w="4572" h="2286">
                <a:moveTo>
                  <a:pt x="0" y="0"/>
                </a:moveTo>
                <a:lnTo>
                  <a:pt x="4572" y="2285"/>
                </a:lnTo>
              </a:path>
            </a:pathLst>
          </a:custGeom>
          <a:ln w="12954">
            <a:solidFill>
              <a:srgbClr val="388496"/>
            </a:solidFill>
          </a:ln>
        </p:spPr>
        <p:txBody>
          <a:bodyPr wrap="square" lIns="0" tIns="0" rIns="0" bIns="0" rtlCol="0">
            <a:noAutofit/>
          </a:bodyPr>
          <a:lstStyle/>
          <a:p>
            <a:endParaRPr/>
          </a:p>
        </p:txBody>
      </p:sp>
      <p:sp>
        <p:nvSpPr>
          <p:cNvPr id="4203" name="object 4203"/>
          <p:cNvSpPr/>
          <p:nvPr/>
        </p:nvSpPr>
        <p:spPr>
          <a:xfrm>
            <a:off x="5647944" y="3971544"/>
            <a:ext cx="3810" cy="3047"/>
          </a:xfrm>
          <a:custGeom>
            <a:avLst/>
            <a:gdLst/>
            <a:ahLst/>
            <a:cxnLst/>
            <a:rect l="l" t="t" r="r" b="b"/>
            <a:pathLst>
              <a:path w="3810" h="3048">
                <a:moveTo>
                  <a:pt x="0" y="0"/>
                </a:moveTo>
                <a:lnTo>
                  <a:pt x="3810" y="3047"/>
                </a:lnTo>
              </a:path>
            </a:pathLst>
          </a:custGeom>
          <a:ln w="12954">
            <a:solidFill>
              <a:srgbClr val="3A879B"/>
            </a:solidFill>
          </a:ln>
        </p:spPr>
        <p:txBody>
          <a:bodyPr wrap="square" lIns="0" tIns="0" rIns="0" bIns="0" rtlCol="0">
            <a:noAutofit/>
          </a:bodyPr>
          <a:lstStyle/>
          <a:p>
            <a:endParaRPr/>
          </a:p>
        </p:txBody>
      </p:sp>
      <p:sp>
        <p:nvSpPr>
          <p:cNvPr id="4204" name="object 4204"/>
          <p:cNvSpPr/>
          <p:nvPr/>
        </p:nvSpPr>
        <p:spPr>
          <a:xfrm>
            <a:off x="5651754" y="3974592"/>
            <a:ext cx="3048" cy="3047"/>
          </a:xfrm>
          <a:custGeom>
            <a:avLst/>
            <a:gdLst/>
            <a:ahLst/>
            <a:cxnLst/>
            <a:rect l="l" t="t" r="r" b="b"/>
            <a:pathLst>
              <a:path w="3048" h="3048">
                <a:moveTo>
                  <a:pt x="0" y="0"/>
                </a:moveTo>
                <a:lnTo>
                  <a:pt x="3048" y="3047"/>
                </a:lnTo>
              </a:path>
            </a:pathLst>
          </a:custGeom>
          <a:ln w="12954">
            <a:solidFill>
              <a:srgbClr val="3A8A9F"/>
            </a:solidFill>
          </a:ln>
        </p:spPr>
        <p:txBody>
          <a:bodyPr wrap="square" lIns="0" tIns="0" rIns="0" bIns="0" rtlCol="0">
            <a:noAutofit/>
          </a:bodyPr>
          <a:lstStyle/>
          <a:p>
            <a:endParaRPr/>
          </a:p>
        </p:txBody>
      </p:sp>
      <p:sp>
        <p:nvSpPr>
          <p:cNvPr id="4205" name="object 4205"/>
          <p:cNvSpPr/>
          <p:nvPr/>
        </p:nvSpPr>
        <p:spPr>
          <a:xfrm>
            <a:off x="5654801" y="3977639"/>
            <a:ext cx="2286" cy="3048"/>
          </a:xfrm>
          <a:custGeom>
            <a:avLst/>
            <a:gdLst/>
            <a:ahLst/>
            <a:cxnLst/>
            <a:rect l="l" t="t" r="r" b="b"/>
            <a:pathLst>
              <a:path w="2286" h="3048">
                <a:moveTo>
                  <a:pt x="0" y="0"/>
                </a:moveTo>
                <a:lnTo>
                  <a:pt x="2286" y="3048"/>
                </a:lnTo>
              </a:path>
            </a:pathLst>
          </a:custGeom>
          <a:ln w="12954">
            <a:solidFill>
              <a:srgbClr val="3C8EA2"/>
            </a:solidFill>
          </a:ln>
        </p:spPr>
        <p:txBody>
          <a:bodyPr wrap="square" lIns="0" tIns="0" rIns="0" bIns="0" rtlCol="0">
            <a:noAutofit/>
          </a:bodyPr>
          <a:lstStyle/>
          <a:p>
            <a:endParaRPr/>
          </a:p>
        </p:txBody>
      </p:sp>
      <p:sp>
        <p:nvSpPr>
          <p:cNvPr id="4206" name="object 4206"/>
          <p:cNvSpPr/>
          <p:nvPr/>
        </p:nvSpPr>
        <p:spPr>
          <a:xfrm>
            <a:off x="5657088" y="3980688"/>
            <a:ext cx="2286" cy="4572"/>
          </a:xfrm>
          <a:custGeom>
            <a:avLst/>
            <a:gdLst/>
            <a:ahLst/>
            <a:cxnLst/>
            <a:rect l="l" t="t" r="r" b="b"/>
            <a:pathLst>
              <a:path w="2286" h="4572">
                <a:moveTo>
                  <a:pt x="0" y="0"/>
                </a:moveTo>
                <a:lnTo>
                  <a:pt x="2286" y="4572"/>
                </a:lnTo>
              </a:path>
            </a:pathLst>
          </a:custGeom>
          <a:ln w="12954">
            <a:solidFill>
              <a:srgbClr val="3D91A5"/>
            </a:solidFill>
          </a:ln>
        </p:spPr>
        <p:txBody>
          <a:bodyPr wrap="square" lIns="0" tIns="0" rIns="0" bIns="0" rtlCol="0">
            <a:noAutofit/>
          </a:bodyPr>
          <a:lstStyle/>
          <a:p>
            <a:endParaRPr/>
          </a:p>
        </p:txBody>
      </p:sp>
      <p:sp>
        <p:nvSpPr>
          <p:cNvPr id="4207" name="object 4207"/>
          <p:cNvSpPr/>
          <p:nvPr/>
        </p:nvSpPr>
        <p:spPr>
          <a:xfrm>
            <a:off x="5659373" y="3985260"/>
            <a:ext cx="1524" cy="4572"/>
          </a:xfrm>
          <a:custGeom>
            <a:avLst/>
            <a:gdLst/>
            <a:ahLst/>
            <a:cxnLst/>
            <a:rect l="l" t="t" r="r" b="b"/>
            <a:pathLst>
              <a:path w="1524" h="4572">
                <a:moveTo>
                  <a:pt x="0" y="0"/>
                </a:moveTo>
                <a:lnTo>
                  <a:pt x="1524" y="4572"/>
                </a:lnTo>
              </a:path>
            </a:pathLst>
          </a:custGeom>
          <a:ln w="12954">
            <a:solidFill>
              <a:srgbClr val="3E92A8"/>
            </a:solidFill>
          </a:ln>
        </p:spPr>
        <p:txBody>
          <a:bodyPr wrap="square" lIns="0" tIns="0" rIns="0" bIns="0" rtlCol="0">
            <a:noAutofit/>
          </a:bodyPr>
          <a:lstStyle/>
          <a:p>
            <a:endParaRPr/>
          </a:p>
        </p:txBody>
      </p:sp>
      <p:sp>
        <p:nvSpPr>
          <p:cNvPr id="4208" name="object 4208"/>
          <p:cNvSpPr/>
          <p:nvPr/>
        </p:nvSpPr>
        <p:spPr>
          <a:xfrm>
            <a:off x="5660898" y="3989832"/>
            <a:ext cx="1524" cy="6096"/>
          </a:xfrm>
          <a:custGeom>
            <a:avLst/>
            <a:gdLst/>
            <a:ahLst/>
            <a:cxnLst/>
            <a:rect l="l" t="t" r="r" b="b"/>
            <a:pathLst>
              <a:path w="1524" h="6096">
                <a:moveTo>
                  <a:pt x="0" y="0"/>
                </a:moveTo>
                <a:lnTo>
                  <a:pt x="1524" y="6096"/>
                </a:lnTo>
              </a:path>
            </a:pathLst>
          </a:custGeom>
          <a:ln w="12954">
            <a:solidFill>
              <a:srgbClr val="3E93AA"/>
            </a:solidFill>
          </a:ln>
        </p:spPr>
        <p:txBody>
          <a:bodyPr wrap="square" lIns="0" tIns="0" rIns="0" bIns="0" rtlCol="0">
            <a:noAutofit/>
          </a:bodyPr>
          <a:lstStyle/>
          <a:p>
            <a:endParaRPr/>
          </a:p>
        </p:txBody>
      </p:sp>
      <p:sp>
        <p:nvSpPr>
          <p:cNvPr id="4209" name="object 4209"/>
          <p:cNvSpPr/>
          <p:nvPr/>
        </p:nvSpPr>
        <p:spPr>
          <a:xfrm>
            <a:off x="5662422" y="3995927"/>
            <a:ext cx="2286" cy="17526"/>
          </a:xfrm>
          <a:custGeom>
            <a:avLst/>
            <a:gdLst/>
            <a:ahLst/>
            <a:cxnLst/>
            <a:rect l="l" t="t" r="r" b="b"/>
            <a:pathLst>
              <a:path w="2286" h="17525">
                <a:moveTo>
                  <a:pt x="0" y="0"/>
                </a:moveTo>
                <a:lnTo>
                  <a:pt x="2286" y="17526"/>
                </a:lnTo>
              </a:path>
            </a:pathLst>
          </a:custGeom>
          <a:ln w="12954">
            <a:solidFill>
              <a:srgbClr val="4094AA"/>
            </a:solidFill>
          </a:ln>
        </p:spPr>
        <p:txBody>
          <a:bodyPr wrap="square" lIns="0" tIns="0" rIns="0" bIns="0" rtlCol="0">
            <a:noAutofit/>
          </a:bodyPr>
          <a:lstStyle/>
          <a:p>
            <a:endParaRPr/>
          </a:p>
        </p:txBody>
      </p:sp>
      <p:sp>
        <p:nvSpPr>
          <p:cNvPr id="4210" name="object 4210"/>
          <p:cNvSpPr/>
          <p:nvPr/>
        </p:nvSpPr>
        <p:spPr>
          <a:xfrm>
            <a:off x="5664707" y="4013454"/>
            <a:ext cx="1524" cy="367284"/>
          </a:xfrm>
          <a:custGeom>
            <a:avLst/>
            <a:gdLst/>
            <a:ahLst/>
            <a:cxnLst/>
            <a:rect l="l" t="t" r="r" b="b"/>
            <a:pathLst>
              <a:path w="1524" h="367284">
                <a:moveTo>
                  <a:pt x="0" y="0"/>
                </a:moveTo>
                <a:lnTo>
                  <a:pt x="1524" y="23622"/>
                </a:lnTo>
                <a:lnTo>
                  <a:pt x="1524" y="54102"/>
                </a:lnTo>
                <a:lnTo>
                  <a:pt x="1524" y="367284"/>
                </a:lnTo>
              </a:path>
            </a:pathLst>
          </a:custGeom>
          <a:ln w="12953">
            <a:solidFill>
              <a:srgbClr val="4094AB"/>
            </a:solidFill>
          </a:ln>
        </p:spPr>
        <p:txBody>
          <a:bodyPr wrap="square" lIns="0" tIns="0" rIns="0" bIns="0" rtlCol="0">
            <a:noAutofit/>
          </a:bodyPr>
          <a:lstStyle/>
          <a:p>
            <a:endParaRPr/>
          </a:p>
        </p:txBody>
      </p:sp>
      <p:sp>
        <p:nvSpPr>
          <p:cNvPr id="4211" name="object 4211"/>
          <p:cNvSpPr/>
          <p:nvPr/>
        </p:nvSpPr>
        <p:spPr>
          <a:xfrm>
            <a:off x="5656326" y="4380738"/>
            <a:ext cx="9905" cy="22860"/>
          </a:xfrm>
          <a:custGeom>
            <a:avLst/>
            <a:gdLst/>
            <a:ahLst/>
            <a:cxnLst/>
            <a:rect l="l" t="t" r="r" b="b"/>
            <a:pathLst>
              <a:path w="9905" h="22860">
                <a:moveTo>
                  <a:pt x="9905" y="0"/>
                </a:moveTo>
                <a:lnTo>
                  <a:pt x="0" y="22860"/>
                </a:lnTo>
              </a:path>
            </a:pathLst>
          </a:custGeom>
          <a:ln w="12954">
            <a:solidFill>
              <a:srgbClr val="3D92A6"/>
            </a:solidFill>
          </a:ln>
        </p:spPr>
        <p:txBody>
          <a:bodyPr wrap="square" lIns="0" tIns="0" rIns="0" bIns="0" rtlCol="0">
            <a:noAutofit/>
          </a:bodyPr>
          <a:lstStyle/>
          <a:p>
            <a:endParaRPr/>
          </a:p>
        </p:txBody>
      </p:sp>
      <p:sp>
        <p:nvSpPr>
          <p:cNvPr id="4212" name="object 4212"/>
          <p:cNvSpPr/>
          <p:nvPr/>
        </p:nvSpPr>
        <p:spPr>
          <a:xfrm>
            <a:off x="5647182" y="4403598"/>
            <a:ext cx="9143" cy="18288"/>
          </a:xfrm>
          <a:custGeom>
            <a:avLst/>
            <a:gdLst/>
            <a:ahLst/>
            <a:cxnLst/>
            <a:rect l="l" t="t" r="r" b="b"/>
            <a:pathLst>
              <a:path w="9144" h="18287">
                <a:moveTo>
                  <a:pt x="9144" y="0"/>
                </a:moveTo>
                <a:lnTo>
                  <a:pt x="0" y="18288"/>
                </a:lnTo>
              </a:path>
            </a:pathLst>
          </a:custGeom>
          <a:ln w="12954">
            <a:solidFill>
              <a:srgbClr val="3D91A5"/>
            </a:solidFill>
          </a:ln>
        </p:spPr>
        <p:txBody>
          <a:bodyPr wrap="square" lIns="0" tIns="0" rIns="0" bIns="0" rtlCol="0">
            <a:noAutofit/>
          </a:bodyPr>
          <a:lstStyle/>
          <a:p>
            <a:endParaRPr/>
          </a:p>
        </p:txBody>
      </p:sp>
      <p:sp>
        <p:nvSpPr>
          <p:cNvPr id="4213" name="object 4213"/>
          <p:cNvSpPr/>
          <p:nvPr/>
        </p:nvSpPr>
        <p:spPr>
          <a:xfrm>
            <a:off x="5638038" y="4421885"/>
            <a:ext cx="9143" cy="14478"/>
          </a:xfrm>
          <a:custGeom>
            <a:avLst/>
            <a:gdLst/>
            <a:ahLst/>
            <a:cxnLst/>
            <a:rect l="l" t="t" r="r" b="b"/>
            <a:pathLst>
              <a:path w="9144" h="14477">
                <a:moveTo>
                  <a:pt x="9144" y="0"/>
                </a:moveTo>
                <a:lnTo>
                  <a:pt x="0" y="14478"/>
                </a:lnTo>
              </a:path>
            </a:pathLst>
          </a:custGeom>
          <a:ln w="12954">
            <a:solidFill>
              <a:srgbClr val="3C90A4"/>
            </a:solidFill>
          </a:ln>
        </p:spPr>
        <p:txBody>
          <a:bodyPr wrap="square" lIns="0" tIns="0" rIns="0" bIns="0" rtlCol="0">
            <a:noAutofit/>
          </a:bodyPr>
          <a:lstStyle/>
          <a:p>
            <a:endParaRPr/>
          </a:p>
        </p:txBody>
      </p:sp>
      <p:sp>
        <p:nvSpPr>
          <p:cNvPr id="4214" name="object 4214"/>
          <p:cNvSpPr/>
          <p:nvPr/>
        </p:nvSpPr>
        <p:spPr>
          <a:xfrm>
            <a:off x="5630418" y="4436364"/>
            <a:ext cx="7620" cy="9906"/>
          </a:xfrm>
          <a:custGeom>
            <a:avLst/>
            <a:gdLst/>
            <a:ahLst/>
            <a:cxnLst/>
            <a:rect l="l" t="t" r="r" b="b"/>
            <a:pathLst>
              <a:path w="7620" h="9905">
                <a:moveTo>
                  <a:pt x="7620" y="0"/>
                </a:moveTo>
                <a:lnTo>
                  <a:pt x="0" y="9906"/>
                </a:lnTo>
              </a:path>
            </a:pathLst>
          </a:custGeom>
          <a:ln w="12954">
            <a:solidFill>
              <a:srgbClr val="3B8EA1"/>
            </a:solidFill>
          </a:ln>
        </p:spPr>
        <p:txBody>
          <a:bodyPr wrap="square" lIns="0" tIns="0" rIns="0" bIns="0" rtlCol="0">
            <a:noAutofit/>
          </a:bodyPr>
          <a:lstStyle/>
          <a:p>
            <a:endParaRPr/>
          </a:p>
        </p:txBody>
      </p:sp>
      <p:sp>
        <p:nvSpPr>
          <p:cNvPr id="4215" name="object 4215"/>
          <p:cNvSpPr/>
          <p:nvPr/>
        </p:nvSpPr>
        <p:spPr>
          <a:xfrm>
            <a:off x="5624321" y="4446270"/>
            <a:ext cx="6096" cy="5334"/>
          </a:xfrm>
          <a:custGeom>
            <a:avLst/>
            <a:gdLst/>
            <a:ahLst/>
            <a:cxnLst/>
            <a:rect l="l" t="t" r="r" b="b"/>
            <a:pathLst>
              <a:path w="6096" h="5334">
                <a:moveTo>
                  <a:pt x="6096" y="0"/>
                </a:moveTo>
                <a:lnTo>
                  <a:pt x="0" y="5334"/>
                </a:lnTo>
              </a:path>
            </a:pathLst>
          </a:custGeom>
          <a:ln w="12953">
            <a:solidFill>
              <a:srgbClr val="3A899E"/>
            </a:solidFill>
          </a:ln>
        </p:spPr>
        <p:txBody>
          <a:bodyPr wrap="square" lIns="0" tIns="0" rIns="0" bIns="0" rtlCol="0">
            <a:noAutofit/>
          </a:bodyPr>
          <a:lstStyle/>
          <a:p>
            <a:endParaRPr/>
          </a:p>
        </p:txBody>
      </p:sp>
      <p:sp>
        <p:nvSpPr>
          <p:cNvPr id="4216" name="object 4216"/>
          <p:cNvSpPr/>
          <p:nvPr/>
        </p:nvSpPr>
        <p:spPr>
          <a:xfrm>
            <a:off x="5618226" y="4451604"/>
            <a:ext cx="6096" cy="3810"/>
          </a:xfrm>
          <a:custGeom>
            <a:avLst/>
            <a:gdLst/>
            <a:ahLst/>
            <a:cxnLst/>
            <a:rect l="l" t="t" r="r" b="b"/>
            <a:pathLst>
              <a:path w="6096" h="3810">
                <a:moveTo>
                  <a:pt x="6096" y="0"/>
                </a:moveTo>
                <a:lnTo>
                  <a:pt x="0" y="3810"/>
                </a:lnTo>
              </a:path>
            </a:pathLst>
          </a:custGeom>
          <a:ln w="12954">
            <a:solidFill>
              <a:srgbClr val="388496"/>
            </a:solidFill>
          </a:ln>
        </p:spPr>
        <p:txBody>
          <a:bodyPr wrap="square" lIns="0" tIns="0" rIns="0" bIns="0" rtlCol="0">
            <a:noAutofit/>
          </a:bodyPr>
          <a:lstStyle/>
          <a:p>
            <a:endParaRPr/>
          </a:p>
        </p:txBody>
      </p:sp>
      <p:sp>
        <p:nvSpPr>
          <p:cNvPr id="4217" name="object 4217"/>
          <p:cNvSpPr/>
          <p:nvPr/>
        </p:nvSpPr>
        <p:spPr>
          <a:xfrm>
            <a:off x="5612130" y="4455414"/>
            <a:ext cx="6096" cy="2286"/>
          </a:xfrm>
          <a:custGeom>
            <a:avLst/>
            <a:gdLst/>
            <a:ahLst/>
            <a:cxnLst/>
            <a:rect l="l" t="t" r="r" b="b"/>
            <a:pathLst>
              <a:path w="6096" h="2286">
                <a:moveTo>
                  <a:pt x="6096" y="0"/>
                </a:moveTo>
                <a:lnTo>
                  <a:pt x="0" y="2286"/>
                </a:lnTo>
              </a:path>
            </a:pathLst>
          </a:custGeom>
          <a:ln w="12954">
            <a:solidFill>
              <a:srgbClr val="347C8F"/>
            </a:solidFill>
          </a:ln>
        </p:spPr>
        <p:txBody>
          <a:bodyPr wrap="square" lIns="0" tIns="0" rIns="0" bIns="0" rtlCol="0">
            <a:noAutofit/>
          </a:bodyPr>
          <a:lstStyle/>
          <a:p>
            <a:endParaRPr/>
          </a:p>
        </p:txBody>
      </p:sp>
      <p:sp>
        <p:nvSpPr>
          <p:cNvPr id="4218" name="object 4218"/>
          <p:cNvSpPr/>
          <p:nvPr/>
        </p:nvSpPr>
        <p:spPr>
          <a:xfrm>
            <a:off x="5605271" y="4457699"/>
            <a:ext cx="6858" cy="762"/>
          </a:xfrm>
          <a:custGeom>
            <a:avLst/>
            <a:gdLst/>
            <a:ahLst/>
            <a:cxnLst/>
            <a:rect l="l" t="t" r="r" b="b"/>
            <a:pathLst>
              <a:path w="6858" h="762">
                <a:moveTo>
                  <a:pt x="6858" y="0"/>
                </a:moveTo>
                <a:lnTo>
                  <a:pt x="0" y="762"/>
                </a:lnTo>
              </a:path>
            </a:pathLst>
          </a:custGeom>
          <a:ln w="12954">
            <a:solidFill>
              <a:srgbClr val="347B8E"/>
            </a:solidFill>
          </a:ln>
        </p:spPr>
        <p:txBody>
          <a:bodyPr wrap="square" lIns="0" tIns="0" rIns="0" bIns="0" rtlCol="0">
            <a:noAutofit/>
          </a:bodyPr>
          <a:lstStyle/>
          <a:p>
            <a:endParaRPr/>
          </a:p>
        </p:txBody>
      </p:sp>
      <p:sp>
        <p:nvSpPr>
          <p:cNvPr id="4219" name="object 4219"/>
          <p:cNvSpPr/>
          <p:nvPr/>
        </p:nvSpPr>
        <p:spPr>
          <a:xfrm>
            <a:off x="5600700" y="4457699"/>
            <a:ext cx="4572" cy="761"/>
          </a:xfrm>
          <a:custGeom>
            <a:avLst/>
            <a:gdLst/>
            <a:ahLst/>
            <a:cxnLst/>
            <a:rect l="l" t="t" r="r" b="b"/>
            <a:pathLst>
              <a:path w="4572" h="762">
                <a:moveTo>
                  <a:pt x="4572" y="762"/>
                </a:moveTo>
                <a:lnTo>
                  <a:pt x="0" y="0"/>
                </a:lnTo>
              </a:path>
            </a:pathLst>
          </a:custGeom>
          <a:ln w="12954">
            <a:solidFill>
              <a:srgbClr val="388496"/>
            </a:solidFill>
          </a:ln>
        </p:spPr>
        <p:txBody>
          <a:bodyPr wrap="square" lIns="0" tIns="0" rIns="0" bIns="0" rtlCol="0">
            <a:noAutofit/>
          </a:bodyPr>
          <a:lstStyle/>
          <a:p>
            <a:endParaRPr/>
          </a:p>
        </p:txBody>
      </p:sp>
      <p:sp>
        <p:nvSpPr>
          <p:cNvPr id="4220" name="object 4220"/>
          <p:cNvSpPr/>
          <p:nvPr/>
        </p:nvSpPr>
        <p:spPr>
          <a:xfrm>
            <a:off x="5596128" y="4455413"/>
            <a:ext cx="4572" cy="2285"/>
          </a:xfrm>
          <a:custGeom>
            <a:avLst/>
            <a:gdLst/>
            <a:ahLst/>
            <a:cxnLst/>
            <a:rect l="l" t="t" r="r" b="b"/>
            <a:pathLst>
              <a:path w="4572" h="2286">
                <a:moveTo>
                  <a:pt x="4572" y="2286"/>
                </a:moveTo>
                <a:lnTo>
                  <a:pt x="0" y="0"/>
                </a:lnTo>
              </a:path>
            </a:pathLst>
          </a:custGeom>
          <a:ln w="12954">
            <a:solidFill>
              <a:srgbClr val="3B8B9F"/>
            </a:solidFill>
          </a:ln>
        </p:spPr>
        <p:txBody>
          <a:bodyPr wrap="square" lIns="0" tIns="0" rIns="0" bIns="0" rtlCol="0">
            <a:noAutofit/>
          </a:bodyPr>
          <a:lstStyle/>
          <a:p>
            <a:endParaRPr/>
          </a:p>
        </p:txBody>
      </p:sp>
      <p:sp>
        <p:nvSpPr>
          <p:cNvPr id="4221" name="object 4221"/>
          <p:cNvSpPr/>
          <p:nvPr/>
        </p:nvSpPr>
        <p:spPr>
          <a:xfrm>
            <a:off x="5591555" y="4453128"/>
            <a:ext cx="4572" cy="2285"/>
          </a:xfrm>
          <a:custGeom>
            <a:avLst/>
            <a:gdLst/>
            <a:ahLst/>
            <a:cxnLst/>
            <a:rect l="l" t="t" r="r" b="b"/>
            <a:pathLst>
              <a:path w="4572" h="2286">
                <a:moveTo>
                  <a:pt x="4572" y="2286"/>
                </a:moveTo>
                <a:lnTo>
                  <a:pt x="0" y="0"/>
                </a:lnTo>
              </a:path>
            </a:pathLst>
          </a:custGeom>
          <a:ln w="12954">
            <a:solidFill>
              <a:srgbClr val="3E93A9"/>
            </a:solidFill>
          </a:ln>
        </p:spPr>
        <p:txBody>
          <a:bodyPr wrap="square" lIns="0" tIns="0" rIns="0" bIns="0" rtlCol="0">
            <a:noAutofit/>
          </a:bodyPr>
          <a:lstStyle/>
          <a:p>
            <a:endParaRPr/>
          </a:p>
        </p:txBody>
      </p:sp>
      <p:sp>
        <p:nvSpPr>
          <p:cNvPr id="4222" name="object 4222"/>
          <p:cNvSpPr/>
          <p:nvPr/>
        </p:nvSpPr>
        <p:spPr>
          <a:xfrm>
            <a:off x="5587745" y="4448555"/>
            <a:ext cx="3810" cy="4572"/>
          </a:xfrm>
          <a:custGeom>
            <a:avLst/>
            <a:gdLst/>
            <a:ahLst/>
            <a:cxnLst/>
            <a:rect l="l" t="t" r="r" b="b"/>
            <a:pathLst>
              <a:path w="3810" h="4572">
                <a:moveTo>
                  <a:pt x="3810" y="4572"/>
                </a:moveTo>
                <a:lnTo>
                  <a:pt x="0" y="0"/>
                </a:lnTo>
              </a:path>
            </a:pathLst>
          </a:custGeom>
          <a:ln w="12954">
            <a:solidFill>
              <a:srgbClr val="4299AF"/>
            </a:solidFill>
          </a:ln>
        </p:spPr>
        <p:txBody>
          <a:bodyPr wrap="square" lIns="0" tIns="0" rIns="0" bIns="0" rtlCol="0">
            <a:noAutofit/>
          </a:bodyPr>
          <a:lstStyle/>
          <a:p>
            <a:endParaRPr/>
          </a:p>
        </p:txBody>
      </p:sp>
      <p:sp>
        <p:nvSpPr>
          <p:cNvPr id="4223" name="object 4223"/>
          <p:cNvSpPr/>
          <p:nvPr/>
        </p:nvSpPr>
        <p:spPr>
          <a:xfrm>
            <a:off x="5583935" y="4443221"/>
            <a:ext cx="3810" cy="5334"/>
          </a:xfrm>
          <a:custGeom>
            <a:avLst/>
            <a:gdLst/>
            <a:ahLst/>
            <a:cxnLst/>
            <a:rect l="l" t="t" r="r" b="b"/>
            <a:pathLst>
              <a:path w="3810" h="5334">
                <a:moveTo>
                  <a:pt x="3810" y="5333"/>
                </a:moveTo>
                <a:lnTo>
                  <a:pt x="0" y="0"/>
                </a:lnTo>
              </a:path>
            </a:pathLst>
          </a:custGeom>
          <a:ln w="12954">
            <a:solidFill>
              <a:srgbClr val="439DB4"/>
            </a:solidFill>
          </a:ln>
        </p:spPr>
        <p:txBody>
          <a:bodyPr wrap="square" lIns="0" tIns="0" rIns="0" bIns="0" rtlCol="0">
            <a:noAutofit/>
          </a:bodyPr>
          <a:lstStyle/>
          <a:p>
            <a:endParaRPr/>
          </a:p>
        </p:txBody>
      </p:sp>
      <p:sp>
        <p:nvSpPr>
          <p:cNvPr id="4224" name="object 4224"/>
          <p:cNvSpPr/>
          <p:nvPr/>
        </p:nvSpPr>
        <p:spPr>
          <a:xfrm>
            <a:off x="5580887" y="4437126"/>
            <a:ext cx="3048" cy="6096"/>
          </a:xfrm>
          <a:custGeom>
            <a:avLst/>
            <a:gdLst/>
            <a:ahLst/>
            <a:cxnLst/>
            <a:rect l="l" t="t" r="r" b="b"/>
            <a:pathLst>
              <a:path w="3048" h="6096">
                <a:moveTo>
                  <a:pt x="3048" y="6096"/>
                </a:moveTo>
                <a:lnTo>
                  <a:pt x="0" y="0"/>
                </a:lnTo>
              </a:path>
            </a:pathLst>
          </a:custGeom>
          <a:ln w="12954">
            <a:solidFill>
              <a:srgbClr val="449FB7"/>
            </a:solidFill>
          </a:ln>
        </p:spPr>
        <p:txBody>
          <a:bodyPr wrap="square" lIns="0" tIns="0" rIns="0" bIns="0" rtlCol="0">
            <a:noAutofit/>
          </a:bodyPr>
          <a:lstStyle/>
          <a:p>
            <a:endParaRPr/>
          </a:p>
        </p:txBody>
      </p:sp>
      <p:sp>
        <p:nvSpPr>
          <p:cNvPr id="4225" name="object 4225"/>
          <p:cNvSpPr/>
          <p:nvPr/>
        </p:nvSpPr>
        <p:spPr>
          <a:xfrm>
            <a:off x="5578602" y="4429506"/>
            <a:ext cx="2286" cy="7620"/>
          </a:xfrm>
          <a:custGeom>
            <a:avLst/>
            <a:gdLst/>
            <a:ahLst/>
            <a:cxnLst/>
            <a:rect l="l" t="t" r="r" b="b"/>
            <a:pathLst>
              <a:path w="2286" h="7620">
                <a:moveTo>
                  <a:pt x="2286" y="7619"/>
                </a:moveTo>
                <a:lnTo>
                  <a:pt x="0" y="0"/>
                </a:lnTo>
              </a:path>
            </a:pathLst>
          </a:custGeom>
          <a:ln w="12954">
            <a:solidFill>
              <a:srgbClr val="45A1B8"/>
            </a:solidFill>
          </a:ln>
        </p:spPr>
        <p:txBody>
          <a:bodyPr wrap="square" lIns="0" tIns="0" rIns="0" bIns="0" rtlCol="0">
            <a:noAutofit/>
          </a:bodyPr>
          <a:lstStyle/>
          <a:p>
            <a:endParaRPr/>
          </a:p>
        </p:txBody>
      </p:sp>
      <p:sp>
        <p:nvSpPr>
          <p:cNvPr id="4226" name="object 4226"/>
          <p:cNvSpPr/>
          <p:nvPr/>
        </p:nvSpPr>
        <p:spPr>
          <a:xfrm>
            <a:off x="5576315" y="4421123"/>
            <a:ext cx="2286" cy="8382"/>
          </a:xfrm>
          <a:custGeom>
            <a:avLst/>
            <a:gdLst/>
            <a:ahLst/>
            <a:cxnLst/>
            <a:rect l="l" t="t" r="r" b="b"/>
            <a:pathLst>
              <a:path w="2286" h="8382">
                <a:moveTo>
                  <a:pt x="2286" y="8381"/>
                </a:moveTo>
                <a:lnTo>
                  <a:pt x="0" y="0"/>
                </a:lnTo>
              </a:path>
            </a:pathLst>
          </a:custGeom>
          <a:ln w="12954">
            <a:solidFill>
              <a:srgbClr val="45A2B9"/>
            </a:solidFill>
          </a:ln>
        </p:spPr>
        <p:txBody>
          <a:bodyPr wrap="square" lIns="0" tIns="0" rIns="0" bIns="0" rtlCol="0">
            <a:noAutofit/>
          </a:bodyPr>
          <a:lstStyle/>
          <a:p>
            <a:endParaRPr/>
          </a:p>
        </p:txBody>
      </p:sp>
      <p:sp>
        <p:nvSpPr>
          <p:cNvPr id="4227" name="object 4227"/>
          <p:cNvSpPr/>
          <p:nvPr/>
        </p:nvSpPr>
        <p:spPr>
          <a:xfrm>
            <a:off x="5574792" y="4409693"/>
            <a:ext cx="1524" cy="11430"/>
          </a:xfrm>
          <a:custGeom>
            <a:avLst/>
            <a:gdLst/>
            <a:ahLst/>
            <a:cxnLst/>
            <a:rect l="l" t="t" r="r" b="b"/>
            <a:pathLst>
              <a:path w="1524" h="11429">
                <a:moveTo>
                  <a:pt x="1524" y="11430"/>
                </a:moveTo>
                <a:lnTo>
                  <a:pt x="0" y="0"/>
                </a:lnTo>
              </a:path>
            </a:pathLst>
          </a:custGeom>
          <a:ln w="12954">
            <a:solidFill>
              <a:srgbClr val="46A2BA"/>
            </a:solidFill>
          </a:ln>
        </p:spPr>
        <p:txBody>
          <a:bodyPr wrap="square" lIns="0" tIns="0" rIns="0" bIns="0" rtlCol="0">
            <a:noAutofit/>
          </a:bodyPr>
          <a:lstStyle/>
          <a:p>
            <a:endParaRPr/>
          </a:p>
        </p:txBody>
      </p:sp>
      <p:sp>
        <p:nvSpPr>
          <p:cNvPr id="4228" name="object 4228"/>
          <p:cNvSpPr/>
          <p:nvPr/>
        </p:nvSpPr>
        <p:spPr>
          <a:xfrm>
            <a:off x="5572506" y="3940302"/>
            <a:ext cx="2286" cy="469392"/>
          </a:xfrm>
          <a:custGeom>
            <a:avLst/>
            <a:gdLst/>
            <a:ahLst/>
            <a:cxnLst/>
            <a:rect l="l" t="t" r="r" b="b"/>
            <a:pathLst>
              <a:path w="2286" h="469391">
                <a:moveTo>
                  <a:pt x="2286" y="469392"/>
                </a:moveTo>
                <a:lnTo>
                  <a:pt x="762" y="451866"/>
                </a:lnTo>
                <a:lnTo>
                  <a:pt x="0" y="429006"/>
                </a:lnTo>
                <a:lnTo>
                  <a:pt x="0" y="400050"/>
                </a:lnTo>
                <a:lnTo>
                  <a:pt x="0" y="0"/>
                </a:lnTo>
              </a:path>
            </a:pathLst>
          </a:custGeom>
          <a:ln w="12954">
            <a:solidFill>
              <a:srgbClr val="46A3BA"/>
            </a:solidFill>
          </a:ln>
        </p:spPr>
        <p:txBody>
          <a:bodyPr wrap="square" lIns="0" tIns="0" rIns="0" bIns="0" rtlCol="0">
            <a:noAutofit/>
          </a:bodyPr>
          <a:lstStyle/>
          <a:p>
            <a:endParaRPr/>
          </a:p>
        </p:txBody>
      </p:sp>
      <p:sp>
        <p:nvSpPr>
          <p:cNvPr id="4229" name="object 4229"/>
          <p:cNvSpPr/>
          <p:nvPr/>
        </p:nvSpPr>
        <p:spPr>
          <a:xfrm>
            <a:off x="5428487" y="3940301"/>
            <a:ext cx="144018" cy="0"/>
          </a:xfrm>
          <a:custGeom>
            <a:avLst/>
            <a:gdLst/>
            <a:ahLst/>
            <a:cxnLst/>
            <a:rect l="l" t="t" r="r" b="b"/>
            <a:pathLst>
              <a:path w="144017">
                <a:moveTo>
                  <a:pt x="144017" y="0"/>
                </a:moveTo>
                <a:lnTo>
                  <a:pt x="0" y="0"/>
                </a:lnTo>
              </a:path>
            </a:pathLst>
          </a:custGeom>
          <a:ln w="12954">
            <a:solidFill>
              <a:srgbClr val="358092"/>
            </a:solidFill>
          </a:ln>
        </p:spPr>
        <p:txBody>
          <a:bodyPr wrap="square" lIns="0" tIns="0" rIns="0" bIns="0" rtlCol="0">
            <a:noAutofit/>
          </a:bodyPr>
          <a:lstStyle/>
          <a:p>
            <a:endParaRPr/>
          </a:p>
        </p:txBody>
      </p:sp>
      <p:sp>
        <p:nvSpPr>
          <p:cNvPr id="4230" name="object 4230"/>
          <p:cNvSpPr/>
          <p:nvPr/>
        </p:nvSpPr>
        <p:spPr>
          <a:xfrm>
            <a:off x="5428488" y="3940301"/>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4231" name="object 4231"/>
          <p:cNvSpPr/>
          <p:nvPr/>
        </p:nvSpPr>
        <p:spPr>
          <a:xfrm>
            <a:off x="5428488" y="3963923"/>
            <a:ext cx="10668" cy="3047"/>
          </a:xfrm>
          <a:custGeom>
            <a:avLst/>
            <a:gdLst/>
            <a:ahLst/>
            <a:cxnLst/>
            <a:rect l="l" t="t" r="r" b="b"/>
            <a:pathLst>
              <a:path w="10667" h="3048">
                <a:moveTo>
                  <a:pt x="0" y="0"/>
                </a:moveTo>
                <a:lnTo>
                  <a:pt x="10668" y="3047"/>
                </a:lnTo>
              </a:path>
            </a:pathLst>
          </a:custGeom>
          <a:ln w="12954">
            <a:solidFill>
              <a:srgbClr val="347B8C"/>
            </a:solidFill>
          </a:ln>
        </p:spPr>
        <p:txBody>
          <a:bodyPr wrap="square" lIns="0" tIns="0" rIns="0" bIns="0" rtlCol="0">
            <a:noAutofit/>
          </a:bodyPr>
          <a:lstStyle/>
          <a:p>
            <a:endParaRPr/>
          </a:p>
        </p:txBody>
      </p:sp>
      <p:sp>
        <p:nvSpPr>
          <p:cNvPr id="4232" name="object 4232"/>
          <p:cNvSpPr/>
          <p:nvPr/>
        </p:nvSpPr>
        <p:spPr>
          <a:xfrm>
            <a:off x="5439155" y="3966972"/>
            <a:ext cx="4572" cy="2285"/>
          </a:xfrm>
          <a:custGeom>
            <a:avLst/>
            <a:gdLst/>
            <a:ahLst/>
            <a:cxnLst/>
            <a:rect l="l" t="t" r="r" b="b"/>
            <a:pathLst>
              <a:path w="4572" h="2286">
                <a:moveTo>
                  <a:pt x="0" y="0"/>
                </a:moveTo>
                <a:lnTo>
                  <a:pt x="4572" y="2285"/>
                </a:lnTo>
              </a:path>
            </a:pathLst>
          </a:custGeom>
          <a:ln w="12954">
            <a:solidFill>
              <a:srgbClr val="368092"/>
            </a:solidFill>
          </a:ln>
        </p:spPr>
        <p:txBody>
          <a:bodyPr wrap="square" lIns="0" tIns="0" rIns="0" bIns="0" rtlCol="0">
            <a:noAutofit/>
          </a:bodyPr>
          <a:lstStyle/>
          <a:p>
            <a:endParaRPr/>
          </a:p>
        </p:txBody>
      </p:sp>
      <p:sp>
        <p:nvSpPr>
          <p:cNvPr id="4233" name="object 4233"/>
          <p:cNvSpPr/>
          <p:nvPr/>
        </p:nvSpPr>
        <p:spPr>
          <a:xfrm>
            <a:off x="5443727" y="3969257"/>
            <a:ext cx="3810" cy="2285"/>
          </a:xfrm>
          <a:custGeom>
            <a:avLst/>
            <a:gdLst/>
            <a:ahLst/>
            <a:cxnLst/>
            <a:rect l="l" t="t" r="r" b="b"/>
            <a:pathLst>
              <a:path w="3810" h="2286">
                <a:moveTo>
                  <a:pt x="0" y="0"/>
                </a:moveTo>
                <a:lnTo>
                  <a:pt x="3810" y="2285"/>
                </a:lnTo>
              </a:path>
            </a:pathLst>
          </a:custGeom>
          <a:ln w="12954">
            <a:solidFill>
              <a:srgbClr val="388496"/>
            </a:solidFill>
          </a:ln>
        </p:spPr>
        <p:txBody>
          <a:bodyPr wrap="square" lIns="0" tIns="0" rIns="0" bIns="0" rtlCol="0">
            <a:noAutofit/>
          </a:bodyPr>
          <a:lstStyle/>
          <a:p>
            <a:endParaRPr/>
          </a:p>
        </p:txBody>
      </p:sp>
      <p:sp>
        <p:nvSpPr>
          <p:cNvPr id="4234" name="object 4234"/>
          <p:cNvSpPr/>
          <p:nvPr/>
        </p:nvSpPr>
        <p:spPr>
          <a:xfrm>
            <a:off x="5447538" y="3971544"/>
            <a:ext cx="3810" cy="3047"/>
          </a:xfrm>
          <a:custGeom>
            <a:avLst/>
            <a:gdLst/>
            <a:ahLst/>
            <a:cxnLst/>
            <a:rect l="l" t="t" r="r" b="b"/>
            <a:pathLst>
              <a:path w="3810" h="3048">
                <a:moveTo>
                  <a:pt x="0" y="0"/>
                </a:moveTo>
                <a:lnTo>
                  <a:pt x="3810" y="3047"/>
                </a:lnTo>
              </a:path>
            </a:pathLst>
          </a:custGeom>
          <a:ln w="12954">
            <a:solidFill>
              <a:srgbClr val="3A879B"/>
            </a:solidFill>
          </a:ln>
        </p:spPr>
        <p:txBody>
          <a:bodyPr wrap="square" lIns="0" tIns="0" rIns="0" bIns="0" rtlCol="0">
            <a:noAutofit/>
          </a:bodyPr>
          <a:lstStyle/>
          <a:p>
            <a:endParaRPr/>
          </a:p>
        </p:txBody>
      </p:sp>
      <p:sp>
        <p:nvSpPr>
          <p:cNvPr id="4235" name="object 4235"/>
          <p:cNvSpPr/>
          <p:nvPr/>
        </p:nvSpPr>
        <p:spPr>
          <a:xfrm>
            <a:off x="5451348" y="3974592"/>
            <a:ext cx="3048" cy="3047"/>
          </a:xfrm>
          <a:custGeom>
            <a:avLst/>
            <a:gdLst/>
            <a:ahLst/>
            <a:cxnLst/>
            <a:rect l="l" t="t" r="r" b="b"/>
            <a:pathLst>
              <a:path w="3048" h="3048">
                <a:moveTo>
                  <a:pt x="0" y="0"/>
                </a:moveTo>
                <a:lnTo>
                  <a:pt x="3048" y="3047"/>
                </a:lnTo>
              </a:path>
            </a:pathLst>
          </a:custGeom>
          <a:ln w="12954">
            <a:solidFill>
              <a:srgbClr val="3A8A9F"/>
            </a:solidFill>
          </a:ln>
        </p:spPr>
        <p:txBody>
          <a:bodyPr wrap="square" lIns="0" tIns="0" rIns="0" bIns="0" rtlCol="0">
            <a:noAutofit/>
          </a:bodyPr>
          <a:lstStyle/>
          <a:p>
            <a:endParaRPr/>
          </a:p>
        </p:txBody>
      </p:sp>
      <p:sp>
        <p:nvSpPr>
          <p:cNvPr id="4236" name="object 4236"/>
          <p:cNvSpPr/>
          <p:nvPr/>
        </p:nvSpPr>
        <p:spPr>
          <a:xfrm>
            <a:off x="5454395" y="3977639"/>
            <a:ext cx="3048" cy="3047"/>
          </a:xfrm>
          <a:custGeom>
            <a:avLst/>
            <a:gdLst/>
            <a:ahLst/>
            <a:cxnLst/>
            <a:rect l="l" t="t" r="r" b="b"/>
            <a:pathLst>
              <a:path w="3048" h="3048">
                <a:moveTo>
                  <a:pt x="0" y="0"/>
                </a:moveTo>
                <a:lnTo>
                  <a:pt x="3048" y="3047"/>
                </a:lnTo>
              </a:path>
            </a:pathLst>
          </a:custGeom>
          <a:ln w="12954">
            <a:solidFill>
              <a:srgbClr val="3C8EA2"/>
            </a:solidFill>
          </a:ln>
        </p:spPr>
        <p:txBody>
          <a:bodyPr wrap="square" lIns="0" tIns="0" rIns="0" bIns="0" rtlCol="0">
            <a:noAutofit/>
          </a:bodyPr>
          <a:lstStyle/>
          <a:p>
            <a:endParaRPr/>
          </a:p>
        </p:txBody>
      </p:sp>
      <p:sp>
        <p:nvSpPr>
          <p:cNvPr id="4237" name="object 4237"/>
          <p:cNvSpPr/>
          <p:nvPr/>
        </p:nvSpPr>
        <p:spPr>
          <a:xfrm>
            <a:off x="5457444" y="3980688"/>
            <a:ext cx="1524" cy="4572"/>
          </a:xfrm>
          <a:custGeom>
            <a:avLst/>
            <a:gdLst/>
            <a:ahLst/>
            <a:cxnLst/>
            <a:rect l="l" t="t" r="r" b="b"/>
            <a:pathLst>
              <a:path w="1524" h="4572">
                <a:moveTo>
                  <a:pt x="0" y="0"/>
                </a:moveTo>
                <a:lnTo>
                  <a:pt x="1524" y="4572"/>
                </a:lnTo>
              </a:path>
            </a:pathLst>
          </a:custGeom>
          <a:ln w="12954">
            <a:solidFill>
              <a:srgbClr val="3D91A5"/>
            </a:solidFill>
          </a:ln>
        </p:spPr>
        <p:txBody>
          <a:bodyPr wrap="square" lIns="0" tIns="0" rIns="0" bIns="0" rtlCol="0">
            <a:noAutofit/>
          </a:bodyPr>
          <a:lstStyle/>
          <a:p>
            <a:endParaRPr/>
          </a:p>
        </p:txBody>
      </p:sp>
      <p:sp>
        <p:nvSpPr>
          <p:cNvPr id="4238" name="object 4238"/>
          <p:cNvSpPr/>
          <p:nvPr/>
        </p:nvSpPr>
        <p:spPr>
          <a:xfrm>
            <a:off x="5458967" y="3985260"/>
            <a:ext cx="2286" cy="4572"/>
          </a:xfrm>
          <a:custGeom>
            <a:avLst/>
            <a:gdLst/>
            <a:ahLst/>
            <a:cxnLst/>
            <a:rect l="l" t="t" r="r" b="b"/>
            <a:pathLst>
              <a:path w="2286" h="4572">
                <a:moveTo>
                  <a:pt x="0" y="0"/>
                </a:moveTo>
                <a:lnTo>
                  <a:pt x="2286" y="4572"/>
                </a:lnTo>
              </a:path>
            </a:pathLst>
          </a:custGeom>
          <a:ln w="12954">
            <a:solidFill>
              <a:srgbClr val="3E92A8"/>
            </a:solidFill>
          </a:ln>
        </p:spPr>
        <p:txBody>
          <a:bodyPr wrap="square" lIns="0" tIns="0" rIns="0" bIns="0" rtlCol="0">
            <a:noAutofit/>
          </a:bodyPr>
          <a:lstStyle/>
          <a:p>
            <a:endParaRPr/>
          </a:p>
        </p:txBody>
      </p:sp>
      <p:sp>
        <p:nvSpPr>
          <p:cNvPr id="4239" name="object 4239"/>
          <p:cNvSpPr/>
          <p:nvPr/>
        </p:nvSpPr>
        <p:spPr>
          <a:xfrm>
            <a:off x="5461254" y="3989832"/>
            <a:ext cx="762" cy="6096"/>
          </a:xfrm>
          <a:custGeom>
            <a:avLst/>
            <a:gdLst/>
            <a:ahLst/>
            <a:cxnLst/>
            <a:rect l="l" t="t" r="r" b="b"/>
            <a:pathLst>
              <a:path w="762" h="6096">
                <a:moveTo>
                  <a:pt x="0" y="0"/>
                </a:moveTo>
                <a:lnTo>
                  <a:pt x="762" y="6096"/>
                </a:lnTo>
              </a:path>
            </a:pathLst>
          </a:custGeom>
          <a:ln w="12954">
            <a:solidFill>
              <a:srgbClr val="3E93AA"/>
            </a:solidFill>
          </a:ln>
        </p:spPr>
        <p:txBody>
          <a:bodyPr wrap="square" lIns="0" tIns="0" rIns="0" bIns="0" rtlCol="0">
            <a:noAutofit/>
          </a:bodyPr>
          <a:lstStyle/>
          <a:p>
            <a:endParaRPr/>
          </a:p>
        </p:txBody>
      </p:sp>
      <p:sp>
        <p:nvSpPr>
          <p:cNvPr id="4240" name="object 4240"/>
          <p:cNvSpPr/>
          <p:nvPr/>
        </p:nvSpPr>
        <p:spPr>
          <a:xfrm>
            <a:off x="5462016" y="3995927"/>
            <a:ext cx="2286" cy="17526"/>
          </a:xfrm>
          <a:custGeom>
            <a:avLst/>
            <a:gdLst/>
            <a:ahLst/>
            <a:cxnLst/>
            <a:rect l="l" t="t" r="r" b="b"/>
            <a:pathLst>
              <a:path w="2286" h="17525">
                <a:moveTo>
                  <a:pt x="0" y="0"/>
                </a:moveTo>
                <a:lnTo>
                  <a:pt x="2286" y="17526"/>
                </a:lnTo>
              </a:path>
            </a:pathLst>
          </a:custGeom>
          <a:ln w="12954">
            <a:solidFill>
              <a:srgbClr val="4094AA"/>
            </a:solidFill>
          </a:ln>
        </p:spPr>
        <p:txBody>
          <a:bodyPr wrap="square" lIns="0" tIns="0" rIns="0" bIns="0" rtlCol="0">
            <a:noAutofit/>
          </a:bodyPr>
          <a:lstStyle/>
          <a:p>
            <a:endParaRPr/>
          </a:p>
        </p:txBody>
      </p:sp>
      <p:sp>
        <p:nvSpPr>
          <p:cNvPr id="4241" name="object 4241"/>
          <p:cNvSpPr/>
          <p:nvPr/>
        </p:nvSpPr>
        <p:spPr>
          <a:xfrm>
            <a:off x="5464301" y="4013454"/>
            <a:ext cx="6858" cy="404622"/>
          </a:xfrm>
          <a:custGeom>
            <a:avLst/>
            <a:gdLst/>
            <a:ahLst/>
            <a:cxnLst/>
            <a:rect l="l" t="t" r="r" b="b"/>
            <a:pathLst>
              <a:path w="6858" h="404622">
                <a:moveTo>
                  <a:pt x="0" y="0"/>
                </a:moveTo>
                <a:lnTo>
                  <a:pt x="1524" y="23622"/>
                </a:lnTo>
                <a:lnTo>
                  <a:pt x="2286" y="54102"/>
                </a:lnTo>
                <a:lnTo>
                  <a:pt x="2286" y="286512"/>
                </a:lnTo>
                <a:lnTo>
                  <a:pt x="2286" y="332994"/>
                </a:lnTo>
                <a:lnTo>
                  <a:pt x="3810" y="372618"/>
                </a:lnTo>
                <a:lnTo>
                  <a:pt x="6858" y="404622"/>
                </a:lnTo>
              </a:path>
            </a:pathLst>
          </a:custGeom>
          <a:ln w="12953">
            <a:solidFill>
              <a:srgbClr val="4094AB"/>
            </a:solidFill>
          </a:ln>
        </p:spPr>
        <p:txBody>
          <a:bodyPr wrap="square" lIns="0" tIns="0" rIns="0" bIns="0" rtlCol="0">
            <a:noAutofit/>
          </a:bodyPr>
          <a:lstStyle/>
          <a:p>
            <a:endParaRPr/>
          </a:p>
        </p:txBody>
      </p:sp>
      <p:sp>
        <p:nvSpPr>
          <p:cNvPr id="4242" name="object 4242"/>
          <p:cNvSpPr/>
          <p:nvPr/>
        </p:nvSpPr>
        <p:spPr>
          <a:xfrm>
            <a:off x="5471160" y="4418076"/>
            <a:ext cx="3048" cy="23622"/>
          </a:xfrm>
          <a:custGeom>
            <a:avLst/>
            <a:gdLst/>
            <a:ahLst/>
            <a:cxnLst/>
            <a:rect l="l" t="t" r="r" b="b"/>
            <a:pathLst>
              <a:path w="3048" h="23622">
                <a:moveTo>
                  <a:pt x="0" y="0"/>
                </a:moveTo>
                <a:lnTo>
                  <a:pt x="3048" y="23622"/>
                </a:lnTo>
              </a:path>
            </a:pathLst>
          </a:custGeom>
          <a:ln w="12954">
            <a:solidFill>
              <a:srgbClr val="4094AA"/>
            </a:solidFill>
          </a:ln>
        </p:spPr>
        <p:txBody>
          <a:bodyPr wrap="square" lIns="0" tIns="0" rIns="0" bIns="0" rtlCol="0">
            <a:noAutofit/>
          </a:bodyPr>
          <a:lstStyle/>
          <a:p>
            <a:endParaRPr/>
          </a:p>
        </p:txBody>
      </p:sp>
      <p:sp>
        <p:nvSpPr>
          <p:cNvPr id="4243" name="object 4243"/>
          <p:cNvSpPr/>
          <p:nvPr/>
        </p:nvSpPr>
        <p:spPr>
          <a:xfrm>
            <a:off x="5474207" y="4441698"/>
            <a:ext cx="2286" cy="9906"/>
          </a:xfrm>
          <a:custGeom>
            <a:avLst/>
            <a:gdLst/>
            <a:ahLst/>
            <a:cxnLst/>
            <a:rect l="l" t="t" r="r" b="b"/>
            <a:pathLst>
              <a:path w="2286" h="9905">
                <a:moveTo>
                  <a:pt x="0" y="0"/>
                </a:moveTo>
                <a:lnTo>
                  <a:pt x="2286" y="9906"/>
                </a:lnTo>
              </a:path>
            </a:pathLst>
          </a:custGeom>
          <a:ln w="12954">
            <a:solidFill>
              <a:srgbClr val="3F94AA"/>
            </a:solidFill>
          </a:ln>
        </p:spPr>
        <p:txBody>
          <a:bodyPr wrap="square" lIns="0" tIns="0" rIns="0" bIns="0" rtlCol="0">
            <a:noAutofit/>
          </a:bodyPr>
          <a:lstStyle/>
          <a:p>
            <a:endParaRPr/>
          </a:p>
        </p:txBody>
      </p:sp>
      <p:sp>
        <p:nvSpPr>
          <p:cNvPr id="4244" name="object 4244"/>
          <p:cNvSpPr/>
          <p:nvPr/>
        </p:nvSpPr>
        <p:spPr>
          <a:xfrm>
            <a:off x="5476494" y="4451604"/>
            <a:ext cx="3048" cy="9906"/>
          </a:xfrm>
          <a:custGeom>
            <a:avLst/>
            <a:gdLst/>
            <a:ahLst/>
            <a:cxnLst/>
            <a:rect l="l" t="t" r="r" b="b"/>
            <a:pathLst>
              <a:path w="3048" h="9905">
                <a:moveTo>
                  <a:pt x="0" y="0"/>
                </a:moveTo>
                <a:lnTo>
                  <a:pt x="3048" y="9906"/>
                </a:lnTo>
              </a:path>
            </a:pathLst>
          </a:custGeom>
          <a:ln w="12954">
            <a:solidFill>
              <a:srgbClr val="3E93A9"/>
            </a:solidFill>
          </a:ln>
        </p:spPr>
        <p:txBody>
          <a:bodyPr wrap="square" lIns="0" tIns="0" rIns="0" bIns="0" rtlCol="0">
            <a:noAutofit/>
          </a:bodyPr>
          <a:lstStyle/>
          <a:p>
            <a:endParaRPr/>
          </a:p>
        </p:txBody>
      </p:sp>
      <p:sp>
        <p:nvSpPr>
          <p:cNvPr id="4245" name="object 4245"/>
          <p:cNvSpPr/>
          <p:nvPr/>
        </p:nvSpPr>
        <p:spPr>
          <a:xfrm>
            <a:off x="5479542" y="4461510"/>
            <a:ext cx="6858" cy="18288"/>
          </a:xfrm>
          <a:custGeom>
            <a:avLst/>
            <a:gdLst/>
            <a:ahLst/>
            <a:cxnLst/>
            <a:rect l="l" t="t" r="r" b="b"/>
            <a:pathLst>
              <a:path w="6858" h="18287">
                <a:moveTo>
                  <a:pt x="0" y="0"/>
                </a:moveTo>
                <a:lnTo>
                  <a:pt x="3048" y="9144"/>
                </a:lnTo>
                <a:lnTo>
                  <a:pt x="6858" y="18288"/>
                </a:lnTo>
              </a:path>
            </a:pathLst>
          </a:custGeom>
          <a:ln w="12953">
            <a:solidFill>
              <a:srgbClr val="3E92A8"/>
            </a:solidFill>
          </a:ln>
        </p:spPr>
        <p:txBody>
          <a:bodyPr wrap="square" lIns="0" tIns="0" rIns="0" bIns="0" rtlCol="0">
            <a:noAutofit/>
          </a:bodyPr>
          <a:lstStyle/>
          <a:p>
            <a:endParaRPr/>
          </a:p>
        </p:txBody>
      </p:sp>
      <p:sp>
        <p:nvSpPr>
          <p:cNvPr id="4246" name="object 4246"/>
          <p:cNvSpPr/>
          <p:nvPr/>
        </p:nvSpPr>
        <p:spPr>
          <a:xfrm>
            <a:off x="5486400" y="4479798"/>
            <a:ext cx="3810" cy="8382"/>
          </a:xfrm>
          <a:custGeom>
            <a:avLst/>
            <a:gdLst/>
            <a:ahLst/>
            <a:cxnLst/>
            <a:rect l="l" t="t" r="r" b="b"/>
            <a:pathLst>
              <a:path w="3810" h="8382">
                <a:moveTo>
                  <a:pt x="0" y="0"/>
                </a:moveTo>
                <a:lnTo>
                  <a:pt x="3810" y="8382"/>
                </a:lnTo>
              </a:path>
            </a:pathLst>
          </a:custGeom>
          <a:ln w="12954">
            <a:solidFill>
              <a:srgbClr val="3D92A6"/>
            </a:solidFill>
          </a:ln>
        </p:spPr>
        <p:txBody>
          <a:bodyPr wrap="square" lIns="0" tIns="0" rIns="0" bIns="0" rtlCol="0">
            <a:noAutofit/>
          </a:bodyPr>
          <a:lstStyle/>
          <a:p>
            <a:endParaRPr/>
          </a:p>
        </p:txBody>
      </p:sp>
      <p:sp>
        <p:nvSpPr>
          <p:cNvPr id="4247" name="object 4247"/>
          <p:cNvSpPr/>
          <p:nvPr/>
        </p:nvSpPr>
        <p:spPr>
          <a:xfrm>
            <a:off x="5490210" y="4488179"/>
            <a:ext cx="4572" cy="8382"/>
          </a:xfrm>
          <a:custGeom>
            <a:avLst/>
            <a:gdLst/>
            <a:ahLst/>
            <a:cxnLst/>
            <a:rect l="l" t="t" r="r" b="b"/>
            <a:pathLst>
              <a:path w="4572" h="8382">
                <a:moveTo>
                  <a:pt x="0" y="0"/>
                </a:moveTo>
                <a:lnTo>
                  <a:pt x="4572" y="8382"/>
                </a:lnTo>
              </a:path>
            </a:pathLst>
          </a:custGeom>
          <a:ln w="12954">
            <a:solidFill>
              <a:srgbClr val="3D91A5"/>
            </a:solidFill>
          </a:ln>
        </p:spPr>
        <p:txBody>
          <a:bodyPr wrap="square" lIns="0" tIns="0" rIns="0" bIns="0" rtlCol="0">
            <a:noAutofit/>
          </a:bodyPr>
          <a:lstStyle/>
          <a:p>
            <a:endParaRPr/>
          </a:p>
        </p:txBody>
      </p:sp>
      <p:sp>
        <p:nvSpPr>
          <p:cNvPr id="4248" name="object 4248"/>
          <p:cNvSpPr/>
          <p:nvPr/>
        </p:nvSpPr>
        <p:spPr>
          <a:xfrm>
            <a:off x="5494782" y="4496561"/>
            <a:ext cx="5334" cy="8382"/>
          </a:xfrm>
          <a:custGeom>
            <a:avLst/>
            <a:gdLst/>
            <a:ahLst/>
            <a:cxnLst/>
            <a:rect l="l" t="t" r="r" b="b"/>
            <a:pathLst>
              <a:path w="5334" h="8382">
                <a:moveTo>
                  <a:pt x="0" y="0"/>
                </a:moveTo>
                <a:lnTo>
                  <a:pt x="5334" y="8382"/>
                </a:lnTo>
              </a:path>
            </a:pathLst>
          </a:custGeom>
          <a:ln w="12953">
            <a:solidFill>
              <a:srgbClr val="3C90A3"/>
            </a:solidFill>
          </a:ln>
        </p:spPr>
        <p:txBody>
          <a:bodyPr wrap="square" lIns="0" tIns="0" rIns="0" bIns="0" rtlCol="0">
            <a:noAutofit/>
          </a:bodyPr>
          <a:lstStyle/>
          <a:p>
            <a:endParaRPr/>
          </a:p>
        </p:txBody>
      </p:sp>
      <p:sp>
        <p:nvSpPr>
          <p:cNvPr id="4249" name="object 4249"/>
          <p:cNvSpPr/>
          <p:nvPr/>
        </p:nvSpPr>
        <p:spPr>
          <a:xfrm>
            <a:off x="5500116" y="4504944"/>
            <a:ext cx="5334" cy="7620"/>
          </a:xfrm>
          <a:custGeom>
            <a:avLst/>
            <a:gdLst/>
            <a:ahLst/>
            <a:cxnLst/>
            <a:rect l="l" t="t" r="r" b="b"/>
            <a:pathLst>
              <a:path w="5334" h="7620">
                <a:moveTo>
                  <a:pt x="0" y="0"/>
                </a:moveTo>
                <a:lnTo>
                  <a:pt x="5334" y="7620"/>
                </a:lnTo>
              </a:path>
            </a:pathLst>
          </a:custGeom>
          <a:ln w="12954">
            <a:solidFill>
              <a:srgbClr val="3C8FA2"/>
            </a:solidFill>
          </a:ln>
        </p:spPr>
        <p:txBody>
          <a:bodyPr wrap="square" lIns="0" tIns="0" rIns="0" bIns="0" rtlCol="0">
            <a:noAutofit/>
          </a:bodyPr>
          <a:lstStyle/>
          <a:p>
            <a:endParaRPr/>
          </a:p>
        </p:txBody>
      </p:sp>
      <p:sp>
        <p:nvSpPr>
          <p:cNvPr id="4250" name="object 4250"/>
          <p:cNvSpPr/>
          <p:nvPr/>
        </p:nvSpPr>
        <p:spPr>
          <a:xfrm>
            <a:off x="5505450" y="4512564"/>
            <a:ext cx="6096" cy="7620"/>
          </a:xfrm>
          <a:custGeom>
            <a:avLst/>
            <a:gdLst/>
            <a:ahLst/>
            <a:cxnLst/>
            <a:rect l="l" t="t" r="r" b="b"/>
            <a:pathLst>
              <a:path w="6096" h="7620">
                <a:moveTo>
                  <a:pt x="0" y="0"/>
                </a:moveTo>
                <a:lnTo>
                  <a:pt x="6096" y="7620"/>
                </a:lnTo>
              </a:path>
            </a:pathLst>
          </a:custGeom>
          <a:ln w="12954">
            <a:solidFill>
              <a:srgbClr val="3B8DA1"/>
            </a:solidFill>
          </a:ln>
        </p:spPr>
        <p:txBody>
          <a:bodyPr wrap="square" lIns="0" tIns="0" rIns="0" bIns="0" rtlCol="0">
            <a:noAutofit/>
          </a:bodyPr>
          <a:lstStyle/>
          <a:p>
            <a:endParaRPr/>
          </a:p>
        </p:txBody>
      </p:sp>
      <p:sp>
        <p:nvSpPr>
          <p:cNvPr id="4251" name="object 4251"/>
          <p:cNvSpPr/>
          <p:nvPr/>
        </p:nvSpPr>
        <p:spPr>
          <a:xfrm>
            <a:off x="5511545" y="4520183"/>
            <a:ext cx="6096" cy="6095"/>
          </a:xfrm>
          <a:custGeom>
            <a:avLst/>
            <a:gdLst/>
            <a:ahLst/>
            <a:cxnLst/>
            <a:rect l="l" t="t" r="r" b="b"/>
            <a:pathLst>
              <a:path w="6096" h="6096">
                <a:moveTo>
                  <a:pt x="0" y="0"/>
                </a:moveTo>
                <a:lnTo>
                  <a:pt x="6096" y="6095"/>
                </a:lnTo>
              </a:path>
            </a:pathLst>
          </a:custGeom>
          <a:ln w="12954">
            <a:solidFill>
              <a:srgbClr val="3A8A9F"/>
            </a:solidFill>
          </a:ln>
        </p:spPr>
        <p:txBody>
          <a:bodyPr wrap="square" lIns="0" tIns="0" rIns="0" bIns="0" rtlCol="0">
            <a:noAutofit/>
          </a:bodyPr>
          <a:lstStyle/>
          <a:p>
            <a:endParaRPr/>
          </a:p>
        </p:txBody>
      </p:sp>
      <p:sp>
        <p:nvSpPr>
          <p:cNvPr id="4252" name="object 4252"/>
          <p:cNvSpPr/>
          <p:nvPr/>
        </p:nvSpPr>
        <p:spPr>
          <a:xfrm>
            <a:off x="5517642" y="4526279"/>
            <a:ext cx="6096" cy="5333"/>
          </a:xfrm>
          <a:custGeom>
            <a:avLst/>
            <a:gdLst/>
            <a:ahLst/>
            <a:cxnLst/>
            <a:rect l="l" t="t" r="r" b="b"/>
            <a:pathLst>
              <a:path w="6096" h="5334">
                <a:moveTo>
                  <a:pt x="0" y="0"/>
                </a:moveTo>
                <a:lnTo>
                  <a:pt x="6096" y="5333"/>
                </a:lnTo>
              </a:path>
            </a:pathLst>
          </a:custGeom>
          <a:ln w="12954">
            <a:solidFill>
              <a:srgbClr val="3A889C"/>
            </a:solidFill>
          </a:ln>
        </p:spPr>
        <p:txBody>
          <a:bodyPr wrap="square" lIns="0" tIns="0" rIns="0" bIns="0" rtlCol="0">
            <a:noAutofit/>
          </a:bodyPr>
          <a:lstStyle/>
          <a:p>
            <a:endParaRPr/>
          </a:p>
        </p:txBody>
      </p:sp>
      <p:sp>
        <p:nvSpPr>
          <p:cNvPr id="4253" name="object 4253"/>
          <p:cNvSpPr/>
          <p:nvPr/>
        </p:nvSpPr>
        <p:spPr>
          <a:xfrm>
            <a:off x="5523738" y="4531614"/>
            <a:ext cx="6858" cy="3809"/>
          </a:xfrm>
          <a:custGeom>
            <a:avLst/>
            <a:gdLst/>
            <a:ahLst/>
            <a:cxnLst/>
            <a:rect l="l" t="t" r="r" b="b"/>
            <a:pathLst>
              <a:path w="6858" h="3810">
                <a:moveTo>
                  <a:pt x="0" y="0"/>
                </a:moveTo>
                <a:lnTo>
                  <a:pt x="6858" y="3809"/>
                </a:lnTo>
              </a:path>
            </a:pathLst>
          </a:custGeom>
          <a:ln w="12954">
            <a:solidFill>
              <a:srgbClr val="398597"/>
            </a:solidFill>
          </a:ln>
        </p:spPr>
        <p:txBody>
          <a:bodyPr wrap="square" lIns="0" tIns="0" rIns="0" bIns="0" rtlCol="0">
            <a:noAutofit/>
          </a:bodyPr>
          <a:lstStyle/>
          <a:p>
            <a:endParaRPr/>
          </a:p>
        </p:txBody>
      </p:sp>
      <p:sp>
        <p:nvSpPr>
          <p:cNvPr id="4254" name="object 4254"/>
          <p:cNvSpPr/>
          <p:nvPr/>
        </p:nvSpPr>
        <p:spPr>
          <a:xfrm>
            <a:off x="5530595" y="4535423"/>
            <a:ext cx="6858" cy="3809"/>
          </a:xfrm>
          <a:custGeom>
            <a:avLst/>
            <a:gdLst/>
            <a:ahLst/>
            <a:cxnLst/>
            <a:rect l="l" t="t" r="r" b="b"/>
            <a:pathLst>
              <a:path w="6858" h="3810">
                <a:moveTo>
                  <a:pt x="0" y="0"/>
                </a:moveTo>
                <a:lnTo>
                  <a:pt x="6858" y="3809"/>
                </a:lnTo>
              </a:path>
            </a:pathLst>
          </a:custGeom>
          <a:ln w="12954">
            <a:solidFill>
              <a:srgbClr val="378193"/>
            </a:solidFill>
          </a:ln>
        </p:spPr>
        <p:txBody>
          <a:bodyPr wrap="square" lIns="0" tIns="0" rIns="0" bIns="0" rtlCol="0">
            <a:noAutofit/>
          </a:bodyPr>
          <a:lstStyle/>
          <a:p>
            <a:endParaRPr/>
          </a:p>
        </p:txBody>
      </p:sp>
      <p:sp>
        <p:nvSpPr>
          <p:cNvPr id="4255" name="object 4255"/>
          <p:cNvSpPr/>
          <p:nvPr/>
        </p:nvSpPr>
        <p:spPr>
          <a:xfrm>
            <a:off x="5537454" y="4539233"/>
            <a:ext cx="6858" cy="2285"/>
          </a:xfrm>
          <a:custGeom>
            <a:avLst/>
            <a:gdLst/>
            <a:ahLst/>
            <a:cxnLst/>
            <a:rect l="l" t="t" r="r" b="b"/>
            <a:pathLst>
              <a:path w="6858" h="2286">
                <a:moveTo>
                  <a:pt x="0" y="0"/>
                </a:moveTo>
                <a:lnTo>
                  <a:pt x="6858" y="2285"/>
                </a:lnTo>
              </a:path>
            </a:pathLst>
          </a:custGeom>
          <a:ln w="12954">
            <a:solidFill>
              <a:srgbClr val="347C8F"/>
            </a:solidFill>
          </a:ln>
        </p:spPr>
        <p:txBody>
          <a:bodyPr wrap="square" lIns="0" tIns="0" rIns="0" bIns="0" rtlCol="0">
            <a:noAutofit/>
          </a:bodyPr>
          <a:lstStyle/>
          <a:p>
            <a:endParaRPr/>
          </a:p>
        </p:txBody>
      </p:sp>
      <p:sp>
        <p:nvSpPr>
          <p:cNvPr id="4256" name="object 4256"/>
          <p:cNvSpPr/>
          <p:nvPr/>
        </p:nvSpPr>
        <p:spPr>
          <a:xfrm>
            <a:off x="5544311" y="4541520"/>
            <a:ext cx="6858" cy="1523"/>
          </a:xfrm>
          <a:custGeom>
            <a:avLst/>
            <a:gdLst/>
            <a:ahLst/>
            <a:cxnLst/>
            <a:rect l="l" t="t" r="r" b="b"/>
            <a:pathLst>
              <a:path w="6858" h="1524">
                <a:moveTo>
                  <a:pt x="0" y="0"/>
                </a:moveTo>
                <a:lnTo>
                  <a:pt x="6858" y="1523"/>
                </a:lnTo>
              </a:path>
            </a:pathLst>
          </a:custGeom>
          <a:ln w="12954">
            <a:solidFill>
              <a:srgbClr val="337989"/>
            </a:solidFill>
          </a:ln>
        </p:spPr>
        <p:txBody>
          <a:bodyPr wrap="square" lIns="0" tIns="0" rIns="0" bIns="0" rtlCol="0">
            <a:noAutofit/>
          </a:bodyPr>
          <a:lstStyle/>
          <a:p>
            <a:endParaRPr/>
          </a:p>
        </p:txBody>
      </p:sp>
      <p:sp>
        <p:nvSpPr>
          <p:cNvPr id="4257" name="object 4257"/>
          <p:cNvSpPr/>
          <p:nvPr/>
        </p:nvSpPr>
        <p:spPr>
          <a:xfrm>
            <a:off x="5551170" y="4543044"/>
            <a:ext cx="7620" cy="0"/>
          </a:xfrm>
          <a:custGeom>
            <a:avLst/>
            <a:gdLst/>
            <a:ahLst/>
            <a:cxnLst/>
            <a:rect l="l" t="t" r="r" b="b"/>
            <a:pathLst>
              <a:path w="7620">
                <a:moveTo>
                  <a:pt x="0" y="0"/>
                </a:moveTo>
                <a:lnTo>
                  <a:pt x="7620" y="0"/>
                </a:lnTo>
              </a:path>
            </a:pathLst>
          </a:custGeom>
          <a:ln w="12954">
            <a:solidFill>
              <a:srgbClr val="357D90"/>
            </a:solidFill>
          </a:ln>
        </p:spPr>
        <p:txBody>
          <a:bodyPr wrap="square" lIns="0" tIns="0" rIns="0" bIns="0" rtlCol="0">
            <a:noAutofit/>
          </a:bodyPr>
          <a:lstStyle/>
          <a:p>
            <a:endParaRPr/>
          </a:p>
        </p:txBody>
      </p:sp>
      <p:sp>
        <p:nvSpPr>
          <p:cNvPr id="4258" name="object 4258"/>
          <p:cNvSpPr/>
          <p:nvPr/>
        </p:nvSpPr>
        <p:spPr>
          <a:xfrm>
            <a:off x="5558789" y="4543044"/>
            <a:ext cx="7620" cy="0"/>
          </a:xfrm>
          <a:custGeom>
            <a:avLst/>
            <a:gdLst/>
            <a:ahLst/>
            <a:cxnLst/>
            <a:rect l="l" t="t" r="r" b="b"/>
            <a:pathLst>
              <a:path w="7620">
                <a:moveTo>
                  <a:pt x="0" y="0"/>
                </a:moveTo>
                <a:lnTo>
                  <a:pt x="7620" y="0"/>
                </a:lnTo>
              </a:path>
            </a:pathLst>
          </a:custGeom>
          <a:ln w="12954">
            <a:solidFill>
              <a:srgbClr val="378193"/>
            </a:solidFill>
          </a:ln>
        </p:spPr>
        <p:txBody>
          <a:bodyPr wrap="square" lIns="0" tIns="0" rIns="0" bIns="0" rtlCol="0">
            <a:noAutofit/>
          </a:bodyPr>
          <a:lstStyle/>
          <a:p>
            <a:endParaRPr/>
          </a:p>
        </p:txBody>
      </p:sp>
      <p:sp>
        <p:nvSpPr>
          <p:cNvPr id="4259" name="object 4259"/>
          <p:cNvSpPr/>
          <p:nvPr/>
        </p:nvSpPr>
        <p:spPr>
          <a:xfrm>
            <a:off x="5566410" y="4541520"/>
            <a:ext cx="7620" cy="1524"/>
          </a:xfrm>
          <a:custGeom>
            <a:avLst/>
            <a:gdLst/>
            <a:ahLst/>
            <a:cxnLst/>
            <a:rect l="l" t="t" r="r" b="b"/>
            <a:pathLst>
              <a:path w="7620" h="1524">
                <a:moveTo>
                  <a:pt x="0" y="1524"/>
                </a:moveTo>
                <a:lnTo>
                  <a:pt x="7620" y="0"/>
                </a:lnTo>
              </a:path>
            </a:pathLst>
          </a:custGeom>
          <a:ln w="12953">
            <a:solidFill>
              <a:srgbClr val="398597"/>
            </a:solidFill>
          </a:ln>
        </p:spPr>
        <p:txBody>
          <a:bodyPr wrap="square" lIns="0" tIns="0" rIns="0" bIns="0" rtlCol="0">
            <a:noAutofit/>
          </a:bodyPr>
          <a:lstStyle/>
          <a:p>
            <a:endParaRPr/>
          </a:p>
        </p:txBody>
      </p:sp>
      <p:sp>
        <p:nvSpPr>
          <p:cNvPr id="4260" name="object 4260"/>
          <p:cNvSpPr/>
          <p:nvPr/>
        </p:nvSpPr>
        <p:spPr>
          <a:xfrm>
            <a:off x="5574029" y="4539996"/>
            <a:ext cx="7620" cy="1524"/>
          </a:xfrm>
          <a:custGeom>
            <a:avLst/>
            <a:gdLst/>
            <a:ahLst/>
            <a:cxnLst/>
            <a:rect l="l" t="t" r="r" b="b"/>
            <a:pathLst>
              <a:path w="7620" h="1524">
                <a:moveTo>
                  <a:pt x="0" y="1524"/>
                </a:moveTo>
                <a:lnTo>
                  <a:pt x="7620" y="0"/>
                </a:lnTo>
              </a:path>
            </a:pathLst>
          </a:custGeom>
          <a:ln w="12953">
            <a:solidFill>
              <a:srgbClr val="3A879C"/>
            </a:solidFill>
          </a:ln>
        </p:spPr>
        <p:txBody>
          <a:bodyPr wrap="square" lIns="0" tIns="0" rIns="0" bIns="0" rtlCol="0">
            <a:noAutofit/>
          </a:bodyPr>
          <a:lstStyle/>
          <a:p>
            <a:endParaRPr/>
          </a:p>
        </p:txBody>
      </p:sp>
      <p:sp>
        <p:nvSpPr>
          <p:cNvPr id="4261" name="object 4261"/>
          <p:cNvSpPr/>
          <p:nvPr/>
        </p:nvSpPr>
        <p:spPr>
          <a:xfrm>
            <a:off x="5581650" y="4537709"/>
            <a:ext cx="6858" cy="2286"/>
          </a:xfrm>
          <a:custGeom>
            <a:avLst/>
            <a:gdLst/>
            <a:ahLst/>
            <a:cxnLst/>
            <a:rect l="l" t="t" r="r" b="b"/>
            <a:pathLst>
              <a:path w="6858" h="2286">
                <a:moveTo>
                  <a:pt x="0" y="2286"/>
                </a:moveTo>
                <a:lnTo>
                  <a:pt x="6858" y="0"/>
                </a:lnTo>
              </a:path>
            </a:pathLst>
          </a:custGeom>
          <a:ln w="12954">
            <a:solidFill>
              <a:srgbClr val="3B8B9F"/>
            </a:solidFill>
          </a:ln>
        </p:spPr>
        <p:txBody>
          <a:bodyPr wrap="square" lIns="0" tIns="0" rIns="0" bIns="0" rtlCol="0">
            <a:noAutofit/>
          </a:bodyPr>
          <a:lstStyle/>
          <a:p>
            <a:endParaRPr/>
          </a:p>
        </p:txBody>
      </p:sp>
      <p:sp>
        <p:nvSpPr>
          <p:cNvPr id="4262" name="object 4262"/>
          <p:cNvSpPr/>
          <p:nvPr/>
        </p:nvSpPr>
        <p:spPr>
          <a:xfrm>
            <a:off x="5588507" y="4534662"/>
            <a:ext cx="7620" cy="3048"/>
          </a:xfrm>
          <a:custGeom>
            <a:avLst/>
            <a:gdLst/>
            <a:ahLst/>
            <a:cxnLst/>
            <a:rect l="l" t="t" r="r" b="b"/>
            <a:pathLst>
              <a:path w="7620" h="3048">
                <a:moveTo>
                  <a:pt x="0" y="3048"/>
                </a:moveTo>
                <a:lnTo>
                  <a:pt x="7620" y="0"/>
                </a:lnTo>
              </a:path>
            </a:pathLst>
          </a:custGeom>
          <a:ln w="12954">
            <a:solidFill>
              <a:srgbClr val="3C8FA2"/>
            </a:solidFill>
          </a:ln>
        </p:spPr>
        <p:txBody>
          <a:bodyPr wrap="square" lIns="0" tIns="0" rIns="0" bIns="0" rtlCol="0">
            <a:noAutofit/>
          </a:bodyPr>
          <a:lstStyle/>
          <a:p>
            <a:endParaRPr/>
          </a:p>
        </p:txBody>
      </p:sp>
      <p:sp>
        <p:nvSpPr>
          <p:cNvPr id="4263" name="object 4263"/>
          <p:cNvSpPr/>
          <p:nvPr/>
        </p:nvSpPr>
        <p:spPr>
          <a:xfrm>
            <a:off x="5596127" y="4530089"/>
            <a:ext cx="6096" cy="4572"/>
          </a:xfrm>
          <a:custGeom>
            <a:avLst/>
            <a:gdLst/>
            <a:ahLst/>
            <a:cxnLst/>
            <a:rect l="l" t="t" r="r" b="b"/>
            <a:pathLst>
              <a:path w="6096" h="4572">
                <a:moveTo>
                  <a:pt x="0" y="4572"/>
                </a:moveTo>
                <a:lnTo>
                  <a:pt x="6096" y="0"/>
                </a:lnTo>
              </a:path>
            </a:pathLst>
          </a:custGeom>
          <a:ln w="12954">
            <a:solidFill>
              <a:srgbClr val="3D92A6"/>
            </a:solidFill>
          </a:ln>
        </p:spPr>
        <p:txBody>
          <a:bodyPr wrap="square" lIns="0" tIns="0" rIns="0" bIns="0" rtlCol="0">
            <a:noAutofit/>
          </a:bodyPr>
          <a:lstStyle/>
          <a:p>
            <a:endParaRPr/>
          </a:p>
        </p:txBody>
      </p:sp>
      <p:sp>
        <p:nvSpPr>
          <p:cNvPr id="4264" name="object 4264"/>
          <p:cNvSpPr/>
          <p:nvPr/>
        </p:nvSpPr>
        <p:spPr>
          <a:xfrm>
            <a:off x="5602223" y="4525517"/>
            <a:ext cx="6858" cy="4572"/>
          </a:xfrm>
          <a:custGeom>
            <a:avLst/>
            <a:gdLst/>
            <a:ahLst/>
            <a:cxnLst/>
            <a:rect l="l" t="t" r="r" b="b"/>
            <a:pathLst>
              <a:path w="6858" h="4572">
                <a:moveTo>
                  <a:pt x="0" y="4572"/>
                </a:moveTo>
                <a:lnTo>
                  <a:pt x="6858" y="0"/>
                </a:lnTo>
              </a:path>
            </a:pathLst>
          </a:custGeom>
          <a:ln w="12954">
            <a:solidFill>
              <a:srgbClr val="3F94AA"/>
            </a:solidFill>
          </a:ln>
        </p:spPr>
        <p:txBody>
          <a:bodyPr wrap="square" lIns="0" tIns="0" rIns="0" bIns="0" rtlCol="0">
            <a:noAutofit/>
          </a:bodyPr>
          <a:lstStyle/>
          <a:p>
            <a:endParaRPr/>
          </a:p>
        </p:txBody>
      </p:sp>
      <p:sp>
        <p:nvSpPr>
          <p:cNvPr id="4265" name="object 4265"/>
          <p:cNvSpPr/>
          <p:nvPr/>
        </p:nvSpPr>
        <p:spPr>
          <a:xfrm>
            <a:off x="5609082" y="4520183"/>
            <a:ext cx="6858" cy="5334"/>
          </a:xfrm>
          <a:custGeom>
            <a:avLst/>
            <a:gdLst/>
            <a:ahLst/>
            <a:cxnLst/>
            <a:rect l="l" t="t" r="r" b="b"/>
            <a:pathLst>
              <a:path w="6858" h="5334">
                <a:moveTo>
                  <a:pt x="0" y="5333"/>
                </a:moveTo>
                <a:lnTo>
                  <a:pt x="6858" y="0"/>
                </a:lnTo>
              </a:path>
            </a:pathLst>
          </a:custGeom>
          <a:ln w="12953">
            <a:solidFill>
              <a:srgbClr val="4196AC"/>
            </a:solidFill>
          </a:ln>
        </p:spPr>
        <p:txBody>
          <a:bodyPr wrap="square" lIns="0" tIns="0" rIns="0" bIns="0" rtlCol="0">
            <a:noAutofit/>
          </a:bodyPr>
          <a:lstStyle/>
          <a:p>
            <a:endParaRPr/>
          </a:p>
        </p:txBody>
      </p:sp>
      <p:sp>
        <p:nvSpPr>
          <p:cNvPr id="4266" name="object 4266"/>
          <p:cNvSpPr/>
          <p:nvPr/>
        </p:nvSpPr>
        <p:spPr>
          <a:xfrm>
            <a:off x="5615939" y="4514087"/>
            <a:ext cx="6095" cy="6096"/>
          </a:xfrm>
          <a:custGeom>
            <a:avLst/>
            <a:gdLst/>
            <a:ahLst/>
            <a:cxnLst/>
            <a:rect l="l" t="t" r="r" b="b"/>
            <a:pathLst>
              <a:path w="6096" h="6096">
                <a:moveTo>
                  <a:pt x="0" y="6095"/>
                </a:moveTo>
                <a:lnTo>
                  <a:pt x="6095" y="0"/>
                </a:lnTo>
              </a:path>
            </a:pathLst>
          </a:custGeom>
          <a:ln w="12954">
            <a:solidFill>
              <a:srgbClr val="4198AE"/>
            </a:solidFill>
          </a:ln>
        </p:spPr>
        <p:txBody>
          <a:bodyPr wrap="square" lIns="0" tIns="0" rIns="0" bIns="0" rtlCol="0">
            <a:noAutofit/>
          </a:bodyPr>
          <a:lstStyle/>
          <a:p>
            <a:endParaRPr/>
          </a:p>
        </p:txBody>
      </p:sp>
      <p:sp>
        <p:nvSpPr>
          <p:cNvPr id="4267" name="object 4267"/>
          <p:cNvSpPr/>
          <p:nvPr/>
        </p:nvSpPr>
        <p:spPr>
          <a:xfrm>
            <a:off x="5622035" y="4507230"/>
            <a:ext cx="6095" cy="6858"/>
          </a:xfrm>
          <a:custGeom>
            <a:avLst/>
            <a:gdLst/>
            <a:ahLst/>
            <a:cxnLst/>
            <a:rect l="l" t="t" r="r" b="b"/>
            <a:pathLst>
              <a:path w="6096" h="6858">
                <a:moveTo>
                  <a:pt x="0" y="6858"/>
                </a:moveTo>
                <a:lnTo>
                  <a:pt x="6095" y="0"/>
                </a:lnTo>
              </a:path>
            </a:pathLst>
          </a:custGeom>
          <a:ln w="12953">
            <a:solidFill>
              <a:srgbClr val="4299AF"/>
            </a:solidFill>
          </a:ln>
        </p:spPr>
        <p:txBody>
          <a:bodyPr wrap="square" lIns="0" tIns="0" rIns="0" bIns="0" rtlCol="0">
            <a:noAutofit/>
          </a:bodyPr>
          <a:lstStyle/>
          <a:p>
            <a:endParaRPr/>
          </a:p>
        </p:txBody>
      </p:sp>
      <p:sp>
        <p:nvSpPr>
          <p:cNvPr id="4268" name="object 4268"/>
          <p:cNvSpPr/>
          <p:nvPr/>
        </p:nvSpPr>
        <p:spPr>
          <a:xfrm>
            <a:off x="5628132" y="4490465"/>
            <a:ext cx="12954" cy="16764"/>
          </a:xfrm>
          <a:custGeom>
            <a:avLst/>
            <a:gdLst/>
            <a:ahLst/>
            <a:cxnLst/>
            <a:rect l="l" t="t" r="r" b="b"/>
            <a:pathLst>
              <a:path w="12953" h="16763">
                <a:moveTo>
                  <a:pt x="0" y="16763"/>
                </a:moveTo>
                <a:lnTo>
                  <a:pt x="12954" y="0"/>
                </a:lnTo>
              </a:path>
            </a:pathLst>
          </a:custGeom>
          <a:ln w="12954">
            <a:solidFill>
              <a:srgbClr val="439CB2"/>
            </a:solidFill>
          </a:ln>
        </p:spPr>
        <p:txBody>
          <a:bodyPr wrap="square" lIns="0" tIns="0" rIns="0" bIns="0" rtlCol="0">
            <a:noAutofit/>
          </a:bodyPr>
          <a:lstStyle/>
          <a:p>
            <a:endParaRPr/>
          </a:p>
        </p:txBody>
      </p:sp>
      <p:sp>
        <p:nvSpPr>
          <p:cNvPr id="4269" name="object 4269"/>
          <p:cNvSpPr/>
          <p:nvPr/>
        </p:nvSpPr>
        <p:spPr>
          <a:xfrm>
            <a:off x="5641085" y="4470654"/>
            <a:ext cx="12954" cy="19812"/>
          </a:xfrm>
          <a:custGeom>
            <a:avLst/>
            <a:gdLst/>
            <a:ahLst/>
            <a:cxnLst/>
            <a:rect l="l" t="t" r="r" b="b"/>
            <a:pathLst>
              <a:path w="12953" h="19812">
                <a:moveTo>
                  <a:pt x="0" y="19812"/>
                </a:moveTo>
                <a:lnTo>
                  <a:pt x="12954" y="0"/>
                </a:lnTo>
              </a:path>
            </a:pathLst>
          </a:custGeom>
          <a:ln w="12954">
            <a:solidFill>
              <a:srgbClr val="439EB5"/>
            </a:solidFill>
          </a:ln>
        </p:spPr>
        <p:txBody>
          <a:bodyPr wrap="square" lIns="0" tIns="0" rIns="0" bIns="0" rtlCol="0">
            <a:noAutofit/>
          </a:bodyPr>
          <a:lstStyle/>
          <a:p>
            <a:endParaRPr/>
          </a:p>
        </p:txBody>
      </p:sp>
      <p:sp>
        <p:nvSpPr>
          <p:cNvPr id="4270" name="object 4270"/>
          <p:cNvSpPr/>
          <p:nvPr/>
        </p:nvSpPr>
        <p:spPr>
          <a:xfrm>
            <a:off x="5654039" y="4447794"/>
            <a:ext cx="12191" cy="22860"/>
          </a:xfrm>
          <a:custGeom>
            <a:avLst/>
            <a:gdLst/>
            <a:ahLst/>
            <a:cxnLst/>
            <a:rect l="l" t="t" r="r" b="b"/>
            <a:pathLst>
              <a:path w="12191" h="22860">
                <a:moveTo>
                  <a:pt x="0" y="22860"/>
                </a:moveTo>
                <a:lnTo>
                  <a:pt x="12191" y="0"/>
                </a:lnTo>
              </a:path>
            </a:pathLst>
          </a:custGeom>
          <a:ln w="12954">
            <a:solidFill>
              <a:srgbClr val="449FB6"/>
            </a:solidFill>
          </a:ln>
        </p:spPr>
        <p:txBody>
          <a:bodyPr wrap="square" lIns="0" tIns="0" rIns="0" bIns="0" rtlCol="0">
            <a:noAutofit/>
          </a:bodyPr>
          <a:lstStyle/>
          <a:p>
            <a:endParaRPr/>
          </a:p>
        </p:txBody>
      </p:sp>
      <p:sp>
        <p:nvSpPr>
          <p:cNvPr id="4271" name="object 4271"/>
          <p:cNvSpPr/>
          <p:nvPr/>
        </p:nvSpPr>
        <p:spPr>
          <a:xfrm>
            <a:off x="5666232" y="4447794"/>
            <a:ext cx="0" cy="77724"/>
          </a:xfrm>
          <a:custGeom>
            <a:avLst/>
            <a:gdLst/>
            <a:ahLst/>
            <a:cxnLst/>
            <a:rect l="l" t="t" r="r" b="b"/>
            <a:pathLst>
              <a:path h="77724">
                <a:moveTo>
                  <a:pt x="0" y="0"/>
                </a:moveTo>
                <a:lnTo>
                  <a:pt x="0" y="77724"/>
                </a:lnTo>
              </a:path>
            </a:pathLst>
          </a:custGeom>
          <a:ln w="12954">
            <a:solidFill>
              <a:srgbClr val="4094AB"/>
            </a:solidFill>
          </a:ln>
        </p:spPr>
        <p:txBody>
          <a:bodyPr wrap="square" lIns="0" tIns="0" rIns="0" bIns="0" rtlCol="0">
            <a:noAutofit/>
          </a:bodyPr>
          <a:lstStyle/>
          <a:p>
            <a:endParaRPr/>
          </a:p>
        </p:txBody>
      </p:sp>
      <p:sp>
        <p:nvSpPr>
          <p:cNvPr id="4272" name="object 4272"/>
          <p:cNvSpPr/>
          <p:nvPr/>
        </p:nvSpPr>
        <p:spPr>
          <a:xfrm>
            <a:off x="5666232" y="4525517"/>
            <a:ext cx="144780" cy="0"/>
          </a:xfrm>
          <a:custGeom>
            <a:avLst/>
            <a:gdLst/>
            <a:ahLst/>
            <a:cxnLst/>
            <a:rect l="l" t="t" r="r" b="b"/>
            <a:pathLst>
              <a:path w="144779">
                <a:moveTo>
                  <a:pt x="0" y="0"/>
                </a:moveTo>
                <a:lnTo>
                  <a:pt x="144780" y="0"/>
                </a:lnTo>
              </a:path>
            </a:pathLst>
          </a:custGeom>
          <a:ln w="12954">
            <a:solidFill>
              <a:srgbClr val="358092"/>
            </a:solidFill>
          </a:ln>
        </p:spPr>
        <p:txBody>
          <a:bodyPr wrap="square" lIns="0" tIns="0" rIns="0" bIns="0" rtlCol="0">
            <a:noAutofit/>
          </a:bodyPr>
          <a:lstStyle/>
          <a:p>
            <a:endParaRPr/>
          </a:p>
        </p:txBody>
      </p:sp>
      <p:sp>
        <p:nvSpPr>
          <p:cNvPr id="4273" name="object 4273"/>
          <p:cNvSpPr/>
          <p:nvPr/>
        </p:nvSpPr>
        <p:spPr>
          <a:xfrm>
            <a:off x="5811011"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4274" name="object 4274"/>
          <p:cNvSpPr/>
          <p:nvPr/>
        </p:nvSpPr>
        <p:spPr>
          <a:xfrm>
            <a:off x="5800343" y="4500372"/>
            <a:ext cx="10668" cy="3047"/>
          </a:xfrm>
          <a:custGeom>
            <a:avLst/>
            <a:gdLst/>
            <a:ahLst/>
            <a:cxnLst/>
            <a:rect l="l" t="t" r="r" b="b"/>
            <a:pathLst>
              <a:path w="10667" h="3048">
                <a:moveTo>
                  <a:pt x="10667" y="3048"/>
                </a:moveTo>
                <a:lnTo>
                  <a:pt x="0" y="0"/>
                </a:lnTo>
              </a:path>
            </a:pathLst>
          </a:custGeom>
          <a:ln w="12954">
            <a:solidFill>
              <a:srgbClr val="3B899D"/>
            </a:solidFill>
          </a:ln>
        </p:spPr>
        <p:txBody>
          <a:bodyPr wrap="square" lIns="0" tIns="0" rIns="0" bIns="0" rtlCol="0">
            <a:noAutofit/>
          </a:bodyPr>
          <a:lstStyle/>
          <a:p>
            <a:endParaRPr/>
          </a:p>
        </p:txBody>
      </p:sp>
      <p:sp>
        <p:nvSpPr>
          <p:cNvPr id="4275" name="object 4275"/>
          <p:cNvSpPr/>
          <p:nvPr/>
        </p:nvSpPr>
        <p:spPr>
          <a:xfrm>
            <a:off x="5795772" y="4498086"/>
            <a:ext cx="4572" cy="2285"/>
          </a:xfrm>
          <a:custGeom>
            <a:avLst/>
            <a:gdLst/>
            <a:ahLst/>
            <a:cxnLst/>
            <a:rect l="l" t="t" r="r" b="b"/>
            <a:pathLst>
              <a:path w="4572" h="2286">
                <a:moveTo>
                  <a:pt x="4572" y="2286"/>
                </a:moveTo>
                <a:lnTo>
                  <a:pt x="0" y="0"/>
                </a:lnTo>
              </a:path>
            </a:pathLst>
          </a:custGeom>
          <a:ln w="12954">
            <a:solidFill>
              <a:srgbClr val="3C8FA2"/>
            </a:solidFill>
          </a:ln>
        </p:spPr>
        <p:txBody>
          <a:bodyPr wrap="square" lIns="0" tIns="0" rIns="0" bIns="0" rtlCol="0">
            <a:noAutofit/>
          </a:bodyPr>
          <a:lstStyle/>
          <a:p>
            <a:endParaRPr/>
          </a:p>
        </p:txBody>
      </p:sp>
      <p:sp>
        <p:nvSpPr>
          <p:cNvPr id="4276" name="object 4276"/>
          <p:cNvSpPr/>
          <p:nvPr/>
        </p:nvSpPr>
        <p:spPr>
          <a:xfrm>
            <a:off x="5791200" y="4495799"/>
            <a:ext cx="4572" cy="2285"/>
          </a:xfrm>
          <a:custGeom>
            <a:avLst/>
            <a:gdLst/>
            <a:ahLst/>
            <a:cxnLst/>
            <a:rect l="l" t="t" r="r" b="b"/>
            <a:pathLst>
              <a:path w="4572" h="2286">
                <a:moveTo>
                  <a:pt x="4572" y="2286"/>
                </a:moveTo>
                <a:lnTo>
                  <a:pt x="0" y="0"/>
                </a:lnTo>
              </a:path>
            </a:pathLst>
          </a:custGeom>
          <a:ln w="12954">
            <a:solidFill>
              <a:srgbClr val="3D92A6"/>
            </a:solidFill>
          </a:ln>
        </p:spPr>
        <p:txBody>
          <a:bodyPr wrap="square" lIns="0" tIns="0" rIns="0" bIns="0" rtlCol="0">
            <a:noAutofit/>
          </a:bodyPr>
          <a:lstStyle/>
          <a:p>
            <a:endParaRPr/>
          </a:p>
        </p:txBody>
      </p:sp>
      <p:sp>
        <p:nvSpPr>
          <p:cNvPr id="4277" name="object 4277"/>
          <p:cNvSpPr/>
          <p:nvPr/>
        </p:nvSpPr>
        <p:spPr>
          <a:xfrm>
            <a:off x="5788152" y="4492751"/>
            <a:ext cx="3048" cy="3047"/>
          </a:xfrm>
          <a:custGeom>
            <a:avLst/>
            <a:gdLst/>
            <a:ahLst/>
            <a:cxnLst/>
            <a:rect l="l" t="t" r="r" b="b"/>
            <a:pathLst>
              <a:path w="3048" h="3048">
                <a:moveTo>
                  <a:pt x="3048" y="3048"/>
                </a:moveTo>
                <a:lnTo>
                  <a:pt x="0" y="0"/>
                </a:lnTo>
              </a:path>
            </a:pathLst>
          </a:custGeom>
          <a:ln w="12954">
            <a:solidFill>
              <a:srgbClr val="4095AC"/>
            </a:solidFill>
          </a:ln>
        </p:spPr>
        <p:txBody>
          <a:bodyPr wrap="square" lIns="0" tIns="0" rIns="0" bIns="0" rtlCol="0">
            <a:noAutofit/>
          </a:bodyPr>
          <a:lstStyle/>
          <a:p>
            <a:endParaRPr/>
          </a:p>
        </p:txBody>
      </p:sp>
      <p:sp>
        <p:nvSpPr>
          <p:cNvPr id="4278" name="object 4278"/>
          <p:cNvSpPr/>
          <p:nvPr/>
        </p:nvSpPr>
        <p:spPr>
          <a:xfrm>
            <a:off x="5785103" y="4489703"/>
            <a:ext cx="3048" cy="3047"/>
          </a:xfrm>
          <a:custGeom>
            <a:avLst/>
            <a:gdLst/>
            <a:ahLst/>
            <a:cxnLst/>
            <a:rect l="l" t="t" r="r" b="b"/>
            <a:pathLst>
              <a:path w="3048" h="3048">
                <a:moveTo>
                  <a:pt x="3048" y="3048"/>
                </a:moveTo>
                <a:lnTo>
                  <a:pt x="0" y="0"/>
                </a:lnTo>
              </a:path>
            </a:pathLst>
          </a:custGeom>
          <a:ln w="12954">
            <a:solidFill>
              <a:srgbClr val="4299AF"/>
            </a:solidFill>
          </a:ln>
        </p:spPr>
        <p:txBody>
          <a:bodyPr wrap="square" lIns="0" tIns="0" rIns="0" bIns="0" rtlCol="0">
            <a:noAutofit/>
          </a:bodyPr>
          <a:lstStyle/>
          <a:p>
            <a:endParaRPr/>
          </a:p>
        </p:txBody>
      </p:sp>
      <p:sp>
        <p:nvSpPr>
          <p:cNvPr id="4279" name="object 4279"/>
          <p:cNvSpPr/>
          <p:nvPr/>
        </p:nvSpPr>
        <p:spPr>
          <a:xfrm>
            <a:off x="5782056" y="4485894"/>
            <a:ext cx="3048" cy="3810"/>
          </a:xfrm>
          <a:custGeom>
            <a:avLst/>
            <a:gdLst/>
            <a:ahLst/>
            <a:cxnLst/>
            <a:rect l="l" t="t" r="r" b="b"/>
            <a:pathLst>
              <a:path w="3048" h="3810">
                <a:moveTo>
                  <a:pt x="3048" y="3810"/>
                </a:moveTo>
                <a:lnTo>
                  <a:pt x="0" y="0"/>
                </a:lnTo>
              </a:path>
            </a:pathLst>
          </a:custGeom>
          <a:ln w="12954">
            <a:solidFill>
              <a:srgbClr val="439DB4"/>
            </a:solidFill>
          </a:ln>
        </p:spPr>
        <p:txBody>
          <a:bodyPr wrap="square" lIns="0" tIns="0" rIns="0" bIns="0" rtlCol="0">
            <a:noAutofit/>
          </a:bodyPr>
          <a:lstStyle/>
          <a:p>
            <a:endParaRPr/>
          </a:p>
        </p:txBody>
      </p:sp>
      <p:sp>
        <p:nvSpPr>
          <p:cNvPr id="4280" name="object 4280"/>
          <p:cNvSpPr/>
          <p:nvPr/>
        </p:nvSpPr>
        <p:spPr>
          <a:xfrm>
            <a:off x="5779769" y="4482084"/>
            <a:ext cx="2286" cy="3810"/>
          </a:xfrm>
          <a:custGeom>
            <a:avLst/>
            <a:gdLst/>
            <a:ahLst/>
            <a:cxnLst/>
            <a:rect l="l" t="t" r="r" b="b"/>
            <a:pathLst>
              <a:path w="2286" h="3810">
                <a:moveTo>
                  <a:pt x="2286" y="3810"/>
                </a:moveTo>
                <a:lnTo>
                  <a:pt x="0" y="0"/>
                </a:lnTo>
              </a:path>
            </a:pathLst>
          </a:custGeom>
          <a:ln w="12954">
            <a:solidFill>
              <a:srgbClr val="449FB7"/>
            </a:solidFill>
          </a:ln>
        </p:spPr>
        <p:txBody>
          <a:bodyPr wrap="square" lIns="0" tIns="0" rIns="0" bIns="0" rtlCol="0">
            <a:noAutofit/>
          </a:bodyPr>
          <a:lstStyle/>
          <a:p>
            <a:endParaRPr/>
          </a:p>
        </p:txBody>
      </p:sp>
      <p:sp>
        <p:nvSpPr>
          <p:cNvPr id="4281" name="object 4281"/>
          <p:cNvSpPr/>
          <p:nvPr/>
        </p:nvSpPr>
        <p:spPr>
          <a:xfrm>
            <a:off x="5778246" y="4476749"/>
            <a:ext cx="1524" cy="5334"/>
          </a:xfrm>
          <a:custGeom>
            <a:avLst/>
            <a:gdLst/>
            <a:ahLst/>
            <a:cxnLst/>
            <a:rect l="l" t="t" r="r" b="b"/>
            <a:pathLst>
              <a:path w="1524" h="5334">
                <a:moveTo>
                  <a:pt x="1524" y="5334"/>
                </a:moveTo>
                <a:lnTo>
                  <a:pt x="0" y="0"/>
                </a:lnTo>
              </a:path>
            </a:pathLst>
          </a:custGeom>
          <a:ln w="12954">
            <a:solidFill>
              <a:srgbClr val="45A1B8"/>
            </a:solidFill>
          </a:ln>
        </p:spPr>
        <p:txBody>
          <a:bodyPr wrap="square" lIns="0" tIns="0" rIns="0" bIns="0" rtlCol="0">
            <a:noAutofit/>
          </a:bodyPr>
          <a:lstStyle/>
          <a:p>
            <a:endParaRPr/>
          </a:p>
        </p:txBody>
      </p:sp>
      <p:sp>
        <p:nvSpPr>
          <p:cNvPr id="4282" name="object 4282"/>
          <p:cNvSpPr/>
          <p:nvPr/>
        </p:nvSpPr>
        <p:spPr>
          <a:xfrm>
            <a:off x="5776721" y="4470654"/>
            <a:ext cx="1524" cy="6096"/>
          </a:xfrm>
          <a:custGeom>
            <a:avLst/>
            <a:gdLst/>
            <a:ahLst/>
            <a:cxnLst/>
            <a:rect l="l" t="t" r="r" b="b"/>
            <a:pathLst>
              <a:path w="1524" h="6096">
                <a:moveTo>
                  <a:pt x="1524" y="6095"/>
                </a:moveTo>
                <a:lnTo>
                  <a:pt x="0" y="0"/>
                </a:lnTo>
              </a:path>
            </a:pathLst>
          </a:custGeom>
          <a:ln w="12954">
            <a:solidFill>
              <a:srgbClr val="45A2B9"/>
            </a:solidFill>
          </a:ln>
        </p:spPr>
        <p:txBody>
          <a:bodyPr wrap="square" lIns="0" tIns="0" rIns="0" bIns="0" rtlCol="0">
            <a:noAutofit/>
          </a:bodyPr>
          <a:lstStyle/>
          <a:p>
            <a:endParaRPr/>
          </a:p>
        </p:txBody>
      </p:sp>
      <p:sp>
        <p:nvSpPr>
          <p:cNvPr id="4283" name="object 4283"/>
          <p:cNvSpPr/>
          <p:nvPr/>
        </p:nvSpPr>
        <p:spPr>
          <a:xfrm>
            <a:off x="5774436" y="4453128"/>
            <a:ext cx="2286" cy="17526"/>
          </a:xfrm>
          <a:custGeom>
            <a:avLst/>
            <a:gdLst/>
            <a:ahLst/>
            <a:cxnLst/>
            <a:rect l="l" t="t" r="r" b="b"/>
            <a:pathLst>
              <a:path w="2286" h="17525">
                <a:moveTo>
                  <a:pt x="2286" y="17525"/>
                </a:moveTo>
                <a:lnTo>
                  <a:pt x="0" y="0"/>
                </a:lnTo>
              </a:path>
            </a:pathLst>
          </a:custGeom>
          <a:ln w="12954">
            <a:solidFill>
              <a:srgbClr val="46A2BA"/>
            </a:solidFill>
          </a:ln>
        </p:spPr>
        <p:txBody>
          <a:bodyPr wrap="square" lIns="0" tIns="0" rIns="0" bIns="0" rtlCol="0">
            <a:noAutofit/>
          </a:bodyPr>
          <a:lstStyle/>
          <a:p>
            <a:endParaRPr/>
          </a:p>
        </p:txBody>
      </p:sp>
      <p:sp>
        <p:nvSpPr>
          <p:cNvPr id="4284" name="object 4284"/>
          <p:cNvSpPr/>
          <p:nvPr/>
        </p:nvSpPr>
        <p:spPr>
          <a:xfrm>
            <a:off x="5772911" y="3940301"/>
            <a:ext cx="1524" cy="512826"/>
          </a:xfrm>
          <a:custGeom>
            <a:avLst/>
            <a:gdLst/>
            <a:ahLst/>
            <a:cxnLst/>
            <a:rect l="l" t="t" r="r" b="b"/>
            <a:pathLst>
              <a:path w="1524" h="512825">
                <a:moveTo>
                  <a:pt x="1524" y="512825"/>
                </a:moveTo>
                <a:lnTo>
                  <a:pt x="0" y="488441"/>
                </a:lnTo>
                <a:lnTo>
                  <a:pt x="0" y="458723"/>
                </a:lnTo>
                <a:lnTo>
                  <a:pt x="0" y="0"/>
                </a:lnTo>
              </a:path>
            </a:pathLst>
          </a:custGeom>
          <a:ln w="12953">
            <a:solidFill>
              <a:srgbClr val="46A3BA"/>
            </a:solidFill>
          </a:ln>
        </p:spPr>
        <p:txBody>
          <a:bodyPr wrap="square" lIns="0" tIns="0" rIns="0" bIns="0" rtlCol="0">
            <a:noAutofit/>
          </a:bodyPr>
          <a:lstStyle/>
          <a:p>
            <a:endParaRPr/>
          </a:p>
        </p:txBody>
      </p:sp>
      <p:sp>
        <p:nvSpPr>
          <p:cNvPr id="4285" name="object 4285"/>
          <p:cNvSpPr/>
          <p:nvPr/>
        </p:nvSpPr>
        <p:spPr>
          <a:xfrm>
            <a:off x="5861303" y="3515105"/>
            <a:ext cx="306323" cy="161544"/>
          </a:xfrm>
          <a:custGeom>
            <a:avLst/>
            <a:gdLst/>
            <a:ahLst/>
            <a:cxnLst/>
            <a:rect l="l" t="t" r="r" b="b"/>
            <a:pathLst>
              <a:path w="306324" h="161544">
                <a:moveTo>
                  <a:pt x="144779" y="161544"/>
                </a:moveTo>
                <a:lnTo>
                  <a:pt x="306323" y="0"/>
                </a:lnTo>
                <a:lnTo>
                  <a:pt x="162305" y="0"/>
                </a:lnTo>
                <a:lnTo>
                  <a:pt x="0" y="161544"/>
                </a:lnTo>
                <a:lnTo>
                  <a:pt x="144779" y="161544"/>
                </a:lnTo>
                <a:close/>
              </a:path>
            </a:pathLst>
          </a:custGeom>
          <a:solidFill>
            <a:srgbClr val="3B9797"/>
          </a:solidFill>
        </p:spPr>
        <p:txBody>
          <a:bodyPr wrap="square" lIns="0" tIns="0" rIns="0" bIns="0" rtlCol="0">
            <a:noAutofit/>
          </a:bodyPr>
          <a:lstStyle/>
          <a:p>
            <a:endParaRPr/>
          </a:p>
        </p:txBody>
      </p:sp>
      <p:sp>
        <p:nvSpPr>
          <p:cNvPr id="4286" name="object 4286"/>
          <p:cNvSpPr/>
          <p:nvPr/>
        </p:nvSpPr>
        <p:spPr>
          <a:xfrm>
            <a:off x="6006083" y="3515105"/>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4287" name="object 4287"/>
          <p:cNvSpPr/>
          <p:nvPr/>
        </p:nvSpPr>
        <p:spPr>
          <a:xfrm>
            <a:off x="5880354" y="4330445"/>
            <a:ext cx="166116" cy="164592"/>
          </a:xfrm>
          <a:custGeom>
            <a:avLst/>
            <a:gdLst/>
            <a:ahLst/>
            <a:cxnLst/>
            <a:rect l="l" t="t" r="r" b="b"/>
            <a:pathLst>
              <a:path w="166115" h="164591">
                <a:moveTo>
                  <a:pt x="3810" y="161543"/>
                </a:moveTo>
                <a:lnTo>
                  <a:pt x="166116" y="0"/>
                </a:lnTo>
                <a:lnTo>
                  <a:pt x="162306" y="3047"/>
                </a:lnTo>
                <a:lnTo>
                  <a:pt x="0" y="164591"/>
                </a:lnTo>
                <a:lnTo>
                  <a:pt x="3810" y="161543"/>
                </a:lnTo>
                <a:close/>
              </a:path>
            </a:pathLst>
          </a:custGeom>
          <a:solidFill>
            <a:srgbClr val="51CBCB"/>
          </a:solidFill>
        </p:spPr>
        <p:txBody>
          <a:bodyPr wrap="square" lIns="0" tIns="0" rIns="0" bIns="0" rtlCol="0">
            <a:noAutofit/>
          </a:bodyPr>
          <a:lstStyle/>
          <a:p>
            <a:endParaRPr/>
          </a:p>
        </p:txBody>
      </p:sp>
      <p:sp>
        <p:nvSpPr>
          <p:cNvPr id="4288" name="object 4288"/>
          <p:cNvSpPr/>
          <p:nvPr/>
        </p:nvSpPr>
        <p:spPr>
          <a:xfrm>
            <a:off x="5884164" y="4330445"/>
            <a:ext cx="162306" cy="161544"/>
          </a:xfrm>
          <a:custGeom>
            <a:avLst/>
            <a:gdLst/>
            <a:ahLst/>
            <a:cxnLst/>
            <a:rect l="l" t="t" r="r" b="b"/>
            <a:pathLst>
              <a:path w="162305" h="161544">
                <a:moveTo>
                  <a:pt x="0" y="161543"/>
                </a:moveTo>
                <a:lnTo>
                  <a:pt x="162306" y="0"/>
                </a:lnTo>
              </a:path>
            </a:pathLst>
          </a:custGeom>
          <a:ln w="762">
            <a:solidFill>
              <a:srgbClr val="51CBCB"/>
            </a:solidFill>
          </a:ln>
        </p:spPr>
        <p:txBody>
          <a:bodyPr wrap="square" lIns="0" tIns="0" rIns="0" bIns="0" rtlCol="0">
            <a:noAutofit/>
          </a:bodyPr>
          <a:lstStyle/>
          <a:p>
            <a:endParaRPr/>
          </a:p>
        </p:txBody>
      </p:sp>
      <p:sp>
        <p:nvSpPr>
          <p:cNvPr id="4289" name="object 4289"/>
          <p:cNvSpPr/>
          <p:nvPr/>
        </p:nvSpPr>
        <p:spPr>
          <a:xfrm>
            <a:off x="5876544" y="4333494"/>
            <a:ext cx="166116" cy="164592"/>
          </a:xfrm>
          <a:custGeom>
            <a:avLst/>
            <a:gdLst/>
            <a:ahLst/>
            <a:cxnLst/>
            <a:rect l="l" t="t" r="r" b="b"/>
            <a:pathLst>
              <a:path w="166115" h="164591">
                <a:moveTo>
                  <a:pt x="3810" y="161543"/>
                </a:moveTo>
                <a:lnTo>
                  <a:pt x="166116" y="0"/>
                </a:lnTo>
                <a:lnTo>
                  <a:pt x="161544" y="3047"/>
                </a:lnTo>
                <a:lnTo>
                  <a:pt x="0" y="164591"/>
                </a:lnTo>
                <a:lnTo>
                  <a:pt x="3810" y="161543"/>
                </a:lnTo>
                <a:close/>
              </a:path>
            </a:pathLst>
          </a:custGeom>
          <a:solidFill>
            <a:srgbClr val="4EC4C4"/>
          </a:solidFill>
        </p:spPr>
        <p:txBody>
          <a:bodyPr wrap="square" lIns="0" tIns="0" rIns="0" bIns="0" rtlCol="0">
            <a:noAutofit/>
          </a:bodyPr>
          <a:lstStyle/>
          <a:p>
            <a:endParaRPr/>
          </a:p>
        </p:txBody>
      </p:sp>
      <p:sp>
        <p:nvSpPr>
          <p:cNvPr id="4290" name="object 4290"/>
          <p:cNvSpPr/>
          <p:nvPr/>
        </p:nvSpPr>
        <p:spPr>
          <a:xfrm>
            <a:off x="5880354" y="4333494"/>
            <a:ext cx="162306" cy="161544"/>
          </a:xfrm>
          <a:custGeom>
            <a:avLst/>
            <a:gdLst/>
            <a:ahLst/>
            <a:cxnLst/>
            <a:rect l="l" t="t" r="r" b="b"/>
            <a:pathLst>
              <a:path w="162305" h="161544">
                <a:moveTo>
                  <a:pt x="0" y="161543"/>
                </a:moveTo>
                <a:lnTo>
                  <a:pt x="162306" y="0"/>
                </a:lnTo>
              </a:path>
            </a:pathLst>
          </a:custGeom>
          <a:ln w="762">
            <a:solidFill>
              <a:srgbClr val="4EC4C4"/>
            </a:solidFill>
          </a:ln>
        </p:spPr>
        <p:txBody>
          <a:bodyPr wrap="square" lIns="0" tIns="0" rIns="0" bIns="0" rtlCol="0">
            <a:noAutofit/>
          </a:bodyPr>
          <a:lstStyle/>
          <a:p>
            <a:endParaRPr/>
          </a:p>
        </p:txBody>
      </p:sp>
      <p:sp>
        <p:nvSpPr>
          <p:cNvPr id="4291" name="object 4291"/>
          <p:cNvSpPr/>
          <p:nvPr/>
        </p:nvSpPr>
        <p:spPr>
          <a:xfrm>
            <a:off x="5871972" y="4336541"/>
            <a:ext cx="166116" cy="163830"/>
          </a:xfrm>
          <a:custGeom>
            <a:avLst/>
            <a:gdLst/>
            <a:ahLst/>
            <a:cxnLst/>
            <a:rect l="l" t="t" r="r" b="b"/>
            <a:pathLst>
              <a:path w="166115" h="163829">
                <a:moveTo>
                  <a:pt x="4572" y="161544"/>
                </a:moveTo>
                <a:lnTo>
                  <a:pt x="166116" y="0"/>
                </a:lnTo>
                <a:lnTo>
                  <a:pt x="161544" y="2286"/>
                </a:lnTo>
                <a:lnTo>
                  <a:pt x="0" y="163830"/>
                </a:lnTo>
                <a:lnTo>
                  <a:pt x="4572" y="161544"/>
                </a:lnTo>
                <a:close/>
              </a:path>
            </a:pathLst>
          </a:custGeom>
          <a:solidFill>
            <a:srgbClr val="4ABBBB"/>
          </a:solidFill>
        </p:spPr>
        <p:txBody>
          <a:bodyPr wrap="square" lIns="0" tIns="0" rIns="0" bIns="0" rtlCol="0">
            <a:noAutofit/>
          </a:bodyPr>
          <a:lstStyle/>
          <a:p>
            <a:endParaRPr/>
          </a:p>
        </p:txBody>
      </p:sp>
      <p:sp>
        <p:nvSpPr>
          <p:cNvPr id="4292" name="object 4292"/>
          <p:cNvSpPr/>
          <p:nvPr/>
        </p:nvSpPr>
        <p:spPr>
          <a:xfrm>
            <a:off x="5876544" y="4336541"/>
            <a:ext cx="161544" cy="161544"/>
          </a:xfrm>
          <a:custGeom>
            <a:avLst/>
            <a:gdLst/>
            <a:ahLst/>
            <a:cxnLst/>
            <a:rect l="l" t="t" r="r" b="b"/>
            <a:pathLst>
              <a:path w="161544" h="161544">
                <a:moveTo>
                  <a:pt x="0" y="161544"/>
                </a:moveTo>
                <a:lnTo>
                  <a:pt x="161544" y="0"/>
                </a:lnTo>
              </a:path>
            </a:pathLst>
          </a:custGeom>
          <a:ln w="762">
            <a:solidFill>
              <a:srgbClr val="4ABBBB"/>
            </a:solidFill>
          </a:ln>
        </p:spPr>
        <p:txBody>
          <a:bodyPr wrap="square" lIns="0" tIns="0" rIns="0" bIns="0" rtlCol="0">
            <a:noAutofit/>
          </a:bodyPr>
          <a:lstStyle/>
          <a:p>
            <a:endParaRPr/>
          </a:p>
        </p:txBody>
      </p:sp>
      <p:sp>
        <p:nvSpPr>
          <p:cNvPr id="4293" name="object 4293"/>
          <p:cNvSpPr/>
          <p:nvPr/>
        </p:nvSpPr>
        <p:spPr>
          <a:xfrm>
            <a:off x="5866638" y="4338828"/>
            <a:ext cx="166878" cy="163068"/>
          </a:xfrm>
          <a:custGeom>
            <a:avLst/>
            <a:gdLst/>
            <a:ahLst/>
            <a:cxnLst/>
            <a:rect l="l" t="t" r="r" b="b"/>
            <a:pathLst>
              <a:path w="166877" h="163067">
                <a:moveTo>
                  <a:pt x="5334" y="161544"/>
                </a:moveTo>
                <a:lnTo>
                  <a:pt x="166878" y="0"/>
                </a:lnTo>
                <a:lnTo>
                  <a:pt x="162306" y="1524"/>
                </a:lnTo>
                <a:lnTo>
                  <a:pt x="0" y="163068"/>
                </a:lnTo>
                <a:lnTo>
                  <a:pt x="5334" y="161544"/>
                </a:lnTo>
                <a:close/>
              </a:path>
            </a:pathLst>
          </a:custGeom>
          <a:solidFill>
            <a:srgbClr val="47B4B4"/>
          </a:solidFill>
        </p:spPr>
        <p:txBody>
          <a:bodyPr wrap="square" lIns="0" tIns="0" rIns="0" bIns="0" rtlCol="0">
            <a:noAutofit/>
          </a:bodyPr>
          <a:lstStyle/>
          <a:p>
            <a:endParaRPr/>
          </a:p>
        </p:txBody>
      </p:sp>
      <p:sp>
        <p:nvSpPr>
          <p:cNvPr id="4294" name="object 4294"/>
          <p:cNvSpPr/>
          <p:nvPr/>
        </p:nvSpPr>
        <p:spPr>
          <a:xfrm>
            <a:off x="5871972" y="4338828"/>
            <a:ext cx="161544" cy="161544"/>
          </a:xfrm>
          <a:custGeom>
            <a:avLst/>
            <a:gdLst/>
            <a:ahLst/>
            <a:cxnLst/>
            <a:rect l="l" t="t" r="r" b="b"/>
            <a:pathLst>
              <a:path w="161544" h="161544">
                <a:moveTo>
                  <a:pt x="0" y="161544"/>
                </a:moveTo>
                <a:lnTo>
                  <a:pt x="161544" y="0"/>
                </a:lnTo>
              </a:path>
            </a:pathLst>
          </a:custGeom>
          <a:ln w="762">
            <a:solidFill>
              <a:srgbClr val="47B4B4"/>
            </a:solidFill>
          </a:ln>
        </p:spPr>
        <p:txBody>
          <a:bodyPr wrap="square" lIns="0" tIns="0" rIns="0" bIns="0" rtlCol="0">
            <a:noAutofit/>
          </a:bodyPr>
          <a:lstStyle/>
          <a:p>
            <a:endParaRPr/>
          </a:p>
        </p:txBody>
      </p:sp>
      <p:sp>
        <p:nvSpPr>
          <p:cNvPr id="4295" name="object 4295"/>
          <p:cNvSpPr/>
          <p:nvPr/>
        </p:nvSpPr>
        <p:spPr>
          <a:xfrm>
            <a:off x="5869686" y="4338828"/>
            <a:ext cx="163830" cy="162306"/>
          </a:xfrm>
          <a:custGeom>
            <a:avLst/>
            <a:gdLst/>
            <a:ahLst/>
            <a:cxnLst/>
            <a:rect l="l" t="t" r="r" b="b"/>
            <a:pathLst>
              <a:path w="163829" h="162305">
                <a:moveTo>
                  <a:pt x="2286" y="161544"/>
                </a:moveTo>
                <a:lnTo>
                  <a:pt x="163830" y="0"/>
                </a:lnTo>
                <a:lnTo>
                  <a:pt x="161544" y="762"/>
                </a:lnTo>
                <a:lnTo>
                  <a:pt x="0" y="162306"/>
                </a:lnTo>
                <a:lnTo>
                  <a:pt x="2286" y="161544"/>
                </a:lnTo>
                <a:close/>
              </a:path>
            </a:pathLst>
          </a:custGeom>
          <a:solidFill>
            <a:srgbClr val="47B4B4"/>
          </a:solidFill>
        </p:spPr>
        <p:txBody>
          <a:bodyPr wrap="square" lIns="0" tIns="0" rIns="0" bIns="0" rtlCol="0">
            <a:noAutofit/>
          </a:bodyPr>
          <a:lstStyle/>
          <a:p>
            <a:endParaRPr/>
          </a:p>
        </p:txBody>
      </p:sp>
      <p:sp>
        <p:nvSpPr>
          <p:cNvPr id="4296" name="object 4296"/>
          <p:cNvSpPr/>
          <p:nvPr/>
        </p:nvSpPr>
        <p:spPr>
          <a:xfrm>
            <a:off x="5866637" y="4339589"/>
            <a:ext cx="164592" cy="162306"/>
          </a:xfrm>
          <a:custGeom>
            <a:avLst/>
            <a:gdLst/>
            <a:ahLst/>
            <a:cxnLst/>
            <a:rect l="l" t="t" r="r" b="b"/>
            <a:pathLst>
              <a:path w="164591" h="162305">
                <a:moveTo>
                  <a:pt x="3048" y="161543"/>
                </a:moveTo>
                <a:lnTo>
                  <a:pt x="164592" y="0"/>
                </a:lnTo>
                <a:lnTo>
                  <a:pt x="162306" y="761"/>
                </a:lnTo>
                <a:lnTo>
                  <a:pt x="0" y="162305"/>
                </a:lnTo>
                <a:lnTo>
                  <a:pt x="3048" y="161543"/>
                </a:lnTo>
                <a:close/>
              </a:path>
            </a:pathLst>
          </a:custGeom>
          <a:solidFill>
            <a:srgbClr val="46AFAF"/>
          </a:solidFill>
        </p:spPr>
        <p:txBody>
          <a:bodyPr wrap="square" lIns="0" tIns="0" rIns="0" bIns="0" rtlCol="0">
            <a:noAutofit/>
          </a:bodyPr>
          <a:lstStyle/>
          <a:p>
            <a:endParaRPr/>
          </a:p>
        </p:txBody>
      </p:sp>
      <p:sp>
        <p:nvSpPr>
          <p:cNvPr id="4297" name="object 4297"/>
          <p:cNvSpPr/>
          <p:nvPr/>
        </p:nvSpPr>
        <p:spPr>
          <a:xfrm>
            <a:off x="5861304" y="4340351"/>
            <a:ext cx="167640" cy="163068"/>
          </a:xfrm>
          <a:custGeom>
            <a:avLst/>
            <a:gdLst/>
            <a:ahLst/>
            <a:cxnLst/>
            <a:rect l="l" t="t" r="r" b="b"/>
            <a:pathLst>
              <a:path w="167639" h="163067">
                <a:moveTo>
                  <a:pt x="5334" y="161543"/>
                </a:moveTo>
                <a:lnTo>
                  <a:pt x="167640" y="0"/>
                </a:lnTo>
                <a:lnTo>
                  <a:pt x="162306" y="1523"/>
                </a:lnTo>
                <a:lnTo>
                  <a:pt x="0" y="163067"/>
                </a:lnTo>
                <a:lnTo>
                  <a:pt x="5334" y="161543"/>
                </a:lnTo>
                <a:close/>
              </a:path>
            </a:pathLst>
          </a:custGeom>
          <a:solidFill>
            <a:srgbClr val="44ACAC"/>
          </a:solidFill>
        </p:spPr>
        <p:txBody>
          <a:bodyPr wrap="square" lIns="0" tIns="0" rIns="0" bIns="0" rtlCol="0">
            <a:noAutofit/>
          </a:bodyPr>
          <a:lstStyle/>
          <a:p>
            <a:endParaRPr/>
          </a:p>
        </p:txBody>
      </p:sp>
      <p:sp>
        <p:nvSpPr>
          <p:cNvPr id="4298" name="object 4298"/>
          <p:cNvSpPr/>
          <p:nvPr/>
        </p:nvSpPr>
        <p:spPr>
          <a:xfrm>
            <a:off x="5866638" y="4340351"/>
            <a:ext cx="162306" cy="161544"/>
          </a:xfrm>
          <a:custGeom>
            <a:avLst/>
            <a:gdLst/>
            <a:ahLst/>
            <a:cxnLst/>
            <a:rect l="l" t="t" r="r" b="b"/>
            <a:pathLst>
              <a:path w="162305" h="161544">
                <a:moveTo>
                  <a:pt x="0" y="161543"/>
                </a:moveTo>
                <a:lnTo>
                  <a:pt x="162306" y="0"/>
                </a:lnTo>
              </a:path>
            </a:pathLst>
          </a:custGeom>
          <a:ln w="762">
            <a:solidFill>
              <a:srgbClr val="44ACAC"/>
            </a:solidFill>
          </a:ln>
        </p:spPr>
        <p:txBody>
          <a:bodyPr wrap="square" lIns="0" tIns="0" rIns="0" bIns="0" rtlCol="0">
            <a:noAutofit/>
          </a:bodyPr>
          <a:lstStyle/>
          <a:p>
            <a:endParaRPr/>
          </a:p>
        </p:txBody>
      </p:sp>
      <p:sp>
        <p:nvSpPr>
          <p:cNvPr id="4299" name="object 4299"/>
          <p:cNvSpPr/>
          <p:nvPr/>
        </p:nvSpPr>
        <p:spPr>
          <a:xfrm>
            <a:off x="5864352" y="4340351"/>
            <a:ext cx="164592" cy="162306"/>
          </a:xfrm>
          <a:custGeom>
            <a:avLst/>
            <a:gdLst/>
            <a:ahLst/>
            <a:cxnLst/>
            <a:rect l="l" t="t" r="r" b="b"/>
            <a:pathLst>
              <a:path w="164591" h="162305">
                <a:moveTo>
                  <a:pt x="2286" y="161543"/>
                </a:moveTo>
                <a:lnTo>
                  <a:pt x="164592" y="0"/>
                </a:lnTo>
                <a:lnTo>
                  <a:pt x="161544" y="761"/>
                </a:lnTo>
                <a:lnTo>
                  <a:pt x="0" y="162305"/>
                </a:lnTo>
                <a:lnTo>
                  <a:pt x="2286" y="161543"/>
                </a:lnTo>
                <a:close/>
              </a:path>
            </a:pathLst>
          </a:custGeom>
          <a:solidFill>
            <a:srgbClr val="44ACAC"/>
          </a:solidFill>
        </p:spPr>
        <p:txBody>
          <a:bodyPr wrap="square" lIns="0" tIns="0" rIns="0" bIns="0" rtlCol="0">
            <a:noAutofit/>
          </a:bodyPr>
          <a:lstStyle/>
          <a:p>
            <a:endParaRPr/>
          </a:p>
        </p:txBody>
      </p:sp>
      <p:sp>
        <p:nvSpPr>
          <p:cNvPr id="4300" name="object 4300"/>
          <p:cNvSpPr/>
          <p:nvPr/>
        </p:nvSpPr>
        <p:spPr>
          <a:xfrm>
            <a:off x="5861303" y="4341113"/>
            <a:ext cx="164592" cy="162306"/>
          </a:xfrm>
          <a:custGeom>
            <a:avLst/>
            <a:gdLst/>
            <a:ahLst/>
            <a:cxnLst/>
            <a:rect l="l" t="t" r="r" b="b"/>
            <a:pathLst>
              <a:path w="164591" h="162305">
                <a:moveTo>
                  <a:pt x="3048" y="161543"/>
                </a:moveTo>
                <a:lnTo>
                  <a:pt x="164592" y="0"/>
                </a:lnTo>
                <a:lnTo>
                  <a:pt x="162306" y="761"/>
                </a:lnTo>
                <a:lnTo>
                  <a:pt x="0" y="162305"/>
                </a:lnTo>
                <a:lnTo>
                  <a:pt x="3048" y="161543"/>
                </a:lnTo>
                <a:close/>
              </a:path>
            </a:pathLst>
          </a:custGeom>
          <a:solidFill>
            <a:srgbClr val="43AAAA"/>
          </a:solidFill>
        </p:spPr>
        <p:txBody>
          <a:bodyPr wrap="square" lIns="0" tIns="0" rIns="0" bIns="0" rtlCol="0">
            <a:noAutofit/>
          </a:bodyPr>
          <a:lstStyle/>
          <a:p>
            <a:endParaRPr/>
          </a:p>
        </p:txBody>
      </p:sp>
      <p:sp>
        <p:nvSpPr>
          <p:cNvPr id="4301" name="object 4301"/>
          <p:cNvSpPr/>
          <p:nvPr/>
        </p:nvSpPr>
        <p:spPr>
          <a:xfrm>
            <a:off x="6044945" y="4341875"/>
            <a:ext cx="161544" cy="183642"/>
          </a:xfrm>
          <a:custGeom>
            <a:avLst/>
            <a:gdLst/>
            <a:ahLst/>
            <a:cxnLst/>
            <a:rect l="l" t="t" r="r" b="b"/>
            <a:pathLst>
              <a:path w="161544" h="183641">
                <a:moveTo>
                  <a:pt x="0" y="183642"/>
                </a:moveTo>
                <a:lnTo>
                  <a:pt x="161544" y="22098"/>
                </a:lnTo>
                <a:lnTo>
                  <a:pt x="161544" y="0"/>
                </a:lnTo>
                <a:lnTo>
                  <a:pt x="0" y="161544"/>
                </a:lnTo>
                <a:lnTo>
                  <a:pt x="0" y="183642"/>
                </a:lnTo>
                <a:close/>
              </a:path>
            </a:pathLst>
          </a:custGeom>
          <a:solidFill>
            <a:srgbClr val="59E0E0"/>
          </a:solidFill>
        </p:spPr>
        <p:txBody>
          <a:bodyPr wrap="square" lIns="0" tIns="0" rIns="0" bIns="0" rtlCol="0">
            <a:noAutofit/>
          </a:bodyPr>
          <a:lstStyle/>
          <a:p>
            <a:endParaRPr/>
          </a:p>
        </p:txBody>
      </p:sp>
      <p:sp>
        <p:nvSpPr>
          <p:cNvPr id="4302" name="object 4302"/>
          <p:cNvSpPr/>
          <p:nvPr/>
        </p:nvSpPr>
        <p:spPr>
          <a:xfrm>
            <a:off x="6044945" y="436397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4303" name="object 4303"/>
          <p:cNvSpPr/>
          <p:nvPr/>
        </p:nvSpPr>
        <p:spPr>
          <a:xfrm>
            <a:off x="6034277" y="4338828"/>
            <a:ext cx="172212" cy="164592"/>
          </a:xfrm>
          <a:custGeom>
            <a:avLst/>
            <a:gdLst/>
            <a:ahLst/>
            <a:cxnLst/>
            <a:rect l="l" t="t" r="r" b="b"/>
            <a:pathLst>
              <a:path w="172212" h="164591">
                <a:moveTo>
                  <a:pt x="10667" y="164591"/>
                </a:moveTo>
                <a:lnTo>
                  <a:pt x="172211" y="3047"/>
                </a:lnTo>
                <a:lnTo>
                  <a:pt x="161543" y="0"/>
                </a:lnTo>
                <a:lnTo>
                  <a:pt x="0" y="161543"/>
                </a:lnTo>
                <a:lnTo>
                  <a:pt x="10667" y="164591"/>
                </a:lnTo>
                <a:close/>
              </a:path>
            </a:pathLst>
          </a:custGeom>
          <a:solidFill>
            <a:srgbClr val="44ACAC"/>
          </a:solidFill>
        </p:spPr>
        <p:txBody>
          <a:bodyPr wrap="square" lIns="0" tIns="0" rIns="0" bIns="0" rtlCol="0">
            <a:noAutofit/>
          </a:bodyPr>
          <a:lstStyle/>
          <a:p>
            <a:endParaRPr/>
          </a:p>
        </p:txBody>
      </p:sp>
      <p:sp>
        <p:nvSpPr>
          <p:cNvPr id="4304" name="object 4304"/>
          <p:cNvSpPr/>
          <p:nvPr/>
        </p:nvSpPr>
        <p:spPr>
          <a:xfrm>
            <a:off x="6044945" y="4341876"/>
            <a:ext cx="161544" cy="161544"/>
          </a:xfrm>
          <a:custGeom>
            <a:avLst/>
            <a:gdLst/>
            <a:ahLst/>
            <a:cxnLst/>
            <a:rect l="l" t="t" r="r" b="b"/>
            <a:pathLst>
              <a:path w="161544" h="161544">
                <a:moveTo>
                  <a:pt x="0" y="161543"/>
                </a:moveTo>
                <a:lnTo>
                  <a:pt x="161544" y="0"/>
                </a:lnTo>
              </a:path>
            </a:pathLst>
          </a:custGeom>
          <a:ln w="762">
            <a:solidFill>
              <a:srgbClr val="44ACAC"/>
            </a:solidFill>
          </a:ln>
        </p:spPr>
        <p:txBody>
          <a:bodyPr wrap="square" lIns="0" tIns="0" rIns="0" bIns="0" rtlCol="0">
            <a:noAutofit/>
          </a:bodyPr>
          <a:lstStyle/>
          <a:p>
            <a:endParaRPr/>
          </a:p>
        </p:txBody>
      </p:sp>
      <p:sp>
        <p:nvSpPr>
          <p:cNvPr id="4305" name="object 4305"/>
          <p:cNvSpPr/>
          <p:nvPr/>
        </p:nvSpPr>
        <p:spPr>
          <a:xfrm>
            <a:off x="6042659" y="4341114"/>
            <a:ext cx="163830" cy="162306"/>
          </a:xfrm>
          <a:custGeom>
            <a:avLst/>
            <a:gdLst/>
            <a:ahLst/>
            <a:cxnLst/>
            <a:rect l="l" t="t" r="r" b="b"/>
            <a:pathLst>
              <a:path w="163829" h="162305">
                <a:moveTo>
                  <a:pt x="2286" y="162306"/>
                </a:moveTo>
                <a:lnTo>
                  <a:pt x="163830" y="762"/>
                </a:lnTo>
                <a:lnTo>
                  <a:pt x="161544" y="0"/>
                </a:lnTo>
                <a:lnTo>
                  <a:pt x="0" y="161544"/>
                </a:lnTo>
                <a:lnTo>
                  <a:pt x="2286" y="162306"/>
                </a:lnTo>
                <a:close/>
              </a:path>
            </a:pathLst>
          </a:custGeom>
          <a:solidFill>
            <a:srgbClr val="44ACAC"/>
          </a:solidFill>
        </p:spPr>
        <p:txBody>
          <a:bodyPr wrap="square" lIns="0" tIns="0" rIns="0" bIns="0" rtlCol="0">
            <a:noAutofit/>
          </a:bodyPr>
          <a:lstStyle/>
          <a:p>
            <a:endParaRPr/>
          </a:p>
        </p:txBody>
      </p:sp>
      <p:sp>
        <p:nvSpPr>
          <p:cNvPr id="4306" name="object 4306"/>
          <p:cNvSpPr/>
          <p:nvPr/>
        </p:nvSpPr>
        <p:spPr>
          <a:xfrm>
            <a:off x="6040374" y="4340351"/>
            <a:ext cx="163830" cy="162306"/>
          </a:xfrm>
          <a:custGeom>
            <a:avLst/>
            <a:gdLst/>
            <a:ahLst/>
            <a:cxnLst/>
            <a:rect l="l" t="t" r="r" b="b"/>
            <a:pathLst>
              <a:path w="163829" h="162305">
                <a:moveTo>
                  <a:pt x="2286" y="162306"/>
                </a:moveTo>
                <a:lnTo>
                  <a:pt x="163830" y="762"/>
                </a:lnTo>
                <a:lnTo>
                  <a:pt x="161544" y="0"/>
                </a:lnTo>
                <a:lnTo>
                  <a:pt x="0" y="161544"/>
                </a:lnTo>
                <a:lnTo>
                  <a:pt x="2286" y="162306"/>
                </a:lnTo>
                <a:close/>
              </a:path>
            </a:pathLst>
          </a:custGeom>
          <a:solidFill>
            <a:srgbClr val="44ACAC"/>
          </a:solidFill>
        </p:spPr>
        <p:txBody>
          <a:bodyPr wrap="square" lIns="0" tIns="0" rIns="0" bIns="0" rtlCol="0">
            <a:noAutofit/>
          </a:bodyPr>
          <a:lstStyle/>
          <a:p>
            <a:endParaRPr/>
          </a:p>
        </p:txBody>
      </p:sp>
      <p:sp>
        <p:nvSpPr>
          <p:cNvPr id="4307" name="object 4307"/>
          <p:cNvSpPr/>
          <p:nvPr/>
        </p:nvSpPr>
        <p:spPr>
          <a:xfrm>
            <a:off x="6038087" y="4339589"/>
            <a:ext cx="163830" cy="162306"/>
          </a:xfrm>
          <a:custGeom>
            <a:avLst/>
            <a:gdLst/>
            <a:ahLst/>
            <a:cxnLst/>
            <a:rect l="l" t="t" r="r" b="b"/>
            <a:pathLst>
              <a:path w="163829" h="162305">
                <a:moveTo>
                  <a:pt x="2286" y="162306"/>
                </a:moveTo>
                <a:lnTo>
                  <a:pt x="163830" y="762"/>
                </a:lnTo>
                <a:lnTo>
                  <a:pt x="161544" y="0"/>
                </a:lnTo>
                <a:lnTo>
                  <a:pt x="0" y="161544"/>
                </a:lnTo>
                <a:lnTo>
                  <a:pt x="2286" y="162306"/>
                </a:lnTo>
                <a:close/>
              </a:path>
            </a:pathLst>
          </a:custGeom>
          <a:solidFill>
            <a:srgbClr val="44ADAD"/>
          </a:solidFill>
        </p:spPr>
        <p:txBody>
          <a:bodyPr wrap="square" lIns="0" tIns="0" rIns="0" bIns="0" rtlCol="0">
            <a:noAutofit/>
          </a:bodyPr>
          <a:lstStyle/>
          <a:p>
            <a:endParaRPr/>
          </a:p>
        </p:txBody>
      </p:sp>
      <p:sp>
        <p:nvSpPr>
          <p:cNvPr id="4308" name="object 4308"/>
          <p:cNvSpPr/>
          <p:nvPr/>
        </p:nvSpPr>
        <p:spPr>
          <a:xfrm>
            <a:off x="6035802" y="4338827"/>
            <a:ext cx="163830" cy="162306"/>
          </a:xfrm>
          <a:custGeom>
            <a:avLst/>
            <a:gdLst/>
            <a:ahLst/>
            <a:cxnLst/>
            <a:rect l="l" t="t" r="r" b="b"/>
            <a:pathLst>
              <a:path w="163829" h="162305">
                <a:moveTo>
                  <a:pt x="2286" y="162306"/>
                </a:moveTo>
                <a:lnTo>
                  <a:pt x="163830" y="762"/>
                </a:lnTo>
                <a:lnTo>
                  <a:pt x="161544" y="0"/>
                </a:lnTo>
                <a:lnTo>
                  <a:pt x="0" y="161544"/>
                </a:lnTo>
                <a:lnTo>
                  <a:pt x="2286" y="162306"/>
                </a:lnTo>
                <a:close/>
              </a:path>
            </a:pathLst>
          </a:custGeom>
          <a:solidFill>
            <a:srgbClr val="45AEAE"/>
          </a:solidFill>
        </p:spPr>
        <p:txBody>
          <a:bodyPr wrap="square" lIns="0" tIns="0" rIns="0" bIns="0" rtlCol="0">
            <a:noAutofit/>
          </a:bodyPr>
          <a:lstStyle/>
          <a:p>
            <a:endParaRPr/>
          </a:p>
        </p:txBody>
      </p:sp>
      <p:sp>
        <p:nvSpPr>
          <p:cNvPr id="4309" name="object 4309"/>
          <p:cNvSpPr/>
          <p:nvPr/>
        </p:nvSpPr>
        <p:spPr>
          <a:xfrm>
            <a:off x="6034277" y="4338828"/>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5AFAF"/>
          </a:solidFill>
        </p:spPr>
        <p:txBody>
          <a:bodyPr wrap="square" lIns="0" tIns="0" rIns="0" bIns="0" rtlCol="0">
            <a:noAutofit/>
          </a:bodyPr>
          <a:lstStyle/>
          <a:p>
            <a:endParaRPr/>
          </a:p>
        </p:txBody>
      </p:sp>
      <p:sp>
        <p:nvSpPr>
          <p:cNvPr id="4310" name="object 4310"/>
          <p:cNvSpPr/>
          <p:nvPr/>
        </p:nvSpPr>
        <p:spPr>
          <a:xfrm>
            <a:off x="6028943" y="4336542"/>
            <a:ext cx="166878" cy="163830"/>
          </a:xfrm>
          <a:custGeom>
            <a:avLst/>
            <a:gdLst/>
            <a:ahLst/>
            <a:cxnLst/>
            <a:rect l="l" t="t" r="r" b="b"/>
            <a:pathLst>
              <a:path w="166877" h="163829">
                <a:moveTo>
                  <a:pt x="5334" y="163829"/>
                </a:moveTo>
                <a:lnTo>
                  <a:pt x="166878" y="2285"/>
                </a:lnTo>
                <a:lnTo>
                  <a:pt x="162306" y="0"/>
                </a:lnTo>
                <a:lnTo>
                  <a:pt x="0" y="161543"/>
                </a:lnTo>
                <a:lnTo>
                  <a:pt x="5334" y="163829"/>
                </a:lnTo>
                <a:close/>
              </a:path>
            </a:pathLst>
          </a:custGeom>
          <a:solidFill>
            <a:srgbClr val="46B0B0"/>
          </a:solidFill>
        </p:spPr>
        <p:txBody>
          <a:bodyPr wrap="square" lIns="0" tIns="0" rIns="0" bIns="0" rtlCol="0">
            <a:noAutofit/>
          </a:bodyPr>
          <a:lstStyle/>
          <a:p>
            <a:endParaRPr/>
          </a:p>
        </p:txBody>
      </p:sp>
      <p:sp>
        <p:nvSpPr>
          <p:cNvPr id="4311" name="object 4311"/>
          <p:cNvSpPr/>
          <p:nvPr/>
        </p:nvSpPr>
        <p:spPr>
          <a:xfrm>
            <a:off x="6034277" y="4338828"/>
            <a:ext cx="161544" cy="161544"/>
          </a:xfrm>
          <a:custGeom>
            <a:avLst/>
            <a:gdLst/>
            <a:ahLst/>
            <a:cxnLst/>
            <a:rect l="l" t="t" r="r" b="b"/>
            <a:pathLst>
              <a:path w="161544" h="161544">
                <a:moveTo>
                  <a:pt x="0" y="161544"/>
                </a:moveTo>
                <a:lnTo>
                  <a:pt x="161544" y="0"/>
                </a:lnTo>
              </a:path>
            </a:pathLst>
          </a:custGeom>
          <a:ln w="762">
            <a:solidFill>
              <a:srgbClr val="46B0B0"/>
            </a:solidFill>
          </a:ln>
        </p:spPr>
        <p:txBody>
          <a:bodyPr wrap="square" lIns="0" tIns="0" rIns="0" bIns="0" rtlCol="0">
            <a:noAutofit/>
          </a:bodyPr>
          <a:lstStyle/>
          <a:p>
            <a:endParaRPr/>
          </a:p>
        </p:txBody>
      </p:sp>
      <p:sp>
        <p:nvSpPr>
          <p:cNvPr id="4312" name="object 4312"/>
          <p:cNvSpPr/>
          <p:nvPr/>
        </p:nvSpPr>
        <p:spPr>
          <a:xfrm>
            <a:off x="6032753" y="4338066"/>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6B0B0"/>
          </a:solidFill>
        </p:spPr>
        <p:txBody>
          <a:bodyPr wrap="square" lIns="0" tIns="0" rIns="0" bIns="0" rtlCol="0">
            <a:noAutofit/>
          </a:bodyPr>
          <a:lstStyle/>
          <a:p>
            <a:endParaRPr/>
          </a:p>
        </p:txBody>
      </p:sp>
      <p:sp>
        <p:nvSpPr>
          <p:cNvPr id="4313" name="object 4313"/>
          <p:cNvSpPr/>
          <p:nvPr/>
        </p:nvSpPr>
        <p:spPr>
          <a:xfrm>
            <a:off x="6031230" y="4337304"/>
            <a:ext cx="163068" cy="162306"/>
          </a:xfrm>
          <a:custGeom>
            <a:avLst/>
            <a:gdLst/>
            <a:ahLst/>
            <a:cxnLst/>
            <a:rect l="l" t="t" r="r" b="b"/>
            <a:pathLst>
              <a:path w="163067" h="162305">
                <a:moveTo>
                  <a:pt x="1524" y="162306"/>
                </a:moveTo>
                <a:lnTo>
                  <a:pt x="163068" y="762"/>
                </a:lnTo>
                <a:lnTo>
                  <a:pt x="162306" y="0"/>
                </a:lnTo>
                <a:lnTo>
                  <a:pt x="0" y="161544"/>
                </a:lnTo>
                <a:lnTo>
                  <a:pt x="1524" y="162306"/>
                </a:lnTo>
                <a:close/>
              </a:path>
            </a:pathLst>
          </a:custGeom>
          <a:solidFill>
            <a:srgbClr val="46B2B2"/>
          </a:solidFill>
        </p:spPr>
        <p:txBody>
          <a:bodyPr wrap="square" lIns="0" tIns="0" rIns="0" bIns="0" rtlCol="0">
            <a:noAutofit/>
          </a:bodyPr>
          <a:lstStyle/>
          <a:p>
            <a:endParaRPr/>
          </a:p>
        </p:txBody>
      </p:sp>
      <p:sp>
        <p:nvSpPr>
          <p:cNvPr id="4314" name="object 4314"/>
          <p:cNvSpPr/>
          <p:nvPr/>
        </p:nvSpPr>
        <p:spPr>
          <a:xfrm>
            <a:off x="6030467" y="4337304"/>
            <a:ext cx="163068" cy="161544"/>
          </a:xfrm>
          <a:custGeom>
            <a:avLst/>
            <a:gdLst/>
            <a:ahLst/>
            <a:cxnLst/>
            <a:rect l="l" t="t" r="r" b="b"/>
            <a:pathLst>
              <a:path w="163067" h="161544">
                <a:moveTo>
                  <a:pt x="762" y="161544"/>
                </a:moveTo>
                <a:lnTo>
                  <a:pt x="163068" y="0"/>
                </a:lnTo>
                <a:lnTo>
                  <a:pt x="161544" y="0"/>
                </a:lnTo>
                <a:lnTo>
                  <a:pt x="0" y="161544"/>
                </a:lnTo>
                <a:lnTo>
                  <a:pt x="762" y="161544"/>
                </a:lnTo>
                <a:close/>
              </a:path>
            </a:pathLst>
          </a:custGeom>
          <a:solidFill>
            <a:srgbClr val="47B5B5"/>
          </a:solidFill>
        </p:spPr>
        <p:txBody>
          <a:bodyPr wrap="square" lIns="0" tIns="0" rIns="0" bIns="0" rtlCol="0">
            <a:noAutofit/>
          </a:bodyPr>
          <a:lstStyle/>
          <a:p>
            <a:endParaRPr/>
          </a:p>
        </p:txBody>
      </p:sp>
      <p:sp>
        <p:nvSpPr>
          <p:cNvPr id="4315" name="object 4315"/>
          <p:cNvSpPr/>
          <p:nvPr/>
        </p:nvSpPr>
        <p:spPr>
          <a:xfrm>
            <a:off x="6028943" y="4336542"/>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8B7B7"/>
          </a:solidFill>
        </p:spPr>
        <p:txBody>
          <a:bodyPr wrap="square" lIns="0" tIns="0" rIns="0" bIns="0" rtlCol="0">
            <a:noAutofit/>
          </a:bodyPr>
          <a:lstStyle/>
          <a:p>
            <a:endParaRPr/>
          </a:p>
        </p:txBody>
      </p:sp>
      <p:sp>
        <p:nvSpPr>
          <p:cNvPr id="4316" name="object 4316"/>
          <p:cNvSpPr/>
          <p:nvPr/>
        </p:nvSpPr>
        <p:spPr>
          <a:xfrm>
            <a:off x="6025134" y="4334255"/>
            <a:ext cx="166116" cy="163830"/>
          </a:xfrm>
          <a:custGeom>
            <a:avLst/>
            <a:gdLst/>
            <a:ahLst/>
            <a:cxnLst/>
            <a:rect l="l" t="t" r="r" b="b"/>
            <a:pathLst>
              <a:path w="166115" h="163829">
                <a:moveTo>
                  <a:pt x="3810" y="163829"/>
                </a:moveTo>
                <a:lnTo>
                  <a:pt x="166116" y="2285"/>
                </a:lnTo>
                <a:lnTo>
                  <a:pt x="161544" y="0"/>
                </a:lnTo>
                <a:lnTo>
                  <a:pt x="0" y="161543"/>
                </a:lnTo>
                <a:lnTo>
                  <a:pt x="3810" y="163829"/>
                </a:lnTo>
                <a:close/>
              </a:path>
            </a:pathLst>
          </a:custGeom>
          <a:solidFill>
            <a:srgbClr val="49B8B8"/>
          </a:solidFill>
        </p:spPr>
        <p:txBody>
          <a:bodyPr wrap="square" lIns="0" tIns="0" rIns="0" bIns="0" rtlCol="0">
            <a:noAutofit/>
          </a:bodyPr>
          <a:lstStyle/>
          <a:p>
            <a:endParaRPr/>
          </a:p>
        </p:txBody>
      </p:sp>
      <p:sp>
        <p:nvSpPr>
          <p:cNvPr id="4317" name="object 4317"/>
          <p:cNvSpPr/>
          <p:nvPr/>
        </p:nvSpPr>
        <p:spPr>
          <a:xfrm>
            <a:off x="6028944" y="4336541"/>
            <a:ext cx="162306" cy="161544"/>
          </a:xfrm>
          <a:custGeom>
            <a:avLst/>
            <a:gdLst/>
            <a:ahLst/>
            <a:cxnLst/>
            <a:rect l="l" t="t" r="r" b="b"/>
            <a:pathLst>
              <a:path w="162305" h="161544">
                <a:moveTo>
                  <a:pt x="0" y="161544"/>
                </a:moveTo>
                <a:lnTo>
                  <a:pt x="162306" y="0"/>
                </a:lnTo>
              </a:path>
            </a:pathLst>
          </a:custGeom>
          <a:ln w="762">
            <a:solidFill>
              <a:srgbClr val="49B8B8"/>
            </a:solidFill>
          </a:ln>
        </p:spPr>
        <p:txBody>
          <a:bodyPr wrap="square" lIns="0" tIns="0" rIns="0" bIns="0" rtlCol="0">
            <a:noAutofit/>
          </a:bodyPr>
          <a:lstStyle/>
          <a:p>
            <a:endParaRPr/>
          </a:p>
        </p:txBody>
      </p:sp>
      <p:sp>
        <p:nvSpPr>
          <p:cNvPr id="4318" name="object 4318"/>
          <p:cNvSpPr/>
          <p:nvPr/>
        </p:nvSpPr>
        <p:spPr>
          <a:xfrm>
            <a:off x="6028182" y="4335779"/>
            <a:ext cx="163068" cy="162306"/>
          </a:xfrm>
          <a:custGeom>
            <a:avLst/>
            <a:gdLst/>
            <a:ahLst/>
            <a:cxnLst/>
            <a:rect l="l" t="t" r="r" b="b"/>
            <a:pathLst>
              <a:path w="163067" h="162305">
                <a:moveTo>
                  <a:pt x="762" y="162305"/>
                </a:moveTo>
                <a:lnTo>
                  <a:pt x="163068" y="761"/>
                </a:lnTo>
                <a:lnTo>
                  <a:pt x="161544" y="0"/>
                </a:lnTo>
                <a:lnTo>
                  <a:pt x="0" y="161543"/>
                </a:lnTo>
                <a:lnTo>
                  <a:pt x="762" y="162305"/>
                </a:lnTo>
                <a:close/>
              </a:path>
            </a:pathLst>
          </a:custGeom>
          <a:solidFill>
            <a:srgbClr val="49B8B8"/>
          </a:solidFill>
        </p:spPr>
        <p:txBody>
          <a:bodyPr wrap="square" lIns="0" tIns="0" rIns="0" bIns="0" rtlCol="0">
            <a:noAutofit/>
          </a:bodyPr>
          <a:lstStyle/>
          <a:p>
            <a:endParaRPr/>
          </a:p>
        </p:txBody>
      </p:sp>
      <p:sp>
        <p:nvSpPr>
          <p:cNvPr id="4319" name="object 4319"/>
          <p:cNvSpPr/>
          <p:nvPr/>
        </p:nvSpPr>
        <p:spPr>
          <a:xfrm>
            <a:off x="6027420" y="4335017"/>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49BABA"/>
          </a:solidFill>
        </p:spPr>
        <p:txBody>
          <a:bodyPr wrap="square" lIns="0" tIns="0" rIns="0" bIns="0" rtlCol="0">
            <a:noAutofit/>
          </a:bodyPr>
          <a:lstStyle/>
          <a:p>
            <a:endParaRPr/>
          </a:p>
        </p:txBody>
      </p:sp>
      <p:sp>
        <p:nvSpPr>
          <p:cNvPr id="4320" name="object 4320"/>
          <p:cNvSpPr/>
          <p:nvPr/>
        </p:nvSpPr>
        <p:spPr>
          <a:xfrm>
            <a:off x="6025896" y="4334255"/>
            <a:ext cx="163068" cy="162306"/>
          </a:xfrm>
          <a:custGeom>
            <a:avLst/>
            <a:gdLst/>
            <a:ahLst/>
            <a:cxnLst/>
            <a:rect l="l" t="t" r="r" b="b"/>
            <a:pathLst>
              <a:path w="163067" h="162305">
                <a:moveTo>
                  <a:pt x="1524" y="162306"/>
                </a:moveTo>
                <a:lnTo>
                  <a:pt x="163068" y="762"/>
                </a:lnTo>
                <a:lnTo>
                  <a:pt x="161544" y="0"/>
                </a:lnTo>
                <a:lnTo>
                  <a:pt x="0" y="162306"/>
                </a:lnTo>
                <a:lnTo>
                  <a:pt x="1524" y="162306"/>
                </a:lnTo>
                <a:close/>
              </a:path>
            </a:pathLst>
          </a:custGeom>
          <a:solidFill>
            <a:srgbClr val="4ABCBC"/>
          </a:solidFill>
        </p:spPr>
        <p:txBody>
          <a:bodyPr wrap="square" lIns="0" tIns="0" rIns="0" bIns="0" rtlCol="0">
            <a:noAutofit/>
          </a:bodyPr>
          <a:lstStyle/>
          <a:p>
            <a:endParaRPr/>
          </a:p>
        </p:txBody>
      </p:sp>
      <p:sp>
        <p:nvSpPr>
          <p:cNvPr id="4321" name="object 4321"/>
          <p:cNvSpPr/>
          <p:nvPr/>
        </p:nvSpPr>
        <p:spPr>
          <a:xfrm>
            <a:off x="6025133" y="4334255"/>
            <a:ext cx="162306" cy="162306"/>
          </a:xfrm>
          <a:custGeom>
            <a:avLst/>
            <a:gdLst/>
            <a:ahLst/>
            <a:cxnLst/>
            <a:rect l="l" t="t" r="r" b="b"/>
            <a:pathLst>
              <a:path w="162306" h="162305">
                <a:moveTo>
                  <a:pt x="762" y="162306"/>
                </a:moveTo>
                <a:lnTo>
                  <a:pt x="162306" y="0"/>
                </a:lnTo>
                <a:lnTo>
                  <a:pt x="161544" y="0"/>
                </a:lnTo>
                <a:lnTo>
                  <a:pt x="0" y="161544"/>
                </a:lnTo>
                <a:lnTo>
                  <a:pt x="762" y="162306"/>
                </a:lnTo>
                <a:close/>
              </a:path>
            </a:pathLst>
          </a:custGeom>
          <a:solidFill>
            <a:srgbClr val="4CBEBE"/>
          </a:solidFill>
        </p:spPr>
        <p:txBody>
          <a:bodyPr wrap="square" lIns="0" tIns="0" rIns="0" bIns="0" rtlCol="0">
            <a:noAutofit/>
          </a:bodyPr>
          <a:lstStyle/>
          <a:p>
            <a:endParaRPr/>
          </a:p>
        </p:txBody>
      </p:sp>
      <p:sp>
        <p:nvSpPr>
          <p:cNvPr id="4322" name="object 4322"/>
          <p:cNvSpPr/>
          <p:nvPr/>
        </p:nvSpPr>
        <p:spPr>
          <a:xfrm>
            <a:off x="6021323" y="4331208"/>
            <a:ext cx="165354" cy="164592"/>
          </a:xfrm>
          <a:custGeom>
            <a:avLst/>
            <a:gdLst/>
            <a:ahLst/>
            <a:cxnLst/>
            <a:rect l="l" t="t" r="r" b="b"/>
            <a:pathLst>
              <a:path w="165353" h="164591">
                <a:moveTo>
                  <a:pt x="3810" y="164591"/>
                </a:moveTo>
                <a:lnTo>
                  <a:pt x="165354" y="3047"/>
                </a:lnTo>
                <a:lnTo>
                  <a:pt x="161544" y="0"/>
                </a:lnTo>
                <a:lnTo>
                  <a:pt x="0" y="161543"/>
                </a:lnTo>
                <a:lnTo>
                  <a:pt x="3810" y="164591"/>
                </a:lnTo>
                <a:close/>
              </a:path>
            </a:pathLst>
          </a:custGeom>
          <a:solidFill>
            <a:srgbClr val="4DC1C1"/>
          </a:solidFill>
        </p:spPr>
        <p:txBody>
          <a:bodyPr wrap="square" lIns="0" tIns="0" rIns="0" bIns="0" rtlCol="0">
            <a:noAutofit/>
          </a:bodyPr>
          <a:lstStyle/>
          <a:p>
            <a:endParaRPr/>
          </a:p>
        </p:txBody>
      </p:sp>
      <p:sp>
        <p:nvSpPr>
          <p:cNvPr id="4323" name="object 4323"/>
          <p:cNvSpPr/>
          <p:nvPr/>
        </p:nvSpPr>
        <p:spPr>
          <a:xfrm>
            <a:off x="6025133" y="4334256"/>
            <a:ext cx="161544" cy="161544"/>
          </a:xfrm>
          <a:custGeom>
            <a:avLst/>
            <a:gdLst/>
            <a:ahLst/>
            <a:cxnLst/>
            <a:rect l="l" t="t" r="r" b="b"/>
            <a:pathLst>
              <a:path w="161544" h="161544">
                <a:moveTo>
                  <a:pt x="0" y="161543"/>
                </a:moveTo>
                <a:lnTo>
                  <a:pt x="161544" y="0"/>
                </a:lnTo>
              </a:path>
            </a:pathLst>
          </a:custGeom>
          <a:ln w="762">
            <a:solidFill>
              <a:srgbClr val="4DC1C1"/>
            </a:solidFill>
          </a:ln>
        </p:spPr>
        <p:txBody>
          <a:bodyPr wrap="square" lIns="0" tIns="0" rIns="0" bIns="0" rtlCol="0">
            <a:noAutofit/>
          </a:bodyPr>
          <a:lstStyle/>
          <a:p>
            <a:endParaRPr/>
          </a:p>
        </p:txBody>
      </p:sp>
      <p:sp>
        <p:nvSpPr>
          <p:cNvPr id="4324" name="object 4324"/>
          <p:cNvSpPr/>
          <p:nvPr/>
        </p:nvSpPr>
        <p:spPr>
          <a:xfrm>
            <a:off x="6024371" y="4333493"/>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DC1C1"/>
          </a:solidFill>
        </p:spPr>
        <p:txBody>
          <a:bodyPr wrap="square" lIns="0" tIns="0" rIns="0" bIns="0" rtlCol="0">
            <a:noAutofit/>
          </a:bodyPr>
          <a:lstStyle/>
          <a:p>
            <a:endParaRPr/>
          </a:p>
        </p:txBody>
      </p:sp>
      <p:sp>
        <p:nvSpPr>
          <p:cNvPr id="4325" name="object 4325"/>
          <p:cNvSpPr/>
          <p:nvPr/>
        </p:nvSpPr>
        <p:spPr>
          <a:xfrm>
            <a:off x="6023610" y="4332732"/>
            <a:ext cx="162306" cy="162306"/>
          </a:xfrm>
          <a:custGeom>
            <a:avLst/>
            <a:gdLst/>
            <a:ahLst/>
            <a:cxnLst/>
            <a:rect l="l" t="t" r="r" b="b"/>
            <a:pathLst>
              <a:path w="162305" h="162305">
                <a:moveTo>
                  <a:pt x="762" y="162306"/>
                </a:moveTo>
                <a:lnTo>
                  <a:pt x="162306" y="762"/>
                </a:lnTo>
                <a:lnTo>
                  <a:pt x="161544" y="0"/>
                </a:lnTo>
                <a:lnTo>
                  <a:pt x="0" y="161544"/>
                </a:lnTo>
                <a:lnTo>
                  <a:pt x="762" y="162306"/>
                </a:lnTo>
                <a:close/>
              </a:path>
            </a:pathLst>
          </a:custGeom>
          <a:solidFill>
            <a:srgbClr val="4DC2C2"/>
          </a:solidFill>
        </p:spPr>
        <p:txBody>
          <a:bodyPr wrap="square" lIns="0" tIns="0" rIns="0" bIns="0" rtlCol="0">
            <a:noAutofit/>
          </a:bodyPr>
          <a:lstStyle/>
          <a:p>
            <a:endParaRPr/>
          </a:p>
        </p:txBody>
      </p:sp>
      <p:sp>
        <p:nvSpPr>
          <p:cNvPr id="4326" name="object 4326"/>
          <p:cNvSpPr/>
          <p:nvPr/>
        </p:nvSpPr>
        <p:spPr>
          <a:xfrm>
            <a:off x="6022086" y="4331970"/>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EC4C4"/>
          </a:solidFill>
        </p:spPr>
        <p:txBody>
          <a:bodyPr wrap="square" lIns="0" tIns="0" rIns="0" bIns="0" rtlCol="0">
            <a:noAutofit/>
          </a:bodyPr>
          <a:lstStyle/>
          <a:p>
            <a:endParaRPr/>
          </a:p>
        </p:txBody>
      </p:sp>
      <p:sp>
        <p:nvSpPr>
          <p:cNvPr id="4327" name="object 4327"/>
          <p:cNvSpPr/>
          <p:nvPr/>
        </p:nvSpPr>
        <p:spPr>
          <a:xfrm>
            <a:off x="6021323" y="4331208"/>
            <a:ext cx="162306" cy="162306"/>
          </a:xfrm>
          <a:custGeom>
            <a:avLst/>
            <a:gdLst/>
            <a:ahLst/>
            <a:cxnLst/>
            <a:rect l="l" t="t" r="r" b="b"/>
            <a:pathLst>
              <a:path w="162305" h="162305">
                <a:moveTo>
                  <a:pt x="762" y="162305"/>
                </a:moveTo>
                <a:lnTo>
                  <a:pt x="162306" y="761"/>
                </a:lnTo>
                <a:lnTo>
                  <a:pt x="161544" y="0"/>
                </a:lnTo>
                <a:lnTo>
                  <a:pt x="0" y="161543"/>
                </a:lnTo>
                <a:lnTo>
                  <a:pt x="762" y="162305"/>
                </a:lnTo>
                <a:close/>
              </a:path>
            </a:pathLst>
          </a:custGeom>
          <a:solidFill>
            <a:srgbClr val="4FC5C5"/>
          </a:solidFill>
        </p:spPr>
        <p:txBody>
          <a:bodyPr wrap="square" lIns="0" tIns="0" rIns="0" bIns="0" rtlCol="0">
            <a:noAutofit/>
          </a:bodyPr>
          <a:lstStyle/>
          <a:p>
            <a:endParaRPr/>
          </a:p>
        </p:txBody>
      </p:sp>
      <p:sp>
        <p:nvSpPr>
          <p:cNvPr id="4328" name="object 4328"/>
          <p:cNvSpPr/>
          <p:nvPr/>
        </p:nvSpPr>
        <p:spPr>
          <a:xfrm>
            <a:off x="6018275" y="4328159"/>
            <a:ext cx="164592" cy="164592"/>
          </a:xfrm>
          <a:custGeom>
            <a:avLst/>
            <a:gdLst/>
            <a:ahLst/>
            <a:cxnLst/>
            <a:rect l="l" t="t" r="r" b="b"/>
            <a:pathLst>
              <a:path w="164591" h="164591">
                <a:moveTo>
                  <a:pt x="3048" y="164592"/>
                </a:moveTo>
                <a:lnTo>
                  <a:pt x="164592" y="3048"/>
                </a:lnTo>
                <a:lnTo>
                  <a:pt x="161544" y="0"/>
                </a:lnTo>
                <a:lnTo>
                  <a:pt x="0" y="161544"/>
                </a:lnTo>
                <a:lnTo>
                  <a:pt x="3048" y="164592"/>
                </a:lnTo>
                <a:close/>
              </a:path>
            </a:pathLst>
          </a:custGeom>
          <a:solidFill>
            <a:srgbClr val="50C7C7"/>
          </a:solidFill>
        </p:spPr>
        <p:txBody>
          <a:bodyPr wrap="square" lIns="0" tIns="0" rIns="0" bIns="0" rtlCol="0">
            <a:noAutofit/>
          </a:bodyPr>
          <a:lstStyle/>
          <a:p>
            <a:endParaRPr/>
          </a:p>
        </p:txBody>
      </p:sp>
      <p:sp>
        <p:nvSpPr>
          <p:cNvPr id="4329" name="object 4329"/>
          <p:cNvSpPr/>
          <p:nvPr/>
        </p:nvSpPr>
        <p:spPr>
          <a:xfrm>
            <a:off x="6021323" y="4331207"/>
            <a:ext cx="161544" cy="161544"/>
          </a:xfrm>
          <a:custGeom>
            <a:avLst/>
            <a:gdLst/>
            <a:ahLst/>
            <a:cxnLst/>
            <a:rect l="l" t="t" r="r" b="b"/>
            <a:pathLst>
              <a:path w="161544" h="161544">
                <a:moveTo>
                  <a:pt x="0" y="161544"/>
                </a:moveTo>
                <a:lnTo>
                  <a:pt x="161544" y="0"/>
                </a:lnTo>
              </a:path>
            </a:pathLst>
          </a:custGeom>
          <a:ln w="762">
            <a:solidFill>
              <a:srgbClr val="50C7C7"/>
            </a:solidFill>
          </a:ln>
        </p:spPr>
        <p:txBody>
          <a:bodyPr wrap="square" lIns="0" tIns="0" rIns="0" bIns="0" rtlCol="0">
            <a:noAutofit/>
          </a:bodyPr>
          <a:lstStyle/>
          <a:p>
            <a:endParaRPr/>
          </a:p>
        </p:txBody>
      </p:sp>
      <p:sp>
        <p:nvSpPr>
          <p:cNvPr id="4330" name="object 4330"/>
          <p:cNvSpPr/>
          <p:nvPr/>
        </p:nvSpPr>
        <p:spPr>
          <a:xfrm>
            <a:off x="6020561" y="4330445"/>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0C7C7"/>
          </a:solidFill>
        </p:spPr>
        <p:txBody>
          <a:bodyPr wrap="square" lIns="0" tIns="0" rIns="0" bIns="0" rtlCol="0">
            <a:noAutofit/>
          </a:bodyPr>
          <a:lstStyle/>
          <a:p>
            <a:endParaRPr/>
          </a:p>
        </p:txBody>
      </p:sp>
      <p:sp>
        <p:nvSpPr>
          <p:cNvPr id="4331" name="object 4331"/>
          <p:cNvSpPr/>
          <p:nvPr/>
        </p:nvSpPr>
        <p:spPr>
          <a:xfrm>
            <a:off x="6019799" y="4329683"/>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0C9C9"/>
          </a:solidFill>
        </p:spPr>
        <p:txBody>
          <a:bodyPr wrap="square" lIns="0" tIns="0" rIns="0" bIns="0" rtlCol="0">
            <a:noAutofit/>
          </a:bodyPr>
          <a:lstStyle/>
          <a:p>
            <a:endParaRPr/>
          </a:p>
        </p:txBody>
      </p:sp>
      <p:sp>
        <p:nvSpPr>
          <p:cNvPr id="4332" name="object 4332"/>
          <p:cNvSpPr/>
          <p:nvPr/>
        </p:nvSpPr>
        <p:spPr>
          <a:xfrm>
            <a:off x="6019038" y="4328921"/>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1CBCB"/>
          </a:solidFill>
        </p:spPr>
        <p:txBody>
          <a:bodyPr wrap="square" lIns="0" tIns="0" rIns="0" bIns="0" rtlCol="0">
            <a:noAutofit/>
          </a:bodyPr>
          <a:lstStyle/>
          <a:p>
            <a:endParaRPr/>
          </a:p>
        </p:txBody>
      </p:sp>
      <p:sp>
        <p:nvSpPr>
          <p:cNvPr id="4333" name="object 4333"/>
          <p:cNvSpPr/>
          <p:nvPr/>
        </p:nvSpPr>
        <p:spPr>
          <a:xfrm>
            <a:off x="6018276" y="4328160"/>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CECE"/>
          </a:solidFill>
        </p:spPr>
        <p:txBody>
          <a:bodyPr wrap="square" lIns="0" tIns="0" rIns="0" bIns="0" rtlCol="0">
            <a:noAutofit/>
          </a:bodyPr>
          <a:lstStyle/>
          <a:p>
            <a:endParaRPr/>
          </a:p>
        </p:txBody>
      </p:sp>
      <p:sp>
        <p:nvSpPr>
          <p:cNvPr id="4334" name="object 4334"/>
          <p:cNvSpPr/>
          <p:nvPr/>
        </p:nvSpPr>
        <p:spPr>
          <a:xfrm>
            <a:off x="6015990" y="4324350"/>
            <a:ext cx="163830" cy="165354"/>
          </a:xfrm>
          <a:custGeom>
            <a:avLst/>
            <a:gdLst/>
            <a:ahLst/>
            <a:cxnLst/>
            <a:rect l="l" t="t" r="r" b="b"/>
            <a:pathLst>
              <a:path w="163829" h="165353">
                <a:moveTo>
                  <a:pt x="2286" y="165354"/>
                </a:moveTo>
                <a:lnTo>
                  <a:pt x="163830" y="3810"/>
                </a:lnTo>
                <a:lnTo>
                  <a:pt x="161544" y="0"/>
                </a:lnTo>
                <a:lnTo>
                  <a:pt x="0" y="161544"/>
                </a:lnTo>
                <a:lnTo>
                  <a:pt x="2286" y="165354"/>
                </a:lnTo>
                <a:close/>
              </a:path>
            </a:pathLst>
          </a:custGeom>
          <a:solidFill>
            <a:srgbClr val="52D0D0"/>
          </a:solidFill>
        </p:spPr>
        <p:txBody>
          <a:bodyPr wrap="square" lIns="0" tIns="0" rIns="0" bIns="0" rtlCol="0">
            <a:noAutofit/>
          </a:bodyPr>
          <a:lstStyle/>
          <a:p>
            <a:endParaRPr/>
          </a:p>
        </p:txBody>
      </p:sp>
      <p:sp>
        <p:nvSpPr>
          <p:cNvPr id="4335" name="object 4335"/>
          <p:cNvSpPr/>
          <p:nvPr/>
        </p:nvSpPr>
        <p:spPr>
          <a:xfrm>
            <a:off x="6018276" y="4328160"/>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4336" name="object 4336"/>
          <p:cNvSpPr/>
          <p:nvPr/>
        </p:nvSpPr>
        <p:spPr>
          <a:xfrm>
            <a:off x="6017514" y="4326636"/>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52D0D0"/>
          </a:solidFill>
        </p:spPr>
        <p:txBody>
          <a:bodyPr wrap="square" lIns="0" tIns="0" rIns="0" bIns="0" rtlCol="0">
            <a:noAutofit/>
          </a:bodyPr>
          <a:lstStyle/>
          <a:p>
            <a:endParaRPr/>
          </a:p>
        </p:txBody>
      </p:sp>
      <p:sp>
        <p:nvSpPr>
          <p:cNvPr id="4337" name="object 4337"/>
          <p:cNvSpPr/>
          <p:nvPr/>
        </p:nvSpPr>
        <p:spPr>
          <a:xfrm>
            <a:off x="6016752" y="4325874"/>
            <a:ext cx="162306" cy="163068"/>
          </a:xfrm>
          <a:custGeom>
            <a:avLst/>
            <a:gdLst/>
            <a:ahLst/>
            <a:cxnLst/>
            <a:rect l="l" t="t" r="r" b="b"/>
            <a:pathLst>
              <a:path w="162305" h="163067">
                <a:moveTo>
                  <a:pt x="762" y="163067"/>
                </a:moveTo>
                <a:lnTo>
                  <a:pt x="162306" y="761"/>
                </a:lnTo>
                <a:lnTo>
                  <a:pt x="161544" y="0"/>
                </a:lnTo>
                <a:lnTo>
                  <a:pt x="0" y="161543"/>
                </a:lnTo>
                <a:lnTo>
                  <a:pt x="762" y="163067"/>
                </a:lnTo>
                <a:close/>
              </a:path>
            </a:pathLst>
          </a:custGeom>
          <a:solidFill>
            <a:srgbClr val="52D1D1"/>
          </a:solidFill>
        </p:spPr>
        <p:txBody>
          <a:bodyPr wrap="square" lIns="0" tIns="0" rIns="0" bIns="0" rtlCol="0">
            <a:noAutofit/>
          </a:bodyPr>
          <a:lstStyle/>
          <a:p>
            <a:endParaRPr/>
          </a:p>
        </p:txBody>
      </p:sp>
      <p:sp>
        <p:nvSpPr>
          <p:cNvPr id="4338" name="object 4338"/>
          <p:cNvSpPr/>
          <p:nvPr/>
        </p:nvSpPr>
        <p:spPr>
          <a:xfrm>
            <a:off x="6015989" y="4325111"/>
            <a:ext cx="162306" cy="162306"/>
          </a:xfrm>
          <a:custGeom>
            <a:avLst/>
            <a:gdLst/>
            <a:ahLst/>
            <a:cxnLst/>
            <a:rect l="l" t="t" r="r" b="b"/>
            <a:pathLst>
              <a:path w="162305" h="162305">
                <a:moveTo>
                  <a:pt x="762" y="162305"/>
                </a:moveTo>
                <a:lnTo>
                  <a:pt x="162306" y="761"/>
                </a:lnTo>
                <a:lnTo>
                  <a:pt x="162306" y="0"/>
                </a:lnTo>
                <a:lnTo>
                  <a:pt x="0" y="161543"/>
                </a:lnTo>
                <a:lnTo>
                  <a:pt x="762" y="162305"/>
                </a:lnTo>
                <a:close/>
              </a:path>
            </a:pathLst>
          </a:custGeom>
          <a:solidFill>
            <a:srgbClr val="53D2D2"/>
          </a:solidFill>
        </p:spPr>
        <p:txBody>
          <a:bodyPr wrap="square" lIns="0" tIns="0" rIns="0" bIns="0" rtlCol="0">
            <a:noAutofit/>
          </a:bodyPr>
          <a:lstStyle/>
          <a:p>
            <a:endParaRPr/>
          </a:p>
        </p:txBody>
      </p:sp>
      <p:sp>
        <p:nvSpPr>
          <p:cNvPr id="4339" name="object 4339"/>
          <p:cNvSpPr/>
          <p:nvPr/>
        </p:nvSpPr>
        <p:spPr>
          <a:xfrm>
            <a:off x="6015989" y="4324349"/>
            <a:ext cx="162306" cy="162306"/>
          </a:xfrm>
          <a:custGeom>
            <a:avLst/>
            <a:gdLst/>
            <a:ahLst/>
            <a:cxnLst/>
            <a:rect l="l" t="t" r="r" b="b"/>
            <a:pathLst>
              <a:path w="162305" h="162305">
                <a:moveTo>
                  <a:pt x="0" y="162305"/>
                </a:moveTo>
                <a:lnTo>
                  <a:pt x="162306" y="761"/>
                </a:lnTo>
                <a:lnTo>
                  <a:pt x="161544" y="0"/>
                </a:lnTo>
                <a:lnTo>
                  <a:pt x="0" y="161543"/>
                </a:lnTo>
                <a:lnTo>
                  <a:pt x="0" y="162305"/>
                </a:lnTo>
                <a:close/>
              </a:path>
            </a:pathLst>
          </a:custGeom>
          <a:solidFill>
            <a:srgbClr val="53D3D3"/>
          </a:solidFill>
        </p:spPr>
        <p:txBody>
          <a:bodyPr wrap="square" lIns="0" tIns="0" rIns="0" bIns="0" rtlCol="0">
            <a:noAutofit/>
          </a:bodyPr>
          <a:lstStyle/>
          <a:p>
            <a:endParaRPr/>
          </a:p>
        </p:txBody>
      </p:sp>
      <p:sp>
        <p:nvSpPr>
          <p:cNvPr id="4340" name="object 4340"/>
          <p:cNvSpPr/>
          <p:nvPr/>
        </p:nvSpPr>
        <p:spPr>
          <a:xfrm>
            <a:off x="6013703" y="4320540"/>
            <a:ext cx="163830" cy="165354"/>
          </a:xfrm>
          <a:custGeom>
            <a:avLst/>
            <a:gdLst/>
            <a:ahLst/>
            <a:cxnLst/>
            <a:rect l="l" t="t" r="r" b="b"/>
            <a:pathLst>
              <a:path w="163829" h="165353">
                <a:moveTo>
                  <a:pt x="2286" y="165353"/>
                </a:moveTo>
                <a:lnTo>
                  <a:pt x="163830" y="3809"/>
                </a:lnTo>
                <a:lnTo>
                  <a:pt x="161544" y="0"/>
                </a:lnTo>
                <a:lnTo>
                  <a:pt x="0" y="161543"/>
                </a:lnTo>
                <a:lnTo>
                  <a:pt x="2286" y="165353"/>
                </a:lnTo>
                <a:close/>
              </a:path>
            </a:pathLst>
          </a:custGeom>
          <a:solidFill>
            <a:srgbClr val="54D5D5"/>
          </a:solidFill>
        </p:spPr>
        <p:txBody>
          <a:bodyPr wrap="square" lIns="0" tIns="0" rIns="0" bIns="0" rtlCol="0">
            <a:noAutofit/>
          </a:bodyPr>
          <a:lstStyle/>
          <a:p>
            <a:endParaRPr/>
          </a:p>
        </p:txBody>
      </p:sp>
      <p:sp>
        <p:nvSpPr>
          <p:cNvPr id="4341" name="object 4341"/>
          <p:cNvSpPr/>
          <p:nvPr/>
        </p:nvSpPr>
        <p:spPr>
          <a:xfrm>
            <a:off x="6015989" y="4324350"/>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4342" name="object 4342"/>
          <p:cNvSpPr/>
          <p:nvPr/>
        </p:nvSpPr>
        <p:spPr>
          <a:xfrm>
            <a:off x="6015227" y="4322826"/>
            <a:ext cx="162306" cy="163068"/>
          </a:xfrm>
          <a:custGeom>
            <a:avLst/>
            <a:gdLst/>
            <a:ahLst/>
            <a:cxnLst/>
            <a:rect l="l" t="t" r="r" b="b"/>
            <a:pathLst>
              <a:path w="162306" h="163067">
                <a:moveTo>
                  <a:pt x="762" y="163068"/>
                </a:moveTo>
                <a:lnTo>
                  <a:pt x="162306" y="1524"/>
                </a:lnTo>
                <a:lnTo>
                  <a:pt x="161544" y="0"/>
                </a:lnTo>
                <a:lnTo>
                  <a:pt x="0" y="161544"/>
                </a:lnTo>
                <a:lnTo>
                  <a:pt x="762" y="163068"/>
                </a:lnTo>
                <a:close/>
              </a:path>
            </a:pathLst>
          </a:custGeom>
          <a:solidFill>
            <a:srgbClr val="54D5D5"/>
          </a:solidFill>
        </p:spPr>
        <p:txBody>
          <a:bodyPr wrap="square" lIns="0" tIns="0" rIns="0" bIns="0" rtlCol="0">
            <a:noAutofit/>
          </a:bodyPr>
          <a:lstStyle/>
          <a:p>
            <a:endParaRPr/>
          </a:p>
        </p:txBody>
      </p:sp>
      <p:sp>
        <p:nvSpPr>
          <p:cNvPr id="4343" name="object 4343"/>
          <p:cNvSpPr/>
          <p:nvPr/>
        </p:nvSpPr>
        <p:spPr>
          <a:xfrm>
            <a:off x="6014465" y="4321302"/>
            <a:ext cx="162306" cy="163068"/>
          </a:xfrm>
          <a:custGeom>
            <a:avLst/>
            <a:gdLst/>
            <a:ahLst/>
            <a:cxnLst/>
            <a:rect l="l" t="t" r="r" b="b"/>
            <a:pathLst>
              <a:path w="162305" h="163067">
                <a:moveTo>
                  <a:pt x="762" y="163067"/>
                </a:moveTo>
                <a:lnTo>
                  <a:pt x="162306" y="1523"/>
                </a:lnTo>
                <a:lnTo>
                  <a:pt x="161544" y="0"/>
                </a:lnTo>
                <a:lnTo>
                  <a:pt x="0" y="162305"/>
                </a:lnTo>
                <a:lnTo>
                  <a:pt x="762" y="163067"/>
                </a:lnTo>
                <a:close/>
              </a:path>
            </a:pathLst>
          </a:custGeom>
          <a:solidFill>
            <a:srgbClr val="54D6D6"/>
          </a:solidFill>
        </p:spPr>
        <p:txBody>
          <a:bodyPr wrap="square" lIns="0" tIns="0" rIns="0" bIns="0" rtlCol="0">
            <a:noAutofit/>
          </a:bodyPr>
          <a:lstStyle/>
          <a:p>
            <a:endParaRPr/>
          </a:p>
        </p:txBody>
      </p:sp>
      <p:sp>
        <p:nvSpPr>
          <p:cNvPr id="4344" name="object 4344"/>
          <p:cNvSpPr/>
          <p:nvPr/>
        </p:nvSpPr>
        <p:spPr>
          <a:xfrm>
            <a:off x="6013704" y="4320539"/>
            <a:ext cx="162306" cy="163068"/>
          </a:xfrm>
          <a:custGeom>
            <a:avLst/>
            <a:gdLst/>
            <a:ahLst/>
            <a:cxnLst/>
            <a:rect l="l" t="t" r="r" b="b"/>
            <a:pathLst>
              <a:path w="162306" h="163067">
                <a:moveTo>
                  <a:pt x="762" y="163067"/>
                </a:moveTo>
                <a:lnTo>
                  <a:pt x="162306" y="761"/>
                </a:lnTo>
                <a:lnTo>
                  <a:pt x="161544" y="0"/>
                </a:lnTo>
                <a:lnTo>
                  <a:pt x="0" y="161543"/>
                </a:lnTo>
                <a:lnTo>
                  <a:pt x="762" y="163067"/>
                </a:lnTo>
                <a:close/>
              </a:path>
            </a:pathLst>
          </a:custGeom>
          <a:solidFill>
            <a:srgbClr val="56D8D8"/>
          </a:solidFill>
        </p:spPr>
        <p:txBody>
          <a:bodyPr wrap="square" lIns="0" tIns="0" rIns="0" bIns="0" rtlCol="0">
            <a:noAutofit/>
          </a:bodyPr>
          <a:lstStyle/>
          <a:p>
            <a:endParaRPr/>
          </a:p>
        </p:txBody>
      </p:sp>
      <p:sp>
        <p:nvSpPr>
          <p:cNvPr id="4345" name="object 4345"/>
          <p:cNvSpPr/>
          <p:nvPr/>
        </p:nvSpPr>
        <p:spPr>
          <a:xfrm>
            <a:off x="6012180" y="4315205"/>
            <a:ext cx="163068" cy="166878"/>
          </a:xfrm>
          <a:custGeom>
            <a:avLst/>
            <a:gdLst/>
            <a:ahLst/>
            <a:cxnLst/>
            <a:rect l="l" t="t" r="r" b="b"/>
            <a:pathLst>
              <a:path w="163067" h="166877">
                <a:moveTo>
                  <a:pt x="1524" y="166877"/>
                </a:moveTo>
                <a:lnTo>
                  <a:pt x="163068" y="5333"/>
                </a:lnTo>
                <a:lnTo>
                  <a:pt x="161544" y="0"/>
                </a:lnTo>
                <a:lnTo>
                  <a:pt x="0" y="161543"/>
                </a:lnTo>
                <a:lnTo>
                  <a:pt x="1524" y="166877"/>
                </a:lnTo>
                <a:close/>
              </a:path>
            </a:pathLst>
          </a:custGeom>
          <a:solidFill>
            <a:srgbClr val="57DBDB"/>
          </a:solidFill>
        </p:spPr>
        <p:txBody>
          <a:bodyPr wrap="square" lIns="0" tIns="0" rIns="0" bIns="0" rtlCol="0">
            <a:noAutofit/>
          </a:bodyPr>
          <a:lstStyle/>
          <a:p>
            <a:endParaRPr/>
          </a:p>
        </p:txBody>
      </p:sp>
      <p:sp>
        <p:nvSpPr>
          <p:cNvPr id="4346" name="object 4346"/>
          <p:cNvSpPr/>
          <p:nvPr/>
        </p:nvSpPr>
        <p:spPr>
          <a:xfrm>
            <a:off x="6013704" y="4320539"/>
            <a:ext cx="161544" cy="161544"/>
          </a:xfrm>
          <a:custGeom>
            <a:avLst/>
            <a:gdLst/>
            <a:ahLst/>
            <a:cxnLst/>
            <a:rect l="l" t="t" r="r" b="b"/>
            <a:pathLst>
              <a:path w="161544" h="161544">
                <a:moveTo>
                  <a:pt x="0" y="161543"/>
                </a:moveTo>
                <a:lnTo>
                  <a:pt x="161544" y="0"/>
                </a:lnTo>
              </a:path>
            </a:pathLst>
          </a:custGeom>
          <a:ln w="762">
            <a:solidFill>
              <a:srgbClr val="57DBDB"/>
            </a:solidFill>
          </a:ln>
        </p:spPr>
        <p:txBody>
          <a:bodyPr wrap="square" lIns="0" tIns="0" rIns="0" bIns="0" rtlCol="0">
            <a:noAutofit/>
          </a:bodyPr>
          <a:lstStyle/>
          <a:p>
            <a:endParaRPr/>
          </a:p>
        </p:txBody>
      </p:sp>
      <p:sp>
        <p:nvSpPr>
          <p:cNvPr id="4347" name="object 4347"/>
          <p:cNvSpPr/>
          <p:nvPr/>
        </p:nvSpPr>
        <p:spPr>
          <a:xfrm>
            <a:off x="6012942" y="4319015"/>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7DBDB"/>
          </a:solidFill>
        </p:spPr>
        <p:txBody>
          <a:bodyPr wrap="square" lIns="0" tIns="0" rIns="0" bIns="0" rtlCol="0">
            <a:noAutofit/>
          </a:bodyPr>
          <a:lstStyle/>
          <a:p>
            <a:endParaRPr/>
          </a:p>
        </p:txBody>
      </p:sp>
      <p:sp>
        <p:nvSpPr>
          <p:cNvPr id="4348" name="object 4348"/>
          <p:cNvSpPr/>
          <p:nvPr/>
        </p:nvSpPr>
        <p:spPr>
          <a:xfrm>
            <a:off x="6012180" y="4316730"/>
            <a:ext cx="162306" cy="163830"/>
          </a:xfrm>
          <a:custGeom>
            <a:avLst/>
            <a:gdLst/>
            <a:ahLst/>
            <a:cxnLst/>
            <a:rect l="l" t="t" r="r" b="b"/>
            <a:pathLst>
              <a:path w="162306" h="163829">
                <a:moveTo>
                  <a:pt x="762" y="163830"/>
                </a:moveTo>
                <a:lnTo>
                  <a:pt x="162306" y="2286"/>
                </a:lnTo>
                <a:lnTo>
                  <a:pt x="161544" y="0"/>
                </a:lnTo>
                <a:lnTo>
                  <a:pt x="0" y="162306"/>
                </a:lnTo>
                <a:lnTo>
                  <a:pt x="762" y="163830"/>
                </a:lnTo>
                <a:close/>
              </a:path>
            </a:pathLst>
          </a:custGeom>
          <a:solidFill>
            <a:srgbClr val="57DCDC"/>
          </a:solidFill>
        </p:spPr>
        <p:txBody>
          <a:bodyPr wrap="square" lIns="0" tIns="0" rIns="0" bIns="0" rtlCol="0">
            <a:noAutofit/>
          </a:bodyPr>
          <a:lstStyle/>
          <a:p>
            <a:endParaRPr/>
          </a:p>
        </p:txBody>
      </p:sp>
      <p:sp>
        <p:nvSpPr>
          <p:cNvPr id="4349" name="object 4349"/>
          <p:cNvSpPr/>
          <p:nvPr/>
        </p:nvSpPr>
        <p:spPr>
          <a:xfrm>
            <a:off x="6012179" y="4315205"/>
            <a:ext cx="161544" cy="163830"/>
          </a:xfrm>
          <a:custGeom>
            <a:avLst/>
            <a:gdLst/>
            <a:ahLst/>
            <a:cxnLst/>
            <a:rect l="l" t="t" r="r" b="b"/>
            <a:pathLst>
              <a:path w="161544" h="163829">
                <a:moveTo>
                  <a:pt x="0" y="163829"/>
                </a:moveTo>
                <a:lnTo>
                  <a:pt x="161544" y="1523"/>
                </a:lnTo>
                <a:lnTo>
                  <a:pt x="161544" y="0"/>
                </a:lnTo>
                <a:lnTo>
                  <a:pt x="0" y="161543"/>
                </a:lnTo>
                <a:lnTo>
                  <a:pt x="0" y="163829"/>
                </a:lnTo>
                <a:close/>
              </a:path>
            </a:pathLst>
          </a:custGeom>
          <a:solidFill>
            <a:srgbClr val="56DDDD"/>
          </a:solidFill>
        </p:spPr>
        <p:txBody>
          <a:bodyPr wrap="square" lIns="0" tIns="0" rIns="0" bIns="0" rtlCol="0">
            <a:noAutofit/>
          </a:bodyPr>
          <a:lstStyle/>
          <a:p>
            <a:endParaRPr/>
          </a:p>
        </p:txBody>
      </p:sp>
      <p:sp>
        <p:nvSpPr>
          <p:cNvPr id="4350" name="object 4350"/>
          <p:cNvSpPr/>
          <p:nvPr/>
        </p:nvSpPr>
        <p:spPr>
          <a:xfrm>
            <a:off x="6010655" y="4309109"/>
            <a:ext cx="163068" cy="167640"/>
          </a:xfrm>
          <a:custGeom>
            <a:avLst/>
            <a:gdLst/>
            <a:ahLst/>
            <a:cxnLst/>
            <a:rect l="l" t="t" r="r" b="b"/>
            <a:pathLst>
              <a:path w="163067" h="167639">
                <a:moveTo>
                  <a:pt x="1524" y="167639"/>
                </a:moveTo>
                <a:lnTo>
                  <a:pt x="163068" y="6095"/>
                </a:lnTo>
                <a:lnTo>
                  <a:pt x="161544" y="0"/>
                </a:lnTo>
                <a:lnTo>
                  <a:pt x="0" y="161543"/>
                </a:lnTo>
                <a:lnTo>
                  <a:pt x="1524" y="167639"/>
                </a:lnTo>
                <a:close/>
              </a:path>
            </a:pathLst>
          </a:custGeom>
          <a:solidFill>
            <a:srgbClr val="57DEDE"/>
          </a:solidFill>
        </p:spPr>
        <p:txBody>
          <a:bodyPr wrap="square" lIns="0" tIns="0" rIns="0" bIns="0" rtlCol="0">
            <a:noAutofit/>
          </a:bodyPr>
          <a:lstStyle/>
          <a:p>
            <a:endParaRPr/>
          </a:p>
        </p:txBody>
      </p:sp>
      <p:sp>
        <p:nvSpPr>
          <p:cNvPr id="4351" name="object 4351"/>
          <p:cNvSpPr/>
          <p:nvPr/>
        </p:nvSpPr>
        <p:spPr>
          <a:xfrm>
            <a:off x="6012179" y="4315206"/>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4352" name="object 4352"/>
          <p:cNvSpPr/>
          <p:nvPr/>
        </p:nvSpPr>
        <p:spPr>
          <a:xfrm>
            <a:off x="6007607" y="4291584"/>
            <a:ext cx="164592" cy="179070"/>
          </a:xfrm>
          <a:custGeom>
            <a:avLst/>
            <a:gdLst/>
            <a:ahLst/>
            <a:cxnLst/>
            <a:rect l="l" t="t" r="r" b="b"/>
            <a:pathLst>
              <a:path w="164591" h="179070">
                <a:moveTo>
                  <a:pt x="3048" y="179069"/>
                </a:moveTo>
                <a:lnTo>
                  <a:pt x="164592" y="17525"/>
                </a:lnTo>
                <a:lnTo>
                  <a:pt x="162306" y="0"/>
                </a:lnTo>
                <a:lnTo>
                  <a:pt x="0" y="161543"/>
                </a:lnTo>
                <a:lnTo>
                  <a:pt x="3048" y="179069"/>
                </a:lnTo>
                <a:close/>
              </a:path>
            </a:pathLst>
          </a:custGeom>
          <a:solidFill>
            <a:srgbClr val="58DFDF"/>
          </a:solidFill>
        </p:spPr>
        <p:txBody>
          <a:bodyPr wrap="square" lIns="0" tIns="0" rIns="0" bIns="0" rtlCol="0">
            <a:noAutofit/>
          </a:bodyPr>
          <a:lstStyle/>
          <a:p>
            <a:endParaRPr/>
          </a:p>
        </p:txBody>
      </p:sp>
      <p:sp>
        <p:nvSpPr>
          <p:cNvPr id="4353" name="object 4353"/>
          <p:cNvSpPr/>
          <p:nvPr/>
        </p:nvSpPr>
        <p:spPr>
          <a:xfrm>
            <a:off x="6010655" y="430911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4354" name="object 4354"/>
          <p:cNvSpPr/>
          <p:nvPr/>
        </p:nvSpPr>
        <p:spPr>
          <a:xfrm>
            <a:off x="6006083" y="4267199"/>
            <a:ext cx="163829" cy="185928"/>
          </a:xfrm>
          <a:custGeom>
            <a:avLst/>
            <a:gdLst/>
            <a:ahLst/>
            <a:cxnLst/>
            <a:rect l="l" t="t" r="r" b="b"/>
            <a:pathLst>
              <a:path w="163829" h="185927">
                <a:moveTo>
                  <a:pt x="1524" y="185927"/>
                </a:moveTo>
                <a:lnTo>
                  <a:pt x="163830" y="24383"/>
                </a:lnTo>
                <a:lnTo>
                  <a:pt x="162306" y="0"/>
                </a:lnTo>
                <a:lnTo>
                  <a:pt x="0" y="161543"/>
                </a:lnTo>
                <a:lnTo>
                  <a:pt x="1524" y="185927"/>
                </a:lnTo>
                <a:close/>
              </a:path>
            </a:pathLst>
          </a:custGeom>
          <a:solidFill>
            <a:srgbClr val="58DFDF"/>
          </a:solidFill>
        </p:spPr>
        <p:txBody>
          <a:bodyPr wrap="square" lIns="0" tIns="0" rIns="0" bIns="0" rtlCol="0">
            <a:noAutofit/>
          </a:bodyPr>
          <a:lstStyle/>
          <a:p>
            <a:endParaRPr/>
          </a:p>
        </p:txBody>
      </p:sp>
      <p:sp>
        <p:nvSpPr>
          <p:cNvPr id="4355" name="object 4355"/>
          <p:cNvSpPr/>
          <p:nvPr/>
        </p:nvSpPr>
        <p:spPr>
          <a:xfrm>
            <a:off x="6007607" y="4291583"/>
            <a:ext cx="162306" cy="161544"/>
          </a:xfrm>
          <a:custGeom>
            <a:avLst/>
            <a:gdLst/>
            <a:ahLst/>
            <a:cxnLst/>
            <a:rect l="l" t="t" r="r" b="b"/>
            <a:pathLst>
              <a:path w="162305" h="161544">
                <a:moveTo>
                  <a:pt x="0" y="161544"/>
                </a:moveTo>
                <a:lnTo>
                  <a:pt x="162306" y="0"/>
                </a:lnTo>
              </a:path>
            </a:pathLst>
          </a:custGeom>
          <a:ln w="762">
            <a:solidFill>
              <a:srgbClr val="58DFDF"/>
            </a:solidFill>
          </a:ln>
        </p:spPr>
        <p:txBody>
          <a:bodyPr wrap="square" lIns="0" tIns="0" rIns="0" bIns="0" rtlCol="0">
            <a:noAutofit/>
          </a:bodyPr>
          <a:lstStyle/>
          <a:p>
            <a:endParaRPr/>
          </a:p>
        </p:txBody>
      </p:sp>
      <p:sp>
        <p:nvSpPr>
          <p:cNvPr id="4356" name="object 4356"/>
          <p:cNvSpPr/>
          <p:nvPr/>
        </p:nvSpPr>
        <p:spPr>
          <a:xfrm>
            <a:off x="6006083" y="4236720"/>
            <a:ext cx="162306" cy="192024"/>
          </a:xfrm>
          <a:custGeom>
            <a:avLst/>
            <a:gdLst/>
            <a:ahLst/>
            <a:cxnLst/>
            <a:rect l="l" t="t" r="r" b="b"/>
            <a:pathLst>
              <a:path w="162305" h="192024">
                <a:moveTo>
                  <a:pt x="0" y="192024"/>
                </a:moveTo>
                <a:lnTo>
                  <a:pt x="162306" y="30480"/>
                </a:lnTo>
                <a:lnTo>
                  <a:pt x="161544" y="0"/>
                </a:lnTo>
                <a:lnTo>
                  <a:pt x="0" y="162306"/>
                </a:lnTo>
                <a:lnTo>
                  <a:pt x="0" y="192024"/>
                </a:lnTo>
                <a:close/>
              </a:path>
            </a:pathLst>
          </a:custGeom>
          <a:solidFill>
            <a:srgbClr val="59E0E0"/>
          </a:solidFill>
        </p:spPr>
        <p:txBody>
          <a:bodyPr wrap="square" lIns="0" tIns="0" rIns="0" bIns="0" rtlCol="0">
            <a:noAutofit/>
          </a:bodyPr>
          <a:lstStyle/>
          <a:p>
            <a:endParaRPr/>
          </a:p>
        </p:txBody>
      </p:sp>
      <p:sp>
        <p:nvSpPr>
          <p:cNvPr id="4357" name="object 4357"/>
          <p:cNvSpPr/>
          <p:nvPr/>
        </p:nvSpPr>
        <p:spPr>
          <a:xfrm>
            <a:off x="6006083" y="4267200"/>
            <a:ext cx="162306" cy="161544"/>
          </a:xfrm>
          <a:custGeom>
            <a:avLst/>
            <a:gdLst/>
            <a:ahLst/>
            <a:cxnLst/>
            <a:rect l="l" t="t" r="r" b="b"/>
            <a:pathLst>
              <a:path w="162305"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4358" name="object 4358"/>
          <p:cNvSpPr/>
          <p:nvPr/>
        </p:nvSpPr>
        <p:spPr>
          <a:xfrm>
            <a:off x="6006083" y="4131564"/>
            <a:ext cx="161544" cy="267462"/>
          </a:xfrm>
          <a:custGeom>
            <a:avLst/>
            <a:gdLst/>
            <a:ahLst/>
            <a:cxnLst/>
            <a:rect l="l" t="t" r="r" b="b"/>
            <a:pathLst>
              <a:path w="161544" h="267462">
                <a:moveTo>
                  <a:pt x="0" y="267462"/>
                </a:moveTo>
                <a:lnTo>
                  <a:pt x="161544" y="105156"/>
                </a:lnTo>
                <a:lnTo>
                  <a:pt x="161544" y="0"/>
                </a:lnTo>
                <a:lnTo>
                  <a:pt x="0" y="162306"/>
                </a:lnTo>
                <a:lnTo>
                  <a:pt x="0" y="267462"/>
                </a:lnTo>
                <a:close/>
              </a:path>
            </a:pathLst>
          </a:custGeom>
          <a:solidFill>
            <a:srgbClr val="59E0E0"/>
          </a:solidFill>
        </p:spPr>
        <p:txBody>
          <a:bodyPr wrap="square" lIns="0" tIns="0" rIns="0" bIns="0" rtlCol="0">
            <a:noAutofit/>
          </a:bodyPr>
          <a:lstStyle/>
          <a:p>
            <a:endParaRPr/>
          </a:p>
        </p:txBody>
      </p:sp>
      <p:sp>
        <p:nvSpPr>
          <p:cNvPr id="4359" name="object 4359"/>
          <p:cNvSpPr/>
          <p:nvPr/>
        </p:nvSpPr>
        <p:spPr>
          <a:xfrm>
            <a:off x="6006083" y="4236720"/>
            <a:ext cx="161544" cy="162306"/>
          </a:xfrm>
          <a:custGeom>
            <a:avLst/>
            <a:gdLst/>
            <a:ahLst/>
            <a:cxnLst/>
            <a:rect l="l" t="t" r="r" b="b"/>
            <a:pathLst>
              <a:path w="161544" h="162305">
                <a:moveTo>
                  <a:pt x="0" y="162306"/>
                </a:moveTo>
                <a:lnTo>
                  <a:pt x="161544" y="0"/>
                </a:lnTo>
              </a:path>
            </a:pathLst>
          </a:custGeom>
          <a:ln w="762">
            <a:solidFill>
              <a:srgbClr val="59E0E0"/>
            </a:solidFill>
          </a:ln>
        </p:spPr>
        <p:txBody>
          <a:bodyPr wrap="square" lIns="0" tIns="0" rIns="0" bIns="0" rtlCol="0">
            <a:noAutofit/>
          </a:bodyPr>
          <a:lstStyle/>
          <a:p>
            <a:endParaRPr/>
          </a:p>
        </p:txBody>
      </p:sp>
      <p:sp>
        <p:nvSpPr>
          <p:cNvPr id="4360" name="object 4360"/>
          <p:cNvSpPr/>
          <p:nvPr/>
        </p:nvSpPr>
        <p:spPr>
          <a:xfrm>
            <a:off x="6006083" y="4094988"/>
            <a:ext cx="184403" cy="198882"/>
          </a:xfrm>
          <a:custGeom>
            <a:avLst/>
            <a:gdLst/>
            <a:ahLst/>
            <a:cxnLst/>
            <a:rect l="l" t="t" r="r" b="b"/>
            <a:pathLst>
              <a:path w="184403" h="198882">
                <a:moveTo>
                  <a:pt x="0" y="198882"/>
                </a:moveTo>
                <a:lnTo>
                  <a:pt x="161544" y="36576"/>
                </a:lnTo>
                <a:lnTo>
                  <a:pt x="184403" y="0"/>
                </a:lnTo>
                <a:lnTo>
                  <a:pt x="22859" y="161544"/>
                </a:lnTo>
                <a:lnTo>
                  <a:pt x="0" y="198882"/>
                </a:lnTo>
                <a:close/>
              </a:path>
            </a:pathLst>
          </a:custGeom>
          <a:solidFill>
            <a:srgbClr val="54D5D5"/>
          </a:solidFill>
        </p:spPr>
        <p:txBody>
          <a:bodyPr wrap="square" lIns="0" tIns="0" rIns="0" bIns="0" rtlCol="0">
            <a:noAutofit/>
          </a:bodyPr>
          <a:lstStyle/>
          <a:p>
            <a:endParaRPr/>
          </a:p>
        </p:txBody>
      </p:sp>
      <p:sp>
        <p:nvSpPr>
          <p:cNvPr id="4361" name="object 4361"/>
          <p:cNvSpPr/>
          <p:nvPr/>
        </p:nvSpPr>
        <p:spPr>
          <a:xfrm>
            <a:off x="6006083" y="4131564"/>
            <a:ext cx="161544" cy="162306"/>
          </a:xfrm>
          <a:custGeom>
            <a:avLst/>
            <a:gdLst/>
            <a:ahLst/>
            <a:cxnLst/>
            <a:rect l="l" t="t" r="r" b="b"/>
            <a:pathLst>
              <a:path w="161544" h="162305">
                <a:moveTo>
                  <a:pt x="0" y="162306"/>
                </a:moveTo>
                <a:lnTo>
                  <a:pt x="161544" y="0"/>
                </a:lnTo>
              </a:path>
            </a:pathLst>
          </a:custGeom>
          <a:ln w="762">
            <a:solidFill>
              <a:srgbClr val="54D5D5"/>
            </a:solidFill>
          </a:ln>
        </p:spPr>
        <p:txBody>
          <a:bodyPr wrap="square" lIns="0" tIns="0" rIns="0" bIns="0" rtlCol="0">
            <a:noAutofit/>
          </a:bodyPr>
          <a:lstStyle/>
          <a:p>
            <a:endParaRPr/>
          </a:p>
        </p:txBody>
      </p:sp>
      <p:sp>
        <p:nvSpPr>
          <p:cNvPr id="4362" name="object 4362"/>
          <p:cNvSpPr/>
          <p:nvPr/>
        </p:nvSpPr>
        <p:spPr>
          <a:xfrm>
            <a:off x="6105906" y="4334256"/>
            <a:ext cx="165354" cy="164592"/>
          </a:xfrm>
          <a:custGeom>
            <a:avLst/>
            <a:gdLst/>
            <a:ahLst/>
            <a:cxnLst/>
            <a:rect l="l" t="t" r="r" b="b"/>
            <a:pathLst>
              <a:path w="165353" h="164591">
                <a:moveTo>
                  <a:pt x="3810" y="161543"/>
                </a:moveTo>
                <a:lnTo>
                  <a:pt x="165354" y="0"/>
                </a:lnTo>
                <a:lnTo>
                  <a:pt x="161544" y="3047"/>
                </a:lnTo>
                <a:lnTo>
                  <a:pt x="0" y="164591"/>
                </a:lnTo>
                <a:lnTo>
                  <a:pt x="3810" y="161543"/>
                </a:lnTo>
                <a:close/>
              </a:path>
            </a:pathLst>
          </a:custGeom>
          <a:solidFill>
            <a:srgbClr val="51CBCB"/>
          </a:solidFill>
        </p:spPr>
        <p:txBody>
          <a:bodyPr wrap="square" lIns="0" tIns="0" rIns="0" bIns="0" rtlCol="0">
            <a:noAutofit/>
          </a:bodyPr>
          <a:lstStyle/>
          <a:p>
            <a:endParaRPr/>
          </a:p>
        </p:txBody>
      </p:sp>
      <p:sp>
        <p:nvSpPr>
          <p:cNvPr id="4363" name="object 4363"/>
          <p:cNvSpPr/>
          <p:nvPr/>
        </p:nvSpPr>
        <p:spPr>
          <a:xfrm>
            <a:off x="6109716" y="4334256"/>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4364" name="object 4364"/>
          <p:cNvSpPr/>
          <p:nvPr/>
        </p:nvSpPr>
        <p:spPr>
          <a:xfrm>
            <a:off x="6102095" y="4337304"/>
            <a:ext cx="165354" cy="163830"/>
          </a:xfrm>
          <a:custGeom>
            <a:avLst/>
            <a:gdLst/>
            <a:ahLst/>
            <a:cxnLst/>
            <a:rect l="l" t="t" r="r" b="b"/>
            <a:pathLst>
              <a:path w="165353" h="163829">
                <a:moveTo>
                  <a:pt x="3810" y="161544"/>
                </a:moveTo>
                <a:lnTo>
                  <a:pt x="165354" y="0"/>
                </a:lnTo>
                <a:lnTo>
                  <a:pt x="161544" y="2286"/>
                </a:lnTo>
                <a:lnTo>
                  <a:pt x="0" y="163830"/>
                </a:lnTo>
                <a:lnTo>
                  <a:pt x="3810" y="161544"/>
                </a:lnTo>
                <a:close/>
              </a:path>
            </a:pathLst>
          </a:custGeom>
          <a:solidFill>
            <a:srgbClr val="4EC4C4"/>
          </a:solidFill>
        </p:spPr>
        <p:txBody>
          <a:bodyPr wrap="square" lIns="0" tIns="0" rIns="0" bIns="0" rtlCol="0">
            <a:noAutofit/>
          </a:bodyPr>
          <a:lstStyle/>
          <a:p>
            <a:endParaRPr/>
          </a:p>
        </p:txBody>
      </p:sp>
      <p:sp>
        <p:nvSpPr>
          <p:cNvPr id="4365" name="object 4365"/>
          <p:cNvSpPr/>
          <p:nvPr/>
        </p:nvSpPr>
        <p:spPr>
          <a:xfrm>
            <a:off x="6105905" y="4337304"/>
            <a:ext cx="161544" cy="161544"/>
          </a:xfrm>
          <a:custGeom>
            <a:avLst/>
            <a:gdLst/>
            <a:ahLst/>
            <a:cxnLst/>
            <a:rect l="l" t="t" r="r" b="b"/>
            <a:pathLst>
              <a:path w="161544" h="161544">
                <a:moveTo>
                  <a:pt x="0" y="161544"/>
                </a:moveTo>
                <a:lnTo>
                  <a:pt x="161544" y="0"/>
                </a:lnTo>
              </a:path>
            </a:pathLst>
          </a:custGeom>
          <a:ln w="762">
            <a:solidFill>
              <a:srgbClr val="4EC4C4"/>
            </a:solidFill>
          </a:ln>
        </p:spPr>
        <p:txBody>
          <a:bodyPr wrap="square" lIns="0" tIns="0" rIns="0" bIns="0" rtlCol="0">
            <a:noAutofit/>
          </a:bodyPr>
          <a:lstStyle/>
          <a:p>
            <a:endParaRPr/>
          </a:p>
        </p:txBody>
      </p:sp>
      <p:sp>
        <p:nvSpPr>
          <p:cNvPr id="4366" name="object 4366"/>
          <p:cNvSpPr/>
          <p:nvPr/>
        </p:nvSpPr>
        <p:spPr>
          <a:xfrm>
            <a:off x="6097523" y="4339589"/>
            <a:ext cx="166116" cy="163068"/>
          </a:xfrm>
          <a:custGeom>
            <a:avLst/>
            <a:gdLst/>
            <a:ahLst/>
            <a:cxnLst/>
            <a:rect l="l" t="t" r="r" b="b"/>
            <a:pathLst>
              <a:path w="166115" h="163067">
                <a:moveTo>
                  <a:pt x="4572" y="161543"/>
                </a:moveTo>
                <a:lnTo>
                  <a:pt x="166116" y="0"/>
                </a:lnTo>
                <a:lnTo>
                  <a:pt x="161544" y="1523"/>
                </a:lnTo>
                <a:lnTo>
                  <a:pt x="0" y="163067"/>
                </a:lnTo>
                <a:lnTo>
                  <a:pt x="4572" y="161543"/>
                </a:lnTo>
                <a:close/>
              </a:path>
            </a:pathLst>
          </a:custGeom>
          <a:solidFill>
            <a:srgbClr val="47B4B4"/>
          </a:solidFill>
        </p:spPr>
        <p:txBody>
          <a:bodyPr wrap="square" lIns="0" tIns="0" rIns="0" bIns="0" rtlCol="0">
            <a:noAutofit/>
          </a:bodyPr>
          <a:lstStyle/>
          <a:p>
            <a:endParaRPr/>
          </a:p>
        </p:txBody>
      </p:sp>
      <p:sp>
        <p:nvSpPr>
          <p:cNvPr id="4367" name="object 4367"/>
          <p:cNvSpPr/>
          <p:nvPr/>
        </p:nvSpPr>
        <p:spPr>
          <a:xfrm>
            <a:off x="6102095" y="4339589"/>
            <a:ext cx="161544" cy="161544"/>
          </a:xfrm>
          <a:custGeom>
            <a:avLst/>
            <a:gdLst/>
            <a:ahLst/>
            <a:cxnLst/>
            <a:rect l="l" t="t" r="r" b="b"/>
            <a:pathLst>
              <a:path w="161544" h="161544">
                <a:moveTo>
                  <a:pt x="0" y="161543"/>
                </a:moveTo>
                <a:lnTo>
                  <a:pt x="161544" y="0"/>
                </a:lnTo>
              </a:path>
            </a:pathLst>
          </a:custGeom>
          <a:ln w="762">
            <a:solidFill>
              <a:srgbClr val="47B4B4"/>
            </a:solidFill>
          </a:ln>
        </p:spPr>
        <p:txBody>
          <a:bodyPr wrap="square" lIns="0" tIns="0" rIns="0" bIns="0" rtlCol="0">
            <a:noAutofit/>
          </a:bodyPr>
          <a:lstStyle/>
          <a:p>
            <a:endParaRPr/>
          </a:p>
        </p:txBody>
      </p:sp>
      <p:sp>
        <p:nvSpPr>
          <p:cNvPr id="4368" name="object 4368"/>
          <p:cNvSpPr/>
          <p:nvPr/>
        </p:nvSpPr>
        <p:spPr>
          <a:xfrm>
            <a:off x="6099809" y="4339589"/>
            <a:ext cx="163830" cy="162306"/>
          </a:xfrm>
          <a:custGeom>
            <a:avLst/>
            <a:gdLst/>
            <a:ahLst/>
            <a:cxnLst/>
            <a:rect l="l" t="t" r="r" b="b"/>
            <a:pathLst>
              <a:path w="163829" h="162305">
                <a:moveTo>
                  <a:pt x="2286" y="161543"/>
                </a:moveTo>
                <a:lnTo>
                  <a:pt x="163830" y="0"/>
                </a:lnTo>
                <a:lnTo>
                  <a:pt x="161544" y="761"/>
                </a:lnTo>
                <a:lnTo>
                  <a:pt x="0" y="162305"/>
                </a:lnTo>
                <a:lnTo>
                  <a:pt x="2286" y="161543"/>
                </a:lnTo>
                <a:close/>
              </a:path>
            </a:pathLst>
          </a:custGeom>
          <a:solidFill>
            <a:srgbClr val="47B4B4"/>
          </a:solidFill>
        </p:spPr>
        <p:txBody>
          <a:bodyPr wrap="square" lIns="0" tIns="0" rIns="0" bIns="0" rtlCol="0">
            <a:noAutofit/>
          </a:bodyPr>
          <a:lstStyle/>
          <a:p>
            <a:endParaRPr/>
          </a:p>
        </p:txBody>
      </p:sp>
      <p:sp>
        <p:nvSpPr>
          <p:cNvPr id="4369" name="object 4369"/>
          <p:cNvSpPr/>
          <p:nvPr/>
        </p:nvSpPr>
        <p:spPr>
          <a:xfrm>
            <a:off x="6097524" y="4340351"/>
            <a:ext cx="163830" cy="162306"/>
          </a:xfrm>
          <a:custGeom>
            <a:avLst/>
            <a:gdLst/>
            <a:ahLst/>
            <a:cxnLst/>
            <a:rect l="l" t="t" r="r" b="b"/>
            <a:pathLst>
              <a:path w="163829" h="162305">
                <a:moveTo>
                  <a:pt x="2286" y="161543"/>
                </a:moveTo>
                <a:lnTo>
                  <a:pt x="163830" y="0"/>
                </a:lnTo>
                <a:lnTo>
                  <a:pt x="161544" y="761"/>
                </a:lnTo>
                <a:lnTo>
                  <a:pt x="0" y="162305"/>
                </a:lnTo>
                <a:lnTo>
                  <a:pt x="2286" y="161543"/>
                </a:lnTo>
                <a:close/>
              </a:path>
            </a:pathLst>
          </a:custGeom>
          <a:solidFill>
            <a:srgbClr val="45ACAC"/>
          </a:solidFill>
        </p:spPr>
        <p:txBody>
          <a:bodyPr wrap="square" lIns="0" tIns="0" rIns="0" bIns="0" rtlCol="0">
            <a:noAutofit/>
          </a:bodyPr>
          <a:lstStyle/>
          <a:p>
            <a:endParaRPr/>
          </a:p>
        </p:txBody>
      </p:sp>
      <p:sp>
        <p:nvSpPr>
          <p:cNvPr id="4370" name="object 4370"/>
          <p:cNvSpPr/>
          <p:nvPr/>
        </p:nvSpPr>
        <p:spPr>
          <a:xfrm>
            <a:off x="6091427" y="4341113"/>
            <a:ext cx="167640" cy="162306"/>
          </a:xfrm>
          <a:custGeom>
            <a:avLst/>
            <a:gdLst/>
            <a:ahLst/>
            <a:cxnLst/>
            <a:rect l="l" t="t" r="r" b="b"/>
            <a:pathLst>
              <a:path w="167639" h="162305">
                <a:moveTo>
                  <a:pt x="6096" y="161543"/>
                </a:moveTo>
                <a:lnTo>
                  <a:pt x="167640" y="0"/>
                </a:lnTo>
                <a:lnTo>
                  <a:pt x="161544" y="761"/>
                </a:lnTo>
                <a:lnTo>
                  <a:pt x="0" y="162305"/>
                </a:lnTo>
                <a:lnTo>
                  <a:pt x="6096" y="161543"/>
                </a:lnTo>
                <a:close/>
              </a:path>
            </a:pathLst>
          </a:custGeom>
          <a:solidFill>
            <a:srgbClr val="41A4A4"/>
          </a:solidFill>
        </p:spPr>
        <p:txBody>
          <a:bodyPr wrap="square" lIns="0" tIns="0" rIns="0" bIns="0" rtlCol="0">
            <a:noAutofit/>
          </a:bodyPr>
          <a:lstStyle/>
          <a:p>
            <a:endParaRPr/>
          </a:p>
        </p:txBody>
      </p:sp>
      <p:sp>
        <p:nvSpPr>
          <p:cNvPr id="4371" name="object 4371"/>
          <p:cNvSpPr/>
          <p:nvPr/>
        </p:nvSpPr>
        <p:spPr>
          <a:xfrm>
            <a:off x="6097523" y="4341113"/>
            <a:ext cx="161544" cy="161544"/>
          </a:xfrm>
          <a:custGeom>
            <a:avLst/>
            <a:gdLst/>
            <a:ahLst/>
            <a:cxnLst/>
            <a:rect l="l" t="t" r="r" b="b"/>
            <a:pathLst>
              <a:path w="161544" h="161544">
                <a:moveTo>
                  <a:pt x="0" y="161543"/>
                </a:moveTo>
                <a:lnTo>
                  <a:pt x="161544" y="0"/>
                </a:lnTo>
              </a:path>
            </a:pathLst>
          </a:custGeom>
          <a:ln w="762">
            <a:solidFill>
              <a:srgbClr val="41A4A4"/>
            </a:solidFill>
          </a:ln>
        </p:spPr>
        <p:txBody>
          <a:bodyPr wrap="square" lIns="0" tIns="0" rIns="0" bIns="0" rtlCol="0">
            <a:noAutofit/>
          </a:bodyPr>
          <a:lstStyle/>
          <a:p>
            <a:endParaRPr/>
          </a:p>
        </p:txBody>
      </p:sp>
      <p:sp>
        <p:nvSpPr>
          <p:cNvPr id="4372" name="object 4372"/>
          <p:cNvSpPr/>
          <p:nvPr/>
        </p:nvSpPr>
        <p:spPr>
          <a:xfrm>
            <a:off x="6095237" y="4341113"/>
            <a:ext cx="163830" cy="161544"/>
          </a:xfrm>
          <a:custGeom>
            <a:avLst/>
            <a:gdLst/>
            <a:ahLst/>
            <a:cxnLst/>
            <a:rect l="l" t="t" r="r" b="b"/>
            <a:pathLst>
              <a:path w="163829" h="161544">
                <a:moveTo>
                  <a:pt x="2286" y="161543"/>
                </a:moveTo>
                <a:lnTo>
                  <a:pt x="163830" y="0"/>
                </a:lnTo>
                <a:lnTo>
                  <a:pt x="161544" y="0"/>
                </a:lnTo>
                <a:lnTo>
                  <a:pt x="0" y="161543"/>
                </a:lnTo>
                <a:lnTo>
                  <a:pt x="2286" y="161543"/>
                </a:lnTo>
                <a:close/>
              </a:path>
            </a:pathLst>
          </a:custGeom>
          <a:solidFill>
            <a:srgbClr val="41A4A4"/>
          </a:solidFill>
        </p:spPr>
        <p:txBody>
          <a:bodyPr wrap="square" lIns="0" tIns="0" rIns="0" bIns="0" rtlCol="0">
            <a:noAutofit/>
          </a:bodyPr>
          <a:lstStyle/>
          <a:p>
            <a:endParaRPr/>
          </a:p>
        </p:txBody>
      </p:sp>
      <p:sp>
        <p:nvSpPr>
          <p:cNvPr id="4373" name="object 4373"/>
          <p:cNvSpPr/>
          <p:nvPr/>
        </p:nvSpPr>
        <p:spPr>
          <a:xfrm>
            <a:off x="6093714" y="4341113"/>
            <a:ext cx="163068" cy="162306"/>
          </a:xfrm>
          <a:custGeom>
            <a:avLst/>
            <a:gdLst/>
            <a:ahLst/>
            <a:cxnLst/>
            <a:rect l="l" t="t" r="r" b="b"/>
            <a:pathLst>
              <a:path w="163067" h="162305">
                <a:moveTo>
                  <a:pt x="1524" y="161543"/>
                </a:moveTo>
                <a:lnTo>
                  <a:pt x="163068" y="0"/>
                </a:lnTo>
                <a:lnTo>
                  <a:pt x="161544" y="0"/>
                </a:lnTo>
                <a:lnTo>
                  <a:pt x="0" y="162305"/>
                </a:lnTo>
                <a:lnTo>
                  <a:pt x="1524" y="161543"/>
                </a:lnTo>
                <a:close/>
              </a:path>
            </a:pathLst>
          </a:custGeom>
          <a:solidFill>
            <a:srgbClr val="40A1A1"/>
          </a:solidFill>
        </p:spPr>
        <p:txBody>
          <a:bodyPr wrap="square" lIns="0" tIns="0" rIns="0" bIns="0" rtlCol="0">
            <a:noAutofit/>
          </a:bodyPr>
          <a:lstStyle/>
          <a:p>
            <a:endParaRPr/>
          </a:p>
        </p:txBody>
      </p:sp>
      <p:sp>
        <p:nvSpPr>
          <p:cNvPr id="4374" name="object 4374"/>
          <p:cNvSpPr/>
          <p:nvPr/>
        </p:nvSpPr>
        <p:spPr>
          <a:xfrm>
            <a:off x="6091428" y="4341114"/>
            <a:ext cx="163830" cy="162306"/>
          </a:xfrm>
          <a:custGeom>
            <a:avLst/>
            <a:gdLst/>
            <a:ahLst/>
            <a:cxnLst/>
            <a:rect l="l" t="t" r="r" b="b"/>
            <a:pathLst>
              <a:path w="163829" h="162305">
                <a:moveTo>
                  <a:pt x="2286" y="162306"/>
                </a:moveTo>
                <a:lnTo>
                  <a:pt x="163830" y="0"/>
                </a:lnTo>
                <a:lnTo>
                  <a:pt x="161544" y="762"/>
                </a:lnTo>
                <a:lnTo>
                  <a:pt x="0" y="162306"/>
                </a:lnTo>
                <a:lnTo>
                  <a:pt x="2286" y="162306"/>
                </a:lnTo>
                <a:close/>
              </a:path>
            </a:pathLst>
          </a:custGeom>
          <a:solidFill>
            <a:srgbClr val="3F9F9F"/>
          </a:solidFill>
        </p:spPr>
        <p:txBody>
          <a:bodyPr wrap="square" lIns="0" tIns="0" rIns="0" bIns="0" rtlCol="0">
            <a:noAutofit/>
          </a:bodyPr>
          <a:lstStyle/>
          <a:p>
            <a:endParaRPr/>
          </a:p>
        </p:txBody>
      </p:sp>
      <p:sp>
        <p:nvSpPr>
          <p:cNvPr id="4375" name="object 4375"/>
          <p:cNvSpPr/>
          <p:nvPr/>
        </p:nvSpPr>
        <p:spPr>
          <a:xfrm>
            <a:off x="6006083" y="3515105"/>
            <a:ext cx="161544" cy="720090"/>
          </a:xfrm>
          <a:custGeom>
            <a:avLst/>
            <a:gdLst/>
            <a:ahLst/>
            <a:cxnLst/>
            <a:rect l="l" t="t" r="r" b="b"/>
            <a:pathLst>
              <a:path w="161544" h="720089">
                <a:moveTo>
                  <a:pt x="0" y="720089"/>
                </a:moveTo>
                <a:lnTo>
                  <a:pt x="161544" y="558545"/>
                </a:lnTo>
                <a:lnTo>
                  <a:pt x="161543" y="0"/>
                </a:lnTo>
                <a:lnTo>
                  <a:pt x="0" y="161543"/>
                </a:lnTo>
                <a:lnTo>
                  <a:pt x="0" y="720089"/>
                </a:lnTo>
                <a:close/>
              </a:path>
            </a:pathLst>
          </a:custGeom>
          <a:solidFill>
            <a:srgbClr val="59E0E0"/>
          </a:solidFill>
        </p:spPr>
        <p:txBody>
          <a:bodyPr wrap="square" lIns="0" tIns="0" rIns="0" bIns="0" rtlCol="0">
            <a:noAutofit/>
          </a:bodyPr>
          <a:lstStyle/>
          <a:p>
            <a:endParaRPr/>
          </a:p>
        </p:txBody>
      </p:sp>
      <p:sp>
        <p:nvSpPr>
          <p:cNvPr id="4376" name="object 4376"/>
          <p:cNvSpPr/>
          <p:nvPr/>
        </p:nvSpPr>
        <p:spPr>
          <a:xfrm>
            <a:off x="6006083" y="4073651"/>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4377" name="object 4377"/>
          <p:cNvSpPr/>
          <p:nvPr/>
        </p:nvSpPr>
        <p:spPr>
          <a:xfrm>
            <a:off x="6274307" y="4341875"/>
            <a:ext cx="161544" cy="183642"/>
          </a:xfrm>
          <a:custGeom>
            <a:avLst/>
            <a:gdLst/>
            <a:ahLst/>
            <a:cxnLst/>
            <a:rect l="l" t="t" r="r" b="b"/>
            <a:pathLst>
              <a:path w="161544" h="183641">
                <a:moveTo>
                  <a:pt x="0" y="183642"/>
                </a:moveTo>
                <a:lnTo>
                  <a:pt x="161544" y="22098"/>
                </a:lnTo>
                <a:lnTo>
                  <a:pt x="161544" y="0"/>
                </a:lnTo>
                <a:lnTo>
                  <a:pt x="0" y="161544"/>
                </a:lnTo>
                <a:lnTo>
                  <a:pt x="0" y="183642"/>
                </a:lnTo>
                <a:close/>
              </a:path>
            </a:pathLst>
          </a:custGeom>
          <a:solidFill>
            <a:srgbClr val="59E0E0"/>
          </a:solidFill>
        </p:spPr>
        <p:txBody>
          <a:bodyPr wrap="square" lIns="0" tIns="0" rIns="0" bIns="0" rtlCol="0">
            <a:noAutofit/>
          </a:bodyPr>
          <a:lstStyle/>
          <a:p>
            <a:endParaRPr/>
          </a:p>
        </p:txBody>
      </p:sp>
      <p:sp>
        <p:nvSpPr>
          <p:cNvPr id="4378" name="object 4378"/>
          <p:cNvSpPr/>
          <p:nvPr/>
        </p:nvSpPr>
        <p:spPr>
          <a:xfrm>
            <a:off x="6274307" y="436397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4379" name="object 4379"/>
          <p:cNvSpPr/>
          <p:nvPr/>
        </p:nvSpPr>
        <p:spPr>
          <a:xfrm>
            <a:off x="6269735" y="4340352"/>
            <a:ext cx="166116" cy="163068"/>
          </a:xfrm>
          <a:custGeom>
            <a:avLst/>
            <a:gdLst/>
            <a:ahLst/>
            <a:cxnLst/>
            <a:rect l="l" t="t" r="r" b="b"/>
            <a:pathLst>
              <a:path w="166115" h="163067">
                <a:moveTo>
                  <a:pt x="4572" y="163067"/>
                </a:moveTo>
                <a:lnTo>
                  <a:pt x="166116" y="1523"/>
                </a:lnTo>
                <a:lnTo>
                  <a:pt x="161544" y="0"/>
                </a:lnTo>
                <a:lnTo>
                  <a:pt x="0" y="161543"/>
                </a:lnTo>
                <a:lnTo>
                  <a:pt x="4572" y="163067"/>
                </a:lnTo>
                <a:close/>
              </a:path>
            </a:pathLst>
          </a:custGeom>
          <a:solidFill>
            <a:srgbClr val="41A5A5"/>
          </a:solidFill>
        </p:spPr>
        <p:txBody>
          <a:bodyPr wrap="square" lIns="0" tIns="0" rIns="0" bIns="0" rtlCol="0">
            <a:noAutofit/>
          </a:bodyPr>
          <a:lstStyle/>
          <a:p>
            <a:endParaRPr/>
          </a:p>
        </p:txBody>
      </p:sp>
      <p:sp>
        <p:nvSpPr>
          <p:cNvPr id="4380" name="object 4380"/>
          <p:cNvSpPr/>
          <p:nvPr/>
        </p:nvSpPr>
        <p:spPr>
          <a:xfrm>
            <a:off x="6274307" y="4341876"/>
            <a:ext cx="161544" cy="161544"/>
          </a:xfrm>
          <a:custGeom>
            <a:avLst/>
            <a:gdLst/>
            <a:ahLst/>
            <a:cxnLst/>
            <a:rect l="l" t="t" r="r" b="b"/>
            <a:pathLst>
              <a:path w="161544" h="161544">
                <a:moveTo>
                  <a:pt x="0" y="161543"/>
                </a:moveTo>
                <a:lnTo>
                  <a:pt x="161544" y="0"/>
                </a:lnTo>
              </a:path>
            </a:pathLst>
          </a:custGeom>
          <a:ln w="762">
            <a:solidFill>
              <a:srgbClr val="41A5A5"/>
            </a:solidFill>
          </a:ln>
        </p:spPr>
        <p:txBody>
          <a:bodyPr wrap="square" lIns="0" tIns="0" rIns="0" bIns="0" rtlCol="0">
            <a:noAutofit/>
          </a:bodyPr>
          <a:lstStyle/>
          <a:p>
            <a:endParaRPr/>
          </a:p>
        </p:txBody>
      </p:sp>
      <p:sp>
        <p:nvSpPr>
          <p:cNvPr id="4381" name="object 4381"/>
          <p:cNvSpPr/>
          <p:nvPr/>
        </p:nvSpPr>
        <p:spPr>
          <a:xfrm>
            <a:off x="6272783" y="4341114"/>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1A5A5"/>
          </a:solidFill>
        </p:spPr>
        <p:txBody>
          <a:bodyPr wrap="square" lIns="0" tIns="0" rIns="0" bIns="0" rtlCol="0">
            <a:noAutofit/>
          </a:bodyPr>
          <a:lstStyle/>
          <a:p>
            <a:endParaRPr/>
          </a:p>
        </p:txBody>
      </p:sp>
      <p:sp>
        <p:nvSpPr>
          <p:cNvPr id="4382" name="object 4382"/>
          <p:cNvSpPr/>
          <p:nvPr/>
        </p:nvSpPr>
        <p:spPr>
          <a:xfrm>
            <a:off x="6271259" y="4341113"/>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1A7A6"/>
          </a:solidFill>
        </p:spPr>
        <p:txBody>
          <a:bodyPr wrap="square" lIns="0" tIns="0" rIns="0" bIns="0" rtlCol="0">
            <a:noAutofit/>
          </a:bodyPr>
          <a:lstStyle/>
          <a:p>
            <a:endParaRPr/>
          </a:p>
        </p:txBody>
      </p:sp>
      <p:sp>
        <p:nvSpPr>
          <p:cNvPr id="4383" name="object 4383"/>
          <p:cNvSpPr/>
          <p:nvPr/>
        </p:nvSpPr>
        <p:spPr>
          <a:xfrm>
            <a:off x="6269736" y="4340351"/>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3A9A9"/>
          </a:solidFill>
        </p:spPr>
        <p:txBody>
          <a:bodyPr wrap="square" lIns="0" tIns="0" rIns="0" bIns="0" rtlCol="0">
            <a:noAutofit/>
          </a:bodyPr>
          <a:lstStyle/>
          <a:p>
            <a:endParaRPr/>
          </a:p>
        </p:txBody>
      </p:sp>
      <p:sp>
        <p:nvSpPr>
          <p:cNvPr id="4384" name="object 4384"/>
          <p:cNvSpPr/>
          <p:nvPr/>
        </p:nvSpPr>
        <p:spPr>
          <a:xfrm>
            <a:off x="6265163" y="4338827"/>
            <a:ext cx="166116" cy="163068"/>
          </a:xfrm>
          <a:custGeom>
            <a:avLst/>
            <a:gdLst/>
            <a:ahLst/>
            <a:cxnLst/>
            <a:rect l="l" t="t" r="r" b="b"/>
            <a:pathLst>
              <a:path w="166115" h="163067">
                <a:moveTo>
                  <a:pt x="4572" y="163067"/>
                </a:moveTo>
                <a:lnTo>
                  <a:pt x="166116" y="1523"/>
                </a:lnTo>
                <a:lnTo>
                  <a:pt x="161544" y="0"/>
                </a:lnTo>
                <a:lnTo>
                  <a:pt x="0" y="161543"/>
                </a:lnTo>
                <a:lnTo>
                  <a:pt x="4572" y="163067"/>
                </a:lnTo>
                <a:close/>
              </a:path>
            </a:pathLst>
          </a:custGeom>
          <a:solidFill>
            <a:srgbClr val="44ABAB"/>
          </a:solidFill>
        </p:spPr>
        <p:txBody>
          <a:bodyPr wrap="square" lIns="0" tIns="0" rIns="0" bIns="0" rtlCol="0">
            <a:noAutofit/>
          </a:bodyPr>
          <a:lstStyle/>
          <a:p>
            <a:endParaRPr/>
          </a:p>
        </p:txBody>
      </p:sp>
      <p:sp>
        <p:nvSpPr>
          <p:cNvPr id="4385" name="object 4385"/>
          <p:cNvSpPr/>
          <p:nvPr/>
        </p:nvSpPr>
        <p:spPr>
          <a:xfrm>
            <a:off x="6269735" y="4340351"/>
            <a:ext cx="161544" cy="161544"/>
          </a:xfrm>
          <a:custGeom>
            <a:avLst/>
            <a:gdLst/>
            <a:ahLst/>
            <a:cxnLst/>
            <a:rect l="l" t="t" r="r" b="b"/>
            <a:pathLst>
              <a:path w="161544" h="161544">
                <a:moveTo>
                  <a:pt x="0" y="161543"/>
                </a:moveTo>
                <a:lnTo>
                  <a:pt x="161544" y="0"/>
                </a:lnTo>
              </a:path>
            </a:pathLst>
          </a:custGeom>
          <a:ln w="762">
            <a:solidFill>
              <a:srgbClr val="44ABAB"/>
            </a:solidFill>
          </a:ln>
        </p:spPr>
        <p:txBody>
          <a:bodyPr wrap="square" lIns="0" tIns="0" rIns="0" bIns="0" rtlCol="0">
            <a:noAutofit/>
          </a:bodyPr>
          <a:lstStyle/>
          <a:p>
            <a:endParaRPr/>
          </a:p>
        </p:txBody>
      </p:sp>
      <p:sp>
        <p:nvSpPr>
          <p:cNvPr id="4386" name="object 4386"/>
          <p:cNvSpPr/>
          <p:nvPr/>
        </p:nvSpPr>
        <p:spPr>
          <a:xfrm>
            <a:off x="6268211" y="4340351"/>
            <a:ext cx="163068" cy="161544"/>
          </a:xfrm>
          <a:custGeom>
            <a:avLst/>
            <a:gdLst/>
            <a:ahLst/>
            <a:cxnLst/>
            <a:rect l="l" t="t" r="r" b="b"/>
            <a:pathLst>
              <a:path w="163067" h="161544">
                <a:moveTo>
                  <a:pt x="1524" y="161543"/>
                </a:moveTo>
                <a:lnTo>
                  <a:pt x="163068" y="0"/>
                </a:lnTo>
                <a:lnTo>
                  <a:pt x="161544" y="0"/>
                </a:lnTo>
                <a:lnTo>
                  <a:pt x="0" y="161543"/>
                </a:lnTo>
                <a:lnTo>
                  <a:pt x="1524" y="161543"/>
                </a:lnTo>
                <a:close/>
              </a:path>
            </a:pathLst>
          </a:custGeom>
          <a:solidFill>
            <a:srgbClr val="44ABAB"/>
          </a:solidFill>
        </p:spPr>
        <p:txBody>
          <a:bodyPr wrap="square" lIns="0" tIns="0" rIns="0" bIns="0" rtlCol="0">
            <a:noAutofit/>
          </a:bodyPr>
          <a:lstStyle/>
          <a:p>
            <a:endParaRPr/>
          </a:p>
        </p:txBody>
      </p:sp>
      <p:sp>
        <p:nvSpPr>
          <p:cNvPr id="4387" name="object 4387"/>
          <p:cNvSpPr/>
          <p:nvPr/>
        </p:nvSpPr>
        <p:spPr>
          <a:xfrm>
            <a:off x="6266687" y="4339589"/>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5ACAC"/>
          </a:solidFill>
        </p:spPr>
        <p:txBody>
          <a:bodyPr wrap="square" lIns="0" tIns="0" rIns="0" bIns="0" rtlCol="0">
            <a:noAutofit/>
          </a:bodyPr>
          <a:lstStyle/>
          <a:p>
            <a:endParaRPr/>
          </a:p>
        </p:txBody>
      </p:sp>
      <p:sp>
        <p:nvSpPr>
          <p:cNvPr id="4388" name="object 4388"/>
          <p:cNvSpPr/>
          <p:nvPr/>
        </p:nvSpPr>
        <p:spPr>
          <a:xfrm>
            <a:off x="6265164" y="4338827"/>
            <a:ext cx="163068" cy="162306"/>
          </a:xfrm>
          <a:custGeom>
            <a:avLst/>
            <a:gdLst/>
            <a:ahLst/>
            <a:cxnLst/>
            <a:rect l="l" t="t" r="r" b="b"/>
            <a:pathLst>
              <a:path w="163067" h="162305">
                <a:moveTo>
                  <a:pt x="1524" y="162306"/>
                </a:moveTo>
                <a:lnTo>
                  <a:pt x="163068" y="762"/>
                </a:lnTo>
                <a:lnTo>
                  <a:pt x="161544" y="0"/>
                </a:lnTo>
                <a:lnTo>
                  <a:pt x="0" y="161544"/>
                </a:lnTo>
                <a:lnTo>
                  <a:pt x="1524" y="162306"/>
                </a:lnTo>
                <a:close/>
              </a:path>
            </a:pathLst>
          </a:custGeom>
          <a:solidFill>
            <a:srgbClr val="46AFAF"/>
          </a:solidFill>
        </p:spPr>
        <p:txBody>
          <a:bodyPr wrap="square" lIns="0" tIns="0" rIns="0" bIns="0" rtlCol="0">
            <a:noAutofit/>
          </a:bodyPr>
          <a:lstStyle/>
          <a:p>
            <a:endParaRPr/>
          </a:p>
        </p:txBody>
      </p:sp>
      <p:sp>
        <p:nvSpPr>
          <p:cNvPr id="4389" name="object 4389"/>
          <p:cNvSpPr/>
          <p:nvPr/>
        </p:nvSpPr>
        <p:spPr>
          <a:xfrm>
            <a:off x="6260592" y="4337304"/>
            <a:ext cx="166116" cy="163068"/>
          </a:xfrm>
          <a:custGeom>
            <a:avLst/>
            <a:gdLst/>
            <a:ahLst/>
            <a:cxnLst/>
            <a:rect l="l" t="t" r="r" b="b"/>
            <a:pathLst>
              <a:path w="166115" h="163067">
                <a:moveTo>
                  <a:pt x="4572" y="163068"/>
                </a:moveTo>
                <a:lnTo>
                  <a:pt x="166116" y="1524"/>
                </a:lnTo>
                <a:lnTo>
                  <a:pt x="161544" y="0"/>
                </a:lnTo>
                <a:lnTo>
                  <a:pt x="0" y="161544"/>
                </a:lnTo>
                <a:lnTo>
                  <a:pt x="4572" y="163068"/>
                </a:lnTo>
                <a:close/>
              </a:path>
            </a:pathLst>
          </a:custGeom>
          <a:solidFill>
            <a:srgbClr val="46B2B2"/>
          </a:solidFill>
        </p:spPr>
        <p:txBody>
          <a:bodyPr wrap="square" lIns="0" tIns="0" rIns="0" bIns="0" rtlCol="0">
            <a:noAutofit/>
          </a:bodyPr>
          <a:lstStyle/>
          <a:p>
            <a:endParaRPr/>
          </a:p>
        </p:txBody>
      </p:sp>
      <p:sp>
        <p:nvSpPr>
          <p:cNvPr id="4390" name="object 4390"/>
          <p:cNvSpPr/>
          <p:nvPr/>
        </p:nvSpPr>
        <p:spPr>
          <a:xfrm>
            <a:off x="6265164" y="4338828"/>
            <a:ext cx="161544" cy="161544"/>
          </a:xfrm>
          <a:custGeom>
            <a:avLst/>
            <a:gdLst/>
            <a:ahLst/>
            <a:cxnLst/>
            <a:rect l="l" t="t" r="r" b="b"/>
            <a:pathLst>
              <a:path w="161544" h="161544">
                <a:moveTo>
                  <a:pt x="0" y="161544"/>
                </a:moveTo>
                <a:lnTo>
                  <a:pt x="161544" y="0"/>
                </a:lnTo>
              </a:path>
            </a:pathLst>
          </a:custGeom>
          <a:ln w="762">
            <a:solidFill>
              <a:srgbClr val="46B2B2"/>
            </a:solidFill>
          </a:ln>
        </p:spPr>
        <p:txBody>
          <a:bodyPr wrap="square" lIns="0" tIns="0" rIns="0" bIns="0" rtlCol="0">
            <a:noAutofit/>
          </a:bodyPr>
          <a:lstStyle/>
          <a:p>
            <a:endParaRPr/>
          </a:p>
        </p:txBody>
      </p:sp>
      <p:sp>
        <p:nvSpPr>
          <p:cNvPr id="4391" name="object 4391"/>
          <p:cNvSpPr/>
          <p:nvPr/>
        </p:nvSpPr>
        <p:spPr>
          <a:xfrm>
            <a:off x="6264402" y="4338828"/>
            <a:ext cx="162306" cy="161544"/>
          </a:xfrm>
          <a:custGeom>
            <a:avLst/>
            <a:gdLst/>
            <a:ahLst/>
            <a:cxnLst/>
            <a:rect l="l" t="t" r="r" b="b"/>
            <a:pathLst>
              <a:path w="162306" h="161544">
                <a:moveTo>
                  <a:pt x="762" y="161544"/>
                </a:moveTo>
                <a:lnTo>
                  <a:pt x="162306" y="0"/>
                </a:lnTo>
                <a:lnTo>
                  <a:pt x="161544" y="0"/>
                </a:lnTo>
                <a:lnTo>
                  <a:pt x="0" y="161544"/>
                </a:lnTo>
                <a:lnTo>
                  <a:pt x="762" y="161544"/>
                </a:lnTo>
                <a:close/>
              </a:path>
            </a:pathLst>
          </a:custGeom>
          <a:solidFill>
            <a:srgbClr val="46B2B2"/>
          </a:solidFill>
        </p:spPr>
        <p:txBody>
          <a:bodyPr wrap="square" lIns="0" tIns="0" rIns="0" bIns="0" rtlCol="0">
            <a:noAutofit/>
          </a:bodyPr>
          <a:lstStyle/>
          <a:p>
            <a:endParaRPr/>
          </a:p>
        </p:txBody>
      </p:sp>
      <p:sp>
        <p:nvSpPr>
          <p:cNvPr id="4392" name="object 4392"/>
          <p:cNvSpPr/>
          <p:nvPr/>
        </p:nvSpPr>
        <p:spPr>
          <a:xfrm>
            <a:off x="6262877" y="4338066"/>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46B5B5"/>
          </a:solidFill>
        </p:spPr>
        <p:txBody>
          <a:bodyPr wrap="square" lIns="0" tIns="0" rIns="0" bIns="0" rtlCol="0">
            <a:noAutofit/>
          </a:bodyPr>
          <a:lstStyle/>
          <a:p>
            <a:endParaRPr/>
          </a:p>
        </p:txBody>
      </p:sp>
      <p:sp>
        <p:nvSpPr>
          <p:cNvPr id="4393" name="object 4393"/>
          <p:cNvSpPr/>
          <p:nvPr/>
        </p:nvSpPr>
        <p:spPr>
          <a:xfrm>
            <a:off x="6262115" y="4337304"/>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7B7B7"/>
          </a:solidFill>
        </p:spPr>
        <p:txBody>
          <a:bodyPr wrap="square" lIns="0" tIns="0" rIns="0" bIns="0" rtlCol="0">
            <a:noAutofit/>
          </a:bodyPr>
          <a:lstStyle/>
          <a:p>
            <a:endParaRPr/>
          </a:p>
        </p:txBody>
      </p:sp>
      <p:sp>
        <p:nvSpPr>
          <p:cNvPr id="4394" name="object 4394"/>
          <p:cNvSpPr/>
          <p:nvPr/>
        </p:nvSpPr>
        <p:spPr>
          <a:xfrm>
            <a:off x="6260592" y="4337304"/>
            <a:ext cx="163068" cy="161544"/>
          </a:xfrm>
          <a:custGeom>
            <a:avLst/>
            <a:gdLst/>
            <a:ahLst/>
            <a:cxnLst/>
            <a:rect l="l" t="t" r="r" b="b"/>
            <a:pathLst>
              <a:path w="163067" h="161544">
                <a:moveTo>
                  <a:pt x="1524" y="161544"/>
                </a:moveTo>
                <a:lnTo>
                  <a:pt x="163068" y="0"/>
                </a:lnTo>
                <a:lnTo>
                  <a:pt x="161544" y="0"/>
                </a:lnTo>
                <a:lnTo>
                  <a:pt x="0" y="161544"/>
                </a:lnTo>
                <a:lnTo>
                  <a:pt x="1524" y="161544"/>
                </a:lnTo>
                <a:close/>
              </a:path>
            </a:pathLst>
          </a:custGeom>
          <a:solidFill>
            <a:srgbClr val="48B8B8"/>
          </a:solidFill>
        </p:spPr>
        <p:txBody>
          <a:bodyPr wrap="square" lIns="0" tIns="0" rIns="0" bIns="0" rtlCol="0">
            <a:noAutofit/>
          </a:bodyPr>
          <a:lstStyle/>
          <a:p>
            <a:endParaRPr/>
          </a:p>
        </p:txBody>
      </p:sp>
      <p:sp>
        <p:nvSpPr>
          <p:cNvPr id="4395" name="object 4395"/>
          <p:cNvSpPr/>
          <p:nvPr/>
        </p:nvSpPr>
        <p:spPr>
          <a:xfrm>
            <a:off x="6256782" y="4334256"/>
            <a:ext cx="165354" cy="164592"/>
          </a:xfrm>
          <a:custGeom>
            <a:avLst/>
            <a:gdLst/>
            <a:ahLst/>
            <a:cxnLst/>
            <a:rect l="l" t="t" r="r" b="b"/>
            <a:pathLst>
              <a:path w="165353" h="164591">
                <a:moveTo>
                  <a:pt x="3810" y="164592"/>
                </a:moveTo>
                <a:lnTo>
                  <a:pt x="165354" y="3048"/>
                </a:lnTo>
                <a:lnTo>
                  <a:pt x="161544" y="0"/>
                </a:lnTo>
                <a:lnTo>
                  <a:pt x="0" y="161544"/>
                </a:lnTo>
                <a:lnTo>
                  <a:pt x="3810" y="164592"/>
                </a:lnTo>
                <a:close/>
              </a:path>
            </a:pathLst>
          </a:custGeom>
          <a:solidFill>
            <a:srgbClr val="49BABA"/>
          </a:solidFill>
        </p:spPr>
        <p:txBody>
          <a:bodyPr wrap="square" lIns="0" tIns="0" rIns="0" bIns="0" rtlCol="0">
            <a:noAutofit/>
          </a:bodyPr>
          <a:lstStyle/>
          <a:p>
            <a:endParaRPr/>
          </a:p>
        </p:txBody>
      </p:sp>
      <p:sp>
        <p:nvSpPr>
          <p:cNvPr id="4396" name="object 4396"/>
          <p:cNvSpPr/>
          <p:nvPr/>
        </p:nvSpPr>
        <p:spPr>
          <a:xfrm>
            <a:off x="6260592" y="4337304"/>
            <a:ext cx="161544" cy="161544"/>
          </a:xfrm>
          <a:custGeom>
            <a:avLst/>
            <a:gdLst/>
            <a:ahLst/>
            <a:cxnLst/>
            <a:rect l="l" t="t" r="r" b="b"/>
            <a:pathLst>
              <a:path w="161544" h="161544">
                <a:moveTo>
                  <a:pt x="0" y="161544"/>
                </a:moveTo>
                <a:lnTo>
                  <a:pt x="161544" y="0"/>
                </a:lnTo>
              </a:path>
            </a:pathLst>
          </a:custGeom>
          <a:ln w="762">
            <a:solidFill>
              <a:srgbClr val="49BABA"/>
            </a:solidFill>
          </a:ln>
        </p:spPr>
        <p:txBody>
          <a:bodyPr wrap="square" lIns="0" tIns="0" rIns="0" bIns="0" rtlCol="0">
            <a:noAutofit/>
          </a:bodyPr>
          <a:lstStyle/>
          <a:p>
            <a:endParaRPr/>
          </a:p>
        </p:txBody>
      </p:sp>
      <p:sp>
        <p:nvSpPr>
          <p:cNvPr id="4397" name="object 4397"/>
          <p:cNvSpPr/>
          <p:nvPr/>
        </p:nvSpPr>
        <p:spPr>
          <a:xfrm>
            <a:off x="6259830" y="4336542"/>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9BABA"/>
          </a:solidFill>
        </p:spPr>
        <p:txBody>
          <a:bodyPr wrap="square" lIns="0" tIns="0" rIns="0" bIns="0" rtlCol="0">
            <a:noAutofit/>
          </a:bodyPr>
          <a:lstStyle/>
          <a:p>
            <a:endParaRPr/>
          </a:p>
        </p:txBody>
      </p:sp>
      <p:sp>
        <p:nvSpPr>
          <p:cNvPr id="4398" name="object 4398"/>
          <p:cNvSpPr/>
          <p:nvPr/>
        </p:nvSpPr>
        <p:spPr>
          <a:xfrm>
            <a:off x="6258305" y="4335779"/>
            <a:ext cx="163068" cy="162306"/>
          </a:xfrm>
          <a:custGeom>
            <a:avLst/>
            <a:gdLst/>
            <a:ahLst/>
            <a:cxnLst/>
            <a:rect l="l" t="t" r="r" b="b"/>
            <a:pathLst>
              <a:path w="163067" h="162305">
                <a:moveTo>
                  <a:pt x="1524" y="162305"/>
                </a:moveTo>
                <a:lnTo>
                  <a:pt x="163068" y="761"/>
                </a:lnTo>
                <a:lnTo>
                  <a:pt x="162306" y="0"/>
                </a:lnTo>
                <a:lnTo>
                  <a:pt x="0" y="161543"/>
                </a:lnTo>
                <a:lnTo>
                  <a:pt x="1524" y="162305"/>
                </a:lnTo>
                <a:close/>
              </a:path>
            </a:pathLst>
          </a:custGeom>
          <a:solidFill>
            <a:srgbClr val="49BBBB"/>
          </a:solidFill>
        </p:spPr>
        <p:txBody>
          <a:bodyPr wrap="square" lIns="0" tIns="0" rIns="0" bIns="0" rtlCol="0">
            <a:noAutofit/>
          </a:bodyPr>
          <a:lstStyle/>
          <a:p>
            <a:endParaRPr/>
          </a:p>
        </p:txBody>
      </p:sp>
      <p:sp>
        <p:nvSpPr>
          <p:cNvPr id="4399" name="object 4399"/>
          <p:cNvSpPr/>
          <p:nvPr/>
        </p:nvSpPr>
        <p:spPr>
          <a:xfrm>
            <a:off x="6257543" y="4335017"/>
            <a:ext cx="163068" cy="162306"/>
          </a:xfrm>
          <a:custGeom>
            <a:avLst/>
            <a:gdLst/>
            <a:ahLst/>
            <a:cxnLst/>
            <a:rect l="l" t="t" r="r" b="b"/>
            <a:pathLst>
              <a:path w="163067" h="162305">
                <a:moveTo>
                  <a:pt x="762" y="162306"/>
                </a:moveTo>
                <a:lnTo>
                  <a:pt x="163068" y="762"/>
                </a:lnTo>
                <a:lnTo>
                  <a:pt x="161544" y="0"/>
                </a:lnTo>
                <a:lnTo>
                  <a:pt x="0" y="161544"/>
                </a:lnTo>
                <a:lnTo>
                  <a:pt x="762" y="162306"/>
                </a:lnTo>
                <a:close/>
              </a:path>
            </a:pathLst>
          </a:custGeom>
          <a:solidFill>
            <a:srgbClr val="4ABDBD"/>
          </a:solidFill>
        </p:spPr>
        <p:txBody>
          <a:bodyPr wrap="square" lIns="0" tIns="0" rIns="0" bIns="0" rtlCol="0">
            <a:noAutofit/>
          </a:bodyPr>
          <a:lstStyle/>
          <a:p>
            <a:endParaRPr/>
          </a:p>
        </p:txBody>
      </p:sp>
      <p:sp>
        <p:nvSpPr>
          <p:cNvPr id="4400" name="object 4400"/>
          <p:cNvSpPr/>
          <p:nvPr/>
        </p:nvSpPr>
        <p:spPr>
          <a:xfrm>
            <a:off x="6256782" y="4334255"/>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CBFC0"/>
          </a:solidFill>
        </p:spPr>
        <p:txBody>
          <a:bodyPr wrap="square" lIns="0" tIns="0" rIns="0" bIns="0" rtlCol="0">
            <a:noAutofit/>
          </a:bodyPr>
          <a:lstStyle/>
          <a:p>
            <a:endParaRPr/>
          </a:p>
        </p:txBody>
      </p:sp>
      <p:sp>
        <p:nvSpPr>
          <p:cNvPr id="4401" name="object 4401"/>
          <p:cNvSpPr/>
          <p:nvPr/>
        </p:nvSpPr>
        <p:spPr>
          <a:xfrm>
            <a:off x="6252972" y="4331208"/>
            <a:ext cx="165354" cy="164592"/>
          </a:xfrm>
          <a:custGeom>
            <a:avLst/>
            <a:gdLst/>
            <a:ahLst/>
            <a:cxnLst/>
            <a:rect l="l" t="t" r="r" b="b"/>
            <a:pathLst>
              <a:path w="165353" h="164591">
                <a:moveTo>
                  <a:pt x="3810" y="164591"/>
                </a:moveTo>
                <a:lnTo>
                  <a:pt x="165354" y="3047"/>
                </a:lnTo>
                <a:lnTo>
                  <a:pt x="161544" y="0"/>
                </a:lnTo>
                <a:lnTo>
                  <a:pt x="0" y="161543"/>
                </a:lnTo>
                <a:lnTo>
                  <a:pt x="3810" y="164591"/>
                </a:lnTo>
                <a:close/>
              </a:path>
            </a:pathLst>
          </a:custGeom>
          <a:solidFill>
            <a:srgbClr val="4DC2C2"/>
          </a:solidFill>
        </p:spPr>
        <p:txBody>
          <a:bodyPr wrap="square" lIns="0" tIns="0" rIns="0" bIns="0" rtlCol="0">
            <a:noAutofit/>
          </a:bodyPr>
          <a:lstStyle/>
          <a:p>
            <a:endParaRPr/>
          </a:p>
        </p:txBody>
      </p:sp>
      <p:sp>
        <p:nvSpPr>
          <p:cNvPr id="4402" name="object 4402"/>
          <p:cNvSpPr/>
          <p:nvPr/>
        </p:nvSpPr>
        <p:spPr>
          <a:xfrm>
            <a:off x="6256782" y="4334256"/>
            <a:ext cx="161544" cy="161544"/>
          </a:xfrm>
          <a:custGeom>
            <a:avLst/>
            <a:gdLst/>
            <a:ahLst/>
            <a:cxnLst/>
            <a:rect l="l" t="t" r="r" b="b"/>
            <a:pathLst>
              <a:path w="161544" h="161544">
                <a:moveTo>
                  <a:pt x="0" y="161543"/>
                </a:moveTo>
                <a:lnTo>
                  <a:pt x="161544" y="0"/>
                </a:lnTo>
              </a:path>
            </a:pathLst>
          </a:custGeom>
          <a:ln w="762">
            <a:solidFill>
              <a:srgbClr val="4DC2C2"/>
            </a:solidFill>
          </a:ln>
        </p:spPr>
        <p:txBody>
          <a:bodyPr wrap="square" lIns="0" tIns="0" rIns="0" bIns="0" rtlCol="0">
            <a:noAutofit/>
          </a:bodyPr>
          <a:lstStyle/>
          <a:p>
            <a:endParaRPr/>
          </a:p>
        </p:txBody>
      </p:sp>
      <p:sp>
        <p:nvSpPr>
          <p:cNvPr id="4403" name="object 4403"/>
          <p:cNvSpPr/>
          <p:nvPr/>
        </p:nvSpPr>
        <p:spPr>
          <a:xfrm>
            <a:off x="6255258" y="4333493"/>
            <a:ext cx="163068" cy="162306"/>
          </a:xfrm>
          <a:custGeom>
            <a:avLst/>
            <a:gdLst/>
            <a:ahLst/>
            <a:cxnLst/>
            <a:rect l="l" t="t" r="r" b="b"/>
            <a:pathLst>
              <a:path w="163067" h="162305">
                <a:moveTo>
                  <a:pt x="1524" y="162306"/>
                </a:moveTo>
                <a:lnTo>
                  <a:pt x="163068" y="762"/>
                </a:lnTo>
                <a:lnTo>
                  <a:pt x="162306" y="0"/>
                </a:lnTo>
                <a:lnTo>
                  <a:pt x="0" y="161544"/>
                </a:lnTo>
                <a:lnTo>
                  <a:pt x="1524" y="162306"/>
                </a:lnTo>
                <a:close/>
              </a:path>
            </a:pathLst>
          </a:custGeom>
          <a:solidFill>
            <a:srgbClr val="4DC2C2"/>
          </a:solidFill>
        </p:spPr>
        <p:txBody>
          <a:bodyPr wrap="square" lIns="0" tIns="0" rIns="0" bIns="0" rtlCol="0">
            <a:noAutofit/>
          </a:bodyPr>
          <a:lstStyle/>
          <a:p>
            <a:endParaRPr/>
          </a:p>
        </p:txBody>
      </p:sp>
      <p:sp>
        <p:nvSpPr>
          <p:cNvPr id="4404" name="object 4404"/>
          <p:cNvSpPr/>
          <p:nvPr/>
        </p:nvSpPr>
        <p:spPr>
          <a:xfrm>
            <a:off x="6254495" y="4332732"/>
            <a:ext cx="163068" cy="162306"/>
          </a:xfrm>
          <a:custGeom>
            <a:avLst/>
            <a:gdLst/>
            <a:ahLst/>
            <a:cxnLst/>
            <a:rect l="l" t="t" r="r" b="b"/>
            <a:pathLst>
              <a:path w="163067" h="162305">
                <a:moveTo>
                  <a:pt x="762" y="162306"/>
                </a:moveTo>
                <a:lnTo>
                  <a:pt x="163068" y="762"/>
                </a:lnTo>
                <a:lnTo>
                  <a:pt x="161544" y="0"/>
                </a:lnTo>
                <a:lnTo>
                  <a:pt x="0" y="161544"/>
                </a:lnTo>
                <a:lnTo>
                  <a:pt x="762" y="162306"/>
                </a:lnTo>
                <a:close/>
              </a:path>
            </a:pathLst>
          </a:custGeom>
          <a:solidFill>
            <a:srgbClr val="4DC3C3"/>
          </a:solidFill>
        </p:spPr>
        <p:txBody>
          <a:bodyPr wrap="square" lIns="0" tIns="0" rIns="0" bIns="0" rtlCol="0">
            <a:noAutofit/>
          </a:bodyPr>
          <a:lstStyle/>
          <a:p>
            <a:endParaRPr/>
          </a:p>
        </p:txBody>
      </p:sp>
      <p:sp>
        <p:nvSpPr>
          <p:cNvPr id="4405" name="object 4405"/>
          <p:cNvSpPr/>
          <p:nvPr/>
        </p:nvSpPr>
        <p:spPr>
          <a:xfrm>
            <a:off x="6253733" y="4331970"/>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EC5C5"/>
          </a:solidFill>
        </p:spPr>
        <p:txBody>
          <a:bodyPr wrap="square" lIns="0" tIns="0" rIns="0" bIns="0" rtlCol="0">
            <a:noAutofit/>
          </a:bodyPr>
          <a:lstStyle/>
          <a:p>
            <a:endParaRPr/>
          </a:p>
        </p:txBody>
      </p:sp>
      <p:sp>
        <p:nvSpPr>
          <p:cNvPr id="4406" name="object 4406"/>
          <p:cNvSpPr/>
          <p:nvPr/>
        </p:nvSpPr>
        <p:spPr>
          <a:xfrm>
            <a:off x="6252971" y="4331208"/>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FC6C6"/>
          </a:solidFill>
        </p:spPr>
        <p:txBody>
          <a:bodyPr wrap="square" lIns="0" tIns="0" rIns="0" bIns="0" rtlCol="0">
            <a:noAutofit/>
          </a:bodyPr>
          <a:lstStyle/>
          <a:p>
            <a:endParaRPr/>
          </a:p>
        </p:txBody>
      </p:sp>
      <p:sp>
        <p:nvSpPr>
          <p:cNvPr id="4407" name="object 4407"/>
          <p:cNvSpPr/>
          <p:nvPr/>
        </p:nvSpPr>
        <p:spPr>
          <a:xfrm>
            <a:off x="6249162" y="4327397"/>
            <a:ext cx="165354" cy="165354"/>
          </a:xfrm>
          <a:custGeom>
            <a:avLst/>
            <a:gdLst/>
            <a:ahLst/>
            <a:cxnLst/>
            <a:rect l="l" t="t" r="r" b="b"/>
            <a:pathLst>
              <a:path w="165353" h="165353">
                <a:moveTo>
                  <a:pt x="3810" y="165353"/>
                </a:moveTo>
                <a:lnTo>
                  <a:pt x="165354" y="3809"/>
                </a:lnTo>
                <a:lnTo>
                  <a:pt x="161544" y="0"/>
                </a:lnTo>
                <a:lnTo>
                  <a:pt x="0" y="161543"/>
                </a:lnTo>
                <a:lnTo>
                  <a:pt x="3810" y="165353"/>
                </a:lnTo>
                <a:close/>
              </a:path>
            </a:pathLst>
          </a:custGeom>
          <a:solidFill>
            <a:srgbClr val="50C8C8"/>
          </a:solidFill>
        </p:spPr>
        <p:txBody>
          <a:bodyPr wrap="square" lIns="0" tIns="0" rIns="0" bIns="0" rtlCol="0">
            <a:noAutofit/>
          </a:bodyPr>
          <a:lstStyle/>
          <a:p>
            <a:endParaRPr/>
          </a:p>
        </p:txBody>
      </p:sp>
      <p:sp>
        <p:nvSpPr>
          <p:cNvPr id="4408" name="object 4408"/>
          <p:cNvSpPr/>
          <p:nvPr/>
        </p:nvSpPr>
        <p:spPr>
          <a:xfrm>
            <a:off x="6252972" y="4331207"/>
            <a:ext cx="161544" cy="161544"/>
          </a:xfrm>
          <a:custGeom>
            <a:avLst/>
            <a:gdLst/>
            <a:ahLst/>
            <a:cxnLst/>
            <a:rect l="l" t="t" r="r" b="b"/>
            <a:pathLst>
              <a:path w="161544" h="161544">
                <a:moveTo>
                  <a:pt x="0" y="161544"/>
                </a:moveTo>
                <a:lnTo>
                  <a:pt x="161544" y="0"/>
                </a:lnTo>
              </a:path>
            </a:pathLst>
          </a:custGeom>
          <a:ln w="762">
            <a:solidFill>
              <a:srgbClr val="50C8C8"/>
            </a:solidFill>
          </a:ln>
        </p:spPr>
        <p:txBody>
          <a:bodyPr wrap="square" lIns="0" tIns="0" rIns="0" bIns="0" rtlCol="0">
            <a:noAutofit/>
          </a:bodyPr>
          <a:lstStyle/>
          <a:p>
            <a:endParaRPr/>
          </a:p>
        </p:txBody>
      </p:sp>
      <p:sp>
        <p:nvSpPr>
          <p:cNvPr id="4409" name="object 4409"/>
          <p:cNvSpPr/>
          <p:nvPr/>
        </p:nvSpPr>
        <p:spPr>
          <a:xfrm>
            <a:off x="6251448" y="4330445"/>
            <a:ext cx="163068" cy="162306"/>
          </a:xfrm>
          <a:custGeom>
            <a:avLst/>
            <a:gdLst/>
            <a:ahLst/>
            <a:cxnLst/>
            <a:rect l="l" t="t" r="r" b="b"/>
            <a:pathLst>
              <a:path w="163067" h="162305">
                <a:moveTo>
                  <a:pt x="1524" y="162305"/>
                </a:moveTo>
                <a:lnTo>
                  <a:pt x="163068" y="761"/>
                </a:lnTo>
                <a:lnTo>
                  <a:pt x="161544" y="0"/>
                </a:lnTo>
                <a:lnTo>
                  <a:pt x="0" y="161543"/>
                </a:lnTo>
                <a:lnTo>
                  <a:pt x="1524" y="162305"/>
                </a:lnTo>
                <a:close/>
              </a:path>
            </a:pathLst>
          </a:custGeom>
          <a:solidFill>
            <a:srgbClr val="50C8C8"/>
          </a:solidFill>
        </p:spPr>
        <p:txBody>
          <a:bodyPr wrap="square" lIns="0" tIns="0" rIns="0" bIns="0" rtlCol="0">
            <a:noAutofit/>
          </a:bodyPr>
          <a:lstStyle/>
          <a:p>
            <a:endParaRPr/>
          </a:p>
        </p:txBody>
      </p:sp>
      <p:sp>
        <p:nvSpPr>
          <p:cNvPr id="4410" name="object 4410"/>
          <p:cNvSpPr/>
          <p:nvPr/>
        </p:nvSpPr>
        <p:spPr>
          <a:xfrm>
            <a:off x="6250686" y="4328921"/>
            <a:ext cx="162306" cy="163068"/>
          </a:xfrm>
          <a:custGeom>
            <a:avLst/>
            <a:gdLst/>
            <a:ahLst/>
            <a:cxnLst/>
            <a:rect l="l" t="t" r="r" b="b"/>
            <a:pathLst>
              <a:path w="162306" h="163067">
                <a:moveTo>
                  <a:pt x="762" y="163067"/>
                </a:moveTo>
                <a:lnTo>
                  <a:pt x="162306" y="1523"/>
                </a:lnTo>
                <a:lnTo>
                  <a:pt x="161544" y="0"/>
                </a:lnTo>
                <a:lnTo>
                  <a:pt x="0" y="162305"/>
                </a:lnTo>
                <a:lnTo>
                  <a:pt x="762" y="163067"/>
                </a:lnTo>
                <a:close/>
              </a:path>
            </a:pathLst>
          </a:custGeom>
          <a:solidFill>
            <a:srgbClr val="50C9C9"/>
          </a:solidFill>
        </p:spPr>
        <p:txBody>
          <a:bodyPr wrap="square" lIns="0" tIns="0" rIns="0" bIns="0" rtlCol="0">
            <a:noAutofit/>
          </a:bodyPr>
          <a:lstStyle/>
          <a:p>
            <a:endParaRPr/>
          </a:p>
        </p:txBody>
      </p:sp>
      <p:sp>
        <p:nvSpPr>
          <p:cNvPr id="4411" name="object 4411"/>
          <p:cNvSpPr/>
          <p:nvPr/>
        </p:nvSpPr>
        <p:spPr>
          <a:xfrm>
            <a:off x="6249923" y="4328159"/>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1CACA"/>
          </a:solidFill>
        </p:spPr>
        <p:txBody>
          <a:bodyPr wrap="square" lIns="0" tIns="0" rIns="0" bIns="0" rtlCol="0">
            <a:noAutofit/>
          </a:bodyPr>
          <a:lstStyle/>
          <a:p>
            <a:endParaRPr/>
          </a:p>
        </p:txBody>
      </p:sp>
      <p:sp>
        <p:nvSpPr>
          <p:cNvPr id="4412" name="object 4412"/>
          <p:cNvSpPr/>
          <p:nvPr/>
        </p:nvSpPr>
        <p:spPr>
          <a:xfrm>
            <a:off x="6249161" y="432739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1CBCB"/>
          </a:solidFill>
        </p:spPr>
        <p:txBody>
          <a:bodyPr wrap="square" lIns="0" tIns="0" rIns="0" bIns="0" rtlCol="0">
            <a:noAutofit/>
          </a:bodyPr>
          <a:lstStyle/>
          <a:p>
            <a:endParaRPr/>
          </a:p>
        </p:txBody>
      </p:sp>
      <p:sp>
        <p:nvSpPr>
          <p:cNvPr id="4413" name="object 4413"/>
          <p:cNvSpPr/>
          <p:nvPr/>
        </p:nvSpPr>
        <p:spPr>
          <a:xfrm>
            <a:off x="6245351" y="4322826"/>
            <a:ext cx="165354" cy="166116"/>
          </a:xfrm>
          <a:custGeom>
            <a:avLst/>
            <a:gdLst/>
            <a:ahLst/>
            <a:cxnLst/>
            <a:rect l="l" t="t" r="r" b="b"/>
            <a:pathLst>
              <a:path w="165353" h="166115">
                <a:moveTo>
                  <a:pt x="3810" y="166115"/>
                </a:moveTo>
                <a:lnTo>
                  <a:pt x="165354" y="4571"/>
                </a:lnTo>
                <a:lnTo>
                  <a:pt x="161544" y="0"/>
                </a:lnTo>
                <a:lnTo>
                  <a:pt x="0" y="161543"/>
                </a:lnTo>
                <a:lnTo>
                  <a:pt x="3810" y="166115"/>
                </a:lnTo>
                <a:close/>
              </a:path>
            </a:pathLst>
          </a:custGeom>
          <a:solidFill>
            <a:srgbClr val="52CECE"/>
          </a:solidFill>
        </p:spPr>
        <p:txBody>
          <a:bodyPr wrap="square" lIns="0" tIns="0" rIns="0" bIns="0" rtlCol="0">
            <a:noAutofit/>
          </a:bodyPr>
          <a:lstStyle/>
          <a:p>
            <a:endParaRPr/>
          </a:p>
        </p:txBody>
      </p:sp>
      <p:sp>
        <p:nvSpPr>
          <p:cNvPr id="4414" name="object 4414"/>
          <p:cNvSpPr/>
          <p:nvPr/>
        </p:nvSpPr>
        <p:spPr>
          <a:xfrm>
            <a:off x="6249161" y="4327398"/>
            <a:ext cx="161544" cy="161544"/>
          </a:xfrm>
          <a:custGeom>
            <a:avLst/>
            <a:gdLst/>
            <a:ahLst/>
            <a:cxnLst/>
            <a:rect l="l" t="t" r="r" b="b"/>
            <a:pathLst>
              <a:path w="161544" h="161544">
                <a:moveTo>
                  <a:pt x="0" y="161543"/>
                </a:moveTo>
                <a:lnTo>
                  <a:pt x="161544" y="0"/>
                </a:lnTo>
              </a:path>
            </a:pathLst>
          </a:custGeom>
          <a:ln w="762">
            <a:solidFill>
              <a:srgbClr val="52CECE"/>
            </a:solidFill>
          </a:ln>
        </p:spPr>
        <p:txBody>
          <a:bodyPr wrap="square" lIns="0" tIns="0" rIns="0" bIns="0" rtlCol="0">
            <a:noAutofit/>
          </a:bodyPr>
          <a:lstStyle/>
          <a:p>
            <a:endParaRPr/>
          </a:p>
        </p:txBody>
      </p:sp>
      <p:sp>
        <p:nvSpPr>
          <p:cNvPr id="4415" name="object 4415"/>
          <p:cNvSpPr/>
          <p:nvPr/>
        </p:nvSpPr>
        <p:spPr>
          <a:xfrm>
            <a:off x="6248399" y="4326636"/>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CECE"/>
          </a:solidFill>
        </p:spPr>
        <p:txBody>
          <a:bodyPr wrap="square" lIns="0" tIns="0" rIns="0" bIns="0" rtlCol="0">
            <a:noAutofit/>
          </a:bodyPr>
          <a:lstStyle/>
          <a:p>
            <a:endParaRPr/>
          </a:p>
        </p:txBody>
      </p:sp>
      <p:sp>
        <p:nvSpPr>
          <p:cNvPr id="4416" name="object 4416"/>
          <p:cNvSpPr/>
          <p:nvPr/>
        </p:nvSpPr>
        <p:spPr>
          <a:xfrm>
            <a:off x="6247638" y="4325873"/>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2CFCF"/>
          </a:solidFill>
        </p:spPr>
        <p:txBody>
          <a:bodyPr wrap="square" lIns="0" tIns="0" rIns="0" bIns="0" rtlCol="0">
            <a:noAutofit/>
          </a:bodyPr>
          <a:lstStyle/>
          <a:p>
            <a:endParaRPr/>
          </a:p>
        </p:txBody>
      </p:sp>
      <p:sp>
        <p:nvSpPr>
          <p:cNvPr id="4417" name="object 4417"/>
          <p:cNvSpPr/>
          <p:nvPr/>
        </p:nvSpPr>
        <p:spPr>
          <a:xfrm>
            <a:off x="6246876" y="4324349"/>
            <a:ext cx="162306" cy="163068"/>
          </a:xfrm>
          <a:custGeom>
            <a:avLst/>
            <a:gdLst/>
            <a:ahLst/>
            <a:cxnLst/>
            <a:rect l="l" t="t" r="r" b="b"/>
            <a:pathLst>
              <a:path w="162306" h="163067">
                <a:moveTo>
                  <a:pt x="762" y="163068"/>
                </a:moveTo>
                <a:lnTo>
                  <a:pt x="162306" y="1524"/>
                </a:lnTo>
                <a:lnTo>
                  <a:pt x="161544" y="0"/>
                </a:lnTo>
                <a:lnTo>
                  <a:pt x="0" y="162306"/>
                </a:lnTo>
                <a:lnTo>
                  <a:pt x="762" y="163068"/>
                </a:lnTo>
                <a:close/>
              </a:path>
            </a:pathLst>
          </a:custGeom>
          <a:solidFill>
            <a:srgbClr val="52D0D0"/>
          </a:solidFill>
        </p:spPr>
        <p:txBody>
          <a:bodyPr wrap="square" lIns="0" tIns="0" rIns="0" bIns="0" rtlCol="0">
            <a:noAutofit/>
          </a:bodyPr>
          <a:lstStyle/>
          <a:p>
            <a:endParaRPr/>
          </a:p>
        </p:txBody>
      </p:sp>
      <p:sp>
        <p:nvSpPr>
          <p:cNvPr id="4418" name="object 4418"/>
          <p:cNvSpPr/>
          <p:nvPr/>
        </p:nvSpPr>
        <p:spPr>
          <a:xfrm>
            <a:off x="6246114" y="4323587"/>
            <a:ext cx="162306" cy="163068"/>
          </a:xfrm>
          <a:custGeom>
            <a:avLst/>
            <a:gdLst/>
            <a:ahLst/>
            <a:cxnLst/>
            <a:rect l="l" t="t" r="r" b="b"/>
            <a:pathLst>
              <a:path w="162306" h="163067">
                <a:moveTo>
                  <a:pt x="762" y="163068"/>
                </a:moveTo>
                <a:lnTo>
                  <a:pt x="162306" y="762"/>
                </a:lnTo>
                <a:lnTo>
                  <a:pt x="161544" y="0"/>
                </a:lnTo>
                <a:lnTo>
                  <a:pt x="0" y="161544"/>
                </a:lnTo>
                <a:lnTo>
                  <a:pt x="762" y="163068"/>
                </a:lnTo>
                <a:close/>
              </a:path>
            </a:pathLst>
          </a:custGeom>
          <a:solidFill>
            <a:srgbClr val="52D1D1"/>
          </a:solidFill>
        </p:spPr>
        <p:txBody>
          <a:bodyPr wrap="square" lIns="0" tIns="0" rIns="0" bIns="0" rtlCol="0">
            <a:noAutofit/>
          </a:bodyPr>
          <a:lstStyle/>
          <a:p>
            <a:endParaRPr/>
          </a:p>
        </p:txBody>
      </p:sp>
      <p:sp>
        <p:nvSpPr>
          <p:cNvPr id="4419" name="object 4419"/>
          <p:cNvSpPr/>
          <p:nvPr/>
        </p:nvSpPr>
        <p:spPr>
          <a:xfrm>
            <a:off x="6245352" y="4322826"/>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2D2D2"/>
          </a:solidFill>
        </p:spPr>
        <p:txBody>
          <a:bodyPr wrap="square" lIns="0" tIns="0" rIns="0" bIns="0" rtlCol="0">
            <a:noAutofit/>
          </a:bodyPr>
          <a:lstStyle/>
          <a:p>
            <a:endParaRPr/>
          </a:p>
        </p:txBody>
      </p:sp>
      <p:sp>
        <p:nvSpPr>
          <p:cNvPr id="4420" name="object 4420"/>
          <p:cNvSpPr/>
          <p:nvPr/>
        </p:nvSpPr>
        <p:spPr>
          <a:xfrm>
            <a:off x="6242303" y="4317492"/>
            <a:ext cx="164592" cy="166878"/>
          </a:xfrm>
          <a:custGeom>
            <a:avLst/>
            <a:gdLst/>
            <a:ahLst/>
            <a:cxnLst/>
            <a:rect l="l" t="t" r="r" b="b"/>
            <a:pathLst>
              <a:path w="164591" h="166877">
                <a:moveTo>
                  <a:pt x="3048" y="166877"/>
                </a:moveTo>
                <a:lnTo>
                  <a:pt x="164592" y="5333"/>
                </a:lnTo>
                <a:lnTo>
                  <a:pt x="161544" y="0"/>
                </a:lnTo>
                <a:lnTo>
                  <a:pt x="0" y="161543"/>
                </a:lnTo>
                <a:lnTo>
                  <a:pt x="3048" y="166877"/>
                </a:lnTo>
                <a:close/>
              </a:path>
            </a:pathLst>
          </a:custGeom>
          <a:solidFill>
            <a:srgbClr val="53D2D2"/>
          </a:solidFill>
        </p:spPr>
        <p:txBody>
          <a:bodyPr wrap="square" lIns="0" tIns="0" rIns="0" bIns="0" rtlCol="0">
            <a:noAutofit/>
          </a:bodyPr>
          <a:lstStyle/>
          <a:p>
            <a:endParaRPr/>
          </a:p>
        </p:txBody>
      </p:sp>
      <p:sp>
        <p:nvSpPr>
          <p:cNvPr id="4421" name="object 4421"/>
          <p:cNvSpPr/>
          <p:nvPr/>
        </p:nvSpPr>
        <p:spPr>
          <a:xfrm>
            <a:off x="6245351" y="4322826"/>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4422" name="object 4422"/>
          <p:cNvSpPr/>
          <p:nvPr/>
        </p:nvSpPr>
        <p:spPr>
          <a:xfrm>
            <a:off x="6244589" y="4321302"/>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3D2D2"/>
          </a:solidFill>
        </p:spPr>
        <p:txBody>
          <a:bodyPr wrap="square" lIns="0" tIns="0" rIns="0" bIns="0" rtlCol="0">
            <a:noAutofit/>
          </a:bodyPr>
          <a:lstStyle/>
          <a:p>
            <a:endParaRPr/>
          </a:p>
        </p:txBody>
      </p:sp>
      <p:sp>
        <p:nvSpPr>
          <p:cNvPr id="4423" name="object 4423"/>
          <p:cNvSpPr/>
          <p:nvPr/>
        </p:nvSpPr>
        <p:spPr>
          <a:xfrm>
            <a:off x="6243827" y="432053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3D3"/>
          </a:solidFill>
        </p:spPr>
        <p:txBody>
          <a:bodyPr wrap="square" lIns="0" tIns="0" rIns="0" bIns="0" rtlCol="0">
            <a:noAutofit/>
          </a:bodyPr>
          <a:lstStyle/>
          <a:p>
            <a:endParaRPr/>
          </a:p>
        </p:txBody>
      </p:sp>
      <p:sp>
        <p:nvSpPr>
          <p:cNvPr id="4424" name="object 4424"/>
          <p:cNvSpPr/>
          <p:nvPr/>
        </p:nvSpPr>
        <p:spPr>
          <a:xfrm>
            <a:off x="6243065" y="4319015"/>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4D4D4"/>
          </a:solidFill>
        </p:spPr>
        <p:txBody>
          <a:bodyPr wrap="square" lIns="0" tIns="0" rIns="0" bIns="0" rtlCol="0">
            <a:noAutofit/>
          </a:bodyPr>
          <a:lstStyle/>
          <a:p>
            <a:endParaRPr/>
          </a:p>
        </p:txBody>
      </p:sp>
      <p:sp>
        <p:nvSpPr>
          <p:cNvPr id="4425" name="object 4425"/>
          <p:cNvSpPr/>
          <p:nvPr/>
        </p:nvSpPr>
        <p:spPr>
          <a:xfrm>
            <a:off x="6242304" y="4317492"/>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4D5D5"/>
          </a:solidFill>
        </p:spPr>
        <p:txBody>
          <a:bodyPr wrap="square" lIns="0" tIns="0" rIns="0" bIns="0" rtlCol="0">
            <a:noAutofit/>
          </a:bodyPr>
          <a:lstStyle/>
          <a:p>
            <a:endParaRPr/>
          </a:p>
        </p:txBody>
      </p:sp>
      <p:sp>
        <p:nvSpPr>
          <p:cNvPr id="4426" name="object 4426"/>
          <p:cNvSpPr/>
          <p:nvPr/>
        </p:nvSpPr>
        <p:spPr>
          <a:xfrm>
            <a:off x="6234684" y="4303775"/>
            <a:ext cx="169164" cy="175260"/>
          </a:xfrm>
          <a:custGeom>
            <a:avLst/>
            <a:gdLst/>
            <a:ahLst/>
            <a:cxnLst/>
            <a:rect l="l" t="t" r="r" b="b"/>
            <a:pathLst>
              <a:path w="169163" h="175260">
                <a:moveTo>
                  <a:pt x="7620" y="175260"/>
                </a:moveTo>
                <a:lnTo>
                  <a:pt x="169164" y="13716"/>
                </a:lnTo>
                <a:lnTo>
                  <a:pt x="161544" y="0"/>
                </a:lnTo>
                <a:lnTo>
                  <a:pt x="0" y="161544"/>
                </a:lnTo>
                <a:lnTo>
                  <a:pt x="7620" y="175260"/>
                </a:lnTo>
                <a:close/>
              </a:path>
            </a:pathLst>
          </a:custGeom>
          <a:solidFill>
            <a:srgbClr val="55D6D6"/>
          </a:solidFill>
        </p:spPr>
        <p:txBody>
          <a:bodyPr wrap="square" lIns="0" tIns="0" rIns="0" bIns="0" rtlCol="0">
            <a:noAutofit/>
          </a:bodyPr>
          <a:lstStyle/>
          <a:p>
            <a:endParaRPr/>
          </a:p>
        </p:txBody>
      </p:sp>
      <p:sp>
        <p:nvSpPr>
          <p:cNvPr id="4427" name="object 4427"/>
          <p:cNvSpPr/>
          <p:nvPr/>
        </p:nvSpPr>
        <p:spPr>
          <a:xfrm>
            <a:off x="6242304" y="4317491"/>
            <a:ext cx="161544" cy="161544"/>
          </a:xfrm>
          <a:custGeom>
            <a:avLst/>
            <a:gdLst/>
            <a:ahLst/>
            <a:cxnLst/>
            <a:rect l="l" t="t" r="r" b="b"/>
            <a:pathLst>
              <a:path w="161544" h="161544">
                <a:moveTo>
                  <a:pt x="0" y="161544"/>
                </a:moveTo>
                <a:lnTo>
                  <a:pt x="161544" y="0"/>
                </a:lnTo>
              </a:path>
            </a:pathLst>
          </a:custGeom>
          <a:ln w="762">
            <a:solidFill>
              <a:srgbClr val="55D6D6"/>
            </a:solidFill>
          </a:ln>
        </p:spPr>
        <p:txBody>
          <a:bodyPr wrap="square" lIns="0" tIns="0" rIns="0" bIns="0" rtlCol="0">
            <a:noAutofit/>
          </a:bodyPr>
          <a:lstStyle/>
          <a:p>
            <a:endParaRPr/>
          </a:p>
        </p:txBody>
      </p:sp>
      <p:sp>
        <p:nvSpPr>
          <p:cNvPr id="4428" name="object 4428"/>
          <p:cNvSpPr/>
          <p:nvPr/>
        </p:nvSpPr>
        <p:spPr>
          <a:xfrm>
            <a:off x="6238494" y="4310633"/>
            <a:ext cx="165354" cy="168402"/>
          </a:xfrm>
          <a:custGeom>
            <a:avLst/>
            <a:gdLst/>
            <a:ahLst/>
            <a:cxnLst/>
            <a:rect l="l" t="t" r="r" b="b"/>
            <a:pathLst>
              <a:path w="165353" h="168401">
                <a:moveTo>
                  <a:pt x="3810" y="168401"/>
                </a:moveTo>
                <a:lnTo>
                  <a:pt x="165354" y="6857"/>
                </a:lnTo>
                <a:lnTo>
                  <a:pt x="161544" y="0"/>
                </a:lnTo>
                <a:lnTo>
                  <a:pt x="0" y="161543"/>
                </a:lnTo>
                <a:lnTo>
                  <a:pt x="3810" y="168401"/>
                </a:lnTo>
                <a:close/>
              </a:path>
            </a:pathLst>
          </a:custGeom>
          <a:solidFill>
            <a:srgbClr val="55D6D6"/>
          </a:solidFill>
        </p:spPr>
        <p:txBody>
          <a:bodyPr wrap="square" lIns="0" tIns="0" rIns="0" bIns="0" rtlCol="0">
            <a:noAutofit/>
          </a:bodyPr>
          <a:lstStyle/>
          <a:p>
            <a:endParaRPr/>
          </a:p>
        </p:txBody>
      </p:sp>
      <p:sp>
        <p:nvSpPr>
          <p:cNvPr id="4429" name="object 4429"/>
          <p:cNvSpPr/>
          <p:nvPr/>
        </p:nvSpPr>
        <p:spPr>
          <a:xfrm>
            <a:off x="6234684" y="4303775"/>
            <a:ext cx="165354" cy="168402"/>
          </a:xfrm>
          <a:custGeom>
            <a:avLst/>
            <a:gdLst/>
            <a:ahLst/>
            <a:cxnLst/>
            <a:rect l="l" t="t" r="r" b="b"/>
            <a:pathLst>
              <a:path w="165353" h="168401">
                <a:moveTo>
                  <a:pt x="3810" y="168401"/>
                </a:moveTo>
                <a:lnTo>
                  <a:pt x="165354" y="6857"/>
                </a:lnTo>
                <a:lnTo>
                  <a:pt x="161544" y="0"/>
                </a:lnTo>
                <a:lnTo>
                  <a:pt x="0" y="161543"/>
                </a:lnTo>
                <a:lnTo>
                  <a:pt x="3810" y="168401"/>
                </a:lnTo>
                <a:close/>
              </a:path>
            </a:pathLst>
          </a:custGeom>
          <a:solidFill>
            <a:srgbClr val="55D7D7"/>
          </a:solidFill>
        </p:spPr>
        <p:txBody>
          <a:bodyPr wrap="square" lIns="0" tIns="0" rIns="0" bIns="0" rtlCol="0">
            <a:noAutofit/>
          </a:bodyPr>
          <a:lstStyle/>
          <a:p>
            <a:endParaRPr/>
          </a:p>
        </p:txBody>
      </p:sp>
      <p:sp>
        <p:nvSpPr>
          <p:cNvPr id="4430" name="object 4430"/>
          <p:cNvSpPr/>
          <p:nvPr/>
        </p:nvSpPr>
        <p:spPr>
          <a:xfrm>
            <a:off x="6222491" y="4276344"/>
            <a:ext cx="173736" cy="188976"/>
          </a:xfrm>
          <a:custGeom>
            <a:avLst/>
            <a:gdLst/>
            <a:ahLst/>
            <a:cxnLst/>
            <a:rect l="l" t="t" r="r" b="b"/>
            <a:pathLst>
              <a:path w="173736" h="188975">
                <a:moveTo>
                  <a:pt x="12191" y="188975"/>
                </a:moveTo>
                <a:lnTo>
                  <a:pt x="173735" y="27431"/>
                </a:lnTo>
                <a:lnTo>
                  <a:pt x="161543" y="0"/>
                </a:lnTo>
                <a:lnTo>
                  <a:pt x="0" y="161543"/>
                </a:lnTo>
                <a:lnTo>
                  <a:pt x="12191" y="188975"/>
                </a:lnTo>
                <a:close/>
              </a:path>
            </a:pathLst>
          </a:custGeom>
          <a:solidFill>
            <a:srgbClr val="57D8D8"/>
          </a:solidFill>
        </p:spPr>
        <p:txBody>
          <a:bodyPr wrap="square" lIns="0" tIns="0" rIns="0" bIns="0" rtlCol="0">
            <a:noAutofit/>
          </a:bodyPr>
          <a:lstStyle/>
          <a:p>
            <a:endParaRPr/>
          </a:p>
        </p:txBody>
      </p:sp>
      <p:sp>
        <p:nvSpPr>
          <p:cNvPr id="4431" name="object 4431"/>
          <p:cNvSpPr/>
          <p:nvPr/>
        </p:nvSpPr>
        <p:spPr>
          <a:xfrm>
            <a:off x="6234683" y="4303776"/>
            <a:ext cx="161544" cy="161544"/>
          </a:xfrm>
          <a:custGeom>
            <a:avLst/>
            <a:gdLst/>
            <a:ahLst/>
            <a:cxnLst/>
            <a:rect l="l" t="t" r="r" b="b"/>
            <a:pathLst>
              <a:path w="161544" h="161544">
                <a:moveTo>
                  <a:pt x="0" y="161543"/>
                </a:moveTo>
                <a:lnTo>
                  <a:pt x="161544" y="0"/>
                </a:lnTo>
              </a:path>
            </a:pathLst>
          </a:custGeom>
          <a:ln w="762">
            <a:solidFill>
              <a:srgbClr val="57D8D8"/>
            </a:solidFill>
          </a:ln>
        </p:spPr>
        <p:txBody>
          <a:bodyPr wrap="square" lIns="0" tIns="0" rIns="0" bIns="0" rtlCol="0">
            <a:noAutofit/>
          </a:bodyPr>
          <a:lstStyle/>
          <a:p>
            <a:endParaRPr/>
          </a:p>
        </p:txBody>
      </p:sp>
      <p:sp>
        <p:nvSpPr>
          <p:cNvPr id="4432" name="object 4432"/>
          <p:cNvSpPr/>
          <p:nvPr/>
        </p:nvSpPr>
        <p:spPr>
          <a:xfrm>
            <a:off x="6204966" y="4235196"/>
            <a:ext cx="179070" cy="202692"/>
          </a:xfrm>
          <a:custGeom>
            <a:avLst/>
            <a:gdLst/>
            <a:ahLst/>
            <a:cxnLst/>
            <a:rect l="l" t="t" r="r" b="b"/>
            <a:pathLst>
              <a:path w="179070" h="202691">
                <a:moveTo>
                  <a:pt x="17525" y="202691"/>
                </a:moveTo>
                <a:lnTo>
                  <a:pt x="179069" y="41147"/>
                </a:lnTo>
                <a:lnTo>
                  <a:pt x="161543" y="0"/>
                </a:lnTo>
                <a:lnTo>
                  <a:pt x="0" y="161543"/>
                </a:lnTo>
                <a:lnTo>
                  <a:pt x="17525" y="202691"/>
                </a:lnTo>
                <a:close/>
              </a:path>
            </a:pathLst>
          </a:custGeom>
          <a:solidFill>
            <a:srgbClr val="57DADA"/>
          </a:solidFill>
        </p:spPr>
        <p:txBody>
          <a:bodyPr wrap="square" lIns="0" tIns="0" rIns="0" bIns="0" rtlCol="0">
            <a:noAutofit/>
          </a:bodyPr>
          <a:lstStyle/>
          <a:p>
            <a:endParaRPr/>
          </a:p>
        </p:txBody>
      </p:sp>
      <p:sp>
        <p:nvSpPr>
          <p:cNvPr id="4433" name="object 4433"/>
          <p:cNvSpPr/>
          <p:nvPr/>
        </p:nvSpPr>
        <p:spPr>
          <a:xfrm>
            <a:off x="6222492" y="4276344"/>
            <a:ext cx="161544" cy="161544"/>
          </a:xfrm>
          <a:custGeom>
            <a:avLst/>
            <a:gdLst/>
            <a:ahLst/>
            <a:cxnLst/>
            <a:rect l="l" t="t" r="r" b="b"/>
            <a:pathLst>
              <a:path w="161544" h="161544">
                <a:moveTo>
                  <a:pt x="0" y="161543"/>
                </a:moveTo>
                <a:lnTo>
                  <a:pt x="161544" y="0"/>
                </a:lnTo>
              </a:path>
            </a:pathLst>
          </a:custGeom>
          <a:ln w="762">
            <a:solidFill>
              <a:srgbClr val="57DADA"/>
            </a:solidFill>
          </a:ln>
        </p:spPr>
        <p:txBody>
          <a:bodyPr wrap="square" lIns="0" tIns="0" rIns="0" bIns="0" rtlCol="0">
            <a:noAutofit/>
          </a:bodyPr>
          <a:lstStyle/>
          <a:p>
            <a:endParaRPr/>
          </a:p>
        </p:txBody>
      </p:sp>
      <p:sp>
        <p:nvSpPr>
          <p:cNvPr id="4434" name="object 4434"/>
          <p:cNvSpPr/>
          <p:nvPr/>
        </p:nvSpPr>
        <p:spPr>
          <a:xfrm>
            <a:off x="6182106" y="4180331"/>
            <a:ext cx="184404" cy="216408"/>
          </a:xfrm>
          <a:custGeom>
            <a:avLst/>
            <a:gdLst/>
            <a:ahLst/>
            <a:cxnLst/>
            <a:rect l="l" t="t" r="r" b="b"/>
            <a:pathLst>
              <a:path w="184403" h="216408">
                <a:moveTo>
                  <a:pt x="22860" y="216408"/>
                </a:moveTo>
                <a:lnTo>
                  <a:pt x="184404" y="54864"/>
                </a:lnTo>
                <a:lnTo>
                  <a:pt x="161544" y="0"/>
                </a:lnTo>
                <a:lnTo>
                  <a:pt x="0" y="161544"/>
                </a:lnTo>
                <a:lnTo>
                  <a:pt x="22860" y="216408"/>
                </a:lnTo>
                <a:close/>
              </a:path>
            </a:pathLst>
          </a:custGeom>
          <a:solidFill>
            <a:srgbClr val="57DBDB"/>
          </a:solidFill>
        </p:spPr>
        <p:txBody>
          <a:bodyPr wrap="square" lIns="0" tIns="0" rIns="0" bIns="0" rtlCol="0">
            <a:noAutofit/>
          </a:bodyPr>
          <a:lstStyle/>
          <a:p>
            <a:endParaRPr/>
          </a:p>
        </p:txBody>
      </p:sp>
      <p:sp>
        <p:nvSpPr>
          <p:cNvPr id="4435" name="object 4435"/>
          <p:cNvSpPr/>
          <p:nvPr/>
        </p:nvSpPr>
        <p:spPr>
          <a:xfrm>
            <a:off x="6204966" y="4235195"/>
            <a:ext cx="161544" cy="161544"/>
          </a:xfrm>
          <a:custGeom>
            <a:avLst/>
            <a:gdLst/>
            <a:ahLst/>
            <a:cxnLst/>
            <a:rect l="l" t="t" r="r" b="b"/>
            <a:pathLst>
              <a:path w="161544" h="161544">
                <a:moveTo>
                  <a:pt x="0" y="161543"/>
                </a:moveTo>
                <a:lnTo>
                  <a:pt x="161544" y="0"/>
                </a:lnTo>
              </a:path>
            </a:pathLst>
          </a:custGeom>
          <a:ln w="762">
            <a:solidFill>
              <a:srgbClr val="57DBDB"/>
            </a:solidFill>
          </a:ln>
        </p:spPr>
        <p:txBody>
          <a:bodyPr wrap="square" lIns="0" tIns="0" rIns="0" bIns="0" rtlCol="0">
            <a:noAutofit/>
          </a:bodyPr>
          <a:lstStyle/>
          <a:p>
            <a:endParaRPr/>
          </a:p>
        </p:txBody>
      </p:sp>
      <p:sp>
        <p:nvSpPr>
          <p:cNvPr id="4436" name="object 4436"/>
          <p:cNvSpPr/>
          <p:nvPr/>
        </p:nvSpPr>
        <p:spPr>
          <a:xfrm>
            <a:off x="6140195" y="4078986"/>
            <a:ext cx="203454" cy="262890"/>
          </a:xfrm>
          <a:custGeom>
            <a:avLst/>
            <a:gdLst/>
            <a:ahLst/>
            <a:cxnLst/>
            <a:rect l="l" t="t" r="r" b="b"/>
            <a:pathLst>
              <a:path w="203453" h="262889">
                <a:moveTo>
                  <a:pt x="41910" y="262889"/>
                </a:moveTo>
                <a:lnTo>
                  <a:pt x="203454" y="101345"/>
                </a:lnTo>
                <a:lnTo>
                  <a:pt x="162306" y="0"/>
                </a:lnTo>
                <a:lnTo>
                  <a:pt x="0" y="161543"/>
                </a:lnTo>
                <a:lnTo>
                  <a:pt x="41910" y="262889"/>
                </a:lnTo>
                <a:close/>
              </a:path>
            </a:pathLst>
          </a:custGeom>
          <a:solidFill>
            <a:srgbClr val="57DBDB"/>
          </a:solidFill>
        </p:spPr>
        <p:txBody>
          <a:bodyPr wrap="square" lIns="0" tIns="0" rIns="0" bIns="0" rtlCol="0">
            <a:noAutofit/>
          </a:bodyPr>
          <a:lstStyle/>
          <a:p>
            <a:endParaRPr/>
          </a:p>
        </p:txBody>
      </p:sp>
      <p:sp>
        <p:nvSpPr>
          <p:cNvPr id="4437" name="object 4437"/>
          <p:cNvSpPr/>
          <p:nvPr/>
        </p:nvSpPr>
        <p:spPr>
          <a:xfrm>
            <a:off x="6182105" y="4180332"/>
            <a:ext cx="161544" cy="161544"/>
          </a:xfrm>
          <a:custGeom>
            <a:avLst/>
            <a:gdLst/>
            <a:ahLst/>
            <a:cxnLst/>
            <a:rect l="l" t="t" r="r" b="b"/>
            <a:pathLst>
              <a:path w="161544" h="161544">
                <a:moveTo>
                  <a:pt x="0" y="161543"/>
                </a:moveTo>
                <a:lnTo>
                  <a:pt x="161544" y="0"/>
                </a:lnTo>
              </a:path>
            </a:pathLst>
          </a:custGeom>
          <a:ln w="762">
            <a:solidFill>
              <a:srgbClr val="57DBDB"/>
            </a:solidFill>
          </a:ln>
        </p:spPr>
        <p:txBody>
          <a:bodyPr wrap="square" lIns="0" tIns="0" rIns="0" bIns="0" rtlCol="0">
            <a:noAutofit/>
          </a:bodyPr>
          <a:lstStyle/>
          <a:p>
            <a:endParaRPr/>
          </a:p>
        </p:txBody>
      </p:sp>
      <p:sp>
        <p:nvSpPr>
          <p:cNvPr id="4438" name="object 4438"/>
          <p:cNvSpPr/>
          <p:nvPr/>
        </p:nvSpPr>
        <p:spPr>
          <a:xfrm>
            <a:off x="6099047" y="3978401"/>
            <a:ext cx="203454" cy="262128"/>
          </a:xfrm>
          <a:custGeom>
            <a:avLst/>
            <a:gdLst/>
            <a:ahLst/>
            <a:cxnLst/>
            <a:rect l="l" t="t" r="r" b="b"/>
            <a:pathLst>
              <a:path w="203453" h="262127">
                <a:moveTo>
                  <a:pt x="41148" y="262127"/>
                </a:moveTo>
                <a:lnTo>
                  <a:pt x="203454" y="100583"/>
                </a:lnTo>
                <a:lnTo>
                  <a:pt x="161544" y="0"/>
                </a:lnTo>
                <a:lnTo>
                  <a:pt x="0" y="161543"/>
                </a:lnTo>
                <a:lnTo>
                  <a:pt x="41148" y="262127"/>
                </a:lnTo>
                <a:close/>
              </a:path>
            </a:pathLst>
          </a:custGeom>
          <a:solidFill>
            <a:srgbClr val="57DBDB"/>
          </a:solidFill>
        </p:spPr>
        <p:txBody>
          <a:bodyPr wrap="square" lIns="0" tIns="0" rIns="0" bIns="0" rtlCol="0">
            <a:noAutofit/>
          </a:bodyPr>
          <a:lstStyle/>
          <a:p>
            <a:endParaRPr/>
          </a:p>
        </p:txBody>
      </p:sp>
      <p:sp>
        <p:nvSpPr>
          <p:cNvPr id="4439" name="object 4439"/>
          <p:cNvSpPr/>
          <p:nvPr/>
        </p:nvSpPr>
        <p:spPr>
          <a:xfrm>
            <a:off x="6140195" y="4078985"/>
            <a:ext cx="162306" cy="161544"/>
          </a:xfrm>
          <a:custGeom>
            <a:avLst/>
            <a:gdLst/>
            <a:ahLst/>
            <a:cxnLst/>
            <a:rect l="l" t="t" r="r" b="b"/>
            <a:pathLst>
              <a:path w="162305" h="161544">
                <a:moveTo>
                  <a:pt x="0" y="161543"/>
                </a:moveTo>
                <a:lnTo>
                  <a:pt x="162306" y="0"/>
                </a:lnTo>
              </a:path>
            </a:pathLst>
          </a:custGeom>
          <a:ln w="762">
            <a:solidFill>
              <a:srgbClr val="57DBDB"/>
            </a:solidFill>
          </a:ln>
        </p:spPr>
        <p:txBody>
          <a:bodyPr wrap="square" lIns="0" tIns="0" rIns="0" bIns="0" rtlCol="0">
            <a:noAutofit/>
          </a:bodyPr>
          <a:lstStyle/>
          <a:p>
            <a:endParaRPr/>
          </a:p>
        </p:txBody>
      </p:sp>
      <p:sp>
        <p:nvSpPr>
          <p:cNvPr id="4440" name="object 4440"/>
          <p:cNvSpPr/>
          <p:nvPr/>
        </p:nvSpPr>
        <p:spPr>
          <a:xfrm>
            <a:off x="6099048" y="3915917"/>
            <a:ext cx="200405" cy="224028"/>
          </a:xfrm>
          <a:custGeom>
            <a:avLst/>
            <a:gdLst/>
            <a:ahLst/>
            <a:cxnLst/>
            <a:rect l="l" t="t" r="r" b="b"/>
            <a:pathLst>
              <a:path w="200405" h="224027">
                <a:moveTo>
                  <a:pt x="0" y="224027"/>
                </a:moveTo>
                <a:lnTo>
                  <a:pt x="161544" y="62483"/>
                </a:lnTo>
                <a:lnTo>
                  <a:pt x="200405" y="0"/>
                </a:lnTo>
                <a:lnTo>
                  <a:pt x="38099" y="161543"/>
                </a:lnTo>
                <a:lnTo>
                  <a:pt x="0" y="224027"/>
                </a:lnTo>
                <a:close/>
              </a:path>
            </a:pathLst>
          </a:custGeom>
          <a:solidFill>
            <a:srgbClr val="54D5D5"/>
          </a:solidFill>
        </p:spPr>
        <p:txBody>
          <a:bodyPr wrap="square" lIns="0" tIns="0" rIns="0" bIns="0" rtlCol="0">
            <a:noAutofit/>
          </a:bodyPr>
          <a:lstStyle/>
          <a:p>
            <a:endParaRPr/>
          </a:p>
        </p:txBody>
      </p:sp>
      <p:sp>
        <p:nvSpPr>
          <p:cNvPr id="4441" name="object 4441"/>
          <p:cNvSpPr/>
          <p:nvPr/>
        </p:nvSpPr>
        <p:spPr>
          <a:xfrm>
            <a:off x="6099048" y="3978401"/>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4442" name="object 4442"/>
          <p:cNvSpPr/>
          <p:nvPr/>
        </p:nvSpPr>
        <p:spPr>
          <a:xfrm>
            <a:off x="6137148" y="3880103"/>
            <a:ext cx="184403" cy="197358"/>
          </a:xfrm>
          <a:custGeom>
            <a:avLst/>
            <a:gdLst/>
            <a:ahLst/>
            <a:cxnLst/>
            <a:rect l="l" t="t" r="r" b="b"/>
            <a:pathLst>
              <a:path w="184403" h="197358">
                <a:moveTo>
                  <a:pt x="0" y="197358"/>
                </a:moveTo>
                <a:lnTo>
                  <a:pt x="162306" y="35814"/>
                </a:lnTo>
                <a:lnTo>
                  <a:pt x="184403" y="0"/>
                </a:lnTo>
                <a:lnTo>
                  <a:pt x="22859" y="161544"/>
                </a:lnTo>
                <a:lnTo>
                  <a:pt x="0" y="197358"/>
                </a:lnTo>
                <a:close/>
              </a:path>
            </a:pathLst>
          </a:custGeom>
          <a:solidFill>
            <a:srgbClr val="54D5D5"/>
          </a:solidFill>
        </p:spPr>
        <p:txBody>
          <a:bodyPr wrap="square" lIns="0" tIns="0" rIns="0" bIns="0" rtlCol="0">
            <a:noAutofit/>
          </a:bodyPr>
          <a:lstStyle/>
          <a:p>
            <a:endParaRPr/>
          </a:p>
        </p:txBody>
      </p:sp>
      <p:sp>
        <p:nvSpPr>
          <p:cNvPr id="4443" name="object 4443"/>
          <p:cNvSpPr/>
          <p:nvPr/>
        </p:nvSpPr>
        <p:spPr>
          <a:xfrm>
            <a:off x="6137148" y="3915917"/>
            <a:ext cx="162306" cy="161544"/>
          </a:xfrm>
          <a:custGeom>
            <a:avLst/>
            <a:gdLst/>
            <a:ahLst/>
            <a:cxnLst/>
            <a:rect l="l" t="t" r="r" b="b"/>
            <a:pathLst>
              <a:path w="162305" h="161544">
                <a:moveTo>
                  <a:pt x="0" y="161543"/>
                </a:moveTo>
                <a:lnTo>
                  <a:pt x="162306" y="0"/>
                </a:lnTo>
              </a:path>
            </a:pathLst>
          </a:custGeom>
          <a:ln w="762">
            <a:solidFill>
              <a:srgbClr val="54D5D5"/>
            </a:solidFill>
          </a:ln>
        </p:spPr>
        <p:txBody>
          <a:bodyPr wrap="square" lIns="0" tIns="0" rIns="0" bIns="0" rtlCol="0">
            <a:noAutofit/>
          </a:bodyPr>
          <a:lstStyle/>
          <a:p>
            <a:endParaRPr/>
          </a:p>
        </p:txBody>
      </p:sp>
      <p:sp>
        <p:nvSpPr>
          <p:cNvPr id="4444" name="object 4444"/>
          <p:cNvSpPr/>
          <p:nvPr/>
        </p:nvSpPr>
        <p:spPr>
          <a:xfrm>
            <a:off x="6160007" y="3851910"/>
            <a:ext cx="180594" cy="189738"/>
          </a:xfrm>
          <a:custGeom>
            <a:avLst/>
            <a:gdLst/>
            <a:ahLst/>
            <a:cxnLst/>
            <a:rect l="l" t="t" r="r" b="b"/>
            <a:pathLst>
              <a:path w="180594" h="189737">
                <a:moveTo>
                  <a:pt x="0" y="189737"/>
                </a:moveTo>
                <a:lnTo>
                  <a:pt x="161544" y="28193"/>
                </a:lnTo>
                <a:lnTo>
                  <a:pt x="180594" y="0"/>
                </a:lnTo>
                <a:lnTo>
                  <a:pt x="19049" y="161543"/>
                </a:lnTo>
                <a:lnTo>
                  <a:pt x="0" y="189737"/>
                </a:lnTo>
                <a:close/>
              </a:path>
            </a:pathLst>
          </a:custGeom>
          <a:solidFill>
            <a:srgbClr val="54D4D4"/>
          </a:solidFill>
        </p:spPr>
        <p:txBody>
          <a:bodyPr wrap="square" lIns="0" tIns="0" rIns="0" bIns="0" rtlCol="0">
            <a:noAutofit/>
          </a:bodyPr>
          <a:lstStyle/>
          <a:p>
            <a:endParaRPr/>
          </a:p>
        </p:txBody>
      </p:sp>
      <p:sp>
        <p:nvSpPr>
          <p:cNvPr id="4445" name="object 4445"/>
          <p:cNvSpPr/>
          <p:nvPr/>
        </p:nvSpPr>
        <p:spPr>
          <a:xfrm>
            <a:off x="6160007" y="3880104"/>
            <a:ext cx="161544" cy="161544"/>
          </a:xfrm>
          <a:custGeom>
            <a:avLst/>
            <a:gdLst/>
            <a:ahLst/>
            <a:cxnLst/>
            <a:rect l="l" t="t" r="r" b="b"/>
            <a:pathLst>
              <a:path w="161544" h="161544">
                <a:moveTo>
                  <a:pt x="0" y="161544"/>
                </a:moveTo>
                <a:lnTo>
                  <a:pt x="161544" y="0"/>
                </a:lnTo>
              </a:path>
            </a:pathLst>
          </a:custGeom>
          <a:ln w="762">
            <a:solidFill>
              <a:srgbClr val="54D4D4"/>
            </a:solidFill>
          </a:ln>
        </p:spPr>
        <p:txBody>
          <a:bodyPr wrap="square" lIns="0" tIns="0" rIns="0" bIns="0" rtlCol="0">
            <a:noAutofit/>
          </a:bodyPr>
          <a:lstStyle/>
          <a:p>
            <a:endParaRPr/>
          </a:p>
        </p:txBody>
      </p:sp>
      <p:sp>
        <p:nvSpPr>
          <p:cNvPr id="4446" name="object 4446"/>
          <p:cNvSpPr/>
          <p:nvPr/>
        </p:nvSpPr>
        <p:spPr>
          <a:xfrm>
            <a:off x="6160007" y="3865626"/>
            <a:ext cx="170688" cy="176022"/>
          </a:xfrm>
          <a:custGeom>
            <a:avLst/>
            <a:gdLst/>
            <a:ahLst/>
            <a:cxnLst/>
            <a:rect l="l" t="t" r="r" b="b"/>
            <a:pathLst>
              <a:path w="170687" h="176022">
                <a:moveTo>
                  <a:pt x="0" y="176022"/>
                </a:moveTo>
                <a:lnTo>
                  <a:pt x="161544" y="14478"/>
                </a:lnTo>
                <a:lnTo>
                  <a:pt x="170688" y="0"/>
                </a:lnTo>
                <a:lnTo>
                  <a:pt x="9143" y="161544"/>
                </a:lnTo>
                <a:lnTo>
                  <a:pt x="0" y="176022"/>
                </a:lnTo>
                <a:close/>
              </a:path>
            </a:pathLst>
          </a:custGeom>
          <a:solidFill>
            <a:srgbClr val="54D4D4"/>
          </a:solidFill>
        </p:spPr>
        <p:txBody>
          <a:bodyPr wrap="square" lIns="0" tIns="0" rIns="0" bIns="0" rtlCol="0">
            <a:noAutofit/>
          </a:bodyPr>
          <a:lstStyle/>
          <a:p>
            <a:endParaRPr/>
          </a:p>
        </p:txBody>
      </p:sp>
      <p:sp>
        <p:nvSpPr>
          <p:cNvPr id="4447" name="object 4447"/>
          <p:cNvSpPr/>
          <p:nvPr/>
        </p:nvSpPr>
        <p:spPr>
          <a:xfrm>
            <a:off x="6169151" y="3851910"/>
            <a:ext cx="171450" cy="175260"/>
          </a:xfrm>
          <a:custGeom>
            <a:avLst/>
            <a:gdLst/>
            <a:ahLst/>
            <a:cxnLst/>
            <a:rect l="l" t="t" r="r" b="b"/>
            <a:pathLst>
              <a:path w="171450" h="175260">
                <a:moveTo>
                  <a:pt x="0" y="175260"/>
                </a:moveTo>
                <a:lnTo>
                  <a:pt x="161544" y="13716"/>
                </a:lnTo>
                <a:lnTo>
                  <a:pt x="171450" y="0"/>
                </a:lnTo>
                <a:lnTo>
                  <a:pt x="9905" y="161544"/>
                </a:lnTo>
                <a:lnTo>
                  <a:pt x="0" y="175260"/>
                </a:lnTo>
                <a:close/>
              </a:path>
            </a:pathLst>
          </a:custGeom>
          <a:solidFill>
            <a:srgbClr val="53D3D3"/>
          </a:solidFill>
        </p:spPr>
        <p:txBody>
          <a:bodyPr wrap="square" lIns="0" tIns="0" rIns="0" bIns="0" rtlCol="0">
            <a:noAutofit/>
          </a:bodyPr>
          <a:lstStyle/>
          <a:p>
            <a:endParaRPr/>
          </a:p>
        </p:txBody>
      </p:sp>
      <p:sp>
        <p:nvSpPr>
          <p:cNvPr id="4448" name="object 4448"/>
          <p:cNvSpPr/>
          <p:nvPr/>
        </p:nvSpPr>
        <p:spPr>
          <a:xfrm>
            <a:off x="6179057" y="3831336"/>
            <a:ext cx="176022" cy="182118"/>
          </a:xfrm>
          <a:custGeom>
            <a:avLst/>
            <a:gdLst/>
            <a:ahLst/>
            <a:cxnLst/>
            <a:rect l="l" t="t" r="r" b="b"/>
            <a:pathLst>
              <a:path w="176022" h="182117">
                <a:moveTo>
                  <a:pt x="0" y="182117"/>
                </a:moveTo>
                <a:lnTo>
                  <a:pt x="161544" y="20573"/>
                </a:lnTo>
                <a:lnTo>
                  <a:pt x="176022" y="0"/>
                </a:lnTo>
                <a:lnTo>
                  <a:pt x="14478" y="161543"/>
                </a:lnTo>
                <a:lnTo>
                  <a:pt x="0" y="182117"/>
                </a:lnTo>
                <a:close/>
              </a:path>
            </a:pathLst>
          </a:custGeom>
          <a:solidFill>
            <a:srgbClr val="53D2D2"/>
          </a:solidFill>
        </p:spPr>
        <p:txBody>
          <a:bodyPr wrap="square" lIns="0" tIns="0" rIns="0" bIns="0" rtlCol="0">
            <a:noAutofit/>
          </a:bodyPr>
          <a:lstStyle/>
          <a:p>
            <a:endParaRPr/>
          </a:p>
        </p:txBody>
      </p:sp>
      <p:sp>
        <p:nvSpPr>
          <p:cNvPr id="4449" name="object 4449"/>
          <p:cNvSpPr/>
          <p:nvPr/>
        </p:nvSpPr>
        <p:spPr>
          <a:xfrm>
            <a:off x="6179057" y="3851910"/>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4450" name="object 4450"/>
          <p:cNvSpPr/>
          <p:nvPr/>
        </p:nvSpPr>
        <p:spPr>
          <a:xfrm>
            <a:off x="6179057" y="3842004"/>
            <a:ext cx="168402" cy="171450"/>
          </a:xfrm>
          <a:custGeom>
            <a:avLst/>
            <a:gdLst/>
            <a:ahLst/>
            <a:cxnLst/>
            <a:rect l="l" t="t" r="r" b="b"/>
            <a:pathLst>
              <a:path w="168401" h="171450">
                <a:moveTo>
                  <a:pt x="0" y="171450"/>
                </a:moveTo>
                <a:lnTo>
                  <a:pt x="161544" y="9905"/>
                </a:lnTo>
                <a:lnTo>
                  <a:pt x="168402" y="0"/>
                </a:lnTo>
                <a:lnTo>
                  <a:pt x="6858" y="161544"/>
                </a:lnTo>
                <a:lnTo>
                  <a:pt x="0" y="171450"/>
                </a:lnTo>
                <a:close/>
              </a:path>
            </a:pathLst>
          </a:custGeom>
          <a:solidFill>
            <a:srgbClr val="53D2D2"/>
          </a:solidFill>
        </p:spPr>
        <p:txBody>
          <a:bodyPr wrap="square" lIns="0" tIns="0" rIns="0" bIns="0" rtlCol="0">
            <a:noAutofit/>
          </a:bodyPr>
          <a:lstStyle/>
          <a:p>
            <a:endParaRPr/>
          </a:p>
        </p:txBody>
      </p:sp>
      <p:sp>
        <p:nvSpPr>
          <p:cNvPr id="4451" name="object 4451"/>
          <p:cNvSpPr/>
          <p:nvPr/>
        </p:nvSpPr>
        <p:spPr>
          <a:xfrm>
            <a:off x="6185916" y="3831336"/>
            <a:ext cx="169164" cy="172212"/>
          </a:xfrm>
          <a:custGeom>
            <a:avLst/>
            <a:gdLst/>
            <a:ahLst/>
            <a:cxnLst/>
            <a:rect l="l" t="t" r="r" b="b"/>
            <a:pathLst>
              <a:path w="169163" h="172212">
                <a:moveTo>
                  <a:pt x="0" y="172212"/>
                </a:moveTo>
                <a:lnTo>
                  <a:pt x="161544" y="10668"/>
                </a:lnTo>
                <a:lnTo>
                  <a:pt x="169164" y="0"/>
                </a:lnTo>
                <a:lnTo>
                  <a:pt x="7620" y="161544"/>
                </a:lnTo>
                <a:lnTo>
                  <a:pt x="0" y="172212"/>
                </a:lnTo>
                <a:close/>
              </a:path>
            </a:pathLst>
          </a:custGeom>
          <a:solidFill>
            <a:srgbClr val="52D2D2"/>
          </a:solidFill>
        </p:spPr>
        <p:txBody>
          <a:bodyPr wrap="square" lIns="0" tIns="0" rIns="0" bIns="0" rtlCol="0">
            <a:noAutofit/>
          </a:bodyPr>
          <a:lstStyle/>
          <a:p>
            <a:endParaRPr/>
          </a:p>
        </p:txBody>
      </p:sp>
      <p:sp>
        <p:nvSpPr>
          <p:cNvPr id="4452" name="object 4452"/>
          <p:cNvSpPr/>
          <p:nvPr/>
        </p:nvSpPr>
        <p:spPr>
          <a:xfrm>
            <a:off x="6193535" y="3824477"/>
            <a:ext cx="167640" cy="168402"/>
          </a:xfrm>
          <a:custGeom>
            <a:avLst/>
            <a:gdLst/>
            <a:ahLst/>
            <a:cxnLst/>
            <a:rect l="l" t="t" r="r" b="b"/>
            <a:pathLst>
              <a:path w="167639" h="168401">
                <a:moveTo>
                  <a:pt x="0" y="168401"/>
                </a:moveTo>
                <a:lnTo>
                  <a:pt x="161544" y="6857"/>
                </a:lnTo>
                <a:lnTo>
                  <a:pt x="167640" y="0"/>
                </a:lnTo>
                <a:lnTo>
                  <a:pt x="6095" y="161543"/>
                </a:lnTo>
                <a:lnTo>
                  <a:pt x="0" y="168401"/>
                </a:lnTo>
                <a:close/>
              </a:path>
            </a:pathLst>
          </a:custGeom>
          <a:solidFill>
            <a:srgbClr val="52D1D1"/>
          </a:solidFill>
        </p:spPr>
        <p:txBody>
          <a:bodyPr wrap="square" lIns="0" tIns="0" rIns="0" bIns="0" rtlCol="0">
            <a:noAutofit/>
          </a:bodyPr>
          <a:lstStyle/>
          <a:p>
            <a:endParaRPr/>
          </a:p>
        </p:txBody>
      </p:sp>
      <p:sp>
        <p:nvSpPr>
          <p:cNvPr id="4453" name="object 4453"/>
          <p:cNvSpPr/>
          <p:nvPr/>
        </p:nvSpPr>
        <p:spPr>
          <a:xfrm>
            <a:off x="6193535" y="3831335"/>
            <a:ext cx="161544" cy="161544"/>
          </a:xfrm>
          <a:custGeom>
            <a:avLst/>
            <a:gdLst/>
            <a:ahLst/>
            <a:cxnLst/>
            <a:rect l="l" t="t" r="r" b="b"/>
            <a:pathLst>
              <a:path w="161544" h="161544">
                <a:moveTo>
                  <a:pt x="0" y="161543"/>
                </a:moveTo>
                <a:lnTo>
                  <a:pt x="161544" y="0"/>
                </a:lnTo>
              </a:path>
            </a:pathLst>
          </a:custGeom>
          <a:ln w="762">
            <a:solidFill>
              <a:srgbClr val="52D1D1"/>
            </a:solidFill>
          </a:ln>
        </p:spPr>
        <p:txBody>
          <a:bodyPr wrap="square" lIns="0" tIns="0" rIns="0" bIns="0" rtlCol="0">
            <a:noAutofit/>
          </a:bodyPr>
          <a:lstStyle/>
          <a:p>
            <a:endParaRPr/>
          </a:p>
        </p:txBody>
      </p:sp>
      <p:sp>
        <p:nvSpPr>
          <p:cNvPr id="4454" name="object 4454"/>
          <p:cNvSpPr/>
          <p:nvPr/>
        </p:nvSpPr>
        <p:spPr>
          <a:xfrm>
            <a:off x="6199632" y="3819906"/>
            <a:ext cx="166116" cy="166116"/>
          </a:xfrm>
          <a:custGeom>
            <a:avLst/>
            <a:gdLst/>
            <a:ahLst/>
            <a:cxnLst/>
            <a:rect l="l" t="t" r="r" b="b"/>
            <a:pathLst>
              <a:path w="166115" h="166115">
                <a:moveTo>
                  <a:pt x="0" y="166116"/>
                </a:moveTo>
                <a:lnTo>
                  <a:pt x="166116" y="0"/>
                </a:lnTo>
                <a:lnTo>
                  <a:pt x="161544" y="4572"/>
                </a:lnTo>
                <a:lnTo>
                  <a:pt x="0" y="166116"/>
                </a:lnTo>
                <a:close/>
              </a:path>
            </a:pathLst>
          </a:custGeom>
          <a:solidFill>
            <a:srgbClr val="52CECE"/>
          </a:solidFill>
        </p:spPr>
        <p:txBody>
          <a:bodyPr wrap="square" lIns="0" tIns="0" rIns="0" bIns="0" rtlCol="0">
            <a:noAutofit/>
          </a:bodyPr>
          <a:lstStyle/>
          <a:p>
            <a:endParaRPr/>
          </a:p>
        </p:txBody>
      </p:sp>
      <p:sp>
        <p:nvSpPr>
          <p:cNvPr id="4455" name="object 4455"/>
          <p:cNvSpPr/>
          <p:nvPr/>
        </p:nvSpPr>
        <p:spPr>
          <a:xfrm>
            <a:off x="6199632" y="3824478"/>
            <a:ext cx="161544" cy="161544"/>
          </a:xfrm>
          <a:custGeom>
            <a:avLst/>
            <a:gdLst/>
            <a:ahLst/>
            <a:cxnLst/>
            <a:rect l="l" t="t" r="r" b="b"/>
            <a:pathLst>
              <a:path w="161544" h="161544">
                <a:moveTo>
                  <a:pt x="0" y="161544"/>
                </a:moveTo>
                <a:lnTo>
                  <a:pt x="161544" y="0"/>
                </a:lnTo>
              </a:path>
            </a:pathLst>
          </a:custGeom>
          <a:ln w="762">
            <a:solidFill>
              <a:srgbClr val="52CECE"/>
            </a:solidFill>
          </a:ln>
        </p:spPr>
        <p:txBody>
          <a:bodyPr wrap="square" lIns="0" tIns="0" rIns="0" bIns="0" rtlCol="0">
            <a:noAutofit/>
          </a:bodyPr>
          <a:lstStyle/>
          <a:p>
            <a:endParaRPr/>
          </a:p>
        </p:txBody>
      </p:sp>
      <p:sp>
        <p:nvSpPr>
          <p:cNvPr id="4456" name="object 4456"/>
          <p:cNvSpPr/>
          <p:nvPr/>
        </p:nvSpPr>
        <p:spPr>
          <a:xfrm>
            <a:off x="6243827" y="3778757"/>
            <a:ext cx="161544" cy="185166"/>
          </a:xfrm>
          <a:custGeom>
            <a:avLst/>
            <a:gdLst/>
            <a:ahLst/>
            <a:cxnLst/>
            <a:rect l="l" t="t" r="r" b="b"/>
            <a:pathLst>
              <a:path w="161544" h="185165">
                <a:moveTo>
                  <a:pt x="0" y="185165"/>
                </a:moveTo>
                <a:lnTo>
                  <a:pt x="161544" y="22859"/>
                </a:lnTo>
                <a:lnTo>
                  <a:pt x="161544" y="0"/>
                </a:lnTo>
                <a:lnTo>
                  <a:pt x="0" y="161543"/>
                </a:lnTo>
                <a:lnTo>
                  <a:pt x="0" y="185165"/>
                </a:lnTo>
                <a:close/>
              </a:path>
            </a:pathLst>
          </a:custGeom>
          <a:solidFill>
            <a:srgbClr val="59E0E0"/>
          </a:solidFill>
        </p:spPr>
        <p:txBody>
          <a:bodyPr wrap="square" lIns="0" tIns="0" rIns="0" bIns="0" rtlCol="0">
            <a:noAutofit/>
          </a:bodyPr>
          <a:lstStyle/>
          <a:p>
            <a:endParaRPr/>
          </a:p>
        </p:txBody>
      </p:sp>
      <p:sp>
        <p:nvSpPr>
          <p:cNvPr id="4457" name="object 4457"/>
          <p:cNvSpPr/>
          <p:nvPr/>
        </p:nvSpPr>
        <p:spPr>
          <a:xfrm>
            <a:off x="6243827" y="3801617"/>
            <a:ext cx="161544" cy="162306"/>
          </a:xfrm>
          <a:custGeom>
            <a:avLst/>
            <a:gdLst/>
            <a:ahLst/>
            <a:cxnLst/>
            <a:rect l="l" t="t" r="r" b="b"/>
            <a:pathLst>
              <a:path w="161544" h="162305">
                <a:moveTo>
                  <a:pt x="0" y="162306"/>
                </a:moveTo>
                <a:lnTo>
                  <a:pt x="161544" y="0"/>
                </a:lnTo>
              </a:path>
            </a:pathLst>
          </a:custGeom>
          <a:ln w="762">
            <a:solidFill>
              <a:srgbClr val="59E0E0"/>
            </a:solidFill>
          </a:ln>
        </p:spPr>
        <p:txBody>
          <a:bodyPr wrap="square" lIns="0" tIns="0" rIns="0" bIns="0" rtlCol="0">
            <a:noAutofit/>
          </a:bodyPr>
          <a:lstStyle/>
          <a:p>
            <a:endParaRPr/>
          </a:p>
        </p:txBody>
      </p:sp>
      <p:sp>
        <p:nvSpPr>
          <p:cNvPr id="4458" name="object 4458"/>
          <p:cNvSpPr/>
          <p:nvPr/>
        </p:nvSpPr>
        <p:spPr>
          <a:xfrm>
            <a:off x="6085331" y="3778757"/>
            <a:ext cx="320040" cy="161544"/>
          </a:xfrm>
          <a:custGeom>
            <a:avLst/>
            <a:gdLst/>
            <a:ahLst/>
            <a:cxnLst/>
            <a:rect l="l" t="t" r="r" b="b"/>
            <a:pathLst>
              <a:path w="320039" h="161544">
                <a:moveTo>
                  <a:pt x="158496" y="161544"/>
                </a:moveTo>
                <a:lnTo>
                  <a:pt x="320040" y="0"/>
                </a:lnTo>
                <a:lnTo>
                  <a:pt x="161544" y="0"/>
                </a:lnTo>
                <a:lnTo>
                  <a:pt x="0" y="161544"/>
                </a:lnTo>
                <a:lnTo>
                  <a:pt x="158496" y="161544"/>
                </a:lnTo>
                <a:close/>
              </a:path>
            </a:pathLst>
          </a:custGeom>
          <a:solidFill>
            <a:srgbClr val="3B9797"/>
          </a:solidFill>
        </p:spPr>
        <p:txBody>
          <a:bodyPr wrap="square" lIns="0" tIns="0" rIns="0" bIns="0" rtlCol="0">
            <a:noAutofit/>
          </a:bodyPr>
          <a:lstStyle/>
          <a:p>
            <a:endParaRPr/>
          </a:p>
        </p:txBody>
      </p:sp>
      <p:sp>
        <p:nvSpPr>
          <p:cNvPr id="4459" name="object 4459"/>
          <p:cNvSpPr/>
          <p:nvPr/>
        </p:nvSpPr>
        <p:spPr>
          <a:xfrm>
            <a:off x="6243827" y="3778757"/>
            <a:ext cx="161544" cy="161544"/>
          </a:xfrm>
          <a:custGeom>
            <a:avLst/>
            <a:gdLst/>
            <a:ahLst/>
            <a:cxnLst/>
            <a:rect l="l" t="t" r="r" b="b"/>
            <a:pathLst>
              <a:path w="161544" h="161544">
                <a:moveTo>
                  <a:pt x="0" y="161544"/>
                </a:moveTo>
                <a:lnTo>
                  <a:pt x="161544" y="0"/>
                </a:lnTo>
              </a:path>
            </a:pathLst>
          </a:custGeom>
          <a:ln w="762">
            <a:solidFill>
              <a:srgbClr val="3B9797"/>
            </a:solidFill>
          </a:ln>
        </p:spPr>
        <p:txBody>
          <a:bodyPr wrap="square" lIns="0" tIns="0" rIns="0" bIns="0" rtlCol="0">
            <a:noAutofit/>
          </a:bodyPr>
          <a:lstStyle/>
          <a:p>
            <a:endParaRPr/>
          </a:p>
        </p:txBody>
      </p:sp>
      <p:sp>
        <p:nvSpPr>
          <p:cNvPr id="4460" name="object 4460"/>
          <p:cNvSpPr/>
          <p:nvPr/>
        </p:nvSpPr>
        <p:spPr>
          <a:xfrm>
            <a:off x="5861303" y="3676649"/>
            <a:ext cx="413004" cy="848868"/>
          </a:xfrm>
          <a:custGeom>
            <a:avLst/>
            <a:gdLst/>
            <a:ahLst/>
            <a:cxnLst/>
            <a:rect l="l" t="t" r="r" b="b"/>
            <a:pathLst>
              <a:path w="413003" h="848867">
                <a:moveTo>
                  <a:pt x="382523" y="287274"/>
                </a:moveTo>
                <a:lnTo>
                  <a:pt x="382523" y="263652"/>
                </a:lnTo>
                <a:lnTo>
                  <a:pt x="224027" y="263652"/>
                </a:lnTo>
                <a:lnTo>
                  <a:pt x="224027" y="287274"/>
                </a:lnTo>
                <a:lnTo>
                  <a:pt x="234695" y="289560"/>
                </a:lnTo>
                <a:lnTo>
                  <a:pt x="243839" y="293370"/>
                </a:lnTo>
                <a:lnTo>
                  <a:pt x="251459" y="297942"/>
                </a:lnTo>
                <a:lnTo>
                  <a:pt x="256793" y="303276"/>
                </a:lnTo>
                <a:lnTo>
                  <a:pt x="259841" y="309372"/>
                </a:lnTo>
                <a:lnTo>
                  <a:pt x="262889" y="316230"/>
                </a:lnTo>
                <a:lnTo>
                  <a:pt x="264413" y="323088"/>
                </a:lnTo>
                <a:lnTo>
                  <a:pt x="265175" y="331470"/>
                </a:lnTo>
                <a:lnTo>
                  <a:pt x="264413" y="339852"/>
                </a:lnTo>
                <a:lnTo>
                  <a:pt x="263651" y="348996"/>
                </a:lnTo>
                <a:lnTo>
                  <a:pt x="259969" y="362220"/>
                </a:lnTo>
                <a:lnTo>
                  <a:pt x="255555" y="374064"/>
                </a:lnTo>
                <a:lnTo>
                  <a:pt x="250468" y="385011"/>
                </a:lnTo>
                <a:lnTo>
                  <a:pt x="244765" y="395549"/>
                </a:lnTo>
                <a:lnTo>
                  <a:pt x="238506" y="406162"/>
                </a:lnTo>
                <a:lnTo>
                  <a:pt x="231748" y="417335"/>
                </a:lnTo>
                <a:lnTo>
                  <a:pt x="227075" y="425195"/>
                </a:lnTo>
                <a:lnTo>
                  <a:pt x="185927" y="492252"/>
                </a:lnTo>
                <a:lnTo>
                  <a:pt x="144779" y="558546"/>
                </a:lnTo>
                <a:lnTo>
                  <a:pt x="144779" y="0"/>
                </a:lnTo>
                <a:lnTo>
                  <a:pt x="0" y="0"/>
                </a:lnTo>
                <a:lnTo>
                  <a:pt x="0" y="23622"/>
                </a:lnTo>
                <a:lnTo>
                  <a:pt x="10667" y="26670"/>
                </a:lnTo>
                <a:lnTo>
                  <a:pt x="16001" y="28956"/>
                </a:lnTo>
                <a:lnTo>
                  <a:pt x="25282" y="36586"/>
                </a:lnTo>
                <a:lnTo>
                  <a:pt x="31471" y="46063"/>
                </a:lnTo>
                <a:lnTo>
                  <a:pt x="35174" y="56965"/>
                </a:lnTo>
                <a:lnTo>
                  <a:pt x="36999" y="68875"/>
                </a:lnTo>
                <a:lnTo>
                  <a:pt x="37554" y="81374"/>
                </a:lnTo>
                <a:lnTo>
                  <a:pt x="37445" y="94042"/>
                </a:lnTo>
                <a:lnTo>
                  <a:pt x="37280" y="106460"/>
                </a:lnTo>
                <a:lnTo>
                  <a:pt x="37667" y="118210"/>
                </a:lnTo>
                <a:lnTo>
                  <a:pt x="38861" y="127254"/>
                </a:lnTo>
                <a:lnTo>
                  <a:pt x="38861" y="722376"/>
                </a:lnTo>
                <a:lnTo>
                  <a:pt x="38099" y="752094"/>
                </a:lnTo>
                <a:lnTo>
                  <a:pt x="36977" y="765992"/>
                </a:lnTo>
                <a:lnTo>
                  <a:pt x="36425" y="778768"/>
                </a:lnTo>
                <a:lnTo>
                  <a:pt x="35365" y="790443"/>
                </a:lnTo>
                <a:lnTo>
                  <a:pt x="32720" y="801040"/>
                </a:lnTo>
                <a:lnTo>
                  <a:pt x="27414" y="810581"/>
                </a:lnTo>
                <a:lnTo>
                  <a:pt x="18368" y="819088"/>
                </a:lnTo>
                <a:lnTo>
                  <a:pt x="10667" y="823722"/>
                </a:lnTo>
                <a:lnTo>
                  <a:pt x="0" y="826769"/>
                </a:lnTo>
                <a:lnTo>
                  <a:pt x="0" y="848868"/>
                </a:lnTo>
                <a:lnTo>
                  <a:pt x="183641" y="848868"/>
                </a:lnTo>
                <a:lnTo>
                  <a:pt x="183641" y="826769"/>
                </a:lnTo>
                <a:lnTo>
                  <a:pt x="172973" y="823722"/>
                </a:lnTo>
                <a:lnTo>
                  <a:pt x="162450" y="818368"/>
                </a:lnTo>
                <a:lnTo>
                  <a:pt x="154954" y="809432"/>
                </a:lnTo>
                <a:lnTo>
                  <a:pt x="149977" y="797801"/>
                </a:lnTo>
                <a:lnTo>
                  <a:pt x="147013" y="784364"/>
                </a:lnTo>
                <a:lnTo>
                  <a:pt x="145555" y="770006"/>
                </a:lnTo>
                <a:lnTo>
                  <a:pt x="145096" y="755616"/>
                </a:lnTo>
                <a:lnTo>
                  <a:pt x="145147" y="730288"/>
                </a:lnTo>
                <a:lnTo>
                  <a:pt x="144779" y="722376"/>
                </a:lnTo>
                <a:lnTo>
                  <a:pt x="144779" y="617220"/>
                </a:lnTo>
                <a:lnTo>
                  <a:pt x="167639" y="579882"/>
                </a:lnTo>
                <a:lnTo>
                  <a:pt x="202691" y="664464"/>
                </a:lnTo>
                <a:lnTo>
                  <a:pt x="237743" y="749808"/>
                </a:lnTo>
                <a:lnTo>
                  <a:pt x="244601" y="767334"/>
                </a:lnTo>
                <a:lnTo>
                  <a:pt x="249173" y="782574"/>
                </a:lnTo>
                <a:lnTo>
                  <a:pt x="252221" y="794004"/>
                </a:lnTo>
                <a:lnTo>
                  <a:pt x="253745" y="802386"/>
                </a:lnTo>
                <a:lnTo>
                  <a:pt x="252983" y="806958"/>
                </a:lnTo>
                <a:lnTo>
                  <a:pt x="250697" y="815340"/>
                </a:lnTo>
                <a:lnTo>
                  <a:pt x="244601" y="822197"/>
                </a:lnTo>
                <a:lnTo>
                  <a:pt x="236219" y="826008"/>
                </a:lnTo>
                <a:lnTo>
                  <a:pt x="230123" y="826769"/>
                </a:lnTo>
                <a:lnTo>
                  <a:pt x="230123" y="848868"/>
                </a:lnTo>
                <a:lnTo>
                  <a:pt x="413003" y="848868"/>
                </a:lnTo>
                <a:lnTo>
                  <a:pt x="413003" y="826769"/>
                </a:lnTo>
                <a:lnTo>
                  <a:pt x="408431" y="825246"/>
                </a:lnTo>
                <a:lnTo>
                  <a:pt x="403859" y="823722"/>
                </a:lnTo>
                <a:lnTo>
                  <a:pt x="387857" y="812292"/>
                </a:lnTo>
                <a:lnTo>
                  <a:pt x="373379" y="788670"/>
                </a:lnTo>
                <a:lnTo>
                  <a:pt x="361187" y="761238"/>
                </a:lnTo>
                <a:lnTo>
                  <a:pt x="343661" y="720090"/>
                </a:lnTo>
                <a:lnTo>
                  <a:pt x="320801" y="665226"/>
                </a:lnTo>
                <a:lnTo>
                  <a:pt x="278891" y="563880"/>
                </a:lnTo>
                <a:lnTo>
                  <a:pt x="237743" y="463295"/>
                </a:lnTo>
                <a:lnTo>
                  <a:pt x="275843" y="400812"/>
                </a:lnTo>
                <a:lnTo>
                  <a:pt x="283408" y="391018"/>
                </a:lnTo>
                <a:lnTo>
                  <a:pt x="290502" y="380370"/>
                </a:lnTo>
                <a:lnTo>
                  <a:pt x="297315" y="369145"/>
                </a:lnTo>
                <a:lnTo>
                  <a:pt x="304034" y="357616"/>
                </a:lnTo>
                <a:lnTo>
                  <a:pt x="310846" y="346058"/>
                </a:lnTo>
                <a:lnTo>
                  <a:pt x="317939" y="334748"/>
                </a:lnTo>
                <a:lnTo>
                  <a:pt x="325501" y="323961"/>
                </a:lnTo>
                <a:lnTo>
                  <a:pt x="333719" y="313970"/>
                </a:lnTo>
                <a:lnTo>
                  <a:pt x="342781" y="305053"/>
                </a:lnTo>
                <a:lnTo>
                  <a:pt x="352876" y="297483"/>
                </a:lnTo>
                <a:lnTo>
                  <a:pt x="364190" y="291536"/>
                </a:lnTo>
                <a:lnTo>
                  <a:pt x="371855" y="288798"/>
                </a:lnTo>
                <a:lnTo>
                  <a:pt x="382523" y="287274"/>
                </a:lnTo>
                <a:close/>
              </a:path>
            </a:pathLst>
          </a:custGeom>
          <a:solidFill>
            <a:srgbClr val="274E75"/>
          </a:solidFill>
        </p:spPr>
        <p:txBody>
          <a:bodyPr wrap="square" lIns="0" tIns="0" rIns="0" bIns="0" rtlCol="0">
            <a:noAutofit/>
          </a:bodyPr>
          <a:lstStyle/>
          <a:p>
            <a:endParaRPr/>
          </a:p>
        </p:txBody>
      </p:sp>
      <p:sp>
        <p:nvSpPr>
          <p:cNvPr id="4461" name="object 4461"/>
          <p:cNvSpPr/>
          <p:nvPr/>
        </p:nvSpPr>
        <p:spPr>
          <a:xfrm>
            <a:off x="5861303" y="3676649"/>
            <a:ext cx="144780" cy="0"/>
          </a:xfrm>
          <a:custGeom>
            <a:avLst/>
            <a:gdLst/>
            <a:ahLst/>
            <a:cxnLst/>
            <a:rect l="l" t="t" r="r" b="b"/>
            <a:pathLst>
              <a:path w="144779">
                <a:moveTo>
                  <a:pt x="144779" y="0"/>
                </a:moveTo>
                <a:lnTo>
                  <a:pt x="0" y="0"/>
                </a:lnTo>
              </a:path>
            </a:pathLst>
          </a:custGeom>
          <a:ln w="12954">
            <a:solidFill>
              <a:srgbClr val="358092"/>
            </a:solidFill>
          </a:ln>
        </p:spPr>
        <p:txBody>
          <a:bodyPr wrap="square" lIns="0" tIns="0" rIns="0" bIns="0" rtlCol="0">
            <a:noAutofit/>
          </a:bodyPr>
          <a:lstStyle/>
          <a:p>
            <a:endParaRPr/>
          </a:p>
        </p:txBody>
      </p:sp>
      <p:sp>
        <p:nvSpPr>
          <p:cNvPr id="4462" name="object 4462"/>
          <p:cNvSpPr/>
          <p:nvPr/>
        </p:nvSpPr>
        <p:spPr>
          <a:xfrm>
            <a:off x="5861304" y="3676649"/>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4463" name="object 4463"/>
          <p:cNvSpPr/>
          <p:nvPr/>
        </p:nvSpPr>
        <p:spPr>
          <a:xfrm>
            <a:off x="5861304" y="3700272"/>
            <a:ext cx="10668" cy="3047"/>
          </a:xfrm>
          <a:custGeom>
            <a:avLst/>
            <a:gdLst/>
            <a:ahLst/>
            <a:cxnLst/>
            <a:rect l="l" t="t" r="r" b="b"/>
            <a:pathLst>
              <a:path w="10667" h="3048">
                <a:moveTo>
                  <a:pt x="0" y="0"/>
                </a:moveTo>
                <a:lnTo>
                  <a:pt x="10668" y="3047"/>
                </a:lnTo>
              </a:path>
            </a:pathLst>
          </a:custGeom>
          <a:ln w="12954">
            <a:solidFill>
              <a:srgbClr val="347B8C"/>
            </a:solidFill>
          </a:ln>
        </p:spPr>
        <p:txBody>
          <a:bodyPr wrap="square" lIns="0" tIns="0" rIns="0" bIns="0" rtlCol="0">
            <a:noAutofit/>
          </a:bodyPr>
          <a:lstStyle/>
          <a:p>
            <a:endParaRPr/>
          </a:p>
        </p:txBody>
      </p:sp>
      <p:sp>
        <p:nvSpPr>
          <p:cNvPr id="4464" name="object 4464"/>
          <p:cNvSpPr/>
          <p:nvPr/>
        </p:nvSpPr>
        <p:spPr>
          <a:xfrm>
            <a:off x="5871972" y="3703320"/>
            <a:ext cx="5334" cy="2285"/>
          </a:xfrm>
          <a:custGeom>
            <a:avLst/>
            <a:gdLst/>
            <a:ahLst/>
            <a:cxnLst/>
            <a:rect l="l" t="t" r="r" b="b"/>
            <a:pathLst>
              <a:path w="5334" h="2286">
                <a:moveTo>
                  <a:pt x="0" y="0"/>
                </a:moveTo>
                <a:lnTo>
                  <a:pt x="5334" y="2285"/>
                </a:lnTo>
              </a:path>
            </a:pathLst>
          </a:custGeom>
          <a:ln w="12954">
            <a:solidFill>
              <a:srgbClr val="368092"/>
            </a:solidFill>
          </a:ln>
        </p:spPr>
        <p:txBody>
          <a:bodyPr wrap="square" lIns="0" tIns="0" rIns="0" bIns="0" rtlCol="0">
            <a:noAutofit/>
          </a:bodyPr>
          <a:lstStyle/>
          <a:p>
            <a:endParaRPr/>
          </a:p>
        </p:txBody>
      </p:sp>
      <p:sp>
        <p:nvSpPr>
          <p:cNvPr id="4465" name="object 4465"/>
          <p:cNvSpPr/>
          <p:nvPr/>
        </p:nvSpPr>
        <p:spPr>
          <a:xfrm>
            <a:off x="5877305" y="3705605"/>
            <a:ext cx="3810" cy="2285"/>
          </a:xfrm>
          <a:custGeom>
            <a:avLst/>
            <a:gdLst/>
            <a:ahLst/>
            <a:cxnLst/>
            <a:rect l="l" t="t" r="r" b="b"/>
            <a:pathLst>
              <a:path w="3810" h="2286">
                <a:moveTo>
                  <a:pt x="0" y="0"/>
                </a:moveTo>
                <a:lnTo>
                  <a:pt x="3810" y="2285"/>
                </a:lnTo>
              </a:path>
            </a:pathLst>
          </a:custGeom>
          <a:ln w="12954">
            <a:solidFill>
              <a:srgbClr val="388496"/>
            </a:solidFill>
          </a:ln>
        </p:spPr>
        <p:txBody>
          <a:bodyPr wrap="square" lIns="0" tIns="0" rIns="0" bIns="0" rtlCol="0">
            <a:noAutofit/>
          </a:bodyPr>
          <a:lstStyle/>
          <a:p>
            <a:endParaRPr/>
          </a:p>
        </p:txBody>
      </p:sp>
      <p:sp>
        <p:nvSpPr>
          <p:cNvPr id="4466" name="object 4466"/>
          <p:cNvSpPr/>
          <p:nvPr/>
        </p:nvSpPr>
        <p:spPr>
          <a:xfrm>
            <a:off x="5881116" y="3707892"/>
            <a:ext cx="3810" cy="3047"/>
          </a:xfrm>
          <a:custGeom>
            <a:avLst/>
            <a:gdLst/>
            <a:ahLst/>
            <a:cxnLst/>
            <a:rect l="l" t="t" r="r" b="b"/>
            <a:pathLst>
              <a:path w="3810" h="3048">
                <a:moveTo>
                  <a:pt x="0" y="0"/>
                </a:moveTo>
                <a:lnTo>
                  <a:pt x="3810" y="3047"/>
                </a:lnTo>
              </a:path>
            </a:pathLst>
          </a:custGeom>
          <a:ln w="12954">
            <a:solidFill>
              <a:srgbClr val="3A879B"/>
            </a:solidFill>
          </a:ln>
        </p:spPr>
        <p:txBody>
          <a:bodyPr wrap="square" lIns="0" tIns="0" rIns="0" bIns="0" rtlCol="0">
            <a:noAutofit/>
          </a:bodyPr>
          <a:lstStyle/>
          <a:p>
            <a:endParaRPr/>
          </a:p>
        </p:txBody>
      </p:sp>
      <p:sp>
        <p:nvSpPr>
          <p:cNvPr id="4467" name="object 4467"/>
          <p:cNvSpPr/>
          <p:nvPr/>
        </p:nvSpPr>
        <p:spPr>
          <a:xfrm>
            <a:off x="5884926" y="3710939"/>
            <a:ext cx="3048" cy="3047"/>
          </a:xfrm>
          <a:custGeom>
            <a:avLst/>
            <a:gdLst/>
            <a:ahLst/>
            <a:cxnLst/>
            <a:rect l="l" t="t" r="r" b="b"/>
            <a:pathLst>
              <a:path w="3048" h="3048">
                <a:moveTo>
                  <a:pt x="0" y="0"/>
                </a:moveTo>
                <a:lnTo>
                  <a:pt x="3048" y="3047"/>
                </a:lnTo>
              </a:path>
            </a:pathLst>
          </a:custGeom>
          <a:ln w="12954">
            <a:solidFill>
              <a:srgbClr val="3A8A9F"/>
            </a:solidFill>
          </a:ln>
        </p:spPr>
        <p:txBody>
          <a:bodyPr wrap="square" lIns="0" tIns="0" rIns="0" bIns="0" rtlCol="0">
            <a:noAutofit/>
          </a:bodyPr>
          <a:lstStyle/>
          <a:p>
            <a:endParaRPr/>
          </a:p>
        </p:txBody>
      </p:sp>
      <p:sp>
        <p:nvSpPr>
          <p:cNvPr id="4468" name="object 4468"/>
          <p:cNvSpPr/>
          <p:nvPr/>
        </p:nvSpPr>
        <p:spPr>
          <a:xfrm>
            <a:off x="5887973" y="3713988"/>
            <a:ext cx="2286" cy="3810"/>
          </a:xfrm>
          <a:custGeom>
            <a:avLst/>
            <a:gdLst/>
            <a:ahLst/>
            <a:cxnLst/>
            <a:rect l="l" t="t" r="r" b="b"/>
            <a:pathLst>
              <a:path w="2286" h="3810">
                <a:moveTo>
                  <a:pt x="0" y="0"/>
                </a:moveTo>
                <a:lnTo>
                  <a:pt x="2286" y="3810"/>
                </a:lnTo>
              </a:path>
            </a:pathLst>
          </a:custGeom>
          <a:ln w="12954">
            <a:solidFill>
              <a:srgbClr val="3C8EA2"/>
            </a:solidFill>
          </a:ln>
        </p:spPr>
        <p:txBody>
          <a:bodyPr wrap="square" lIns="0" tIns="0" rIns="0" bIns="0" rtlCol="0">
            <a:noAutofit/>
          </a:bodyPr>
          <a:lstStyle/>
          <a:p>
            <a:endParaRPr/>
          </a:p>
        </p:txBody>
      </p:sp>
      <p:sp>
        <p:nvSpPr>
          <p:cNvPr id="4469" name="object 4469"/>
          <p:cNvSpPr/>
          <p:nvPr/>
        </p:nvSpPr>
        <p:spPr>
          <a:xfrm>
            <a:off x="5890260" y="3717798"/>
            <a:ext cx="2286" cy="3810"/>
          </a:xfrm>
          <a:custGeom>
            <a:avLst/>
            <a:gdLst/>
            <a:ahLst/>
            <a:cxnLst/>
            <a:rect l="l" t="t" r="r" b="b"/>
            <a:pathLst>
              <a:path w="2286" h="3810">
                <a:moveTo>
                  <a:pt x="0" y="0"/>
                </a:moveTo>
                <a:lnTo>
                  <a:pt x="2286" y="3810"/>
                </a:lnTo>
              </a:path>
            </a:pathLst>
          </a:custGeom>
          <a:ln w="12954">
            <a:solidFill>
              <a:srgbClr val="3D91A5"/>
            </a:solidFill>
          </a:ln>
        </p:spPr>
        <p:txBody>
          <a:bodyPr wrap="square" lIns="0" tIns="0" rIns="0" bIns="0" rtlCol="0">
            <a:noAutofit/>
          </a:bodyPr>
          <a:lstStyle/>
          <a:p>
            <a:endParaRPr/>
          </a:p>
        </p:txBody>
      </p:sp>
      <p:sp>
        <p:nvSpPr>
          <p:cNvPr id="4470" name="object 4470"/>
          <p:cNvSpPr/>
          <p:nvPr/>
        </p:nvSpPr>
        <p:spPr>
          <a:xfrm>
            <a:off x="5892545" y="3721607"/>
            <a:ext cx="1524" cy="4572"/>
          </a:xfrm>
          <a:custGeom>
            <a:avLst/>
            <a:gdLst/>
            <a:ahLst/>
            <a:cxnLst/>
            <a:rect l="l" t="t" r="r" b="b"/>
            <a:pathLst>
              <a:path w="1524" h="4572">
                <a:moveTo>
                  <a:pt x="0" y="0"/>
                </a:moveTo>
                <a:lnTo>
                  <a:pt x="1524" y="4572"/>
                </a:lnTo>
              </a:path>
            </a:pathLst>
          </a:custGeom>
          <a:ln w="12954">
            <a:solidFill>
              <a:srgbClr val="3E92A8"/>
            </a:solidFill>
          </a:ln>
        </p:spPr>
        <p:txBody>
          <a:bodyPr wrap="square" lIns="0" tIns="0" rIns="0" bIns="0" rtlCol="0">
            <a:noAutofit/>
          </a:bodyPr>
          <a:lstStyle/>
          <a:p>
            <a:endParaRPr/>
          </a:p>
        </p:txBody>
      </p:sp>
      <p:sp>
        <p:nvSpPr>
          <p:cNvPr id="4471" name="object 4471"/>
          <p:cNvSpPr/>
          <p:nvPr/>
        </p:nvSpPr>
        <p:spPr>
          <a:xfrm>
            <a:off x="5894070" y="3726179"/>
            <a:ext cx="1524" cy="6096"/>
          </a:xfrm>
          <a:custGeom>
            <a:avLst/>
            <a:gdLst/>
            <a:ahLst/>
            <a:cxnLst/>
            <a:rect l="l" t="t" r="r" b="b"/>
            <a:pathLst>
              <a:path w="1524" h="6096">
                <a:moveTo>
                  <a:pt x="0" y="0"/>
                </a:moveTo>
                <a:lnTo>
                  <a:pt x="1524" y="6096"/>
                </a:lnTo>
              </a:path>
            </a:pathLst>
          </a:custGeom>
          <a:ln w="12954">
            <a:solidFill>
              <a:srgbClr val="3E93AA"/>
            </a:solidFill>
          </a:ln>
        </p:spPr>
        <p:txBody>
          <a:bodyPr wrap="square" lIns="0" tIns="0" rIns="0" bIns="0" rtlCol="0">
            <a:noAutofit/>
          </a:bodyPr>
          <a:lstStyle/>
          <a:p>
            <a:endParaRPr/>
          </a:p>
        </p:txBody>
      </p:sp>
      <p:sp>
        <p:nvSpPr>
          <p:cNvPr id="4472" name="object 4472"/>
          <p:cNvSpPr/>
          <p:nvPr/>
        </p:nvSpPr>
        <p:spPr>
          <a:xfrm>
            <a:off x="5895594" y="3732276"/>
            <a:ext cx="2286" cy="17526"/>
          </a:xfrm>
          <a:custGeom>
            <a:avLst/>
            <a:gdLst/>
            <a:ahLst/>
            <a:cxnLst/>
            <a:rect l="l" t="t" r="r" b="b"/>
            <a:pathLst>
              <a:path w="2286" h="17525">
                <a:moveTo>
                  <a:pt x="0" y="0"/>
                </a:moveTo>
                <a:lnTo>
                  <a:pt x="2286" y="17526"/>
                </a:lnTo>
              </a:path>
            </a:pathLst>
          </a:custGeom>
          <a:ln w="12954">
            <a:solidFill>
              <a:srgbClr val="4094AA"/>
            </a:solidFill>
          </a:ln>
        </p:spPr>
        <p:txBody>
          <a:bodyPr wrap="square" lIns="0" tIns="0" rIns="0" bIns="0" rtlCol="0">
            <a:noAutofit/>
          </a:bodyPr>
          <a:lstStyle/>
          <a:p>
            <a:endParaRPr/>
          </a:p>
        </p:txBody>
      </p:sp>
      <p:sp>
        <p:nvSpPr>
          <p:cNvPr id="4473" name="object 4473"/>
          <p:cNvSpPr/>
          <p:nvPr/>
        </p:nvSpPr>
        <p:spPr>
          <a:xfrm>
            <a:off x="5897879" y="3749801"/>
            <a:ext cx="2286" cy="702564"/>
          </a:xfrm>
          <a:custGeom>
            <a:avLst/>
            <a:gdLst/>
            <a:ahLst/>
            <a:cxnLst/>
            <a:rect l="l" t="t" r="r" b="b"/>
            <a:pathLst>
              <a:path w="2286" h="702563">
                <a:moveTo>
                  <a:pt x="0" y="0"/>
                </a:moveTo>
                <a:lnTo>
                  <a:pt x="1524" y="24384"/>
                </a:lnTo>
                <a:lnTo>
                  <a:pt x="2286" y="54102"/>
                </a:lnTo>
                <a:lnTo>
                  <a:pt x="2286" y="649224"/>
                </a:lnTo>
                <a:lnTo>
                  <a:pt x="1524" y="678942"/>
                </a:lnTo>
                <a:lnTo>
                  <a:pt x="0" y="702564"/>
                </a:lnTo>
              </a:path>
            </a:pathLst>
          </a:custGeom>
          <a:ln w="12954">
            <a:solidFill>
              <a:srgbClr val="4094AB"/>
            </a:solidFill>
          </a:ln>
        </p:spPr>
        <p:txBody>
          <a:bodyPr wrap="square" lIns="0" tIns="0" rIns="0" bIns="0" rtlCol="0">
            <a:noAutofit/>
          </a:bodyPr>
          <a:lstStyle/>
          <a:p>
            <a:endParaRPr/>
          </a:p>
        </p:txBody>
      </p:sp>
      <p:sp>
        <p:nvSpPr>
          <p:cNvPr id="4474" name="object 4474"/>
          <p:cNvSpPr/>
          <p:nvPr/>
        </p:nvSpPr>
        <p:spPr>
          <a:xfrm>
            <a:off x="5896355" y="4452366"/>
            <a:ext cx="1523" cy="16764"/>
          </a:xfrm>
          <a:custGeom>
            <a:avLst/>
            <a:gdLst/>
            <a:ahLst/>
            <a:cxnLst/>
            <a:rect l="l" t="t" r="r" b="b"/>
            <a:pathLst>
              <a:path w="1524" h="16763">
                <a:moveTo>
                  <a:pt x="1524" y="0"/>
                </a:moveTo>
                <a:lnTo>
                  <a:pt x="0" y="16764"/>
                </a:lnTo>
              </a:path>
            </a:pathLst>
          </a:custGeom>
          <a:ln w="12954">
            <a:solidFill>
              <a:srgbClr val="4094AA"/>
            </a:solidFill>
          </a:ln>
        </p:spPr>
        <p:txBody>
          <a:bodyPr wrap="square" lIns="0" tIns="0" rIns="0" bIns="0" rtlCol="0">
            <a:noAutofit/>
          </a:bodyPr>
          <a:lstStyle/>
          <a:p>
            <a:endParaRPr/>
          </a:p>
        </p:txBody>
      </p:sp>
      <p:sp>
        <p:nvSpPr>
          <p:cNvPr id="4475" name="object 4475"/>
          <p:cNvSpPr/>
          <p:nvPr/>
        </p:nvSpPr>
        <p:spPr>
          <a:xfrm>
            <a:off x="5894831" y="4469129"/>
            <a:ext cx="1523" cy="6096"/>
          </a:xfrm>
          <a:custGeom>
            <a:avLst/>
            <a:gdLst/>
            <a:ahLst/>
            <a:cxnLst/>
            <a:rect l="l" t="t" r="r" b="b"/>
            <a:pathLst>
              <a:path w="1524" h="6096">
                <a:moveTo>
                  <a:pt x="1524" y="0"/>
                </a:moveTo>
                <a:lnTo>
                  <a:pt x="0" y="6096"/>
                </a:lnTo>
              </a:path>
            </a:pathLst>
          </a:custGeom>
          <a:ln w="12954">
            <a:solidFill>
              <a:srgbClr val="3F94AA"/>
            </a:solidFill>
          </a:ln>
        </p:spPr>
        <p:txBody>
          <a:bodyPr wrap="square" lIns="0" tIns="0" rIns="0" bIns="0" rtlCol="0">
            <a:noAutofit/>
          </a:bodyPr>
          <a:lstStyle/>
          <a:p>
            <a:endParaRPr/>
          </a:p>
        </p:txBody>
      </p:sp>
      <p:sp>
        <p:nvSpPr>
          <p:cNvPr id="4476" name="object 4476"/>
          <p:cNvSpPr/>
          <p:nvPr/>
        </p:nvSpPr>
        <p:spPr>
          <a:xfrm>
            <a:off x="5893308" y="4475226"/>
            <a:ext cx="1523" cy="3810"/>
          </a:xfrm>
          <a:custGeom>
            <a:avLst/>
            <a:gdLst/>
            <a:ahLst/>
            <a:cxnLst/>
            <a:rect l="l" t="t" r="r" b="b"/>
            <a:pathLst>
              <a:path w="1524" h="3810">
                <a:moveTo>
                  <a:pt x="1524" y="0"/>
                </a:moveTo>
                <a:lnTo>
                  <a:pt x="0" y="3810"/>
                </a:lnTo>
              </a:path>
            </a:pathLst>
          </a:custGeom>
          <a:ln w="12954">
            <a:solidFill>
              <a:srgbClr val="3E93A9"/>
            </a:solidFill>
          </a:ln>
        </p:spPr>
        <p:txBody>
          <a:bodyPr wrap="square" lIns="0" tIns="0" rIns="0" bIns="0" rtlCol="0">
            <a:noAutofit/>
          </a:bodyPr>
          <a:lstStyle/>
          <a:p>
            <a:endParaRPr/>
          </a:p>
        </p:txBody>
      </p:sp>
      <p:sp>
        <p:nvSpPr>
          <p:cNvPr id="4477" name="object 4477"/>
          <p:cNvSpPr/>
          <p:nvPr/>
        </p:nvSpPr>
        <p:spPr>
          <a:xfrm>
            <a:off x="5891021" y="4479035"/>
            <a:ext cx="2285" cy="5334"/>
          </a:xfrm>
          <a:custGeom>
            <a:avLst/>
            <a:gdLst/>
            <a:ahLst/>
            <a:cxnLst/>
            <a:rect l="l" t="t" r="r" b="b"/>
            <a:pathLst>
              <a:path w="2286" h="5334">
                <a:moveTo>
                  <a:pt x="2286" y="0"/>
                </a:moveTo>
                <a:lnTo>
                  <a:pt x="0" y="5334"/>
                </a:lnTo>
              </a:path>
            </a:pathLst>
          </a:custGeom>
          <a:ln w="12954">
            <a:solidFill>
              <a:srgbClr val="3D91A5"/>
            </a:solidFill>
          </a:ln>
        </p:spPr>
        <p:txBody>
          <a:bodyPr wrap="square" lIns="0" tIns="0" rIns="0" bIns="0" rtlCol="0">
            <a:noAutofit/>
          </a:bodyPr>
          <a:lstStyle/>
          <a:p>
            <a:endParaRPr/>
          </a:p>
        </p:txBody>
      </p:sp>
      <p:sp>
        <p:nvSpPr>
          <p:cNvPr id="4478" name="object 4478"/>
          <p:cNvSpPr/>
          <p:nvPr/>
        </p:nvSpPr>
        <p:spPr>
          <a:xfrm>
            <a:off x="5887974" y="4484370"/>
            <a:ext cx="3047" cy="3810"/>
          </a:xfrm>
          <a:custGeom>
            <a:avLst/>
            <a:gdLst/>
            <a:ahLst/>
            <a:cxnLst/>
            <a:rect l="l" t="t" r="r" b="b"/>
            <a:pathLst>
              <a:path w="3048" h="3810">
                <a:moveTo>
                  <a:pt x="3048" y="0"/>
                </a:moveTo>
                <a:lnTo>
                  <a:pt x="0" y="3810"/>
                </a:lnTo>
              </a:path>
            </a:pathLst>
          </a:custGeom>
          <a:ln w="12954">
            <a:solidFill>
              <a:srgbClr val="3C8FA2"/>
            </a:solidFill>
          </a:ln>
        </p:spPr>
        <p:txBody>
          <a:bodyPr wrap="square" lIns="0" tIns="0" rIns="0" bIns="0" rtlCol="0">
            <a:noAutofit/>
          </a:bodyPr>
          <a:lstStyle/>
          <a:p>
            <a:endParaRPr/>
          </a:p>
        </p:txBody>
      </p:sp>
      <p:sp>
        <p:nvSpPr>
          <p:cNvPr id="4479" name="object 4479"/>
          <p:cNvSpPr/>
          <p:nvPr/>
        </p:nvSpPr>
        <p:spPr>
          <a:xfrm>
            <a:off x="5884163" y="4488179"/>
            <a:ext cx="3810" cy="3810"/>
          </a:xfrm>
          <a:custGeom>
            <a:avLst/>
            <a:gdLst/>
            <a:ahLst/>
            <a:cxnLst/>
            <a:rect l="l" t="t" r="r" b="b"/>
            <a:pathLst>
              <a:path w="3810" h="3810">
                <a:moveTo>
                  <a:pt x="3810" y="0"/>
                </a:moveTo>
                <a:lnTo>
                  <a:pt x="0" y="3810"/>
                </a:lnTo>
              </a:path>
            </a:pathLst>
          </a:custGeom>
          <a:ln w="12954">
            <a:solidFill>
              <a:srgbClr val="3B8B9F"/>
            </a:solidFill>
          </a:ln>
        </p:spPr>
        <p:txBody>
          <a:bodyPr wrap="square" lIns="0" tIns="0" rIns="0" bIns="0" rtlCol="0">
            <a:noAutofit/>
          </a:bodyPr>
          <a:lstStyle/>
          <a:p>
            <a:endParaRPr/>
          </a:p>
        </p:txBody>
      </p:sp>
      <p:sp>
        <p:nvSpPr>
          <p:cNvPr id="4480" name="object 4480"/>
          <p:cNvSpPr/>
          <p:nvPr/>
        </p:nvSpPr>
        <p:spPr>
          <a:xfrm>
            <a:off x="5880354" y="4491989"/>
            <a:ext cx="3810" cy="3048"/>
          </a:xfrm>
          <a:custGeom>
            <a:avLst/>
            <a:gdLst/>
            <a:ahLst/>
            <a:cxnLst/>
            <a:rect l="l" t="t" r="r" b="b"/>
            <a:pathLst>
              <a:path w="3810" h="3048">
                <a:moveTo>
                  <a:pt x="3810" y="0"/>
                </a:moveTo>
                <a:lnTo>
                  <a:pt x="0" y="3048"/>
                </a:lnTo>
              </a:path>
            </a:pathLst>
          </a:custGeom>
          <a:ln w="12954">
            <a:solidFill>
              <a:srgbClr val="3A889C"/>
            </a:solidFill>
          </a:ln>
        </p:spPr>
        <p:txBody>
          <a:bodyPr wrap="square" lIns="0" tIns="0" rIns="0" bIns="0" rtlCol="0">
            <a:noAutofit/>
          </a:bodyPr>
          <a:lstStyle/>
          <a:p>
            <a:endParaRPr/>
          </a:p>
        </p:txBody>
      </p:sp>
      <p:sp>
        <p:nvSpPr>
          <p:cNvPr id="4481" name="object 4481"/>
          <p:cNvSpPr/>
          <p:nvPr/>
        </p:nvSpPr>
        <p:spPr>
          <a:xfrm>
            <a:off x="5876544" y="4495038"/>
            <a:ext cx="3810" cy="3048"/>
          </a:xfrm>
          <a:custGeom>
            <a:avLst/>
            <a:gdLst/>
            <a:ahLst/>
            <a:cxnLst/>
            <a:rect l="l" t="t" r="r" b="b"/>
            <a:pathLst>
              <a:path w="3810" h="3048">
                <a:moveTo>
                  <a:pt x="3810" y="0"/>
                </a:moveTo>
                <a:lnTo>
                  <a:pt x="0" y="3048"/>
                </a:lnTo>
              </a:path>
            </a:pathLst>
          </a:custGeom>
          <a:ln w="12954">
            <a:solidFill>
              <a:srgbClr val="398597"/>
            </a:solidFill>
          </a:ln>
        </p:spPr>
        <p:txBody>
          <a:bodyPr wrap="square" lIns="0" tIns="0" rIns="0" bIns="0" rtlCol="0">
            <a:noAutofit/>
          </a:bodyPr>
          <a:lstStyle/>
          <a:p>
            <a:endParaRPr/>
          </a:p>
        </p:txBody>
      </p:sp>
      <p:sp>
        <p:nvSpPr>
          <p:cNvPr id="4482" name="object 4482"/>
          <p:cNvSpPr/>
          <p:nvPr/>
        </p:nvSpPr>
        <p:spPr>
          <a:xfrm>
            <a:off x="5871972" y="4498085"/>
            <a:ext cx="4572" cy="2286"/>
          </a:xfrm>
          <a:custGeom>
            <a:avLst/>
            <a:gdLst/>
            <a:ahLst/>
            <a:cxnLst/>
            <a:rect l="l" t="t" r="r" b="b"/>
            <a:pathLst>
              <a:path w="4572" h="2286">
                <a:moveTo>
                  <a:pt x="4572" y="0"/>
                </a:moveTo>
                <a:lnTo>
                  <a:pt x="0" y="2286"/>
                </a:lnTo>
              </a:path>
            </a:pathLst>
          </a:custGeom>
          <a:ln w="12954">
            <a:solidFill>
              <a:srgbClr val="378193"/>
            </a:solidFill>
          </a:ln>
        </p:spPr>
        <p:txBody>
          <a:bodyPr wrap="square" lIns="0" tIns="0" rIns="0" bIns="0" rtlCol="0">
            <a:noAutofit/>
          </a:bodyPr>
          <a:lstStyle/>
          <a:p>
            <a:endParaRPr/>
          </a:p>
        </p:txBody>
      </p:sp>
      <p:sp>
        <p:nvSpPr>
          <p:cNvPr id="4483" name="object 4483"/>
          <p:cNvSpPr/>
          <p:nvPr/>
        </p:nvSpPr>
        <p:spPr>
          <a:xfrm>
            <a:off x="5866638" y="4500372"/>
            <a:ext cx="5334" cy="1524"/>
          </a:xfrm>
          <a:custGeom>
            <a:avLst/>
            <a:gdLst/>
            <a:ahLst/>
            <a:cxnLst/>
            <a:rect l="l" t="t" r="r" b="b"/>
            <a:pathLst>
              <a:path w="5334" h="1524">
                <a:moveTo>
                  <a:pt x="5334" y="0"/>
                </a:moveTo>
                <a:lnTo>
                  <a:pt x="0" y="1524"/>
                </a:lnTo>
              </a:path>
            </a:pathLst>
          </a:custGeom>
          <a:ln w="12954">
            <a:solidFill>
              <a:srgbClr val="347C8F"/>
            </a:solidFill>
          </a:ln>
        </p:spPr>
        <p:txBody>
          <a:bodyPr wrap="square" lIns="0" tIns="0" rIns="0" bIns="0" rtlCol="0">
            <a:noAutofit/>
          </a:bodyPr>
          <a:lstStyle/>
          <a:p>
            <a:endParaRPr/>
          </a:p>
        </p:txBody>
      </p:sp>
      <p:sp>
        <p:nvSpPr>
          <p:cNvPr id="4484" name="object 4484"/>
          <p:cNvSpPr/>
          <p:nvPr/>
        </p:nvSpPr>
        <p:spPr>
          <a:xfrm>
            <a:off x="5861304" y="4501895"/>
            <a:ext cx="5334" cy="1524"/>
          </a:xfrm>
          <a:custGeom>
            <a:avLst/>
            <a:gdLst/>
            <a:ahLst/>
            <a:cxnLst/>
            <a:rect l="l" t="t" r="r" b="b"/>
            <a:pathLst>
              <a:path w="5334" h="1524">
                <a:moveTo>
                  <a:pt x="5334" y="0"/>
                </a:moveTo>
                <a:lnTo>
                  <a:pt x="0" y="1524"/>
                </a:lnTo>
              </a:path>
            </a:pathLst>
          </a:custGeom>
          <a:ln w="12954">
            <a:solidFill>
              <a:srgbClr val="33798A"/>
            </a:solidFill>
          </a:ln>
        </p:spPr>
        <p:txBody>
          <a:bodyPr wrap="square" lIns="0" tIns="0" rIns="0" bIns="0" rtlCol="0">
            <a:noAutofit/>
          </a:bodyPr>
          <a:lstStyle/>
          <a:p>
            <a:endParaRPr/>
          </a:p>
        </p:txBody>
      </p:sp>
      <p:sp>
        <p:nvSpPr>
          <p:cNvPr id="4485" name="object 4485"/>
          <p:cNvSpPr/>
          <p:nvPr/>
        </p:nvSpPr>
        <p:spPr>
          <a:xfrm>
            <a:off x="5861304" y="4503420"/>
            <a:ext cx="0" cy="22098"/>
          </a:xfrm>
          <a:custGeom>
            <a:avLst/>
            <a:gdLst/>
            <a:ahLst/>
            <a:cxnLst/>
            <a:rect l="l" t="t" r="r" b="b"/>
            <a:pathLst>
              <a:path h="22098">
                <a:moveTo>
                  <a:pt x="0" y="0"/>
                </a:moveTo>
                <a:lnTo>
                  <a:pt x="0" y="22098"/>
                </a:lnTo>
              </a:path>
            </a:pathLst>
          </a:custGeom>
          <a:ln w="12954">
            <a:solidFill>
              <a:srgbClr val="4094AB"/>
            </a:solidFill>
          </a:ln>
        </p:spPr>
        <p:txBody>
          <a:bodyPr wrap="square" lIns="0" tIns="0" rIns="0" bIns="0" rtlCol="0">
            <a:noAutofit/>
          </a:bodyPr>
          <a:lstStyle/>
          <a:p>
            <a:endParaRPr/>
          </a:p>
        </p:txBody>
      </p:sp>
      <p:sp>
        <p:nvSpPr>
          <p:cNvPr id="4486" name="object 4486"/>
          <p:cNvSpPr/>
          <p:nvPr/>
        </p:nvSpPr>
        <p:spPr>
          <a:xfrm>
            <a:off x="5861304" y="4525517"/>
            <a:ext cx="183642" cy="0"/>
          </a:xfrm>
          <a:custGeom>
            <a:avLst/>
            <a:gdLst/>
            <a:ahLst/>
            <a:cxnLst/>
            <a:rect l="l" t="t" r="r" b="b"/>
            <a:pathLst>
              <a:path w="183641">
                <a:moveTo>
                  <a:pt x="0" y="0"/>
                </a:moveTo>
                <a:lnTo>
                  <a:pt x="183642" y="0"/>
                </a:lnTo>
              </a:path>
            </a:pathLst>
          </a:custGeom>
          <a:ln w="12954">
            <a:solidFill>
              <a:srgbClr val="358092"/>
            </a:solidFill>
          </a:ln>
        </p:spPr>
        <p:txBody>
          <a:bodyPr wrap="square" lIns="0" tIns="0" rIns="0" bIns="0" rtlCol="0">
            <a:noAutofit/>
          </a:bodyPr>
          <a:lstStyle/>
          <a:p>
            <a:endParaRPr/>
          </a:p>
        </p:txBody>
      </p:sp>
      <p:sp>
        <p:nvSpPr>
          <p:cNvPr id="4487" name="object 4487"/>
          <p:cNvSpPr/>
          <p:nvPr/>
        </p:nvSpPr>
        <p:spPr>
          <a:xfrm>
            <a:off x="6044945"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4488" name="object 4488"/>
          <p:cNvSpPr/>
          <p:nvPr/>
        </p:nvSpPr>
        <p:spPr>
          <a:xfrm>
            <a:off x="6034277" y="4500372"/>
            <a:ext cx="10668" cy="3047"/>
          </a:xfrm>
          <a:custGeom>
            <a:avLst/>
            <a:gdLst/>
            <a:ahLst/>
            <a:cxnLst/>
            <a:rect l="l" t="t" r="r" b="b"/>
            <a:pathLst>
              <a:path w="10667" h="3048">
                <a:moveTo>
                  <a:pt x="10667" y="3048"/>
                </a:moveTo>
                <a:lnTo>
                  <a:pt x="0" y="0"/>
                </a:lnTo>
              </a:path>
            </a:pathLst>
          </a:custGeom>
          <a:ln w="12954">
            <a:solidFill>
              <a:srgbClr val="3B899D"/>
            </a:solidFill>
          </a:ln>
        </p:spPr>
        <p:txBody>
          <a:bodyPr wrap="square" lIns="0" tIns="0" rIns="0" bIns="0" rtlCol="0">
            <a:noAutofit/>
          </a:bodyPr>
          <a:lstStyle/>
          <a:p>
            <a:endParaRPr/>
          </a:p>
        </p:txBody>
      </p:sp>
      <p:sp>
        <p:nvSpPr>
          <p:cNvPr id="4489" name="object 4489"/>
          <p:cNvSpPr/>
          <p:nvPr/>
        </p:nvSpPr>
        <p:spPr>
          <a:xfrm>
            <a:off x="6028943" y="4498086"/>
            <a:ext cx="5334" cy="2285"/>
          </a:xfrm>
          <a:custGeom>
            <a:avLst/>
            <a:gdLst/>
            <a:ahLst/>
            <a:cxnLst/>
            <a:rect l="l" t="t" r="r" b="b"/>
            <a:pathLst>
              <a:path w="5334" h="2286">
                <a:moveTo>
                  <a:pt x="5334" y="2286"/>
                </a:moveTo>
                <a:lnTo>
                  <a:pt x="0" y="0"/>
                </a:lnTo>
              </a:path>
            </a:pathLst>
          </a:custGeom>
          <a:ln w="12954">
            <a:solidFill>
              <a:srgbClr val="3C8EA2"/>
            </a:solidFill>
          </a:ln>
        </p:spPr>
        <p:txBody>
          <a:bodyPr wrap="square" lIns="0" tIns="0" rIns="0" bIns="0" rtlCol="0">
            <a:noAutofit/>
          </a:bodyPr>
          <a:lstStyle/>
          <a:p>
            <a:endParaRPr/>
          </a:p>
        </p:txBody>
      </p:sp>
      <p:sp>
        <p:nvSpPr>
          <p:cNvPr id="4490" name="object 4490"/>
          <p:cNvSpPr/>
          <p:nvPr/>
        </p:nvSpPr>
        <p:spPr>
          <a:xfrm>
            <a:off x="6025134" y="4495799"/>
            <a:ext cx="3810" cy="2285"/>
          </a:xfrm>
          <a:custGeom>
            <a:avLst/>
            <a:gdLst/>
            <a:ahLst/>
            <a:cxnLst/>
            <a:rect l="l" t="t" r="r" b="b"/>
            <a:pathLst>
              <a:path w="3810" h="2286">
                <a:moveTo>
                  <a:pt x="3810" y="2286"/>
                </a:moveTo>
                <a:lnTo>
                  <a:pt x="0" y="0"/>
                </a:lnTo>
              </a:path>
            </a:pathLst>
          </a:custGeom>
          <a:ln w="12954">
            <a:solidFill>
              <a:srgbClr val="3D92A6"/>
            </a:solidFill>
          </a:ln>
        </p:spPr>
        <p:txBody>
          <a:bodyPr wrap="square" lIns="0" tIns="0" rIns="0" bIns="0" rtlCol="0">
            <a:noAutofit/>
          </a:bodyPr>
          <a:lstStyle/>
          <a:p>
            <a:endParaRPr/>
          </a:p>
        </p:txBody>
      </p:sp>
      <p:sp>
        <p:nvSpPr>
          <p:cNvPr id="4491" name="object 4491"/>
          <p:cNvSpPr/>
          <p:nvPr/>
        </p:nvSpPr>
        <p:spPr>
          <a:xfrm>
            <a:off x="6021323" y="4492751"/>
            <a:ext cx="3810" cy="3047"/>
          </a:xfrm>
          <a:custGeom>
            <a:avLst/>
            <a:gdLst/>
            <a:ahLst/>
            <a:cxnLst/>
            <a:rect l="l" t="t" r="r" b="b"/>
            <a:pathLst>
              <a:path w="3810" h="3048">
                <a:moveTo>
                  <a:pt x="3810" y="3048"/>
                </a:moveTo>
                <a:lnTo>
                  <a:pt x="0" y="0"/>
                </a:lnTo>
              </a:path>
            </a:pathLst>
          </a:custGeom>
          <a:ln w="12954">
            <a:solidFill>
              <a:srgbClr val="4095AB"/>
            </a:solidFill>
          </a:ln>
        </p:spPr>
        <p:txBody>
          <a:bodyPr wrap="square" lIns="0" tIns="0" rIns="0" bIns="0" rtlCol="0">
            <a:noAutofit/>
          </a:bodyPr>
          <a:lstStyle/>
          <a:p>
            <a:endParaRPr/>
          </a:p>
        </p:txBody>
      </p:sp>
      <p:sp>
        <p:nvSpPr>
          <p:cNvPr id="4492" name="object 4492"/>
          <p:cNvSpPr/>
          <p:nvPr/>
        </p:nvSpPr>
        <p:spPr>
          <a:xfrm>
            <a:off x="6018275" y="4489703"/>
            <a:ext cx="3048" cy="3047"/>
          </a:xfrm>
          <a:custGeom>
            <a:avLst/>
            <a:gdLst/>
            <a:ahLst/>
            <a:cxnLst/>
            <a:rect l="l" t="t" r="r" b="b"/>
            <a:pathLst>
              <a:path w="3048" h="3048">
                <a:moveTo>
                  <a:pt x="3048" y="3048"/>
                </a:moveTo>
                <a:lnTo>
                  <a:pt x="0" y="0"/>
                </a:lnTo>
              </a:path>
            </a:pathLst>
          </a:custGeom>
          <a:ln w="12954">
            <a:solidFill>
              <a:srgbClr val="4299AF"/>
            </a:solidFill>
          </a:ln>
        </p:spPr>
        <p:txBody>
          <a:bodyPr wrap="square" lIns="0" tIns="0" rIns="0" bIns="0" rtlCol="0">
            <a:noAutofit/>
          </a:bodyPr>
          <a:lstStyle/>
          <a:p>
            <a:endParaRPr/>
          </a:p>
        </p:txBody>
      </p:sp>
      <p:sp>
        <p:nvSpPr>
          <p:cNvPr id="4493" name="object 4493"/>
          <p:cNvSpPr/>
          <p:nvPr/>
        </p:nvSpPr>
        <p:spPr>
          <a:xfrm>
            <a:off x="6015990" y="4485894"/>
            <a:ext cx="2286" cy="3810"/>
          </a:xfrm>
          <a:custGeom>
            <a:avLst/>
            <a:gdLst/>
            <a:ahLst/>
            <a:cxnLst/>
            <a:rect l="l" t="t" r="r" b="b"/>
            <a:pathLst>
              <a:path w="2286" h="3810">
                <a:moveTo>
                  <a:pt x="2286" y="3810"/>
                </a:moveTo>
                <a:lnTo>
                  <a:pt x="0" y="0"/>
                </a:lnTo>
              </a:path>
            </a:pathLst>
          </a:custGeom>
          <a:ln w="12954">
            <a:solidFill>
              <a:srgbClr val="439DB2"/>
            </a:solidFill>
          </a:ln>
        </p:spPr>
        <p:txBody>
          <a:bodyPr wrap="square" lIns="0" tIns="0" rIns="0" bIns="0" rtlCol="0">
            <a:noAutofit/>
          </a:bodyPr>
          <a:lstStyle/>
          <a:p>
            <a:endParaRPr/>
          </a:p>
        </p:txBody>
      </p:sp>
      <p:sp>
        <p:nvSpPr>
          <p:cNvPr id="4494" name="object 4494"/>
          <p:cNvSpPr/>
          <p:nvPr/>
        </p:nvSpPr>
        <p:spPr>
          <a:xfrm>
            <a:off x="6013703" y="4482084"/>
            <a:ext cx="2286" cy="3810"/>
          </a:xfrm>
          <a:custGeom>
            <a:avLst/>
            <a:gdLst/>
            <a:ahLst/>
            <a:cxnLst/>
            <a:rect l="l" t="t" r="r" b="b"/>
            <a:pathLst>
              <a:path w="2286" h="3810">
                <a:moveTo>
                  <a:pt x="2286" y="3810"/>
                </a:moveTo>
                <a:lnTo>
                  <a:pt x="0" y="0"/>
                </a:lnTo>
              </a:path>
            </a:pathLst>
          </a:custGeom>
          <a:ln w="12954">
            <a:solidFill>
              <a:srgbClr val="449FB7"/>
            </a:solidFill>
          </a:ln>
        </p:spPr>
        <p:txBody>
          <a:bodyPr wrap="square" lIns="0" tIns="0" rIns="0" bIns="0" rtlCol="0">
            <a:noAutofit/>
          </a:bodyPr>
          <a:lstStyle/>
          <a:p>
            <a:endParaRPr/>
          </a:p>
        </p:txBody>
      </p:sp>
      <p:sp>
        <p:nvSpPr>
          <p:cNvPr id="4495" name="object 4495"/>
          <p:cNvSpPr/>
          <p:nvPr/>
        </p:nvSpPr>
        <p:spPr>
          <a:xfrm>
            <a:off x="6012180" y="4476749"/>
            <a:ext cx="1524" cy="5334"/>
          </a:xfrm>
          <a:custGeom>
            <a:avLst/>
            <a:gdLst/>
            <a:ahLst/>
            <a:cxnLst/>
            <a:rect l="l" t="t" r="r" b="b"/>
            <a:pathLst>
              <a:path w="1524" h="5334">
                <a:moveTo>
                  <a:pt x="1524" y="5334"/>
                </a:moveTo>
                <a:lnTo>
                  <a:pt x="0" y="0"/>
                </a:lnTo>
              </a:path>
            </a:pathLst>
          </a:custGeom>
          <a:ln w="12954">
            <a:solidFill>
              <a:srgbClr val="45A1B8"/>
            </a:solidFill>
          </a:ln>
        </p:spPr>
        <p:txBody>
          <a:bodyPr wrap="square" lIns="0" tIns="0" rIns="0" bIns="0" rtlCol="0">
            <a:noAutofit/>
          </a:bodyPr>
          <a:lstStyle/>
          <a:p>
            <a:endParaRPr/>
          </a:p>
        </p:txBody>
      </p:sp>
      <p:sp>
        <p:nvSpPr>
          <p:cNvPr id="4496" name="object 4496"/>
          <p:cNvSpPr/>
          <p:nvPr/>
        </p:nvSpPr>
        <p:spPr>
          <a:xfrm>
            <a:off x="6010655" y="4470654"/>
            <a:ext cx="1524" cy="6096"/>
          </a:xfrm>
          <a:custGeom>
            <a:avLst/>
            <a:gdLst/>
            <a:ahLst/>
            <a:cxnLst/>
            <a:rect l="l" t="t" r="r" b="b"/>
            <a:pathLst>
              <a:path w="1524" h="6096">
                <a:moveTo>
                  <a:pt x="1524" y="6095"/>
                </a:moveTo>
                <a:lnTo>
                  <a:pt x="0" y="0"/>
                </a:lnTo>
              </a:path>
            </a:pathLst>
          </a:custGeom>
          <a:ln w="12954">
            <a:solidFill>
              <a:srgbClr val="45A2B9"/>
            </a:solidFill>
          </a:ln>
        </p:spPr>
        <p:txBody>
          <a:bodyPr wrap="square" lIns="0" tIns="0" rIns="0" bIns="0" rtlCol="0">
            <a:noAutofit/>
          </a:bodyPr>
          <a:lstStyle/>
          <a:p>
            <a:endParaRPr/>
          </a:p>
        </p:txBody>
      </p:sp>
      <p:sp>
        <p:nvSpPr>
          <p:cNvPr id="4497" name="object 4497"/>
          <p:cNvSpPr/>
          <p:nvPr/>
        </p:nvSpPr>
        <p:spPr>
          <a:xfrm>
            <a:off x="6007607" y="4453128"/>
            <a:ext cx="3048" cy="17526"/>
          </a:xfrm>
          <a:custGeom>
            <a:avLst/>
            <a:gdLst/>
            <a:ahLst/>
            <a:cxnLst/>
            <a:rect l="l" t="t" r="r" b="b"/>
            <a:pathLst>
              <a:path w="3048" h="17525">
                <a:moveTo>
                  <a:pt x="3048" y="17525"/>
                </a:moveTo>
                <a:lnTo>
                  <a:pt x="0" y="0"/>
                </a:lnTo>
              </a:path>
            </a:pathLst>
          </a:custGeom>
          <a:ln w="12954">
            <a:solidFill>
              <a:srgbClr val="46A2BA"/>
            </a:solidFill>
          </a:ln>
        </p:spPr>
        <p:txBody>
          <a:bodyPr wrap="square" lIns="0" tIns="0" rIns="0" bIns="0" rtlCol="0">
            <a:noAutofit/>
          </a:bodyPr>
          <a:lstStyle/>
          <a:p>
            <a:endParaRPr/>
          </a:p>
        </p:txBody>
      </p:sp>
      <p:sp>
        <p:nvSpPr>
          <p:cNvPr id="4498" name="object 4498"/>
          <p:cNvSpPr/>
          <p:nvPr/>
        </p:nvSpPr>
        <p:spPr>
          <a:xfrm>
            <a:off x="6006083" y="4293869"/>
            <a:ext cx="1524" cy="159258"/>
          </a:xfrm>
          <a:custGeom>
            <a:avLst/>
            <a:gdLst/>
            <a:ahLst/>
            <a:cxnLst/>
            <a:rect l="l" t="t" r="r" b="b"/>
            <a:pathLst>
              <a:path w="1524" h="159258">
                <a:moveTo>
                  <a:pt x="1524" y="159257"/>
                </a:moveTo>
                <a:lnTo>
                  <a:pt x="0" y="134873"/>
                </a:lnTo>
                <a:lnTo>
                  <a:pt x="0" y="105155"/>
                </a:lnTo>
                <a:lnTo>
                  <a:pt x="0" y="0"/>
                </a:lnTo>
              </a:path>
            </a:pathLst>
          </a:custGeom>
          <a:ln w="12954">
            <a:solidFill>
              <a:srgbClr val="46A3BA"/>
            </a:solidFill>
          </a:ln>
        </p:spPr>
        <p:txBody>
          <a:bodyPr wrap="square" lIns="0" tIns="0" rIns="0" bIns="0" rtlCol="0">
            <a:noAutofit/>
          </a:bodyPr>
          <a:lstStyle/>
          <a:p>
            <a:endParaRPr/>
          </a:p>
        </p:txBody>
      </p:sp>
      <p:sp>
        <p:nvSpPr>
          <p:cNvPr id="4499" name="object 4499"/>
          <p:cNvSpPr/>
          <p:nvPr/>
        </p:nvSpPr>
        <p:spPr>
          <a:xfrm>
            <a:off x="6006083" y="4256532"/>
            <a:ext cx="22859" cy="37338"/>
          </a:xfrm>
          <a:custGeom>
            <a:avLst/>
            <a:gdLst/>
            <a:ahLst/>
            <a:cxnLst/>
            <a:rect l="l" t="t" r="r" b="b"/>
            <a:pathLst>
              <a:path w="22860" h="37337">
                <a:moveTo>
                  <a:pt x="0" y="37337"/>
                </a:moveTo>
                <a:lnTo>
                  <a:pt x="22859" y="0"/>
                </a:lnTo>
              </a:path>
            </a:pathLst>
          </a:custGeom>
          <a:ln w="12954">
            <a:solidFill>
              <a:srgbClr val="449EB5"/>
            </a:solidFill>
          </a:ln>
        </p:spPr>
        <p:txBody>
          <a:bodyPr wrap="square" lIns="0" tIns="0" rIns="0" bIns="0" rtlCol="0">
            <a:noAutofit/>
          </a:bodyPr>
          <a:lstStyle/>
          <a:p>
            <a:endParaRPr/>
          </a:p>
        </p:txBody>
      </p:sp>
      <p:sp>
        <p:nvSpPr>
          <p:cNvPr id="4500" name="object 4500"/>
          <p:cNvSpPr/>
          <p:nvPr/>
        </p:nvSpPr>
        <p:spPr>
          <a:xfrm>
            <a:off x="6028944" y="4256532"/>
            <a:ext cx="76962" cy="187452"/>
          </a:xfrm>
          <a:custGeom>
            <a:avLst/>
            <a:gdLst/>
            <a:ahLst/>
            <a:cxnLst/>
            <a:rect l="l" t="t" r="r" b="b"/>
            <a:pathLst>
              <a:path w="76962" h="187451">
                <a:moveTo>
                  <a:pt x="0" y="0"/>
                </a:moveTo>
                <a:lnTo>
                  <a:pt x="35052" y="84582"/>
                </a:lnTo>
                <a:lnTo>
                  <a:pt x="70104" y="169926"/>
                </a:lnTo>
                <a:lnTo>
                  <a:pt x="76962" y="187452"/>
                </a:lnTo>
              </a:path>
            </a:pathLst>
          </a:custGeom>
          <a:ln w="12954">
            <a:solidFill>
              <a:srgbClr val="3E92A8"/>
            </a:solidFill>
          </a:ln>
        </p:spPr>
        <p:txBody>
          <a:bodyPr wrap="square" lIns="0" tIns="0" rIns="0" bIns="0" rtlCol="0">
            <a:noAutofit/>
          </a:bodyPr>
          <a:lstStyle/>
          <a:p>
            <a:endParaRPr/>
          </a:p>
        </p:txBody>
      </p:sp>
      <p:sp>
        <p:nvSpPr>
          <p:cNvPr id="4501" name="object 4501"/>
          <p:cNvSpPr/>
          <p:nvPr/>
        </p:nvSpPr>
        <p:spPr>
          <a:xfrm>
            <a:off x="6105905" y="4443983"/>
            <a:ext cx="7620" cy="26670"/>
          </a:xfrm>
          <a:custGeom>
            <a:avLst/>
            <a:gdLst/>
            <a:ahLst/>
            <a:cxnLst/>
            <a:rect l="l" t="t" r="r" b="b"/>
            <a:pathLst>
              <a:path w="7620" h="26670">
                <a:moveTo>
                  <a:pt x="0" y="0"/>
                </a:moveTo>
                <a:lnTo>
                  <a:pt x="4572" y="15240"/>
                </a:lnTo>
                <a:lnTo>
                  <a:pt x="7620" y="26670"/>
                </a:lnTo>
              </a:path>
            </a:pathLst>
          </a:custGeom>
          <a:ln w="12953">
            <a:solidFill>
              <a:srgbClr val="3E93A9"/>
            </a:solidFill>
          </a:ln>
        </p:spPr>
        <p:txBody>
          <a:bodyPr wrap="square" lIns="0" tIns="0" rIns="0" bIns="0" rtlCol="0">
            <a:noAutofit/>
          </a:bodyPr>
          <a:lstStyle/>
          <a:p>
            <a:endParaRPr/>
          </a:p>
        </p:txBody>
      </p:sp>
      <p:sp>
        <p:nvSpPr>
          <p:cNvPr id="4502" name="object 4502"/>
          <p:cNvSpPr/>
          <p:nvPr/>
        </p:nvSpPr>
        <p:spPr>
          <a:xfrm>
            <a:off x="6113526" y="4470654"/>
            <a:ext cx="1524" cy="8382"/>
          </a:xfrm>
          <a:custGeom>
            <a:avLst/>
            <a:gdLst/>
            <a:ahLst/>
            <a:cxnLst/>
            <a:rect l="l" t="t" r="r" b="b"/>
            <a:pathLst>
              <a:path w="1524" h="8382">
                <a:moveTo>
                  <a:pt x="0" y="0"/>
                </a:moveTo>
                <a:lnTo>
                  <a:pt x="1524" y="8382"/>
                </a:lnTo>
              </a:path>
            </a:pathLst>
          </a:custGeom>
          <a:ln w="12954">
            <a:solidFill>
              <a:srgbClr val="4094AA"/>
            </a:solidFill>
          </a:ln>
        </p:spPr>
        <p:txBody>
          <a:bodyPr wrap="square" lIns="0" tIns="0" rIns="0" bIns="0" rtlCol="0">
            <a:noAutofit/>
          </a:bodyPr>
          <a:lstStyle/>
          <a:p>
            <a:endParaRPr/>
          </a:p>
        </p:txBody>
      </p:sp>
      <p:sp>
        <p:nvSpPr>
          <p:cNvPr id="4503" name="object 4503"/>
          <p:cNvSpPr/>
          <p:nvPr/>
        </p:nvSpPr>
        <p:spPr>
          <a:xfrm>
            <a:off x="6114288" y="4479035"/>
            <a:ext cx="761" cy="4572"/>
          </a:xfrm>
          <a:custGeom>
            <a:avLst/>
            <a:gdLst/>
            <a:ahLst/>
            <a:cxnLst/>
            <a:rect l="l" t="t" r="r" b="b"/>
            <a:pathLst>
              <a:path w="762" h="4572">
                <a:moveTo>
                  <a:pt x="762" y="0"/>
                </a:moveTo>
                <a:lnTo>
                  <a:pt x="0" y="4572"/>
                </a:lnTo>
              </a:path>
            </a:pathLst>
          </a:custGeom>
          <a:ln w="12954">
            <a:solidFill>
              <a:srgbClr val="4094AB"/>
            </a:solidFill>
          </a:ln>
        </p:spPr>
        <p:txBody>
          <a:bodyPr wrap="square" lIns="0" tIns="0" rIns="0" bIns="0" rtlCol="0">
            <a:noAutofit/>
          </a:bodyPr>
          <a:lstStyle/>
          <a:p>
            <a:endParaRPr/>
          </a:p>
        </p:txBody>
      </p:sp>
      <p:sp>
        <p:nvSpPr>
          <p:cNvPr id="4504" name="object 4504"/>
          <p:cNvSpPr/>
          <p:nvPr/>
        </p:nvSpPr>
        <p:spPr>
          <a:xfrm>
            <a:off x="6113526" y="4483607"/>
            <a:ext cx="761" cy="3810"/>
          </a:xfrm>
          <a:custGeom>
            <a:avLst/>
            <a:gdLst/>
            <a:ahLst/>
            <a:cxnLst/>
            <a:rect l="l" t="t" r="r" b="b"/>
            <a:pathLst>
              <a:path w="762" h="3810">
                <a:moveTo>
                  <a:pt x="762" y="0"/>
                </a:moveTo>
                <a:lnTo>
                  <a:pt x="0" y="3810"/>
                </a:lnTo>
              </a:path>
            </a:pathLst>
          </a:custGeom>
          <a:ln w="12954">
            <a:solidFill>
              <a:srgbClr val="3E93AA"/>
            </a:solidFill>
          </a:ln>
        </p:spPr>
        <p:txBody>
          <a:bodyPr wrap="square" lIns="0" tIns="0" rIns="0" bIns="0" rtlCol="0">
            <a:noAutofit/>
          </a:bodyPr>
          <a:lstStyle/>
          <a:p>
            <a:endParaRPr/>
          </a:p>
        </p:txBody>
      </p:sp>
      <p:sp>
        <p:nvSpPr>
          <p:cNvPr id="4505" name="object 4505"/>
          <p:cNvSpPr/>
          <p:nvPr/>
        </p:nvSpPr>
        <p:spPr>
          <a:xfrm>
            <a:off x="6112002" y="4487417"/>
            <a:ext cx="1523" cy="4572"/>
          </a:xfrm>
          <a:custGeom>
            <a:avLst/>
            <a:gdLst/>
            <a:ahLst/>
            <a:cxnLst/>
            <a:rect l="l" t="t" r="r" b="b"/>
            <a:pathLst>
              <a:path w="1524" h="4572">
                <a:moveTo>
                  <a:pt x="1524" y="0"/>
                </a:moveTo>
                <a:lnTo>
                  <a:pt x="0" y="4572"/>
                </a:lnTo>
              </a:path>
            </a:pathLst>
          </a:custGeom>
          <a:ln w="12954">
            <a:solidFill>
              <a:srgbClr val="3E92A8"/>
            </a:solidFill>
          </a:ln>
        </p:spPr>
        <p:txBody>
          <a:bodyPr wrap="square" lIns="0" tIns="0" rIns="0" bIns="0" rtlCol="0">
            <a:noAutofit/>
          </a:bodyPr>
          <a:lstStyle/>
          <a:p>
            <a:endParaRPr/>
          </a:p>
        </p:txBody>
      </p:sp>
      <p:sp>
        <p:nvSpPr>
          <p:cNvPr id="4506" name="object 4506"/>
          <p:cNvSpPr/>
          <p:nvPr/>
        </p:nvSpPr>
        <p:spPr>
          <a:xfrm>
            <a:off x="6109715" y="4491989"/>
            <a:ext cx="2285" cy="3810"/>
          </a:xfrm>
          <a:custGeom>
            <a:avLst/>
            <a:gdLst/>
            <a:ahLst/>
            <a:cxnLst/>
            <a:rect l="l" t="t" r="r" b="b"/>
            <a:pathLst>
              <a:path w="2286" h="3810">
                <a:moveTo>
                  <a:pt x="2286" y="0"/>
                </a:moveTo>
                <a:lnTo>
                  <a:pt x="0" y="3810"/>
                </a:lnTo>
              </a:path>
            </a:pathLst>
          </a:custGeom>
          <a:ln w="12954">
            <a:solidFill>
              <a:srgbClr val="3D91A4"/>
            </a:solidFill>
          </a:ln>
        </p:spPr>
        <p:txBody>
          <a:bodyPr wrap="square" lIns="0" tIns="0" rIns="0" bIns="0" rtlCol="0">
            <a:noAutofit/>
          </a:bodyPr>
          <a:lstStyle/>
          <a:p>
            <a:endParaRPr/>
          </a:p>
        </p:txBody>
      </p:sp>
      <p:sp>
        <p:nvSpPr>
          <p:cNvPr id="4507" name="object 4507"/>
          <p:cNvSpPr/>
          <p:nvPr/>
        </p:nvSpPr>
        <p:spPr>
          <a:xfrm>
            <a:off x="6105906" y="4495799"/>
            <a:ext cx="3810" cy="3048"/>
          </a:xfrm>
          <a:custGeom>
            <a:avLst/>
            <a:gdLst/>
            <a:ahLst/>
            <a:cxnLst/>
            <a:rect l="l" t="t" r="r" b="b"/>
            <a:pathLst>
              <a:path w="3810" h="3048">
                <a:moveTo>
                  <a:pt x="3810" y="0"/>
                </a:moveTo>
                <a:lnTo>
                  <a:pt x="0" y="3048"/>
                </a:lnTo>
              </a:path>
            </a:pathLst>
          </a:custGeom>
          <a:ln w="12954">
            <a:solidFill>
              <a:srgbClr val="3A8A9F"/>
            </a:solidFill>
          </a:ln>
        </p:spPr>
        <p:txBody>
          <a:bodyPr wrap="square" lIns="0" tIns="0" rIns="0" bIns="0" rtlCol="0">
            <a:noAutofit/>
          </a:bodyPr>
          <a:lstStyle/>
          <a:p>
            <a:endParaRPr/>
          </a:p>
        </p:txBody>
      </p:sp>
      <p:sp>
        <p:nvSpPr>
          <p:cNvPr id="4508" name="object 4508"/>
          <p:cNvSpPr/>
          <p:nvPr/>
        </p:nvSpPr>
        <p:spPr>
          <a:xfrm>
            <a:off x="6102095" y="4498848"/>
            <a:ext cx="3810" cy="2286"/>
          </a:xfrm>
          <a:custGeom>
            <a:avLst/>
            <a:gdLst/>
            <a:ahLst/>
            <a:cxnLst/>
            <a:rect l="l" t="t" r="r" b="b"/>
            <a:pathLst>
              <a:path w="3810" h="2286">
                <a:moveTo>
                  <a:pt x="3810" y="0"/>
                </a:moveTo>
                <a:lnTo>
                  <a:pt x="0" y="2286"/>
                </a:lnTo>
              </a:path>
            </a:pathLst>
          </a:custGeom>
          <a:ln w="12954">
            <a:solidFill>
              <a:srgbClr val="388395"/>
            </a:solidFill>
          </a:ln>
        </p:spPr>
        <p:txBody>
          <a:bodyPr wrap="square" lIns="0" tIns="0" rIns="0" bIns="0" rtlCol="0">
            <a:noAutofit/>
          </a:bodyPr>
          <a:lstStyle/>
          <a:p>
            <a:endParaRPr/>
          </a:p>
        </p:txBody>
      </p:sp>
      <p:sp>
        <p:nvSpPr>
          <p:cNvPr id="4509" name="object 4509"/>
          <p:cNvSpPr/>
          <p:nvPr/>
        </p:nvSpPr>
        <p:spPr>
          <a:xfrm>
            <a:off x="6097523" y="4501133"/>
            <a:ext cx="4572" cy="1524"/>
          </a:xfrm>
          <a:custGeom>
            <a:avLst/>
            <a:gdLst/>
            <a:ahLst/>
            <a:cxnLst/>
            <a:rect l="l" t="t" r="r" b="b"/>
            <a:pathLst>
              <a:path w="4572" h="1524">
                <a:moveTo>
                  <a:pt x="4572" y="0"/>
                </a:moveTo>
                <a:lnTo>
                  <a:pt x="0" y="1524"/>
                </a:lnTo>
              </a:path>
            </a:pathLst>
          </a:custGeom>
          <a:ln w="12954">
            <a:solidFill>
              <a:srgbClr val="347A8C"/>
            </a:solidFill>
          </a:ln>
        </p:spPr>
        <p:txBody>
          <a:bodyPr wrap="square" lIns="0" tIns="0" rIns="0" bIns="0" rtlCol="0">
            <a:noAutofit/>
          </a:bodyPr>
          <a:lstStyle/>
          <a:p>
            <a:endParaRPr/>
          </a:p>
        </p:txBody>
      </p:sp>
      <p:sp>
        <p:nvSpPr>
          <p:cNvPr id="4510" name="object 4510"/>
          <p:cNvSpPr/>
          <p:nvPr/>
        </p:nvSpPr>
        <p:spPr>
          <a:xfrm>
            <a:off x="6091427" y="4502657"/>
            <a:ext cx="6096" cy="762"/>
          </a:xfrm>
          <a:custGeom>
            <a:avLst/>
            <a:gdLst/>
            <a:ahLst/>
            <a:cxnLst/>
            <a:rect l="l" t="t" r="r" b="b"/>
            <a:pathLst>
              <a:path w="6096" h="762">
                <a:moveTo>
                  <a:pt x="6096" y="0"/>
                </a:moveTo>
                <a:lnTo>
                  <a:pt x="0" y="762"/>
                </a:lnTo>
              </a:path>
            </a:pathLst>
          </a:custGeom>
          <a:ln w="12954">
            <a:solidFill>
              <a:srgbClr val="347C8F"/>
            </a:solidFill>
          </a:ln>
        </p:spPr>
        <p:txBody>
          <a:bodyPr wrap="square" lIns="0" tIns="0" rIns="0" bIns="0" rtlCol="0">
            <a:noAutofit/>
          </a:bodyPr>
          <a:lstStyle/>
          <a:p>
            <a:endParaRPr/>
          </a:p>
        </p:txBody>
      </p:sp>
      <p:sp>
        <p:nvSpPr>
          <p:cNvPr id="4511" name="object 4511"/>
          <p:cNvSpPr/>
          <p:nvPr/>
        </p:nvSpPr>
        <p:spPr>
          <a:xfrm>
            <a:off x="6091427" y="4503420"/>
            <a:ext cx="0" cy="22098"/>
          </a:xfrm>
          <a:custGeom>
            <a:avLst/>
            <a:gdLst/>
            <a:ahLst/>
            <a:cxnLst/>
            <a:rect l="l" t="t" r="r" b="b"/>
            <a:pathLst>
              <a:path h="22098">
                <a:moveTo>
                  <a:pt x="0" y="0"/>
                </a:moveTo>
                <a:lnTo>
                  <a:pt x="0" y="22098"/>
                </a:lnTo>
              </a:path>
            </a:pathLst>
          </a:custGeom>
          <a:ln w="12954">
            <a:solidFill>
              <a:srgbClr val="4094AB"/>
            </a:solidFill>
          </a:ln>
        </p:spPr>
        <p:txBody>
          <a:bodyPr wrap="square" lIns="0" tIns="0" rIns="0" bIns="0" rtlCol="0">
            <a:noAutofit/>
          </a:bodyPr>
          <a:lstStyle/>
          <a:p>
            <a:endParaRPr/>
          </a:p>
        </p:txBody>
      </p:sp>
      <p:sp>
        <p:nvSpPr>
          <p:cNvPr id="4512" name="object 4512"/>
          <p:cNvSpPr/>
          <p:nvPr/>
        </p:nvSpPr>
        <p:spPr>
          <a:xfrm>
            <a:off x="6091427" y="4525517"/>
            <a:ext cx="182880" cy="0"/>
          </a:xfrm>
          <a:custGeom>
            <a:avLst/>
            <a:gdLst/>
            <a:ahLst/>
            <a:cxnLst/>
            <a:rect l="l" t="t" r="r" b="b"/>
            <a:pathLst>
              <a:path w="182879">
                <a:moveTo>
                  <a:pt x="0" y="0"/>
                </a:moveTo>
                <a:lnTo>
                  <a:pt x="182880" y="0"/>
                </a:lnTo>
              </a:path>
            </a:pathLst>
          </a:custGeom>
          <a:ln w="12954">
            <a:solidFill>
              <a:srgbClr val="358092"/>
            </a:solidFill>
          </a:ln>
        </p:spPr>
        <p:txBody>
          <a:bodyPr wrap="square" lIns="0" tIns="0" rIns="0" bIns="0" rtlCol="0">
            <a:noAutofit/>
          </a:bodyPr>
          <a:lstStyle/>
          <a:p>
            <a:endParaRPr/>
          </a:p>
        </p:txBody>
      </p:sp>
      <p:sp>
        <p:nvSpPr>
          <p:cNvPr id="4513" name="object 4513"/>
          <p:cNvSpPr/>
          <p:nvPr/>
        </p:nvSpPr>
        <p:spPr>
          <a:xfrm>
            <a:off x="6274307"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4514" name="object 4514"/>
          <p:cNvSpPr/>
          <p:nvPr/>
        </p:nvSpPr>
        <p:spPr>
          <a:xfrm>
            <a:off x="6269735" y="4501896"/>
            <a:ext cx="4572" cy="1523"/>
          </a:xfrm>
          <a:custGeom>
            <a:avLst/>
            <a:gdLst/>
            <a:ahLst/>
            <a:cxnLst/>
            <a:rect l="l" t="t" r="r" b="b"/>
            <a:pathLst>
              <a:path w="4572" h="1524">
                <a:moveTo>
                  <a:pt x="4572" y="1524"/>
                </a:moveTo>
                <a:lnTo>
                  <a:pt x="0" y="0"/>
                </a:lnTo>
              </a:path>
            </a:pathLst>
          </a:custGeom>
          <a:ln w="12954">
            <a:solidFill>
              <a:srgbClr val="398699"/>
            </a:solidFill>
          </a:ln>
        </p:spPr>
        <p:txBody>
          <a:bodyPr wrap="square" lIns="0" tIns="0" rIns="0" bIns="0" rtlCol="0">
            <a:noAutofit/>
          </a:bodyPr>
          <a:lstStyle/>
          <a:p>
            <a:endParaRPr/>
          </a:p>
        </p:txBody>
      </p:sp>
      <p:sp>
        <p:nvSpPr>
          <p:cNvPr id="4515" name="object 4515"/>
          <p:cNvSpPr/>
          <p:nvPr/>
        </p:nvSpPr>
        <p:spPr>
          <a:xfrm>
            <a:off x="6265163" y="4500371"/>
            <a:ext cx="4572" cy="1523"/>
          </a:xfrm>
          <a:custGeom>
            <a:avLst/>
            <a:gdLst/>
            <a:ahLst/>
            <a:cxnLst/>
            <a:rect l="l" t="t" r="r" b="b"/>
            <a:pathLst>
              <a:path w="4572" h="1524">
                <a:moveTo>
                  <a:pt x="4572" y="1524"/>
                </a:moveTo>
                <a:lnTo>
                  <a:pt x="0" y="0"/>
                </a:lnTo>
              </a:path>
            </a:pathLst>
          </a:custGeom>
          <a:ln w="12954">
            <a:solidFill>
              <a:srgbClr val="3A8A9F"/>
            </a:solidFill>
          </a:ln>
        </p:spPr>
        <p:txBody>
          <a:bodyPr wrap="square" lIns="0" tIns="0" rIns="0" bIns="0" rtlCol="0">
            <a:noAutofit/>
          </a:bodyPr>
          <a:lstStyle/>
          <a:p>
            <a:endParaRPr/>
          </a:p>
        </p:txBody>
      </p:sp>
      <p:sp>
        <p:nvSpPr>
          <p:cNvPr id="4516" name="object 4516"/>
          <p:cNvSpPr/>
          <p:nvPr/>
        </p:nvSpPr>
        <p:spPr>
          <a:xfrm>
            <a:off x="6260592" y="4498848"/>
            <a:ext cx="4572" cy="1523"/>
          </a:xfrm>
          <a:custGeom>
            <a:avLst/>
            <a:gdLst/>
            <a:ahLst/>
            <a:cxnLst/>
            <a:rect l="l" t="t" r="r" b="b"/>
            <a:pathLst>
              <a:path w="4572" h="1524">
                <a:moveTo>
                  <a:pt x="4572" y="1524"/>
                </a:moveTo>
                <a:lnTo>
                  <a:pt x="0" y="0"/>
                </a:lnTo>
              </a:path>
            </a:pathLst>
          </a:custGeom>
          <a:ln w="12954">
            <a:solidFill>
              <a:srgbClr val="3C8FA3"/>
            </a:solidFill>
          </a:ln>
        </p:spPr>
        <p:txBody>
          <a:bodyPr wrap="square" lIns="0" tIns="0" rIns="0" bIns="0" rtlCol="0">
            <a:noAutofit/>
          </a:bodyPr>
          <a:lstStyle/>
          <a:p>
            <a:endParaRPr/>
          </a:p>
        </p:txBody>
      </p:sp>
      <p:sp>
        <p:nvSpPr>
          <p:cNvPr id="4517" name="object 4517"/>
          <p:cNvSpPr/>
          <p:nvPr/>
        </p:nvSpPr>
        <p:spPr>
          <a:xfrm>
            <a:off x="6256782" y="4495800"/>
            <a:ext cx="3810" cy="3047"/>
          </a:xfrm>
          <a:custGeom>
            <a:avLst/>
            <a:gdLst/>
            <a:ahLst/>
            <a:cxnLst/>
            <a:rect l="l" t="t" r="r" b="b"/>
            <a:pathLst>
              <a:path w="3810" h="3048">
                <a:moveTo>
                  <a:pt x="3810" y="3048"/>
                </a:moveTo>
                <a:lnTo>
                  <a:pt x="0" y="0"/>
                </a:lnTo>
              </a:path>
            </a:pathLst>
          </a:custGeom>
          <a:ln w="12954">
            <a:solidFill>
              <a:srgbClr val="3E92A8"/>
            </a:solidFill>
          </a:ln>
        </p:spPr>
        <p:txBody>
          <a:bodyPr wrap="square" lIns="0" tIns="0" rIns="0" bIns="0" rtlCol="0">
            <a:noAutofit/>
          </a:bodyPr>
          <a:lstStyle/>
          <a:p>
            <a:endParaRPr/>
          </a:p>
        </p:txBody>
      </p:sp>
      <p:sp>
        <p:nvSpPr>
          <p:cNvPr id="4518" name="object 4518"/>
          <p:cNvSpPr/>
          <p:nvPr/>
        </p:nvSpPr>
        <p:spPr>
          <a:xfrm>
            <a:off x="6252972" y="4492751"/>
            <a:ext cx="3810" cy="3047"/>
          </a:xfrm>
          <a:custGeom>
            <a:avLst/>
            <a:gdLst/>
            <a:ahLst/>
            <a:cxnLst/>
            <a:rect l="l" t="t" r="r" b="b"/>
            <a:pathLst>
              <a:path w="3810" h="3048">
                <a:moveTo>
                  <a:pt x="3810" y="3048"/>
                </a:moveTo>
                <a:lnTo>
                  <a:pt x="0" y="0"/>
                </a:lnTo>
              </a:path>
            </a:pathLst>
          </a:custGeom>
          <a:ln w="12954">
            <a:solidFill>
              <a:srgbClr val="4095AC"/>
            </a:solidFill>
          </a:ln>
        </p:spPr>
        <p:txBody>
          <a:bodyPr wrap="square" lIns="0" tIns="0" rIns="0" bIns="0" rtlCol="0">
            <a:noAutofit/>
          </a:bodyPr>
          <a:lstStyle/>
          <a:p>
            <a:endParaRPr/>
          </a:p>
        </p:txBody>
      </p:sp>
      <p:sp>
        <p:nvSpPr>
          <p:cNvPr id="4519" name="object 4519"/>
          <p:cNvSpPr/>
          <p:nvPr/>
        </p:nvSpPr>
        <p:spPr>
          <a:xfrm>
            <a:off x="6249162" y="4488941"/>
            <a:ext cx="3810" cy="3810"/>
          </a:xfrm>
          <a:custGeom>
            <a:avLst/>
            <a:gdLst/>
            <a:ahLst/>
            <a:cxnLst/>
            <a:rect l="l" t="t" r="r" b="b"/>
            <a:pathLst>
              <a:path w="3810" h="3810">
                <a:moveTo>
                  <a:pt x="3810" y="3810"/>
                </a:moveTo>
                <a:lnTo>
                  <a:pt x="0" y="0"/>
                </a:lnTo>
              </a:path>
            </a:pathLst>
          </a:custGeom>
          <a:ln w="12954">
            <a:solidFill>
              <a:srgbClr val="4299AF"/>
            </a:solidFill>
          </a:ln>
        </p:spPr>
        <p:txBody>
          <a:bodyPr wrap="square" lIns="0" tIns="0" rIns="0" bIns="0" rtlCol="0">
            <a:noAutofit/>
          </a:bodyPr>
          <a:lstStyle/>
          <a:p>
            <a:endParaRPr/>
          </a:p>
        </p:txBody>
      </p:sp>
      <p:sp>
        <p:nvSpPr>
          <p:cNvPr id="4520" name="object 4520"/>
          <p:cNvSpPr/>
          <p:nvPr/>
        </p:nvSpPr>
        <p:spPr>
          <a:xfrm>
            <a:off x="6245351" y="4484370"/>
            <a:ext cx="3810" cy="4572"/>
          </a:xfrm>
          <a:custGeom>
            <a:avLst/>
            <a:gdLst/>
            <a:ahLst/>
            <a:cxnLst/>
            <a:rect l="l" t="t" r="r" b="b"/>
            <a:pathLst>
              <a:path w="3810" h="4572">
                <a:moveTo>
                  <a:pt x="3810" y="4572"/>
                </a:moveTo>
                <a:lnTo>
                  <a:pt x="0" y="0"/>
                </a:lnTo>
              </a:path>
            </a:pathLst>
          </a:custGeom>
          <a:ln w="12954">
            <a:solidFill>
              <a:srgbClr val="439CB1"/>
            </a:solidFill>
          </a:ln>
        </p:spPr>
        <p:txBody>
          <a:bodyPr wrap="square" lIns="0" tIns="0" rIns="0" bIns="0" rtlCol="0">
            <a:noAutofit/>
          </a:bodyPr>
          <a:lstStyle/>
          <a:p>
            <a:endParaRPr/>
          </a:p>
        </p:txBody>
      </p:sp>
      <p:sp>
        <p:nvSpPr>
          <p:cNvPr id="4521" name="object 4521"/>
          <p:cNvSpPr/>
          <p:nvPr/>
        </p:nvSpPr>
        <p:spPr>
          <a:xfrm>
            <a:off x="6242303" y="4479036"/>
            <a:ext cx="3048" cy="5334"/>
          </a:xfrm>
          <a:custGeom>
            <a:avLst/>
            <a:gdLst/>
            <a:ahLst/>
            <a:cxnLst/>
            <a:rect l="l" t="t" r="r" b="b"/>
            <a:pathLst>
              <a:path w="3048" h="5334">
                <a:moveTo>
                  <a:pt x="3048" y="5334"/>
                </a:moveTo>
                <a:lnTo>
                  <a:pt x="0" y="0"/>
                </a:lnTo>
              </a:path>
            </a:pathLst>
          </a:custGeom>
          <a:ln w="12954">
            <a:solidFill>
              <a:srgbClr val="439EB5"/>
            </a:solidFill>
          </a:ln>
        </p:spPr>
        <p:txBody>
          <a:bodyPr wrap="square" lIns="0" tIns="0" rIns="0" bIns="0" rtlCol="0">
            <a:noAutofit/>
          </a:bodyPr>
          <a:lstStyle/>
          <a:p>
            <a:endParaRPr/>
          </a:p>
        </p:txBody>
      </p:sp>
      <p:sp>
        <p:nvSpPr>
          <p:cNvPr id="4522" name="object 4522"/>
          <p:cNvSpPr/>
          <p:nvPr/>
        </p:nvSpPr>
        <p:spPr>
          <a:xfrm>
            <a:off x="6234684" y="4465319"/>
            <a:ext cx="7620" cy="13716"/>
          </a:xfrm>
          <a:custGeom>
            <a:avLst/>
            <a:gdLst/>
            <a:ahLst/>
            <a:cxnLst/>
            <a:rect l="l" t="t" r="r" b="b"/>
            <a:pathLst>
              <a:path w="7620" h="13715">
                <a:moveTo>
                  <a:pt x="7620" y="13716"/>
                </a:moveTo>
                <a:lnTo>
                  <a:pt x="0" y="0"/>
                </a:lnTo>
              </a:path>
            </a:pathLst>
          </a:custGeom>
          <a:ln w="12954">
            <a:solidFill>
              <a:srgbClr val="449FB7"/>
            </a:solidFill>
          </a:ln>
        </p:spPr>
        <p:txBody>
          <a:bodyPr wrap="square" lIns="0" tIns="0" rIns="0" bIns="0" rtlCol="0">
            <a:noAutofit/>
          </a:bodyPr>
          <a:lstStyle/>
          <a:p>
            <a:endParaRPr/>
          </a:p>
        </p:txBody>
      </p:sp>
      <p:sp>
        <p:nvSpPr>
          <p:cNvPr id="4523" name="object 4523"/>
          <p:cNvSpPr/>
          <p:nvPr/>
        </p:nvSpPr>
        <p:spPr>
          <a:xfrm>
            <a:off x="6099047" y="4139946"/>
            <a:ext cx="135636" cy="325374"/>
          </a:xfrm>
          <a:custGeom>
            <a:avLst/>
            <a:gdLst/>
            <a:ahLst/>
            <a:cxnLst/>
            <a:rect l="l" t="t" r="r" b="b"/>
            <a:pathLst>
              <a:path w="135636" h="325374">
                <a:moveTo>
                  <a:pt x="135636" y="325374"/>
                </a:moveTo>
                <a:lnTo>
                  <a:pt x="123444" y="297942"/>
                </a:lnTo>
                <a:lnTo>
                  <a:pt x="105918" y="256794"/>
                </a:lnTo>
                <a:lnTo>
                  <a:pt x="83058" y="201930"/>
                </a:lnTo>
                <a:lnTo>
                  <a:pt x="41148" y="100584"/>
                </a:lnTo>
                <a:lnTo>
                  <a:pt x="0" y="0"/>
                </a:lnTo>
              </a:path>
            </a:pathLst>
          </a:custGeom>
          <a:ln w="12954">
            <a:solidFill>
              <a:srgbClr val="45A0B8"/>
            </a:solidFill>
          </a:ln>
        </p:spPr>
        <p:txBody>
          <a:bodyPr wrap="square" lIns="0" tIns="0" rIns="0" bIns="0" rtlCol="0">
            <a:noAutofit/>
          </a:bodyPr>
          <a:lstStyle/>
          <a:p>
            <a:endParaRPr/>
          </a:p>
        </p:txBody>
      </p:sp>
      <p:sp>
        <p:nvSpPr>
          <p:cNvPr id="4524" name="object 4524"/>
          <p:cNvSpPr/>
          <p:nvPr/>
        </p:nvSpPr>
        <p:spPr>
          <a:xfrm>
            <a:off x="6099048" y="4041647"/>
            <a:ext cx="60959" cy="98298"/>
          </a:xfrm>
          <a:custGeom>
            <a:avLst/>
            <a:gdLst/>
            <a:ahLst/>
            <a:cxnLst/>
            <a:rect l="l" t="t" r="r" b="b"/>
            <a:pathLst>
              <a:path w="60960" h="98298">
                <a:moveTo>
                  <a:pt x="0" y="98298"/>
                </a:moveTo>
                <a:lnTo>
                  <a:pt x="38099" y="35814"/>
                </a:lnTo>
                <a:lnTo>
                  <a:pt x="60959" y="0"/>
                </a:lnTo>
              </a:path>
            </a:pathLst>
          </a:custGeom>
          <a:ln w="12954">
            <a:solidFill>
              <a:srgbClr val="449EB5"/>
            </a:solidFill>
          </a:ln>
        </p:spPr>
        <p:txBody>
          <a:bodyPr wrap="square" lIns="0" tIns="0" rIns="0" bIns="0" rtlCol="0">
            <a:noAutofit/>
          </a:bodyPr>
          <a:lstStyle/>
          <a:p>
            <a:endParaRPr/>
          </a:p>
        </p:txBody>
      </p:sp>
      <p:sp>
        <p:nvSpPr>
          <p:cNvPr id="4525" name="object 4525"/>
          <p:cNvSpPr/>
          <p:nvPr/>
        </p:nvSpPr>
        <p:spPr>
          <a:xfrm>
            <a:off x="6160007" y="4013454"/>
            <a:ext cx="19049" cy="28194"/>
          </a:xfrm>
          <a:custGeom>
            <a:avLst/>
            <a:gdLst/>
            <a:ahLst/>
            <a:cxnLst/>
            <a:rect l="l" t="t" r="r" b="b"/>
            <a:pathLst>
              <a:path w="19050" h="28194">
                <a:moveTo>
                  <a:pt x="0" y="28194"/>
                </a:moveTo>
                <a:lnTo>
                  <a:pt x="19049" y="0"/>
                </a:lnTo>
              </a:path>
            </a:pathLst>
          </a:custGeom>
          <a:ln w="12954">
            <a:solidFill>
              <a:srgbClr val="439EB4"/>
            </a:solidFill>
          </a:ln>
        </p:spPr>
        <p:txBody>
          <a:bodyPr wrap="square" lIns="0" tIns="0" rIns="0" bIns="0" rtlCol="0">
            <a:noAutofit/>
          </a:bodyPr>
          <a:lstStyle/>
          <a:p>
            <a:endParaRPr/>
          </a:p>
        </p:txBody>
      </p:sp>
      <p:sp>
        <p:nvSpPr>
          <p:cNvPr id="4526" name="object 4526"/>
          <p:cNvSpPr/>
          <p:nvPr/>
        </p:nvSpPr>
        <p:spPr>
          <a:xfrm>
            <a:off x="6179057" y="3992880"/>
            <a:ext cx="14478" cy="20574"/>
          </a:xfrm>
          <a:custGeom>
            <a:avLst/>
            <a:gdLst/>
            <a:ahLst/>
            <a:cxnLst/>
            <a:rect l="l" t="t" r="r" b="b"/>
            <a:pathLst>
              <a:path w="14477" h="20574">
                <a:moveTo>
                  <a:pt x="0" y="20574"/>
                </a:moveTo>
                <a:lnTo>
                  <a:pt x="14478" y="0"/>
                </a:lnTo>
              </a:path>
            </a:pathLst>
          </a:custGeom>
          <a:ln w="12954">
            <a:solidFill>
              <a:srgbClr val="439DB2"/>
            </a:solidFill>
          </a:ln>
        </p:spPr>
        <p:txBody>
          <a:bodyPr wrap="square" lIns="0" tIns="0" rIns="0" bIns="0" rtlCol="0">
            <a:noAutofit/>
          </a:bodyPr>
          <a:lstStyle/>
          <a:p>
            <a:endParaRPr/>
          </a:p>
        </p:txBody>
      </p:sp>
      <p:sp>
        <p:nvSpPr>
          <p:cNvPr id="4527" name="object 4527"/>
          <p:cNvSpPr/>
          <p:nvPr/>
        </p:nvSpPr>
        <p:spPr>
          <a:xfrm>
            <a:off x="6193535" y="3986021"/>
            <a:ext cx="6095" cy="6858"/>
          </a:xfrm>
          <a:custGeom>
            <a:avLst/>
            <a:gdLst/>
            <a:ahLst/>
            <a:cxnLst/>
            <a:rect l="l" t="t" r="r" b="b"/>
            <a:pathLst>
              <a:path w="6096" h="6858">
                <a:moveTo>
                  <a:pt x="0" y="6858"/>
                </a:moveTo>
                <a:lnTo>
                  <a:pt x="6095" y="0"/>
                </a:lnTo>
              </a:path>
            </a:pathLst>
          </a:custGeom>
          <a:ln w="12953">
            <a:solidFill>
              <a:srgbClr val="429BB1"/>
            </a:solidFill>
          </a:ln>
        </p:spPr>
        <p:txBody>
          <a:bodyPr wrap="square" lIns="0" tIns="0" rIns="0" bIns="0" rtlCol="0">
            <a:noAutofit/>
          </a:bodyPr>
          <a:lstStyle/>
          <a:p>
            <a:endParaRPr/>
          </a:p>
        </p:txBody>
      </p:sp>
      <p:sp>
        <p:nvSpPr>
          <p:cNvPr id="4528" name="object 4528"/>
          <p:cNvSpPr/>
          <p:nvPr/>
        </p:nvSpPr>
        <p:spPr>
          <a:xfrm>
            <a:off x="6199632" y="3981450"/>
            <a:ext cx="4572" cy="4572"/>
          </a:xfrm>
          <a:custGeom>
            <a:avLst/>
            <a:gdLst/>
            <a:ahLst/>
            <a:cxnLst/>
            <a:rect l="l" t="t" r="r" b="b"/>
            <a:pathLst>
              <a:path w="4572" h="4572">
                <a:moveTo>
                  <a:pt x="0" y="4572"/>
                </a:moveTo>
                <a:lnTo>
                  <a:pt x="4572" y="0"/>
                </a:lnTo>
              </a:path>
            </a:pathLst>
          </a:custGeom>
          <a:ln w="12954">
            <a:solidFill>
              <a:srgbClr val="4299AF"/>
            </a:solidFill>
          </a:ln>
        </p:spPr>
        <p:txBody>
          <a:bodyPr wrap="square" lIns="0" tIns="0" rIns="0" bIns="0" rtlCol="0">
            <a:noAutofit/>
          </a:bodyPr>
          <a:lstStyle/>
          <a:p>
            <a:endParaRPr/>
          </a:p>
        </p:txBody>
      </p:sp>
      <p:sp>
        <p:nvSpPr>
          <p:cNvPr id="4529" name="object 4529"/>
          <p:cNvSpPr/>
          <p:nvPr/>
        </p:nvSpPr>
        <p:spPr>
          <a:xfrm>
            <a:off x="6204204" y="3973829"/>
            <a:ext cx="9144" cy="7620"/>
          </a:xfrm>
          <a:custGeom>
            <a:avLst/>
            <a:gdLst/>
            <a:ahLst/>
            <a:cxnLst/>
            <a:rect l="l" t="t" r="r" b="b"/>
            <a:pathLst>
              <a:path w="9144" h="7620">
                <a:moveTo>
                  <a:pt x="0" y="7619"/>
                </a:moveTo>
                <a:lnTo>
                  <a:pt x="9144" y="0"/>
                </a:lnTo>
              </a:path>
            </a:pathLst>
          </a:custGeom>
          <a:ln w="12954">
            <a:solidFill>
              <a:srgbClr val="4095AC"/>
            </a:solidFill>
          </a:ln>
        </p:spPr>
        <p:txBody>
          <a:bodyPr wrap="square" lIns="0" tIns="0" rIns="0" bIns="0" rtlCol="0">
            <a:noAutofit/>
          </a:bodyPr>
          <a:lstStyle/>
          <a:p>
            <a:endParaRPr/>
          </a:p>
        </p:txBody>
      </p:sp>
      <p:sp>
        <p:nvSpPr>
          <p:cNvPr id="4530" name="object 4530"/>
          <p:cNvSpPr/>
          <p:nvPr/>
        </p:nvSpPr>
        <p:spPr>
          <a:xfrm>
            <a:off x="6213348" y="3968495"/>
            <a:ext cx="9144" cy="5334"/>
          </a:xfrm>
          <a:custGeom>
            <a:avLst/>
            <a:gdLst/>
            <a:ahLst/>
            <a:cxnLst/>
            <a:rect l="l" t="t" r="r" b="b"/>
            <a:pathLst>
              <a:path w="9144" h="5334">
                <a:moveTo>
                  <a:pt x="0" y="5334"/>
                </a:moveTo>
                <a:lnTo>
                  <a:pt x="9144" y="0"/>
                </a:lnTo>
              </a:path>
            </a:pathLst>
          </a:custGeom>
          <a:ln w="12954">
            <a:solidFill>
              <a:srgbClr val="3D91A5"/>
            </a:solidFill>
          </a:ln>
        </p:spPr>
        <p:txBody>
          <a:bodyPr wrap="square" lIns="0" tIns="0" rIns="0" bIns="0" rtlCol="0">
            <a:noAutofit/>
          </a:bodyPr>
          <a:lstStyle/>
          <a:p>
            <a:endParaRPr/>
          </a:p>
        </p:txBody>
      </p:sp>
      <p:sp>
        <p:nvSpPr>
          <p:cNvPr id="4531" name="object 4531"/>
          <p:cNvSpPr/>
          <p:nvPr/>
        </p:nvSpPr>
        <p:spPr>
          <a:xfrm>
            <a:off x="6222492" y="3965447"/>
            <a:ext cx="10668" cy="3048"/>
          </a:xfrm>
          <a:custGeom>
            <a:avLst/>
            <a:gdLst/>
            <a:ahLst/>
            <a:cxnLst/>
            <a:rect l="l" t="t" r="r" b="b"/>
            <a:pathLst>
              <a:path w="10667" h="3048">
                <a:moveTo>
                  <a:pt x="0" y="3048"/>
                </a:moveTo>
                <a:lnTo>
                  <a:pt x="10668" y="0"/>
                </a:lnTo>
              </a:path>
            </a:pathLst>
          </a:custGeom>
          <a:ln w="12954">
            <a:solidFill>
              <a:srgbClr val="3A8A9F"/>
            </a:solidFill>
          </a:ln>
        </p:spPr>
        <p:txBody>
          <a:bodyPr wrap="square" lIns="0" tIns="0" rIns="0" bIns="0" rtlCol="0">
            <a:noAutofit/>
          </a:bodyPr>
          <a:lstStyle/>
          <a:p>
            <a:endParaRPr/>
          </a:p>
        </p:txBody>
      </p:sp>
      <p:sp>
        <p:nvSpPr>
          <p:cNvPr id="4532" name="object 4532"/>
          <p:cNvSpPr/>
          <p:nvPr/>
        </p:nvSpPr>
        <p:spPr>
          <a:xfrm>
            <a:off x="6233160" y="3963924"/>
            <a:ext cx="10668" cy="1524"/>
          </a:xfrm>
          <a:custGeom>
            <a:avLst/>
            <a:gdLst/>
            <a:ahLst/>
            <a:cxnLst/>
            <a:rect l="l" t="t" r="r" b="b"/>
            <a:pathLst>
              <a:path w="10667" h="1524">
                <a:moveTo>
                  <a:pt x="0" y="1524"/>
                </a:moveTo>
                <a:lnTo>
                  <a:pt x="10668" y="0"/>
                </a:lnTo>
              </a:path>
            </a:pathLst>
          </a:custGeom>
          <a:ln w="12954">
            <a:solidFill>
              <a:srgbClr val="398598"/>
            </a:solidFill>
          </a:ln>
        </p:spPr>
        <p:txBody>
          <a:bodyPr wrap="square" lIns="0" tIns="0" rIns="0" bIns="0" rtlCol="0">
            <a:noAutofit/>
          </a:bodyPr>
          <a:lstStyle/>
          <a:p>
            <a:endParaRPr/>
          </a:p>
        </p:txBody>
      </p:sp>
      <p:sp>
        <p:nvSpPr>
          <p:cNvPr id="4533" name="object 4533"/>
          <p:cNvSpPr/>
          <p:nvPr/>
        </p:nvSpPr>
        <p:spPr>
          <a:xfrm>
            <a:off x="6243827" y="3940301"/>
            <a:ext cx="0" cy="23622"/>
          </a:xfrm>
          <a:custGeom>
            <a:avLst/>
            <a:gdLst/>
            <a:ahLst/>
            <a:cxnLst/>
            <a:rect l="l" t="t" r="r" b="b"/>
            <a:pathLst>
              <a:path h="23622">
                <a:moveTo>
                  <a:pt x="0" y="23622"/>
                </a:moveTo>
                <a:lnTo>
                  <a:pt x="0" y="0"/>
                </a:lnTo>
              </a:path>
            </a:pathLst>
          </a:custGeom>
          <a:ln w="12954">
            <a:solidFill>
              <a:srgbClr val="46A3BA"/>
            </a:solidFill>
          </a:ln>
        </p:spPr>
        <p:txBody>
          <a:bodyPr wrap="square" lIns="0" tIns="0" rIns="0" bIns="0" rtlCol="0">
            <a:noAutofit/>
          </a:bodyPr>
          <a:lstStyle/>
          <a:p>
            <a:endParaRPr/>
          </a:p>
        </p:txBody>
      </p:sp>
      <p:sp>
        <p:nvSpPr>
          <p:cNvPr id="4534" name="object 4534"/>
          <p:cNvSpPr/>
          <p:nvPr/>
        </p:nvSpPr>
        <p:spPr>
          <a:xfrm>
            <a:off x="6085331" y="3940301"/>
            <a:ext cx="158496" cy="0"/>
          </a:xfrm>
          <a:custGeom>
            <a:avLst/>
            <a:gdLst/>
            <a:ahLst/>
            <a:cxnLst/>
            <a:rect l="l" t="t" r="r" b="b"/>
            <a:pathLst>
              <a:path w="158496">
                <a:moveTo>
                  <a:pt x="158496" y="0"/>
                </a:moveTo>
                <a:lnTo>
                  <a:pt x="0" y="0"/>
                </a:lnTo>
              </a:path>
            </a:pathLst>
          </a:custGeom>
          <a:ln w="12954">
            <a:solidFill>
              <a:srgbClr val="358092"/>
            </a:solidFill>
          </a:ln>
        </p:spPr>
        <p:txBody>
          <a:bodyPr wrap="square" lIns="0" tIns="0" rIns="0" bIns="0" rtlCol="0">
            <a:noAutofit/>
          </a:bodyPr>
          <a:lstStyle/>
          <a:p>
            <a:endParaRPr/>
          </a:p>
        </p:txBody>
      </p:sp>
      <p:sp>
        <p:nvSpPr>
          <p:cNvPr id="4535" name="object 4535"/>
          <p:cNvSpPr/>
          <p:nvPr/>
        </p:nvSpPr>
        <p:spPr>
          <a:xfrm>
            <a:off x="6085332" y="3940301"/>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4536" name="object 4536"/>
          <p:cNvSpPr/>
          <p:nvPr/>
        </p:nvSpPr>
        <p:spPr>
          <a:xfrm>
            <a:off x="6085332" y="3963923"/>
            <a:ext cx="10668" cy="2285"/>
          </a:xfrm>
          <a:custGeom>
            <a:avLst/>
            <a:gdLst/>
            <a:ahLst/>
            <a:cxnLst/>
            <a:rect l="l" t="t" r="r" b="b"/>
            <a:pathLst>
              <a:path w="10667" h="2286">
                <a:moveTo>
                  <a:pt x="0" y="0"/>
                </a:moveTo>
                <a:lnTo>
                  <a:pt x="10668" y="2285"/>
                </a:lnTo>
              </a:path>
            </a:pathLst>
          </a:custGeom>
          <a:ln w="12953">
            <a:solidFill>
              <a:srgbClr val="33798B"/>
            </a:solidFill>
          </a:ln>
        </p:spPr>
        <p:txBody>
          <a:bodyPr wrap="square" lIns="0" tIns="0" rIns="0" bIns="0" rtlCol="0">
            <a:noAutofit/>
          </a:bodyPr>
          <a:lstStyle/>
          <a:p>
            <a:endParaRPr/>
          </a:p>
        </p:txBody>
      </p:sp>
      <p:sp>
        <p:nvSpPr>
          <p:cNvPr id="4537" name="object 4537"/>
          <p:cNvSpPr/>
          <p:nvPr/>
        </p:nvSpPr>
        <p:spPr>
          <a:xfrm>
            <a:off x="6096000" y="3966210"/>
            <a:ext cx="9144" cy="3809"/>
          </a:xfrm>
          <a:custGeom>
            <a:avLst/>
            <a:gdLst/>
            <a:ahLst/>
            <a:cxnLst/>
            <a:rect l="l" t="t" r="r" b="b"/>
            <a:pathLst>
              <a:path w="9144" h="3810">
                <a:moveTo>
                  <a:pt x="0" y="0"/>
                </a:moveTo>
                <a:lnTo>
                  <a:pt x="9144" y="3809"/>
                </a:lnTo>
              </a:path>
            </a:pathLst>
          </a:custGeom>
          <a:ln w="12954">
            <a:solidFill>
              <a:srgbClr val="357E91"/>
            </a:solidFill>
          </a:ln>
        </p:spPr>
        <p:txBody>
          <a:bodyPr wrap="square" lIns="0" tIns="0" rIns="0" bIns="0" rtlCol="0">
            <a:noAutofit/>
          </a:bodyPr>
          <a:lstStyle/>
          <a:p>
            <a:endParaRPr/>
          </a:p>
        </p:txBody>
      </p:sp>
      <p:sp>
        <p:nvSpPr>
          <p:cNvPr id="4538" name="object 4538"/>
          <p:cNvSpPr/>
          <p:nvPr/>
        </p:nvSpPr>
        <p:spPr>
          <a:xfrm>
            <a:off x="6105144" y="3970020"/>
            <a:ext cx="7620" cy="4571"/>
          </a:xfrm>
          <a:custGeom>
            <a:avLst/>
            <a:gdLst/>
            <a:ahLst/>
            <a:cxnLst/>
            <a:rect l="l" t="t" r="r" b="b"/>
            <a:pathLst>
              <a:path w="7620" h="4572">
                <a:moveTo>
                  <a:pt x="0" y="0"/>
                </a:moveTo>
                <a:lnTo>
                  <a:pt x="7620" y="4571"/>
                </a:lnTo>
              </a:path>
            </a:pathLst>
          </a:custGeom>
          <a:ln w="12954">
            <a:solidFill>
              <a:srgbClr val="398597"/>
            </a:solidFill>
          </a:ln>
        </p:spPr>
        <p:txBody>
          <a:bodyPr wrap="square" lIns="0" tIns="0" rIns="0" bIns="0" rtlCol="0">
            <a:noAutofit/>
          </a:bodyPr>
          <a:lstStyle/>
          <a:p>
            <a:endParaRPr/>
          </a:p>
        </p:txBody>
      </p:sp>
      <p:sp>
        <p:nvSpPr>
          <p:cNvPr id="4539" name="object 4539"/>
          <p:cNvSpPr/>
          <p:nvPr/>
        </p:nvSpPr>
        <p:spPr>
          <a:xfrm>
            <a:off x="6112764" y="3974592"/>
            <a:ext cx="5334" cy="5334"/>
          </a:xfrm>
          <a:custGeom>
            <a:avLst/>
            <a:gdLst/>
            <a:ahLst/>
            <a:cxnLst/>
            <a:rect l="l" t="t" r="r" b="b"/>
            <a:pathLst>
              <a:path w="5334" h="5334">
                <a:moveTo>
                  <a:pt x="0" y="0"/>
                </a:moveTo>
                <a:lnTo>
                  <a:pt x="5334" y="5334"/>
                </a:lnTo>
              </a:path>
            </a:pathLst>
          </a:custGeom>
          <a:ln w="12954">
            <a:solidFill>
              <a:srgbClr val="3A8A9F"/>
            </a:solidFill>
          </a:ln>
        </p:spPr>
        <p:txBody>
          <a:bodyPr wrap="square" lIns="0" tIns="0" rIns="0" bIns="0" rtlCol="0">
            <a:noAutofit/>
          </a:bodyPr>
          <a:lstStyle/>
          <a:p>
            <a:endParaRPr/>
          </a:p>
        </p:txBody>
      </p:sp>
      <p:sp>
        <p:nvSpPr>
          <p:cNvPr id="4540" name="object 4540"/>
          <p:cNvSpPr/>
          <p:nvPr/>
        </p:nvSpPr>
        <p:spPr>
          <a:xfrm>
            <a:off x="6118098" y="3979926"/>
            <a:ext cx="3048" cy="6096"/>
          </a:xfrm>
          <a:custGeom>
            <a:avLst/>
            <a:gdLst/>
            <a:ahLst/>
            <a:cxnLst/>
            <a:rect l="l" t="t" r="r" b="b"/>
            <a:pathLst>
              <a:path w="3048" h="6096">
                <a:moveTo>
                  <a:pt x="0" y="0"/>
                </a:moveTo>
                <a:lnTo>
                  <a:pt x="3048" y="6096"/>
                </a:lnTo>
              </a:path>
            </a:pathLst>
          </a:custGeom>
          <a:ln w="12954">
            <a:solidFill>
              <a:srgbClr val="3C90A4"/>
            </a:solidFill>
          </a:ln>
        </p:spPr>
        <p:txBody>
          <a:bodyPr wrap="square" lIns="0" tIns="0" rIns="0" bIns="0" rtlCol="0">
            <a:noAutofit/>
          </a:bodyPr>
          <a:lstStyle/>
          <a:p>
            <a:endParaRPr/>
          </a:p>
        </p:txBody>
      </p:sp>
      <p:sp>
        <p:nvSpPr>
          <p:cNvPr id="4541" name="object 4541"/>
          <p:cNvSpPr/>
          <p:nvPr/>
        </p:nvSpPr>
        <p:spPr>
          <a:xfrm>
            <a:off x="6121145" y="3986022"/>
            <a:ext cx="3048" cy="6858"/>
          </a:xfrm>
          <a:custGeom>
            <a:avLst/>
            <a:gdLst/>
            <a:ahLst/>
            <a:cxnLst/>
            <a:rect l="l" t="t" r="r" b="b"/>
            <a:pathLst>
              <a:path w="3048" h="6858">
                <a:moveTo>
                  <a:pt x="0" y="0"/>
                </a:moveTo>
                <a:lnTo>
                  <a:pt x="3048" y="6858"/>
                </a:lnTo>
              </a:path>
            </a:pathLst>
          </a:custGeom>
          <a:ln w="12953">
            <a:solidFill>
              <a:srgbClr val="3E92A8"/>
            </a:solidFill>
          </a:ln>
        </p:spPr>
        <p:txBody>
          <a:bodyPr wrap="square" lIns="0" tIns="0" rIns="0" bIns="0" rtlCol="0">
            <a:noAutofit/>
          </a:bodyPr>
          <a:lstStyle/>
          <a:p>
            <a:endParaRPr/>
          </a:p>
        </p:txBody>
      </p:sp>
      <p:sp>
        <p:nvSpPr>
          <p:cNvPr id="4542" name="object 4542"/>
          <p:cNvSpPr/>
          <p:nvPr/>
        </p:nvSpPr>
        <p:spPr>
          <a:xfrm>
            <a:off x="6124194" y="3992879"/>
            <a:ext cx="1524" cy="6858"/>
          </a:xfrm>
          <a:custGeom>
            <a:avLst/>
            <a:gdLst/>
            <a:ahLst/>
            <a:cxnLst/>
            <a:rect l="l" t="t" r="r" b="b"/>
            <a:pathLst>
              <a:path w="1524" h="6858">
                <a:moveTo>
                  <a:pt x="0" y="0"/>
                </a:moveTo>
                <a:lnTo>
                  <a:pt x="1524" y="6858"/>
                </a:lnTo>
              </a:path>
            </a:pathLst>
          </a:custGeom>
          <a:ln w="12954">
            <a:solidFill>
              <a:srgbClr val="3F94AA"/>
            </a:solidFill>
          </a:ln>
        </p:spPr>
        <p:txBody>
          <a:bodyPr wrap="square" lIns="0" tIns="0" rIns="0" bIns="0" rtlCol="0">
            <a:noAutofit/>
          </a:bodyPr>
          <a:lstStyle/>
          <a:p>
            <a:endParaRPr/>
          </a:p>
        </p:txBody>
      </p:sp>
      <p:sp>
        <p:nvSpPr>
          <p:cNvPr id="4543" name="object 4543"/>
          <p:cNvSpPr/>
          <p:nvPr/>
        </p:nvSpPr>
        <p:spPr>
          <a:xfrm>
            <a:off x="6125717" y="3999738"/>
            <a:ext cx="762" cy="16764"/>
          </a:xfrm>
          <a:custGeom>
            <a:avLst/>
            <a:gdLst/>
            <a:ahLst/>
            <a:cxnLst/>
            <a:rect l="l" t="t" r="r" b="b"/>
            <a:pathLst>
              <a:path w="762" h="16763">
                <a:moveTo>
                  <a:pt x="0" y="0"/>
                </a:moveTo>
                <a:lnTo>
                  <a:pt x="762" y="8382"/>
                </a:lnTo>
                <a:lnTo>
                  <a:pt x="0" y="16764"/>
                </a:lnTo>
              </a:path>
            </a:pathLst>
          </a:custGeom>
          <a:ln w="12954">
            <a:solidFill>
              <a:srgbClr val="4094AB"/>
            </a:solidFill>
          </a:ln>
        </p:spPr>
        <p:txBody>
          <a:bodyPr wrap="square" lIns="0" tIns="0" rIns="0" bIns="0" rtlCol="0">
            <a:noAutofit/>
          </a:bodyPr>
          <a:lstStyle/>
          <a:p>
            <a:endParaRPr/>
          </a:p>
        </p:txBody>
      </p:sp>
      <p:sp>
        <p:nvSpPr>
          <p:cNvPr id="4544" name="object 4544"/>
          <p:cNvSpPr/>
          <p:nvPr/>
        </p:nvSpPr>
        <p:spPr>
          <a:xfrm>
            <a:off x="6124955" y="4016501"/>
            <a:ext cx="761" cy="9144"/>
          </a:xfrm>
          <a:custGeom>
            <a:avLst/>
            <a:gdLst/>
            <a:ahLst/>
            <a:cxnLst/>
            <a:rect l="l" t="t" r="r" b="b"/>
            <a:pathLst>
              <a:path w="762" h="9144">
                <a:moveTo>
                  <a:pt x="762" y="0"/>
                </a:moveTo>
                <a:lnTo>
                  <a:pt x="0" y="9144"/>
                </a:lnTo>
              </a:path>
            </a:pathLst>
          </a:custGeom>
          <a:ln w="12953">
            <a:solidFill>
              <a:srgbClr val="4094AA"/>
            </a:solidFill>
          </a:ln>
        </p:spPr>
        <p:txBody>
          <a:bodyPr wrap="square" lIns="0" tIns="0" rIns="0" bIns="0" rtlCol="0">
            <a:noAutofit/>
          </a:bodyPr>
          <a:lstStyle/>
          <a:p>
            <a:endParaRPr/>
          </a:p>
        </p:txBody>
      </p:sp>
      <p:sp>
        <p:nvSpPr>
          <p:cNvPr id="4545" name="object 4545"/>
          <p:cNvSpPr/>
          <p:nvPr/>
        </p:nvSpPr>
        <p:spPr>
          <a:xfrm>
            <a:off x="6122669" y="4025645"/>
            <a:ext cx="2285" cy="8382"/>
          </a:xfrm>
          <a:custGeom>
            <a:avLst/>
            <a:gdLst/>
            <a:ahLst/>
            <a:cxnLst/>
            <a:rect l="l" t="t" r="r" b="b"/>
            <a:pathLst>
              <a:path w="2286" h="8382">
                <a:moveTo>
                  <a:pt x="2286" y="0"/>
                </a:moveTo>
                <a:lnTo>
                  <a:pt x="0" y="8382"/>
                </a:lnTo>
              </a:path>
            </a:pathLst>
          </a:custGeom>
          <a:ln w="12954">
            <a:solidFill>
              <a:srgbClr val="3F94AA"/>
            </a:solidFill>
          </a:ln>
        </p:spPr>
        <p:txBody>
          <a:bodyPr wrap="square" lIns="0" tIns="0" rIns="0" bIns="0" rtlCol="0">
            <a:noAutofit/>
          </a:bodyPr>
          <a:lstStyle/>
          <a:p>
            <a:endParaRPr/>
          </a:p>
        </p:txBody>
      </p:sp>
      <p:sp>
        <p:nvSpPr>
          <p:cNvPr id="4546" name="object 4546"/>
          <p:cNvSpPr/>
          <p:nvPr/>
        </p:nvSpPr>
        <p:spPr>
          <a:xfrm>
            <a:off x="6119622" y="4034027"/>
            <a:ext cx="3047" cy="9144"/>
          </a:xfrm>
          <a:custGeom>
            <a:avLst/>
            <a:gdLst/>
            <a:ahLst/>
            <a:cxnLst/>
            <a:rect l="l" t="t" r="r" b="b"/>
            <a:pathLst>
              <a:path w="3048" h="9144">
                <a:moveTo>
                  <a:pt x="3048" y="0"/>
                </a:moveTo>
                <a:lnTo>
                  <a:pt x="0" y="9144"/>
                </a:lnTo>
              </a:path>
            </a:pathLst>
          </a:custGeom>
          <a:ln w="12954">
            <a:solidFill>
              <a:srgbClr val="3E93A9"/>
            </a:solidFill>
          </a:ln>
        </p:spPr>
        <p:txBody>
          <a:bodyPr wrap="square" lIns="0" tIns="0" rIns="0" bIns="0" rtlCol="0">
            <a:noAutofit/>
          </a:bodyPr>
          <a:lstStyle/>
          <a:p>
            <a:endParaRPr/>
          </a:p>
        </p:txBody>
      </p:sp>
      <p:sp>
        <p:nvSpPr>
          <p:cNvPr id="4547" name="object 4547"/>
          <p:cNvSpPr/>
          <p:nvPr/>
        </p:nvSpPr>
        <p:spPr>
          <a:xfrm>
            <a:off x="6115812" y="4043172"/>
            <a:ext cx="3809" cy="10668"/>
          </a:xfrm>
          <a:custGeom>
            <a:avLst/>
            <a:gdLst/>
            <a:ahLst/>
            <a:cxnLst/>
            <a:rect l="l" t="t" r="r" b="b"/>
            <a:pathLst>
              <a:path w="3810" h="10667">
                <a:moveTo>
                  <a:pt x="3810" y="0"/>
                </a:moveTo>
                <a:lnTo>
                  <a:pt x="0" y="10668"/>
                </a:lnTo>
              </a:path>
            </a:pathLst>
          </a:custGeom>
          <a:ln w="12954">
            <a:solidFill>
              <a:srgbClr val="3E92A8"/>
            </a:solidFill>
          </a:ln>
        </p:spPr>
        <p:txBody>
          <a:bodyPr wrap="square" lIns="0" tIns="0" rIns="0" bIns="0" rtlCol="0">
            <a:noAutofit/>
          </a:bodyPr>
          <a:lstStyle/>
          <a:p>
            <a:endParaRPr/>
          </a:p>
        </p:txBody>
      </p:sp>
      <p:sp>
        <p:nvSpPr>
          <p:cNvPr id="4548" name="object 4548"/>
          <p:cNvSpPr/>
          <p:nvPr/>
        </p:nvSpPr>
        <p:spPr>
          <a:xfrm>
            <a:off x="6108953" y="4053839"/>
            <a:ext cx="6857" cy="12954"/>
          </a:xfrm>
          <a:custGeom>
            <a:avLst/>
            <a:gdLst/>
            <a:ahLst/>
            <a:cxnLst/>
            <a:rect l="l" t="t" r="r" b="b"/>
            <a:pathLst>
              <a:path w="6858" h="12953">
                <a:moveTo>
                  <a:pt x="6858" y="0"/>
                </a:moveTo>
                <a:lnTo>
                  <a:pt x="0" y="12954"/>
                </a:lnTo>
              </a:path>
            </a:pathLst>
          </a:custGeom>
          <a:ln w="12954">
            <a:solidFill>
              <a:srgbClr val="3D91A5"/>
            </a:solidFill>
          </a:ln>
        </p:spPr>
        <p:txBody>
          <a:bodyPr wrap="square" lIns="0" tIns="0" rIns="0" bIns="0" rtlCol="0">
            <a:noAutofit/>
          </a:bodyPr>
          <a:lstStyle/>
          <a:p>
            <a:endParaRPr/>
          </a:p>
        </p:txBody>
      </p:sp>
      <p:sp>
        <p:nvSpPr>
          <p:cNvPr id="4549" name="object 4549"/>
          <p:cNvSpPr/>
          <p:nvPr/>
        </p:nvSpPr>
        <p:spPr>
          <a:xfrm>
            <a:off x="6099810" y="4066794"/>
            <a:ext cx="9143" cy="16002"/>
          </a:xfrm>
          <a:custGeom>
            <a:avLst/>
            <a:gdLst/>
            <a:ahLst/>
            <a:cxnLst/>
            <a:rect l="l" t="t" r="r" b="b"/>
            <a:pathLst>
              <a:path w="9144" h="16001">
                <a:moveTo>
                  <a:pt x="9144" y="0"/>
                </a:moveTo>
                <a:lnTo>
                  <a:pt x="0" y="16002"/>
                </a:lnTo>
              </a:path>
            </a:pathLst>
          </a:custGeom>
          <a:ln w="12954">
            <a:solidFill>
              <a:srgbClr val="3D91A4"/>
            </a:solidFill>
          </a:ln>
        </p:spPr>
        <p:txBody>
          <a:bodyPr wrap="square" lIns="0" tIns="0" rIns="0" bIns="0" rtlCol="0">
            <a:noAutofit/>
          </a:bodyPr>
          <a:lstStyle/>
          <a:p>
            <a:endParaRPr/>
          </a:p>
        </p:txBody>
      </p:sp>
      <p:sp>
        <p:nvSpPr>
          <p:cNvPr id="4550" name="object 4550"/>
          <p:cNvSpPr/>
          <p:nvPr/>
        </p:nvSpPr>
        <p:spPr>
          <a:xfrm>
            <a:off x="6006084" y="4082795"/>
            <a:ext cx="93725" cy="152400"/>
          </a:xfrm>
          <a:custGeom>
            <a:avLst/>
            <a:gdLst/>
            <a:ahLst/>
            <a:cxnLst/>
            <a:rect l="l" t="t" r="r" b="b"/>
            <a:pathLst>
              <a:path w="93725" h="152400">
                <a:moveTo>
                  <a:pt x="93725" y="0"/>
                </a:moveTo>
                <a:lnTo>
                  <a:pt x="82295" y="19050"/>
                </a:lnTo>
                <a:lnTo>
                  <a:pt x="41147" y="86106"/>
                </a:lnTo>
                <a:lnTo>
                  <a:pt x="0" y="152400"/>
                </a:lnTo>
              </a:path>
            </a:pathLst>
          </a:custGeom>
          <a:ln w="12954">
            <a:solidFill>
              <a:srgbClr val="3C90A4"/>
            </a:solidFill>
          </a:ln>
        </p:spPr>
        <p:txBody>
          <a:bodyPr wrap="square" lIns="0" tIns="0" rIns="0" bIns="0" rtlCol="0">
            <a:noAutofit/>
          </a:bodyPr>
          <a:lstStyle/>
          <a:p>
            <a:endParaRPr/>
          </a:p>
        </p:txBody>
      </p:sp>
      <p:sp>
        <p:nvSpPr>
          <p:cNvPr id="4551" name="object 4551"/>
          <p:cNvSpPr/>
          <p:nvPr/>
        </p:nvSpPr>
        <p:spPr>
          <a:xfrm>
            <a:off x="6006083" y="3676649"/>
            <a:ext cx="0" cy="558546"/>
          </a:xfrm>
          <a:custGeom>
            <a:avLst/>
            <a:gdLst/>
            <a:ahLst/>
            <a:cxnLst/>
            <a:rect l="l" t="t" r="r" b="b"/>
            <a:pathLst>
              <a:path h="558546">
                <a:moveTo>
                  <a:pt x="0" y="558545"/>
                </a:moveTo>
                <a:lnTo>
                  <a:pt x="0" y="0"/>
                </a:lnTo>
              </a:path>
            </a:pathLst>
          </a:custGeom>
          <a:ln w="12954">
            <a:solidFill>
              <a:srgbClr val="46A3BA"/>
            </a:solidFill>
          </a:ln>
        </p:spPr>
        <p:txBody>
          <a:bodyPr wrap="square" lIns="0" tIns="0" rIns="0" bIns="0" rtlCol="0">
            <a:noAutofit/>
          </a:bodyPr>
          <a:lstStyle/>
          <a:p>
            <a:endParaRPr/>
          </a:p>
        </p:txBody>
      </p:sp>
      <p:sp>
        <p:nvSpPr>
          <p:cNvPr id="4552" name="object 4552"/>
          <p:cNvSpPr/>
          <p:nvPr/>
        </p:nvSpPr>
        <p:spPr>
          <a:xfrm>
            <a:off x="6442710" y="4319015"/>
            <a:ext cx="176784" cy="178308"/>
          </a:xfrm>
          <a:custGeom>
            <a:avLst/>
            <a:gdLst/>
            <a:ahLst/>
            <a:cxnLst/>
            <a:rect l="l" t="t" r="r" b="b"/>
            <a:pathLst>
              <a:path w="176783" h="178308">
                <a:moveTo>
                  <a:pt x="0" y="178308"/>
                </a:moveTo>
                <a:lnTo>
                  <a:pt x="161544" y="16764"/>
                </a:lnTo>
                <a:lnTo>
                  <a:pt x="176784" y="0"/>
                </a:lnTo>
                <a:lnTo>
                  <a:pt x="15240" y="162306"/>
                </a:lnTo>
                <a:lnTo>
                  <a:pt x="0" y="178308"/>
                </a:lnTo>
                <a:close/>
              </a:path>
            </a:pathLst>
          </a:custGeom>
          <a:solidFill>
            <a:srgbClr val="51CBCB"/>
          </a:solidFill>
        </p:spPr>
        <p:txBody>
          <a:bodyPr wrap="square" lIns="0" tIns="0" rIns="0" bIns="0" rtlCol="0">
            <a:noAutofit/>
          </a:bodyPr>
          <a:lstStyle/>
          <a:p>
            <a:endParaRPr/>
          </a:p>
        </p:txBody>
      </p:sp>
      <p:sp>
        <p:nvSpPr>
          <p:cNvPr id="4553" name="object 4553"/>
          <p:cNvSpPr/>
          <p:nvPr/>
        </p:nvSpPr>
        <p:spPr>
          <a:xfrm>
            <a:off x="6442710" y="4335779"/>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4554" name="object 4554"/>
          <p:cNvSpPr/>
          <p:nvPr/>
        </p:nvSpPr>
        <p:spPr>
          <a:xfrm>
            <a:off x="6457950" y="4299966"/>
            <a:ext cx="176784" cy="181356"/>
          </a:xfrm>
          <a:custGeom>
            <a:avLst/>
            <a:gdLst/>
            <a:ahLst/>
            <a:cxnLst/>
            <a:rect l="l" t="t" r="r" b="b"/>
            <a:pathLst>
              <a:path w="176783" h="181355">
                <a:moveTo>
                  <a:pt x="0" y="181355"/>
                </a:moveTo>
                <a:lnTo>
                  <a:pt x="161544" y="19049"/>
                </a:lnTo>
                <a:lnTo>
                  <a:pt x="176784" y="0"/>
                </a:lnTo>
                <a:lnTo>
                  <a:pt x="15240" y="161543"/>
                </a:lnTo>
                <a:lnTo>
                  <a:pt x="0" y="181355"/>
                </a:lnTo>
                <a:close/>
              </a:path>
            </a:pathLst>
          </a:custGeom>
          <a:solidFill>
            <a:srgbClr val="52CFCF"/>
          </a:solidFill>
        </p:spPr>
        <p:txBody>
          <a:bodyPr wrap="square" lIns="0" tIns="0" rIns="0" bIns="0" rtlCol="0">
            <a:noAutofit/>
          </a:bodyPr>
          <a:lstStyle/>
          <a:p>
            <a:endParaRPr/>
          </a:p>
        </p:txBody>
      </p:sp>
      <p:sp>
        <p:nvSpPr>
          <p:cNvPr id="4555" name="object 4555"/>
          <p:cNvSpPr/>
          <p:nvPr/>
        </p:nvSpPr>
        <p:spPr>
          <a:xfrm>
            <a:off x="6457950" y="4319016"/>
            <a:ext cx="161544" cy="162306"/>
          </a:xfrm>
          <a:custGeom>
            <a:avLst/>
            <a:gdLst/>
            <a:ahLst/>
            <a:cxnLst/>
            <a:rect l="l" t="t" r="r" b="b"/>
            <a:pathLst>
              <a:path w="161544" h="162305">
                <a:moveTo>
                  <a:pt x="0" y="162305"/>
                </a:moveTo>
                <a:lnTo>
                  <a:pt x="161544" y="0"/>
                </a:lnTo>
              </a:path>
            </a:pathLst>
          </a:custGeom>
          <a:ln w="762">
            <a:solidFill>
              <a:srgbClr val="52CFCF"/>
            </a:solidFill>
          </a:ln>
        </p:spPr>
        <p:txBody>
          <a:bodyPr wrap="square" lIns="0" tIns="0" rIns="0" bIns="0" rtlCol="0">
            <a:noAutofit/>
          </a:bodyPr>
          <a:lstStyle/>
          <a:p>
            <a:endParaRPr/>
          </a:p>
        </p:txBody>
      </p:sp>
      <p:sp>
        <p:nvSpPr>
          <p:cNvPr id="4556" name="object 4556"/>
          <p:cNvSpPr/>
          <p:nvPr/>
        </p:nvSpPr>
        <p:spPr>
          <a:xfrm>
            <a:off x="6457950" y="4309872"/>
            <a:ext cx="169164" cy="171450"/>
          </a:xfrm>
          <a:custGeom>
            <a:avLst/>
            <a:gdLst/>
            <a:ahLst/>
            <a:cxnLst/>
            <a:rect l="l" t="t" r="r" b="b"/>
            <a:pathLst>
              <a:path w="169164" h="171450">
                <a:moveTo>
                  <a:pt x="0" y="171450"/>
                </a:moveTo>
                <a:lnTo>
                  <a:pt x="161544" y="9144"/>
                </a:lnTo>
                <a:lnTo>
                  <a:pt x="169164" y="0"/>
                </a:lnTo>
                <a:lnTo>
                  <a:pt x="7620" y="161544"/>
                </a:lnTo>
                <a:lnTo>
                  <a:pt x="0" y="171450"/>
                </a:lnTo>
                <a:close/>
              </a:path>
            </a:pathLst>
          </a:custGeom>
          <a:solidFill>
            <a:srgbClr val="52CFCF"/>
          </a:solidFill>
        </p:spPr>
        <p:txBody>
          <a:bodyPr wrap="square" lIns="0" tIns="0" rIns="0" bIns="0" rtlCol="0">
            <a:noAutofit/>
          </a:bodyPr>
          <a:lstStyle/>
          <a:p>
            <a:endParaRPr/>
          </a:p>
        </p:txBody>
      </p:sp>
      <p:sp>
        <p:nvSpPr>
          <p:cNvPr id="4557" name="object 4557"/>
          <p:cNvSpPr/>
          <p:nvPr/>
        </p:nvSpPr>
        <p:spPr>
          <a:xfrm>
            <a:off x="6465570" y="4299966"/>
            <a:ext cx="169164" cy="171450"/>
          </a:xfrm>
          <a:custGeom>
            <a:avLst/>
            <a:gdLst/>
            <a:ahLst/>
            <a:cxnLst/>
            <a:rect l="l" t="t" r="r" b="b"/>
            <a:pathLst>
              <a:path w="169164" h="171450">
                <a:moveTo>
                  <a:pt x="0" y="171450"/>
                </a:moveTo>
                <a:lnTo>
                  <a:pt x="161544" y="9905"/>
                </a:lnTo>
                <a:lnTo>
                  <a:pt x="169164" y="0"/>
                </a:lnTo>
                <a:lnTo>
                  <a:pt x="7620" y="161544"/>
                </a:lnTo>
                <a:lnTo>
                  <a:pt x="0" y="171450"/>
                </a:lnTo>
                <a:close/>
              </a:path>
            </a:pathLst>
          </a:custGeom>
          <a:solidFill>
            <a:srgbClr val="52D0D0"/>
          </a:solidFill>
        </p:spPr>
        <p:txBody>
          <a:bodyPr wrap="square" lIns="0" tIns="0" rIns="0" bIns="0" rtlCol="0">
            <a:noAutofit/>
          </a:bodyPr>
          <a:lstStyle/>
          <a:p>
            <a:endParaRPr/>
          </a:p>
        </p:txBody>
      </p:sp>
      <p:sp>
        <p:nvSpPr>
          <p:cNvPr id="4558" name="object 4558"/>
          <p:cNvSpPr/>
          <p:nvPr/>
        </p:nvSpPr>
        <p:spPr>
          <a:xfrm>
            <a:off x="6473189" y="4277868"/>
            <a:ext cx="177546" cy="183642"/>
          </a:xfrm>
          <a:custGeom>
            <a:avLst/>
            <a:gdLst/>
            <a:ahLst/>
            <a:cxnLst/>
            <a:rect l="l" t="t" r="r" b="b"/>
            <a:pathLst>
              <a:path w="177546" h="183641">
                <a:moveTo>
                  <a:pt x="0" y="183641"/>
                </a:moveTo>
                <a:lnTo>
                  <a:pt x="161544" y="22097"/>
                </a:lnTo>
                <a:lnTo>
                  <a:pt x="177546" y="0"/>
                </a:lnTo>
                <a:lnTo>
                  <a:pt x="16002" y="161543"/>
                </a:lnTo>
                <a:lnTo>
                  <a:pt x="0" y="183641"/>
                </a:lnTo>
                <a:close/>
              </a:path>
            </a:pathLst>
          </a:custGeom>
          <a:solidFill>
            <a:srgbClr val="53D2D2"/>
          </a:solidFill>
        </p:spPr>
        <p:txBody>
          <a:bodyPr wrap="square" lIns="0" tIns="0" rIns="0" bIns="0" rtlCol="0">
            <a:noAutofit/>
          </a:bodyPr>
          <a:lstStyle/>
          <a:p>
            <a:endParaRPr/>
          </a:p>
        </p:txBody>
      </p:sp>
      <p:sp>
        <p:nvSpPr>
          <p:cNvPr id="4559" name="object 4559"/>
          <p:cNvSpPr/>
          <p:nvPr/>
        </p:nvSpPr>
        <p:spPr>
          <a:xfrm>
            <a:off x="6473189" y="4299966"/>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4560" name="object 4560"/>
          <p:cNvSpPr/>
          <p:nvPr/>
        </p:nvSpPr>
        <p:spPr>
          <a:xfrm>
            <a:off x="6470904" y="4247388"/>
            <a:ext cx="167640" cy="167640"/>
          </a:xfrm>
          <a:custGeom>
            <a:avLst/>
            <a:gdLst/>
            <a:ahLst/>
            <a:cxnLst/>
            <a:rect l="l" t="t" r="r" b="b"/>
            <a:pathLst>
              <a:path w="167640" h="167639">
                <a:moveTo>
                  <a:pt x="6096" y="161544"/>
                </a:moveTo>
                <a:lnTo>
                  <a:pt x="0" y="167640"/>
                </a:lnTo>
                <a:lnTo>
                  <a:pt x="162306" y="6096"/>
                </a:lnTo>
                <a:lnTo>
                  <a:pt x="167640" y="0"/>
                </a:lnTo>
                <a:lnTo>
                  <a:pt x="6096" y="161544"/>
                </a:lnTo>
                <a:close/>
              </a:path>
            </a:pathLst>
          </a:custGeom>
          <a:solidFill>
            <a:srgbClr val="51CBCB"/>
          </a:solidFill>
        </p:spPr>
        <p:txBody>
          <a:bodyPr wrap="square" lIns="0" tIns="0" rIns="0" bIns="0" rtlCol="0">
            <a:noAutofit/>
          </a:bodyPr>
          <a:lstStyle/>
          <a:p>
            <a:endParaRPr/>
          </a:p>
        </p:txBody>
      </p:sp>
      <p:sp>
        <p:nvSpPr>
          <p:cNvPr id="4561" name="object 4561"/>
          <p:cNvSpPr/>
          <p:nvPr/>
        </p:nvSpPr>
        <p:spPr>
          <a:xfrm>
            <a:off x="6477000" y="4247388"/>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4562" name="object 4562"/>
          <p:cNvSpPr/>
          <p:nvPr/>
        </p:nvSpPr>
        <p:spPr>
          <a:xfrm>
            <a:off x="6465570" y="4253483"/>
            <a:ext cx="167640" cy="166116"/>
          </a:xfrm>
          <a:custGeom>
            <a:avLst/>
            <a:gdLst/>
            <a:ahLst/>
            <a:cxnLst/>
            <a:rect l="l" t="t" r="r" b="b"/>
            <a:pathLst>
              <a:path w="167639" h="166115">
                <a:moveTo>
                  <a:pt x="5334" y="161544"/>
                </a:moveTo>
                <a:lnTo>
                  <a:pt x="167640" y="0"/>
                </a:lnTo>
                <a:lnTo>
                  <a:pt x="161544" y="4572"/>
                </a:lnTo>
                <a:lnTo>
                  <a:pt x="0" y="166116"/>
                </a:lnTo>
                <a:lnTo>
                  <a:pt x="5334" y="161544"/>
                </a:lnTo>
                <a:close/>
              </a:path>
            </a:pathLst>
          </a:custGeom>
          <a:solidFill>
            <a:srgbClr val="51C9C9"/>
          </a:solidFill>
        </p:spPr>
        <p:txBody>
          <a:bodyPr wrap="square" lIns="0" tIns="0" rIns="0" bIns="0" rtlCol="0">
            <a:noAutofit/>
          </a:bodyPr>
          <a:lstStyle/>
          <a:p>
            <a:endParaRPr/>
          </a:p>
        </p:txBody>
      </p:sp>
      <p:sp>
        <p:nvSpPr>
          <p:cNvPr id="4563" name="object 4563"/>
          <p:cNvSpPr/>
          <p:nvPr/>
        </p:nvSpPr>
        <p:spPr>
          <a:xfrm>
            <a:off x="6470904" y="4253483"/>
            <a:ext cx="162306" cy="161544"/>
          </a:xfrm>
          <a:custGeom>
            <a:avLst/>
            <a:gdLst/>
            <a:ahLst/>
            <a:cxnLst/>
            <a:rect l="l" t="t" r="r" b="b"/>
            <a:pathLst>
              <a:path w="162305" h="161544">
                <a:moveTo>
                  <a:pt x="0" y="161544"/>
                </a:moveTo>
                <a:lnTo>
                  <a:pt x="162306" y="0"/>
                </a:lnTo>
              </a:path>
            </a:pathLst>
          </a:custGeom>
          <a:ln w="762">
            <a:solidFill>
              <a:srgbClr val="51C9C9"/>
            </a:solidFill>
          </a:ln>
        </p:spPr>
        <p:txBody>
          <a:bodyPr wrap="square" lIns="0" tIns="0" rIns="0" bIns="0" rtlCol="0">
            <a:noAutofit/>
          </a:bodyPr>
          <a:lstStyle/>
          <a:p>
            <a:endParaRPr/>
          </a:p>
        </p:txBody>
      </p:sp>
      <p:sp>
        <p:nvSpPr>
          <p:cNvPr id="4564" name="object 4564"/>
          <p:cNvSpPr/>
          <p:nvPr/>
        </p:nvSpPr>
        <p:spPr>
          <a:xfrm>
            <a:off x="6460236" y="4258056"/>
            <a:ext cx="166878" cy="165354"/>
          </a:xfrm>
          <a:custGeom>
            <a:avLst/>
            <a:gdLst/>
            <a:ahLst/>
            <a:cxnLst/>
            <a:rect l="l" t="t" r="r" b="b"/>
            <a:pathLst>
              <a:path w="166878" h="165353">
                <a:moveTo>
                  <a:pt x="5334" y="161543"/>
                </a:moveTo>
                <a:lnTo>
                  <a:pt x="166878" y="0"/>
                </a:lnTo>
                <a:lnTo>
                  <a:pt x="161544" y="3809"/>
                </a:lnTo>
                <a:lnTo>
                  <a:pt x="0" y="165353"/>
                </a:lnTo>
                <a:lnTo>
                  <a:pt x="5334" y="161543"/>
                </a:lnTo>
                <a:close/>
              </a:path>
            </a:pathLst>
          </a:custGeom>
          <a:solidFill>
            <a:srgbClr val="4EC5C5"/>
          </a:solidFill>
        </p:spPr>
        <p:txBody>
          <a:bodyPr wrap="square" lIns="0" tIns="0" rIns="0" bIns="0" rtlCol="0">
            <a:noAutofit/>
          </a:bodyPr>
          <a:lstStyle/>
          <a:p>
            <a:endParaRPr/>
          </a:p>
        </p:txBody>
      </p:sp>
      <p:sp>
        <p:nvSpPr>
          <p:cNvPr id="4565" name="object 4565"/>
          <p:cNvSpPr/>
          <p:nvPr/>
        </p:nvSpPr>
        <p:spPr>
          <a:xfrm>
            <a:off x="6465570" y="4258056"/>
            <a:ext cx="161544" cy="161544"/>
          </a:xfrm>
          <a:custGeom>
            <a:avLst/>
            <a:gdLst/>
            <a:ahLst/>
            <a:cxnLst/>
            <a:rect l="l" t="t" r="r" b="b"/>
            <a:pathLst>
              <a:path w="161544" h="161544">
                <a:moveTo>
                  <a:pt x="0" y="161543"/>
                </a:moveTo>
                <a:lnTo>
                  <a:pt x="161544" y="0"/>
                </a:lnTo>
              </a:path>
            </a:pathLst>
          </a:custGeom>
          <a:ln w="762">
            <a:solidFill>
              <a:srgbClr val="4EC5C5"/>
            </a:solidFill>
          </a:ln>
        </p:spPr>
        <p:txBody>
          <a:bodyPr wrap="square" lIns="0" tIns="0" rIns="0" bIns="0" rtlCol="0">
            <a:noAutofit/>
          </a:bodyPr>
          <a:lstStyle/>
          <a:p>
            <a:endParaRPr/>
          </a:p>
        </p:txBody>
      </p:sp>
      <p:sp>
        <p:nvSpPr>
          <p:cNvPr id="4566" name="object 4566"/>
          <p:cNvSpPr/>
          <p:nvPr/>
        </p:nvSpPr>
        <p:spPr>
          <a:xfrm>
            <a:off x="6454901" y="4261866"/>
            <a:ext cx="166878" cy="164592"/>
          </a:xfrm>
          <a:custGeom>
            <a:avLst/>
            <a:gdLst/>
            <a:ahLst/>
            <a:cxnLst/>
            <a:rect l="l" t="t" r="r" b="b"/>
            <a:pathLst>
              <a:path w="166878" h="164591">
                <a:moveTo>
                  <a:pt x="5334" y="161543"/>
                </a:moveTo>
                <a:lnTo>
                  <a:pt x="166878" y="0"/>
                </a:lnTo>
                <a:lnTo>
                  <a:pt x="161544" y="3047"/>
                </a:lnTo>
                <a:lnTo>
                  <a:pt x="0" y="164591"/>
                </a:lnTo>
                <a:lnTo>
                  <a:pt x="5334" y="161543"/>
                </a:lnTo>
                <a:close/>
              </a:path>
            </a:pathLst>
          </a:custGeom>
          <a:solidFill>
            <a:srgbClr val="4CBDBD"/>
          </a:solidFill>
        </p:spPr>
        <p:txBody>
          <a:bodyPr wrap="square" lIns="0" tIns="0" rIns="0" bIns="0" rtlCol="0">
            <a:noAutofit/>
          </a:bodyPr>
          <a:lstStyle/>
          <a:p>
            <a:endParaRPr/>
          </a:p>
        </p:txBody>
      </p:sp>
      <p:sp>
        <p:nvSpPr>
          <p:cNvPr id="4567" name="object 4567"/>
          <p:cNvSpPr/>
          <p:nvPr/>
        </p:nvSpPr>
        <p:spPr>
          <a:xfrm>
            <a:off x="6460235" y="4261866"/>
            <a:ext cx="161544" cy="161544"/>
          </a:xfrm>
          <a:custGeom>
            <a:avLst/>
            <a:gdLst/>
            <a:ahLst/>
            <a:cxnLst/>
            <a:rect l="l" t="t" r="r" b="b"/>
            <a:pathLst>
              <a:path w="161544" h="161544">
                <a:moveTo>
                  <a:pt x="0" y="161543"/>
                </a:moveTo>
                <a:lnTo>
                  <a:pt x="161544" y="0"/>
                </a:lnTo>
              </a:path>
            </a:pathLst>
          </a:custGeom>
          <a:ln w="762">
            <a:solidFill>
              <a:srgbClr val="4CBDBD"/>
            </a:solidFill>
          </a:ln>
        </p:spPr>
        <p:txBody>
          <a:bodyPr wrap="square" lIns="0" tIns="0" rIns="0" bIns="0" rtlCol="0">
            <a:noAutofit/>
          </a:bodyPr>
          <a:lstStyle/>
          <a:p>
            <a:endParaRPr/>
          </a:p>
        </p:txBody>
      </p:sp>
      <p:sp>
        <p:nvSpPr>
          <p:cNvPr id="4568" name="object 4568"/>
          <p:cNvSpPr/>
          <p:nvPr/>
        </p:nvSpPr>
        <p:spPr>
          <a:xfrm>
            <a:off x="6450329" y="4264913"/>
            <a:ext cx="166116" cy="163068"/>
          </a:xfrm>
          <a:custGeom>
            <a:avLst/>
            <a:gdLst/>
            <a:ahLst/>
            <a:cxnLst/>
            <a:rect l="l" t="t" r="r" b="b"/>
            <a:pathLst>
              <a:path w="166116" h="163067">
                <a:moveTo>
                  <a:pt x="4572" y="161543"/>
                </a:moveTo>
                <a:lnTo>
                  <a:pt x="166116" y="0"/>
                </a:lnTo>
                <a:lnTo>
                  <a:pt x="161544" y="1523"/>
                </a:lnTo>
                <a:lnTo>
                  <a:pt x="0" y="163067"/>
                </a:lnTo>
                <a:lnTo>
                  <a:pt x="4572" y="161543"/>
                </a:lnTo>
                <a:close/>
              </a:path>
            </a:pathLst>
          </a:custGeom>
          <a:solidFill>
            <a:srgbClr val="47B4B4"/>
          </a:solidFill>
        </p:spPr>
        <p:txBody>
          <a:bodyPr wrap="square" lIns="0" tIns="0" rIns="0" bIns="0" rtlCol="0">
            <a:noAutofit/>
          </a:bodyPr>
          <a:lstStyle/>
          <a:p>
            <a:endParaRPr/>
          </a:p>
        </p:txBody>
      </p:sp>
      <p:sp>
        <p:nvSpPr>
          <p:cNvPr id="4569" name="object 4569"/>
          <p:cNvSpPr/>
          <p:nvPr/>
        </p:nvSpPr>
        <p:spPr>
          <a:xfrm>
            <a:off x="6454901" y="4264913"/>
            <a:ext cx="161544" cy="161544"/>
          </a:xfrm>
          <a:custGeom>
            <a:avLst/>
            <a:gdLst/>
            <a:ahLst/>
            <a:cxnLst/>
            <a:rect l="l" t="t" r="r" b="b"/>
            <a:pathLst>
              <a:path w="161544" h="161544">
                <a:moveTo>
                  <a:pt x="0" y="161543"/>
                </a:moveTo>
                <a:lnTo>
                  <a:pt x="161544" y="0"/>
                </a:lnTo>
              </a:path>
            </a:pathLst>
          </a:custGeom>
          <a:ln w="762">
            <a:solidFill>
              <a:srgbClr val="47B4B4"/>
            </a:solidFill>
          </a:ln>
        </p:spPr>
        <p:txBody>
          <a:bodyPr wrap="square" lIns="0" tIns="0" rIns="0" bIns="0" rtlCol="0">
            <a:noAutofit/>
          </a:bodyPr>
          <a:lstStyle/>
          <a:p>
            <a:endParaRPr/>
          </a:p>
        </p:txBody>
      </p:sp>
      <p:sp>
        <p:nvSpPr>
          <p:cNvPr id="4570" name="object 4570"/>
          <p:cNvSpPr/>
          <p:nvPr/>
        </p:nvSpPr>
        <p:spPr>
          <a:xfrm>
            <a:off x="6452615" y="4264913"/>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7B4B4"/>
          </a:solidFill>
        </p:spPr>
        <p:txBody>
          <a:bodyPr wrap="square" lIns="0" tIns="0" rIns="0" bIns="0" rtlCol="0">
            <a:noAutofit/>
          </a:bodyPr>
          <a:lstStyle/>
          <a:p>
            <a:endParaRPr/>
          </a:p>
        </p:txBody>
      </p:sp>
      <p:sp>
        <p:nvSpPr>
          <p:cNvPr id="4571" name="object 4571"/>
          <p:cNvSpPr/>
          <p:nvPr/>
        </p:nvSpPr>
        <p:spPr>
          <a:xfrm>
            <a:off x="6450330" y="4265676"/>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5ACAC"/>
          </a:solidFill>
        </p:spPr>
        <p:txBody>
          <a:bodyPr wrap="square" lIns="0" tIns="0" rIns="0" bIns="0" rtlCol="0">
            <a:noAutofit/>
          </a:bodyPr>
          <a:lstStyle/>
          <a:p>
            <a:endParaRPr/>
          </a:p>
        </p:txBody>
      </p:sp>
      <p:sp>
        <p:nvSpPr>
          <p:cNvPr id="4572" name="object 4572"/>
          <p:cNvSpPr/>
          <p:nvPr/>
        </p:nvSpPr>
        <p:spPr>
          <a:xfrm>
            <a:off x="6444995" y="4266438"/>
            <a:ext cx="166878" cy="162306"/>
          </a:xfrm>
          <a:custGeom>
            <a:avLst/>
            <a:gdLst/>
            <a:ahLst/>
            <a:cxnLst/>
            <a:rect l="l" t="t" r="r" b="b"/>
            <a:pathLst>
              <a:path w="166878" h="162305">
                <a:moveTo>
                  <a:pt x="5334" y="161544"/>
                </a:moveTo>
                <a:lnTo>
                  <a:pt x="166878" y="0"/>
                </a:lnTo>
                <a:lnTo>
                  <a:pt x="161544" y="762"/>
                </a:lnTo>
                <a:lnTo>
                  <a:pt x="0" y="162306"/>
                </a:lnTo>
                <a:lnTo>
                  <a:pt x="5334" y="161544"/>
                </a:lnTo>
                <a:close/>
              </a:path>
            </a:pathLst>
          </a:custGeom>
          <a:solidFill>
            <a:srgbClr val="42A7A6"/>
          </a:solidFill>
        </p:spPr>
        <p:txBody>
          <a:bodyPr wrap="square" lIns="0" tIns="0" rIns="0" bIns="0" rtlCol="0">
            <a:noAutofit/>
          </a:bodyPr>
          <a:lstStyle/>
          <a:p>
            <a:endParaRPr/>
          </a:p>
        </p:txBody>
      </p:sp>
      <p:sp>
        <p:nvSpPr>
          <p:cNvPr id="4573" name="object 4573"/>
          <p:cNvSpPr/>
          <p:nvPr/>
        </p:nvSpPr>
        <p:spPr>
          <a:xfrm>
            <a:off x="6450329" y="4266438"/>
            <a:ext cx="161544" cy="161544"/>
          </a:xfrm>
          <a:custGeom>
            <a:avLst/>
            <a:gdLst/>
            <a:ahLst/>
            <a:cxnLst/>
            <a:rect l="l" t="t" r="r" b="b"/>
            <a:pathLst>
              <a:path w="161544" h="161544">
                <a:moveTo>
                  <a:pt x="0" y="161544"/>
                </a:moveTo>
                <a:lnTo>
                  <a:pt x="161544" y="0"/>
                </a:lnTo>
              </a:path>
            </a:pathLst>
          </a:custGeom>
          <a:ln w="762">
            <a:solidFill>
              <a:srgbClr val="42A7A6"/>
            </a:solidFill>
          </a:ln>
        </p:spPr>
        <p:txBody>
          <a:bodyPr wrap="square" lIns="0" tIns="0" rIns="0" bIns="0" rtlCol="0">
            <a:noAutofit/>
          </a:bodyPr>
          <a:lstStyle/>
          <a:p>
            <a:endParaRPr/>
          </a:p>
        </p:txBody>
      </p:sp>
      <p:sp>
        <p:nvSpPr>
          <p:cNvPr id="4574" name="object 4574"/>
          <p:cNvSpPr/>
          <p:nvPr/>
        </p:nvSpPr>
        <p:spPr>
          <a:xfrm>
            <a:off x="6447281" y="4266438"/>
            <a:ext cx="164592" cy="162306"/>
          </a:xfrm>
          <a:custGeom>
            <a:avLst/>
            <a:gdLst/>
            <a:ahLst/>
            <a:cxnLst/>
            <a:rect l="l" t="t" r="r" b="b"/>
            <a:pathLst>
              <a:path w="164592" h="162305">
                <a:moveTo>
                  <a:pt x="3048" y="161544"/>
                </a:moveTo>
                <a:lnTo>
                  <a:pt x="164592" y="0"/>
                </a:lnTo>
                <a:lnTo>
                  <a:pt x="162306" y="0"/>
                </a:lnTo>
                <a:lnTo>
                  <a:pt x="0" y="162306"/>
                </a:lnTo>
                <a:lnTo>
                  <a:pt x="3048" y="161544"/>
                </a:lnTo>
                <a:close/>
              </a:path>
            </a:pathLst>
          </a:custGeom>
          <a:solidFill>
            <a:srgbClr val="42A7A6"/>
          </a:solidFill>
        </p:spPr>
        <p:txBody>
          <a:bodyPr wrap="square" lIns="0" tIns="0" rIns="0" bIns="0" rtlCol="0">
            <a:noAutofit/>
          </a:bodyPr>
          <a:lstStyle/>
          <a:p>
            <a:endParaRPr/>
          </a:p>
        </p:txBody>
      </p:sp>
      <p:sp>
        <p:nvSpPr>
          <p:cNvPr id="4575" name="object 4575"/>
          <p:cNvSpPr/>
          <p:nvPr/>
        </p:nvSpPr>
        <p:spPr>
          <a:xfrm>
            <a:off x="6444996" y="4266438"/>
            <a:ext cx="164592" cy="162306"/>
          </a:xfrm>
          <a:custGeom>
            <a:avLst/>
            <a:gdLst/>
            <a:ahLst/>
            <a:cxnLst/>
            <a:rect l="l" t="t" r="r" b="b"/>
            <a:pathLst>
              <a:path w="164591" h="162305">
                <a:moveTo>
                  <a:pt x="2286" y="162305"/>
                </a:moveTo>
                <a:lnTo>
                  <a:pt x="164592" y="0"/>
                </a:lnTo>
                <a:lnTo>
                  <a:pt x="161544" y="761"/>
                </a:lnTo>
                <a:lnTo>
                  <a:pt x="0" y="162305"/>
                </a:lnTo>
                <a:lnTo>
                  <a:pt x="2286" y="162305"/>
                </a:lnTo>
                <a:close/>
              </a:path>
            </a:pathLst>
          </a:custGeom>
          <a:solidFill>
            <a:srgbClr val="3F9F9F"/>
          </a:solidFill>
        </p:spPr>
        <p:txBody>
          <a:bodyPr wrap="square" lIns="0" tIns="0" rIns="0" bIns="0" rtlCol="0">
            <a:noAutofit/>
          </a:bodyPr>
          <a:lstStyle/>
          <a:p>
            <a:endParaRPr/>
          </a:p>
        </p:txBody>
      </p:sp>
      <p:sp>
        <p:nvSpPr>
          <p:cNvPr id="4576" name="object 4576"/>
          <p:cNvSpPr/>
          <p:nvPr/>
        </p:nvSpPr>
        <p:spPr>
          <a:xfrm>
            <a:off x="6441185" y="4266438"/>
            <a:ext cx="165354" cy="162306"/>
          </a:xfrm>
          <a:custGeom>
            <a:avLst/>
            <a:gdLst/>
            <a:ahLst/>
            <a:cxnLst/>
            <a:rect l="l" t="t" r="r" b="b"/>
            <a:pathLst>
              <a:path w="165354" h="162305">
                <a:moveTo>
                  <a:pt x="3810" y="162305"/>
                </a:moveTo>
                <a:lnTo>
                  <a:pt x="165354" y="761"/>
                </a:lnTo>
                <a:lnTo>
                  <a:pt x="161544" y="0"/>
                </a:lnTo>
                <a:lnTo>
                  <a:pt x="0" y="162305"/>
                </a:lnTo>
                <a:lnTo>
                  <a:pt x="3810" y="162305"/>
                </a:lnTo>
                <a:close/>
              </a:path>
            </a:pathLst>
          </a:custGeom>
          <a:solidFill>
            <a:srgbClr val="3C999A"/>
          </a:solidFill>
        </p:spPr>
        <p:txBody>
          <a:bodyPr wrap="square" lIns="0" tIns="0" rIns="0" bIns="0" rtlCol="0">
            <a:noAutofit/>
          </a:bodyPr>
          <a:lstStyle/>
          <a:p>
            <a:endParaRPr/>
          </a:p>
        </p:txBody>
      </p:sp>
      <p:sp>
        <p:nvSpPr>
          <p:cNvPr id="4577" name="object 4577"/>
          <p:cNvSpPr/>
          <p:nvPr/>
        </p:nvSpPr>
        <p:spPr>
          <a:xfrm>
            <a:off x="6444995" y="4267200"/>
            <a:ext cx="161544" cy="161544"/>
          </a:xfrm>
          <a:custGeom>
            <a:avLst/>
            <a:gdLst/>
            <a:ahLst/>
            <a:cxnLst/>
            <a:rect l="l" t="t" r="r" b="b"/>
            <a:pathLst>
              <a:path w="161544" h="161544">
                <a:moveTo>
                  <a:pt x="0" y="161544"/>
                </a:moveTo>
                <a:lnTo>
                  <a:pt x="161544" y="0"/>
                </a:lnTo>
              </a:path>
            </a:pathLst>
          </a:custGeom>
          <a:ln w="762">
            <a:solidFill>
              <a:srgbClr val="3C999A"/>
            </a:solidFill>
          </a:ln>
        </p:spPr>
        <p:txBody>
          <a:bodyPr wrap="square" lIns="0" tIns="0" rIns="0" bIns="0" rtlCol="0">
            <a:noAutofit/>
          </a:bodyPr>
          <a:lstStyle/>
          <a:p>
            <a:endParaRPr/>
          </a:p>
        </p:txBody>
      </p:sp>
      <p:sp>
        <p:nvSpPr>
          <p:cNvPr id="4578" name="object 4578"/>
          <p:cNvSpPr/>
          <p:nvPr/>
        </p:nvSpPr>
        <p:spPr>
          <a:xfrm>
            <a:off x="6443471" y="4267200"/>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3C999A"/>
          </a:solidFill>
        </p:spPr>
        <p:txBody>
          <a:bodyPr wrap="square" lIns="0" tIns="0" rIns="0" bIns="0" rtlCol="0">
            <a:noAutofit/>
          </a:bodyPr>
          <a:lstStyle/>
          <a:p>
            <a:endParaRPr/>
          </a:p>
        </p:txBody>
      </p:sp>
      <p:sp>
        <p:nvSpPr>
          <p:cNvPr id="4579" name="object 4579"/>
          <p:cNvSpPr/>
          <p:nvPr/>
        </p:nvSpPr>
        <p:spPr>
          <a:xfrm>
            <a:off x="6441186" y="4266438"/>
            <a:ext cx="163830" cy="162306"/>
          </a:xfrm>
          <a:custGeom>
            <a:avLst/>
            <a:gdLst/>
            <a:ahLst/>
            <a:cxnLst/>
            <a:rect l="l" t="t" r="r" b="b"/>
            <a:pathLst>
              <a:path w="163830" h="162305">
                <a:moveTo>
                  <a:pt x="2286" y="162305"/>
                </a:moveTo>
                <a:lnTo>
                  <a:pt x="163830" y="761"/>
                </a:lnTo>
                <a:lnTo>
                  <a:pt x="161544" y="0"/>
                </a:lnTo>
                <a:lnTo>
                  <a:pt x="0" y="162305"/>
                </a:lnTo>
                <a:lnTo>
                  <a:pt x="2286" y="162305"/>
                </a:lnTo>
                <a:close/>
              </a:path>
            </a:pathLst>
          </a:custGeom>
          <a:solidFill>
            <a:srgbClr val="3D9D9D"/>
          </a:solidFill>
        </p:spPr>
        <p:txBody>
          <a:bodyPr wrap="square" lIns="0" tIns="0" rIns="0" bIns="0" rtlCol="0">
            <a:noAutofit/>
          </a:bodyPr>
          <a:lstStyle/>
          <a:p>
            <a:endParaRPr/>
          </a:p>
        </p:txBody>
      </p:sp>
      <p:sp>
        <p:nvSpPr>
          <p:cNvPr id="4580" name="object 4580"/>
          <p:cNvSpPr/>
          <p:nvPr/>
        </p:nvSpPr>
        <p:spPr>
          <a:xfrm>
            <a:off x="6437375" y="4265676"/>
            <a:ext cx="165354" cy="163068"/>
          </a:xfrm>
          <a:custGeom>
            <a:avLst/>
            <a:gdLst/>
            <a:ahLst/>
            <a:cxnLst/>
            <a:rect l="l" t="t" r="r" b="b"/>
            <a:pathLst>
              <a:path w="165354" h="163067">
                <a:moveTo>
                  <a:pt x="3810" y="163068"/>
                </a:moveTo>
                <a:lnTo>
                  <a:pt x="165354" y="762"/>
                </a:lnTo>
                <a:lnTo>
                  <a:pt x="161544" y="0"/>
                </a:lnTo>
                <a:lnTo>
                  <a:pt x="0" y="162306"/>
                </a:lnTo>
                <a:lnTo>
                  <a:pt x="3810" y="163068"/>
                </a:lnTo>
                <a:close/>
              </a:path>
            </a:pathLst>
          </a:custGeom>
          <a:solidFill>
            <a:srgbClr val="3FA0A0"/>
          </a:solidFill>
        </p:spPr>
        <p:txBody>
          <a:bodyPr wrap="square" lIns="0" tIns="0" rIns="0" bIns="0" rtlCol="0">
            <a:noAutofit/>
          </a:bodyPr>
          <a:lstStyle/>
          <a:p>
            <a:endParaRPr/>
          </a:p>
        </p:txBody>
      </p:sp>
      <p:sp>
        <p:nvSpPr>
          <p:cNvPr id="4581" name="object 4581"/>
          <p:cNvSpPr/>
          <p:nvPr/>
        </p:nvSpPr>
        <p:spPr>
          <a:xfrm>
            <a:off x="6441185" y="4266438"/>
            <a:ext cx="161544" cy="162306"/>
          </a:xfrm>
          <a:custGeom>
            <a:avLst/>
            <a:gdLst/>
            <a:ahLst/>
            <a:cxnLst/>
            <a:rect l="l" t="t" r="r" b="b"/>
            <a:pathLst>
              <a:path w="161544" h="162305">
                <a:moveTo>
                  <a:pt x="0" y="162305"/>
                </a:moveTo>
                <a:lnTo>
                  <a:pt x="161544" y="0"/>
                </a:lnTo>
              </a:path>
            </a:pathLst>
          </a:custGeom>
          <a:ln w="762">
            <a:solidFill>
              <a:srgbClr val="3FA0A0"/>
            </a:solidFill>
          </a:ln>
        </p:spPr>
        <p:txBody>
          <a:bodyPr wrap="square" lIns="0" tIns="0" rIns="0" bIns="0" rtlCol="0">
            <a:noAutofit/>
          </a:bodyPr>
          <a:lstStyle/>
          <a:p>
            <a:endParaRPr/>
          </a:p>
        </p:txBody>
      </p:sp>
      <p:sp>
        <p:nvSpPr>
          <p:cNvPr id="4582" name="object 4582"/>
          <p:cNvSpPr/>
          <p:nvPr/>
        </p:nvSpPr>
        <p:spPr>
          <a:xfrm>
            <a:off x="6439661" y="4266438"/>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3FA0A0"/>
          </a:solidFill>
        </p:spPr>
        <p:txBody>
          <a:bodyPr wrap="square" lIns="0" tIns="0" rIns="0" bIns="0" rtlCol="0">
            <a:noAutofit/>
          </a:bodyPr>
          <a:lstStyle/>
          <a:p>
            <a:endParaRPr/>
          </a:p>
        </p:txBody>
      </p:sp>
      <p:sp>
        <p:nvSpPr>
          <p:cNvPr id="4583" name="object 4583"/>
          <p:cNvSpPr/>
          <p:nvPr/>
        </p:nvSpPr>
        <p:spPr>
          <a:xfrm>
            <a:off x="6438137" y="4266438"/>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0A3A3"/>
          </a:solidFill>
        </p:spPr>
        <p:txBody>
          <a:bodyPr wrap="square" lIns="0" tIns="0" rIns="0" bIns="0" rtlCol="0">
            <a:noAutofit/>
          </a:bodyPr>
          <a:lstStyle/>
          <a:p>
            <a:endParaRPr/>
          </a:p>
        </p:txBody>
      </p:sp>
      <p:sp>
        <p:nvSpPr>
          <p:cNvPr id="4584" name="object 4584"/>
          <p:cNvSpPr/>
          <p:nvPr/>
        </p:nvSpPr>
        <p:spPr>
          <a:xfrm>
            <a:off x="6437376" y="4265676"/>
            <a:ext cx="162306" cy="162306"/>
          </a:xfrm>
          <a:custGeom>
            <a:avLst/>
            <a:gdLst/>
            <a:ahLst/>
            <a:cxnLst/>
            <a:rect l="l" t="t" r="r" b="b"/>
            <a:pathLst>
              <a:path w="162306" h="162305">
                <a:moveTo>
                  <a:pt x="762" y="162305"/>
                </a:moveTo>
                <a:lnTo>
                  <a:pt x="162306" y="761"/>
                </a:lnTo>
                <a:lnTo>
                  <a:pt x="161544" y="0"/>
                </a:lnTo>
                <a:lnTo>
                  <a:pt x="0" y="162305"/>
                </a:lnTo>
                <a:lnTo>
                  <a:pt x="762" y="162305"/>
                </a:lnTo>
                <a:close/>
              </a:path>
            </a:pathLst>
          </a:custGeom>
          <a:solidFill>
            <a:srgbClr val="41A7A6"/>
          </a:solidFill>
        </p:spPr>
        <p:txBody>
          <a:bodyPr wrap="square" lIns="0" tIns="0" rIns="0" bIns="0" rtlCol="0">
            <a:noAutofit/>
          </a:bodyPr>
          <a:lstStyle/>
          <a:p>
            <a:endParaRPr/>
          </a:p>
        </p:txBody>
      </p:sp>
      <p:sp>
        <p:nvSpPr>
          <p:cNvPr id="4585" name="object 4585"/>
          <p:cNvSpPr/>
          <p:nvPr/>
        </p:nvSpPr>
        <p:spPr>
          <a:xfrm>
            <a:off x="6433566" y="4264914"/>
            <a:ext cx="165354" cy="163068"/>
          </a:xfrm>
          <a:custGeom>
            <a:avLst/>
            <a:gdLst/>
            <a:ahLst/>
            <a:cxnLst/>
            <a:rect l="l" t="t" r="r" b="b"/>
            <a:pathLst>
              <a:path w="165354" h="163067">
                <a:moveTo>
                  <a:pt x="3810" y="163068"/>
                </a:moveTo>
                <a:lnTo>
                  <a:pt x="165354" y="762"/>
                </a:lnTo>
                <a:lnTo>
                  <a:pt x="161544" y="0"/>
                </a:lnTo>
                <a:lnTo>
                  <a:pt x="0" y="161544"/>
                </a:lnTo>
                <a:lnTo>
                  <a:pt x="3810" y="163068"/>
                </a:lnTo>
                <a:close/>
              </a:path>
            </a:pathLst>
          </a:custGeom>
          <a:solidFill>
            <a:srgbClr val="44ABAB"/>
          </a:solidFill>
        </p:spPr>
        <p:txBody>
          <a:bodyPr wrap="square" lIns="0" tIns="0" rIns="0" bIns="0" rtlCol="0">
            <a:noAutofit/>
          </a:bodyPr>
          <a:lstStyle/>
          <a:p>
            <a:endParaRPr/>
          </a:p>
        </p:txBody>
      </p:sp>
      <p:sp>
        <p:nvSpPr>
          <p:cNvPr id="4586" name="object 4586"/>
          <p:cNvSpPr/>
          <p:nvPr/>
        </p:nvSpPr>
        <p:spPr>
          <a:xfrm>
            <a:off x="6437376" y="4265676"/>
            <a:ext cx="161544" cy="162306"/>
          </a:xfrm>
          <a:custGeom>
            <a:avLst/>
            <a:gdLst/>
            <a:ahLst/>
            <a:cxnLst/>
            <a:rect l="l" t="t" r="r" b="b"/>
            <a:pathLst>
              <a:path w="161544" h="162305">
                <a:moveTo>
                  <a:pt x="0" y="162305"/>
                </a:moveTo>
                <a:lnTo>
                  <a:pt x="161544" y="0"/>
                </a:lnTo>
              </a:path>
            </a:pathLst>
          </a:custGeom>
          <a:ln w="762">
            <a:solidFill>
              <a:srgbClr val="44ABAB"/>
            </a:solidFill>
          </a:ln>
        </p:spPr>
        <p:txBody>
          <a:bodyPr wrap="square" lIns="0" tIns="0" rIns="0" bIns="0" rtlCol="0">
            <a:noAutofit/>
          </a:bodyPr>
          <a:lstStyle/>
          <a:p>
            <a:endParaRPr/>
          </a:p>
        </p:txBody>
      </p:sp>
      <p:sp>
        <p:nvSpPr>
          <p:cNvPr id="4587" name="object 4587"/>
          <p:cNvSpPr/>
          <p:nvPr/>
        </p:nvSpPr>
        <p:spPr>
          <a:xfrm>
            <a:off x="6435852" y="4265676"/>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44ABAB"/>
          </a:solidFill>
        </p:spPr>
        <p:txBody>
          <a:bodyPr wrap="square" lIns="0" tIns="0" rIns="0" bIns="0" rtlCol="0">
            <a:noAutofit/>
          </a:bodyPr>
          <a:lstStyle/>
          <a:p>
            <a:endParaRPr/>
          </a:p>
        </p:txBody>
      </p:sp>
      <p:sp>
        <p:nvSpPr>
          <p:cNvPr id="4588" name="object 4588"/>
          <p:cNvSpPr/>
          <p:nvPr/>
        </p:nvSpPr>
        <p:spPr>
          <a:xfrm>
            <a:off x="6434327" y="4264914"/>
            <a:ext cx="163068" cy="162306"/>
          </a:xfrm>
          <a:custGeom>
            <a:avLst/>
            <a:gdLst/>
            <a:ahLst/>
            <a:cxnLst/>
            <a:rect l="l" t="t" r="r" b="b"/>
            <a:pathLst>
              <a:path w="163068" h="162305">
                <a:moveTo>
                  <a:pt x="1524" y="162306"/>
                </a:moveTo>
                <a:lnTo>
                  <a:pt x="163068" y="762"/>
                </a:lnTo>
                <a:lnTo>
                  <a:pt x="162306" y="0"/>
                </a:lnTo>
                <a:lnTo>
                  <a:pt x="0" y="161544"/>
                </a:lnTo>
                <a:lnTo>
                  <a:pt x="1524" y="162306"/>
                </a:lnTo>
                <a:close/>
              </a:path>
            </a:pathLst>
          </a:custGeom>
          <a:solidFill>
            <a:srgbClr val="45ADAD"/>
          </a:solidFill>
        </p:spPr>
        <p:txBody>
          <a:bodyPr wrap="square" lIns="0" tIns="0" rIns="0" bIns="0" rtlCol="0">
            <a:noAutofit/>
          </a:bodyPr>
          <a:lstStyle/>
          <a:p>
            <a:endParaRPr/>
          </a:p>
        </p:txBody>
      </p:sp>
      <p:sp>
        <p:nvSpPr>
          <p:cNvPr id="4589" name="object 4589"/>
          <p:cNvSpPr/>
          <p:nvPr/>
        </p:nvSpPr>
        <p:spPr>
          <a:xfrm>
            <a:off x="6433565" y="4264913"/>
            <a:ext cx="163068" cy="161544"/>
          </a:xfrm>
          <a:custGeom>
            <a:avLst/>
            <a:gdLst/>
            <a:ahLst/>
            <a:cxnLst/>
            <a:rect l="l" t="t" r="r" b="b"/>
            <a:pathLst>
              <a:path w="163067" h="161544">
                <a:moveTo>
                  <a:pt x="762" y="161543"/>
                </a:moveTo>
                <a:lnTo>
                  <a:pt x="163068" y="0"/>
                </a:lnTo>
                <a:lnTo>
                  <a:pt x="161544" y="0"/>
                </a:lnTo>
                <a:lnTo>
                  <a:pt x="0" y="161543"/>
                </a:lnTo>
                <a:lnTo>
                  <a:pt x="762" y="161543"/>
                </a:lnTo>
                <a:close/>
              </a:path>
            </a:pathLst>
          </a:custGeom>
          <a:solidFill>
            <a:srgbClr val="46B0B0"/>
          </a:solidFill>
        </p:spPr>
        <p:txBody>
          <a:bodyPr wrap="square" lIns="0" tIns="0" rIns="0" bIns="0" rtlCol="0">
            <a:noAutofit/>
          </a:bodyPr>
          <a:lstStyle/>
          <a:p>
            <a:endParaRPr/>
          </a:p>
        </p:txBody>
      </p:sp>
      <p:sp>
        <p:nvSpPr>
          <p:cNvPr id="4590" name="object 4590"/>
          <p:cNvSpPr/>
          <p:nvPr/>
        </p:nvSpPr>
        <p:spPr>
          <a:xfrm>
            <a:off x="6429756" y="4262627"/>
            <a:ext cx="165354" cy="163830"/>
          </a:xfrm>
          <a:custGeom>
            <a:avLst/>
            <a:gdLst/>
            <a:ahLst/>
            <a:cxnLst/>
            <a:rect l="l" t="t" r="r" b="b"/>
            <a:pathLst>
              <a:path w="165354" h="163829">
                <a:moveTo>
                  <a:pt x="3810" y="163830"/>
                </a:moveTo>
                <a:lnTo>
                  <a:pt x="165354" y="2286"/>
                </a:lnTo>
                <a:lnTo>
                  <a:pt x="161544" y="0"/>
                </a:lnTo>
                <a:lnTo>
                  <a:pt x="0" y="161544"/>
                </a:lnTo>
                <a:lnTo>
                  <a:pt x="3810" y="163830"/>
                </a:lnTo>
                <a:close/>
              </a:path>
            </a:pathLst>
          </a:custGeom>
          <a:solidFill>
            <a:srgbClr val="47B5B5"/>
          </a:solidFill>
        </p:spPr>
        <p:txBody>
          <a:bodyPr wrap="square" lIns="0" tIns="0" rIns="0" bIns="0" rtlCol="0">
            <a:noAutofit/>
          </a:bodyPr>
          <a:lstStyle/>
          <a:p>
            <a:endParaRPr/>
          </a:p>
        </p:txBody>
      </p:sp>
      <p:sp>
        <p:nvSpPr>
          <p:cNvPr id="4591" name="object 4591"/>
          <p:cNvSpPr/>
          <p:nvPr/>
        </p:nvSpPr>
        <p:spPr>
          <a:xfrm>
            <a:off x="6433566" y="4264913"/>
            <a:ext cx="161544" cy="161544"/>
          </a:xfrm>
          <a:custGeom>
            <a:avLst/>
            <a:gdLst/>
            <a:ahLst/>
            <a:cxnLst/>
            <a:rect l="l" t="t" r="r" b="b"/>
            <a:pathLst>
              <a:path w="161544" h="161544">
                <a:moveTo>
                  <a:pt x="0" y="161543"/>
                </a:moveTo>
                <a:lnTo>
                  <a:pt x="161544" y="0"/>
                </a:lnTo>
              </a:path>
            </a:pathLst>
          </a:custGeom>
          <a:ln w="762">
            <a:solidFill>
              <a:srgbClr val="47B5B5"/>
            </a:solidFill>
          </a:ln>
        </p:spPr>
        <p:txBody>
          <a:bodyPr wrap="square" lIns="0" tIns="0" rIns="0" bIns="0" rtlCol="0">
            <a:noAutofit/>
          </a:bodyPr>
          <a:lstStyle/>
          <a:p>
            <a:endParaRPr/>
          </a:p>
        </p:txBody>
      </p:sp>
      <p:sp>
        <p:nvSpPr>
          <p:cNvPr id="4592" name="object 4592"/>
          <p:cNvSpPr/>
          <p:nvPr/>
        </p:nvSpPr>
        <p:spPr>
          <a:xfrm>
            <a:off x="6432042" y="4264151"/>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7B5B5"/>
          </a:solidFill>
        </p:spPr>
        <p:txBody>
          <a:bodyPr wrap="square" lIns="0" tIns="0" rIns="0" bIns="0" rtlCol="0">
            <a:noAutofit/>
          </a:bodyPr>
          <a:lstStyle/>
          <a:p>
            <a:endParaRPr/>
          </a:p>
        </p:txBody>
      </p:sp>
      <p:sp>
        <p:nvSpPr>
          <p:cNvPr id="4593" name="object 4593"/>
          <p:cNvSpPr/>
          <p:nvPr/>
        </p:nvSpPr>
        <p:spPr>
          <a:xfrm>
            <a:off x="6431280" y="4263389"/>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8B8B8"/>
          </a:solidFill>
        </p:spPr>
        <p:txBody>
          <a:bodyPr wrap="square" lIns="0" tIns="0" rIns="0" bIns="0" rtlCol="0">
            <a:noAutofit/>
          </a:bodyPr>
          <a:lstStyle/>
          <a:p>
            <a:endParaRPr/>
          </a:p>
        </p:txBody>
      </p:sp>
      <p:sp>
        <p:nvSpPr>
          <p:cNvPr id="4594" name="object 4594"/>
          <p:cNvSpPr/>
          <p:nvPr/>
        </p:nvSpPr>
        <p:spPr>
          <a:xfrm>
            <a:off x="6429755" y="4262627"/>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9BABA"/>
          </a:solidFill>
        </p:spPr>
        <p:txBody>
          <a:bodyPr wrap="square" lIns="0" tIns="0" rIns="0" bIns="0" rtlCol="0">
            <a:noAutofit/>
          </a:bodyPr>
          <a:lstStyle/>
          <a:p>
            <a:endParaRPr/>
          </a:p>
        </p:txBody>
      </p:sp>
      <p:sp>
        <p:nvSpPr>
          <p:cNvPr id="4595" name="object 4595"/>
          <p:cNvSpPr/>
          <p:nvPr/>
        </p:nvSpPr>
        <p:spPr>
          <a:xfrm>
            <a:off x="6426707" y="4260342"/>
            <a:ext cx="164592" cy="163830"/>
          </a:xfrm>
          <a:custGeom>
            <a:avLst/>
            <a:gdLst/>
            <a:ahLst/>
            <a:cxnLst/>
            <a:rect l="l" t="t" r="r" b="b"/>
            <a:pathLst>
              <a:path w="164592" h="163829">
                <a:moveTo>
                  <a:pt x="3048" y="163829"/>
                </a:moveTo>
                <a:lnTo>
                  <a:pt x="164592" y="2285"/>
                </a:lnTo>
                <a:lnTo>
                  <a:pt x="161544" y="0"/>
                </a:lnTo>
                <a:lnTo>
                  <a:pt x="0" y="161543"/>
                </a:lnTo>
                <a:lnTo>
                  <a:pt x="3048" y="163829"/>
                </a:lnTo>
                <a:close/>
              </a:path>
            </a:pathLst>
          </a:custGeom>
          <a:solidFill>
            <a:srgbClr val="4CBEBE"/>
          </a:solidFill>
        </p:spPr>
        <p:txBody>
          <a:bodyPr wrap="square" lIns="0" tIns="0" rIns="0" bIns="0" rtlCol="0">
            <a:noAutofit/>
          </a:bodyPr>
          <a:lstStyle/>
          <a:p>
            <a:endParaRPr/>
          </a:p>
        </p:txBody>
      </p:sp>
      <p:sp>
        <p:nvSpPr>
          <p:cNvPr id="4596" name="object 4596"/>
          <p:cNvSpPr/>
          <p:nvPr/>
        </p:nvSpPr>
        <p:spPr>
          <a:xfrm>
            <a:off x="6429755" y="4262628"/>
            <a:ext cx="161544" cy="161544"/>
          </a:xfrm>
          <a:custGeom>
            <a:avLst/>
            <a:gdLst/>
            <a:ahLst/>
            <a:cxnLst/>
            <a:rect l="l" t="t" r="r" b="b"/>
            <a:pathLst>
              <a:path w="161544" h="161544">
                <a:moveTo>
                  <a:pt x="0" y="161544"/>
                </a:moveTo>
                <a:lnTo>
                  <a:pt x="161544" y="0"/>
                </a:lnTo>
              </a:path>
            </a:pathLst>
          </a:custGeom>
          <a:ln w="762">
            <a:solidFill>
              <a:srgbClr val="4CBEBE"/>
            </a:solidFill>
          </a:ln>
        </p:spPr>
        <p:txBody>
          <a:bodyPr wrap="square" lIns="0" tIns="0" rIns="0" bIns="0" rtlCol="0">
            <a:noAutofit/>
          </a:bodyPr>
          <a:lstStyle/>
          <a:p>
            <a:endParaRPr/>
          </a:p>
        </p:txBody>
      </p:sp>
      <p:sp>
        <p:nvSpPr>
          <p:cNvPr id="4597" name="object 4597"/>
          <p:cNvSpPr/>
          <p:nvPr/>
        </p:nvSpPr>
        <p:spPr>
          <a:xfrm>
            <a:off x="6428993" y="4261866"/>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CBEBE"/>
          </a:solidFill>
        </p:spPr>
        <p:txBody>
          <a:bodyPr wrap="square" lIns="0" tIns="0" rIns="0" bIns="0" rtlCol="0">
            <a:noAutofit/>
          </a:bodyPr>
          <a:lstStyle/>
          <a:p>
            <a:endParaRPr/>
          </a:p>
        </p:txBody>
      </p:sp>
      <p:sp>
        <p:nvSpPr>
          <p:cNvPr id="4598" name="object 4598"/>
          <p:cNvSpPr/>
          <p:nvPr/>
        </p:nvSpPr>
        <p:spPr>
          <a:xfrm>
            <a:off x="6428232" y="4261104"/>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4DC1C1"/>
          </a:solidFill>
        </p:spPr>
        <p:txBody>
          <a:bodyPr wrap="square" lIns="0" tIns="0" rIns="0" bIns="0" rtlCol="0">
            <a:noAutofit/>
          </a:bodyPr>
          <a:lstStyle/>
          <a:p>
            <a:endParaRPr/>
          </a:p>
        </p:txBody>
      </p:sp>
      <p:sp>
        <p:nvSpPr>
          <p:cNvPr id="4599" name="object 4599"/>
          <p:cNvSpPr/>
          <p:nvPr/>
        </p:nvSpPr>
        <p:spPr>
          <a:xfrm>
            <a:off x="6426708" y="4260342"/>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EC4C4"/>
          </a:solidFill>
        </p:spPr>
        <p:txBody>
          <a:bodyPr wrap="square" lIns="0" tIns="0" rIns="0" bIns="0" rtlCol="0">
            <a:noAutofit/>
          </a:bodyPr>
          <a:lstStyle/>
          <a:p>
            <a:endParaRPr/>
          </a:p>
        </p:txBody>
      </p:sp>
      <p:sp>
        <p:nvSpPr>
          <p:cNvPr id="4600" name="object 4600"/>
          <p:cNvSpPr/>
          <p:nvPr/>
        </p:nvSpPr>
        <p:spPr>
          <a:xfrm>
            <a:off x="6423659" y="4257293"/>
            <a:ext cx="164592" cy="164592"/>
          </a:xfrm>
          <a:custGeom>
            <a:avLst/>
            <a:gdLst/>
            <a:ahLst/>
            <a:cxnLst/>
            <a:rect l="l" t="t" r="r" b="b"/>
            <a:pathLst>
              <a:path w="164592" h="164591">
                <a:moveTo>
                  <a:pt x="3048" y="164592"/>
                </a:moveTo>
                <a:lnTo>
                  <a:pt x="164592" y="3048"/>
                </a:lnTo>
                <a:lnTo>
                  <a:pt x="161544" y="0"/>
                </a:lnTo>
                <a:lnTo>
                  <a:pt x="0" y="162306"/>
                </a:lnTo>
                <a:lnTo>
                  <a:pt x="3048" y="164592"/>
                </a:lnTo>
                <a:close/>
              </a:path>
            </a:pathLst>
          </a:custGeom>
          <a:solidFill>
            <a:srgbClr val="4FC6C6"/>
          </a:solidFill>
        </p:spPr>
        <p:txBody>
          <a:bodyPr wrap="square" lIns="0" tIns="0" rIns="0" bIns="0" rtlCol="0">
            <a:noAutofit/>
          </a:bodyPr>
          <a:lstStyle/>
          <a:p>
            <a:endParaRPr/>
          </a:p>
        </p:txBody>
      </p:sp>
      <p:sp>
        <p:nvSpPr>
          <p:cNvPr id="4601" name="object 4601"/>
          <p:cNvSpPr/>
          <p:nvPr/>
        </p:nvSpPr>
        <p:spPr>
          <a:xfrm>
            <a:off x="6426707" y="4260341"/>
            <a:ext cx="161544" cy="161544"/>
          </a:xfrm>
          <a:custGeom>
            <a:avLst/>
            <a:gdLst/>
            <a:ahLst/>
            <a:cxnLst/>
            <a:rect l="l" t="t" r="r" b="b"/>
            <a:pathLst>
              <a:path w="161544" h="161544">
                <a:moveTo>
                  <a:pt x="0" y="161544"/>
                </a:moveTo>
                <a:lnTo>
                  <a:pt x="161544" y="0"/>
                </a:lnTo>
              </a:path>
            </a:pathLst>
          </a:custGeom>
          <a:ln w="762">
            <a:solidFill>
              <a:srgbClr val="4FC6C6"/>
            </a:solidFill>
          </a:ln>
        </p:spPr>
        <p:txBody>
          <a:bodyPr wrap="square" lIns="0" tIns="0" rIns="0" bIns="0" rtlCol="0">
            <a:noAutofit/>
          </a:bodyPr>
          <a:lstStyle/>
          <a:p>
            <a:endParaRPr/>
          </a:p>
        </p:txBody>
      </p:sp>
      <p:sp>
        <p:nvSpPr>
          <p:cNvPr id="4602" name="object 4602"/>
          <p:cNvSpPr/>
          <p:nvPr/>
        </p:nvSpPr>
        <p:spPr>
          <a:xfrm>
            <a:off x="6425945" y="4259579"/>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4FC6C6"/>
          </a:solidFill>
        </p:spPr>
        <p:txBody>
          <a:bodyPr wrap="square" lIns="0" tIns="0" rIns="0" bIns="0" rtlCol="0">
            <a:noAutofit/>
          </a:bodyPr>
          <a:lstStyle/>
          <a:p>
            <a:endParaRPr/>
          </a:p>
        </p:txBody>
      </p:sp>
      <p:sp>
        <p:nvSpPr>
          <p:cNvPr id="4603" name="object 4603"/>
          <p:cNvSpPr/>
          <p:nvPr/>
        </p:nvSpPr>
        <p:spPr>
          <a:xfrm>
            <a:off x="6425183" y="4258817"/>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0C8C8"/>
          </a:solidFill>
        </p:spPr>
        <p:txBody>
          <a:bodyPr wrap="square" lIns="0" tIns="0" rIns="0" bIns="0" rtlCol="0">
            <a:noAutofit/>
          </a:bodyPr>
          <a:lstStyle/>
          <a:p>
            <a:endParaRPr/>
          </a:p>
        </p:txBody>
      </p:sp>
      <p:sp>
        <p:nvSpPr>
          <p:cNvPr id="4604" name="object 4604"/>
          <p:cNvSpPr/>
          <p:nvPr/>
        </p:nvSpPr>
        <p:spPr>
          <a:xfrm>
            <a:off x="6423659" y="4257293"/>
            <a:ext cx="163068" cy="163068"/>
          </a:xfrm>
          <a:custGeom>
            <a:avLst/>
            <a:gdLst/>
            <a:ahLst/>
            <a:cxnLst/>
            <a:rect l="l" t="t" r="r" b="b"/>
            <a:pathLst>
              <a:path w="163068" h="163067">
                <a:moveTo>
                  <a:pt x="1524" y="163067"/>
                </a:moveTo>
                <a:lnTo>
                  <a:pt x="163068" y="1523"/>
                </a:lnTo>
                <a:lnTo>
                  <a:pt x="161544" y="0"/>
                </a:lnTo>
                <a:lnTo>
                  <a:pt x="0" y="162305"/>
                </a:lnTo>
                <a:lnTo>
                  <a:pt x="1524" y="163067"/>
                </a:lnTo>
                <a:close/>
              </a:path>
            </a:pathLst>
          </a:custGeom>
          <a:solidFill>
            <a:srgbClr val="51CBCB"/>
          </a:solidFill>
        </p:spPr>
        <p:txBody>
          <a:bodyPr wrap="square" lIns="0" tIns="0" rIns="0" bIns="0" rtlCol="0">
            <a:noAutofit/>
          </a:bodyPr>
          <a:lstStyle/>
          <a:p>
            <a:endParaRPr/>
          </a:p>
        </p:txBody>
      </p:sp>
      <p:sp>
        <p:nvSpPr>
          <p:cNvPr id="4605" name="object 4605"/>
          <p:cNvSpPr/>
          <p:nvPr/>
        </p:nvSpPr>
        <p:spPr>
          <a:xfrm>
            <a:off x="6418326" y="4250435"/>
            <a:ext cx="166878" cy="169164"/>
          </a:xfrm>
          <a:custGeom>
            <a:avLst/>
            <a:gdLst/>
            <a:ahLst/>
            <a:cxnLst/>
            <a:rect l="l" t="t" r="r" b="b"/>
            <a:pathLst>
              <a:path w="166878" h="169163">
                <a:moveTo>
                  <a:pt x="5334" y="169163"/>
                </a:moveTo>
                <a:lnTo>
                  <a:pt x="166878" y="6857"/>
                </a:lnTo>
                <a:lnTo>
                  <a:pt x="161544" y="0"/>
                </a:lnTo>
                <a:lnTo>
                  <a:pt x="0" y="161543"/>
                </a:lnTo>
                <a:lnTo>
                  <a:pt x="5334" y="169163"/>
                </a:lnTo>
                <a:close/>
              </a:path>
            </a:pathLst>
          </a:custGeom>
          <a:solidFill>
            <a:srgbClr val="52CFCF"/>
          </a:solidFill>
        </p:spPr>
        <p:txBody>
          <a:bodyPr wrap="square" lIns="0" tIns="0" rIns="0" bIns="0" rtlCol="0">
            <a:noAutofit/>
          </a:bodyPr>
          <a:lstStyle/>
          <a:p>
            <a:endParaRPr/>
          </a:p>
        </p:txBody>
      </p:sp>
      <p:sp>
        <p:nvSpPr>
          <p:cNvPr id="4606" name="object 4606"/>
          <p:cNvSpPr/>
          <p:nvPr/>
        </p:nvSpPr>
        <p:spPr>
          <a:xfrm>
            <a:off x="6423660" y="4257293"/>
            <a:ext cx="161544" cy="162306"/>
          </a:xfrm>
          <a:custGeom>
            <a:avLst/>
            <a:gdLst/>
            <a:ahLst/>
            <a:cxnLst/>
            <a:rect l="l" t="t" r="r" b="b"/>
            <a:pathLst>
              <a:path w="161544" h="162305">
                <a:moveTo>
                  <a:pt x="0" y="162306"/>
                </a:moveTo>
                <a:lnTo>
                  <a:pt x="161544" y="0"/>
                </a:lnTo>
              </a:path>
            </a:pathLst>
          </a:custGeom>
          <a:ln w="762">
            <a:solidFill>
              <a:srgbClr val="52CFCF"/>
            </a:solidFill>
          </a:ln>
        </p:spPr>
        <p:txBody>
          <a:bodyPr wrap="square" lIns="0" tIns="0" rIns="0" bIns="0" rtlCol="0">
            <a:noAutofit/>
          </a:bodyPr>
          <a:lstStyle/>
          <a:p>
            <a:endParaRPr/>
          </a:p>
        </p:txBody>
      </p:sp>
      <p:sp>
        <p:nvSpPr>
          <p:cNvPr id="4607" name="object 4607"/>
          <p:cNvSpPr/>
          <p:nvPr/>
        </p:nvSpPr>
        <p:spPr>
          <a:xfrm>
            <a:off x="6422898" y="4256532"/>
            <a:ext cx="162306" cy="163068"/>
          </a:xfrm>
          <a:custGeom>
            <a:avLst/>
            <a:gdLst/>
            <a:ahLst/>
            <a:cxnLst/>
            <a:rect l="l" t="t" r="r" b="b"/>
            <a:pathLst>
              <a:path w="162306" h="163067">
                <a:moveTo>
                  <a:pt x="762" y="163067"/>
                </a:moveTo>
                <a:lnTo>
                  <a:pt x="162306" y="761"/>
                </a:lnTo>
                <a:lnTo>
                  <a:pt x="161544" y="0"/>
                </a:lnTo>
                <a:lnTo>
                  <a:pt x="0" y="161543"/>
                </a:lnTo>
                <a:lnTo>
                  <a:pt x="762" y="163067"/>
                </a:lnTo>
                <a:close/>
              </a:path>
            </a:pathLst>
          </a:custGeom>
          <a:solidFill>
            <a:srgbClr val="52CFCF"/>
          </a:solidFill>
        </p:spPr>
        <p:txBody>
          <a:bodyPr wrap="square" lIns="0" tIns="0" rIns="0" bIns="0" rtlCol="0">
            <a:noAutofit/>
          </a:bodyPr>
          <a:lstStyle/>
          <a:p>
            <a:endParaRPr/>
          </a:p>
        </p:txBody>
      </p:sp>
      <p:sp>
        <p:nvSpPr>
          <p:cNvPr id="4608" name="object 4608"/>
          <p:cNvSpPr/>
          <p:nvPr/>
        </p:nvSpPr>
        <p:spPr>
          <a:xfrm>
            <a:off x="6422898" y="4255770"/>
            <a:ext cx="161544" cy="162306"/>
          </a:xfrm>
          <a:custGeom>
            <a:avLst/>
            <a:gdLst/>
            <a:ahLst/>
            <a:cxnLst/>
            <a:rect l="l" t="t" r="r" b="b"/>
            <a:pathLst>
              <a:path w="161544" h="162305">
                <a:moveTo>
                  <a:pt x="0" y="162306"/>
                </a:moveTo>
                <a:lnTo>
                  <a:pt x="161544" y="762"/>
                </a:lnTo>
                <a:lnTo>
                  <a:pt x="161544" y="0"/>
                </a:lnTo>
                <a:lnTo>
                  <a:pt x="0" y="161544"/>
                </a:lnTo>
                <a:lnTo>
                  <a:pt x="0" y="162306"/>
                </a:lnTo>
                <a:close/>
              </a:path>
            </a:pathLst>
          </a:custGeom>
          <a:solidFill>
            <a:srgbClr val="52D0D0"/>
          </a:solidFill>
        </p:spPr>
        <p:txBody>
          <a:bodyPr wrap="square" lIns="0" tIns="0" rIns="0" bIns="0" rtlCol="0">
            <a:noAutofit/>
          </a:bodyPr>
          <a:lstStyle/>
          <a:p>
            <a:endParaRPr/>
          </a:p>
        </p:txBody>
      </p:sp>
      <p:sp>
        <p:nvSpPr>
          <p:cNvPr id="4609" name="object 4609"/>
          <p:cNvSpPr/>
          <p:nvPr/>
        </p:nvSpPr>
        <p:spPr>
          <a:xfrm>
            <a:off x="6422136" y="4255008"/>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2D1D1"/>
          </a:solidFill>
        </p:spPr>
        <p:txBody>
          <a:bodyPr wrap="square" lIns="0" tIns="0" rIns="0" bIns="0" rtlCol="0">
            <a:noAutofit/>
          </a:bodyPr>
          <a:lstStyle/>
          <a:p>
            <a:endParaRPr/>
          </a:p>
        </p:txBody>
      </p:sp>
      <p:sp>
        <p:nvSpPr>
          <p:cNvPr id="4610" name="object 4610"/>
          <p:cNvSpPr/>
          <p:nvPr/>
        </p:nvSpPr>
        <p:spPr>
          <a:xfrm>
            <a:off x="6421373" y="4254245"/>
            <a:ext cx="162306" cy="162306"/>
          </a:xfrm>
          <a:custGeom>
            <a:avLst/>
            <a:gdLst/>
            <a:ahLst/>
            <a:cxnLst/>
            <a:rect l="l" t="t" r="r" b="b"/>
            <a:pathLst>
              <a:path w="162306" h="162305">
                <a:moveTo>
                  <a:pt x="762" y="162305"/>
                </a:moveTo>
                <a:lnTo>
                  <a:pt x="162306" y="761"/>
                </a:lnTo>
                <a:lnTo>
                  <a:pt x="161544" y="0"/>
                </a:lnTo>
                <a:lnTo>
                  <a:pt x="0" y="161543"/>
                </a:lnTo>
                <a:lnTo>
                  <a:pt x="762" y="162305"/>
                </a:lnTo>
                <a:close/>
              </a:path>
            </a:pathLst>
          </a:custGeom>
          <a:solidFill>
            <a:srgbClr val="53D2D2"/>
          </a:solidFill>
        </p:spPr>
        <p:txBody>
          <a:bodyPr wrap="square" lIns="0" tIns="0" rIns="0" bIns="0" rtlCol="0">
            <a:noAutofit/>
          </a:bodyPr>
          <a:lstStyle/>
          <a:p>
            <a:endParaRPr/>
          </a:p>
        </p:txBody>
      </p:sp>
      <p:sp>
        <p:nvSpPr>
          <p:cNvPr id="4611" name="object 4611"/>
          <p:cNvSpPr/>
          <p:nvPr/>
        </p:nvSpPr>
        <p:spPr>
          <a:xfrm>
            <a:off x="6420611" y="4252721"/>
            <a:ext cx="162306" cy="163068"/>
          </a:xfrm>
          <a:custGeom>
            <a:avLst/>
            <a:gdLst/>
            <a:ahLst/>
            <a:cxnLst/>
            <a:rect l="l" t="t" r="r" b="b"/>
            <a:pathLst>
              <a:path w="162306" h="163067">
                <a:moveTo>
                  <a:pt x="762" y="163067"/>
                </a:moveTo>
                <a:lnTo>
                  <a:pt x="162306" y="1523"/>
                </a:lnTo>
                <a:lnTo>
                  <a:pt x="161544" y="0"/>
                </a:lnTo>
                <a:lnTo>
                  <a:pt x="0" y="161543"/>
                </a:lnTo>
                <a:lnTo>
                  <a:pt x="762" y="163067"/>
                </a:lnTo>
                <a:close/>
              </a:path>
            </a:pathLst>
          </a:custGeom>
          <a:solidFill>
            <a:srgbClr val="53D2D2"/>
          </a:solidFill>
        </p:spPr>
        <p:txBody>
          <a:bodyPr wrap="square" lIns="0" tIns="0" rIns="0" bIns="0" rtlCol="0">
            <a:noAutofit/>
          </a:bodyPr>
          <a:lstStyle/>
          <a:p>
            <a:endParaRPr/>
          </a:p>
        </p:txBody>
      </p:sp>
      <p:sp>
        <p:nvSpPr>
          <p:cNvPr id="4612" name="object 4612"/>
          <p:cNvSpPr/>
          <p:nvPr/>
        </p:nvSpPr>
        <p:spPr>
          <a:xfrm>
            <a:off x="6419849" y="4251960"/>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3D3D3"/>
          </a:solidFill>
        </p:spPr>
        <p:txBody>
          <a:bodyPr wrap="square" lIns="0" tIns="0" rIns="0" bIns="0" rtlCol="0">
            <a:noAutofit/>
          </a:bodyPr>
          <a:lstStyle/>
          <a:p>
            <a:endParaRPr/>
          </a:p>
        </p:txBody>
      </p:sp>
      <p:sp>
        <p:nvSpPr>
          <p:cNvPr id="4613" name="object 4613"/>
          <p:cNvSpPr/>
          <p:nvPr/>
        </p:nvSpPr>
        <p:spPr>
          <a:xfrm>
            <a:off x="6419088" y="4251198"/>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4D4D4"/>
          </a:solidFill>
        </p:spPr>
        <p:txBody>
          <a:bodyPr wrap="square" lIns="0" tIns="0" rIns="0" bIns="0" rtlCol="0">
            <a:noAutofit/>
          </a:bodyPr>
          <a:lstStyle/>
          <a:p>
            <a:endParaRPr/>
          </a:p>
        </p:txBody>
      </p:sp>
      <p:sp>
        <p:nvSpPr>
          <p:cNvPr id="4614" name="object 4614"/>
          <p:cNvSpPr/>
          <p:nvPr/>
        </p:nvSpPr>
        <p:spPr>
          <a:xfrm>
            <a:off x="6418326" y="4250436"/>
            <a:ext cx="162306" cy="162306"/>
          </a:xfrm>
          <a:custGeom>
            <a:avLst/>
            <a:gdLst/>
            <a:ahLst/>
            <a:cxnLst/>
            <a:rect l="l" t="t" r="r" b="b"/>
            <a:pathLst>
              <a:path w="162306" h="162305">
                <a:moveTo>
                  <a:pt x="762" y="162306"/>
                </a:moveTo>
                <a:lnTo>
                  <a:pt x="162306" y="762"/>
                </a:lnTo>
                <a:lnTo>
                  <a:pt x="161544" y="0"/>
                </a:lnTo>
                <a:lnTo>
                  <a:pt x="0" y="161544"/>
                </a:lnTo>
                <a:lnTo>
                  <a:pt x="762" y="162306"/>
                </a:lnTo>
                <a:close/>
              </a:path>
            </a:pathLst>
          </a:custGeom>
          <a:solidFill>
            <a:srgbClr val="54D5D5"/>
          </a:solidFill>
        </p:spPr>
        <p:txBody>
          <a:bodyPr wrap="square" lIns="0" tIns="0" rIns="0" bIns="0" rtlCol="0">
            <a:noAutofit/>
          </a:bodyPr>
          <a:lstStyle/>
          <a:p>
            <a:endParaRPr/>
          </a:p>
        </p:txBody>
      </p:sp>
      <p:sp>
        <p:nvSpPr>
          <p:cNvPr id="4615" name="object 4615"/>
          <p:cNvSpPr/>
          <p:nvPr/>
        </p:nvSpPr>
        <p:spPr>
          <a:xfrm>
            <a:off x="6412992" y="4239005"/>
            <a:ext cx="166878" cy="172974"/>
          </a:xfrm>
          <a:custGeom>
            <a:avLst/>
            <a:gdLst/>
            <a:ahLst/>
            <a:cxnLst/>
            <a:rect l="l" t="t" r="r" b="b"/>
            <a:pathLst>
              <a:path w="166878" h="172974">
                <a:moveTo>
                  <a:pt x="5334" y="172974"/>
                </a:moveTo>
                <a:lnTo>
                  <a:pt x="166878" y="11430"/>
                </a:lnTo>
                <a:lnTo>
                  <a:pt x="161544" y="0"/>
                </a:lnTo>
                <a:lnTo>
                  <a:pt x="0" y="161544"/>
                </a:lnTo>
                <a:lnTo>
                  <a:pt x="5334" y="172974"/>
                </a:lnTo>
                <a:close/>
              </a:path>
            </a:pathLst>
          </a:custGeom>
          <a:solidFill>
            <a:srgbClr val="55D6D6"/>
          </a:solidFill>
        </p:spPr>
        <p:txBody>
          <a:bodyPr wrap="square" lIns="0" tIns="0" rIns="0" bIns="0" rtlCol="0">
            <a:noAutofit/>
          </a:bodyPr>
          <a:lstStyle/>
          <a:p>
            <a:endParaRPr/>
          </a:p>
        </p:txBody>
      </p:sp>
      <p:sp>
        <p:nvSpPr>
          <p:cNvPr id="4616" name="object 4616"/>
          <p:cNvSpPr/>
          <p:nvPr/>
        </p:nvSpPr>
        <p:spPr>
          <a:xfrm>
            <a:off x="6418326" y="4250435"/>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4617" name="object 4617"/>
          <p:cNvSpPr/>
          <p:nvPr/>
        </p:nvSpPr>
        <p:spPr>
          <a:xfrm>
            <a:off x="6417564" y="4248149"/>
            <a:ext cx="162306" cy="163830"/>
          </a:xfrm>
          <a:custGeom>
            <a:avLst/>
            <a:gdLst/>
            <a:ahLst/>
            <a:cxnLst/>
            <a:rect l="l" t="t" r="r" b="b"/>
            <a:pathLst>
              <a:path w="162306" h="163829">
                <a:moveTo>
                  <a:pt x="762" y="163830"/>
                </a:moveTo>
                <a:lnTo>
                  <a:pt x="162306" y="2286"/>
                </a:lnTo>
                <a:lnTo>
                  <a:pt x="161544" y="0"/>
                </a:lnTo>
                <a:lnTo>
                  <a:pt x="0" y="161544"/>
                </a:lnTo>
                <a:lnTo>
                  <a:pt x="762" y="163830"/>
                </a:lnTo>
                <a:close/>
              </a:path>
            </a:pathLst>
          </a:custGeom>
          <a:solidFill>
            <a:srgbClr val="55D6D6"/>
          </a:solidFill>
        </p:spPr>
        <p:txBody>
          <a:bodyPr wrap="square" lIns="0" tIns="0" rIns="0" bIns="0" rtlCol="0">
            <a:noAutofit/>
          </a:bodyPr>
          <a:lstStyle/>
          <a:p>
            <a:endParaRPr/>
          </a:p>
        </p:txBody>
      </p:sp>
      <p:sp>
        <p:nvSpPr>
          <p:cNvPr id="4618" name="object 4618"/>
          <p:cNvSpPr/>
          <p:nvPr/>
        </p:nvSpPr>
        <p:spPr>
          <a:xfrm>
            <a:off x="6416040" y="4245864"/>
            <a:ext cx="163068" cy="163830"/>
          </a:xfrm>
          <a:custGeom>
            <a:avLst/>
            <a:gdLst/>
            <a:ahLst/>
            <a:cxnLst/>
            <a:rect l="l" t="t" r="r" b="b"/>
            <a:pathLst>
              <a:path w="163068" h="163829">
                <a:moveTo>
                  <a:pt x="1524" y="163829"/>
                </a:moveTo>
                <a:lnTo>
                  <a:pt x="163068" y="2285"/>
                </a:lnTo>
                <a:lnTo>
                  <a:pt x="162306" y="0"/>
                </a:lnTo>
                <a:lnTo>
                  <a:pt x="0" y="161543"/>
                </a:lnTo>
                <a:lnTo>
                  <a:pt x="1524" y="163829"/>
                </a:lnTo>
                <a:close/>
              </a:path>
            </a:pathLst>
          </a:custGeom>
          <a:solidFill>
            <a:srgbClr val="55D7D7"/>
          </a:solidFill>
        </p:spPr>
        <p:txBody>
          <a:bodyPr wrap="square" lIns="0" tIns="0" rIns="0" bIns="0" rtlCol="0">
            <a:noAutofit/>
          </a:bodyPr>
          <a:lstStyle/>
          <a:p>
            <a:endParaRPr/>
          </a:p>
        </p:txBody>
      </p:sp>
      <p:sp>
        <p:nvSpPr>
          <p:cNvPr id="4619" name="object 4619"/>
          <p:cNvSpPr/>
          <p:nvPr/>
        </p:nvSpPr>
        <p:spPr>
          <a:xfrm>
            <a:off x="6415277" y="4243577"/>
            <a:ext cx="163068" cy="163830"/>
          </a:xfrm>
          <a:custGeom>
            <a:avLst/>
            <a:gdLst/>
            <a:ahLst/>
            <a:cxnLst/>
            <a:rect l="l" t="t" r="r" b="b"/>
            <a:pathLst>
              <a:path w="163067" h="163829">
                <a:moveTo>
                  <a:pt x="762" y="163830"/>
                </a:moveTo>
                <a:lnTo>
                  <a:pt x="163068" y="2286"/>
                </a:lnTo>
                <a:lnTo>
                  <a:pt x="161544" y="0"/>
                </a:lnTo>
                <a:lnTo>
                  <a:pt x="0" y="161544"/>
                </a:lnTo>
                <a:lnTo>
                  <a:pt x="762" y="163830"/>
                </a:lnTo>
                <a:close/>
              </a:path>
            </a:pathLst>
          </a:custGeom>
          <a:solidFill>
            <a:srgbClr val="56D8D8"/>
          </a:solidFill>
        </p:spPr>
        <p:txBody>
          <a:bodyPr wrap="square" lIns="0" tIns="0" rIns="0" bIns="0" rtlCol="0">
            <a:noAutofit/>
          </a:bodyPr>
          <a:lstStyle/>
          <a:p>
            <a:endParaRPr/>
          </a:p>
        </p:txBody>
      </p:sp>
      <p:sp>
        <p:nvSpPr>
          <p:cNvPr id="4620" name="object 4620"/>
          <p:cNvSpPr/>
          <p:nvPr/>
        </p:nvSpPr>
        <p:spPr>
          <a:xfrm>
            <a:off x="6414515" y="4241292"/>
            <a:ext cx="162306" cy="163830"/>
          </a:xfrm>
          <a:custGeom>
            <a:avLst/>
            <a:gdLst/>
            <a:ahLst/>
            <a:cxnLst/>
            <a:rect l="l" t="t" r="r" b="b"/>
            <a:pathLst>
              <a:path w="162306" h="163829">
                <a:moveTo>
                  <a:pt x="762" y="163829"/>
                </a:moveTo>
                <a:lnTo>
                  <a:pt x="162306" y="2285"/>
                </a:lnTo>
                <a:lnTo>
                  <a:pt x="161544" y="0"/>
                </a:lnTo>
                <a:lnTo>
                  <a:pt x="0" y="161543"/>
                </a:lnTo>
                <a:lnTo>
                  <a:pt x="762" y="163829"/>
                </a:lnTo>
                <a:close/>
              </a:path>
            </a:pathLst>
          </a:custGeom>
          <a:solidFill>
            <a:srgbClr val="57DADA"/>
          </a:solidFill>
        </p:spPr>
        <p:txBody>
          <a:bodyPr wrap="square" lIns="0" tIns="0" rIns="0" bIns="0" rtlCol="0">
            <a:noAutofit/>
          </a:bodyPr>
          <a:lstStyle/>
          <a:p>
            <a:endParaRPr/>
          </a:p>
        </p:txBody>
      </p:sp>
      <p:sp>
        <p:nvSpPr>
          <p:cNvPr id="4621" name="object 4621"/>
          <p:cNvSpPr/>
          <p:nvPr/>
        </p:nvSpPr>
        <p:spPr>
          <a:xfrm>
            <a:off x="6412992" y="4239005"/>
            <a:ext cx="163068" cy="163830"/>
          </a:xfrm>
          <a:custGeom>
            <a:avLst/>
            <a:gdLst/>
            <a:ahLst/>
            <a:cxnLst/>
            <a:rect l="l" t="t" r="r" b="b"/>
            <a:pathLst>
              <a:path w="163068" h="163829">
                <a:moveTo>
                  <a:pt x="1524" y="163829"/>
                </a:moveTo>
                <a:lnTo>
                  <a:pt x="163068" y="2285"/>
                </a:lnTo>
                <a:lnTo>
                  <a:pt x="161544" y="0"/>
                </a:lnTo>
                <a:lnTo>
                  <a:pt x="0" y="161543"/>
                </a:lnTo>
                <a:lnTo>
                  <a:pt x="1524" y="163829"/>
                </a:lnTo>
                <a:close/>
              </a:path>
            </a:pathLst>
          </a:custGeom>
          <a:solidFill>
            <a:srgbClr val="57DBDB"/>
          </a:solidFill>
        </p:spPr>
        <p:txBody>
          <a:bodyPr wrap="square" lIns="0" tIns="0" rIns="0" bIns="0" rtlCol="0">
            <a:noAutofit/>
          </a:bodyPr>
          <a:lstStyle/>
          <a:p>
            <a:endParaRPr/>
          </a:p>
        </p:txBody>
      </p:sp>
      <p:sp>
        <p:nvSpPr>
          <p:cNvPr id="4622" name="object 4622"/>
          <p:cNvSpPr/>
          <p:nvPr/>
        </p:nvSpPr>
        <p:spPr>
          <a:xfrm>
            <a:off x="6409182" y="4226813"/>
            <a:ext cx="165354" cy="173736"/>
          </a:xfrm>
          <a:custGeom>
            <a:avLst/>
            <a:gdLst/>
            <a:ahLst/>
            <a:cxnLst/>
            <a:rect l="l" t="t" r="r" b="b"/>
            <a:pathLst>
              <a:path w="165354" h="173736">
                <a:moveTo>
                  <a:pt x="3810" y="173736"/>
                </a:moveTo>
                <a:lnTo>
                  <a:pt x="165354" y="12192"/>
                </a:lnTo>
                <a:lnTo>
                  <a:pt x="161544" y="0"/>
                </a:lnTo>
                <a:lnTo>
                  <a:pt x="0" y="161544"/>
                </a:lnTo>
                <a:lnTo>
                  <a:pt x="3810" y="173736"/>
                </a:lnTo>
                <a:close/>
              </a:path>
            </a:pathLst>
          </a:custGeom>
          <a:solidFill>
            <a:srgbClr val="58DCDC"/>
          </a:solidFill>
        </p:spPr>
        <p:txBody>
          <a:bodyPr wrap="square" lIns="0" tIns="0" rIns="0" bIns="0" rtlCol="0">
            <a:noAutofit/>
          </a:bodyPr>
          <a:lstStyle/>
          <a:p>
            <a:endParaRPr/>
          </a:p>
        </p:txBody>
      </p:sp>
      <p:sp>
        <p:nvSpPr>
          <p:cNvPr id="4623" name="object 4623"/>
          <p:cNvSpPr/>
          <p:nvPr/>
        </p:nvSpPr>
        <p:spPr>
          <a:xfrm>
            <a:off x="6412992" y="4239006"/>
            <a:ext cx="161544" cy="161544"/>
          </a:xfrm>
          <a:custGeom>
            <a:avLst/>
            <a:gdLst/>
            <a:ahLst/>
            <a:cxnLst/>
            <a:rect l="l" t="t" r="r" b="b"/>
            <a:pathLst>
              <a:path w="161544" h="161544">
                <a:moveTo>
                  <a:pt x="0" y="161543"/>
                </a:moveTo>
                <a:lnTo>
                  <a:pt x="161544" y="0"/>
                </a:lnTo>
              </a:path>
            </a:pathLst>
          </a:custGeom>
          <a:ln w="762">
            <a:solidFill>
              <a:srgbClr val="58DCDC"/>
            </a:solidFill>
          </a:ln>
        </p:spPr>
        <p:txBody>
          <a:bodyPr wrap="square" lIns="0" tIns="0" rIns="0" bIns="0" rtlCol="0">
            <a:noAutofit/>
          </a:bodyPr>
          <a:lstStyle/>
          <a:p>
            <a:endParaRPr/>
          </a:p>
        </p:txBody>
      </p:sp>
      <p:sp>
        <p:nvSpPr>
          <p:cNvPr id="4624" name="object 4624"/>
          <p:cNvSpPr/>
          <p:nvPr/>
        </p:nvSpPr>
        <p:spPr>
          <a:xfrm>
            <a:off x="6411468" y="4232909"/>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8DCDC"/>
          </a:solidFill>
        </p:spPr>
        <p:txBody>
          <a:bodyPr wrap="square" lIns="0" tIns="0" rIns="0" bIns="0" rtlCol="0">
            <a:noAutofit/>
          </a:bodyPr>
          <a:lstStyle/>
          <a:p>
            <a:endParaRPr/>
          </a:p>
        </p:txBody>
      </p:sp>
      <p:sp>
        <p:nvSpPr>
          <p:cNvPr id="4625" name="object 4625"/>
          <p:cNvSpPr/>
          <p:nvPr/>
        </p:nvSpPr>
        <p:spPr>
          <a:xfrm>
            <a:off x="6409181" y="4226814"/>
            <a:ext cx="163830" cy="167640"/>
          </a:xfrm>
          <a:custGeom>
            <a:avLst/>
            <a:gdLst/>
            <a:ahLst/>
            <a:cxnLst/>
            <a:rect l="l" t="t" r="r" b="b"/>
            <a:pathLst>
              <a:path w="163830" h="167639">
                <a:moveTo>
                  <a:pt x="2286" y="167639"/>
                </a:moveTo>
                <a:lnTo>
                  <a:pt x="163830" y="6095"/>
                </a:lnTo>
                <a:lnTo>
                  <a:pt x="161544" y="0"/>
                </a:lnTo>
                <a:lnTo>
                  <a:pt x="0" y="161543"/>
                </a:lnTo>
                <a:lnTo>
                  <a:pt x="2286" y="167639"/>
                </a:lnTo>
                <a:close/>
              </a:path>
            </a:pathLst>
          </a:custGeom>
          <a:solidFill>
            <a:srgbClr val="58DDDD"/>
          </a:solidFill>
        </p:spPr>
        <p:txBody>
          <a:bodyPr wrap="square" lIns="0" tIns="0" rIns="0" bIns="0" rtlCol="0">
            <a:noAutofit/>
          </a:bodyPr>
          <a:lstStyle/>
          <a:p>
            <a:endParaRPr/>
          </a:p>
        </p:txBody>
      </p:sp>
      <p:sp>
        <p:nvSpPr>
          <p:cNvPr id="4626" name="object 4626"/>
          <p:cNvSpPr/>
          <p:nvPr/>
        </p:nvSpPr>
        <p:spPr>
          <a:xfrm>
            <a:off x="6406896" y="4213859"/>
            <a:ext cx="163830" cy="174498"/>
          </a:xfrm>
          <a:custGeom>
            <a:avLst/>
            <a:gdLst/>
            <a:ahLst/>
            <a:cxnLst/>
            <a:rect l="l" t="t" r="r" b="b"/>
            <a:pathLst>
              <a:path w="163830" h="174498">
                <a:moveTo>
                  <a:pt x="2286" y="174498"/>
                </a:moveTo>
                <a:lnTo>
                  <a:pt x="163830" y="12954"/>
                </a:lnTo>
                <a:lnTo>
                  <a:pt x="161544" y="0"/>
                </a:lnTo>
                <a:lnTo>
                  <a:pt x="0" y="161544"/>
                </a:lnTo>
                <a:lnTo>
                  <a:pt x="2286" y="174498"/>
                </a:lnTo>
                <a:close/>
              </a:path>
            </a:pathLst>
          </a:custGeom>
          <a:solidFill>
            <a:srgbClr val="58DEDE"/>
          </a:solidFill>
        </p:spPr>
        <p:txBody>
          <a:bodyPr wrap="square" lIns="0" tIns="0" rIns="0" bIns="0" rtlCol="0">
            <a:noAutofit/>
          </a:bodyPr>
          <a:lstStyle/>
          <a:p>
            <a:endParaRPr/>
          </a:p>
        </p:txBody>
      </p:sp>
      <p:sp>
        <p:nvSpPr>
          <p:cNvPr id="4627" name="object 4627"/>
          <p:cNvSpPr/>
          <p:nvPr/>
        </p:nvSpPr>
        <p:spPr>
          <a:xfrm>
            <a:off x="6409182" y="4226813"/>
            <a:ext cx="161544" cy="161544"/>
          </a:xfrm>
          <a:custGeom>
            <a:avLst/>
            <a:gdLst/>
            <a:ahLst/>
            <a:cxnLst/>
            <a:rect l="l" t="t" r="r" b="b"/>
            <a:pathLst>
              <a:path w="161544" h="161544">
                <a:moveTo>
                  <a:pt x="0" y="161543"/>
                </a:moveTo>
                <a:lnTo>
                  <a:pt x="161544" y="0"/>
                </a:lnTo>
              </a:path>
            </a:pathLst>
          </a:custGeom>
          <a:ln w="762">
            <a:solidFill>
              <a:srgbClr val="58DEDE"/>
            </a:solidFill>
          </a:ln>
        </p:spPr>
        <p:txBody>
          <a:bodyPr wrap="square" lIns="0" tIns="0" rIns="0" bIns="0" rtlCol="0">
            <a:noAutofit/>
          </a:bodyPr>
          <a:lstStyle/>
          <a:p>
            <a:endParaRPr/>
          </a:p>
        </p:txBody>
      </p:sp>
      <p:sp>
        <p:nvSpPr>
          <p:cNvPr id="4628" name="object 4628"/>
          <p:cNvSpPr/>
          <p:nvPr/>
        </p:nvSpPr>
        <p:spPr>
          <a:xfrm>
            <a:off x="6408420" y="4219955"/>
            <a:ext cx="162306" cy="168402"/>
          </a:xfrm>
          <a:custGeom>
            <a:avLst/>
            <a:gdLst/>
            <a:ahLst/>
            <a:cxnLst/>
            <a:rect l="l" t="t" r="r" b="b"/>
            <a:pathLst>
              <a:path w="162306" h="168401">
                <a:moveTo>
                  <a:pt x="762" y="168401"/>
                </a:moveTo>
                <a:lnTo>
                  <a:pt x="162306" y="6857"/>
                </a:lnTo>
                <a:lnTo>
                  <a:pt x="161544" y="0"/>
                </a:lnTo>
                <a:lnTo>
                  <a:pt x="0" y="161543"/>
                </a:lnTo>
                <a:lnTo>
                  <a:pt x="762" y="168401"/>
                </a:lnTo>
                <a:close/>
              </a:path>
            </a:pathLst>
          </a:custGeom>
          <a:solidFill>
            <a:srgbClr val="58DEDE"/>
          </a:solidFill>
        </p:spPr>
        <p:txBody>
          <a:bodyPr wrap="square" lIns="0" tIns="0" rIns="0" bIns="0" rtlCol="0">
            <a:noAutofit/>
          </a:bodyPr>
          <a:lstStyle/>
          <a:p>
            <a:endParaRPr/>
          </a:p>
        </p:txBody>
      </p:sp>
      <p:sp>
        <p:nvSpPr>
          <p:cNvPr id="4629" name="object 4629"/>
          <p:cNvSpPr/>
          <p:nvPr/>
        </p:nvSpPr>
        <p:spPr>
          <a:xfrm>
            <a:off x="6406896" y="4213859"/>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8DFDF"/>
          </a:solidFill>
        </p:spPr>
        <p:txBody>
          <a:bodyPr wrap="square" lIns="0" tIns="0" rIns="0" bIns="0" rtlCol="0">
            <a:noAutofit/>
          </a:bodyPr>
          <a:lstStyle/>
          <a:p>
            <a:endParaRPr/>
          </a:p>
        </p:txBody>
      </p:sp>
      <p:sp>
        <p:nvSpPr>
          <p:cNvPr id="4630" name="object 4630"/>
          <p:cNvSpPr/>
          <p:nvPr/>
        </p:nvSpPr>
        <p:spPr>
          <a:xfrm>
            <a:off x="6406133" y="4199382"/>
            <a:ext cx="162306" cy="176022"/>
          </a:xfrm>
          <a:custGeom>
            <a:avLst/>
            <a:gdLst/>
            <a:ahLst/>
            <a:cxnLst/>
            <a:rect l="l" t="t" r="r" b="b"/>
            <a:pathLst>
              <a:path w="162306" h="176022">
                <a:moveTo>
                  <a:pt x="762" y="176022"/>
                </a:moveTo>
                <a:lnTo>
                  <a:pt x="162306" y="14478"/>
                </a:lnTo>
                <a:lnTo>
                  <a:pt x="161544" y="0"/>
                </a:lnTo>
                <a:lnTo>
                  <a:pt x="0" y="161544"/>
                </a:lnTo>
                <a:lnTo>
                  <a:pt x="762" y="176022"/>
                </a:lnTo>
                <a:close/>
              </a:path>
            </a:pathLst>
          </a:custGeom>
          <a:solidFill>
            <a:srgbClr val="58DFDF"/>
          </a:solidFill>
        </p:spPr>
        <p:txBody>
          <a:bodyPr wrap="square" lIns="0" tIns="0" rIns="0" bIns="0" rtlCol="0">
            <a:noAutofit/>
          </a:bodyPr>
          <a:lstStyle/>
          <a:p>
            <a:endParaRPr/>
          </a:p>
        </p:txBody>
      </p:sp>
      <p:sp>
        <p:nvSpPr>
          <p:cNvPr id="4631" name="object 4631"/>
          <p:cNvSpPr/>
          <p:nvPr/>
        </p:nvSpPr>
        <p:spPr>
          <a:xfrm>
            <a:off x="6406895" y="421386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4632" name="object 4632"/>
          <p:cNvSpPr/>
          <p:nvPr/>
        </p:nvSpPr>
        <p:spPr>
          <a:xfrm>
            <a:off x="6406133" y="4181856"/>
            <a:ext cx="162306" cy="179070"/>
          </a:xfrm>
          <a:custGeom>
            <a:avLst/>
            <a:gdLst/>
            <a:ahLst/>
            <a:cxnLst/>
            <a:rect l="l" t="t" r="r" b="b"/>
            <a:pathLst>
              <a:path w="162305" h="179070">
                <a:moveTo>
                  <a:pt x="0" y="179069"/>
                </a:moveTo>
                <a:lnTo>
                  <a:pt x="161544" y="17525"/>
                </a:lnTo>
                <a:lnTo>
                  <a:pt x="162306" y="0"/>
                </a:lnTo>
                <a:lnTo>
                  <a:pt x="761" y="162305"/>
                </a:lnTo>
                <a:lnTo>
                  <a:pt x="0" y="179069"/>
                </a:lnTo>
                <a:close/>
              </a:path>
            </a:pathLst>
          </a:custGeom>
          <a:solidFill>
            <a:srgbClr val="59E0E0"/>
          </a:solidFill>
        </p:spPr>
        <p:txBody>
          <a:bodyPr wrap="square" lIns="0" tIns="0" rIns="0" bIns="0" rtlCol="0">
            <a:noAutofit/>
          </a:bodyPr>
          <a:lstStyle/>
          <a:p>
            <a:endParaRPr/>
          </a:p>
        </p:txBody>
      </p:sp>
      <p:sp>
        <p:nvSpPr>
          <p:cNvPr id="4633" name="object 4633"/>
          <p:cNvSpPr/>
          <p:nvPr/>
        </p:nvSpPr>
        <p:spPr>
          <a:xfrm>
            <a:off x="6406133" y="4199382"/>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4634" name="object 4634"/>
          <p:cNvSpPr/>
          <p:nvPr/>
        </p:nvSpPr>
        <p:spPr>
          <a:xfrm>
            <a:off x="6406895" y="4165091"/>
            <a:ext cx="164592" cy="179070"/>
          </a:xfrm>
          <a:custGeom>
            <a:avLst/>
            <a:gdLst/>
            <a:ahLst/>
            <a:cxnLst/>
            <a:rect l="l" t="t" r="r" b="b"/>
            <a:pathLst>
              <a:path w="164592" h="179070">
                <a:moveTo>
                  <a:pt x="0" y="179069"/>
                </a:moveTo>
                <a:lnTo>
                  <a:pt x="161544" y="16763"/>
                </a:lnTo>
                <a:lnTo>
                  <a:pt x="164592" y="0"/>
                </a:lnTo>
                <a:lnTo>
                  <a:pt x="3047" y="161543"/>
                </a:lnTo>
                <a:lnTo>
                  <a:pt x="0" y="179069"/>
                </a:lnTo>
                <a:close/>
              </a:path>
            </a:pathLst>
          </a:custGeom>
          <a:solidFill>
            <a:srgbClr val="58DFDF"/>
          </a:solidFill>
        </p:spPr>
        <p:txBody>
          <a:bodyPr wrap="square" lIns="0" tIns="0" rIns="0" bIns="0" rtlCol="0">
            <a:noAutofit/>
          </a:bodyPr>
          <a:lstStyle/>
          <a:p>
            <a:endParaRPr/>
          </a:p>
        </p:txBody>
      </p:sp>
      <p:sp>
        <p:nvSpPr>
          <p:cNvPr id="4635" name="object 4635"/>
          <p:cNvSpPr/>
          <p:nvPr/>
        </p:nvSpPr>
        <p:spPr>
          <a:xfrm>
            <a:off x="6406895" y="4181855"/>
            <a:ext cx="161544" cy="162306"/>
          </a:xfrm>
          <a:custGeom>
            <a:avLst/>
            <a:gdLst/>
            <a:ahLst/>
            <a:cxnLst/>
            <a:rect l="l" t="t" r="r" b="b"/>
            <a:pathLst>
              <a:path w="161544" h="162305">
                <a:moveTo>
                  <a:pt x="0" y="162306"/>
                </a:moveTo>
                <a:lnTo>
                  <a:pt x="161544" y="0"/>
                </a:lnTo>
              </a:path>
            </a:pathLst>
          </a:custGeom>
          <a:ln w="762">
            <a:solidFill>
              <a:srgbClr val="58DFDF"/>
            </a:solidFill>
          </a:ln>
        </p:spPr>
        <p:txBody>
          <a:bodyPr wrap="square" lIns="0" tIns="0" rIns="0" bIns="0" rtlCol="0">
            <a:noAutofit/>
          </a:bodyPr>
          <a:lstStyle/>
          <a:p>
            <a:endParaRPr/>
          </a:p>
        </p:txBody>
      </p:sp>
      <p:sp>
        <p:nvSpPr>
          <p:cNvPr id="4636" name="object 4636"/>
          <p:cNvSpPr/>
          <p:nvPr/>
        </p:nvSpPr>
        <p:spPr>
          <a:xfrm>
            <a:off x="6409944" y="4148327"/>
            <a:ext cx="166116" cy="178308"/>
          </a:xfrm>
          <a:custGeom>
            <a:avLst/>
            <a:gdLst/>
            <a:ahLst/>
            <a:cxnLst/>
            <a:rect l="l" t="t" r="r" b="b"/>
            <a:pathLst>
              <a:path w="166116" h="178308">
                <a:moveTo>
                  <a:pt x="0" y="178307"/>
                </a:moveTo>
                <a:lnTo>
                  <a:pt x="161544" y="16763"/>
                </a:lnTo>
                <a:lnTo>
                  <a:pt x="166116" y="0"/>
                </a:lnTo>
                <a:lnTo>
                  <a:pt x="4571" y="161543"/>
                </a:lnTo>
                <a:lnTo>
                  <a:pt x="0" y="178307"/>
                </a:lnTo>
                <a:close/>
              </a:path>
            </a:pathLst>
          </a:custGeom>
          <a:solidFill>
            <a:srgbClr val="58DFDF"/>
          </a:solidFill>
        </p:spPr>
        <p:txBody>
          <a:bodyPr wrap="square" lIns="0" tIns="0" rIns="0" bIns="0" rtlCol="0">
            <a:noAutofit/>
          </a:bodyPr>
          <a:lstStyle/>
          <a:p>
            <a:endParaRPr/>
          </a:p>
        </p:txBody>
      </p:sp>
      <p:sp>
        <p:nvSpPr>
          <p:cNvPr id="4637" name="object 4637"/>
          <p:cNvSpPr/>
          <p:nvPr/>
        </p:nvSpPr>
        <p:spPr>
          <a:xfrm>
            <a:off x="6409944" y="4165091"/>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4638" name="object 4638"/>
          <p:cNvSpPr/>
          <p:nvPr/>
        </p:nvSpPr>
        <p:spPr>
          <a:xfrm>
            <a:off x="6409944" y="4156709"/>
            <a:ext cx="163830" cy="169926"/>
          </a:xfrm>
          <a:custGeom>
            <a:avLst/>
            <a:gdLst/>
            <a:ahLst/>
            <a:cxnLst/>
            <a:rect l="l" t="t" r="r" b="b"/>
            <a:pathLst>
              <a:path w="163829" h="169925">
                <a:moveTo>
                  <a:pt x="0" y="169925"/>
                </a:moveTo>
                <a:lnTo>
                  <a:pt x="161544" y="8381"/>
                </a:lnTo>
                <a:lnTo>
                  <a:pt x="163830" y="0"/>
                </a:lnTo>
                <a:lnTo>
                  <a:pt x="2285" y="161543"/>
                </a:lnTo>
                <a:lnTo>
                  <a:pt x="0" y="169925"/>
                </a:lnTo>
                <a:close/>
              </a:path>
            </a:pathLst>
          </a:custGeom>
          <a:solidFill>
            <a:srgbClr val="58DFDF"/>
          </a:solidFill>
        </p:spPr>
        <p:txBody>
          <a:bodyPr wrap="square" lIns="0" tIns="0" rIns="0" bIns="0" rtlCol="0">
            <a:noAutofit/>
          </a:bodyPr>
          <a:lstStyle/>
          <a:p>
            <a:endParaRPr/>
          </a:p>
        </p:txBody>
      </p:sp>
      <p:sp>
        <p:nvSpPr>
          <p:cNvPr id="4639" name="object 4639"/>
          <p:cNvSpPr/>
          <p:nvPr/>
        </p:nvSpPr>
        <p:spPr>
          <a:xfrm>
            <a:off x="6412229" y="4148328"/>
            <a:ext cx="163830" cy="169926"/>
          </a:xfrm>
          <a:custGeom>
            <a:avLst/>
            <a:gdLst/>
            <a:ahLst/>
            <a:cxnLst/>
            <a:rect l="l" t="t" r="r" b="b"/>
            <a:pathLst>
              <a:path w="163829" h="169925">
                <a:moveTo>
                  <a:pt x="0" y="169925"/>
                </a:moveTo>
                <a:lnTo>
                  <a:pt x="161544" y="8381"/>
                </a:lnTo>
                <a:lnTo>
                  <a:pt x="163830" y="0"/>
                </a:lnTo>
                <a:lnTo>
                  <a:pt x="2285" y="161543"/>
                </a:lnTo>
                <a:lnTo>
                  <a:pt x="0" y="169925"/>
                </a:lnTo>
                <a:close/>
              </a:path>
            </a:pathLst>
          </a:custGeom>
          <a:solidFill>
            <a:srgbClr val="57DEDE"/>
          </a:solidFill>
        </p:spPr>
        <p:txBody>
          <a:bodyPr wrap="square" lIns="0" tIns="0" rIns="0" bIns="0" rtlCol="0">
            <a:noAutofit/>
          </a:bodyPr>
          <a:lstStyle/>
          <a:p>
            <a:endParaRPr/>
          </a:p>
        </p:txBody>
      </p:sp>
      <p:sp>
        <p:nvSpPr>
          <p:cNvPr id="4640" name="object 4640"/>
          <p:cNvSpPr/>
          <p:nvPr/>
        </p:nvSpPr>
        <p:spPr>
          <a:xfrm>
            <a:off x="6414516" y="4131564"/>
            <a:ext cx="168402" cy="178308"/>
          </a:xfrm>
          <a:custGeom>
            <a:avLst/>
            <a:gdLst/>
            <a:ahLst/>
            <a:cxnLst/>
            <a:rect l="l" t="t" r="r" b="b"/>
            <a:pathLst>
              <a:path w="168401" h="178308">
                <a:moveTo>
                  <a:pt x="0" y="178307"/>
                </a:moveTo>
                <a:lnTo>
                  <a:pt x="161544" y="16763"/>
                </a:lnTo>
                <a:lnTo>
                  <a:pt x="168402" y="0"/>
                </a:lnTo>
                <a:lnTo>
                  <a:pt x="6095" y="161543"/>
                </a:lnTo>
                <a:lnTo>
                  <a:pt x="0" y="178307"/>
                </a:lnTo>
                <a:close/>
              </a:path>
            </a:pathLst>
          </a:custGeom>
          <a:solidFill>
            <a:srgbClr val="58DDDD"/>
          </a:solidFill>
        </p:spPr>
        <p:txBody>
          <a:bodyPr wrap="square" lIns="0" tIns="0" rIns="0" bIns="0" rtlCol="0">
            <a:noAutofit/>
          </a:bodyPr>
          <a:lstStyle/>
          <a:p>
            <a:endParaRPr/>
          </a:p>
        </p:txBody>
      </p:sp>
      <p:sp>
        <p:nvSpPr>
          <p:cNvPr id="4641" name="object 4641"/>
          <p:cNvSpPr/>
          <p:nvPr/>
        </p:nvSpPr>
        <p:spPr>
          <a:xfrm>
            <a:off x="6414516" y="4148328"/>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4642" name="object 4642"/>
          <p:cNvSpPr/>
          <p:nvPr/>
        </p:nvSpPr>
        <p:spPr>
          <a:xfrm>
            <a:off x="6414516" y="4139946"/>
            <a:ext cx="164592" cy="169926"/>
          </a:xfrm>
          <a:custGeom>
            <a:avLst/>
            <a:gdLst/>
            <a:ahLst/>
            <a:cxnLst/>
            <a:rect l="l" t="t" r="r" b="b"/>
            <a:pathLst>
              <a:path w="164592" h="169925">
                <a:moveTo>
                  <a:pt x="0" y="169925"/>
                </a:moveTo>
                <a:lnTo>
                  <a:pt x="161544" y="8381"/>
                </a:lnTo>
                <a:lnTo>
                  <a:pt x="164592" y="0"/>
                </a:lnTo>
                <a:lnTo>
                  <a:pt x="3047" y="161543"/>
                </a:lnTo>
                <a:lnTo>
                  <a:pt x="0" y="169925"/>
                </a:lnTo>
                <a:close/>
              </a:path>
            </a:pathLst>
          </a:custGeom>
          <a:solidFill>
            <a:srgbClr val="58DDDD"/>
          </a:solidFill>
        </p:spPr>
        <p:txBody>
          <a:bodyPr wrap="square" lIns="0" tIns="0" rIns="0" bIns="0" rtlCol="0">
            <a:noAutofit/>
          </a:bodyPr>
          <a:lstStyle/>
          <a:p>
            <a:endParaRPr/>
          </a:p>
        </p:txBody>
      </p:sp>
      <p:sp>
        <p:nvSpPr>
          <p:cNvPr id="4643" name="object 4643"/>
          <p:cNvSpPr/>
          <p:nvPr/>
        </p:nvSpPr>
        <p:spPr>
          <a:xfrm>
            <a:off x="6417564" y="4131563"/>
            <a:ext cx="165354" cy="169926"/>
          </a:xfrm>
          <a:custGeom>
            <a:avLst/>
            <a:gdLst/>
            <a:ahLst/>
            <a:cxnLst/>
            <a:rect l="l" t="t" r="r" b="b"/>
            <a:pathLst>
              <a:path w="165353" h="169925">
                <a:moveTo>
                  <a:pt x="0" y="169925"/>
                </a:moveTo>
                <a:lnTo>
                  <a:pt x="161544" y="8381"/>
                </a:lnTo>
                <a:lnTo>
                  <a:pt x="165354" y="0"/>
                </a:lnTo>
                <a:lnTo>
                  <a:pt x="3047" y="161543"/>
                </a:lnTo>
                <a:lnTo>
                  <a:pt x="0" y="169925"/>
                </a:lnTo>
                <a:close/>
              </a:path>
            </a:pathLst>
          </a:custGeom>
          <a:solidFill>
            <a:srgbClr val="57DCDC"/>
          </a:solidFill>
        </p:spPr>
        <p:txBody>
          <a:bodyPr wrap="square" lIns="0" tIns="0" rIns="0" bIns="0" rtlCol="0">
            <a:noAutofit/>
          </a:bodyPr>
          <a:lstStyle/>
          <a:p>
            <a:endParaRPr/>
          </a:p>
        </p:txBody>
      </p:sp>
      <p:sp>
        <p:nvSpPr>
          <p:cNvPr id="4644" name="object 4644"/>
          <p:cNvSpPr/>
          <p:nvPr/>
        </p:nvSpPr>
        <p:spPr>
          <a:xfrm>
            <a:off x="6420611" y="4118609"/>
            <a:ext cx="167640" cy="174498"/>
          </a:xfrm>
          <a:custGeom>
            <a:avLst/>
            <a:gdLst/>
            <a:ahLst/>
            <a:cxnLst/>
            <a:rect l="l" t="t" r="r" b="b"/>
            <a:pathLst>
              <a:path w="167640" h="174498">
                <a:moveTo>
                  <a:pt x="0" y="174498"/>
                </a:moveTo>
                <a:lnTo>
                  <a:pt x="162306" y="12954"/>
                </a:lnTo>
                <a:lnTo>
                  <a:pt x="167640" y="0"/>
                </a:lnTo>
                <a:lnTo>
                  <a:pt x="6095" y="161544"/>
                </a:lnTo>
                <a:lnTo>
                  <a:pt x="0" y="174498"/>
                </a:lnTo>
                <a:close/>
              </a:path>
            </a:pathLst>
          </a:custGeom>
          <a:solidFill>
            <a:srgbClr val="57DBDB"/>
          </a:solidFill>
        </p:spPr>
        <p:txBody>
          <a:bodyPr wrap="square" lIns="0" tIns="0" rIns="0" bIns="0" rtlCol="0">
            <a:noAutofit/>
          </a:bodyPr>
          <a:lstStyle/>
          <a:p>
            <a:endParaRPr/>
          </a:p>
        </p:txBody>
      </p:sp>
      <p:sp>
        <p:nvSpPr>
          <p:cNvPr id="4645" name="object 4645"/>
          <p:cNvSpPr/>
          <p:nvPr/>
        </p:nvSpPr>
        <p:spPr>
          <a:xfrm>
            <a:off x="6420611" y="4131563"/>
            <a:ext cx="162306" cy="161544"/>
          </a:xfrm>
          <a:custGeom>
            <a:avLst/>
            <a:gdLst/>
            <a:ahLst/>
            <a:cxnLst/>
            <a:rect l="l" t="t" r="r" b="b"/>
            <a:pathLst>
              <a:path w="162305" h="161544">
                <a:moveTo>
                  <a:pt x="0" y="161543"/>
                </a:moveTo>
                <a:lnTo>
                  <a:pt x="162306" y="0"/>
                </a:lnTo>
              </a:path>
            </a:pathLst>
          </a:custGeom>
          <a:ln w="762">
            <a:solidFill>
              <a:srgbClr val="57DBDB"/>
            </a:solidFill>
          </a:ln>
        </p:spPr>
        <p:txBody>
          <a:bodyPr wrap="square" lIns="0" tIns="0" rIns="0" bIns="0" rtlCol="0">
            <a:noAutofit/>
          </a:bodyPr>
          <a:lstStyle/>
          <a:p>
            <a:endParaRPr/>
          </a:p>
        </p:txBody>
      </p:sp>
      <p:sp>
        <p:nvSpPr>
          <p:cNvPr id="4646" name="object 4646"/>
          <p:cNvSpPr/>
          <p:nvPr/>
        </p:nvSpPr>
        <p:spPr>
          <a:xfrm>
            <a:off x="6420611" y="4124705"/>
            <a:ext cx="164592" cy="168402"/>
          </a:xfrm>
          <a:custGeom>
            <a:avLst/>
            <a:gdLst/>
            <a:ahLst/>
            <a:cxnLst/>
            <a:rect l="l" t="t" r="r" b="b"/>
            <a:pathLst>
              <a:path w="164592" h="168401">
                <a:moveTo>
                  <a:pt x="0" y="168401"/>
                </a:moveTo>
                <a:lnTo>
                  <a:pt x="162306" y="6857"/>
                </a:lnTo>
                <a:lnTo>
                  <a:pt x="164592" y="0"/>
                </a:lnTo>
                <a:lnTo>
                  <a:pt x="3047" y="161543"/>
                </a:lnTo>
                <a:lnTo>
                  <a:pt x="0" y="168401"/>
                </a:lnTo>
                <a:close/>
              </a:path>
            </a:pathLst>
          </a:custGeom>
          <a:solidFill>
            <a:srgbClr val="57DBDB"/>
          </a:solidFill>
        </p:spPr>
        <p:txBody>
          <a:bodyPr wrap="square" lIns="0" tIns="0" rIns="0" bIns="0" rtlCol="0">
            <a:noAutofit/>
          </a:bodyPr>
          <a:lstStyle/>
          <a:p>
            <a:endParaRPr/>
          </a:p>
        </p:txBody>
      </p:sp>
      <p:sp>
        <p:nvSpPr>
          <p:cNvPr id="4647" name="object 4647"/>
          <p:cNvSpPr/>
          <p:nvPr/>
        </p:nvSpPr>
        <p:spPr>
          <a:xfrm>
            <a:off x="6423660" y="4118609"/>
            <a:ext cx="164592" cy="167640"/>
          </a:xfrm>
          <a:custGeom>
            <a:avLst/>
            <a:gdLst/>
            <a:ahLst/>
            <a:cxnLst/>
            <a:rect l="l" t="t" r="r" b="b"/>
            <a:pathLst>
              <a:path w="164592" h="167639">
                <a:moveTo>
                  <a:pt x="0" y="167639"/>
                </a:moveTo>
                <a:lnTo>
                  <a:pt x="161544" y="6095"/>
                </a:lnTo>
                <a:lnTo>
                  <a:pt x="164592" y="0"/>
                </a:lnTo>
                <a:lnTo>
                  <a:pt x="3047" y="161543"/>
                </a:lnTo>
                <a:lnTo>
                  <a:pt x="0" y="167639"/>
                </a:lnTo>
                <a:close/>
              </a:path>
            </a:pathLst>
          </a:custGeom>
          <a:solidFill>
            <a:srgbClr val="56DAD9"/>
          </a:solidFill>
        </p:spPr>
        <p:txBody>
          <a:bodyPr wrap="square" lIns="0" tIns="0" rIns="0" bIns="0" rtlCol="0">
            <a:noAutofit/>
          </a:bodyPr>
          <a:lstStyle/>
          <a:p>
            <a:endParaRPr/>
          </a:p>
        </p:txBody>
      </p:sp>
      <p:sp>
        <p:nvSpPr>
          <p:cNvPr id="4648" name="object 4648"/>
          <p:cNvSpPr/>
          <p:nvPr/>
        </p:nvSpPr>
        <p:spPr>
          <a:xfrm>
            <a:off x="6426707" y="4106418"/>
            <a:ext cx="168402" cy="173736"/>
          </a:xfrm>
          <a:custGeom>
            <a:avLst/>
            <a:gdLst/>
            <a:ahLst/>
            <a:cxnLst/>
            <a:rect l="l" t="t" r="r" b="b"/>
            <a:pathLst>
              <a:path w="168401" h="173736">
                <a:moveTo>
                  <a:pt x="0" y="173736"/>
                </a:moveTo>
                <a:lnTo>
                  <a:pt x="161544" y="12192"/>
                </a:lnTo>
                <a:lnTo>
                  <a:pt x="168402" y="0"/>
                </a:lnTo>
                <a:lnTo>
                  <a:pt x="6857" y="161544"/>
                </a:lnTo>
                <a:lnTo>
                  <a:pt x="0" y="173736"/>
                </a:lnTo>
                <a:close/>
              </a:path>
            </a:pathLst>
          </a:custGeom>
          <a:solidFill>
            <a:srgbClr val="56D8D8"/>
          </a:solidFill>
        </p:spPr>
        <p:txBody>
          <a:bodyPr wrap="square" lIns="0" tIns="0" rIns="0" bIns="0" rtlCol="0">
            <a:noAutofit/>
          </a:bodyPr>
          <a:lstStyle/>
          <a:p>
            <a:endParaRPr/>
          </a:p>
        </p:txBody>
      </p:sp>
      <p:sp>
        <p:nvSpPr>
          <p:cNvPr id="4649" name="object 4649"/>
          <p:cNvSpPr/>
          <p:nvPr/>
        </p:nvSpPr>
        <p:spPr>
          <a:xfrm>
            <a:off x="6426707" y="4118610"/>
            <a:ext cx="161544" cy="161544"/>
          </a:xfrm>
          <a:custGeom>
            <a:avLst/>
            <a:gdLst/>
            <a:ahLst/>
            <a:cxnLst/>
            <a:rect l="l" t="t" r="r" b="b"/>
            <a:pathLst>
              <a:path w="161544" h="161544">
                <a:moveTo>
                  <a:pt x="0" y="161543"/>
                </a:moveTo>
                <a:lnTo>
                  <a:pt x="161544" y="0"/>
                </a:lnTo>
              </a:path>
            </a:pathLst>
          </a:custGeom>
          <a:ln w="762">
            <a:solidFill>
              <a:srgbClr val="56D8D8"/>
            </a:solidFill>
          </a:ln>
        </p:spPr>
        <p:txBody>
          <a:bodyPr wrap="square" lIns="0" tIns="0" rIns="0" bIns="0" rtlCol="0">
            <a:noAutofit/>
          </a:bodyPr>
          <a:lstStyle/>
          <a:p>
            <a:endParaRPr/>
          </a:p>
        </p:txBody>
      </p:sp>
      <p:sp>
        <p:nvSpPr>
          <p:cNvPr id="4650" name="object 4650"/>
          <p:cNvSpPr/>
          <p:nvPr/>
        </p:nvSpPr>
        <p:spPr>
          <a:xfrm>
            <a:off x="6426707" y="4112514"/>
            <a:ext cx="165354" cy="167640"/>
          </a:xfrm>
          <a:custGeom>
            <a:avLst/>
            <a:gdLst/>
            <a:ahLst/>
            <a:cxnLst/>
            <a:rect l="l" t="t" r="r" b="b"/>
            <a:pathLst>
              <a:path w="165353" h="167639">
                <a:moveTo>
                  <a:pt x="0" y="167639"/>
                </a:moveTo>
                <a:lnTo>
                  <a:pt x="161544" y="6095"/>
                </a:lnTo>
                <a:lnTo>
                  <a:pt x="165354" y="0"/>
                </a:lnTo>
                <a:lnTo>
                  <a:pt x="3047" y="161543"/>
                </a:lnTo>
                <a:lnTo>
                  <a:pt x="0" y="167639"/>
                </a:lnTo>
                <a:close/>
              </a:path>
            </a:pathLst>
          </a:custGeom>
          <a:solidFill>
            <a:srgbClr val="56D8D8"/>
          </a:solidFill>
        </p:spPr>
        <p:txBody>
          <a:bodyPr wrap="square" lIns="0" tIns="0" rIns="0" bIns="0" rtlCol="0">
            <a:noAutofit/>
          </a:bodyPr>
          <a:lstStyle/>
          <a:p>
            <a:endParaRPr/>
          </a:p>
        </p:txBody>
      </p:sp>
      <p:sp>
        <p:nvSpPr>
          <p:cNvPr id="4651" name="object 4651"/>
          <p:cNvSpPr/>
          <p:nvPr/>
        </p:nvSpPr>
        <p:spPr>
          <a:xfrm>
            <a:off x="6429755" y="4106417"/>
            <a:ext cx="165354" cy="167640"/>
          </a:xfrm>
          <a:custGeom>
            <a:avLst/>
            <a:gdLst/>
            <a:ahLst/>
            <a:cxnLst/>
            <a:rect l="l" t="t" r="r" b="b"/>
            <a:pathLst>
              <a:path w="165353" h="167639">
                <a:moveTo>
                  <a:pt x="0" y="167639"/>
                </a:moveTo>
                <a:lnTo>
                  <a:pt x="162306" y="6095"/>
                </a:lnTo>
                <a:lnTo>
                  <a:pt x="165354" y="0"/>
                </a:lnTo>
                <a:lnTo>
                  <a:pt x="3809" y="161543"/>
                </a:lnTo>
                <a:lnTo>
                  <a:pt x="0" y="167639"/>
                </a:lnTo>
                <a:close/>
              </a:path>
            </a:pathLst>
          </a:custGeom>
          <a:solidFill>
            <a:srgbClr val="55D7D7"/>
          </a:solidFill>
        </p:spPr>
        <p:txBody>
          <a:bodyPr wrap="square" lIns="0" tIns="0" rIns="0" bIns="0" rtlCol="0">
            <a:noAutofit/>
          </a:bodyPr>
          <a:lstStyle/>
          <a:p>
            <a:endParaRPr/>
          </a:p>
        </p:txBody>
      </p:sp>
      <p:sp>
        <p:nvSpPr>
          <p:cNvPr id="4652" name="object 4652"/>
          <p:cNvSpPr/>
          <p:nvPr/>
        </p:nvSpPr>
        <p:spPr>
          <a:xfrm>
            <a:off x="6433566" y="4094225"/>
            <a:ext cx="169164" cy="173736"/>
          </a:xfrm>
          <a:custGeom>
            <a:avLst/>
            <a:gdLst/>
            <a:ahLst/>
            <a:cxnLst/>
            <a:rect l="l" t="t" r="r" b="b"/>
            <a:pathLst>
              <a:path w="169164" h="173736">
                <a:moveTo>
                  <a:pt x="0" y="173736"/>
                </a:moveTo>
                <a:lnTo>
                  <a:pt x="161544" y="12192"/>
                </a:lnTo>
                <a:lnTo>
                  <a:pt x="169164" y="0"/>
                </a:lnTo>
                <a:lnTo>
                  <a:pt x="7619" y="161544"/>
                </a:lnTo>
                <a:lnTo>
                  <a:pt x="0" y="173736"/>
                </a:lnTo>
                <a:close/>
              </a:path>
            </a:pathLst>
          </a:custGeom>
          <a:solidFill>
            <a:srgbClr val="55D6D6"/>
          </a:solidFill>
        </p:spPr>
        <p:txBody>
          <a:bodyPr wrap="square" lIns="0" tIns="0" rIns="0" bIns="0" rtlCol="0">
            <a:noAutofit/>
          </a:bodyPr>
          <a:lstStyle/>
          <a:p>
            <a:endParaRPr/>
          </a:p>
        </p:txBody>
      </p:sp>
      <p:sp>
        <p:nvSpPr>
          <p:cNvPr id="4653" name="object 4653"/>
          <p:cNvSpPr/>
          <p:nvPr/>
        </p:nvSpPr>
        <p:spPr>
          <a:xfrm>
            <a:off x="6433566" y="4106417"/>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4654" name="object 4654"/>
          <p:cNvSpPr/>
          <p:nvPr/>
        </p:nvSpPr>
        <p:spPr>
          <a:xfrm>
            <a:off x="6433566" y="4100321"/>
            <a:ext cx="165354" cy="167640"/>
          </a:xfrm>
          <a:custGeom>
            <a:avLst/>
            <a:gdLst/>
            <a:ahLst/>
            <a:cxnLst/>
            <a:rect l="l" t="t" r="r" b="b"/>
            <a:pathLst>
              <a:path w="165353" h="167639">
                <a:moveTo>
                  <a:pt x="0" y="167639"/>
                </a:moveTo>
                <a:lnTo>
                  <a:pt x="161544" y="6095"/>
                </a:lnTo>
                <a:lnTo>
                  <a:pt x="165354" y="0"/>
                </a:lnTo>
                <a:lnTo>
                  <a:pt x="3809" y="161543"/>
                </a:lnTo>
                <a:lnTo>
                  <a:pt x="0" y="167639"/>
                </a:lnTo>
                <a:close/>
              </a:path>
            </a:pathLst>
          </a:custGeom>
          <a:solidFill>
            <a:srgbClr val="55D6D6"/>
          </a:solidFill>
        </p:spPr>
        <p:txBody>
          <a:bodyPr wrap="square" lIns="0" tIns="0" rIns="0" bIns="0" rtlCol="0">
            <a:noAutofit/>
          </a:bodyPr>
          <a:lstStyle/>
          <a:p>
            <a:endParaRPr/>
          </a:p>
        </p:txBody>
      </p:sp>
      <p:sp>
        <p:nvSpPr>
          <p:cNvPr id="4655" name="object 4655"/>
          <p:cNvSpPr/>
          <p:nvPr/>
        </p:nvSpPr>
        <p:spPr>
          <a:xfrm>
            <a:off x="6437376" y="4094226"/>
            <a:ext cx="165354" cy="167640"/>
          </a:xfrm>
          <a:custGeom>
            <a:avLst/>
            <a:gdLst/>
            <a:ahLst/>
            <a:cxnLst/>
            <a:rect l="l" t="t" r="r" b="b"/>
            <a:pathLst>
              <a:path w="165353" h="167639">
                <a:moveTo>
                  <a:pt x="0" y="167639"/>
                </a:moveTo>
                <a:lnTo>
                  <a:pt x="161544" y="6095"/>
                </a:lnTo>
                <a:lnTo>
                  <a:pt x="165354" y="0"/>
                </a:lnTo>
                <a:lnTo>
                  <a:pt x="3809" y="161543"/>
                </a:lnTo>
                <a:lnTo>
                  <a:pt x="0" y="167639"/>
                </a:lnTo>
                <a:close/>
              </a:path>
            </a:pathLst>
          </a:custGeom>
          <a:solidFill>
            <a:srgbClr val="54D5D5"/>
          </a:solidFill>
        </p:spPr>
        <p:txBody>
          <a:bodyPr wrap="square" lIns="0" tIns="0" rIns="0" bIns="0" rtlCol="0">
            <a:noAutofit/>
          </a:bodyPr>
          <a:lstStyle/>
          <a:p>
            <a:endParaRPr/>
          </a:p>
        </p:txBody>
      </p:sp>
      <p:sp>
        <p:nvSpPr>
          <p:cNvPr id="4656" name="object 4656"/>
          <p:cNvSpPr/>
          <p:nvPr/>
        </p:nvSpPr>
        <p:spPr>
          <a:xfrm>
            <a:off x="6441185" y="4082034"/>
            <a:ext cx="169164" cy="173736"/>
          </a:xfrm>
          <a:custGeom>
            <a:avLst/>
            <a:gdLst/>
            <a:ahLst/>
            <a:cxnLst/>
            <a:rect l="l" t="t" r="r" b="b"/>
            <a:pathLst>
              <a:path w="169164" h="173736">
                <a:moveTo>
                  <a:pt x="0" y="173736"/>
                </a:moveTo>
                <a:lnTo>
                  <a:pt x="161544" y="12192"/>
                </a:lnTo>
                <a:lnTo>
                  <a:pt x="169164" y="0"/>
                </a:lnTo>
                <a:lnTo>
                  <a:pt x="7619" y="161544"/>
                </a:lnTo>
                <a:lnTo>
                  <a:pt x="0" y="173736"/>
                </a:lnTo>
                <a:close/>
              </a:path>
            </a:pathLst>
          </a:custGeom>
          <a:solidFill>
            <a:srgbClr val="54D4D4"/>
          </a:solidFill>
        </p:spPr>
        <p:txBody>
          <a:bodyPr wrap="square" lIns="0" tIns="0" rIns="0" bIns="0" rtlCol="0">
            <a:noAutofit/>
          </a:bodyPr>
          <a:lstStyle/>
          <a:p>
            <a:endParaRPr/>
          </a:p>
        </p:txBody>
      </p:sp>
      <p:sp>
        <p:nvSpPr>
          <p:cNvPr id="4657" name="object 4657"/>
          <p:cNvSpPr/>
          <p:nvPr/>
        </p:nvSpPr>
        <p:spPr>
          <a:xfrm>
            <a:off x="6441185" y="4094226"/>
            <a:ext cx="161544" cy="161544"/>
          </a:xfrm>
          <a:custGeom>
            <a:avLst/>
            <a:gdLst/>
            <a:ahLst/>
            <a:cxnLst/>
            <a:rect l="l" t="t" r="r" b="b"/>
            <a:pathLst>
              <a:path w="161544" h="161544">
                <a:moveTo>
                  <a:pt x="0" y="161543"/>
                </a:moveTo>
                <a:lnTo>
                  <a:pt x="161544" y="0"/>
                </a:lnTo>
              </a:path>
            </a:pathLst>
          </a:custGeom>
          <a:ln w="762">
            <a:solidFill>
              <a:srgbClr val="54D4D4"/>
            </a:solidFill>
          </a:ln>
        </p:spPr>
        <p:txBody>
          <a:bodyPr wrap="square" lIns="0" tIns="0" rIns="0" bIns="0" rtlCol="0">
            <a:noAutofit/>
          </a:bodyPr>
          <a:lstStyle/>
          <a:p>
            <a:endParaRPr/>
          </a:p>
        </p:txBody>
      </p:sp>
      <p:sp>
        <p:nvSpPr>
          <p:cNvPr id="4658" name="object 4658"/>
          <p:cNvSpPr/>
          <p:nvPr/>
        </p:nvSpPr>
        <p:spPr>
          <a:xfrm>
            <a:off x="6441185" y="4088130"/>
            <a:ext cx="165354" cy="167640"/>
          </a:xfrm>
          <a:custGeom>
            <a:avLst/>
            <a:gdLst/>
            <a:ahLst/>
            <a:cxnLst/>
            <a:rect l="l" t="t" r="r" b="b"/>
            <a:pathLst>
              <a:path w="165353" h="167639">
                <a:moveTo>
                  <a:pt x="0" y="167639"/>
                </a:moveTo>
                <a:lnTo>
                  <a:pt x="161544" y="6095"/>
                </a:lnTo>
                <a:lnTo>
                  <a:pt x="165354" y="0"/>
                </a:lnTo>
                <a:lnTo>
                  <a:pt x="3809" y="161543"/>
                </a:lnTo>
                <a:lnTo>
                  <a:pt x="0" y="167639"/>
                </a:lnTo>
                <a:close/>
              </a:path>
            </a:pathLst>
          </a:custGeom>
          <a:solidFill>
            <a:srgbClr val="54D4D4"/>
          </a:solidFill>
        </p:spPr>
        <p:txBody>
          <a:bodyPr wrap="square" lIns="0" tIns="0" rIns="0" bIns="0" rtlCol="0">
            <a:noAutofit/>
          </a:bodyPr>
          <a:lstStyle/>
          <a:p>
            <a:endParaRPr/>
          </a:p>
        </p:txBody>
      </p:sp>
      <p:sp>
        <p:nvSpPr>
          <p:cNvPr id="4659" name="object 4659"/>
          <p:cNvSpPr/>
          <p:nvPr/>
        </p:nvSpPr>
        <p:spPr>
          <a:xfrm>
            <a:off x="6444995" y="4082033"/>
            <a:ext cx="165354" cy="167640"/>
          </a:xfrm>
          <a:custGeom>
            <a:avLst/>
            <a:gdLst/>
            <a:ahLst/>
            <a:cxnLst/>
            <a:rect l="l" t="t" r="r" b="b"/>
            <a:pathLst>
              <a:path w="165353" h="167639">
                <a:moveTo>
                  <a:pt x="0" y="167639"/>
                </a:moveTo>
                <a:lnTo>
                  <a:pt x="161544" y="6095"/>
                </a:lnTo>
                <a:lnTo>
                  <a:pt x="165354" y="0"/>
                </a:lnTo>
                <a:lnTo>
                  <a:pt x="3809" y="161543"/>
                </a:lnTo>
                <a:lnTo>
                  <a:pt x="0" y="167639"/>
                </a:lnTo>
                <a:close/>
              </a:path>
            </a:pathLst>
          </a:custGeom>
          <a:solidFill>
            <a:srgbClr val="53D3D3"/>
          </a:solidFill>
        </p:spPr>
        <p:txBody>
          <a:bodyPr wrap="square" lIns="0" tIns="0" rIns="0" bIns="0" rtlCol="0">
            <a:noAutofit/>
          </a:bodyPr>
          <a:lstStyle/>
          <a:p>
            <a:endParaRPr/>
          </a:p>
        </p:txBody>
      </p:sp>
      <p:sp>
        <p:nvSpPr>
          <p:cNvPr id="4660" name="object 4660"/>
          <p:cNvSpPr/>
          <p:nvPr/>
        </p:nvSpPr>
        <p:spPr>
          <a:xfrm>
            <a:off x="6448805" y="4070603"/>
            <a:ext cx="170688" cy="172974"/>
          </a:xfrm>
          <a:custGeom>
            <a:avLst/>
            <a:gdLst/>
            <a:ahLst/>
            <a:cxnLst/>
            <a:rect l="l" t="t" r="r" b="b"/>
            <a:pathLst>
              <a:path w="170688" h="172974">
                <a:moveTo>
                  <a:pt x="0" y="172974"/>
                </a:moveTo>
                <a:lnTo>
                  <a:pt x="161544" y="11430"/>
                </a:lnTo>
                <a:lnTo>
                  <a:pt x="170688" y="0"/>
                </a:lnTo>
                <a:lnTo>
                  <a:pt x="9144" y="161544"/>
                </a:lnTo>
                <a:lnTo>
                  <a:pt x="0" y="172974"/>
                </a:lnTo>
                <a:close/>
              </a:path>
            </a:pathLst>
          </a:custGeom>
          <a:solidFill>
            <a:srgbClr val="53D2D2"/>
          </a:solidFill>
        </p:spPr>
        <p:txBody>
          <a:bodyPr wrap="square" lIns="0" tIns="0" rIns="0" bIns="0" rtlCol="0">
            <a:noAutofit/>
          </a:bodyPr>
          <a:lstStyle/>
          <a:p>
            <a:endParaRPr/>
          </a:p>
        </p:txBody>
      </p:sp>
      <p:sp>
        <p:nvSpPr>
          <p:cNvPr id="4661" name="object 4661"/>
          <p:cNvSpPr/>
          <p:nvPr/>
        </p:nvSpPr>
        <p:spPr>
          <a:xfrm>
            <a:off x="6448805" y="4082033"/>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4662" name="object 4662"/>
          <p:cNvSpPr/>
          <p:nvPr/>
        </p:nvSpPr>
        <p:spPr>
          <a:xfrm>
            <a:off x="6457950" y="4058412"/>
            <a:ext cx="171450" cy="173736"/>
          </a:xfrm>
          <a:custGeom>
            <a:avLst/>
            <a:gdLst/>
            <a:ahLst/>
            <a:cxnLst/>
            <a:rect l="l" t="t" r="r" b="b"/>
            <a:pathLst>
              <a:path w="171450" h="173736">
                <a:moveTo>
                  <a:pt x="0" y="173736"/>
                </a:moveTo>
                <a:lnTo>
                  <a:pt x="161544" y="12192"/>
                </a:lnTo>
                <a:lnTo>
                  <a:pt x="171450" y="0"/>
                </a:lnTo>
                <a:lnTo>
                  <a:pt x="9906" y="162306"/>
                </a:lnTo>
                <a:lnTo>
                  <a:pt x="0" y="173736"/>
                </a:lnTo>
                <a:close/>
              </a:path>
            </a:pathLst>
          </a:custGeom>
          <a:solidFill>
            <a:srgbClr val="52D1D1"/>
          </a:solidFill>
        </p:spPr>
        <p:txBody>
          <a:bodyPr wrap="square" lIns="0" tIns="0" rIns="0" bIns="0" rtlCol="0">
            <a:noAutofit/>
          </a:bodyPr>
          <a:lstStyle/>
          <a:p>
            <a:endParaRPr/>
          </a:p>
        </p:txBody>
      </p:sp>
      <p:sp>
        <p:nvSpPr>
          <p:cNvPr id="4663" name="object 4663"/>
          <p:cNvSpPr/>
          <p:nvPr/>
        </p:nvSpPr>
        <p:spPr>
          <a:xfrm>
            <a:off x="6457950" y="4070604"/>
            <a:ext cx="161544" cy="161544"/>
          </a:xfrm>
          <a:custGeom>
            <a:avLst/>
            <a:gdLst/>
            <a:ahLst/>
            <a:cxnLst/>
            <a:rect l="l" t="t" r="r" b="b"/>
            <a:pathLst>
              <a:path w="161544" h="161544">
                <a:moveTo>
                  <a:pt x="0" y="161544"/>
                </a:moveTo>
                <a:lnTo>
                  <a:pt x="161544" y="0"/>
                </a:lnTo>
              </a:path>
            </a:pathLst>
          </a:custGeom>
          <a:ln w="762">
            <a:solidFill>
              <a:srgbClr val="52D1D1"/>
            </a:solidFill>
          </a:ln>
        </p:spPr>
        <p:txBody>
          <a:bodyPr wrap="square" lIns="0" tIns="0" rIns="0" bIns="0" rtlCol="0">
            <a:noAutofit/>
          </a:bodyPr>
          <a:lstStyle/>
          <a:p>
            <a:endParaRPr/>
          </a:p>
        </p:txBody>
      </p:sp>
      <p:sp>
        <p:nvSpPr>
          <p:cNvPr id="4664" name="object 4664"/>
          <p:cNvSpPr/>
          <p:nvPr/>
        </p:nvSpPr>
        <p:spPr>
          <a:xfrm>
            <a:off x="6467855" y="4046981"/>
            <a:ext cx="171450" cy="173736"/>
          </a:xfrm>
          <a:custGeom>
            <a:avLst/>
            <a:gdLst/>
            <a:ahLst/>
            <a:cxnLst/>
            <a:rect l="l" t="t" r="r" b="b"/>
            <a:pathLst>
              <a:path w="171450" h="173736">
                <a:moveTo>
                  <a:pt x="0" y="173736"/>
                </a:moveTo>
                <a:lnTo>
                  <a:pt x="161544" y="11430"/>
                </a:lnTo>
                <a:lnTo>
                  <a:pt x="171450" y="0"/>
                </a:lnTo>
                <a:lnTo>
                  <a:pt x="9906" y="162306"/>
                </a:lnTo>
                <a:lnTo>
                  <a:pt x="0" y="173736"/>
                </a:lnTo>
                <a:close/>
              </a:path>
            </a:pathLst>
          </a:custGeom>
          <a:solidFill>
            <a:srgbClr val="52CFCF"/>
          </a:solidFill>
        </p:spPr>
        <p:txBody>
          <a:bodyPr wrap="square" lIns="0" tIns="0" rIns="0" bIns="0" rtlCol="0">
            <a:noAutofit/>
          </a:bodyPr>
          <a:lstStyle/>
          <a:p>
            <a:endParaRPr/>
          </a:p>
        </p:txBody>
      </p:sp>
      <p:sp>
        <p:nvSpPr>
          <p:cNvPr id="4665" name="object 4665"/>
          <p:cNvSpPr/>
          <p:nvPr/>
        </p:nvSpPr>
        <p:spPr>
          <a:xfrm>
            <a:off x="6467855" y="4058411"/>
            <a:ext cx="161544" cy="162306"/>
          </a:xfrm>
          <a:custGeom>
            <a:avLst/>
            <a:gdLst/>
            <a:ahLst/>
            <a:cxnLst/>
            <a:rect l="l" t="t" r="r" b="b"/>
            <a:pathLst>
              <a:path w="161544" h="162305">
                <a:moveTo>
                  <a:pt x="0" y="162305"/>
                </a:moveTo>
                <a:lnTo>
                  <a:pt x="161544" y="0"/>
                </a:lnTo>
              </a:path>
            </a:pathLst>
          </a:custGeom>
          <a:ln w="762">
            <a:solidFill>
              <a:srgbClr val="52CFCF"/>
            </a:solidFill>
          </a:ln>
        </p:spPr>
        <p:txBody>
          <a:bodyPr wrap="square" lIns="0" tIns="0" rIns="0" bIns="0" rtlCol="0">
            <a:noAutofit/>
          </a:bodyPr>
          <a:lstStyle/>
          <a:p>
            <a:endParaRPr/>
          </a:p>
        </p:txBody>
      </p:sp>
      <p:sp>
        <p:nvSpPr>
          <p:cNvPr id="4666" name="object 4666"/>
          <p:cNvSpPr/>
          <p:nvPr/>
        </p:nvSpPr>
        <p:spPr>
          <a:xfrm>
            <a:off x="6460998" y="3994404"/>
            <a:ext cx="189738" cy="183642"/>
          </a:xfrm>
          <a:custGeom>
            <a:avLst/>
            <a:gdLst/>
            <a:ahLst/>
            <a:cxnLst/>
            <a:rect l="l" t="t" r="r" b="b"/>
            <a:pathLst>
              <a:path w="189738" h="183641">
                <a:moveTo>
                  <a:pt x="28194" y="161544"/>
                </a:moveTo>
                <a:lnTo>
                  <a:pt x="189738" y="0"/>
                </a:lnTo>
                <a:lnTo>
                  <a:pt x="161544" y="21336"/>
                </a:lnTo>
                <a:lnTo>
                  <a:pt x="0" y="183642"/>
                </a:lnTo>
                <a:lnTo>
                  <a:pt x="28194" y="161544"/>
                </a:lnTo>
                <a:close/>
              </a:path>
            </a:pathLst>
          </a:custGeom>
          <a:solidFill>
            <a:srgbClr val="4EC5C5"/>
          </a:solidFill>
        </p:spPr>
        <p:txBody>
          <a:bodyPr wrap="square" lIns="0" tIns="0" rIns="0" bIns="0" rtlCol="0">
            <a:noAutofit/>
          </a:bodyPr>
          <a:lstStyle/>
          <a:p>
            <a:endParaRPr/>
          </a:p>
        </p:txBody>
      </p:sp>
      <p:sp>
        <p:nvSpPr>
          <p:cNvPr id="4667" name="object 4667"/>
          <p:cNvSpPr/>
          <p:nvPr/>
        </p:nvSpPr>
        <p:spPr>
          <a:xfrm>
            <a:off x="6489192" y="3994404"/>
            <a:ext cx="161544" cy="161544"/>
          </a:xfrm>
          <a:custGeom>
            <a:avLst/>
            <a:gdLst/>
            <a:ahLst/>
            <a:cxnLst/>
            <a:rect l="l" t="t" r="r" b="b"/>
            <a:pathLst>
              <a:path w="161544" h="161544">
                <a:moveTo>
                  <a:pt x="0" y="161544"/>
                </a:moveTo>
                <a:lnTo>
                  <a:pt x="161544" y="0"/>
                </a:lnTo>
              </a:path>
            </a:pathLst>
          </a:custGeom>
          <a:ln w="762">
            <a:solidFill>
              <a:srgbClr val="4EC5C5"/>
            </a:solidFill>
          </a:ln>
        </p:spPr>
        <p:txBody>
          <a:bodyPr wrap="square" lIns="0" tIns="0" rIns="0" bIns="0" rtlCol="0">
            <a:noAutofit/>
          </a:bodyPr>
          <a:lstStyle/>
          <a:p>
            <a:endParaRPr/>
          </a:p>
        </p:txBody>
      </p:sp>
      <p:sp>
        <p:nvSpPr>
          <p:cNvPr id="4668" name="object 4668"/>
          <p:cNvSpPr/>
          <p:nvPr/>
        </p:nvSpPr>
        <p:spPr>
          <a:xfrm>
            <a:off x="6435852" y="4015739"/>
            <a:ext cx="186690" cy="182880"/>
          </a:xfrm>
          <a:custGeom>
            <a:avLst/>
            <a:gdLst/>
            <a:ahLst/>
            <a:cxnLst/>
            <a:rect l="l" t="t" r="r" b="b"/>
            <a:pathLst>
              <a:path w="186690" h="182879">
                <a:moveTo>
                  <a:pt x="25146" y="162306"/>
                </a:moveTo>
                <a:lnTo>
                  <a:pt x="186690" y="0"/>
                </a:lnTo>
                <a:lnTo>
                  <a:pt x="161544" y="21336"/>
                </a:lnTo>
                <a:lnTo>
                  <a:pt x="0" y="182880"/>
                </a:lnTo>
                <a:lnTo>
                  <a:pt x="25146" y="162306"/>
                </a:lnTo>
                <a:close/>
              </a:path>
            </a:pathLst>
          </a:custGeom>
          <a:solidFill>
            <a:srgbClr val="4FC5C5"/>
          </a:solidFill>
        </p:spPr>
        <p:txBody>
          <a:bodyPr wrap="square" lIns="0" tIns="0" rIns="0" bIns="0" rtlCol="0">
            <a:noAutofit/>
          </a:bodyPr>
          <a:lstStyle/>
          <a:p>
            <a:endParaRPr/>
          </a:p>
        </p:txBody>
      </p:sp>
      <p:sp>
        <p:nvSpPr>
          <p:cNvPr id="4669" name="object 4669"/>
          <p:cNvSpPr/>
          <p:nvPr/>
        </p:nvSpPr>
        <p:spPr>
          <a:xfrm>
            <a:off x="6460998" y="4015739"/>
            <a:ext cx="161544" cy="162306"/>
          </a:xfrm>
          <a:custGeom>
            <a:avLst/>
            <a:gdLst/>
            <a:ahLst/>
            <a:cxnLst/>
            <a:rect l="l" t="t" r="r" b="b"/>
            <a:pathLst>
              <a:path w="161544" h="162305">
                <a:moveTo>
                  <a:pt x="0" y="162306"/>
                </a:moveTo>
                <a:lnTo>
                  <a:pt x="161544" y="0"/>
                </a:lnTo>
              </a:path>
            </a:pathLst>
          </a:custGeom>
          <a:ln w="762">
            <a:solidFill>
              <a:srgbClr val="4FC5C5"/>
            </a:solidFill>
          </a:ln>
        </p:spPr>
        <p:txBody>
          <a:bodyPr wrap="square" lIns="0" tIns="0" rIns="0" bIns="0" rtlCol="0">
            <a:noAutofit/>
          </a:bodyPr>
          <a:lstStyle/>
          <a:p>
            <a:endParaRPr/>
          </a:p>
        </p:txBody>
      </p:sp>
      <p:sp>
        <p:nvSpPr>
          <p:cNvPr id="4670" name="object 4670"/>
          <p:cNvSpPr/>
          <p:nvPr/>
        </p:nvSpPr>
        <p:spPr>
          <a:xfrm>
            <a:off x="6412991" y="4037076"/>
            <a:ext cx="184404" cy="180594"/>
          </a:xfrm>
          <a:custGeom>
            <a:avLst/>
            <a:gdLst/>
            <a:ahLst/>
            <a:cxnLst/>
            <a:rect l="l" t="t" r="r" b="b"/>
            <a:pathLst>
              <a:path w="184404" h="180594">
                <a:moveTo>
                  <a:pt x="22860" y="161543"/>
                </a:moveTo>
                <a:lnTo>
                  <a:pt x="184404" y="0"/>
                </a:lnTo>
                <a:lnTo>
                  <a:pt x="161544" y="19049"/>
                </a:lnTo>
                <a:lnTo>
                  <a:pt x="0" y="180593"/>
                </a:lnTo>
                <a:lnTo>
                  <a:pt x="22860" y="161543"/>
                </a:lnTo>
                <a:close/>
              </a:path>
            </a:pathLst>
          </a:custGeom>
          <a:solidFill>
            <a:srgbClr val="4FC5C5"/>
          </a:solidFill>
        </p:spPr>
        <p:txBody>
          <a:bodyPr wrap="square" lIns="0" tIns="0" rIns="0" bIns="0" rtlCol="0">
            <a:noAutofit/>
          </a:bodyPr>
          <a:lstStyle/>
          <a:p>
            <a:endParaRPr/>
          </a:p>
        </p:txBody>
      </p:sp>
      <p:sp>
        <p:nvSpPr>
          <p:cNvPr id="4671" name="object 4671"/>
          <p:cNvSpPr/>
          <p:nvPr/>
        </p:nvSpPr>
        <p:spPr>
          <a:xfrm>
            <a:off x="6435851" y="4037076"/>
            <a:ext cx="161544" cy="161544"/>
          </a:xfrm>
          <a:custGeom>
            <a:avLst/>
            <a:gdLst/>
            <a:ahLst/>
            <a:cxnLst/>
            <a:rect l="l" t="t" r="r" b="b"/>
            <a:pathLst>
              <a:path w="161544" h="161544">
                <a:moveTo>
                  <a:pt x="0" y="161543"/>
                </a:moveTo>
                <a:lnTo>
                  <a:pt x="161544" y="0"/>
                </a:lnTo>
              </a:path>
            </a:pathLst>
          </a:custGeom>
          <a:ln w="762">
            <a:solidFill>
              <a:srgbClr val="4FC5C5"/>
            </a:solidFill>
          </a:ln>
        </p:spPr>
        <p:txBody>
          <a:bodyPr wrap="square" lIns="0" tIns="0" rIns="0" bIns="0" rtlCol="0">
            <a:noAutofit/>
          </a:bodyPr>
          <a:lstStyle/>
          <a:p>
            <a:endParaRPr/>
          </a:p>
        </p:txBody>
      </p:sp>
      <p:sp>
        <p:nvSpPr>
          <p:cNvPr id="4672" name="object 4672"/>
          <p:cNvSpPr/>
          <p:nvPr/>
        </p:nvSpPr>
        <p:spPr>
          <a:xfrm>
            <a:off x="6424421" y="4037076"/>
            <a:ext cx="172974" cy="170688"/>
          </a:xfrm>
          <a:custGeom>
            <a:avLst/>
            <a:gdLst/>
            <a:ahLst/>
            <a:cxnLst/>
            <a:rect l="l" t="t" r="r" b="b"/>
            <a:pathLst>
              <a:path w="172974" h="170687">
                <a:moveTo>
                  <a:pt x="11429" y="161543"/>
                </a:moveTo>
                <a:lnTo>
                  <a:pt x="172973" y="0"/>
                </a:lnTo>
                <a:lnTo>
                  <a:pt x="161543" y="9143"/>
                </a:lnTo>
                <a:lnTo>
                  <a:pt x="0" y="170687"/>
                </a:lnTo>
                <a:lnTo>
                  <a:pt x="11429" y="161543"/>
                </a:lnTo>
                <a:close/>
              </a:path>
            </a:pathLst>
          </a:custGeom>
          <a:solidFill>
            <a:srgbClr val="4FC5C5"/>
          </a:solidFill>
        </p:spPr>
        <p:txBody>
          <a:bodyPr wrap="square" lIns="0" tIns="0" rIns="0" bIns="0" rtlCol="0">
            <a:noAutofit/>
          </a:bodyPr>
          <a:lstStyle/>
          <a:p>
            <a:endParaRPr/>
          </a:p>
        </p:txBody>
      </p:sp>
      <p:sp>
        <p:nvSpPr>
          <p:cNvPr id="4673" name="object 4673"/>
          <p:cNvSpPr/>
          <p:nvPr/>
        </p:nvSpPr>
        <p:spPr>
          <a:xfrm>
            <a:off x="6412992" y="4046220"/>
            <a:ext cx="172974" cy="171450"/>
          </a:xfrm>
          <a:custGeom>
            <a:avLst/>
            <a:gdLst/>
            <a:ahLst/>
            <a:cxnLst/>
            <a:rect l="l" t="t" r="r" b="b"/>
            <a:pathLst>
              <a:path w="172974" h="171450">
                <a:moveTo>
                  <a:pt x="11429" y="161544"/>
                </a:moveTo>
                <a:lnTo>
                  <a:pt x="172973" y="0"/>
                </a:lnTo>
                <a:lnTo>
                  <a:pt x="161543" y="9906"/>
                </a:lnTo>
                <a:lnTo>
                  <a:pt x="0" y="171450"/>
                </a:lnTo>
                <a:lnTo>
                  <a:pt x="11429" y="161544"/>
                </a:lnTo>
                <a:close/>
              </a:path>
            </a:pathLst>
          </a:custGeom>
          <a:solidFill>
            <a:srgbClr val="4FC6C6"/>
          </a:solidFill>
        </p:spPr>
        <p:txBody>
          <a:bodyPr wrap="square" lIns="0" tIns="0" rIns="0" bIns="0" rtlCol="0">
            <a:noAutofit/>
          </a:bodyPr>
          <a:lstStyle/>
          <a:p>
            <a:endParaRPr/>
          </a:p>
        </p:txBody>
      </p:sp>
      <p:sp>
        <p:nvSpPr>
          <p:cNvPr id="4674" name="object 4674"/>
          <p:cNvSpPr/>
          <p:nvPr/>
        </p:nvSpPr>
        <p:spPr>
          <a:xfrm>
            <a:off x="6392418" y="4056126"/>
            <a:ext cx="182118" cy="179832"/>
          </a:xfrm>
          <a:custGeom>
            <a:avLst/>
            <a:gdLst/>
            <a:ahLst/>
            <a:cxnLst/>
            <a:rect l="l" t="t" r="r" b="b"/>
            <a:pathLst>
              <a:path w="182118" h="179832">
                <a:moveTo>
                  <a:pt x="20574" y="161543"/>
                </a:moveTo>
                <a:lnTo>
                  <a:pt x="182118" y="0"/>
                </a:lnTo>
                <a:lnTo>
                  <a:pt x="161544" y="18287"/>
                </a:lnTo>
                <a:lnTo>
                  <a:pt x="0" y="179831"/>
                </a:lnTo>
                <a:lnTo>
                  <a:pt x="20574" y="161543"/>
                </a:lnTo>
                <a:close/>
              </a:path>
            </a:pathLst>
          </a:custGeom>
          <a:solidFill>
            <a:srgbClr val="50C7C7"/>
          </a:solidFill>
        </p:spPr>
        <p:txBody>
          <a:bodyPr wrap="square" lIns="0" tIns="0" rIns="0" bIns="0" rtlCol="0">
            <a:noAutofit/>
          </a:bodyPr>
          <a:lstStyle/>
          <a:p>
            <a:endParaRPr/>
          </a:p>
        </p:txBody>
      </p:sp>
      <p:sp>
        <p:nvSpPr>
          <p:cNvPr id="4675" name="object 4675"/>
          <p:cNvSpPr/>
          <p:nvPr/>
        </p:nvSpPr>
        <p:spPr>
          <a:xfrm>
            <a:off x="6412992" y="4056126"/>
            <a:ext cx="161544" cy="161544"/>
          </a:xfrm>
          <a:custGeom>
            <a:avLst/>
            <a:gdLst/>
            <a:ahLst/>
            <a:cxnLst/>
            <a:rect l="l" t="t" r="r" b="b"/>
            <a:pathLst>
              <a:path w="161544" h="161544">
                <a:moveTo>
                  <a:pt x="0" y="161543"/>
                </a:moveTo>
                <a:lnTo>
                  <a:pt x="161544" y="0"/>
                </a:lnTo>
              </a:path>
            </a:pathLst>
          </a:custGeom>
          <a:ln w="762">
            <a:solidFill>
              <a:srgbClr val="50C7C7"/>
            </a:solidFill>
          </a:ln>
        </p:spPr>
        <p:txBody>
          <a:bodyPr wrap="square" lIns="0" tIns="0" rIns="0" bIns="0" rtlCol="0">
            <a:noAutofit/>
          </a:bodyPr>
          <a:lstStyle/>
          <a:p>
            <a:endParaRPr/>
          </a:p>
        </p:txBody>
      </p:sp>
      <p:sp>
        <p:nvSpPr>
          <p:cNvPr id="4676" name="object 4676"/>
          <p:cNvSpPr/>
          <p:nvPr/>
        </p:nvSpPr>
        <p:spPr>
          <a:xfrm>
            <a:off x="6374891" y="4074413"/>
            <a:ext cx="179070" cy="178308"/>
          </a:xfrm>
          <a:custGeom>
            <a:avLst/>
            <a:gdLst/>
            <a:ahLst/>
            <a:cxnLst/>
            <a:rect l="l" t="t" r="r" b="b"/>
            <a:pathLst>
              <a:path w="179070" h="178308">
                <a:moveTo>
                  <a:pt x="17525" y="161543"/>
                </a:moveTo>
                <a:lnTo>
                  <a:pt x="179069" y="0"/>
                </a:lnTo>
                <a:lnTo>
                  <a:pt x="161543" y="16763"/>
                </a:lnTo>
                <a:lnTo>
                  <a:pt x="0" y="178307"/>
                </a:lnTo>
                <a:lnTo>
                  <a:pt x="17525" y="161543"/>
                </a:lnTo>
                <a:close/>
              </a:path>
            </a:pathLst>
          </a:custGeom>
          <a:solidFill>
            <a:srgbClr val="50C8C8"/>
          </a:solidFill>
        </p:spPr>
        <p:txBody>
          <a:bodyPr wrap="square" lIns="0" tIns="0" rIns="0" bIns="0" rtlCol="0">
            <a:noAutofit/>
          </a:bodyPr>
          <a:lstStyle/>
          <a:p>
            <a:endParaRPr/>
          </a:p>
        </p:txBody>
      </p:sp>
      <p:sp>
        <p:nvSpPr>
          <p:cNvPr id="4677" name="object 4677"/>
          <p:cNvSpPr/>
          <p:nvPr/>
        </p:nvSpPr>
        <p:spPr>
          <a:xfrm>
            <a:off x="6392417" y="4074413"/>
            <a:ext cx="161544" cy="161544"/>
          </a:xfrm>
          <a:custGeom>
            <a:avLst/>
            <a:gdLst/>
            <a:ahLst/>
            <a:cxnLst/>
            <a:rect l="l" t="t" r="r" b="b"/>
            <a:pathLst>
              <a:path w="161544" h="161544">
                <a:moveTo>
                  <a:pt x="0" y="161543"/>
                </a:moveTo>
                <a:lnTo>
                  <a:pt x="161544" y="0"/>
                </a:lnTo>
              </a:path>
            </a:pathLst>
          </a:custGeom>
          <a:ln w="762">
            <a:solidFill>
              <a:srgbClr val="50C8C8"/>
            </a:solidFill>
          </a:ln>
        </p:spPr>
        <p:txBody>
          <a:bodyPr wrap="square" lIns="0" tIns="0" rIns="0" bIns="0" rtlCol="0">
            <a:noAutofit/>
          </a:bodyPr>
          <a:lstStyle/>
          <a:p>
            <a:endParaRPr/>
          </a:p>
        </p:txBody>
      </p:sp>
      <p:sp>
        <p:nvSpPr>
          <p:cNvPr id="4678" name="object 4678"/>
          <p:cNvSpPr/>
          <p:nvPr/>
        </p:nvSpPr>
        <p:spPr>
          <a:xfrm>
            <a:off x="6394704" y="3995166"/>
            <a:ext cx="165354" cy="166116"/>
          </a:xfrm>
          <a:custGeom>
            <a:avLst/>
            <a:gdLst/>
            <a:ahLst/>
            <a:cxnLst/>
            <a:rect l="l" t="t" r="r" b="b"/>
            <a:pathLst>
              <a:path w="165353" h="166115">
                <a:moveTo>
                  <a:pt x="161544" y="3810"/>
                </a:moveTo>
                <a:lnTo>
                  <a:pt x="165354" y="0"/>
                </a:lnTo>
                <a:lnTo>
                  <a:pt x="3810" y="161544"/>
                </a:lnTo>
                <a:lnTo>
                  <a:pt x="0" y="166116"/>
                </a:lnTo>
                <a:lnTo>
                  <a:pt x="161544" y="3810"/>
                </a:lnTo>
                <a:close/>
              </a:path>
            </a:pathLst>
          </a:custGeom>
          <a:solidFill>
            <a:srgbClr val="51CBCB"/>
          </a:solidFill>
        </p:spPr>
        <p:txBody>
          <a:bodyPr wrap="square" lIns="0" tIns="0" rIns="0" bIns="0" rtlCol="0">
            <a:noAutofit/>
          </a:bodyPr>
          <a:lstStyle/>
          <a:p>
            <a:endParaRPr/>
          </a:p>
        </p:txBody>
      </p:sp>
      <p:sp>
        <p:nvSpPr>
          <p:cNvPr id="4679" name="object 4679"/>
          <p:cNvSpPr/>
          <p:nvPr/>
        </p:nvSpPr>
        <p:spPr>
          <a:xfrm>
            <a:off x="6394704" y="3998976"/>
            <a:ext cx="161544" cy="162306"/>
          </a:xfrm>
          <a:custGeom>
            <a:avLst/>
            <a:gdLst/>
            <a:ahLst/>
            <a:cxnLst/>
            <a:rect l="l" t="t" r="r" b="b"/>
            <a:pathLst>
              <a:path w="161544" h="162305">
                <a:moveTo>
                  <a:pt x="0" y="162305"/>
                </a:moveTo>
                <a:lnTo>
                  <a:pt x="161544" y="0"/>
                </a:lnTo>
              </a:path>
            </a:pathLst>
          </a:custGeom>
          <a:ln w="762">
            <a:solidFill>
              <a:srgbClr val="51CBCB"/>
            </a:solidFill>
          </a:ln>
        </p:spPr>
        <p:txBody>
          <a:bodyPr wrap="square" lIns="0" tIns="0" rIns="0" bIns="0" rtlCol="0">
            <a:noAutofit/>
          </a:bodyPr>
          <a:lstStyle/>
          <a:p>
            <a:endParaRPr/>
          </a:p>
        </p:txBody>
      </p:sp>
      <p:sp>
        <p:nvSpPr>
          <p:cNvPr id="4680" name="object 4680"/>
          <p:cNvSpPr/>
          <p:nvPr/>
        </p:nvSpPr>
        <p:spPr>
          <a:xfrm>
            <a:off x="6398514" y="3989832"/>
            <a:ext cx="165354" cy="166878"/>
          </a:xfrm>
          <a:custGeom>
            <a:avLst/>
            <a:gdLst/>
            <a:ahLst/>
            <a:cxnLst/>
            <a:rect l="l" t="t" r="r" b="b"/>
            <a:pathLst>
              <a:path w="165353" h="166877">
                <a:moveTo>
                  <a:pt x="0" y="166877"/>
                </a:moveTo>
                <a:lnTo>
                  <a:pt x="161544" y="5333"/>
                </a:lnTo>
                <a:lnTo>
                  <a:pt x="165354" y="0"/>
                </a:lnTo>
                <a:lnTo>
                  <a:pt x="3047" y="161543"/>
                </a:lnTo>
                <a:lnTo>
                  <a:pt x="0" y="166877"/>
                </a:lnTo>
                <a:close/>
              </a:path>
            </a:pathLst>
          </a:custGeom>
          <a:solidFill>
            <a:srgbClr val="52D1D1"/>
          </a:solidFill>
        </p:spPr>
        <p:txBody>
          <a:bodyPr wrap="square" lIns="0" tIns="0" rIns="0" bIns="0" rtlCol="0">
            <a:noAutofit/>
          </a:bodyPr>
          <a:lstStyle/>
          <a:p>
            <a:endParaRPr/>
          </a:p>
        </p:txBody>
      </p:sp>
      <p:sp>
        <p:nvSpPr>
          <p:cNvPr id="4681" name="object 4681"/>
          <p:cNvSpPr/>
          <p:nvPr/>
        </p:nvSpPr>
        <p:spPr>
          <a:xfrm>
            <a:off x="6398514" y="3995166"/>
            <a:ext cx="161544" cy="161544"/>
          </a:xfrm>
          <a:custGeom>
            <a:avLst/>
            <a:gdLst/>
            <a:ahLst/>
            <a:cxnLst/>
            <a:rect l="l" t="t" r="r" b="b"/>
            <a:pathLst>
              <a:path w="161544" h="161544">
                <a:moveTo>
                  <a:pt x="0" y="161543"/>
                </a:moveTo>
                <a:lnTo>
                  <a:pt x="161544" y="0"/>
                </a:lnTo>
              </a:path>
            </a:pathLst>
          </a:custGeom>
          <a:ln w="762">
            <a:solidFill>
              <a:srgbClr val="52D1D1"/>
            </a:solidFill>
          </a:ln>
        </p:spPr>
        <p:txBody>
          <a:bodyPr wrap="square" lIns="0" tIns="0" rIns="0" bIns="0" rtlCol="0">
            <a:noAutofit/>
          </a:bodyPr>
          <a:lstStyle/>
          <a:p>
            <a:endParaRPr/>
          </a:p>
        </p:txBody>
      </p:sp>
      <p:sp>
        <p:nvSpPr>
          <p:cNvPr id="4682" name="object 4682"/>
          <p:cNvSpPr/>
          <p:nvPr/>
        </p:nvSpPr>
        <p:spPr>
          <a:xfrm>
            <a:off x="6401561" y="3978402"/>
            <a:ext cx="167640" cy="172974"/>
          </a:xfrm>
          <a:custGeom>
            <a:avLst/>
            <a:gdLst/>
            <a:ahLst/>
            <a:cxnLst/>
            <a:rect l="l" t="t" r="r" b="b"/>
            <a:pathLst>
              <a:path w="167640" h="172974">
                <a:moveTo>
                  <a:pt x="0" y="172974"/>
                </a:moveTo>
                <a:lnTo>
                  <a:pt x="162306" y="11430"/>
                </a:lnTo>
                <a:lnTo>
                  <a:pt x="167640" y="0"/>
                </a:lnTo>
                <a:lnTo>
                  <a:pt x="6095" y="161544"/>
                </a:lnTo>
                <a:lnTo>
                  <a:pt x="0" y="172974"/>
                </a:lnTo>
                <a:close/>
              </a:path>
            </a:pathLst>
          </a:custGeom>
          <a:solidFill>
            <a:srgbClr val="54D5D5"/>
          </a:solidFill>
        </p:spPr>
        <p:txBody>
          <a:bodyPr wrap="square" lIns="0" tIns="0" rIns="0" bIns="0" rtlCol="0">
            <a:noAutofit/>
          </a:bodyPr>
          <a:lstStyle/>
          <a:p>
            <a:endParaRPr/>
          </a:p>
        </p:txBody>
      </p:sp>
      <p:sp>
        <p:nvSpPr>
          <p:cNvPr id="4683" name="object 4683"/>
          <p:cNvSpPr/>
          <p:nvPr/>
        </p:nvSpPr>
        <p:spPr>
          <a:xfrm>
            <a:off x="6401561" y="3989832"/>
            <a:ext cx="162306" cy="161544"/>
          </a:xfrm>
          <a:custGeom>
            <a:avLst/>
            <a:gdLst/>
            <a:ahLst/>
            <a:cxnLst/>
            <a:rect l="l" t="t" r="r" b="b"/>
            <a:pathLst>
              <a:path w="162305" h="161544">
                <a:moveTo>
                  <a:pt x="0" y="161543"/>
                </a:moveTo>
                <a:lnTo>
                  <a:pt x="162306" y="0"/>
                </a:lnTo>
              </a:path>
            </a:pathLst>
          </a:custGeom>
          <a:ln w="762">
            <a:solidFill>
              <a:srgbClr val="54D5D5"/>
            </a:solidFill>
          </a:ln>
        </p:spPr>
        <p:txBody>
          <a:bodyPr wrap="square" lIns="0" tIns="0" rIns="0" bIns="0" rtlCol="0">
            <a:noAutofit/>
          </a:bodyPr>
          <a:lstStyle/>
          <a:p>
            <a:endParaRPr/>
          </a:p>
        </p:txBody>
      </p:sp>
      <p:sp>
        <p:nvSpPr>
          <p:cNvPr id="4684" name="object 4684"/>
          <p:cNvSpPr/>
          <p:nvPr/>
        </p:nvSpPr>
        <p:spPr>
          <a:xfrm>
            <a:off x="6401561" y="3986022"/>
            <a:ext cx="163830" cy="165354"/>
          </a:xfrm>
          <a:custGeom>
            <a:avLst/>
            <a:gdLst/>
            <a:ahLst/>
            <a:cxnLst/>
            <a:rect l="l" t="t" r="r" b="b"/>
            <a:pathLst>
              <a:path w="163829" h="165353">
                <a:moveTo>
                  <a:pt x="0" y="165354"/>
                </a:moveTo>
                <a:lnTo>
                  <a:pt x="162306" y="3810"/>
                </a:lnTo>
                <a:lnTo>
                  <a:pt x="163830" y="0"/>
                </a:lnTo>
                <a:lnTo>
                  <a:pt x="2285" y="161544"/>
                </a:lnTo>
                <a:lnTo>
                  <a:pt x="0" y="165354"/>
                </a:lnTo>
                <a:close/>
              </a:path>
            </a:pathLst>
          </a:custGeom>
          <a:solidFill>
            <a:srgbClr val="54D5D5"/>
          </a:solidFill>
        </p:spPr>
        <p:txBody>
          <a:bodyPr wrap="square" lIns="0" tIns="0" rIns="0" bIns="0" rtlCol="0">
            <a:noAutofit/>
          </a:bodyPr>
          <a:lstStyle/>
          <a:p>
            <a:endParaRPr/>
          </a:p>
        </p:txBody>
      </p:sp>
      <p:sp>
        <p:nvSpPr>
          <p:cNvPr id="4685" name="object 4685"/>
          <p:cNvSpPr/>
          <p:nvPr/>
        </p:nvSpPr>
        <p:spPr>
          <a:xfrm>
            <a:off x="6403848" y="3982212"/>
            <a:ext cx="163830" cy="165354"/>
          </a:xfrm>
          <a:custGeom>
            <a:avLst/>
            <a:gdLst/>
            <a:ahLst/>
            <a:cxnLst/>
            <a:rect l="l" t="t" r="r" b="b"/>
            <a:pathLst>
              <a:path w="163829" h="165353">
                <a:moveTo>
                  <a:pt x="0" y="165354"/>
                </a:moveTo>
                <a:lnTo>
                  <a:pt x="161544" y="3810"/>
                </a:lnTo>
                <a:lnTo>
                  <a:pt x="163830" y="0"/>
                </a:lnTo>
                <a:lnTo>
                  <a:pt x="2285" y="161544"/>
                </a:lnTo>
                <a:lnTo>
                  <a:pt x="0" y="165354"/>
                </a:lnTo>
                <a:close/>
              </a:path>
            </a:pathLst>
          </a:custGeom>
          <a:solidFill>
            <a:srgbClr val="54D6D6"/>
          </a:solidFill>
        </p:spPr>
        <p:txBody>
          <a:bodyPr wrap="square" lIns="0" tIns="0" rIns="0" bIns="0" rtlCol="0">
            <a:noAutofit/>
          </a:bodyPr>
          <a:lstStyle/>
          <a:p>
            <a:endParaRPr/>
          </a:p>
        </p:txBody>
      </p:sp>
      <p:sp>
        <p:nvSpPr>
          <p:cNvPr id="4686" name="object 4686"/>
          <p:cNvSpPr/>
          <p:nvPr/>
        </p:nvSpPr>
        <p:spPr>
          <a:xfrm>
            <a:off x="6406133" y="3978401"/>
            <a:ext cx="163068" cy="165354"/>
          </a:xfrm>
          <a:custGeom>
            <a:avLst/>
            <a:gdLst/>
            <a:ahLst/>
            <a:cxnLst/>
            <a:rect l="l" t="t" r="r" b="b"/>
            <a:pathLst>
              <a:path w="163068" h="165353">
                <a:moveTo>
                  <a:pt x="0" y="165353"/>
                </a:moveTo>
                <a:lnTo>
                  <a:pt x="161544" y="3809"/>
                </a:lnTo>
                <a:lnTo>
                  <a:pt x="163068" y="0"/>
                </a:lnTo>
                <a:lnTo>
                  <a:pt x="1523" y="161543"/>
                </a:lnTo>
                <a:lnTo>
                  <a:pt x="0" y="165353"/>
                </a:lnTo>
                <a:close/>
              </a:path>
            </a:pathLst>
          </a:custGeom>
          <a:solidFill>
            <a:srgbClr val="56D8D8"/>
          </a:solidFill>
        </p:spPr>
        <p:txBody>
          <a:bodyPr wrap="square" lIns="0" tIns="0" rIns="0" bIns="0" rtlCol="0">
            <a:noAutofit/>
          </a:bodyPr>
          <a:lstStyle/>
          <a:p>
            <a:endParaRPr/>
          </a:p>
        </p:txBody>
      </p:sp>
      <p:sp>
        <p:nvSpPr>
          <p:cNvPr id="4687" name="object 4687"/>
          <p:cNvSpPr/>
          <p:nvPr/>
        </p:nvSpPr>
        <p:spPr>
          <a:xfrm>
            <a:off x="6407657" y="3966209"/>
            <a:ext cx="166116" cy="173736"/>
          </a:xfrm>
          <a:custGeom>
            <a:avLst/>
            <a:gdLst/>
            <a:ahLst/>
            <a:cxnLst/>
            <a:rect l="l" t="t" r="r" b="b"/>
            <a:pathLst>
              <a:path w="166116" h="173736">
                <a:moveTo>
                  <a:pt x="0" y="173736"/>
                </a:moveTo>
                <a:lnTo>
                  <a:pt x="161544" y="12192"/>
                </a:lnTo>
                <a:lnTo>
                  <a:pt x="166116" y="0"/>
                </a:lnTo>
                <a:lnTo>
                  <a:pt x="4571" y="161544"/>
                </a:lnTo>
                <a:lnTo>
                  <a:pt x="0" y="173736"/>
                </a:lnTo>
                <a:close/>
              </a:path>
            </a:pathLst>
          </a:custGeom>
          <a:solidFill>
            <a:srgbClr val="57DBDB"/>
          </a:solidFill>
        </p:spPr>
        <p:txBody>
          <a:bodyPr wrap="square" lIns="0" tIns="0" rIns="0" bIns="0" rtlCol="0">
            <a:noAutofit/>
          </a:bodyPr>
          <a:lstStyle/>
          <a:p>
            <a:endParaRPr/>
          </a:p>
        </p:txBody>
      </p:sp>
      <p:sp>
        <p:nvSpPr>
          <p:cNvPr id="4688" name="object 4688"/>
          <p:cNvSpPr/>
          <p:nvPr/>
        </p:nvSpPr>
        <p:spPr>
          <a:xfrm>
            <a:off x="6407657" y="3978401"/>
            <a:ext cx="161544" cy="161544"/>
          </a:xfrm>
          <a:custGeom>
            <a:avLst/>
            <a:gdLst/>
            <a:ahLst/>
            <a:cxnLst/>
            <a:rect l="l" t="t" r="r" b="b"/>
            <a:pathLst>
              <a:path w="161544" h="161544">
                <a:moveTo>
                  <a:pt x="0" y="161543"/>
                </a:moveTo>
                <a:lnTo>
                  <a:pt x="161544" y="0"/>
                </a:lnTo>
              </a:path>
            </a:pathLst>
          </a:custGeom>
          <a:ln w="762">
            <a:solidFill>
              <a:srgbClr val="57DBDB"/>
            </a:solidFill>
          </a:ln>
        </p:spPr>
        <p:txBody>
          <a:bodyPr wrap="square" lIns="0" tIns="0" rIns="0" bIns="0" rtlCol="0">
            <a:noAutofit/>
          </a:bodyPr>
          <a:lstStyle/>
          <a:p>
            <a:endParaRPr/>
          </a:p>
        </p:txBody>
      </p:sp>
      <p:sp>
        <p:nvSpPr>
          <p:cNvPr id="4689" name="object 4689"/>
          <p:cNvSpPr/>
          <p:nvPr/>
        </p:nvSpPr>
        <p:spPr>
          <a:xfrm>
            <a:off x="6407657" y="3974591"/>
            <a:ext cx="163068" cy="165354"/>
          </a:xfrm>
          <a:custGeom>
            <a:avLst/>
            <a:gdLst/>
            <a:ahLst/>
            <a:cxnLst/>
            <a:rect l="l" t="t" r="r" b="b"/>
            <a:pathLst>
              <a:path w="163068" h="165353">
                <a:moveTo>
                  <a:pt x="0" y="165354"/>
                </a:moveTo>
                <a:lnTo>
                  <a:pt x="161544" y="3810"/>
                </a:lnTo>
                <a:lnTo>
                  <a:pt x="163068" y="0"/>
                </a:lnTo>
                <a:lnTo>
                  <a:pt x="1523" y="161544"/>
                </a:lnTo>
                <a:lnTo>
                  <a:pt x="0" y="165354"/>
                </a:lnTo>
                <a:close/>
              </a:path>
            </a:pathLst>
          </a:custGeom>
          <a:solidFill>
            <a:srgbClr val="57DBDB"/>
          </a:solidFill>
        </p:spPr>
        <p:txBody>
          <a:bodyPr wrap="square" lIns="0" tIns="0" rIns="0" bIns="0" rtlCol="0">
            <a:noAutofit/>
          </a:bodyPr>
          <a:lstStyle/>
          <a:p>
            <a:endParaRPr/>
          </a:p>
        </p:txBody>
      </p:sp>
      <p:sp>
        <p:nvSpPr>
          <p:cNvPr id="4690" name="object 4690"/>
          <p:cNvSpPr/>
          <p:nvPr/>
        </p:nvSpPr>
        <p:spPr>
          <a:xfrm>
            <a:off x="6409182" y="3970019"/>
            <a:ext cx="163068" cy="166116"/>
          </a:xfrm>
          <a:custGeom>
            <a:avLst/>
            <a:gdLst/>
            <a:ahLst/>
            <a:cxnLst/>
            <a:rect l="l" t="t" r="r" b="b"/>
            <a:pathLst>
              <a:path w="163068" h="166115">
                <a:moveTo>
                  <a:pt x="0" y="166116"/>
                </a:moveTo>
                <a:lnTo>
                  <a:pt x="161544" y="4572"/>
                </a:lnTo>
                <a:lnTo>
                  <a:pt x="163068" y="0"/>
                </a:lnTo>
                <a:lnTo>
                  <a:pt x="1523" y="161544"/>
                </a:lnTo>
                <a:lnTo>
                  <a:pt x="0" y="166116"/>
                </a:lnTo>
                <a:close/>
              </a:path>
            </a:pathLst>
          </a:custGeom>
          <a:solidFill>
            <a:srgbClr val="57DCDC"/>
          </a:solidFill>
        </p:spPr>
        <p:txBody>
          <a:bodyPr wrap="square" lIns="0" tIns="0" rIns="0" bIns="0" rtlCol="0">
            <a:noAutofit/>
          </a:bodyPr>
          <a:lstStyle/>
          <a:p>
            <a:endParaRPr/>
          </a:p>
        </p:txBody>
      </p:sp>
      <p:sp>
        <p:nvSpPr>
          <p:cNvPr id="4691" name="object 4691"/>
          <p:cNvSpPr/>
          <p:nvPr/>
        </p:nvSpPr>
        <p:spPr>
          <a:xfrm>
            <a:off x="6410705" y="3966210"/>
            <a:ext cx="163068" cy="165354"/>
          </a:xfrm>
          <a:custGeom>
            <a:avLst/>
            <a:gdLst/>
            <a:ahLst/>
            <a:cxnLst/>
            <a:rect l="l" t="t" r="r" b="b"/>
            <a:pathLst>
              <a:path w="163068" h="165353">
                <a:moveTo>
                  <a:pt x="0" y="165353"/>
                </a:moveTo>
                <a:lnTo>
                  <a:pt x="161544" y="3809"/>
                </a:lnTo>
                <a:lnTo>
                  <a:pt x="163068" y="0"/>
                </a:lnTo>
                <a:lnTo>
                  <a:pt x="1523" y="161543"/>
                </a:lnTo>
                <a:lnTo>
                  <a:pt x="0" y="165353"/>
                </a:lnTo>
                <a:close/>
              </a:path>
            </a:pathLst>
          </a:custGeom>
          <a:solidFill>
            <a:srgbClr val="58DDDD"/>
          </a:solidFill>
        </p:spPr>
        <p:txBody>
          <a:bodyPr wrap="square" lIns="0" tIns="0" rIns="0" bIns="0" rtlCol="0">
            <a:noAutofit/>
          </a:bodyPr>
          <a:lstStyle/>
          <a:p>
            <a:endParaRPr/>
          </a:p>
        </p:txBody>
      </p:sp>
      <p:sp>
        <p:nvSpPr>
          <p:cNvPr id="4692" name="object 4692"/>
          <p:cNvSpPr/>
          <p:nvPr/>
        </p:nvSpPr>
        <p:spPr>
          <a:xfrm>
            <a:off x="6412229" y="3952494"/>
            <a:ext cx="163830" cy="175260"/>
          </a:xfrm>
          <a:custGeom>
            <a:avLst/>
            <a:gdLst/>
            <a:ahLst/>
            <a:cxnLst/>
            <a:rect l="l" t="t" r="r" b="b"/>
            <a:pathLst>
              <a:path w="163829" h="175260">
                <a:moveTo>
                  <a:pt x="0" y="175260"/>
                </a:moveTo>
                <a:lnTo>
                  <a:pt x="161544" y="13716"/>
                </a:lnTo>
                <a:lnTo>
                  <a:pt x="163830" y="0"/>
                </a:lnTo>
                <a:lnTo>
                  <a:pt x="2285" y="161544"/>
                </a:lnTo>
                <a:lnTo>
                  <a:pt x="0" y="175260"/>
                </a:lnTo>
                <a:close/>
              </a:path>
            </a:pathLst>
          </a:custGeom>
          <a:solidFill>
            <a:srgbClr val="58DEDE"/>
          </a:solidFill>
        </p:spPr>
        <p:txBody>
          <a:bodyPr wrap="square" lIns="0" tIns="0" rIns="0" bIns="0" rtlCol="0">
            <a:noAutofit/>
          </a:bodyPr>
          <a:lstStyle/>
          <a:p>
            <a:endParaRPr/>
          </a:p>
        </p:txBody>
      </p:sp>
      <p:sp>
        <p:nvSpPr>
          <p:cNvPr id="4693" name="object 4693"/>
          <p:cNvSpPr/>
          <p:nvPr/>
        </p:nvSpPr>
        <p:spPr>
          <a:xfrm>
            <a:off x="6412229" y="3966210"/>
            <a:ext cx="161544" cy="161544"/>
          </a:xfrm>
          <a:custGeom>
            <a:avLst/>
            <a:gdLst/>
            <a:ahLst/>
            <a:cxnLst/>
            <a:rect l="l" t="t" r="r" b="b"/>
            <a:pathLst>
              <a:path w="161544" h="161544">
                <a:moveTo>
                  <a:pt x="0" y="161543"/>
                </a:moveTo>
                <a:lnTo>
                  <a:pt x="161544" y="0"/>
                </a:lnTo>
              </a:path>
            </a:pathLst>
          </a:custGeom>
          <a:ln w="762">
            <a:solidFill>
              <a:srgbClr val="58DEDE"/>
            </a:solidFill>
          </a:ln>
        </p:spPr>
        <p:txBody>
          <a:bodyPr wrap="square" lIns="0" tIns="0" rIns="0" bIns="0" rtlCol="0">
            <a:noAutofit/>
          </a:bodyPr>
          <a:lstStyle/>
          <a:p>
            <a:endParaRPr/>
          </a:p>
        </p:txBody>
      </p:sp>
      <p:sp>
        <p:nvSpPr>
          <p:cNvPr id="4694" name="object 4694"/>
          <p:cNvSpPr/>
          <p:nvPr/>
        </p:nvSpPr>
        <p:spPr>
          <a:xfrm>
            <a:off x="6412229" y="3959352"/>
            <a:ext cx="163068" cy="168402"/>
          </a:xfrm>
          <a:custGeom>
            <a:avLst/>
            <a:gdLst/>
            <a:ahLst/>
            <a:cxnLst/>
            <a:rect l="l" t="t" r="r" b="b"/>
            <a:pathLst>
              <a:path w="163068" h="168401">
                <a:moveTo>
                  <a:pt x="0" y="168401"/>
                </a:moveTo>
                <a:lnTo>
                  <a:pt x="161544" y="6857"/>
                </a:lnTo>
                <a:lnTo>
                  <a:pt x="163068" y="0"/>
                </a:lnTo>
                <a:lnTo>
                  <a:pt x="1523" y="161543"/>
                </a:lnTo>
                <a:lnTo>
                  <a:pt x="0" y="168401"/>
                </a:lnTo>
                <a:close/>
              </a:path>
            </a:pathLst>
          </a:custGeom>
          <a:solidFill>
            <a:srgbClr val="58DEDE"/>
          </a:solidFill>
        </p:spPr>
        <p:txBody>
          <a:bodyPr wrap="square" lIns="0" tIns="0" rIns="0" bIns="0" rtlCol="0">
            <a:noAutofit/>
          </a:bodyPr>
          <a:lstStyle/>
          <a:p>
            <a:endParaRPr/>
          </a:p>
        </p:txBody>
      </p:sp>
      <p:sp>
        <p:nvSpPr>
          <p:cNvPr id="4695" name="object 4695"/>
          <p:cNvSpPr/>
          <p:nvPr/>
        </p:nvSpPr>
        <p:spPr>
          <a:xfrm>
            <a:off x="6413754" y="3952493"/>
            <a:ext cx="162306" cy="168402"/>
          </a:xfrm>
          <a:custGeom>
            <a:avLst/>
            <a:gdLst/>
            <a:ahLst/>
            <a:cxnLst/>
            <a:rect l="l" t="t" r="r" b="b"/>
            <a:pathLst>
              <a:path w="162305" h="168401">
                <a:moveTo>
                  <a:pt x="0" y="168401"/>
                </a:moveTo>
                <a:lnTo>
                  <a:pt x="161544" y="6857"/>
                </a:lnTo>
                <a:lnTo>
                  <a:pt x="162306" y="0"/>
                </a:lnTo>
                <a:lnTo>
                  <a:pt x="761" y="161543"/>
                </a:lnTo>
                <a:lnTo>
                  <a:pt x="0" y="168401"/>
                </a:lnTo>
                <a:close/>
              </a:path>
            </a:pathLst>
          </a:custGeom>
          <a:solidFill>
            <a:srgbClr val="58DFDF"/>
          </a:solidFill>
        </p:spPr>
        <p:txBody>
          <a:bodyPr wrap="square" lIns="0" tIns="0" rIns="0" bIns="0" rtlCol="0">
            <a:noAutofit/>
          </a:bodyPr>
          <a:lstStyle/>
          <a:p>
            <a:endParaRPr/>
          </a:p>
        </p:txBody>
      </p:sp>
      <p:sp>
        <p:nvSpPr>
          <p:cNvPr id="4696" name="object 4696"/>
          <p:cNvSpPr/>
          <p:nvPr/>
        </p:nvSpPr>
        <p:spPr>
          <a:xfrm>
            <a:off x="6414516" y="3938016"/>
            <a:ext cx="163068" cy="176022"/>
          </a:xfrm>
          <a:custGeom>
            <a:avLst/>
            <a:gdLst/>
            <a:ahLst/>
            <a:cxnLst/>
            <a:rect l="l" t="t" r="r" b="b"/>
            <a:pathLst>
              <a:path w="163068" h="176022">
                <a:moveTo>
                  <a:pt x="0" y="176022"/>
                </a:moveTo>
                <a:lnTo>
                  <a:pt x="161544" y="14478"/>
                </a:lnTo>
                <a:lnTo>
                  <a:pt x="163068" y="0"/>
                </a:lnTo>
                <a:lnTo>
                  <a:pt x="761" y="161544"/>
                </a:lnTo>
                <a:lnTo>
                  <a:pt x="0" y="176022"/>
                </a:lnTo>
                <a:close/>
              </a:path>
            </a:pathLst>
          </a:custGeom>
          <a:solidFill>
            <a:srgbClr val="58DFDF"/>
          </a:solidFill>
        </p:spPr>
        <p:txBody>
          <a:bodyPr wrap="square" lIns="0" tIns="0" rIns="0" bIns="0" rtlCol="0">
            <a:noAutofit/>
          </a:bodyPr>
          <a:lstStyle/>
          <a:p>
            <a:endParaRPr/>
          </a:p>
        </p:txBody>
      </p:sp>
      <p:sp>
        <p:nvSpPr>
          <p:cNvPr id="4697" name="object 4697"/>
          <p:cNvSpPr/>
          <p:nvPr/>
        </p:nvSpPr>
        <p:spPr>
          <a:xfrm>
            <a:off x="6414516" y="3952494"/>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4698" name="object 4698"/>
          <p:cNvSpPr/>
          <p:nvPr/>
        </p:nvSpPr>
        <p:spPr>
          <a:xfrm>
            <a:off x="6414515" y="3925062"/>
            <a:ext cx="163068" cy="174498"/>
          </a:xfrm>
          <a:custGeom>
            <a:avLst/>
            <a:gdLst/>
            <a:ahLst/>
            <a:cxnLst/>
            <a:rect l="l" t="t" r="r" b="b"/>
            <a:pathLst>
              <a:path w="163067" h="174498">
                <a:moveTo>
                  <a:pt x="762" y="174498"/>
                </a:moveTo>
                <a:lnTo>
                  <a:pt x="163068" y="12954"/>
                </a:lnTo>
                <a:lnTo>
                  <a:pt x="161544" y="0"/>
                </a:lnTo>
                <a:lnTo>
                  <a:pt x="0" y="161544"/>
                </a:lnTo>
                <a:lnTo>
                  <a:pt x="762" y="174498"/>
                </a:lnTo>
                <a:close/>
              </a:path>
            </a:pathLst>
          </a:custGeom>
          <a:solidFill>
            <a:srgbClr val="59E0E0"/>
          </a:solidFill>
        </p:spPr>
        <p:txBody>
          <a:bodyPr wrap="square" lIns="0" tIns="0" rIns="0" bIns="0" rtlCol="0">
            <a:noAutofit/>
          </a:bodyPr>
          <a:lstStyle/>
          <a:p>
            <a:endParaRPr/>
          </a:p>
        </p:txBody>
      </p:sp>
      <p:sp>
        <p:nvSpPr>
          <p:cNvPr id="4699" name="object 4699"/>
          <p:cNvSpPr/>
          <p:nvPr/>
        </p:nvSpPr>
        <p:spPr>
          <a:xfrm>
            <a:off x="6415277" y="3938016"/>
            <a:ext cx="162306" cy="161544"/>
          </a:xfrm>
          <a:custGeom>
            <a:avLst/>
            <a:gdLst/>
            <a:ahLst/>
            <a:cxnLst/>
            <a:rect l="l" t="t" r="r" b="b"/>
            <a:pathLst>
              <a:path w="162305" h="161544">
                <a:moveTo>
                  <a:pt x="0" y="161543"/>
                </a:moveTo>
                <a:lnTo>
                  <a:pt x="162306" y="0"/>
                </a:lnTo>
              </a:path>
            </a:pathLst>
          </a:custGeom>
          <a:ln w="762">
            <a:solidFill>
              <a:srgbClr val="59E0E0"/>
            </a:solidFill>
          </a:ln>
        </p:spPr>
        <p:txBody>
          <a:bodyPr wrap="square" lIns="0" tIns="0" rIns="0" bIns="0" rtlCol="0">
            <a:noAutofit/>
          </a:bodyPr>
          <a:lstStyle/>
          <a:p>
            <a:endParaRPr/>
          </a:p>
        </p:txBody>
      </p:sp>
      <p:sp>
        <p:nvSpPr>
          <p:cNvPr id="4700" name="object 4700"/>
          <p:cNvSpPr/>
          <p:nvPr/>
        </p:nvSpPr>
        <p:spPr>
          <a:xfrm>
            <a:off x="6412230" y="3912107"/>
            <a:ext cx="163830" cy="174498"/>
          </a:xfrm>
          <a:custGeom>
            <a:avLst/>
            <a:gdLst/>
            <a:ahLst/>
            <a:cxnLst/>
            <a:rect l="l" t="t" r="r" b="b"/>
            <a:pathLst>
              <a:path w="163830" h="174498">
                <a:moveTo>
                  <a:pt x="2286" y="174498"/>
                </a:moveTo>
                <a:lnTo>
                  <a:pt x="163830" y="12954"/>
                </a:lnTo>
                <a:lnTo>
                  <a:pt x="161544" y="0"/>
                </a:lnTo>
                <a:lnTo>
                  <a:pt x="0" y="161544"/>
                </a:lnTo>
                <a:lnTo>
                  <a:pt x="2286" y="174498"/>
                </a:lnTo>
                <a:close/>
              </a:path>
            </a:pathLst>
          </a:custGeom>
          <a:solidFill>
            <a:srgbClr val="58DFDF"/>
          </a:solidFill>
        </p:spPr>
        <p:txBody>
          <a:bodyPr wrap="square" lIns="0" tIns="0" rIns="0" bIns="0" rtlCol="0">
            <a:noAutofit/>
          </a:bodyPr>
          <a:lstStyle/>
          <a:p>
            <a:endParaRPr/>
          </a:p>
        </p:txBody>
      </p:sp>
      <p:sp>
        <p:nvSpPr>
          <p:cNvPr id="4701" name="object 4701"/>
          <p:cNvSpPr/>
          <p:nvPr/>
        </p:nvSpPr>
        <p:spPr>
          <a:xfrm>
            <a:off x="6414516" y="3925061"/>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4702" name="object 4702"/>
          <p:cNvSpPr/>
          <p:nvPr/>
        </p:nvSpPr>
        <p:spPr>
          <a:xfrm>
            <a:off x="6412992" y="3918965"/>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8DFDF"/>
          </a:solidFill>
        </p:spPr>
        <p:txBody>
          <a:bodyPr wrap="square" lIns="0" tIns="0" rIns="0" bIns="0" rtlCol="0">
            <a:noAutofit/>
          </a:bodyPr>
          <a:lstStyle/>
          <a:p>
            <a:endParaRPr/>
          </a:p>
        </p:txBody>
      </p:sp>
      <p:sp>
        <p:nvSpPr>
          <p:cNvPr id="4703" name="object 4703"/>
          <p:cNvSpPr/>
          <p:nvPr/>
        </p:nvSpPr>
        <p:spPr>
          <a:xfrm>
            <a:off x="6412230" y="3912108"/>
            <a:ext cx="162306" cy="168402"/>
          </a:xfrm>
          <a:custGeom>
            <a:avLst/>
            <a:gdLst/>
            <a:ahLst/>
            <a:cxnLst/>
            <a:rect l="l" t="t" r="r" b="b"/>
            <a:pathLst>
              <a:path w="162306" h="168401">
                <a:moveTo>
                  <a:pt x="762" y="168401"/>
                </a:moveTo>
                <a:lnTo>
                  <a:pt x="162306" y="6857"/>
                </a:lnTo>
                <a:lnTo>
                  <a:pt x="161544" y="0"/>
                </a:lnTo>
                <a:lnTo>
                  <a:pt x="0" y="161543"/>
                </a:lnTo>
                <a:lnTo>
                  <a:pt x="762" y="168401"/>
                </a:lnTo>
                <a:close/>
              </a:path>
            </a:pathLst>
          </a:custGeom>
          <a:solidFill>
            <a:srgbClr val="57DFDF"/>
          </a:solidFill>
        </p:spPr>
        <p:txBody>
          <a:bodyPr wrap="square" lIns="0" tIns="0" rIns="0" bIns="0" rtlCol="0">
            <a:noAutofit/>
          </a:bodyPr>
          <a:lstStyle/>
          <a:p>
            <a:endParaRPr/>
          </a:p>
        </p:txBody>
      </p:sp>
      <p:sp>
        <p:nvSpPr>
          <p:cNvPr id="4704" name="object 4704"/>
          <p:cNvSpPr/>
          <p:nvPr/>
        </p:nvSpPr>
        <p:spPr>
          <a:xfrm>
            <a:off x="6407657" y="3899153"/>
            <a:ext cx="166116" cy="174498"/>
          </a:xfrm>
          <a:custGeom>
            <a:avLst/>
            <a:gdLst/>
            <a:ahLst/>
            <a:cxnLst/>
            <a:rect l="l" t="t" r="r" b="b"/>
            <a:pathLst>
              <a:path w="166116" h="174498">
                <a:moveTo>
                  <a:pt x="4572" y="174498"/>
                </a:moveTo>
                <a:lnTo>
                  <a:pt x="166116" y="12954"/>
                </a:lnTo>
                <a:lnTo>
                  <a:pt x="161544" y="0"/>
                </a:lnTo>
                <a:lnTo>
                  <a:pt x="0" y="161544"/>
                </a:lnTo>
                <a:lnTo>
                  <a:pt x="4572" y="174498"/>
                </a:lnTo>
                <a:close/>
              </a:path>
            </a:pathLst>
          </a:custGeom>
          <a:solidFill>
            <a:srgbClr val="57DEDE"/>
          </a:solidFill>
        </p:spPr>
        <p:txBody>
          <a:bodyPr wrap="square" lIns="0" tIns="0" rIns="0" bIns="0" rtlCol="0">
            <a:noAutofit/>
          </a:bodyPr>
          <a:lstStyle/>
          <a:p>
            <a:endParaRPr/>
          </a:p>
        </p:txBody>
      </p:sp>
      <p:sp>
        <p:nvSpPr>
          <p:cNvPr id="4705" name="object 4705"/>
          <p:cNvSpPr/>
          <p:nvPr/>
        </p:nvSpPr>
        <p:spPr>
          <a:xfrm>
            <a:off x="6412229" y="3912107"/>
            <a:ext cx="161544" cy="161544"/>
          </a:xfrm>
          <a:custGeom>
            <a:avLst/>
            <a:gdLst/>
            <a:ahLst/>
            <a:cxnLst/>
            <a:rect l="l" t="t" r="r" b="b"/>
            <a:pathLst>
              <a:path w="161544" h="161544">
                <a:moveTo>
                  <a:pt x="0" y="161544"/>
                </a:moveTo>
                <a:lnTo>
                  <a:pt x="161544" y="0"/>
                </a:lnTo>
              </a:path>
            </a:pathLst>
          </a:custGeom>
          <a:ln w="762">
            <a:solidFill>
              <a:srgbClr val="57DEDE"/>
            </a:solidFill>
          </a:ln>
        </p:spPr>
        <p:txBody>
          <a:bodyPr wrap="square" lIns="0" tIns="0" rIns="0" bIns="0" rtlCol="0">
            <a:noAutofit/>
          </a:bodyPr>
          <a:lstStyle/>
          <a:p>
            <a:endParaRPr/>
          </a:p>
        </p:txBody>
      </p:sp>
      <p:sp>
        <p:nvSpPr>
          <p:cNvPr id="4706" name="object 4706"/>
          <p:cNvSpPr/>
          <p:nvPr/>
        </p:nvSpPr>
        <p:spPr>
          <a:xfrm>
            <a:off x="6410705" y="3908297"/>
            <a:ext cx="163068" cy="165354"/>
          </a:xfrm>
          <a:custGeom>
            <a:avLst/>
            <a:gdLst/>
            <a:ahLst/>
            <a:cxnLst/>
            <a:rect l="l" t="t" r="r" b="b"/>
            <a:pathLst>
              <a:path w="163068" h="165353">
                <a:moveTo>
                  <a:pt x="1524" y="165353"/>
                </a:moveTo>
                <a:lnTo>
                  <a:pt x="163068" y="3809"/>
                </a:lnTo>
                <a:lnTo>
                  <a:pt x="161544" y="0"/>
                </a:lnTo>
                <a:lnTo>
                  <a:pt x="0" y="161543"/>
                </a:lnTo>
                <a:lnTo>
                  <a:pt x="1524" y="165353"/>
                </a:lnTo>
                <a:close/>
              </a:path>
            </a:pathLst>
          </a:custGeom>
          <a:solidFill>
            <a:srgbClr val="57DEDE"/>
          </a:solidFill>
        </p:spPr>
        <p:txBody>
          <a:bodyPr wrap="square" lIns="0" tIns="0" rIns="0" bIns="0" rtlCol="0">
            <a:noAutofit/>
          </a:bodyPr>
          <a:lstStyle/>
          <a:p>
            <a:endParaRPr/>
          </a:p>
        </p:txBody>
      </p:sp>
      <p:sp>
        <p:nvSpPr>
          <p:cNvPr id="4707" name="object 4707"/>
          <p:cNvSpPr/>
          <p:nvPr/>
        </p:nvSpPr>
        <p:spPr>
          <a:xfrm>
            <a:off x="6409181" y="3903726"/>
            <a:ext cx="163068" cy="166116"/>
          </a:xfrm>
          <a:custGeom>
            <a:avLst/>
            <a:gdLst/>
            <a:ahLst/>
            <a:cxnLst/>
            <a:rect l="l" t="t" r="r" b="b"/>
            <a:pathLst>
              <a:path w="163068" h="166115">
                <a:moveTo>
                  <a:pt x="1524" y="166115"/>
                </a:moveTo>
                <a:lnTo>
                  <a:pt x="163068" y="4571"/>
                </a:lnTo>
                <a:lnTo>
                  <a:pt x="161544" y="0"/>
                </a:lnTo>
                <a:lnTo>
                  <a:pt x="0" y="161543"/>
                </a:lnTo>
                <a:lnTo>
                  <a:pt x="1524" y="166115"/>
                </a:lnTo>
                <a:close/>
              </a:path>
            </a:pathLst>
          </a:custGeom>
          <a:solidFill>
            <a:srgbClr val="56DDDD"/>
          </a:solidFill>
        </p:spPr>
        <p:txBody>
          <a:bodyPr wrap="square" lIns="0" tIns="0" rIns="0" bIns="0" rtlCol="0">
            <a:noAutofit/>
          </a:bodyPr>
          <a:lstStyle/>
          <a:p>
            <a:endParaRPr/>
          </a:p>
        </p:txBody>
      </p:sp>
      <p:sp>
        <p:nvSpPr>
          <p:cNvPr id="4708" name="object 4708"/>
          <p:cNvSpPr/>
          <p:nvPr/>
        </p:nvSpPr>
        <p:spPr>
          <a:xfrm>
            <a:off x="6407658" y="3899154"/>
            <a:ext cx="163068" cy="166116"/>
          </a:xfrm>
          <a:custGeom>
            <a:avLst/>
            <a:gdLst/>
            <a:ahLst/>
            <a:cxnLst/>
            <a:rect l="l" t="t" r="r" b="b"/>
            <a:pathLst>
              <a:path w="163068" h="166115">
                <a:moveTo>
                  <a:pt x="1524" y="166115"/>
                </a:moveTo>
                <a:lnTo>
                  <a:pt x="163068" y="4571"/>
                </a:lnTo>
                <a:lnTo>
                  <a:pt x="161544" y="0"/>
                </a:lnTo>
                <a:lnTo>
                  <a:pt x="0" y="161543"/>
                </a:lnTo>
                <a:lnTo>
                  <a:pt x="1524" y="166115"/>
                </a:lnTo>
                <a:close/>
              </a:path>
            </a:pathLst>
          </a:custGeom>
          <a:solidFill>
            <a:srgbClr val="57DCDC"/>
          </a:solidFill>
        </p:spPr>
        <p:txBody>
          <a:bodyPr wrap="square" lIns="0" tIns="0" rIns="0" bIns="0" rtlCol="0">
            <a:noAutofit/>
          </a:bodyPr>
          <a:lstStyle/>
          <a:p>
            <a:endParaRPr/>
          </a:p>
        </p:txBody>
      </p:sp>
      <p:sp>
        <p:nvSpPr>
          <p:cNvPr id="4709" name="object 4709"/>
          <p:cNvSpPr/>
          <p:nvPr/>
        </p:nvSpPr>
        <p:spPr>
          <a:xfrm>
            <a:off x="6401561" y="3886200"/>
            <a:ext cx="167640" cy="174498"/>
          </a:xfrm>
          <a:custGeom>
            <a:avLst/>
            <a:gdLst/>
            <a:ahLst/>
            <a:cxnLst/>
            <a:rect l="l" t="t" r="r" b="b"/>
            <a:pathLst>
              <a:path w="167640" h="174498">
                <a:moveTo>
                  <a:pt x="6096" y="174498"/>
                </a:moveTo>
                <a:lnTo>
                  <a:pt x="167640" y="12954"/>
                </a:lnTo>
                <a:lnTo>
                  <a:pt x="161544" y="0"/>
                </a:lnTo>
                <a:lnTo>
                  <a:pt x="0" y="161544"/>
                </a:lnTo>
                <a:lnTo>
                  <a:pt x="6096" y="174498"/>
                </a:lnTo>
                <a:close/>
              </a:path>
            </a:pathLst>
          </a:custGeom>
          <a:solidFill>
            <a:srgbClr val="57DBDB"/>
          </a:solidFill>
        </p:spPr>
        <p:txBody>
          <a:bodyPr wrap="square" lIns="0" tIns="0" rIns="0" bIns="0" rtlCol="0">
            <a:noAutofit/>
          </a:bodyPr>
          <a:lstStyle/>
          <a:p>
            <a:endParaRPr/>
          </a:p>
        </p:txBody>
      </p:sp>
      <p:sp>
        <p:nvSpPr>
          <p:cNvPr id="4710" name="object 4710"/>
          <p:cNvSpPr/>
          <p:nvPr/>
        </p:nvSpPr>
        <p:spPr>
          <a:xfrm>
            <a:off x="6407657" y="3899154"/>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4711" name="object 4711"/>
          <p:cNvSpPr/>
          <p:nvPr/>
        </p:nvSpPr>
        <p:spPr>
          <a:xfrm>
            <a:off x="6396227" y="3876294"/>
            <a:ext cx="166878" cy="171450"/>
          </a:xfrm>
          <a:custGeom>
            <a:avLst/>
            <a:gdLst/>
            <a:ahLst/>
            <a:cxnLst/>
            <a:rect l="l" t="t" r="r" b="b"/>
            <a:pathLst>
              <a:path w="166878" h="171450">
                <a:moveTo>
                  <a:pt x="5334" y="171450"/>
                </a:moveTo>
                <a:lnTo>
                  <a:pt x="166878" y="9905"/>
                </a:lnTo>
                <a:lnTo>
                  <a:pt x="162306" y="0"/>
                </a:lnTo>
                <a:lnTo>
                  <a:pt x="0" y="161544"/>
                </a:lnTo>
                <a:lnTo>
                  <a:pt x="5334" y="171450"/>
                </a:lnTo>
                <a:close/>
              </a:path>
            </a:pathLst>
          </a:custGeom>
          <a:solidFill>
            <a:srgbClr val="57DADA"/>
          </a:solidFill>
        </p:spPr>
        <p:txBody>
          <a:bodyPr wrap="square" lIns="0" tIns="0" rIns="0" bIns="0" rtlCol="0">
            <a:noAutofit/>
          </a:bodyPr>
          <a:lstStyle/>
          <a:p>
            <a:endParaRPr/>
          </a:p>
        </p:txBody>
      </p:sp>
      <p:sp>
        <p:nvSpPr>
          <p:cNvPr id="4712" name="object 4712"/>
          <p:cNvSpPr/>
          <p:nvPr/>
        </p:nvSpPr>
        <p:spPr>
          <a:xfrm>
            <a:off x="6401561" y="3886200"/>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4713" name="object 4713"/>
          <p:cNvSpPr/>
          <p:nvPr/>
        </p:nvSpPr>
        <p:spPr>
          <a:xfrm>
            <a:off x="6393179" y="3867912"/>
            <a:ext cx="165354" cy="169926"/>
          </a:xfrm>
          <a:custGeom>
            <a:avLst/>
            <a:gdLst/>
            <a:ahLst/>
            <a:cxnLst/>
            <a:rect l="l" t="t" r="r" b="b"/>
            <a:pathLst>
              <a:path w="165353" h="169925">
                <a:moveTo>
                  <a:pt x="3048" y="169925"/>
                </a:moveTo>
                <a:lnTo>
                  <a:pt x="165354" y="8381"/>
                </a:lnTo>
                <a:lnTo>
                  <a:pt x="161544" y="0"/>
                </a:lnTo>
                <a:lnTo>
                  <a:pt x="0" y="161543"/>
                </a:lnTo>
                <a:lnTo>
                  <a:pt x="3048" y="169925"/>
                </a:lnTo>
                <a:close/>
              </a:path>
            </a:pathLst>
          </a:custGeom>
          <a:solidFill>
            <a:srgbClr val="57DADA"/>
          </a:solidFill>
        </p:spPr>
        <p:txBody>
          <a:bodyPr wrap="square" lIns="0" tIns="0" rIns="0" bIns="0" rtlCol="0">
            <a:noAutofit/>
          </a:bodyPr>
          <a:lstStyle/>
          <a:p>
            <a:endParaRPr/>
          </a:p>
        </p:txBody>
      </p:sp>
      <p:sp>
        <p:nvSpPr>
          <p:cNvPr id="4714" name="object 4714"/>
          <p:cNvSpPr/>
          <p:nvPr/>
        </p:nvSpPr>
        <p:spPr>
          <a:xfrm>
            <a:off x="6396227" y="3876294"/>
            <a:ext cx="162306" cy="161544"/>
          </a:xfrm>
          <a:custGeom>
            <a:avLst/>
            <a:gdLst/>
            <a:ahLst/>
            <a:cxnLst/>
            <a:rect l="l" t="t" r="r" b="b"/>
            <a:pathLst>
              <a:path w="162305" h="161544">
                <a:moveTo>
                  <a:pt x="0" y="161543"/>
                </a:moveTo>
                <a:lnTo>
                  <a:pt x="162306" y="0"/>
                </a:lnTo>
              </a:path>
            </a:pathLst>
          </a:custGeom>
          <a:ln w="762">
            <a:solidFill>
              <a:srgbClr val="57DADA"/>
            </a:solidFill>
          </a:ln>
        </p:spPr>
        <p:txBody>
          <a:bodyPr wrap="square" lIns="0" tIns="0" rIns="0" bIns="0" rtlCol="0">
            <a:noAutofit/>
          </a:bodyPr>
          <a:lstStyle/>
          <a:p>
            <a:endParaRPr/>
          </a:p>
        </p:txBody>
      </p:sp>
      <p:sp>
        <p:nvSpPr>
          <p:cNvPr id="4715" name="object 4715"/>
          <p:cNvSpPr/>
          <p:nvPr/>
        </p:nvSpPr>
        <p:spPr>
          <a:xfrm>
            <a:off x="6395465" y="3873246"/>
            <a:ext cx="163068" cy="164592"/>
          </a:xfrm>
          <a:custGeom>
            <a:avLst/>
            <a:gdLst/>
            <a:ahLst/>
            <a:cxnLst/>
            <a:rect l="l" t="t" r="r" b="b"/>
            <a:pathLst>
              <a:path w="163067" h="164591">
                <a:moveTo>
                  <a:pt x="762" y="164591"/>
                </a:moveTo>
                <a:lnTo>
                  <a:pt x="163068" y="3047"/>
                </a:lnTo>
                <a:lnTo>
                  <a:pt x="161544" y="0"/>
                </a:lnTo>
                <a:lnTo>
                  <a:pt x="0" y="162305"/>
                </a:lnTo>
                <a:lnTo>
                  <a:pt x="762" y="164591"/>
                </a:lnTo>
                <a:close/>
              </a:path>
            </a:pathLst>
          </a:custGeom>
          <a:solidFill>
            <a:srgbClr val="57DADA"/>
          </a:solidFill>
        </p:spPr>
        <p:txBody>
          <a:bodyPr wrap="square" lIns="0" tIns="0" rIns="0" bIns="0" rtlCol="0">
            <a:noAutofit/>
          </a:bodyPr>
          <a:lstStyle/>
          <a:p>
            <a:endParaRPr/>
          </a:p>
        </p:txBody>
      </p:sp>
      <p:sp>
        <p:nvSpPr>
          <p:cNvPr id="4716" name="object 4716"/>
          <p:cNvSpPr/>
          <p:nvPr/>
        </p:nvSpPr>
        <p:spPr>
          <a:xfrm>
            <a:off x="6394704" y="3870959"/>
            <a:ext cx="162306" cy="164592"/>
          </a:xfrm>
          <a:custGeom>
            <a:avLst/>
            <a:gdLst/>
            <a:ahLst/>
            <a:cxnLst/>
            <a:rect l="l" t="t" r="r" b="b"/>
            <a:pathLst>
              <a:path w="162306" h="164591">
                <a:moveTo>
                  <a:pt x="762" y="164592"/>
                </a:moveTo>
                <a:lnTo>
                  <a:pt x="162306" y="2286"/>
                </a:lnTo>
                <a:lnTo>
                  <a:pt x="161544" y="0"/>
                </a:lnTo>
                <a:lnTo>
                  <a:pt x="0" y="161544"/>
                </a:lnTo>
                <a:lnTo>
                  <a:pt x="762" y="164592"/>
                </a:lnTo>
                <a:close/>
              </a:path>
            </a:pathLst>
          </a:custGeom>
          <a:solidFill>
            <a:srgbClr val="57DBDB"/>
          </a:solidFill>
        </p:spPr>
        <p:txBody>
          <a:bodyPr wrap="square" lIns="0" tIns="0" rIns="0" bIns="0" rtlCol="0">
            <a:noAutofit/>
          </a:bodyPr>
          <a:lstStyle/>
          <a:p>
            <a:endParaRPr/>
          </a:p>
        </p:txBody>
      </p:sp>
      <p:sp>
        <p:nvSpPr>
          <p:cNvPr id="4717" name="object 4717"/>
          <p:cNvSpPr/>
          <p:nvPr/>
        </p:nvSpPr>
        <p:spPr>
          <a:xfrm>
            <a:off x="6393180" y="3867912"/>
            <a:ext cx="163068" cy="164592"/>
          </a:xfrm>
          <a:custGeom>
            <a:avLst/>
            <a:gdLst/>
            <a:ahLst/>
            <a:cxnLst/>
            <a:rect l="l" t="t" r="r" b="b"/>
            <a:pathLst>
              <a:path w="163068" h="164591">
                <a:moveTo>
                  <a:pt x="1524" y="164591"/>
                </a:moveTo>
                <a:lnTo>
                  <a:pt x="163068" y="3047"/>
                </a:lnTo>
                <a:lnTo>
                  <a:pt x="161544" y="0"/>
                </a:lnTo>
                <a:lnTo>
                  <a:pt x="0" y="161543"/>
                </a:lnTo>
                <a:lnTo>
                  <a:pt x="1524" y="164591"/>
                </a:lnTo>
                <a:close/>
              </a:path>
            </a:pathLst>
          </a:custGeom>
          <a:solidFill>
            <a:srgbClr val="57DCDC"/>
          </a:solidFill>
        </p:spPr>
        <p:txBody>
          <a:bodyPr wrap="square" lIns="0" tIns="0" rIns="0" bIns="0" rtlCol="0">
            <a:noAutofit/>
          </a:bodyPr>
          <a:lstStyle/>
          <a:p>
            <a:endParaRPr/>
          </a:p>
        </p:txBody>
      </p:sp>
      <p:sp>
        <p:nvSpPr>
          <p:cNvPr id="4718" name="object 4718"/>
          <p:cNvSpPr/>
          <p:nvPr/>
        </p:nvSpPr>
        <p:spPr>
          <a:xfrm>
            <a:off x="6390893" y="3860291"/>
            <a:ext cx="163830" cy="169164"/>
          </a:xfrm>
          <a:custGeom>
            <a:avLst/>
            <a:gdLst/>
            <a:ahLst/>
            <a:cxnLst/>
            <a:rect l="l" t="t" r="r" b="b"/>
            <a:pathLst>
              <a:path w="163830" h="169163">
                <a:moveTo>
                  <a:pt x="2286" y="169163"/>
                </a:moveTo>
                <a:lnTo>
                  <a:pt x="163830" y="7619"/>
                </a:lnTo>
                <a:lnTo>
                  <a:pt x="162306" y="0"/>
                </a:lnTo>
                <a:lnTo>
                  <a:pt x="0" y="161543"/>
                </a:lnTo>
                <a:lnTo>
                  <a:pt x="2286" y="169163"/>
                </a:lnTo>
                <a:close/>
              </a:path>
            </a:pathLst>
          </a:custGeom>
          <a:solidFill>
            <a:srgbClr val="58DDDD"/>
          </a:solidFill>
        </p:spPr>
        <p:txBody>
          <a:bodyPr wrap="square" lIns="0" tIns="0" rIns="0" bIns="0" rtlCol="0">
            <a:noAutofit/>
          </a:bodyPr>
          <a:lstStyle/>
          <a:p>
            <a:endParaRPr/>
          </a:p>
        </p:txBody>
      </p:sp>
      <p:sp>
        <p:nvSpPr>
          <p:cNvPr id="4719" name="object 4719"/>
          <p:cNvSpPr/>
          <p:nvPr/>
        </p:nvSpPr>
        <p:spPr>
          <a:xfrm>
            <a:off x="6393179" y="3867911"/>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4720" name="object 4720"/>
          <p:cNvSpPr/>
          <p:nvPr/>
        </p:nvSpPr>
        <p:spPr>
          <a:xfrm>
            <a:off x="6392417" y="3865625"/>
            <a:ext cx="162306" cy="163830"/>
          </a:xfrm>
          <a:custGeom>
            <a:avLst/>
            <a:gdLst/>
            <a:ahLst/>
            <a:cxnLst/>
            <a:rect l="l" t="t" r="r" b="b"/>
            <a:pathLst>
              <a:path w="162306" h="163829">
                <a:moveTo>
                  <a:pt x="762" y="163829"/>
                </a:moveTo>
                <a:lnTo>
                  <a:pt x="162306" y="2285"/>
                </a:lnTo>
                <a:lnTo>
                  <a:pt x="161544" y="0"/>
                </a:lnTo>
                <a:lnTo>
                  <a:pt x="0" y="161543"/>
                </a:lnTo>
                <a:lnTo>
                  <a:pt x="762" y="163829"/>
                </a:lnTo>
                <a:close/>
              </a:path>
            </a:pathLst>
          </a:custGeom>
          <a:solidFill>
            <a:srgbClr val="58DDDD"/>
          </a:solidFill>
        </p:spPr>
        <p:txBody>
          <a:bodyPr wrap="square" lIns="0" tIns="0" rIns="0" bIns="0" rtlCol="0">
            <a:noAutofit/>
          </a:bodyPr>
          <a:lstStyle/>
          <a:p>
            <a:endParaRPr/>
          </a:p>
        </p:txBody>
      </p:sp>
      <p:sp>
        <p:nvSpPr>
          <p:cNvPr id="4721" name="object 4721"/>
          <p:cNvSpPr/>
          <p:nvPr/>
        </p:nvSpPr>
        <p:spPr>
          <a:xfrm>
            <a:off x="6391655" y="3862578"/>
            <a:ext cx="162306" cy="164592"/>
          </a:xfrm>
          <a:custGeom>
            <a:avLst/>
            <a:gdLst/>
            <a:ahLst/>
            <a:cxnLst/>
            <a:rect l="l" t="t" r="r" b="b"/>
            <a:pathLst>
              <a:path w="162306" h="164591">
                <a:moveTo>
                  <a:pt x="762" y="164591"/>
                </a:moveTo>
                <a:lnTo>
                  <a:pt x="162306" y="3047"/>
                </a:lnTo>
                <a:lnTo>
                  <a:pt x="161544" y="0"/>
                </a:lnTo>
                <a:lnTo>
                  <a:pt x="0" y="161543"/>
                </a:lnTo>
                <a:lnTo>
                  <a:pt x="762" y="164591"/>
                </a:lnTo>
                <a:close/>
              </a:path>
            </a:pathLst>
          </a:custGeom>
          <a:solidFill>
            <a:srgbClr val="57DEDE"/>
          </a:solidFill>
        </p:spPr>
        <p:txBody>
          <a:bodyPr wrap="square" lIns="0" tIns="0" rIns="0" bIns="0" rtlCol="0">
            <a:noAutofit/>
          </a:bodyPr>
          <a:lstStyle/>
          <a:p>
            <a:endParaRPr/>
          </a:p>
        </p:txBody>
      </p:sp>
      <p:sp>
        <p:nvSpPr>
          <p:cNvPr id="4722" name="object 4722"/>
          <p:cNvSpPr/>
          <p:nvPr/>
        </p:nvSpPr>
        <p:spPr>
          <a:xfrm>
            <a:off x="6390893" y="3860292"/>
            <a:ext cx="162306" cy="163830"/>
          </a:xfrm>
          <a:custGeom>
            <a:avLst/>
            <a:gdLst/>
            <a:ahLst/>
            <a:cxnLst/>
            <a:rect l="l" t="t" r="r" b="b"/>
            <a:pathLst>
              <a:path w="162306" h="163829">
                <a:moveTo>
                  <a:pt x="762" y="163829"/>
                </a:moveTo>
                <a:lnTo>
                  <a:pt x="162306" y="2285"/>
                </a:lnTo>
                <a:lnTo>
                  <a:pt x="162306" y="0"/>
                </a:lnTo>
                <a:lnTo>
                  <a:pt x="0" y="161543"/>
                </a:lnTo>
                <a:lnTo>
                  <a:pt x="762" y="163829"/>
                </a:lnTo>
                <a:close/>
              </a:path>
            </a:pathLst>
          </a:custGeom>
          <a:solidFill>
            <a:srgbClr val="57DFDF"/>
          </a:solidFill>
        </p:spPr>
        <p:txBody>
          <a:bodyPr wrap="square" lIns="0" tIns="0" rIns="0" bIns="0" rtlCol="0">
            <a:noAutofit/>
          </a:bodyPr>
          <a:lstStyle/>
          <a:p>
            <a:endParaRPr/>
          </a:p>
        </p:txBody>
      </p:sp>
      <p:sp>
        <p:nvSpPr>
          <p:cNvPr id="4723" name="object 4723"/>
          <p:cNvSpPr/>
          <p:nvPr/>
        </p:nvSpPr>
        <p:spPr>
          <a:xfrm>
            <a:off x="6390894" y="3853433"/>
            <a:ext cx="162306" cy="168402"/>
          </a:xfrm>
          <a:custGeom>
            <a:avLst/>
            <a:gdLst/>
            <a:ahLst/>
            <a:cxnLst/>
            <a:rect l="l" t="t" r="r" b="b"/>
            <a:pathLst>
              <a:path w="162305" h="168401">
                <a:moveTo>
                  <a:pt x="0" y="168401"/>
                </a:moveTo>
                <a:lnTo>
                  <a:pt x="162306" y="6857"/>
                </a:lnTo>
                <a:lnTo>
                  <a:pt x="161544" y="0"/>
                </a:lnTo>
                <a:lnTo>
                  <a:pt x="0" y="161543"/>
                </a:lnTo>
                <a:lnTo>
                  <a:pt x="0" y="168401"/>
                </a:lnTo>
                <a:close/>
              </a:path>
            </a:pathLst>
          </a:custGeom>
          <a:solidFill>
            <a:srgbClr val="58DFDF"/>
          </a:solidFill>
        </p:spPr>
        <p:txBody>
          <a:bodyPr wrap="square" lIns="0" tIns="0" rIns="0" bIns="0" rtlCol="0">
            <a:noAutofit/>
          </a:bodyPr>
          <a:lstStyle/>
          <a:p>
            <a:endParaRPr/>
          </a:p>
        </p:txBody>
      </p:sp>
      <p:sp>
        <p:nvSpPr>
          <p:cNvPr id="4724" name="object 4724"/>
          <p:cNvSpPr/>
          <p:nvPr/>
        </p:nvSpPr>
        <p:spPr>
          <a:xfrm>
            <a:off x="6390894" y="3860291"/>
            <a:ext cx="162306" cy="161544"/>
          </a:xfrm>
          <a:custGeom>
            <a:avLst/>
            <a:gdLst/>
            <a:ahLst/>
            <a:cxnLst/>
            <a:rect l="l" t="t" r="r" b="b"/>
            <a:pathLst>
              <a:path w="162305" h="161544">
                <a:moveTo>
                  <a:pt x="0" y="161544"/>
                </a:moveTo>
                <a:lnTo>
                  <a:pt x="162306" y="0"/>
                </a:lnTo>
              </a:path>
            </a:pathLst>
          </a:custGeom>
          <a:ln w="762">
            <a:solidFill>
              <a:srgbClr val="58DFDF"/>
            </a:solidFill>
          </a:ln>
        </p:spPr>
        <p:txBody>
          <a:bodyPr wrap="square" lIns="0" tIns="0" rIns="0" bIns="0" rtlCol="0">
            <a:noAutofit/>
          </a:bodyPr>
          <a:lstStyle/>
          <a:p>
            <a:endParaRPr/>
          </a:p>
        </p:txBody>
      </p:sp>
      <p:sp>
        <p:nvSpPr>
          <p:cNvPr id="4725" name="object 4725"/>
          <p:cNvSpPr/>
          <p:nvPr/>
        </p:nvSpPr>
        <p:spPr>
          <a:xfrm>
            <a:off x="6390894" y="3845813"/>
            <a:ext cx="162306" cy="169164"/>
          </a:xfrm>
          <a:custGeom>
            <a:avLst/>
            <a:gdLst/>
            <a:ahLst/>
            <a:cxnLst/>
            <a:rect l="l" t="t" r="r" b="b"/>
            <a:pathLst>
              <a:path w="162305" h="169163">
                <a:moveTo>
                  <a:pt x="0" y="169163"/>
                </a:moveTo>
                <a:lnTo>
                  <a:pt x="161544" y="7619"/>
                </a:lnTo>
                <a:lnTo>
                  <a:pt x="162306" y="0"/>
                </a:lnTo>
                <a:lnTo>
                  <a:pt x="0" y="161543"/>
                </a:lnTo>
                <a:lnTo>
                  <a:pt x="0" y="169163"/>
                </a:lnTo>
                <a:close/>
              </a:path>
            </a:pathLst>
          </a:custGeom>
          <a:solidFill>
            <a:srgbClr val="59E0E0"/>
          </a:solidFill>
        </p:spPr>
        <p:txBody>
          <a:bodyPr wrap="square" lIns="0" tIns="0" rIns="0" bIns="0" rtlCol="0">
            <a:noAutofit/>
          </a:bodyPr>
          <a:lstStyle/>
          <a:p>
            <a:endParaRPr/>
          </a:p>
        </p:txBody>
      </p:sp>
      <p:sp>
        <p:nvSpPr>
          <p:cNvPr id="4726" name="object 4726"/>
          <p:cNvSpPr/>
          <p:nvPr/>
        </p:nvSpPr>
        <p:spPr>
          <a:xfrm>
            <a:off x="6390894" y="385343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4727" name="object 4727"/>
          <p:cNvSpPr/>
          <p:nvPr/>
        </p:nvSpPr>
        <p:spPr>
          <a:xfrm>
            <a:off x="6390894" y="3849623"/>
            <a:ext cx="161544" cy="165354"/>
          </a:xfrm>
          <a:custGeom>
            <a:avLst/>
            <a:gdLst/>
            <a:ahLst/>
            <a:cxnLst/>
            <a:rect l="l" t="t" r="r" b="b"/>
            <a:pathLst>
              <a:path w="161544" h="165353">
                <a:moveTo>
                  <a:pt x="0" y="165353"/>
                </a:moveTo>
                <a:lnTo>
                  <a:pt x="161544" y="3809"/>
                </a:lnTo>
                <a:lnTo>
                  <a:pt x="161544" y="0"/>
                </a:lnTo>
                <a:lnTo>
                  <a:pt x="0" y="161543"/>
                </a:lnTo>
                <a:lnTo>
                  <a:pt x="0" y="165353"/>
                </a:lnTo>
                <a:close/>
              </a:path>
            </a:pathLst>
          </a:custGeom>
          <a:solidFill>
            <a:srgbClr val="59E0E0"/>
          </a:solidFill>
        </p:spPr>
        <p:txBody>
          <a:bodyPr wrap="square" lIns="0" tIns="0" rIns="0" bIns="0" rtlCol="0">
            <a:noAutofit/>
          </a:bodyPr>
          <a:lstStyle/>
          <a:p>
            <a:endParaRPr/>
          </a:p>
        </p:txBody>
      </p:sp>
      <p:sp>
        <p:nvSpPr>
          <p:cNvPr id="4728" name="object 4728"/>
          <p:cNvSpPr/>
          <p:nvPr/>
        </p:nvSpPr>
        <p:spPr>
          <a:xfrm>
            <a:off x="6390894" y="3845813"/>
            <a:ext cx="162306" cy="165354"/>
          </a:xfrm>
          <a:custGeom>
            <a:avLst/>
            <a:gdLst/>
            <a:ahLst/>
            <a:cxnLst/>
            <a:rect l="l" t="t" r="r" b="b"/>
            <a:pathLst>
              <a:path w="162305" h="165353">
                <a:moveTo>
                  <a:pt x="0" y="165353"/>
                </a:moveTo>
                <a:lnTo>
                  <a:pt x="161544" y="3809"/>
                </a:lnTo>
                <a:lnTo>
                  <a:pt x="162306" y="0"/>
                </a:lnTo>
                <a:lnTo>
                  <a:pt x="0" y="161543"/>
                </a:lnTo>
                <a:lnTo>
                  <a:pt x="0" y="165353"/>
                </a:lnTo>
                <a:close/>
              </a:path>
            </a:pathLst>
          </a:custGeom>
          <a:solidFill>
            <a:srgbClr val="58DFDF"/>
          </a:solidFill>
        </p:spPr>
        <p:txBody>
          <a:bodyPr wrap="square" lIns="0" tIns="0" rIns="0" bIns="0" rtlCol="0">
            <a:noAutofit/>
          </a:bodyPr>
          <a:lstStyle/>
          <a:p>
            <a:endParaRPr/>
          </a:p>
        </p:txBody>
      </p:sp>
      <p:sp>
        <p:nvSpPr>
          <p:cNvPr id="4729" name="object 4729"/>
          <p:cNvSpPr/>
          <p:nvPr/>
        </p:nvSpPr>
        <p:spPr>
          <a:xfrm>
            <a:off x="6390894" y="3838955"/>
            <a:ext cx="163830" cy="168402"/>
          </a:xfrm>
          <a:custGeom>
            <a:avLst/>
            <a:gdLst/>
            <a:ahLst/>
            <a:cxnLst/>
            <a:rect l="l" t="t" r="r" b="b"/>
            <a:pathLst>
              <a:path w="163829" h="168401">
                <a:moveTo>
                  <a:pt x="0" y="168401"/>
                </a:moveTo>
                <a:lnTo>
                  <a:pt x="162306" y="6857"/>
                </a:lnTo>
                <a:lnTo>
                  <a:pt x="163830" y="0"/>
                </a:lnTo>
                <a:lnTo>
                  <a:pt x="2285" y="161543"/>
                </a:lnTo>
                <a:lnTo>
                  <a:pt x="0" y="168401"/>
                </a:lnTo>
                <a:close/>
              </a:path>
            </a:pathLst>
          </a:custGeom>
          <a:solidFill>
            <a:srgbClr val="58DFDF"/>
          </a:solidFill>
        </p:spPr>
        <p:txBody>
          <a:bodyPr wrap="square" lIns="0" tIns="0" rIns="0" bIns="0" rtlCol="0">
            <a:noAutofit/>
          </a:bodyPr>
          <a:lstStyle/>
          <a:p>
            <a:endParaRPr/>
          </a:p>
        </p:txBody>
      </p:sp>
      <p:sp>
        <p:nvSpPr>
          <p:cNvPr id="4730" name="object 4730"/>
          <p:cNvSpPr/>
          <p:nvPr/>
        </p:nvSpPr>
        <p:spPr>
          <a:xfrm>
            <a:off x="6390894" y="3845813"/>
            <a:ext cx="162306" cy="161544"/>
          </a:xfrm>
          <a:custGeom>
            <a:avLst/>
            <a:gdLst/>
            <a:ahLst/>
            <a:cxnLst/>
            <a:rect l="l" t="t" r="r" b="b"/>
            <a:pathLst>
              <a:path w="162305" h="161544">
                <a:moveTo>
                  <a:pt x="0" y="161543"/>
                </a:moveTo>
                <a:lnTo>
                  <a:pt x="162306" y="0"/>
                </a:lnTo>
              </a:path>
            </a:pathLst>
          </a:custGeom>
          <a:ln w="762">
            <a:solidFill>
              <a:srgbClr val="58DFDF"/>
            </a:solidFill>
          </a:ln>
        </p:spPr>
        <p:txBody>
          <a:bodyPr wrap="square" lIns="0" tIns="0" rIns="0" bIns="0" rtlCol="0">
            <a:noAutofit/>
          </a:bodyPr>
          <a:lstStyle/>
          <a:p>
            <a:endParaRPr/>
          </a:p>
        </p:txBody>
      </p:sp>
      <p:sp>
        <p:nvSpPr>
          <p:cNvPr id="4731" name="object 4731"/>
          <p:cNvSpPr/>
          <p:nvPr/>
        </p:nvSpPr>
        <p:spPr>
          <a:xfrm>
            <a:off x="6390894" y="3843527"/>
            <a:ext cx="162306" cy="163830"/>
          </a:xfrm>
          <a:custGeom>
            <a:avLst/>
            <a:gdLst/>
            <a:ahLst/>
            <a:cxnLst/>
            <a:rect l="l" t="t" r="r" b="b"/>
            <a:pathLst>
              <a:path w="162305" h="163829">
                <a:moveTo>
                  <a:pt x="0" y="163830"/>
                </a:moveTo>
                <a:lnTo>
                  <a:pt x="162306" y="2286"/>
                </a:lnTo>
                <a:lnTo>
                  <a:pt x="162306" y="0"/>
                </a:lnTo>
                <a:lnTo>
                  <a:pt x="761" y="161544"/>
                </a:lnTo>
                <a:lnTo>
                  <a:pt x="0" y="163830"/>
                </a:lnTo>
                <a:close/>
              </a:path>
            </a:pathLst>
          </a:custGeom>
          <a:solidFill>
            <a:srgbClr val="58DFDF"/>
          </a:solidFill>
        </p:spPr>
        <p:txBody>
          <a:bodyPr wrap="square" lIns="0" tIns="0" rIns="0" bIns="0" rtlCol="0">
            <a:noAutofit/>
          </a:bodyPr>
          <a:lstStyle/>
          <a:p>
            <a:endParaRPr/>
          </a:p>
        </p:txBody>
      </p:sp>
      <p:sp>
        <p:nvSpPr>
          <p:cNvPr id="4732" name="object 4732"/>
          <p:cNvSpPr/>
          <p:nvPr/>
        </p:nvSpPr>
        <p:spPr>
          <a:xfrm>
            <a:off x="6391655" y="3841242"/>
            <a:ext cx="162306" cy="163830"/>
          </a:xfrm>
          <a:custGeom>
            <a:avLst/>
            <a:gdLst/>
            <a:ahLst/>
            <a:cxnLst/>
            <a:rect l="l" t="t" r="r" b="b"/>
            <a:pathLst>
              <a:path w="162305" h="163829">
                <a:moveTo>
                  <a:pt x="0" y="163829"/>
                </a:moveTo>
                <a:lnTo>
                  <a:pt x="161544" y="2285"/>
                </a:lnTo>
                <a:lnTo>
                  <a:pt x="162306" y="0"/>
                </a:lnTo>
                <a:lnTo>
                  <a:pt x="761" y="161543"/>
                </a:lnTo>
                <a:lnTo>
                  <a:pt x="0" y="163829"/>
                </a:lnTo>
                <a:close/>
              </a:path>
            </a:pathLst>
          </a:custGeom>
          <a:solidFill>
            <a:srgbClr val="57DEDE"/>
          </a:solidFill>
        </p:spPr>
        <p:txBody>
          <a:bodyPr wrap="square" lIns="0" tIns="0" rIns="0" bIns="0" rtlCol="0">
            <a:noAutofit/>
          </a:bodyPr>
          <a:lstStyle/>
          <a:p>
            <a:endParaRPr/>
          </a:p>
        </p:txBody>
      </p:sp>
      <p:sp>
        <p:nvSpPr>
          <p:cNvPr id="4733" name="object 4733"/>
          <p:cNvSpPr/>
          <p:nvPr/>
        </p:nvSpPr>
        <p:spPr>
          <a:xfrm>
            <a:off x="6392417" y="3838955"/>
            <a:ext cx="162306" cy="163830"/>
          </a:xfrm>
          <a:custGeom>
            <a:avLst/>
            <a:gdLst/>
            <a:ahLst/>
            <a:cxnLst/>
            <a:rect l="l" t="t" r="r" b="b"/>
            <a:pathLst>
              <a:path w="162305" h="163829">
                <a:moveTo>
                  <a:pt x="0" y="163829"/>
                </a:moveTo>
                <a:lnTo>
                  <a:pt x="161544" y="2285"/>
                </a:lnTo>
                <a:lnTo>
                  <a:pt x="162306" y="0"/>
                </a:lnTo>
                <a:lnTo>
                  <a:pt x="761" y="161543"/>
                </a:lnTo>
                <a:lnTo>
                  <a:pt x="0" y="163829"/>
                </a:lnTo>
                <a:close/>
              </a:path>
            </a:pathLst>
          </a:custGeom>
          <a:solidFill>
            <a:srgbClr val="58DDDD"/>
          </a:solidFill>
        </p:spPr>
        <p:txBody>
          <a:bodyPr wrap="square" lIns="0" tIns="0" rIns="0" bIns="0" rtlCol="0">
            <a:noAutofit/>
          </a:bodyPr>
          <a:lstStyle/>
          <a:p>
            <a:endParaRPr/>
          </a:p>
        </p:txBody>
      </p:sp>
      <p:sp>
        <p:nvSpPr>
          <p:cNvPr id="4734" name="object 4734"/>
          <p:cNvSpPr/>
          <p:nvPr/>
        </p:nvSpPr>
        <p:spPr>
          <a:xfrm>
            <a:off x="6393179" y="3832859"/>
            <a:ext cx="164592" cy="167640"/>
          </a:xfrm>
          <a:custGeom>
            <a:avLst/>
            <a:gdLst/>
            <a:ahLst/>
            <a:cxnLst/>
            <a:rect l="l" t="t" r="r" b="b"/>
            <a:pathLst>
              <a:path w="164592" h="167639">
                <a:moveTo>
                  <a:pt x="0" y="167639"/>
                </a:moveTo>
                <a:lnTo>
                  <a:pt x="161544" y="6095"/>
                </a:lnTo>
                <a:lnTo>
                  <a:pt x="164592" y="0"/>
                </a:lnTo>
                <a:lnTo>
                  <a:pt x="3047" y="161543"/>
                </a:lnTo>
                <a:lnTo>
                  <a:pt x="0" y="167639"/>
                </a:lnTo>
                <a:close/>
              </a:path>
            </a:pathLst>
          </a:custGeom>
          <a:solidFill>
            <a:srgbClr val="58DCDC"/>
          </a:solidFill>
        </p:spPr>
        <p:txBody>
          <a:bodyPr wrap="square" lIns="0" tIns="0" rIns="0" bIns="0" rtlCol="0">
            <a:noAutofit/>
          </a:bodyPr>
          <a:lstStyle/>
          <a:p>
            <a:endParaRPr/>
          </a:p>
        </p:txBody>
      </p:sp>
      <p:sp>
        <p:nvSpPr>
          <p:cNvPr id="4735" name="object 4735"/>
          <p:cNvSpPr/>
          <p:nvPr/>
        </p:nvSpPr>
        <p:spPr>
          <a:xfrm>
            <a:off x="6393179" y="3838955"/>
            <a:ext cx="161544" cy="161544"/>
          </a:xfrm>
          <a:custGeom>
            <a:avLst/>
            <a:gdLst/>
            <a:ahLst/>
            <a:cxnLst/>
            <a:rect l="l" t="t" r="r" b="b"/>
            <a:pathLst>
              <a:path w="161544" h="161544">
                <a:moveTo>
                  <a:pt x="0" y="161543"/>
                </a:moveTo>
                <a:lnTo>
                  <a:pt x="161544" y="0"/>
                </a:lnTo>
              </a:path>
            </a:pathLst>
          </a:custGeom>
          <a:ln w="762">
            <a:solidFill>
              <a:srgbClr val="58DCDC"/>
            </a:solidFill>
          </a:ln>
        </p:spPr>
        <p:txBody>
          <a:bodyPr wrap="square" lIns="0" tIns="0" rIns="0" bIns="0" rtlCol="0">
            <a:noAutofit/>
          </a:bodyPr>
          <a:lstStyle/>
          <a:p>
            <a:endParaRPr/>
          </a:p>
        </p:txBody>
      </p:sp>
      <p:sp>
        <p:nvSpPr>
          <p:cNvPr id="4736" name="object 4736"/>
          <p:cNvSpPr/>
          <p:nvPr/>
        </p:nvSpPr>
        <p:spPr>
          <a:xfrm>
            <a:off x="6393179" y="3835907"/>
            <a:ext cx="163068" cy="164592"/>
          </a:xfrm>
          <a:custGeom>
            <a:avLst/>
            <a:gdLst/>
            <a:ahLst/>
            <a:cxnLst/>
            <a:rect l="l" t="t" r="r" b="b"/>
            <a:pathLst>
              <a:path w="163068" h="164591">
                <a:moveTo>
                  <a:pt x="0" y="164591"/>
                </a:moveTo>
                <a:lnTo>
                  <a:pt x="161544" y="3047"/>
                </a:lnTo>
                <a:lnTo>
                  <a:pt x="163068" y="0"/>
                </a:lnTo>
                <a:lnTo>
                  <a:pt x="1523" y="161543"/>
                </a:lnTo>
                <a:lnTo>
                  <a:pt x="0" y="164591"/>
                </a:lnTo>
                <a:close/>
              </a:path>
            </a:pathLst>
          </a:custGeom>
          <a:solidFill>
            <a:srgbClr val="58DCDC"/>
          </a:solidFill>
        </p:spPr>
        <p:txBody>
          <a:bodyPr wrap="square" lIns="0" tIns="0" rIns="0" bIns="0" rtlCol="0">
            <a:noAutofit/>
          </a:bodyPr>
          <a:lstStyle/>
          <a:p>
            <a:endParaRPr/>
          </a:p>
        </p:txBody>
      </p:sp>
      <p:sp>
        <p:nvSpPr>
          <p:cNvPr id="4737" name="object 4737"/>
          <p:cNvSpPr/>
          <p:nvPr/>
        </p:nvSpPr>
        <p:spPr>
          <a:xfrm>
            <a:off x="6394704" y="3832859"/>
            <a:ext cx="163068" cy="164592"/>
          </a:xfrm>
          <a:custGeom>
            <a:avLst/>
            <a:gdLst/>
            <a:ahLst/>
            <a:cxnLst/>
            <a:rect l="l" t="t" r="r" b="b"/>
            <a:pathLst>
              <a:path w="163068" h="164591">
                <a:moveTo>
                  <a:pt x="0" y="164592"/>
                </a:moveTo>
                <a:lnTo>
                  <a:pt x="161544" y="3048"/>
                </a:lnTo>
                <a:lnTo>
                  <a:pt x="163068" y="0"/>
                </a:lnTo>
                <a:lnTo>
                  <a:pt x="1523" y="161544"/>
                </a:lnTo>
                <a:lnTo>
                  <a:pt x="0" y="164592"/>
                </a:lnTo>
                <a:close/>
              </a:path>
            </a:pathLst>
          </a:custGeom>
          <a:solidFill>
            <a:srgbClr val="56D8D8"/>
          </a:solidFill>
        </p:spPr>
        <p:txBody>
          <a:bodyPr wrap="square" lIns="0" tIns="0" rIns="0" bIns="0" rtlCol="0">
            <a:noAutofit/>
          </a:bodyPr>
          <a:lstStyle/>
          <a:p>
            <a:endParaRPr/>
          </a:p>
        </p:txBody>
      </p:sp>
      <p:sp>
        <p:nvSpPr>
          <p:cNvPr id="4738" name="object 4738"/>
          <p:cNvSpPr/>
          <p:nvPr/>
        </p:nvSpPr>
        <p:spPr>
          <a:xfrm>
            <a:off x="6396227" y="3826764"/>
            <a:ext cx="166116" cy="167640"/>
          </a:xfrm>
          <a:custGeom>
            <a:avLst/>
            <a:gdLst/>
            <a:ahLst/>
            <a:cxnLst/>
            <a:rect l="l" t="t" r="r" b="b"/>
            <a:pathLst>
              <a:path w="166116" h="167639">
                <a:moveTo>
                  <a:pt x="0" y="167639"/>
                </a:moveTo>
                <a:lnTo>
                  <a:pt x="161544" y="6095"/>
                </a:lnTo>
                <a:lnTo>
                  <a:pt x="166116" y="0"/>
                </a:lnTo>
                <a:lnTo>
                  <a:pt x="4571" y="161543"/>
                </a:lnTo>
                <a:lnTo>
                  <a:pt x="0" y="167639"/>
                </a:lnTo>
                <a:close/>
              </a:path>
            </a:pathLst>
          </a:custGeom>
          <a:solidFill>
            <a:srgbClr val="54D5D5"/>
          </a:solidFill>
        </p:spPr>
        <p:txBody>
          <a:bodyPr wrap="square" lIns="0" tIns="0" rIns="0" bIns="0" rtlCol="0">
            <a:noAutofit/>
          </a:bodyPr>
          <a:lstStyle/>
          <a:p>
            <a:endParaRPr/>
          </a:p>
        </p:txBody>
      </p:sp>
      <p:sp>
        <p:nvSpPr>
          <p:cNvPr id="4739" name="object 4739"/>
          <p:cNvSpPr/>
          <p:nvPr/>
        </p:nvSpPr>
        <p:spPr>
          <a:xfrm>
            <a:off x="6396227" y="3832860"/>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4740" name="object 4740"/>
          <p:cNvSpPr/>
          <p:nvPr/>
        </p:nvSpPr>
        <p:spPr>
          <a:xfrm>
            <a:off x="6618731" y="4286250"/>
            <a:ext cx="163830" cy="164592"/>
          </a:xfrm>
          <a:custGeom>
            <a:avLst/>
            <a:gdLst/>
            <a:ahLst/>
            <a:cxnLst/>
            <a:rect l="l" t="t" r="r" b="b"/>
            <a:pathLst>
              <a:path w="163829" h="164591">
                <a:moveTo>
                  <a:pt x="2285" y="161544"/>
                </a:moveTo>
                <a:lnTo>
                  <a:pt x="0" y="164592"/>
                </a:lnTo>
                <a:lnTo>
                  <a:pt x="161543" y="2286"/>
                </a:lnTo>
                <a:lnTo>
                  <a:pt x="163829" y="0"/>
                </a:lnTo>
                <a:lnTo>
                  <a:pt x="2285" y="161544"/>
                </a:lnTo>
                <a:close/>
              </a:path>
            </a:pathLst>
          </a:custGeom>
          <a:solidFill>
            <a:srgbClr val="51CBCB"/>
          </a:solidFill>
        </p:spPr>
        <p:txBody>
          <a:bodyPr wrap="square" lIns="0" tIns="0" rIns="0" bIns="0" rtlCol="0">
            <a:noAutofit/>
          </a:bodyPr>
          <a:lstStyle/>
          <a:p>
            <a:endParaRPr/>
          </a:p>
        </p:txBody>
      </p:sp>
      <p:sp>
        <p:nvSpPr>
          <p:cNvPr id="4741" name="object 4741"/>
          <p:cNvSpPr/>
          <p:nvPr/>
        </p:nvSpPr>
        <p:spPr>
          <a:xfrm>
            <a:off x="6621017" y="4286250"/>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4742" name="object 4742"/>
          <p:cNvSpPr/>
          <p:nvPr/>
        </p:nvSpPr>
        <p:spPr>
          <a:xfrm>
            <a:off x="6615684" y="4288536"/>
            <a:ext cx="164592" cy="163829"/>
          </a:xfrm>
          <a:custGeom>
            <a:avLst/>
            <a:gdLst/>
            <a:ahLst/>
            <a:cxnLst/>
            <a:rect l="l" t="t" r="r" b="b"/>
            <a:pathLst>
              <a:path w="164592" h="163829">
                <a:moveTo>
                  <a:pt x="3048" y="162306"/>
                </a:moveTo>
                <a:lnTo>
                  <a:pt x="164592" y="0"/>
                </a:lnTo>
                <a:lnTo>
                  <a:pt x="162306" y="2286"/>
                </a:lnTo>
                <a:lnTo>
                  <a:pt x="0" y="163830"/>
                </a:lnTo>
                <a:lnTo>
                  <a:pt x="3048" y="162306"/>
                </a:lnTo>
                <a:close/>
              </a:path>
            </a:pathLst>
          </a:custGeom>
          <a:solidFill>
            <a:srgbClr val="4FC6C6"/>
          </a:solidFill>
        </p:spPr>
        <p:txBody>
          <a:bodyPr wrap="square" lIns="0" tIns="0" rIns="0" bIns="0" rtlCol="0">
            <a:noAutofit/>
          </a:bodyPr>
          <a:lstStyle/>
          <a:p>
            <a:endParaRPr/>
          </a:p>
        </p:txBody>
      </p:sp>
      <p:sp>
        <p:nvSpPr>
          <p:cNvPr id="4743" name="object 4743"/>
          <p:cNvSpPr/>
          <p:nvPr/>
        </p:nvSpPr>
        <p:spPr>
          <a:xfrm>
            <a:off x="6618732" y="4288536"/>
            <a:ext cx="161544" cy="162306"/>
          </a:xfrm>
          <a:custGeom>
            <a:avLst/>
            <a:gdLst/>
            <a:ahLst/>
            <a:cxnLst/>
            <a:rect l="l" t="t" r="r" b="b"/>
            <a:pathLst>
              <a:path w="161544" h="162305">
                <a:moveTo>
                  <a:pt x="0" y="162306"/>
                </a:moveTo>
                <a:lnTo>
                  <a:pt x="161544" y="0"/>
                </a:lnTo>
              </a:path>
            </a:pathLst>
          </a:custGeom>
          <a:ln w="762">
            <a:solidFill>
              <a:srgbClr val="4FC6C6"/>
            </a:solidFill>
          </a:ln>
        </p:spPr>
        <p:txBody>
          <a:bodyPr wrap="square" lIns="0" tIns="0" rIns="0" bIns="0" rtlCol="0">
            <a:noAutofit/>
          </a:bodyPr>
          <a:lstStyle/>
          <a:p>
            <a:endParaRPr/>
          </a:p>
        </p:txBody>
      </p:sp>
      <p:sp>
        <p:nvSpPr>
          <p:cNvPr id="4744" name="object 4744"/>
          <p:cNvSpPr/>
          <p:nvPr/>
        </p:nvSpPr>
        <p:spPr>
          <a:xfrm>
            <a:off x="6613397" y="4290822"/>
            <a:ext cx="164592" cy="162306"/>
          </a:xfrm>
          <a:custGeom>
            <a:avLst/>
            <a:gdLst/>
            <a:ahLst/>
            <a:cxnLst/>
            <a:rect l="l" t="t" r="r" b="b"/>
            <a:pathLst>
              <a:path w="164592" h="162305">
                <a:moveTo>
                  <a:pt x="2285" y="161543"/>
                </a:moveTo>
                <a:lnTo>
                  <a:pt x="164591" y="0"/>
                </a:lnTo>
                <a:lnTo>
                  <a:pt x="161543" y="761"/>
                </a:lnTo>
                <a:lnTo>
                  <a:pt x="0" y="162305"/>
                </a:lnTo>
                <a:lnTo>
                  <a:pt x="2285" y="161543"/>
                </a:lnTo>
                <a:close/>
              </a:path>
            </a:pathLst>
          </a:custGeom>
          <a:solidFill>
            <a:srgbClr val="4ABABA"/>
          </a:solidFill>
        </p:spPr>
        <p:txBody>
          <a:bodyPr wrap="square" lIns="0" tIns="0" rIns="0" bIns="0" rtlCol="0">
            <a:noAutofit/>
          </a:bodyPr>
          <a:lstStyle/>
          <a:p>
            <a:endParaRPr/>
          </a:p>
        </p:txBody>
      </p:sp>
      <p:sp>
        <p:nvSpPr>
          <p:cNvPr id="4745" name="object 4745"/>
          <p:cNvSpPr/>
          <p:nvPr/>
        </p:nvSpPr>
        <p:spPr>
          <a:xfrm>
            <a:off x="6615683" y="4290822"/>
            <a:ext cx="162306" cy="161544"/>
          </a:xfrm>
          <a:custGeom>
            <a:avLst/>
            <a:gdLst/>
            <a:ahLst/>
            <a:cxnLst/>
            <a:rect l="l" t="t" r="r" b="b"/>
            <a:pathLst>
              <a:path w="162305" h="161544">
                <a:moveTo>
                  <a:pt x="0" y="161543"/>
                </a:moveTo>
                <a:lnTo>
                  <a:pt x="162306" y="0"/>
                </a:lnTo>
              </a:path>
            </a:pathLst>
          </a:custGeom>
          <a:ln w="762">
            <a:solidFill>
              <a:srgbClr val="4ABABA"/>
            </a:solidFill>
          </a:ln>
        </p:spPr>
        <p:txBody>
          <a:bodyPr wrap="square" lIns="0" tIns="0" rIns="0" bIns="0" rtlCol="0">
            <a:noAutofit/>
          </a:bodyPr>
          <a:lstStyle/>
          <a:p>
            <a:endParaRPr/>
          </a:p>
        </p:txBody>
      </p:sp>
      <p:sp>
        <p:nvSpPr>
          <p:cNvPr id="4746" name="object 4746"/>
          <p:cNvSpPr/>
          <p:nvPr/>
        </p:nvSpPr>
        <p:spPr>
          <a:xfrm>
            <a:off x="6611112" y="4291583"/>
            <a:ext cx="163830" cy="162306"/>
          </a:xfrm>
          <a:custGeom>
            <a:avLst/>
            <a:gdLst/>
            <a:ahLst/>
            <a:cxnLst/>
            <a:rect l="l" t="t" r="r" b="b"/>
            <a:pathLst>
              <a:path w="163829" h="162305">
                <a:moveTo>
                  <a:pt x="2285" y="161544"/>
                </a:moveTo>
                <a:lnTo>
                  <a:pt x="163829" y="0"/>
                </a:lnTo>
                <a:lnTo>
                  <a:pt x="161543" y="762"/>
                </a:lnTo>
                <a:lnTo>
                  <a:pt x="0" y="162306"/>
                </a:lnTo>
                <a:lnTo>
                  <a:pt x="2285" y="161544"/>
                </a:lnTo>
                <a:close/>
              </a:path>
            </a:pathLst>
          </a:custGeom>
          <a:solidFill>
            <a:srgbClr val="44ACAC"/>
          </a:solidFill>
        </p:spPr>
        <p:txBody>
          <a:bodyPr wrap="square" lIns="0" tIns="0" rIns="0" bIns="0" rtlCol="0">
            <a:noAutofit/>
          </a:bodyPr>
          <a:lstStyle/>
          <a:p>
            <a:endParaRPr/>
          </a:p>
        </p:txBody>
      </p:sp>
      <p:sp>
        <p:nvSpPr>
          <p:cNvPr id="4747" name="object 4747"/>
          <p:cNvSpPr/>
          <p:nvPr/>
        </p:nvSpPr>
        <p:spPr>
          <a:xfrm>
            <a:off x="6613398" y="4291583"/>
            <a:ext cx="161544" cy="161544"/>
          </a:xfrm>
          <a:custGeom>
            <a:avLst/>
            <a:gdLst/>
            <a:ahLst/>
            <a:cxnLst/>
            <a:rect l="l" t="t" r="r" b="b"/>
            <a:pathLst>
              <a:path w="161544" h="161544">
                <a:moveTo>
                  <a:pt x="0" y="161544"/>
                </a:moveTo>
                <a:lnTo>
                  <a:pt x="161544" y="0"/>
                </a:lnTo>
              </a:path>
            </a:pathLst>
          </a:custGeom>
          <a:ln w="762">
            <a:solidFill>
              <a:srgbClr val="44ACAC"/>
            </a:solidFill>
          </a:ln>
        </p:spPr>
        <p:txBody>
          <a:bodyPr wrap="square" lIns="0" tIns="0" rIns="0" bIns="0" rtlCol="0">
            <a:noAutofit/>
          </a:bodyPr>
          <a:lstStyle/>
          <a:p>
            <a:endParaRPr/>
          </a:p>
        </p:txBody>
      </p:sp>
      <p:sp>
        <p:nvSpPr>
          <p:cNvPr id="4748" name="object 4748"/>
          <p:cNvSpPr/>
          <p:nvPr/>
        </p:nvSpPr>
        <p:spPr>
          <a:xfrm>
            <a:off x="6608825" y="4291583"/>
            <a:ext cx="163830" cy="162306"/>
          </a:xfrm>
          <a:custGeom>
            <a:avLst/>
            <a:gdLst/>
            <a:ahLst/>
            <a:cxnLst/>
            <a:rect l="l" t="t" r="r" b="b"/>
            <a:pathLst>
              <a:path w="163829" h="162305">
                <a:moveTo>
                  <a:pt x="2285" y="162306"/>
                </a:moveTo>
                <a:lnTo>
                  <a:pt x="163829" y="762"/>
                </a:lnTo>
                <a:lnTo>
                  <a:pt x="161543" y="0"/>
                </a:lnTo>
                <a:lnTo>
                  <a:pt x="0" y="161544"/>
                </a:lnTo>
                <a:lnTo>
                  <a:pt x="2285" y="162306"/>
                </a:lnTo>
                <a:close/>
              </a:path>
            </a:pathLst>
          </a:custGeom>
          <a:solidFill>
            <a:srgbClr val="3C9797"/>
          </a:solidFill>
        </p:spPr>
        <p:txBody>
          <a:bodyPr wrap="square" lIns="0" tIns="0" rIns="0" bIns="0" rtlCol="0">
            <a:noAutofit/>
          </a:bodyPr>
          <a:lstStyle/>
          <a:p>
            <a:endParaRPr/>
          </a:p>
        </p:txBody>
      </p:sp>
      <p:sp>
        <p:nvSpPr>
          <p:cNvPr id="4749" name="object 4749"/>
          <p:cNvSpPr/>
          <p:nvPr/>
        </p:nvSpPr>
        <p:spPr>
          <a:xfrm>
            <a:off x="6611111" y="4292345"/>
            <a:ext cx="161544" cy="161544"/>
          </a:xfrm>
          <a:custGeom>
            <a:avLst/>
            <a:gdLst/>
            <a:ahLst/>
            <a:cxnLst/>
            <a:rect l="l" t="t" r="r" b="b"/>
            <a:pathLst>
              <a:path w="161544" h="161544">
                <a:moveTo>
                  <a:pt x="0" y="161543"/>
                </a:moveTo>
                <a:lnTo>
                  <a:pt x="161544" y="0"/>
                </a:lnTo>
              </a:path>
            </a:pathLst>
          </a:custGeom>
          <a:ln w="762">
            <a:solidFill>
              <a:srgbClr val="3C9797"/>
            </a:solidFill>
          </a:ln>
        </p:spPr>
        <p:txBody>
          <a:bodyPr wrap="square" lIns="0" tIns="0" rIns="0" bIns="0" rtlCol="0">
            <a:noAutofit/>
          </a:bodyPr>
          <a:lstStyle/>
          <a:p>
            <a:endParaRPr/>
          </a:p>
        </p:txBody>
      </p:sp>
      <p:sp>
        <p:nvSpPr>
          <p:cNvPr id="4750" name="object 4750"/>
          <p:cNvSpPr/>
          <p:nvPr/>
        </p:nvSpPr>
        <p:spPr>
          <a:xfrm>
            <a:off x="6606540" y="4290821"/>
            <a:ext cx="163830" cy="162306"/>
          </a:xfrm>
          <a:custGeom>
            <a:avLst/>
            <a:gdLst/>
            <a:ahLst/>
            <a:cxnLst/>
            <a:rect l="l" t="t" r="r" b="b"/>
            <a:pathLst>
              <a:path w="163829" h="162305">
                <a:moveTo>
                  <a:pt x="2285" y="162305"/>
                </a:moveTo>
                <a:lnTo>
                  <a:pt x="163829" y="761"/>
                </a:lnTo>
                <a:lnTo>
                  <a:pt x="161543" y="0"/>
                </a:lnTo>
                <a:lnTo>
                  <a:pt x="0" y="161543"/>
                </a:lnTo>
                <a:lnTo>
                  <a:pt x="2285" y="162305"/>
                </a:lnTo>
                <a:close/>
              </a:path>
            </a:pathLst>
          </a:custGeom>
          <a:solidFill>
            <a:srgbClr val="44ACAC"/>
          </a:solidFill>
        </p:spPr>
        <p:txBody>
          <a:bodyPr wrap="square" lIns="0" tIns="0" rIns="0" bIns="0" rtlCol="0">
            <a:noAutofit/>
          </a:bodyPr>
          <a:lstStyle/>
          <a:p>
            <a:endParaRPr/>
          </a:p>
        </p:txBody>
      </p:sp>
      <p:sp>
        <p:nvSpPr>
          <p:cNvPr id="4751" name="object 4751"/>
          <p:cNvSpPr/>
          <p:nvPr/>
        </p:nvSpPr>
        <p:spPr>
          <a:xfrm>
            <a:off x="6608826" y="4291583"/>
            <a:ext cx="161544" cy="161544"/>
          </a:xfrm>
          <a:custGeom>
            <a:avLst/>
            <a:gdLst/>
            <a:ahLst/>
            <a:cxnLst/>
            <a:rect l="l" t="t" r="r" b="b"/>
            <a:pathLst>
              <a:path w="161544" h="161544">
                <a:moveTo>
                  <a:pt x="0" y="161544"/>
                </a:moveTo>
                <a:lnTo>
                  <a:pt x="161544" y="0"/>
                </a:lnTo>
              </a:path>
            </a:pathLst>
          </a:custGeom>
          <a:ln w="762">
            <a:solidFill>
              <a:srgbClr val="44ACAC"/>
            </a:solidFill>
          </a:ln>
        </p:spPr>
        <p:txBody>
          <a:bodyPr wrap="square" lIns="0" tIns="0" rIns="0" bIns="0" rtlCol="0">
            <a:noAutofit/>
          </a:bodyPr>
          <a:lstStyle/>
          <a:p>
            <a:endParaRPr/>
          </a:p>
        </p:txBody>
      </p:sp>
      <p:sp>
        <p:nvSpPr>
          <p:cNvPr id="4752" name="object 4752"/>
          <p:cNvSpPr/>
          <p:nvPr/>
        </p:nvSpPr>
        <p:spPr>
          <a:xfrm>
            <a:off x="6607302" y="4291583"/>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4ACAC"/>
          </a:solidFill>
        </p:spPr>
        <p:txBody>
          <a:bodyPr wrap="square" lIns="0" tIns="0" rIns="0" bIns="0" rtlCol="0">
            <a:noAutofit/>
          </a:bodyPr>
          <a:lstStyle/>
          <a:p>
            <a:endParaRPr/>
          </a:p>
        </p:txBody>
      </p:sp>
      <p:sp>
        <p:nvSpPr>
          <p:cNvPr id="4753" name="object 4753"/>
          <p:cNvSpPr/>
          <p:nvPr/>
        </p:nvSpPr>
        <p:spPr>
          <a:xfrm>
            <a:off x="6606539" y="4290821"/>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47B5B5"/>
          </a:solidFill>
        </p:spPr>
        <p:txBody>
          <a:bodyPr wrap="square" lIns="0" tIns="0" rIns="0" bIns="0" rtlCol="0">
            <a:noAutofit/>
          </a:bodyPr>
          <a:lstStyle/>
          <a:p>
            <a:endParaRPr/>
          </a:p>
        </p:txBody>
      </p:sp>
      <p:sp>
        <p:nvSpPr>
          <p:cNvPr id="4754" name="object 4754"/>
          <p:cNvSpPr/>
          <p:nvPr/>
        </p:nvSpPr>
        <p:spPr>
          <a:xfrm>
            <a:off x="6602729" y="4287012"/>
            <a:ext cx="165354" cy="165354"/>
          </a:xfrm>
          <a:custGeom>
            <a:avLst/>
            <a:gdLst/>
            <a:ahLst/>
            <a:cxnLst/>
            <a:rect l="l" t="t" r="r" b="b"/>
            <a:pathLst>
              <a:path w="165353" h="165353">
                <a:moveTo>
                  <a:pt x="3809" y="165354"/>
                </a:moveTo>
                <a:lnTo>
                  <a:pt x="165353" y="3810"/>
                </a:lnTo>
                <a:lnTo>
                  <a:pt x="161543" y="0"/>
                </a:lnTo>
                <a:lnTo>
                  <a:pt x="0" y="161544"/>
                </a:lnTo>
                <a:lnTo>
                  <a:pt x="3809" y="165354"/>
                </a:lnTo>
                <a:close/>
              </a:path>
            </a:pathLst>
          </a:custGeom>
          <a:solidFill>
            <a:srgbClr val="4CBEBE"/>
          </a:solidFill>
        </p:spPr>
        <p:txBody>
          <a:bodyPr wrap="square" lIns="0" tIns="0" rIns="0" bIns="0" rtlCol="0">
            <a:noAutofit/>
          </a:bodyPr>
          <a:lstStyle/>
          <a:p>
            <a:endParaRPr/>
          </a:p>
        </p:txBody>
      </p:sp>
      <p:sp>
        <p:nvSpPr>
          <p:cNvPr id="4755" name="object 4755"/>
          <p:cNvSpPr/>
          <p:nvPr/>
        </p:nvSpPr>
        <p:spPr>
          <a:xfrm>
            <a:off x="6606539" y="4290822"/>
            <a:ext cx="161544" cy="161544"/>
          </a:xfrm>
          <a:custGeom>
            <a:avLst/>
            <a:gdLst/>
            <a:ahLst/>
            <a:cxnLst/>
            <a:rect l="l" t="t" r="r" b="b"/>
            <a:pathLst>
              <a:path w="161544" h="161544">
                <a:moveTo>
                  <a:pt x="0" y="161543"/>
                </a:moveTo>
                <a:lnTo>
                  <a:pt x="161544" y="0"/>
                </a:lnTo>
              </a:path>
            </a:pathLst>
          </a:custGeom>
          <a:ln w="762">
            <a:solidFill>
              <a:srgbClr val="4CBEBE"/>
            </a:solidFill>
          </a:ln>
        </p:spPr>
        <p:txBody>
          <a:bodyPr wrap="square" lIns="0" tIns="0" rIns="0" bIns="0" rtlCol="0">
            <a:noAutofit/>
          </a:bodyPr>
          <a:lstStyle/>
          <a:p>
            <a:endParaRPr/>
          </a:p>
        </p:txBody>
      </p:sp>
      <p:sp>
        <p:nvSpPr>
          <p:cNvPr id="4756" name="object 4756"/>
          <p:cNvSpPr/>
          <p:nvPr/>
        </p:nvSpPr>
        <p:spPr>
          <a:xfrm>
            <a:off x="6605777" y="4290060"/>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CBEBE"/>
          </a:solidFill>
        </p:spPr>
        <p:txBody>
          <a:bodyPr wrap="square" lIns="0" tIns="0" rIns="0" bIns="0" rtlCol="0">
            <a:noAutofit/>
          </a:bodyPr>
          <a:lstStyle/>
          <a:p>
            <a:endParaRPr/>
          </a:p>
        </p:txBody>
      </p:sp>
      <p:sp>
        <p:nvSpPr>
          <p:cNvPr id="4757" name="object 4757"/>
          <p:cNvSpPr/>
          <p:nvPr/>
        </p:nvSpPr>
        <p:spPr>
          <a:xfrm>
            <a:off x="6604253" y="4289298"/>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DC3C3"/>
          </a:solidFill>
        </p:spPr>
        <p:txBody>
          <a:bodyPr wrap="square" lIns="0" tIns="0" rIns="0" bIns="0" rtlCol="0">
            <a:noAutofit/>
          </a:bodyPr>
          <a:lstStyle/>
          <a:p>
            <a:endParaRPr/>
          </a:p>
        </p:txBody>
      </p:sp>
      <p:sp>
        <p:nvSpPr>
          <p:cNvPr id="4758" name="object 4758"/>
          <p:cNvSpPr/>
          <p:nvPr/>
        </p:nvSpPr>
        <p:spPr>
          <a:xfrm>
            <a:off x="6603492" y="4287774"/>
            <a:ext cx="162306" cy="163068"/>
          </a:xfrm>
          <a:custGeom>
            <a:avLst/>
            <a:gdLst/>
            <a:ahLst/>
            <a:cxnLst/>
            <a:rect l="l" t="t" r="r" b="b"/>
            <a:pathLst>
              <a:path w="162305" h="163067">
                <a:moveTo>
                  <a:pt x="761" y="163067"/>
                </a:moveTo>
                <a:lnTo>
                  <a:pt x="162305" y="1523"/>
                </a:lnTo>
                <a:lnTo>
                  <a:pt x="161543" y="0"/>
                </a:lnTo>
                <a:lnTo>
                  <a:pt x="0" y="161543"/>
                </a:lnTo>
                <a:lnTo>
                  <a:pt x="761" y="163067"/>
                </a:lnTo>
                <a:close/>
              </a:path>
            </a:pathLst>
          </a:custGeom>
          <a:solidFill>
            <a:srgbClr val="4FC6C6"/>
          </a:solidFill>
        </p:spPr>
        <p:txBody>
          <a:bodyPr wrap="square" lIns="0" tIns="0" rIns="0" bIns="0" rtlCol="0">
            <a:noAutofit/>
          </a:bodyPr>
          <a:lstStyle/>
          <a:p>
            <a:endParaRPr/>
          </a:p>
        </p:txBody>
      </p:sp>
      <p:sp>
        <p:nvSpPr>
          <p:cNvPr id="4759" name="object 4759"/>
          <p:cNvSpPr/>
          <p:nvPr/>
        </p:nvSpPr>
        <p:spPr>
          <a:xfrm>
            <a:off x="6602730" y="4287011"/>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1CACA"/>
          </a:solidFill>
        </p:spPr>
        <p:txBody>
          <a:bodyPr wrap="square" lIns="0" tIns="0" rIns="0" bIns="0" rtlCol="0">
            <a:noAutofit/>
          </a:bodyPr>
          <a:lstStyle/>
          <a:p>
            <a:endParaRPr/>
          </a:p>
        </p:txBody>
      </p:sp>
      <p:sp>
        <p:nvSpPr>
          <p:cNvPr id="4760" name="object 4760"/>
          <p:cNvSpPr/>
          <p:nvPr/>
        </p:nvSpPr>
        <p:spPr>
          <a:xfrm>
            <a:off x="6600443" y="4283963"/>
            <a:ext cx="163830" cy="164592"/>
          </a:xfrm>
          <a:custGeom>
            <a:avLst/>
            <a:gdLst/>
            <a:ahLst/>
            <a:cxnLst/>
            <a:rect l="l" t="t" r="r" b="b"/>
            <a:pathLst>
              <a:path w="163829" h="164591">
                <a:moveTo>
                  <a:pt x="2285" y="164592"/>
                </a:moveTo>
                <a:lnTo>
                  <a:pt x="163829" y="3048"/>
                </a:lnTo>
                <a:lnTo>
                  <a:pt x="161543" y="0"/>
                </a:lnTo>
                <a:lnTo>
                  <a:pt x="0" y="162306"/>
                </a:lnTo>
                <a:lnTo>
                  <a:pt x="2285" y="164592"/>
                </a:lnTo>
                <a:close/>
              </a:path>
            </a:pathLst>
          </a:custGeom>
          <a:solidFill>
            <a:srgbClr val="52CFCF"/>
          </a:solidFill>
        </p:spPr>
        <p:txBody>
          <a:bodyPr wrap="square" lIns="0" tIns="0" rIns="0" bIns="0" rtlCol="0">
            <a:noAutofit/>
          </a:bodyPr>
          <a:lstStyle/>
          <a:p>
            <a:endParaRPr/>
          </a:p>
        </p:txBody>
      </p:sp>
      <p:sp>
        <p:nvSpPr>
          <p:cNvPr id="4761" name="object 4761"/>
          <p:cNvSpPr/>
          <p:nvPr/>
        </p:nvSpPr>
        <p:spPr>
          <a:xfrm>
            <a:off x="6602729" y="4287011"/>
            <a:ext cx="161544" cy="161544"/>
          </a:xfrm>
          <a:custGeom>
            <a:avLst/>
            <a:gdLst/>
            <a:ahLst/>
            <a:cxnLst/>
            <a:rect l="l" t="t" r="r" b="b"/>
            <a:pathLst>
              <a:path w="161544" h="161544">
                <a:moveTo>
                  <a:pt x="0" y="161544"/>
                </a:moveTo>
                <a:lnTo>
                  <a:pt x="161544" y="0"/>
                </a:lnTo>
              </a:path>
            </a:pathLst>
          </a:custGeom>
          <a:ln w="762">
            <a:solidFill>
              <a:srgbClr val="52CFCF"/>
            </a:solidFill>
          </a:ln>
        </p:spPr>
        <p:txBody>
          <a:bodyPr wrap="square" lIns="0" tIns="0" rIns="0" bIns="0" rtlCol="0">
            <a:noAutofit/>
          </a:bodyPr>
          <a:lstStyle/>
          <a:p>
            <a:endParaRPr/>
          </a:p>
        </p:txBody>
      </p:sp>
      <p:sp>
        <p:nvSpPr>
          <p:cNvPr id="4762" name="object 4762"/>
          <p:cNvSpPr/>
          <p:nvPr/>
        </p:nvSpPr>
        <p:spPr>
          <a:xfrm>
            <a:off x="6601967" y="4286249"/>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2CFCF"/>
          </a:solidFill>
        </p:spPr>
        <p:txBody>
          <a:bodyPr wrap="square" lIns="0" tIns="0" rIns="0" bIns="0" rtlCol="0">
            <a:noAutofit/>
          </a:bodyPr>
          <a:lstStyle/>
          <a:p>
            <a:endParaRPr/>
          </a:p>
        </p:txBody>
      </p:sp>
      <p:sp>
        <p:nvSpPr>
          <p:cNvPr id="4763" name="object 4763"/>
          <p:cNvSpPr/>
          <p:nvPr/>
        </p:nvSpPr>
        <p:spPr>
          <a:xfrm>
            <a:off x="6601205" y="4285488"/>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3D2D2"/>
          </a:solidFill>
        </p:spPr>
        <p:txBody>
          <a:bodyPr wrap="square" lIns="0" tIns="0" rIns="0" bIns="0" rtlCol="0">
            <a:noAutofit/>
          </a:bodyPr>
          <a:lstStyle/>
          <a:p>
            <a:endParaRPr/>
          </a:p>
        </p:txBody>
      </p:sp>
      <p:sp>
        <p:nvSpPr>
          <p:cNvPr id="4764" name="object 4764"/>
          <p:cNvSpPr/>
          <p:nvPr/>
        </p:nvSpPr>
        <p:spPr>
          <a:xfrm>
            <a:off x="6600443" y="4283964"/>
            <a:ext cx="162306" cy="163068"/>
          </a:xfrm>
          <a:custGeom>
            <a:avLst/>
            <a:gdLst/>
            <a:ahLst/>
            <a:cxnLst/>
            <a:rect l="l" t="t" r="r" b="b"/>
            <a:pathLst>
              <a:path w="162305" h="163067">
                <a:moveTo>
                  <a:pt x="761" y="163068"/>
                </a:moveTo>
                <a:lnTo>
                  <a:pt x="162305" y="1524"/>
                </a:lnTo>
                <a:lnTo>
                  <a:pt x="161543" y="0"/>
                </a:lnTo>
                <a:lnTo>
                  <a:pt x="0" y="162306"/>
                </a:lnTo>
                <a:lnTo>
                  <a:pt x="761" y="163068"/>
                </a:lnTo>
                <a:close/>
              </a:path>
            </a:pathLst>
          </a:custGeom>
          <a:solidFill>
            <a:srgbClr val="54D4D4"/>
          </a:solidFill>
        </p:spPr>
        <p:txBody>
          <a:bodyPr wrap="square" lIns="0" tIns="0" rIns="0" bIns="0" rtlCol="0">
            <a:noAutofit/>
          </a:bodyPr>
          <a:lstStyle/>
          <a:p>
            <a:endParaRPr/>
          </a:p>
        </p:txBody>
      </p:sp>
      <p:sp>
        <p:nvSpPr>
          <p:cNvPr id="4765" name="object 4765"/>
          <p:cNvSpPr/>
          <p:nvPr/>
        </p:nvSpPr>
        <p:spPr>
          <a:xfrm>
            <a:off x="6598920" y="4280916"/>
            <a:ext cx="163068" cy="165354"/>
          </a:xfrm>
          <a:custGeom>
            <a:avLst/>
            <a:gdLst/>
            <a:ahLst/>
            <a:cxnLst/>
            <a:rect l="l" t="t" r="r" b="b"/>
            <a:pathLst>
              <a:path w="163068" h="165353">
                <a:moveTo>
                  <a:pt x="1524" y="165354"/>
                </a:moveTo>
                <a:lnTo>
                  <a:pt x="163068" y="3048"/>
                </a:lnTo>
                <a:lnTo>
                  <a:pt x="161544" y="0"/>
                </a:lnTo>
                <a:lnTo>
                  <a:pt x="0" y="161544"/>
                </a:lnTo>
                <a:lnTo>
                  <a:pt x="1524" y="165354"/>
                </a:lnTo>
                <a:close/>
              </a:path>
            </a:pathLst>
          </a:custGeom>
          <a:solidFill>
            <a:srgbClr val="55D7D7"/>
          </a:solidFill>
        </p:spPr>
        <p:txBody>
          <a:bodyPr wrap="square" lIns="0" tIns="0" rIns="0" bIns="0" rtlCol="0">
            <a:noAutofit/>
          </a:bodyPr>
          <a:lstStyle/>
          <a:p>
            <a:endParaRPr/>
          </a:p>
        </p:txBody>
      </p:sp>
      <p:sp>
        <p:nvSpPr>
          <p:cNvPr id="4766" name="object 4766"/>
          <p:cNvSpPr/>
          <p:nvPr/>
        </p:nvSpPr>
        <p:spPr>
          <a:xfrm>
            <a:off x="6600444" y="4283964"/>
            <a:ext cx="161544" cy="162306"/>
          </a:xfrm>
          <a:custGeom>
            <a:avLst/>
            <a:gdLst/>
            <a:ahLst/>
            <a:cxnLst/>
            <a:rect l="l" t="t" r="r" b="b"/>
            <a:pathLst>
              <a:path w="161544" h="162305">
                <a:moveTo>
                  <a:pt x="0" y="162306"/>
                </a:moveTo>
                <a:lnTo>
                  <a:pt x="161544" y="0"/>
                </a:lnTo>
              </a:path>
            </a:pathLst>
          </a:custGeom>
          <a:ln w="762">
            <a:solidFill>
              <a:srgbClr val="55D7D7"/>
            </a:solidFill>
          </a:ln>
        </p:spPr>
        <p:txBody>
          <a:bodyPr wrap="square" lIns="0" tIns="0" rIns="0" bIns="0" rtlCol="0">
            <a:noAutofit/>
          </a:bodyPr>
          <a:lstStyle/>
          <a:p>
            <a:endParaRPr/>
          </a:p>
        </p:txBody>
      </p:sp>
      <p:sp>
        <p:nvSpPr>
          <p:cNvPr id="4767" name="object 4767"/>
          <p:cNvSpPr/>
          <p:nvPr/>
        </p:nvSpPr>
        <p:spPr>
          <a:xfrm>
            <a:off x="6599682" y="4283202"/>
            <a:ext cx="162306" cy="163068"/>
          </a:xfrm>
          <a:custGeom>
            <a:avLst/>
            <a:gdLst/>
            <a:ahLst/>
            <a:cxnLst/>
            <a:rect l="l" t="t" r="r" b="b"/>
            <a:pathLst>
              <a:path w="162305" h="163067">
                <a:moveTo>
                  <a:pt x="761" y="163067"/>
                </a:moveTo>
                <a:lnTo>
                  <a:pt x="162305" y="761"/>
                </a:lnTo>
                <a:lnTo>
                  <a:pt x="162305" y="0"/>
                </a:lnTo>
                <a:lnTo>
                  <a:pt x="0" y="161543"/>
                </a:lnTo>
                <a:lnTo>
                  <a:pt x="761" y="163067"/>
                </a:lnTo>
                <a:close/>
              </a:path>
            </a:pathLst>
          </a:custGeom>
          <a:solidFill>
            <a:srgbClr val="55D7D7"/>
          </a:solidFill>
        </p:spPr>
        <p:txBody>
          <a:bodyPr wrap="square" lIns="0" tIns="0" rIns="0" bIns="0" rtlCol="0">
            <a:noAutofit/>
          </a:bodyPr>
          <a:lstStyle/>
          <a:p>
            <a:endParaRPr/>
          </a:p>
        </p:txBody>
      </p:sp>
      <p:sp>
        <p:nvSpPr>
          <p:cNvPr id="4768" name="object 4768"/>
          <p:cNvSpPr/>
          <p:nvPr/>
        </p:nvSpPr>
        <p:spPr>
          <a:xfrm>
            <a:off x="6599682" y="4281677"/>
            <a:ext cx="162306" cy="163068"/>
          </a:xfrm>
          <a:custGeom>
            <a:avLst/>
            <a:gdLst/>
            <a:ahLst/>
            <a:cxnLst/>
            <a:rect l="l" t="t" r="r" b="b"/>
            <a:pathLst>
              <a:path w="162305" h="163067">
                <a:moveTo>
                  <a:pt x="0" y="163067"/>
                </a:moveTo>
                <a:lnTo>
                  <a:pt x="162306" y="1523"/>
                </a:lnTo>
                <a:lnTo>
                  <a:pt x="161544" y="0"/>
                </a:lnTo>
                <a:lnTo>
                  <a:pt x="0" y="161543"/>
                </a:lnTo>
                <a:lnTo>
                  <a:pt x="0" y="163067"/>
                </a:lnTo>
                <a:close/>
              </a:path>
            </a:pathLst>
          </a:custGeom>
          <a:solidFill>
            <a:srgbClr val="56D8D8"/>
          </a:solidFill>
        </p:spPr>
        <p:txBody>
          <a:bodyPr wrap="square" lIns="0" tIns="0" rIns="0" bIns="0" rtlCol="0">
            <a:noAutofit/>
          </a:bodyPr>
          <a:lstStyle/>
          <a:p>
            <a:endParaRPr/>
          </a:p>
        </p:txBody>
      </p:sp>
      <p:sp>
        <p:nvSpPr>
          <p:cNvPr id="4769" name="object 4769"/>
          <p:cNvSpPr/>
          <p:nvPr/>
        </p:nvSpPr>
        <p:spPr>
          <a:xfrm>
            <a:off x="6598920" y="4280916"/>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7DBDB"/>
          </a:solidFill>
        </p:spPr>
        <p:txBody>
          <a:bodyPr wrap="square" lIns="0" tIns="0" rIns="0" bIns="0" rtlCol="0">
            <a:noAutofit/>
          </a:bodyPr>
          <a:lstStyle/>
          <a:p>
            <a:endParaRPr/>
          </a:p>
        </p:txBody>
      </p:sp>
      <p:sp>
        <p:nvSpPr>
          <p:cNvPr id="4770" name="object 4770"/>
          <p:cNvSpPr/>
          <p:nvPr/>
        </p:nvSpPr>
        <p:spPr>
          <a:xfrm>
            <a:off x="6596634" y="4271772"/>
            <a:ext cx="163830" cy="170688"/>
          </a:xfrm>
          <a:custGeom>
            <a:avLst/>
            <a:gdLst/>
            <a:ahLst/>
            <a:cxnLst/>
            <a:rect l="l" t="t" r="r" b="b"/>
            <a:pathLst>
              <a:path w="163829" h="170687">
                <a:moveTo>
                  <a:pt x="2285" y="170687"/>
                </a:moveTo>
                <a:lnTo>
                  <a:pt x="163829" y="9143"/>
                </a:lnTo>
                <a:lnTo>
                  <a:pt x="161543" y="0"/>
                </a:lnTo>
                <a:lnTo>
                  <a:pt x="0" y="161543"/>
                </a:lnTo>
                <a:lnTo>
                  <a:pt x="2285" y="170687"/>
                </a:lnTo>
                <a:close/>
              </a:path>
            </a:pathLst>
          </a:custGeom>
          <a:solidFill>
            <a:srgbClr val="58DDDD"/>
          </a:solidFill>
        </p:spPr>
        <p:txBody>
          <a:bodyPr wrap="square" lIns="0" tIns="0" rIns="0" bIns="0" rtlCol="0">
            <a:noAutofit/>
          </a:bodyPr>
          <a:lstStyle/>
          <a:p>
            <a:endParaRPr/>
          </a:p>
        </p:txBody>
      </p:sp>
      <p:sp>
        <p:nvSpPr>
          <p:cNvPr id="4771" name="object 4771"/>
          <p:cNvSpPr/>
          <p:nvPr/>
        </p:nvSpPr>
        <p:spPr>
          <a:xfrm>
            <a:off x="6598920" y="4280916"/>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4772" name="object 4772"/>
          <p:cNvSpPr/>
          <p:nvPr/>
        </p:nvSpPr>
        <p:spPr>
          <a:xfrm>
            <a:off x="6598158" y="4277868"/>
            <a:ext cx="162306" cy="164592"/>
          </a:xfrm>
          <a:custGeom>
            <a:avLst/>
            <a:gdLst/>
            <a:ahLst/>
            <a:cxnLst/>
            <a:rect l="l" t="t" r="r" b="b"/>
            <a:pathLst>
              <a:path w="162305" h="164591">
                <a:moveTo>
                  <a:pt x="761" y="164591"/>
                </a:moveTo>
                <a:lnTo>
                  <a:pt x="162305" y="3047"/>
                </a:lnTo>
                <a:lnTo>
                  <a:pt x="161543" y="0"/>
                </a:lnTo>
                <a:lnTo>
                  <a:pt x="0" y="161543"/>
                </a:lnTo>
                <a:lnTo>
                  <a:pt x="761" y="164591"/>
                </a:lnTo>
                <a:close/>
              </a:path>
            </a:pathLst>
          </a:custGeom>
          <a:solidFill>
            <a:srgbClr val="58DDDD"/>
          </a:solidFill>
        </p:spPr>
        <p:txBody>
          <a:bodyPr wrap="square" lIns="0" tIns="0" rIns="0" bIns="0" rtlCol="0">
            <a:noAutofit/>
          </a:bodyPr>
          <a:lstStyle/>
          <a:p>
            <a:endParaRPr/>
          </a:p>
        </p:txBody>
      </p:sp>
      <p:sp>
        <p:nvSpPr>
          <p:cNvPr id="4773" name="object 4773"/>
          <p:cNvSpPr/>
          <p:nvPr/>
        </p:nvSpPr>
        <p:spPr>
          <a:xfrm>
            <a:off x="6597395" y="4274819"/>
            <a:ext cx="162306" cy="164592"/>
          </a:xfrm>
          <a:custGeom>
            <a:avLst/>
            <a:gdLst/>
            <a:ahLst/>
            <a:cxnLst/>
            <a:rect l="l" t="t" r="r" b="b"/>
            <a:pathLst>
              <a:path w="162305" h="164591">
                <a:moveTo>
                  <a:pt x="761" y="164591"/>
                </a:moveTo>
                <a:lnTo>
                  <a:pt x="162305" y="3047"/>
                </a:lnTo>
                <a:lnTo>
                  <a:pt x="161543" y="0"/>
                </a:lnTo>
                <a:lnTo>
                  <a:pt x="0" y="161543"/>
                </a:lnTo>
                <a:lnTo>
                  <a:pt x="761" y="164591"/>
                </a:lnTo>
                <a:close/>
              </a:path>
            </a:pathLst>
          </a:custGeom>
          <a:solidFill>
            <a:srgbClr val="57DEDE"/>
          </a:solidFill>
        </p:spPr>
        <p:txBody>
          <a:bodyPr wrap="square" lIns="0" tIns="0" rIns="0" bIns="0" rtlCol="0">
            <a:noAutofit/>
          </a:bodyPr>
          <a:lstStyle/>
          <a:p>
            <a:endParaRPr/>
          </a:p>
        </p:txBody>
      </p:sp>
      <p:sp>
        <p:nvSpPr>
          <p:cNvPr id="4774" name="object 4774"/>
          <p:cNvSpPr/>
          <p:nvPr/>
        </p:nvSpPr>
        <p:spPr>
          <a:xfrm>
            <a:off x="6596633" y="4271772"/>
            <a:ext cx="162306" cy="164592"/>
          </a:xfrm>
          <a:custGeom>
            <a:avLst/>
            <a:gdLst/>
            <a:ahLst/>
            <a:cxnLst/>
            <a:rect l="l" t="t" r="r" b="b"/>
            <a:pathLst>
              <a:path w="162305" h="164591">
                <a:moveTo>
                  <a:pt x="761" y="164592"/>
                </a:moveTo>
                <a:lnTo>
                  <a:pt x="162305" y="3048"/>
                </a:lnTo>
                <a:lnTo>
                  <a:pt x="161543" y="0"/>
                </a:lnTo>
                <a:lnTo>
                  <a:pt x="0" y="161544"/>
                </a:lnTo>
                <a:lnTo>
                  <a:pt x="761" y="164592"/>
                </a:lnTo>
                <a:close/>
              </a:path>
            </a:pathLst>
          </a:custGeom>
          <a:solidFill>
            <a:srgbClr val="57DFDF"/>
          </a:solidFill>
        </p:spPr>
        <p:txBody>
          <a:bodyPr wrap="square" lIns="0" tIns="0" rIns="0" bIns="0" rtlCol="0">
            <a:noAutofit/>
          </a:bodyPr>
          <a:lstStyle/>
          <a:p>
            <a:endParaRPr/>
          </a:p>
        </p:txBody>
      </p:sp>
      <p:sp>
        <p:nvSpPr>
          <p:cNvPr id="4775" name="object 4775"/>
          <p:cNvSpPr/>
          <p:nvPr/>
        </p:nvSpPr>
        <p:spPr>
          <a:xfrm>
            <a:off x="6595109" y="4254246"/>
            <a:ext cx="163068" cy="179070"/>
          </a:xfrm>
          <a:custGeom>
            <a:avLst/>
            <a:gdLst/>
            <a:ahLst/>
            <a:cxnLst/>
            <a:rect l="l" t="t" r="r" b="b"/>
            <a:pathLst>
              <a:path w="163068" h="179070">
                <a:moveTo>
                  <a:pt x="1524" y="179069"/>
                </a:moveTo>
                <a:lnTo>
                  <a:pt x="163068" y="17525"/>
                </a:lnTo>
                <a:lnTo>
                  <a:pt x="161544" y="0"/>
                </a:lnTo>
                <a:lnTo>
                  <a:pt x="0" y="161543"/>
                </a:lnTo>
                <a:lnTo>
                  <a:pt x="1524" y="179069"/>
                </a:lnTo>
                <a:close/>
              </a:path>
            </a:pathLst>
          </a:custGeom>
          <a:solidFill>
            <a:srgbClr val="58DFDF"/>
          </a:solidFill>
        </p:spPr>
        <p:txBody>
          <a:bodyPr wrap="square" lIns="0" tIns="0" rIns="0" bIns="0" rtlCol="0">
            <a:noAutofit/>
          </a:bodyPr>
          <a:lstStyle/>
          <a:p>
            <a:endParaRPr/>
          </a:p>
        </p:txBody>
      </p:sp>
      <p:sp>
        <p:nvSpPr>
          <p:cNvPr id="4776" name="object 4776"/>
          <p:cNvSpPr/>
          <p:nvPr/>
        </p:nvSpPr>
        <p:spPr>
          <a:xfrm>
            <a:off x="6596633" y="4271772"/>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4777" name="object 4777"/>
          <p:cNvSpPr/>
          <p:nvPr/>
        </p:nvSpPr>
        <p:spPr>
          <a:xfrm>
            <a:off x="6595110" y="4221479"/>
            <a:ext cx="161544" cy="194310"/>
          </a:xfrm>
          <a:custGeom>
            <a:avLst/>
            <a:gdLst/>
            <a:ahLst/>
            <a:cxnLst/>
            <a:rect l="l" t="t" r="r" b="b"/>
            <a:pathLst>
              <a:path w="161544" h="194310">
                <a:moveTo>
                  <a:pt x="0" y="194310"/>
                </a:moveTo>
                <a:lnTo>
                  <a:pt x="161544" y="32766"/>
                </a:lnTo>
                <a:lnTo>
                  <a:pt x="161544" y="0"/>
                </a:lnTo>
                <a:lnTo>
                  <a:pt x="0" y="161544"/>
                </a:lnTo>
                <a:lnTo>
                  <a:pt x="0" y="194310"/>
                </a:lnTo>
                <a:close/>
              </a:path>
            </a:pathLst>
          </a:custGeom>
          <a:solidFill>
            <a:srgbClr val="59E0E0"/>
          </a:solidFill>
        </p:spPr>
        <p:txBody>
          <a:bodyPr wrap="square" lIns="0" tIns="0" rIns="0" bIns="0" rtlCol="0">
            <a:noAutofit/>
          </a:bodyPr>
          <a:lstStyle/>
          <a:p>
            <a:endParaRPr/>
          </a:p>
        </p:txBody>
      </p:sp>
      <p:sp>
        <p:nvSpPr>
          <p:cNvPr id="4778" name="object 4778"/>
          <p:cNvSpPr/>
          <p:nvPr/>
        </p:nvSpPr>
        <p:spPr>
          <a:xfrm>
            <a:off x="6595110" y="4254245"/>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4779" name="object 4779"/>
          <p:cNvSpPr/>
          <p:nvPr/>
        </p:nvSpPr>
        <p:spPr>
          <a:xfrm>
            <a:off x="6595110" y="3994403"/>
            <a:ext cx="161544" cy="388620"/>
          </a:xfrm>
          <a:custGeom>
            <a:avLst/>
            <a:gdLst/>
            <a:ahLst/>
            <a:cxnLst/>
            <a:rect l="l" t="t" r="r" b="b"/>
            <a:pathLst>
              <a:path w="161544" h="388620">
                <a:moveTo>
                  <a:pt x="0" y="388619"/>
                </a:moveTo>
                <a:lnTo>
                  <a:pt x="161544" y="227075"/>
                </a:lnTo>
                <a:lnTo>
                  <a:pt x="161544" y="0"/>
                </a:lnTo>
                <a:lnTo>
                  <a:pt x="0" y="161543"/>
                </a:lnTo>
                <a:lnTo>
                  <a:pt x="0" y="388619"/>
                </a:lnTo>
                <a:close/>
              </a:path>
            </a:pathLst>
          </a:custGeom>
          <a:solidFill>
            <a:srgbClr val="59E0E0"/>
          </a:solidFill>
        </p:spPr>
        <p:txBody>
          <a:bodyPr wrap="square" lIns="0" tIns="0" rIns="0" bIns="0" rtlCol="0">
            <a:noAutofit/>
          </a:bodyPr>
          <a:lstStyle/>
          <a:p>
            <a:endParaRPr/>
          </a:p>
        </p:txBody>
      </p:sp>
      <p:sp>
        <p:nvSpPr>
          <p:cNvPr id="4780" name="object 4780"/>
          <p:cNvSpPr/>
          <p:nvPr/>
        </p:nvSpPr>
        <p:spPr>
          <a:xfrm>
            <a:off x="6595110" y="4221479"/>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4781" name="object 4781"/>
          <p:cNvSpPr/>
          <p:nvPr/>
        </p:nvSpPr>
        <p:spPr>
          <a:xfrm>
            <a:off x="6594348" y="3950970"/>
            <a:ext cx="162306" cy="204978"/>
          </a:xfrm>
          <a:custGeom>
            <a:avLst/>
            <a:gdLst/>
            <a:ahLst/>
            <a:cxnLst/>
            <a:rect l="l" t="t" r="r" b="b"/>
            <a:pathLst>
              <a:path w="162305" h="204977">
                <a:moveTo>
                  <a:pt x="761" y="204977"/>
                </a:moveTo>
                <a:lnTo>
                  <a:pt x="162305" y="43433"/>
                </a:lnTo>
                <a:lnTo>
                  <a:pt x="161543" y="0"/>
                </a:lnTo>
                <a:lnTo>
                  <a:pt x="0" y="161543"/>
                </a:lnTo>
                <a:lnTo>
                  <a:pt x="761" y="204977"/>
                </a:lnTo>
                <a:close/>
              </a:path>
            </a:pathLst>
          </a:custGeom>
          <a:solidFill>
            <a:srgbClr val="59E0E0"/>
          </a:solidFill>
        </p:spPr>
        <p:txBody>
          <a:bodyPr wrap="square" lIns="0" tIns="0" rIns="0" bIns="0" rtlCol="0">
            <a:noAutofit/>
          </a:bodyPr>
          <a:lstStyle/>
          <a:p>
            <a:endParaRPr/>
          </a:p>
        </p:txBody>
      </p:sp>
      <p:sp>
        <p:nvSpPr>
          <p:cNvPr id="4782" name="object 4782"/>
          <p:cNvSpPr/>
          <p:nvPr/>
        </p:nvSpPr>
        <p:spPr>
          <a:xfrm>
            <a:off x="6595110" y="3994404"/>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4783" name="object 4783"/>
          <p:cNvSpPr/>
          <p:nvPr/>
        </p:nvSpPr>
        <p:spPr>
          <a:xfrm>
            <a:off x="6593586" y="3916680"/>
            <a:ext cx="162306" cy="195834"/>
          </a:xfrm>
          <a:custGeom>
            <a:avLst/>
            <a:gdLst/>
            <a:ahLst/>
            <a:cxnLst/>
            <a:rect l="l" t="t" r="r" b="b"/>
            <a:pathLst>
              <a:path w="162305" h="195834">
                <a:moveTo>
                  <a:pt x="761" y="195833"/>
                </a:moveTo>
                <a:lnTo>
                  <a:pt x="162305" y="34289"/>
                </a:lnTo>
                <a:lnTo>
                  <a:pt x="161543" y="0"/>
                </a:lnTo>
                <a:lnTo>
                  <a:pt x="0" y="161543"/>
                </a:lnTo>
                <a:lnTo>
                  <a:pt x="761" y="195833"/>
                </a:lnTo>
                <a:close/>
              </a:path>
            </a:pathLst>
          </a:custGeom>
          <a:solidFill>
            <a:srgbClr val="59E0E0"/>
          </a:solidFill>
        </p:spPr>
        <p:txBody>
          <a:bodyPr wrap="square" lIns="0" tIns="0" rIns="0" bIns="0" rtlCol="0">
            <a:noAutofit/>
          </a:bodyPr>
          <a:lstStyle/>
          <a:p>
            <a:endParaRPr/>
          </a:p>
        </p:txBody>
      </p:sp>
      <p:sp>
        <p:nvSpPr>
          <p:cNvPr id="4784" name="object 4784"/>
          <p:cNvSpPr/>
          <p:nvPr/>
        </p:nvSpPr>
        <p:spPr>
          <a:xfrm>
            <a:off x="6594348" y="3950970"/>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4785" name="object 4785"/>
          <p:cNvSpPr/>
          <p:nvPr/>
        </p:nvSpPr>
        <p:spPr>
          <a:xfrm>
            <a:off x="6592061" y="3890771"/>
            <a:ext cx="163068" cy="187452"/>
          </a:xfrm>
          <a:custGeom>
            <a:avLst/>
            <a:gdLst/>
            <a:ahLst/>
            <a:cxnLst/>
            <a:rect l="l" t="t" r="r" b="b"/>
            <a:pathLst>
              <a:path w="163068" h="187451">
                <a:moveTo>
                  <a:pt x="1524" y="187451"/>
                </a:moveTo>
                <a:lnTo>
                  <a:pt x="163068" y="25907"/>
                </a:lnTo>
                <a:lnTo>
                  <a:pt x="161544" y="0"/>
                </a:lnTo>
                <a:lnTo>
                  <a:pt x="0" y="161543"/>
                </a:lnTo>
                <a:lnTo>
                  <a:pt x="1524" y="187451"/>
                </a:lnTo>
                <a:close/>
              </a:path>
            </a:pathLst>
          </a:custGeom>
          <a:solidFill>
            <a:srgbClr val="59E0E0"/>
          </a:solidFill>
        </p:spPr>
        <p:txBody>
          <a:bodyPr wrap="square" lIns="0" tIns="0" rIns="0" bIns="0" rtlCol="0">
            <a:noAutofit/>
          </a:bodyPr>
          <a:lstStyle/>
          <a:p>
            <a:endParaRPr/>
          </a:p>
        </p:txBody>
      </p:sp>
      <p:sp>
        <p:nvSpPr>
          <p:cNvPr id="4786" name="object 4786"/>
          <p:cNvSpPr/>
          <p:nvPr/>
        </p:nvSpPr>
        <p:spPr>
          <a:xfrm>
            <a:off x="6593585" y="3916679"/>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4787" name="object 4787"/>
          <p:cNvSpPr/>
          <p:nvPr/>
        </p:nvSpPr>
        <p:spPr>
          <a:xfrm>
            <a:off x="6589775" y="3873246"/>
            <a:ext cx="163830" cy="179070"/>
          </a:xfrm>
          <a:custGeom>
            <a:avLst/>
            <a:gdLst/>
            <a:ahLst/>
            <a:cxnLst/>
            <a:rect l="l" t="t" r="r" b="b"/>
            <a:pathLst>
              <a:path w="163829" h="179070">
                <a:moveTo>
                  <a:pt x="2285" y="179069"/>
                </a:moveTo>
                <a:lnTo>
                  <a:pt x="163829" y="17525"/>
                </a:lnTo>
                <a:lnTo>
                  <a:pt x="161543" y="0"/>
                </a:lnTo>
                <a:lnTo>
                  <a:pt x="0" y="161543"/>
                </a:lnTo>
                <a:lnTo>
                  <a:pt x="2285" y="179069"/>
                </a:lnTo>
                <a:close/>
              </a:path>
            </a:pathLst>
          </a:custGeom>
          <a:solidFill>
            <a:srgbClr val="58DFDF"/>
          </a:solidFill>
        </p:spPr>
        <p:txBody>
          <a:bodyPr wrap="square" lIns="0" tIns="0" rIns="0" bIns="0" rtlCol="0">
            <a:noAutofit/>
          </a:bodyPr>
          <a:lstStyle/>
          <a:p>
            <a:endParaRPr/>
          </a:p>
        </p:txBody>
      </p:sp>
      <p:sp>
        <p:nvSpPr>
          <p:cNvPr id="4788" name="object 4788"/>
          <p:cNvSpPr/>
          <p:nvPr/>
        </p:nvSpPr>
        <p:spPr>
          <a:xfrm>
            <a:off x="6592061" y="3890772"/>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4789" name="object 4789"/>
          <p:cNvSpPr/>
          <p:nvPr/>
        </p:nvSpPr>
        <p:spPr>
          <a:xfrm>
            <a:off x="6586728" y="3863339"/>
            <a:ext cx="164592" cy="171450"/>
          </a:xfrm>
          <a:custGeom>
            <a:avLst/>
            <a:gdLst/>
            <a:ahLst/>
            <a:cxnLst/>
            <a:rect l="l" t="t" r="r" b="b"/>
            <a:pathLst>
              <a:path w="164592" h="171450">
                <a:moveTo>
                  <a:pt x="3048" y="171450"/>
                </a:moveTo>
                <a:lnTo>
                  <a:pt x="164592" y="9905"/>
                </a:lnTo>
                <a:lnTo>
                  <a:pt x="162306" y="0"/>
                </a:lnTo>
                <a:lnTo>
                  <a:pt x="0" y="161544"/>
                </a:lnTo>
                <a:lnTo>
                  <a:pt x="3048" y="171450"/>
                </a:lnTo>
                <a:close/>
              </a:path>
            </a:pathLst>
          </a:custGeom>
          <a:solidFill>
            <a:srgbClr val="58DFDF"/>
          </a:solidFill>
        </p:spPr>
        <p:txBody>
          <a:bodyPr wrap="square" lIns="0" tIns="0" rIns="0" bIns="0" rtlCol="0">
            <a:noAutofit/>
          </a:bodyPr>
          <a:lstStyle/>
          <a:p>
            <a:endParaRPr/>
          </a:p>
        </p:txBody>
      </p:sp>
      <p:sp>
        <p:nvSpPr>
          <p:cNvPr id="4790" name="object 4790"/>
          <p:cNvSpPr/>
          <p:nvPr/>
        </p:nvSpPr>
        <p:spPr>
          <a:xfrm>
            <a:off x="6589776" y="3873245"/>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4791" name="object 4791"/>
          <p:cNvSpPr/>
          <p:nvPr/>
        </p:nvSpPr>
        <p:spPr>
          <a:xfrm>
            <a:off x="6583679" y="3852671"/>
            <a:ext cx="165354" cy="172212"/>
          </a:xfrm>
          <a:custGeom>
            <a:avLst/>
            <a:gdLst/>
            <a:ahLst/>
            <a:cxnLst/>
            <a:rect l="l" t="t" r="r" b="b"/>
            <a:pathLst>
              <a:path w="165353" h="172212">
                <a:moveTo>
                  <a:pt x="3048" y="172212"/>
                </a:moveTo>
                <a:lnTo>
                  <a:pt x="165354" y="10668"/>
                </a:lnTo>
                <a:lnTo>
                  <a:pt x="161544" y="0"/>
                </a:lnTo>
                <a:lnTo>
                  <a:pt x="0" y="162306"/>
                </a:lnTo>
                <a:lnTo>
                  <a:pt x="3048" y="172212"/>
                </a:lnTo>
                <a:close/>
              </a:path>
            </a:pathLst>
          </a:custGeom>
          <a:solidFill>
            <a:srgbClr val="57DEDE"/>
          </a:solidFill>
        </p:spPr>
        <p:txBody>
          <a:bodyPr wrap="square" lIns="0" tIns="0" rIns="0" bIns="0" rtlCol="0">
            <a:noAutofit/>
          </a:bodyPr>
          <a:lstStyle/>
          <a:p>
            <a:endParaRPr/>
          </a:p>
        </p:txBody>
      </p:sp>
      <p:sp>
        <p:nvSpPr>
          <p:cNvPr id="4792" name="object 4792"/>
          <p:cNvSpPr/>
          <p:nvPr/>
        </p:nvSpPr>
        <p:spPr>
          <a:xfrm>
            <a:off x="6586727" y="3863339"/>
            <a:ext cx="162306" cy="161544"/>
          </a:xfrm>
          <a:custGeom>
            <a:avLst/>
            <a:gdLst/>
            <a:ahLst/>
            <a:cxnLst/>
            <a:rect l="l" t="t" r="r" b="b"/>
            <a:pathLst>
              <a:path w="162305" h="161544">
                <a:moveTo>
                  <a:pt x="0" y="161543"/>
                </a:moveTo>
                <a:lnTo>
                  <a:pt x="162306" y="0"/>
                </a:lnTo>
              </a:path>
            </a:pathLst>
          </a:custGeom>
          <a:ln w="762">
            <a:solidFill>
              <a:srgbClr val="57DEDE"/>
            </a:solidFill>
          </a:ln>
        </p:spPr>
        <p:txBody>
          <a:bodyPr wrap="square" lIns="0" tIns="0" rIns="0" bIns="0" rtlCol="0">
            <a:noAutofit/>
          </a:bodyPr>
          <a:lstStyle/>
          <a:p>
            <a:endParaRPr/>
          </a:p>
        </p:txBody>
      </p:sp>
      <p:sp>
        <p:nvSpPr>
          <p:cNvPr id="4793" name="object 4793"/>
          <p:cNvSpPr/>
          <p:nvPr/>
        </p:nvSpPr>
        <p:spPr>
          <a:xfrm>
            <a:off x="6579869" y="3843527"/>
            <a:ext cx="165354" cy="171450"/>
          </a:xfrm>
          <a:custGeom>
            <a:avLst/>
            <a:gdLst/>
            <a:ahLst/>
            <a:cxnLst/>
            <a:rect l="l" t="t" r="r" b="b"/>
            <a:pathLst>
              <a:path w="165353" h="171450">
                <a:moveTo>
                  <a:pt x="3809" y="171450"/>
                </a:moveTo>
                <a:lnTo>
                  <a:pt x="165353" y="9144"/>
                </a:lnTo>
                <a:lnTo>
                  <a:pt x="161543" y="0"/>
                </a:lnTo>
                <a:lnTo>
                  <a:pt x="0" y="161544"/>
                </a:lnTo>
                <a:lnTo>
                  <a:pt x="3809" y="171450"/>
                </a:lnTo>
                <a:close/>
              </a:path>
            </a:pathLst>
          </a:custGeom>
          <a:solidFill>
            <a:srgbClr val="58DDDD"/>
          </a:solidFill>
        </p:spPr>
        <p:txBody>
          <a:bodyPr wrap="square" lIns="0" tIns="0" rIns="0" bIns="0" rtlCol="0">
            <a:noAutofit/>
          </a:bodyPr>
          <a:lstStyle/>
          <a:p>
            <a:endParaRPr/>
          </a:p>
        </p:txBody>
      </p:sp>
      <p:sp>
        <p:nvSpPr>
          <p:cNvPr id="4794" name="object 4794"/>
          <p:cNvSpPr/>
          <p:nvPr/>
        </p:nvSpPr>
        <p:spPr>
          <a:xfrm>
            <a:off x="6583679" y="3852671"/>
            <a:ext cx="161544" cy="162306"/>
          </a:xfrm>
          <a:custGeom>
            <a:avLst/>
            <a:gdLst/>
            <a:ahLst/>
            <a:cxnLst/>
            <a:rect l="l" t="t" r="r" b="b"/>
            <a:pathLst>
              <a:path w="161544" h="162305">
                <a:moveTo>
                  <a:pt x="0" y="162305"/>
                </a:moveTo>
                <a:lnTo>
                  <a:pt x="161544" y="0"/>
                </a:lnTo>
              </a:path>
            </a:pathLst>
          </a:custGeom>
          <a:ln w="762">
            <a:solidFill>
              <a:srgbClr val="58DDDD"/>
            </a:solidFill>
          </a:ln>
        </p:spPr>
        <p:txBody>
          <a:bodyPr wrap="square" lIns="0" tIns="0" rIns="0" bIns="0" rtlCol="0">
            <a:noAutofit/>
          </a:bodyPr>
          <a:lstStyle/>
          <a:p>
            <a:endParaRPr/>
          </a:p>
        </p:txBody>
      </p:sp>
      <p:sp>
        <p:nvSpPr>
          <p:cNvPr id="4795" name="object 4795"/>
          <p:cNvSpPr/>
          <p:nvPr/>
        </p:nvSpPr>
        <p:spPr>
          <a:xfrm>
            <a:off x="6582155" y="3848099"/>
            <a:ext cx="163068" cy="166878"/>
          </a:xfrm>
          <a:custGeom>
            <a:avLst/>
            <a:gdLst/>
            <a:ahLst/>
            <a:cxnLst/>
            <a:rect l="l" t="t" r="r" b="b"/>
            <a:pathLst>
              <a:path w="163068" h="166877">
                <a:moveTo>
                  <a:pt x="1524" y="166877"/>
                </a:moveTo>
                <a:lnTo>
                  <a:pt x="163068" y="4571"/>
                </a:lnTo>
                <a:lnTo>
                  <a:pt x="161544" y="0"/>
                </a:lnTo>
                <a:lnTo>
                  <a:pt x="0" y="161543"/>
                </a:lnTo>
                <a:lnTo>
                  <a:pt x="1524" y="166877"/>
                </a:lnTo>
                <a:close/>
              </a:path>
            </a:pathLst>
          </a:custGeom>
          <a:solidFill>
            <a:srgbClr val="58DDDD"/>
          </a:solidFill>
        </p:spPr>
        <p:txBody>
          <a:bodyPr wrap="square" lIns="0" tIns="0" rIns="0" bIns="0" rtlCol="0">
            <a:noAutofit/>
          </a:bodyPr>
          <a:lstStyle/>
          <a:p>
            <a:endParaRPr/>
          </a:p>
        </p:txBody>
      </p:sp>
      <p:sp>
        <p:nvSpPr>
          <p:cNvPr id="4796" name="object 4796"/>
          <p:cNvSpPr/>
          <p:nvPr/>
        </p:nvSpPr>
        <p:spPr>
          <a:xfrm>
            <a:off x="6579869" y="3843528"/>
            <a:ext cx="163830" cy="166116"/>
          </a:xfrm>
          <a:custGeom>
            <a:avLst/>
            <a:gdLst/>
            <a:ahLst/>
            <a:cxnLst/>
            <a:rect l="l" t="t" r="r" b="b"/>
            <a:pathLst>
              <a:path w="163829" h="166115">
                <a:moveTo>
                  <a:pt x="2285" y="166116"/>
                </a:moveTo>
                <a:lnTo>
                  <a:pt x="163829" y="4572"/>
                </a:lnTo>
                <a:lnTo>
                  <a:pt x="161543" y="0"/>
                </a:lnTo>
                <a:lnTo>
                  <a:pt x="0" y="161544"/>
                </a:lnTo>
                <a:lnTo>
                  <a:pt x="2285" y="166116"/>
                </a:lnTo>
                <a:close/>
              </a:path>
            </a:pathLst>
          </a:custGeom>
          <a:solidFill>
            <a:srgbClr val="57DCDC"/>
          </a:solidFill>
        </p:spPr>
        <p:txBody>
          <a:bodyPr wrap="square" lIns="0" tIns="0" rIns="0" bIns="0" rtlCol="0">
            <a:noAutofit/>
          </a:bodyPr>
          <a:lstStyle/>
          <a:p>
            <a:endParaRPr/>
          </a:p>
        </p:txBody>
      </p:sp>
      <p:sp>
        <p:nvSpPr>
          <p:cNvPr id="4797" name="object 4797"/>
          <p:cNvSpPr/>
          <p:nvPr/>
        </p:nvSpPr>
        <p:spPr>
          <a:xfrm>
            <a:off x="6575298" y="3833622"/>
            <a:ext cx="166116" cy="171450"/>
          </a:xfrm>
          <a:custGeom>
            <a:avLst/>
            <a:gdLst/>
            <a:ahLst/>
            <a:cxnLst/>
            <a:rect l="l" t="t" r="r" b="b"/>
            <a:pathLst>
              <a:path w="166116" h="171450">
                <a:moveTo>
                  <a:pt x="4572" y="171450"/>
                </a:moveTo>
                <a:lnTo>
                  <a:pt x="166116" y="9905"/>
                </a:lnTo>
                <a:lnTo>
                  <a:pt x="162306" y="0"/>
                </a:lnTo>
                <a:lnTo>
                  <a:pt x="0" y="161544"/>
                </a:lnTo>
                <a:lnTo>
                  <a:pt x="4572" y="171450"/>
                </a:lnTo>
                <a:close/>
              </a:path>
            </a:pathLst>
          </a:custGeom>
          <a:solidFill>
            <a:srgbClr val="57DBDB"/>
          </a:solidFill>
        </p:spPr>
        <p:txBody>
          <a:bodyPr wrap="square" lIns="0" tIns="0" rIns="0" bIns="0" rtlCol="0">
            <a:noAutofit/>
          </a:bodyPr>
          <a:lstStyle/>
          <a:p>
            <a:endParaRPr/>
          </a:p>
        </p:txBody>
      </p:sp>
      <p:sp>
        <p:nvSpPr>
          <p:cNvPr id="4798" name="object 4798"/>
          <p:cNvSpPr/>
          <p:nvPr/>
        </p:nvSpPr>
        <p:spPr>
          <a:xfrm>
            <a:off x="6579870" y="3843528"/>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4799" name="object 4799"/>
          <p:cNvSpPr/>
          <p:nvPr/>
        </p:nvSpPr>
        <p:spPr>
          <a:xfrm>
            <a:off x="6577584" y="3838194"/>
            <a:ext cx="163830" cy="166878"/>
          </a:xfrm>
          <a:custGeom>
            <a:avLst/>
            <a:gdLst/>
            <a:ahLst/>
            <a:cxnLst/>
            <a:rect l="l" t="t" r="r" b="b"/>
            <a:pathLst>
              <a:path w="163829" h="166877">
                <a:moveTo>
                  <a:pt x="2285" y="166877"/>
                </a:moveTo>
                <a:lnTo>
                  <a:pt x="163829" y="5333"/>
                </a:lnTo>
                <a:lnTo>
                  <a:pt x="162305" y="0"/>
                </a:lnTo>
                <a:lnTo>
                  <a:pt x="0" y="161543"/>
                </a:lnTo>
                <a:lnTo>
                  <a:pt x="2285" y="166877"/>
                </a:lnTo>
                <a:close/>
              </a:path>
            </a:pathLst>
          </a:custGeom>
          <a:solidFill>
            <a:srgbClr val="57DBDB"/>
          </a:solidFill>
        </p:spPr>
        <p:txBody>
          <a:bodyPr wrap="square" lIns="0" tIns="0" rIns="0" bIns="0" rtlCol="0">
            <a:noAutofit/>
          </a:bodyPr>
          <a:lstStyle/>
          <a:p>
            <a:endParaRPr/>
          </a:p>
        </p:txBody>
      </p:sp>
      <p:sp>
        <p:nvSpPr>
          <p:cNvPr id="4800" name="object 4800"/>
          <p:cNvSpPr/>
          <p:nvPr/>
        </p:nvSpPr>
        <p:spPr>
          <a:xfrm>
            <a:off x="6575297" y="3833622"/>
            <a:ext cx="164592" cy="166116"/>
          </a:xfrm>
          <a:custGeom>
            <a:avLst/>
            <a:gdLst/>
            <a:ahLst/>
            <a:cxnLst/>
            <a:rect l="l" t="t" r="r" b="b"/>
            <a:pathLst>
              <a:path w="164592" h="166115">
                <a:moveTo>
                  <a:pt x="2285" y="166115"/>
                </a:moveTo>
                <a:lnTo>
                  <a:pt x="164591" y="4571"/>
                </a:lnTo>
                <a:lnTo>
                  <a:pt x="162305" y="0"/>
                </a:lnTo>
                <a:lnTo>
                  <a:pt x="0" y="161543"/>
                </a:lnTo>
                <a:lnTo>
                  <a:pt x="2285" y="166115"/>
                </a:lnTo>
                <a:close/>
              </a:path>
            </a:pathLst>
          </a:custGeom>
          <a:solidFill>
            <a:srgbClr val="56DAD9"/>
          </a:solidFill>
        </p:spPr>
        <p:txBody>
          <a:bodyPr wrap="square" lIns="0" tIns="0" rIns="0" bIns="0" rtlCol="0">
            <a:noAutofit/>
          </a:bodyPr>
          <a:lstStyle/>
          <a:p>
            <a:endParaRPr/>
          </a:p>
        </p:txBody>
      </p:sp>
      <p:sp>
        <p:nvSpPr>
          <p:cNvPr id="4801" name="object 4801"/>
          <p:cNvSpPr/>
          <p:nvPr/>
        </p:nvSpPr>
        <p:spPr>
          <a:xfrm>
            <a:off x="6570726" y="3823716"/>
            <a:ext cx="166877" cy="171450"/>
          </a:xfrm>
          <a:custGeom>
            <a:avLst/>
            <a:gdLst/>
            <a:ahLst/>
            <a:cxnLst/>
            <a:rect l="l" t="t" r="r" b="b"/>
            <a:pathLst>
              <a:path w="166877" h="171450">
                <a:moveTo>
                  <a:pt x="4572" y="171450"/>
                </a:moveTo>
                <a:lnTo>
                  <a:pt x="166878" y="9905"/>
                </a:lnTo>
                <a:lnTo>
                  <a:pt x="161544" y="0"/>
                </a:lnTo>
                <a:lnTo>
                  <a:pt x="0" y="161544"/>
                </a:lnTo>
                <a:lnTo>
                  <a:pt x="4572" y="171450"/>
                </a:lnTo>
                <a:close/>
              </a:path>
            </a:pathLst>
          </a:custGeom>
          <a:solidFill>
            <a:srgbClr val="56D8D8"/>
          </a:solidFill>
        </p:spPr>
        <p:txBody>
          <a:bodyPr wrap="square" lIns="0" tIns="0" rIns="0" bIns="0" rtlCol="0">
            <a:noAutofit/>
          </a:bodyPr>
          <a:lstStyle/>
          <a:p>
            <a:endParaRPr/>
          </a:p>
        </p:txBody>
      </p:sp>
      <p:sp>
        <p:nvSpPr>
          <p:cNvPr id="4802" name="object 4802"/>
          <p:cNvSpPr/>
          <p:nvPr/>
        </p:nvSpPr>
        <p:spPr>
          <a:xfrm>
            <a:off x="6575298" y="3833622"/>
            <a:ext cx="162306" cy="161544"/>
          </a:xfrm>
          <a:custGeom>
            <a:avLst/>
            <a:gdLst/>
            <a:ahLst/>
            <a:cxnLst/>
            <a:rect l="l" t="t" r="r" b="b"/>
            <a:pathLst>
              <a:path w="162305" h="161544">
                <a:moveTo>
                  <a:pt x="0" y="161543"/>
                </a:moveTo>
                <a:lnTo>
                  <a:pt x="162306" y="0"/>
                </a:lnTo>
              </a:path>
            </a:pathLst>
          </a:custGeom>
          <a:ln w="762">
            <a:solidFill>
              <a:srgbClr val="56D8D8"/>
            </a:solidFill>
          </a:ln>
        </p:spPr>
        <p:txBody>
          <a:bodyPr wrap="square" lIns="0" tIns="0" rIns="0" bIns="0" rtlCol="0">
            <a:noAutofit/>
          </a:bodyPr>
          <a:lstStyle/>
          <a:p>
            <a:endParaRPr/>
          </a:p>
        </p:txBody>
      </p:sp>
      <p:sp>
        <p:nvSpPr>
          <p:cNvPr id="4803" name="object 4803"/>
          <p:cNvSpPr/>
          <p:nvPr/>
        </p:nvSpPr>
        <p:spPr>
          <a:xfrm>
            <a:off x="6573012" y="3829050"/>
            <a:ext cx="164592" cy="166116"/>
          </a:xfrm>
          <a:custGeom>
            <a:avLst/>
            <a:gdLst/>
            <a:ahLst/>
            <a:cxnLst/>
            <a:rect l="l" t="t" r="r" b="b"/>
            <a:pathLst>
              <a:path w="164592" h="166115">
                <a:moveTo>
                  <a:pt x="2285" y="166115"/>
                </a:moveTo>
                <a:lnTo>
                  <a:pt x="164591" y="4571"/>
                </a:lnTo>
                <a:lnTo>
                  <a:pt x="161543" y="0"/>
                </a:lnTo>
                <a:lnTo>
                  <a:pt x="0" y="161543"/>
                </a:lnTo>
                <a:lnTo>
                  <a:pt x="2285" y="166115"/>
                </a:lnTo>
                <a:close/>
              </a:path>
            </a:pathLst>
          </a:custGeom>
          <a:solidFill>
            <a:srgbClr val="56D8D8"/>
          </a:solidFill>
        </p:spPr>
        <p:txBody>
          <a:bodyPr wrap="square" lIns="0" tIns="0" rIns="0" bIns="0" rtlCol="0">
            <a:noAutofit/>
          </a:bodyPr>
          <a:lstStyle/>
          <a:p>
            <a:endParaRPr/>
          </a:p>
        </p:txBody>
      </p:sp>
      <p:sp>
        <p:nvSpPr>
          <p:cNvPr id="4804" name="object 4804"/>
          <p:cNvSpPr/>
          <p:nvPr/>
        </p:nvSpPr>
        <p:spPr>
          <a:xfrm>
            <a:off x="6570725" y="3823716"/>
            <a:ext cx="163830" cy="166878"/>
          </a:xfrm>
          <a:custGeom>
            <a:avLst/>
            <a:gdLst/>
            <a:ahLst/>
            <a:cxnLst/>
            <a:rect l="l" t="t" r="r" b="b"/>
            <a:pathLst>
              <a:path w="163829" h="166877">
                <a:moveTo>
                  <a:pt x="2285" y="166877"/>
                </a:moveTo>
                <a:lnTo>
                  <a:pt x="163829" y="5333"/>
                </a:lnTo>
                <a:lnTo>
                  <a:pt x="161543" y="0"/>
                </a:lnTo>
                <a:lnTo>
                  <a:pt x="0" y="161543"/>
                </a:lnTo>
                <a:lnTo>
                  <a:pt x="2285" y="166877"/>
                </a:lnTo>
                <a:close/>
              </a:path>
            </a:pathLst>
          </a:custGeom>
          <a:solidFill>
            <a:srgbClr val="55D7D7"/>
          </a:solidFill>
        </p:spPr>
        <p:txBody>
          <a:bodyPr wrap="square" lIns="0" tIns="0" rIns="0" bIns="0" rtlCol="0">
            <a:noAutofit/>
          </a:bodyPr>
          <a:lstStyle/>
          <a:p>
            <a:endParaRPr/>
          </a:p>
        </p:txBody>
      </p:sp>
      <p:sp>
        <p:nvSpPr>
          <p:cNvPr id="4805" name="object 4805"/>
          <p:cNvSpPr/>
          <p:nvPr/>
        </p:nvSpPr>
        <p:spPr>
          <a:xfrm>
            <a:off x="6564630" y="3814572"/>
            <a:ext cx="167640" cy="170688"/>
          </a:xfrm>
          <a:custGeom>
            <a:avLst/>
            <a:gdLst/>
            <a:ahLst/>
            <a:cxnLst/>
            <a:rect l="l" t="t" r="r" b="b"/>
            <a:pathLst>
              <a:path w="167640" h="170687">
                <a:moveTo>
                  <a:pt x="6096" y="170687"/>
                </a:moveTo>
                <a:lnTo>
                  <a:pt x="167640" y="9143"/>
                </a:lnTo>
                <a:lnTo>
                  <a:pt x="161544" y="0"/>
                </a:lnTo>
                <a:lnTo>
                  <a:pt x="0" y="161543"/>
                </a:lnTo>
                <a:lnTo>
                  <a:pt x="6096" y="170687"/>
                </a:lnTo>
                <a:close/>
              </a:path>
            </a:pathLst>
          </a:custGeom>
          <a:solidFill>
            <a:srgbClr val="55D6D6"/>
          </a:solidFill>
        </p:spPr>
        <p:txBody>
          <a:bodyPr wrap="square" lIns="0" tIns="0" rIns="0" bIns="0" rtlCol="0">
            <a:noAutofit/>
          </a:bodyPr>
          <a:lstStyle/>
          <a:p>
            <a:endParaRPr/>
          </a:p>
        </p:txBody>
      </p:sp>
      <p:sp>
        <p:nvSpPr>
          <p:cNvPr id="4806" name="object 4806"/>
          <p:cNvSpPr/>
          <p:nvPr/>
        </p:nvSpPr>
        <p:spPr>
          <a:xfrm>
            <a:off x="6570726" y="3823716"/>
            <a:ext cx="161544" cy="161544"/>
          </a:xfrm>
          <a:custGeom>
            <a:avLst/>
            <a:gdLst/>
            <a:ahLst/>
            <a:cxnLst/>
            <a:rect l="l" t="t" r="r" b="b"/>
            <a:pathLst>
              <a:path w="161544" h="161544">
                <a:moveTo>
                  <a:pt x="0" y="161543"/>
                </a:moveTo>
                <a:lnTo>
                  <a:pt x="161544" y="0"/>
                </a:lnTo>
              </a:path>
            </a:pathLst>
          </a:custGeom>
          <a:ln w="762">
            <a:solidFill>
              <a:srgbClr val="55D6D6"/>
            </a:solidFill>
          </a:ln>
        </p:spPr>
        <p:txBody>
          <a:bodyPr wrap="square" lIns="0" tIns="0" rIns="0" bIns="0" rtlCol="0">
            <a:noAutofit/>
          </a:bodyPr>
          <a:lstStyle/>
          <a:p>
            <a:endParaRPr/>
          </a:p>
        </p:txBody>
      </p:sp>
      <p:sp>
        <p:nvSpPr>
          <p:cNvPr id="4807" name="object 4807"/>
          <p:cNvSpPr/>
          <p:nvPr/>
        </p:nvSpPr>
        <p:spPr>
          <a:xfrm>
            <a:off x="6567678" y="3819144"/>
            <a:ext cx="164592" cy="166116"/>
          </a:xfrm>
          <a:custGeom>
            <a:avLst/>
            <a:gdLst/>
            <a:ahLst/>
            <a:cxnLst/>
            <a:rect l="l" t="t" r="r" b="b"/>
            <a:pathLst>
              <a:path w="164592" h="166115">
                <a:moveTo>
                  <a:pt x="3048" y="166115"/>
                </a:moveTo>
                <a:lnTo>
                  <a:pt x="164592" y="4571"/>
                </a:lnTo>
                <a:lnTo>
                  <a:pt x="161544" y="0"/>
                </a:lnTo>
                <a:lnTo>
                  <a:pt x="0" y="161543"/>
                </a:lnTo>
                <a:lnTo>
                  <a:pt x="3048" y="166115"/>
                </a:lnTo>
                <a:close/>
              </a:path>
            </a:pathLst>
          </a:custGeom>
          <a:solidFill>
            <a:srgbClr val="55D6D6"/>
          </a:solidFill>
        </p:spPr>
        <p:txBody>
          <a:bodyPr wrap="square" lIns="0" tIns="0" rIns="0" bIns="0" rtlCol="0">
            <a:noAutofit/>
          </a:bodyPr>
          <a:lstStyle/>
          <a:p>
            <a:endParaRPr/>
          </a:p>
        </p:txBody>
      </p:sp>
      <p:sp>
        <p:nvSpPr>
          <p:cNvPr id="4808" name="object 4808"/>
          <p:cNvSpPr/>
          <p:nvPr/>
        </p:nvSpPr>
        <p:spPr>
          <a:xfrm>
            <a:off x="6564629" y="3814572"/>
            <a:ext cx="164592" cy="166116"/>
          </a:xfrm>
          <a:custGeom>
            <a:avLst/>
            <a:gdLst/>
            <a:ahLst/>
            <a:cxnLst/>
            <a:rect l="l" t="t" r="r" b="b"/>
            <a:pathLst>
              <a:path w="164592" h="166115">
                <a:moveTo>
                  <a:pt x="3048" y="166115"/>
                </a:moveTo>
                <a:lnTo>
                  <a:pt x="164592" y="4571"/>
                </a:lnTo>
                <a:lnTo>
                  <a:pt x="161544" y="0"/>
                </a:lnTo>
                <a:lnTo>
                  <a:pt x="0" y="161543"/>
                </a:lnTo>
                <a:lnTo>
                  <a:pt x="3048" y="166115"/>
                </a:lnTo>
                <a:close/>
              </a:path>
            </a:pathLst>
          </a:custGeom>
          <a:solidFill>
            <a:srgbClr val="54D5D5"/>
          </a:solidFill>
        </p:spPr>
        <p:txBody>
          <a:bodyPr wrap="square" lIns="0" tIns="0" rIns="0" bIns="0" rtlCol="0">
            <a:noAutofit/>
          </a:bodyPr>
          <a:lstStyle/>
          <a:p>
            <a:endParaRPr/>
          </a:p>
        </p:txBody>
      </p:sp>
      <p:sp>
        <p:nvSpPr>
          <p:cNvPr id="4809" name="object 4809"/>
          <p:cNvSpPr/>
          <p:nvPr/>
        </p:nvSpPr>
        <p:spPr>
          <a:xfrm>
            <a:off x="6558533" y="3805428"/>
            <a:ext cx="167640" cy="170688"/>
          </a:xfrm>
          <a:custGeom>
            <a:avLst/>
            <a:gdLst/>
            <a:ahLst/>
            <a:cxnLst/>
            <a:rect l="l" t="t" r="r" b="b"/>
            <a:pathLst>
              <a:path w="167640" h="170687">
                <a:moveTo>
                  <a:pt x="6096" y="170687"/>
                </a:moveTo>
                <a:lnTo>
                  <a:pt x="167640" y="9143"/>
                </a:lnTo>
                <a:lnTo>
                  <a:pt x="161544" y="0"/>
                </a:lnTo>
                <a:lnTo>
                  <a:pt x="0" y="161543"/>
                </a:lnTo>
                <a:lnTo>
                  <a:pt x="6096" y="170687"/>
                </a:lnTo>
                <a:close/>
              </a:path>
            </a:pathLst>
          </a:custGeom>
          <a:solidFill>
            <a:srgbClr val="54D4D4"/>
          </a:solidFill>
        </p:spPr>
        <p:txBody>
          <a:bodyPr wrap="square" lIns="0" tIns="0" rIns="0" bIns="0" rtlCol="0">
            <a:noAutofit/>
          </a:bodyPr>
          <a:lstStyle/>
          <a:p>
            <a:endParaRPr/>
          </a:p>
        </p:txBody>
      </p:sp>
      <p:sp>
        <p:nvSpPr>
          <p:cNvPr id="4810" name="object 4810"/>
          <p:cNvSpPr/>
          <p:nvPr/>
        </p:nvSpPr>
        <p:spPr>
          <a:xfrm>
            <a:off x="6564629" y="3814572"/>
            <a:ext cx="161544" cy="161544"/>
          </a:xfrm>
          <a:custGeom>
            <a:avLst/>
            <a:gdLst/>
            <a:ahLst/>
            <a:cxnLst/>
            <a:rect l="l" t="t" r="r" b="b"/>
            <a:pathLst>
              <a:path w="161544" h="161544">
                <a:moveTo>
                  <a:pt x="0" y="161543"/>
                </a:moveTo>
                <a:lnTo>
                  <a:pt x="161544" y="0"/>
                </a:lnTo>
              </a:path>
            </a:pathLst>
          </a:custGeom>
          <a:ln w="762">
            <a:solidFill>
              <a:srgbClr val="54D4D4"/>
            </a:solidFill>
          </a:ln>
        </p:spPr>
        <p:txBody>
          <a:bodyPr wrap="square" lIns="0" tIns="0" rIns="0" bIns="0" rtlCol="0">
            <a:noAutofit/>
          </a:bodyPr>
          <a:lstStyle/>
          <a:p>
            <a:endParaRPr/>
          </a:p>
        </p:txBody>
      </p:sp>
      <p:sp>
        <p:nvSpPr>
          <p:cNvPr id="4811" name="object 4811"/>
          <p:cNvSpPr/>
          <p:nvPr/>
        </p:nvSpPr>
        <p:spPr>
          <a:xfrm>
            <a:off x="6561581" y="3810000"/>
            <a:ext cx="164592" cy="166116"/>
          </a:xfrm>
          <a:custGeom>
            <a:avLst/>
            <a:gdLst/>
            <a:ahLst/>
            <a:cxnLst/>
            <a:rect l="l" t="t" r="r" b="b"/>
            <a:pathLst>
              <a:path w="164592" h="166115">
                <a:moveTo>
                  <a:pt x="3048" y="166115"/>
                </a:moveTo>
                <a:lnTo>
                  <a:pt x="164592" y="4571"/>
                </a:lnTo>
                <a:lnTo>
                  <a:pt x="161544" y="0"/>
                </a:lnTo>
                <a:lnTo>
                  <a:pt x="0" y="161543"/>
                </a:lnTo>
                <a:lnTo>
                  <a:pt x="3048" y="166115"/>
                </a:lnTo>
                <a:close/>
              </a:path>
            </a:pathLst>
          </a:custGeom>
          <a:solidFill>
            <a:srgbClr val="54D4D4"/>
          </a:solidFill>
        </p:spPr>
        <p:txBody>
          <a:bodyPr wrap="square" lIns="0" tIns="0" rIns="0" bIns="0" rtlCol="0">
            <a:noAutofit/>
          </a:bodyPr>
          <a:lstStyle/>
          <a:p>
            <a:endParaRPr/>
          </a:p>
        </p:txBody>
      </p:sp>
      <p:sp>
        <p:nvSpPr>
          <p:cNvPr id="4812" name="object 4812"/>
          <p:cNvSpPr/>
          <p:nvPr/>
        </p:nvSpPr>
        <p:spPr>
          <a:xfrm>
            <a:off x="6558534" y="3805428"/>
            <a:ext cx="164592" cy="166116"/>
          </a:xfrm>
          <a:custGeom>
            <a:avLst/>
            <a:gdLst/>
            <a:ahLst/>
            <a:cxnLst/>
            <a:rect l="l" t="t" r="r" b="b"/>
            <a:pathLst>
              <a:path w="164592" h="166115">
                <a:moveTo>
                  <a:pt x="3048" y="166116"/>
                </a:moveTo>
                <a:lnTo>
                  <a:pt x="164592" y="4572"/>
                </a:lnTo>
                <a:lnTo>
                  <a:pt x="161544" y="0"/>
                </a:lnTo>
                <a:lnTo>
                  <a:pt x="0" y="161544"/>
                </a:lnTo>
                <a:lnTo>
                  <a:pt x="3048" y="166116"/>
                </a:lnTo>
                <a:close/>
              </a:path>
            </a:pathLst>
          </a:custGeom>
          <a:solidFill>
            <a:srgbClr val="53D3D3"/>
          </a:solidFill>
        </p:spPr>
        <p:txBody>
          <a:bodyPr wrap="square" lIns="0" tIns="0" rIns="0" bIns="0" rtlCol="0">
            <a:noAutofit/>
          </a:bodyPr>
          <a:lstStyle/>
          <a:p>
            <a:endParaRPr/>
          </a:p>
        </p:txBody>
      </p:sp>
      <p:sp>
        <p:nvSpPr>
          <p:cNvPr id="4813" name="object 4813"/>
          <p:cNvSpPr/>
          <p:nvPr/>
        </p:nvSpPr>
        <p:spPr>
          <a:xfrm>
            <a:off x="6551675" y="3796284"/>
            <a:ext cx="168402" cy="170688"/>
          </a:xfrm>
          <a:custGeom>
            <a:avLst/>
            <a:gdLst/>
            <a:ahLst/>
            <a:cxnLst/>
            <a:rect l="l" t="t" r="r" b="b"/>
            <a:pathLst>
              <a:path w="168401" h="170687">
                <a:moveTo>
                  <a:pt x="6857" y="170687"/>
                </a:moveTo>
                <a:lnTo>
                  <a:pt x="168401" y="9143"/>
                </a:lnTo>
                <a:lnTo>
                  <a:pt x="161543" y="0"/>
                </a:lnTo>
                <a:lnTo>
                  <a:pt x="0" y="161543"/>
                </a:lnTo>
                <a:lnTo>
                  <a:pt x="6857" y="170687"/>
                </a:lnTo>
                <a:close/>
              </a:path>
            </a:pathLst>
          </a:custGeom>
          <a:solidFill>
            <a:srgbClr val="53D2D2"/>
          </a:solidFill>
        </p:spPr>
        <p:txBody>
          <a:bodyPr wrap="square" lIns="0" tIns="0" rIns="0" bIns="0" rtlCol="0">
            <a:noAutofit/>
          </a:bodyPr>
          <a:lstStyle/>
          <a:p>
            <a:endParaRPr/>
          </a:p>
        </p:txBody>
      </p:sp>
      <p:sp>
        <p:nvSpPr>
          <p:cNvPr id="4814" name="object 4814"/>
          <p:cNvSpPr/>
          <p:nvPr/>
        </p:nvSpPr>
        <p:spPr>
          <a:xfrm>
            <a:off x="6558533" y="3805428"/>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4815" name="object 4815"/>
          <p:cNvSpPr/>
          <p:nvPr/>
        </p:nvSpPr>
        <p:spPr>
          <a:xfrm>
            <a:off x="6556247" y="3802380"/>
            <a:ext cx="163830" cy="164592"/>
          </a:xfrm>
          <a:custGeom>
            <a:avLst/>
            <a:gdLst/>
            <a:ahLst/>
            <a:cxnLst/>
            <a:rect l="l" t="t" r="r" b="b"/>
            <a:pathLst>
              <a:path w="163829" h="164591">
                <a:moveTo>
                  <a:pt x="2285" y="164592"/>
                </a:moveTo>
                <a:lnTo>
                  <a:pt x="163829" y="3048"/>
                </a:lnTo>
                <a:lnTo>
                  <a:pt x="161543" y="0"/>
                </a:lnTo>
                <a:lnTo>
                  <a:pt x="0" y="161544"/>
                </a:lnTo>
                <a:lnTo>
                  <a:pt x="2285" y="164592"/>
                </a:lnTo>
                <a:close/>
              </a:path>
            </a:pathLst>
          </a:custGeom>
          <a:solidFill>
            <a:srgbClr val="53D2D2"/>
          </a:solidFill>
        </p:spPr>
        <p:txBody>
          <a:bodyPr wrap="square" lIns="0" tIns="0" rIns="0" bIns="0" rtlCol="0">
            <a:noAutofit/>
          </a:bodyPr>
          <a:lstStyle/>
          <a:p>
            <a:endParaRPr/>
          </a:p>
        </p:txBody>
      </p:sp>
      <p:sp>
        <p:nvSpPr>
          <p:cNvPr id="4816" name="object 4816"/>
          <p:cNvSpPr/>
          <p:nvPr/>
        </p:nvSpPr>
        <p:spPr>
          <a:xfrm>
            <a:off x="6553962" y="3799331"/>
            <a:ext cx="163830" cy="164592"/>
          </a:xfrm>
          <a:custGeom>
            <a:avLst/>
            <a:gdLst/>
            <a:ahLst/>
            <a:cxnLst/>
            <a:rect l="l" t="t" r="r" b="b"/>
            <a:pathLst>
              <a:path w="163829" h="164591">
                <a:moveTo>
                  <a:pt x="2285" y="164591"/>
                </a:moveTo>
                <a:lnTo>
                  <a:pt x="163829" y="3047"/>
                </a:lnTo>
                <a:lnTo>
                  <a:pt x="161543" y="0"/>
                </a:lnTo>
                <a:lnTo>
                  <a:pt x="0" y="161543"/>
                </a:lnTo>
                <a:lnTo>
                  <a:pt x="2285" y="164591"/>
                </a:lnTo>
                <a:close/>
              </a:path>
            </a:pathLst>
          </a:custGeom>
          <a:solidFill>
            <a:srgbClr val="52D2D2"/>
          </a:solidFill>
        </p:spPr>
        <p:txBody>
          <a:bodyPr wrap="square" lIns="0" tIns="0" rIns="0" bIns="0" rtlCol="0">
            <a:noAutofit/>
          </a:bodyPr>
          <a:lstStyle/>
          <a:p>
            <a:endParaRPr/>
          </a:p>
        </p:txBody>
      </p:sp>
      <p:sp>
        <p:nvSpPr>
          <p:cNvPr id="4817" name="object 4817"/>
          <p:cNvSpPr/>
          <p:nvPr/>
        </p:nvSpPr>
        <p:spPr>
          <a:xfrm>
            <a:off x="6551675" y="3796284"/>
            <a:ext cx="163830" cy="164592"/>
          </a:xfrm>
          <a:custGeom>
            <a:avLst/>
            <a:gdLst/>
            <a:ahLst/>
            <a:cxnLst/>
            <a:rect l="l" t="t" r="r" b="b"/>
            <a:pathLst>
              <a:path w="163829" h="164591">
                <a:moveTo>
                  <a:pt x="2285" y="164591"/>
                </a:moveTo>
                <a:lnTo>
                  <a:pt x="163829" y="3047"/>
                </a:lnTo>
                <a:lnTo>
                  <a:pt x="161543" y="0"/>
                </a:lnTo>
                <a:lnTo>
                  <a:pt x="0" y="161543"/>
                </a:lnTo>
                <a:lnTo>
                  <a:pt x="2285" y="164591"/>
                </a:lnTo>
                <a:close/>
              </a:path>
            </a:pathLst>
          </a:custGeom>
          <a:solidFill>
            <a:srgbClr val="52D1D1"/>
          </a:solidFill>
        </p:spPr>
        <p:txBody>
          <a:bodyPr wrap="square" lIns="0" tIns="0" rIns="0" bIns="0" rtlCol="0">
            <a:noAutofit/>
          </a:bodyPr>
          <a:lstStyle/>
          <a:p>
            <a:endParaRPr/>
          </a:p>
        </p:txBody>
      </p:sp>
      <p:sp>
        <p:nvSpPr>
          <p:cNvPr id="4818" name="object 4818"/>
          <p:cNvSpPr/>
          <p:nvPr/>
        </p:nvSpPr>
        <p:spPr>
          <a:xfrm>
            <a:off x="6544056" y="3787901"/>
            <a:ext cx="169164" cy="169926"/>
          </a:xfrm>
          <a:custGeom>
            <a:avLst/>
            <a:gdLst/>
            <a:ahLst/>
            <a:cxnLst/>
            <a:rect l="l" t="t" r="r" b="b"/>
            <a:pathLst>
              <a:path w="169164" h="169925">
                <a:moveTo>
                  <a:pt x="7620" y="169925"/>
                </a:moveTo>
                <a:lnTo>
                  <a:pt x="169164" y="8381"/>
                </a:lnTo>
                <a:lnTo>
                  <a:pt x="161544" y="0"/>
                </a:lnTo>
                <a:lnTo>
                  <a:pt x="0" y="161543"/>
                </a:lnTo>
                <a:lnTo>
                  <a:pt x="7620" y="169925"/>
                </a:lnTo>
                <a:close/>
              </a:path>
            </a:pathLst>
          </a:custGeom>
          <a:solidFill>
            <a:srgbClr val="52D0D0"/>
          </a:solidFill>
        </p:spPr>
        <p:txBody>
          <a:bodyPr wrap="square" lIns="0" tIns="0" rIns="0" bIns="0" rtlCol="0">
            <a:noAutofit/>
          </a:bodyPr>
          <a:lstStyle/>
          <a:p>
            <a:endParaRPr/>
          </a:p>
        </p:txBody>
      </p:sp>
      <p:sp>
        <p:nvSpPr>
          <p:cNvPr id="4819" name="object 4819"/>
          <p:cNvSpPr/>
          <p:nvPr/>
        </p:nvSpPr>
        <p:spPr>
          <a:xfrm>
            <a:off x="6551676" y="3796283"/>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4820" name="object 4820"/>
          <p:cNvSpPr/>
          <p:nvPr/>
        </p:nvSpPr>
        <p:spPr>
          <a:xfrm>
            <a:off x="6550152" y="3794759"/>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2D0D0"/>
          </a:solidFill>
        </p:spPr>
        <p:txBody>
          <a:bodyPr wrap="square" lIns="0" tIns="0" rIns="0" bIns="0" rtlCol="0">
            <a:noAutofit/>
          </a:bodyPr>
          <a:lstStyle/>
          <a:p>
            <a:endParaRPr/>
          </a:p>
        </p:txBody>
      </p:sp>
      <p:sp>
        <p:nvSpPr>
          <p:cNvPr id="4821" name="object 4821"/>
          <p:cNvSpPr/>
          <p:nvPr/>
        </p:nvSpPr>
        <p:spPr>
          <a:xfrm>
            <a:off x="6549389" y="3793998"/>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52CFCF"/>
          </a:solidFill>
        </p:spPr>
        <p:txBody>
          <a:bodyPr wrap="square" lIns="0" tIns="0" rIns="0" bIns="0" rtlCol="0">
            <a:noAutofit/>
          </a:bodyPr>
          <a:lstStyle/>
          <a:p>
            <a:endParaRPr/>
          </a:p>
        </p:txBody>
      </p:sp>
      <p:sp>
        <p:nvSpPr>
          <p:cNvPr id="4822" name="object 4822"/>
          <p:cNvSpPr/>
          <p:nvPr/>
        </p:nvSpPr>
        <p:spPr>
          <a:xfrm>
            <a:off x="6547865" y="3792474"/>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52CECE"/>
          </a:solidFill>
        </p:spPr>
        <p:txBody>
          <a:bodyPr wrap="square" lIns="0" tIns="0" rIns="0" bIns="0" rtlCol="0">
            <a:noAutofit/>
          </a:bodyPr>
          <a:lstStyle/>
          <a:p>
            <a:endParaRPr/>
          </a:p>
        </p:txBody>
      </p:sp>
      <p:sp>
        <p:nvSpPr>
          <p:cNvPr id="4823" name="object 4823"/>
          <p:cNvSpPr/>
          <p:nvPr/>
        </p:nvSpPr>
        <p:spPr>
          <a:xfrm>
            <a:off x="6546342" y="3790949"/>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1CDCD"/>
          </a:solidFill>
        </p:spPr>
        <p:txBody>
          <a:bodyPr wrap="square" lIns="0" tIns="0" rIns="0" bIns="0" rtlCol="0">
            <a:noAutofit/>
          </a:bodyPr>
          <a:lstStyle/>
          <a:p>
            <a:endParaRPr/>
          </a:p>
        </p:txBody>
      </p:sp>
      <p:sp>
        <p:nvSpPr>
          <p:cNvPr id="4824" name="object 4824"/>
          <p:cNvSpPr/>
          <p:nvPr/>
        </p:nvSpPr>
        <p:spPr>
          <a:xfrm>
            <a:off x="6545580" y="3789426"/>
            <a:ext cx="162306" cy="163068"/>
          </a:xfrm>
          <a:custGeom>
            <a:avLst/>
            <a:gdLst/>
            <a:ahLst/>
            <a:cxnLst/>
            <a:rect l="l" t="t" r="r" b="b"/>
            <a:pathLst>
              <a:path w="162305" h="163067">
                <a:moveTo>
                  <a:pt x="761" y="163068"/>
                </a:moveTo>
                <a:lnTo>
                  <a:pt x="162305" y="1524"/>
                </a:lnTo>
                <a:lnTo>
                  <a:pt x="161543" y="0"/>
                </a:lnTo>
                <a:lnTo>
                  <a:pt x="0" y="161544"/>
                </a:lnTo>
                <a:lnTo>
                  <a:pt x="761" y="163068"/>
                </a:lnTo>
                <a:close/>
              </a:path>
            </a:pathLst>
          </a:custGeom>
          <a:solidFill>
            <a:srgbClr val="51CBCB"/>
          </a:solidFill>
        </p:spPr>
        <p:txBody>
          <a:bodyPr wrap="square" lIns="0" tIns="0" rIns="0" bIns="0" rtlCol="0">
            <a:noAutofit/>
          </a:bodyPr>
          <a:lstStyle/>
          <a:p>
            <a:endParaRPr/>
          </a:p>
        </p:txBody>
      </p:sp>
      <p:sp>
        <p:nvSpPr>
          <p:cNvPr id="4825" name="object 4825"/>
          <p:cNvSpPr/>
          <p:nvPr/>
        </p:nvSpPr>
        <p:spPr>
          <a:xfrm>
            <a:off x="6544055" y="3787902"/>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51CACA"/>
          </a:solidFill>
        </p:spPr>
        <p:txBody>
          <a:bodyPr wrap="square" lIns="0" tIns="0" rIns="0" bIns="0" rtlCol="0">
            <a:noAutofit/>
          </a:bodyPr>
          <a:lstStyle/>
          <a:p>
            <a:endParaRPr/>
          </a:p>
        </p:txBody>
      </p:sp>
      <p:sp>
        <p:nvSpPr>
          <p:cNvPr id="4826" name="object 4826"/>
          <p:cNvSpPr/>
          <p:nvPr/>
        </p:nvSpPr>
        <p:spPr>
          <a:xfrm>
            <a:off x="6535673" y="3781043"/>
            <a:ext cx="169926" cy="168402"/>
          </a:xfrm>
          <a:custGeom>
            <a:avLst/>
            <a:gdLst/>
            <a:ahLst/>
            <a:cxnLst/>
            <a:rect l="l" t="t" r="r" b="b"/>
            <a:pathLst>
              <a:path w="169925" h="168401">
                <a:moveTo>
                  <a:pt x="8381" y="168401"/>
                </a:moveTo>
                <a:lnTo>
                  <a:pt x="169925" y="6857"/>
                </a:lnTo>
                <a:lnTo>
                  <a:pt x="161543" y="0"/>
                </a:lnTo>
                <a:lnTo>
                  <a:pt x="0" y="161543"/>
                </a:lnTo>
                <a:lnTo>
                  <a:pt x="8381" y="168401"/>
                </a:lnTo>
                <a:close/>
              </a:path>
            </a:pathLst>
          </a:custGeom>
          <a:solidFill>
            <a:srgbClr val="51C9C9"/>
          </a:solidFill>
        </p:spPr>
        <p:txBody>
          <a:bodyPr wrap="square" lIns="0" tIns="0" rIns="0" bIns="0" rtlCol="0">
            <a:noAutofit/>
          </a:bodyPr>
          <a:lstStyle/>
          <a:p>
            <a:endParaRPr/>
          </a:p>
        </p:txBody>
      </p:sp>
      <p:sp>
        <p:nvSpPr>
          <p:cNvPr id="4827" name="object 4827"/>
          <p:cNvSpPr/>
          <p:nvPr/>
        </p:nvSpPr>
        <p:spPr>
          <a:xfrm>
            <a:off x="6544055" y="3787901"/>
            <a:ext cx="161544" cy="161544"/>
          </a:xfrm>
          <a:custGeom>
            <a:avLst/>
            <a:gdLst/>
            <a:ahLst/>
            <a:cxnLst/>
            <a:rect l="l" t="t" r="r" b="b"/>
            <a:pathLst>
              <a:path w="161544" h="161544">
                <a:moveTo>
                  <a:pt x="0" y="161543"/>
                </a:moveTo>
                <a:lnTo>
                  <a:pt x="161544" y="0"/>
                </a:lnTo>
              </a:path>
            </a:pathLst>
          </a:custGeom>
          <a:ln w="762">
            <a:solidFill>
              <a:srgbClr val="51C9C9"/>
            </a:solidFill>
          </a:ln>
        </p:spPr>
        <p:txBody>
          <a:bodyPr wrap="square" lIns="0" tIns="0" rIns="0" bIns="0" rtlCol="0">
            <a:noAutofit/>
          </a:bodyPr>
          <a:lstStyle/>
          <a:p>
            <a:endParaRPr/>
          </a:p>
        </p:txBody>
      </p:sp>
      <p:sp>
        <p:nvSpPr>
          <p:cNvPr id="4828" name="object 4828"/>
          <p:cNvSpPr/>
          <p:nvPr/>
        </p:nvSpPr>
        <p:spPr>
          <a:xfrm>
            <a:off x="6542531" y="3787139"/>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51C9C9"/>
          </a:solidFill>
        </p:spPr>
        <p:txBody>
          <a:bodyPr wrap="square" lIns="0" tIns="0" rIns="0" bIns="0" rtlCol="0">
            <a:noAutofit/>
          </a:bodyPr>
          <a:lstStyle/>
          <a:p>
            <a:endParaRPr/>
          </a:p>
        </p:txBody>
      </p:sp>
      <p:sp>
        <p:nvSpPr>
          <p:cNvPr id="4829" name="object 4829"/>
          <p:cNvSpPr/>
          <p:nvPr/>
        </p:nvSpPr>
        <p:spPr>
          <a:xfrm>
            <a:off x="6541008" y="3785615"/>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50C8C8"/>
          </a:solidFill>
        </p:spPr>
        <p:txBody>
          <a:bodyPr wrap="square" lIns="0" tIns="0" rIns="0" bIns="0" rtlCol="0">
            <a:noAutofit/>
          </a:bodyPr>
          <a:lstStyle/>
          <a:p>
            <a:endParaRPr/>
          </a:p>
        </p:txBody>
      </p:sp>
      <p:sp>
        <p:nvSpPr>
          <p:cNvPr id="4830" name="object 4830"/>
          <p:cNvSpPr/>
          <p:nvPr/>
        </p:nvSpPr>
        <p:spPr>
          <a:xfrm>
            <a:off x="6539483" y="3784854"/>
            <a:ext cx="163068" cy="162306"/>
          </a:xfrm>
          <a:custGeom>
            <a:avLst/>
            <a:gdLst/>
            <a:ahLst/>
            <a:cxnLst/>
            <a:rect l="l" t="t" r="r" b="b"/>
            <a:pathLst>
              <a:path w="163068" h="162305">
                <a:moveTo>
                  <a:pt x="1524" y="162306"/>
                </a:moveTo>
                <a:lnTo>
                  <a:pt x="163068" y="762"/>
                </a:lnTo>
                <a:lnTo>
                  <a:pt x="162306" y="0"/>
                </a:lnTo>
                <a:lnTo>
                  <a:pt x="0" y="161544"/>
                </a:lnTo>
                <a:lnTo>
                  <a:pt x="1524" y="162306"/>
                </a:lnTo>
                <a:close/>
              </a:path>
            </a:pathLst>
          </a:custGeom>
          <a:solidFill>
            <a:srgbClr val="50C7C7"/>
          </a:solidFill>
        </p:spPr>
        <p:txBody>
          <a:bodyPr wrap="square" lIns="0" tIns="0" rIns="0" bIns="0" rtlCol="0">
            <a:noAutofit/>
          </a:bodyPr>
          <a:lstStyle/>
          <a:p>
            <a:endParaRPr/>
          </a:p>
        </p:txBody>
      </p:sp>
      <p:sp>
        <p:nvSpPr>
          <p:cNvPr id="4831" name="object 4831"/>
          <p:cNvSpPr/>
          <p:nvPr/>
        </p:nvSpPr>
        <p:spPr>
          <a:xfrm>
            <a:off x="6538721" y="3783330"/>
            <a:ext cx="163068" cy="163068"/>
          </a:xfrm>
          <a:custGeom>
            <a:avLst/>
            <a:gdLst/>
            <a:ahLst/>
            <a:cxnLst/>
            <a:rect l="l" t="t" r="r" b="b"/>
            <a:pathLst>
              <a:path w="163068" h="163067">
                <a:moveTo>
                  <a:pt x="761" y="163068"/>
                </a:moveTo>
                <a:lnTo>
                  <a:pt x="163067" y="1524"/>
                </a:lnTo>
                <a:lnTo>
                  <a:pt x="161543" y="0"/>
                </a:lnTo>
                <a:lnTo>
                  <a:pt x="0" y="161544"/>
                </a:lnTo>
                <a:lnTo>
                  <a:pt x="761" y="163068"/>
                </a:lnTo>
                <a:close/>
              </a:path>
            </a:pathLst>
          </a:custGeom>
          <a:solidFill>
            <a:srgbClr val="4FC6C6"/>
          </a:solidFill>
        </p:spPr>
        <p:txBody>
          <a:bodyPr wrap="square" lIns="0" tIns="0" rIns="0" bIns="0" rtlCol="0">
            <a:noAutofit/>
          </a:bodyPr>
          <a:lstStyle/>
          <a:p>
            <a:endParaRPr/>
          </a:p>
        </p:txBody>
      </p:sp>
      <p:sp>
        <p:nvSpPr>
          <p:cNvPr id="4832" name="object 4832"/>
          <p:cNvSpPr/>
          <p:nvPr/>
        </p:nvSpPr>
        <p:spPr>
          <a:xfrm>
            <a:off x="6537198" y="3782567"/>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FC5C5"/>
          </a:solidFill>
        </p:spPr>
        <p:txBody>
          <a:bodyPr wrap="square" lIns="0" tIns="0" rIns="0" bIns="0" rtlCol="0">
            <a:noAutofit/>
          </a:bodyPr>
          <a:lstStyle/>
          <a:p>
            <a:endParaRPr/>
          </a:p>
        </p:txBody>
      </p:sp>
      <p:sp>
        <p:nvSpPr>
          <p:cNvPr id="4833" name="object 4833"/>
          <p:cNvSpPr/>
          <p:nvPr/>
        </p:nvSpPr>
        <p:spPr>
          <a:xfrm>
            <a:off x="6535674" y="3781043"/>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4EC5C5"/>
          </a:solidFill>
        </p:spPr>
        <p:txBody>
          <a:bodyPr wrap="square" lIns="0" tIns="0" rIns="0" bIns="0" rtlCol="0">
            <a:noAutofit/>
          </a:bodyPr>
          <a:lstStyle/>
          <a:p>
            <a:endParaRPr/>
          </a:p>
        </p:txBody>
      </p:sp>
      <p:sp>
        <p:nvSpPr>
          <p:cNvPr id="4834" name="object 4834"/>
          <p:cNvSpPr/>
          <p:nvPr/>
        </p:nvSpPr>
        <p:spPr>
          <a:xfrm>
            <a:off x="6526529" y="3774948"/>
            <a:ext cx="170688" cy="167640"/>
          </a:xfrm>
          <a:custGeom>
            <a:avLst/>
            <a:gdLst/>
            <a:ahLst/>
            <a:cxnLst/>
            <a:rect l="l" t="t" r="r" b="b"/>
            <a:pathLst>
              <a:path w="170688" h="167639">
                <a:moveTo>
                  <a:pt x="9144" y="167639"/>
                </a:moveTo>
                <a:lnTo>
                  <a:pt x="170688" y="6095"/>
                </a:lnTo>
                <a:lnTo>
                  <a:pt x="161544" y="0"/>
                </a:lnTo>
                <a:lnTo>
                  <a:pt x="0" y="161543"/>
                </a:lnTo>
                <a:lnTo>
                  <a:pt x="9144" y="167639"/>
                </a:lnTo>
                <a:close/>
              </a:path>
            </a:pathLst>
          </a:custGeom>
          <a:solidFill>
            <a:srgbClr val="4EC4C4"/>
          </a:solidFill>
        </p:spPr>
        <p:txBody>
          <a:bodyPr wrap="square" lIns="0" tIns="0" rIns="0" bIns="0" rtlCol="0">
            <a:noAutofit/>
          </a:bodyPr>
          <a:lstStyle/>
          <a:p>
            <a:endParaRPr/>
          </a:p>
        </p:txBody>
      </p:sp>
      <p:sp>
        <p:nvSpPr>
          <p:cNvPr id="4835" name="object 4835"/>
          <p:cNvSpPr/>
          <p:nvPr/>
        </p:nvSpPr>
        <p:spPr>
          <a:xfrm>
            <a:off x="6535673" y="3781044"/>
            <a:ext cx="161544" cy="161544"/>
          </a:xfrm>
          <a:custGeom>
            <a:avLst/>
            <a:gdLst/>
            <a:ahLst/>
            <a:cxnLst/>
            <a:rect l="l" t="t" r="r" b="b"/>
            <a:pathLst>
              <a:path w="161544" h="161544">
                <a:moveTo>
                  <a:pt x="0" y="161543"/>
                </a:moveTo>
                <a:lnTo>
                  <a:pt x="161544" y="0"/>
                </a:lnTo>
              </a:path>
            </a:pathLst>
          </a:custGeom>
          <a:ln w="762">
            <a:solidFill>
              <a:srgbClr val="4EC4C4"/>
            </a:solidFill>
          </a:ln>
        </p:spPr>
        <p:txBody>
          <a:bodyPr wrap="square" lIns="0" tIns="0" rIns="0" bIns="0" rtlCol="0">
            <a:noAutofit/>
          </a:bodyPr>
          <a:lstStyle/>
          <a:p>
            <a:endParaRPr/>
          </a:p>
        </p:txBody>
      </p:sp>
      <p:sp>
        <p:nvSpPr>
          <p:cNvPr id="4836" name="object 4836"/>
          <p:cNvSpPr/>
          <p:nvPr/>
        </p:nvSpPr>
        <p:spPr>
          <a:xfrm>
            <a:off x="6534149" y="3780282"/>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EC4C4"/>
          </a:solidFill>
        </p:spPr>
        <p:txBody>
          <a:bodyPr wrap="square" lIns="0" tIns="0" rIns="0" bIns="0" rtlCol="0">
            <a:noAutofit/>
          </a:bodyPr>
          <a:lstStyle/>
          <a:p>
            <a:endParaRPr/>
          </a:p>
        </p:txBody>
      </p:sp>
      <p:sp>
        <p:nvSpPr>
          <p:cNvPr id="4837" name="object 4837"/>
          <p:cNvSpPr/>
          <p:nvPr/>
        </p:nvSpPr>
        <p:spPr>
          <a:xfrm>
            <a:off x="6533388" y="3779520"/>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DC3C3"/>
          </a:solidFill>
        </p:spPr>
        <p:txBody>
          <a:bodyPr wrap="square" lIns="0" tIns="0" rIns="0" bIns="0" rtlCol="0">
            <a:noAutofit/>
          </a:bodyPr>
          <a:lstStyle/>
          <a:p>
            <a:endParaRPr/>
          </a:p>
        </p:txBody>
      </p:sp>
      <p:sp>
        <p:nvSpPr>
          <p:cNvPr id="4838" name="object 4838"/>
          <p:cNvSpPr/>
          <p:nvPr/>
        </p:nvSpPr>
        <p:spPr>
          <a:xfrm>
            <a:off x="6531864" y="3778758"/>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DC2C2"/>
          </a:solidFill>
        </p:spPr>
        <p:txBody>
          <a:bodyPr wrap="square" lIns="0" tIns="0" rIns="0" bIns="0" rtlCol="0">
            <a:noAutofit/>
          </a:bodyPr>
          <a:lstStyle/>
          <a:p>
            <a:endParaRPr/>
          </a:p>
        </p:txBody>
      </p:sp>
      <p:sp>
        <p:nvSpPr>
          <p:cNvPr id="4839" name="object 4839"/>
          <p:cNvSpPr/>
          <p:nvPr/>
        </p:nvSpPr>
        <p:spPr>
          <a:xfrm>
            <a:off x="6530340" y="3777233"/>
            <a:ext cx="163068" cy="163068"/>
          </a:xfrm>
          <a:custGeom>
            <a:avLst/>
            <a:gdLst/>
            <a:ahLst/>
            <a:cxnLst/>
            <a:rect l="l" t="t" r="r" b="b"/>
            <a:pathLst>
              <a:path w="163068" h="163067">
                <a:moveTo>
                  <a:pt x="1524" y="163068"/>
                </a:moveTo>
                <a:lnTo>
                  <a:pt x="163068" y="1524"/>
                </a:lnTo>
                <a:lnTo>
                  <a:pt x="161544" y="0"/>
                </a:lnTo>
                <a:lnTo>
                  <a:pt x="0" y="162306"/>
                </a:lnTo>
                <a:lnTo>
                  <a:pt x="1524" y="163068"/>
                </a:lnTo>
                <a:close/>
              </a:path>
            </a:pathLst>
          </a:custGeom>
          <a:solidFill>
            <a:srgbClr val="4CC1C1"/>
          </a:solidFill>
        </p:spPr>
        <p:txBody>
          <a:bodyPr wrap="square" lIns="0" tIns="0" rIns="0" bIns="0" rtlCol="0">
            <a:noAutofit/>
          </a:bodyPr>
          <a:lstStyle/>
          <a:p>
            <a:endParaRPr/>
          </a:p>
        </p:txBody>
      </p:sp>
      <p:sp>
        <p:nvSpPr>
          <p:cNvPr id="4840" name="object 4840"/>
          <p:cNvSpPr/>
          <p:nvPr/>
        </p:nvSpPr>
        <p:spPr>
          <a:xfrm>
            <a:off x="6529577" y="3776471"/>
            <a:ext cx="162306" cy="163068"/>
          </a:xfrm>
          <a:custGeom>
            <a:avLst/>
            <a:gdLst/>
            <a:ahLst/>
            <a:cxnLst/>
            <a:rect l="l" t="t" r="r" b="b"/>
            <a:pathLst>
              <a:path w="162305" h="163067">
                <a:moveTo>
                  <a:pt x="761" y="163067"/>
                </a:moveTo>
                <a:lnTo>
                  <a:pt x="162305" y="761"/>
                </a:lnTo>
                <a:lnTo>
                  <a:pt x="161543" y="0"/>
                </a:lnTo>
                <a:lnTo>
                  <a:pt x="0" y="161543"/>
                </a:lnTo>
                <a:lnTo>
                  <a:pt x="761" y="163067"/>
                </a:lnTo>
                <a:close/>
              </a:path>
            </a:pathLst>
          </a:custGeom>
          <a:solidFill>
            <a:srgbClr val="4CBFC0"/>
          </a:solidFill>
        </p:spPr>
        <p:txBody>
          <a:bodyPr wrap="square" lIns="0" tIns="0" rIns="0" bIns="0" rtlCol="0">
            <a:noAutofit/>
          </a:bodyPr>
          <a:lstStyle/>
          <a:p>
            <a:endParaRPr/>
          </a:p>
        </p:txBody>
      </p:sp>
      <p:sp>
        <p:nvSpPr>
          <p:cNvPr id="4841" name="object 4841"/>
          <p:cNvSpPr/>
          <p:nvPr/>
        </p:nvSpPr>
        <p:spPr>
          <a:xfrm>
            <a:off x="6528053" y="3775710"/>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ABEBE"/>
          </a:solidFill>
        </p:spPr>
        <p:txBody>
          <a:bodyPr wrap="square" lIns="0" tIns="0" rIns="0" bIns="0" rtlCol="0">
            <a:noAutofit/>
          </a:bodyPr>
          <a:lstStyle/>
          <a:p>
            <a:endParaRPr/>
          </a:p>
        </p:txBody>
      </p:sp>
      <p:sp>
        <p:nvSpPr>
          <p:cNvPr id="4842" name="object 4842"/>
          <p:cNvSpPr/>
          <p:nvPr/>
        </p:nvSpPr>
        <p:spPr>
          <a:xfrm>
            <a:off x="6526530" y="3774948"/>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ABDBD"/>
          </a:solidFill>
        </p:spPr>
        <p:txBody>
          <a:bodyPr wrap="square" lIns="0" tIns="0" rIns="0" bIns="0" rtlCol="0">
            <a:noAutofit/>
          </a:bodyPr>
          <a:lstStyle/>
          <a:p>
            <a:endParaRPr/>
          </a:p>
        </p:txBody>
      </p:sp>
      <p:sp>
        <p:nvSpPr>
          <p:cNvPr id="4843" name="object 4843"/>
          <p:cNvSpPr/>
          <p:nvPr/>
        </p:nvSpPr>
        <p:spPr>
          <a:xfrm>
            <a:off x="6516623" y="3770376"/>
            <a:ext cx="171450" cy="166116"/>
          </a:xfrm>
          <a:custGeom>
            <a:avLst/>
            <a:gdLst/>
            <a:ahLst/>
            <a:cxnLst/>
            <a:rect l="l" t="t" r="r" b="b"/>
            <a:pathLst>
              <a:path w="171450" h="166115">
                <a:moveTo>
                  <a:pt x="9905" y="166115"/>
                </a:moveTo>
                <a:lnTo>
                  <a:pt x="171449" y="4571"/>
                </a:lnTo>
                <a:lnTo>
                  <a:pt x="162305" y="0"/>
                </a:lnTo>
                <a:lnTo>
                  <a:pt x="0" y="161543"/>
                </a:lnTo>
                <a:lnTo>
                  <a:pt x="9905" y="166115"/>
                </a:lnTo>
                <a:close/>
              </a:path>
            </a:pathLst>
          </a:custGeom>
          <a:solidFill>
            <a:srgbClr val="4ABCBC"/>
          </a:solidFill>
        </p:spPr>
        <p:txBody>
          <a:bodyPr wrap="square" lIns="0" tIns="0" rIns="0" bIns="0" rtlCol="0">
            <a:noAutofit/>
          </a:bodyPr>
          <a:lstStyle/>
          <a:p>
            <a:endParaRPr/>
          </a:p>
        </p:txBody>
      </p:sp>
      <p:sp>
        <p:nvSpPr>
          <p:cNvPr id="4844" name="object 4844"/>
          <p:cNvSpPr/>
          <p:nvPr/>
        </p:nvSpPr>
        <p:spPr>
          <a:xfrm>
            <a:off x="6526529" y="3774948"/>
            <a:ext cx="161544" cy="161544"/>
          </a:xfrm>
          <a:custGeom>
            <a:avLst/>
            <a:gdLst/>
            <a:ahLst/>
            <a:cxnLst/>
            <a:rect l="l" t="t" r="r" b="b"/>
            <a:pathLst>
              <a:path w="161544" h="161544">
                <a:moveTo>
                  <a:pt x="0" y="161543"/>
                </a:moveTo>
                <a:lnTo>
                  <a:pt x="161544" y="0"/>
                </a:lnTo>
              </a:path>
            </a:pathLst>
          </a:custGeom>
          <a:ln w="762">
            <a:solidFill>
              <a:srgbClr val="4ABCBC"/>
            </a:solidFill>
          </a:ln>
        </p:spPr>
        <p:txBody>
          <a:bodyPr wrap="square" lIns="0" tIns="0" rIns="0" bIns="0" rtlCol="0">
            <a:noAutofit/>
          </a:bodyPr>
          <a:lstStyle/>
          <a:p>
            <a:endParaRPr/>
          </a:p>
        </p:txBody>
      </p:sp>
      <p:sp>
        <p:nvSpPr>
          <p:cNvPr id="4845" name="object 4845"/>
          <p:cNvSpPr/>
          <p:nvPr/>
        </p:nvSpPr>
        <p:spPr>
          <a:xfrm>
            <a:off x="6525767" y="3774186"/>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ABCBC"/>
          </a:solidFill>
        </p:spPr>
        <p:txBody>
          <a:bodyPr wrap="square" lIns="0" tIns="0" rIns="0" bIns="0" rtlCol="0">
            <a:noAutofit/>
          </a:bodyPr>
          <a:lstStyle/>
          <a:p>
            <a:endParaRPr/>
          </a:p>
        </p:txBody>
      </p:sp>
      <p:sp>
        <p:nvSpPr>
          <p:cNvPr id="4846" name="object 4846"/>
          <p:cNvSpPr/>
          <p:nvPr/>
        </p:nvSpPr>
        <p:spPr>
          <a:xfrm>
            <a:off x="6524243" y="3773423"/>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49BBBB"/>
          </a:solidFill>
        </p:spPr>
        <p:txBody>
          <a:bodyPr wrap="square" lIns="0" tIns="0" rIns="0" bIns="0" rtlCol="0">
            <a:noAutofit/>
          </a:bodyPr>
          <a:lstStyle/>
          <a:p>
            <a:endParaRPr/>
          </a:p>
        </p:txBody>
      </p:sp>
      <p:sp>
        <p:nvSpPr>
          <p:cNvPr id="4847" name="object 4847"/>
          <p:cNvSpPr/>
          <p:nvPr/>
        </p:nvSpPr>
        <p:spPr>
          <a:xfrm>
            <a:off x="6522720" y="3773423"/>
            <a:ext cx="163068" cy="162306"/>
          </a:xfrm>
          <a:custGeom>
            <a:avLst/>
            <a:gdLst/>
            <a:ahLst/>
            <a:cxnLst/>
            <a:rect l="l" t="t" r="r" b="b"/>
            <a:pathLst>
              <a:path w="163068" h="162305">
                <a:moveTo>
                  <a:pt x="1524" y="162306"/>
                </a:moveTo>
                <a:lnTo>
                  <a:pt x="163068" y="0"/>
                </a:lnTo>
                <a:lnTo>
                  <a:pt x="162306" y="0"/>
                </a:lnTo>
                <a:lnTo>
                  <a:pt x="0" y="161544"/>
                </a:lnTo>
                <a:lnTo>
                  <a:pt x="1524" y="162306"/>
                </a:lnTo>
                <a:close/>
              </a:path>
            </a:pathLst>
          </a:custGeom>
          <a:solidFill>
            <a:srgbClr val="49BABA"/>
          </a:solidFill>
        </p:spPr>
        <p:txBody>
          <a:bodyPr wrap="square" lIns="0" tIns="0" rIns="0" bIns="0" rtlCol="0">
            <a:noAutofit/>
          </a:bodyPr>
          <a:lstStyle/>
          <a:p>
            <a:endParaRPr/>
          </a:p>
        </p:txBody>
      </p:sp>
      <p:sp>
        <p:nvSpPr>
          <p:cNvPr id="4848" name="object 4848"/>
          <p:cNvSpPr/>
          <p:nvPr/>
        </p:nvSpPr>
        <p:spPr>
          <a:xfrm>
            <a:off x="6521958" y="3772661"/>
            <a:ext cx="163068" cy="162306"/>
          </a:xfrm>
          <a:custGeom>
            <a:avLst/>
            <a:gdLst/>
            <a:ahLst/>
            <a:cxnLst/>
            <a:rect l="l" t="t" r="r" b="b"/>
            <a:pathLst>
              <a:path w="163068" h="162305">
                <a:moveTo>
                  <a:pt x="761" y="162305"/>
                </a:moveTo>
                <a:lnTo>
                  <a:pt x="163067" y="761"/>
                </a:lnTo>
                <a:lnTo>
                  <a:pt x="161543" y="0"/>
                </a:lnTo>
                <a:lnTo>
                  <a:pt x="0" y="161543"/>
                </a:lnTo>
                <a:lnTo>
                  <a:pt x="761" y="162305"/>
                </a:lnTo>
                <a:close/>
              </a:path>
            </a:pathLst>
          </a:custGeom>
          <a:solidFill>
            <a:srgbClr val="48B9B9"/>
          </a:solidFill>
        </p:spPr>
        <p:txBody>
          <a:bodyPr wrap="square" lIns="0" tIns="0" rIns="0" bIns="0" rtlCol="0">
            <a:noAutofit/>
          </a:bodyPr>
          <a:lstStyle/>
          <a:p>
            <a:endParaRPr/>
          </a:p>
        </p:txBody>
      </p:sp>
      <p:sp>
        <p:nvSpPr>
          <p:cNvPr id="4849" name="object 4849"/>
          <p:cNvSpPr/>
          <p:nvPr/>
        </p:nvSpPr>
        <p:spPr>
          <a:xfrm>
            <a:off x="6520433" y="377189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8B8B8"/>
          </a:solidFill>
        </p:spPr>
        <p:txBody>
          <a:bodyPr wrap="square" lIns="0" tIns="0" rIns="0" bIns="0" rtlCol="0">
            <a:noAutofit/>
          </a:bodyPr>
          <a:lstStyle/>
          <a:p>
            <a:endParaRPr/>
          </a:p>
        </p:txBody>
      </p:sp>
      <p:sp>
        <p:nvSpPr>
          <p:cNvPr id="4850" name="object 4850"/>
          <p:cNvSpPr/>
          <p:nvPr/>
        </p:nvSpPr>
        <p:spPr>
          <a:xfrm>
            <a:off x="6519671" y="3771138"/>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48B8B8"/>
          </a:solidFill>
        </p:spPr>
        <p:txBody>
          <a:bodyPr wrap="square" lIns="0" tIns="0" rIns="0" bIns="0" rtlCol="0">
            <a:noAutofit/>
          </a:bodyPr>
          <a:lstStyle/>
          <a:p>
            <a:endParaRPr/>
          </a:p>
        </p:txBody>
      </p:sp>
      <p:sp>
        <p:nvSpPr>
          <p:cNvPr id="4851" name="object 4851"/>
          <p:cNvSpPr/>
          <p:nvPr/>
        </p:nvSpPr>
        <p:spPr>
          <a:xfrm>
            <a:off x="6518148" y="3770376"/>
            <a:ext cx="163068" cy="162306"/>
          </a:xfrm>
          <a:custGeom>
            <a:avLst/>
            <a:gdLst/>
            <a:ahLst/>
            <a:cxnLst/>
            <a:rect l="l" t="t" r="r" b="b"/>
            <a:pathLst>
              <a:path w="163068" h="162305">
                <a:moveTo>
                  <a:pt x="1524" y="162305"/>
                </a:moveTo>
                <a:lnTo>
                  <a:pt x="163068" y="761"/>
                </a:lnTo>
                <a:lnTo>
                  <a:pt x="161544" y="0"/>
                </a:lnTo>
                <a:lnTo>
                  <a:pt x="0" y="162305"/>
                </a:lnTo>
                <a:lnTo>
                  <a:pt x="1524" y="162305"/>
                </a:lnTo>
                <a:close/>
              </a:path>
            </a:pathLst>
          </a:custGeom>
          <a:solidFill>
            <a:srgbClr val="47B7B7"/>
          </a:solidFill>
        </p:spPr>
        <p:txBody>
          <a:bodyPr wrap="square" lIns="0" tIns="0" rIns="0" bIns="0" rtlCol="0">
            <a:noAutofit/>
          </a:bodyPr>
          <a:lstStyle/>
          <a:p>
            <a:endParaRPr/>
          </a:p>
        </p:txBody>
      </p:sp>
      <p:sp>
        <p:nvSpPr>
          <p:cNvPr id="4852" name="object 4852"/>
          <p:cNvSpPr/>
          <p:nvPr/>
        </p:nvSpPr>
        <p:spPr>
          <a:xfrm>
            <a:off x="6516624" y="3770376"/>
            <a:ext cx="163068" cy="162306"/>
          </a:xfrm>
          <a:custGeom>
            <a:avLst/>
            <a:gdLst/>
            <a:ahLst/>
            <a:cxnLst/>
            <a:rect l="l" t="t" r="r" b="b"/>
            <a:pathLst>
              <a:path w="163068" h="162305">
                <a:moveTo>
                  <a:pt x="1524" y="162305"/>
                </a:moveTo>
                <a:lnTo>
                  <a:pt x="163068" y="0"/>
                </a:lnTo>
                <a:lnTo>
                  <a:pt x="162306" y="0"/>
                </a:lnTo>
                <a:lnTo>
                  <a:pt x="0" y="161543"/>
                </a:lnTo>
                <a:lnTo>
                  <a:pt x="1524" y="162305"/>
                </a:lnTo>
                <a:close/>
              </a:path>
            </a:pathLst>
          </a:custGeom>
          <a:solidFill>
            <a:srgbClr val="47B6B6"/>
          </a:solidFill>
        </p:spPr>
        <p:txBody>
          <a:bodyPr wrap="square" lIns="0" tIns="0" rIns="0" bIns="0" rtlCol="0">
            <a:noAutofit/>
          </a:bodyPr>
          <a:lstStyle/>
          <a:p>
            <a:endParaRPr/>
          </a:p>
        </p:txBody>
      </p:sp>
      <p:sp>
        <p:nvSpPr>
          <p:cNvPr id="4853" name="object 4853"/>
          <p:cNvSpPr/>
          <p:nvPr/>
        </p:nvSpPr>
        <p:spPr>
          <a:xfrm>
            <a:off x="6506717" y="3766566"/>
            <a:ext cx="172211" cy="165354"/>
          </a:xfrm>
          <a:custGeom>
            <a:avLst/>
            <a:gdLst/>
            <a:ahLst/>
            <a:cxnLst/>
            <a:rect l="l" t="t" r="r" b="b"/>
            <a:pathLst>
              <a:path w="172211" h="165353">
                <a:moveTo>
                  <a:pt x="9905" y="165354"/>
                </a:moveTo>
                <a:lnTo>
                  <a:pt x="172211" y="3810"/>
                </a:lnTo>
                <a:lnTo>
                  <a:pt x="161543" y="0"/>
                </a:lnTo>
                <a:lnTo>
                  <a:pt x="0" y="161544"/>
                </a:lnTo>
                <a:lnTo>
                  <a:pt x="9905" y="165354"/>
                </a:lnTo>
                <a:close/>
              </a:path>
            </a:pathLst>
          </a:custGeom>
          <a:solidFill>
            <a:srgbClr val="47B5B5"/>
          </a:solidFill>
        </p:spPr>
        <p:txBody>
          <a:bodyPr wrap="square" lIns="0" tIns="0" rIns="0" bIns="0" rtlCol="0">
            <a:noAutofit/>
          </a:bodyPr>
          <a:lstStyle/>
          <a:p>
            <a:endParaRPr/>
          </a:p>
        </p:txBody>
      </p:sp>
      <p:sp>
        <p:nvSpPr>
          <p:cNvPr id="4854" name="object 4854"/>
          <p:cNvSpPr/>
          <p:nvPr/>
        </p:nvSpPr>
        <p:spPr>
          <a:xfrm>
            <a:off x="6516623" y="3770376"/>
            <a:ext cx="162306" cy="161544"/>
          </a:xfrm>
          <a:custGeom>
            <a:avLst/>
            <a:gdLst/>
            <a:ahLst/>
            <a:cxnLst/>
            <a:rect l="l" t="t" r="r" b="b"/>
            <a:pathLst>
              <a:path w="162305" h="161544">
                <a:moveTo>
                  <a:pt x="0" y="161543"/>
                </a:moveTo>
                <a:lnTo>
                  <a:pt x="162306" y="0"/>
                </a:lnTo>
              </a:path>
            </a:pathLst>
          </a:custGeom>
          <a:ln w="762">
            <a:solidFill>
              <a:srgbClr val="47B5B5"/>
            </a:solidFill>
          </a:ln>
        </p:spPr>
        <p:txBody>
          <a:bodyPr wrap="square" lIns="0" tIns="0" rIns="0" bIns="0" rtlCol="0">
            <a:noAutofit/>
          </a:bodyPr>
          <a:lstStyle/>
          <a:p>
            <a:endParaRPr/>
          </a:p>
        </p:txBody>
      </p:sp>
      <p:sp>
        <p:nvSpPr>
          <p:cNvPr id="4855" name="object 4855"/>
          <p:cNvSpPr/>
          <p:nvPr/>
        </p:nvSpPr>
        <p:spPr>
          <a:xfrm>
            <a:off x="6515861" y="3769614"/>
            <a:ext cx="163068" cy="162306"/>
          </a:xfrm>
          <a:custGeom>
            <a:avLst/>
            <a:gdLst/>
            <a:ahLst/>
            <a:cxnLst/>
            <a:rect l="l" t="t" r="r" b="b"/>
            <a:pathLst>
              <a:path w="163068" h="162305">
                <a:moveTo>
                  <a:pt x="761" y="162306"/>
                </a:moveTo>
                <a:lnTo>
                  <a:pt x="163067" y="762"/>
                </a:lnTo>
                <a:lnTo>
                  <a:pt x="161543" y="0"/>
                </a:lnTo>
                <a:lnTo>
                  <a:pt x="0" y="161544"/>
                </a:lnTo>
                <a:lnTo>
                  <a:pt x="761" y="162306"/>
                </a:lnTo>
                <a:close/>
              </a:path>
            </a:pathLst>
          </a:custGeom>
          <a:solidFill>
            <a:srgbClr val="47B5B5"/>
          </a:solidFill>
        </p:spPr>
        <p:txBody>
          <a:bodyPr wrap="square" lIns="0" tIns="0" rIns="0" bIns="0" rtlCol="0">
            <a:noAutofit/>
          </a:bodyPr>
          <a:lstStyle/>
          <a:p>
            <a:endParaRPr/>
          </a:p>
        </p:txBody>
      </p:sp>
      <p:sp>
        <p:nvSpPr>
          <p:cNvPr id="4856" name="object 4856"/>
          <p:cNvSpPr/>
          <p:nvPr/>
        </p:nvSpPr>
        <p:spPr>
          <a:xfrm>
            <a:off x="6514337" y="3768851"/>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6B4B4"/>
          </a:solidFill>
        </p:spPr>
        <p:txBody>
          <a:bodyPr wrap="square" lIns="0" tIns="0" rIns="0" bIns="0" rtlCol="0">
            <a:noAutofit/>
          </a:bodyPr>
          <a:lstStyle/>
          <a:p>
            <a:endParaRPr/>
          </a:p>
        </p:txBody>
      </p:sp>
      <p:sp>
        <p:nvSpPr>
          <p:cNvPr id="4857" name="object 4857"/>
          <p:cNvSpPr/>
          <p:nvPr/>
        </p:nvSpPr>
        <p:spPr>
          <a:xfrm>
            <a:off x="6512814" y="3768851"/>
            <a:ext cx="163068" cy="161544"/>
          </a:xfrm>
          <a:custGeom>
            <a:avLst/>
            <a:gdLst/>
            <a:ahLst/>
            <a:cxnLst/>
            <a:rect l="l" t="t" r="r" b="b"/>
            <a:pathLst>
              <a:path w="163068" h="161544">
                <a:moveTo>
                  <a:pt x="1524" y="161543"/>
                </a:moveTo>
                <a:lnTo>
                  <a:pt x="163068" y="0"/>
                </a:lnTo>
                <a:lnTo>
                  <a:pt x="162306" y="0"/>
                </a:lnTo>
                <a:lnTo>
                  <a:pt x="0" y="161543"/>
                </a:lnTo>
                <a:lnTo>
                  <a:pt x="1524" y="161543"/>
                </a:lnTo>
                <a:close/>
              </a:path>
            </a:pathLst>
          </a:custGeom>
          <a:solidFill>
            <a:srgbClr val="46B2B2"/>
          </a:solidFill>
        </p:spPr>
        <p:txBody>
          <a:bodyPr wrap="square" lIns="0" tIns="0" rIns="0" bIns="0" rtlCol="0">
            <a:noAutofit/>
          </a:bodyPr>
          <a:lstStyle/>
          <a:p>
            <a:endParaRPr/>
          </a:p>
        </p:txBody>
      </p:sp>
      <p:sp>
        <p:nvSpPr>
          <p:cNvPr id="4858" name="object 4858"/>
          <p:cNvSpPr/>
          <p:nvPr/>
        </p:nvSpPr>
        <p:spPr>
          <a:xfrm>
            <a:off x="6512052" y="3768089"/>
            <a:ext cx="163068" cy="162306"/>
          </a:xfrm>
          <a:custGeom>
            <a:avLst/>
            <a:gdLst/>
            <a:ahLst/>
            <a:cxnLst/>
            <a:rect l="l" t="t" r="r" b="b"/>
            <a:pathLst>
              <a:path w="163068" h="162305">
                <a:moveTo>
                  <a:pt x="761" y="162306"/>
                </a:moveTo>
                <a:lnTo>
                  <a:pt x="163067" y="762"/>
                </a:lnTo>
                <a:lnTo>
                  <a:pt x="161543" y="0"/>
                </a:lnTo>
                <a:lnTo>
                  <a:pt x="0" y="161544"/>
                </a:lnTo>
                <a:lnTo>
                  <a:pt x="761" y="162306"/>
                </a:lnTo>
                <a:close/>
              </a:path>
            </a:pathLst>
          </a:custGeom>
          <a:solidFill>
            <a:srgbClr val="46B1B1"/>
          </a:solidFill>
        </p:spPr>
        <p:txBody>
          <a:bodyPr wrap="square" lIns="0" tIns="0" rIns="0" bIns="0" rtlCol="0">
            <a:noAutofit/>
          </a:bodyPr>
          <a:lstStyle/>
          <a:p>
            <a:endParaRPr/>
          </a:p>
        </p:txBody>
      </p:sp>
      <p:sp>
        <p:nvSpPr>
          <p:cNvPr id="4859" name="object 4859"/>
          <p:cNvSpPr/>
          <p:nvPr/>
        </p:nvSpPr>
        <p:spPr>
          <a:xfrm>
            <a:off x="6510527" y="3767327"/>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46B0B0"/>
          </a:solidFill>
        </p:spPr>
        <p:txBody>
          <a:bodyPr wrap="square" lIns="0" tIns="0" rIns="0" bIns="0" rtlCol="0">
            <a:noAutofit/>
          </a:bodyPr>
          <a:lstStyle/>
          <a:p>
            <a:endParaRPr/>
          </a:p>
        </p:txBody>
      </p:sp>
      <p:sp>
        <p:nvSpPr>
          <p:cNvPr id="4860" name="object 4860"/>
          <p:cNvSpPr/>
          <p:nvPr/>
        </p:nvSpPr>
        <p:spPr>
          <a:xfrm>
            <a:off x="6509003" y="3767327"/>
            <a:ext cx="163068" cy="162306"/>
          </a:xfrm>
          <a:custGeom>
            <a:avLst/>
            <a:gdLst/>
            <a:ahLst/>
            <a:cxnLst/>
            <a:rect l="l" t="t" r="r" b="b"/>
            <a:pathLst>
              <a:path w="163068" h="162305">
                <a:moveTo>
                  <a:pt x="1524" y="162306"/>
                </a:moveTo>
                <a:lnTo>
                  <a:pt x="163068" y="0"/>
                </a:lnTo>
                <a:lnTo>
                  <a:pt x="161544" y="0"/>
                </a:lnTo>
                <a:lnTo>
                  <a:pt x="0" y="161544"/>
                </a:lnTo>
                <a:lnTo>
                  <a:pt x="1524" y="162306"/>
                </a:lnTo>
                <a:close/>
              </a:path>
            </a:pathLst>
          </a:custGeom>
          <a:solidFill>
            <a:srgbClr val="46AFAF"/>
          </a:solidFill>
        </p:spPr>
        <p:txBody>
          <a:bodyPr wrap="square" lIns="0" tIns="0" rIns="0" bIns="0" rtlCol="0">
            <a:noAutofit/>
          </a:bodyPr>
          <a:lstStyle/>
          <a:p>
            <a:endParaRPr/>
          </a:p>
        </p:txBody>
      </p:sp>
      <p:sp>
        <p:nvSpPr>
          <p:cNvPr id="4861" name="object 4861"/>
          <p:cNvSpPr/>
          <p:nvPr/>
        </p:nvSpPr>
        <p:spPr>
          <a:xfrm>
            <a:off x="6508242" y="3766566"/>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45AEAE"/>
          </a:solidFill>
        </p:spPr>
        <p:txBody>
          <a:bodyPr wrap="square" lIns="0" tIns="0" rIns="0" bIns="0" rtlCol="0">
            <a:noAutofit/>
          </a:bodyPr>
          <a:lstStyle/>
          <a:p>
            <a:endParaRPr/>
          </a:p>
        </p:txBody>
      </p:sp>
      <p:sp>
        <p:nvSpPr>
          <p:cNvPr id="4862" name="object 4862"/>
          <p:cNvSpPr/>
          <p:nvPr/>
        </p:nvSpPr>
        <p:spPr>
          <a:xfrm>
            <a:off x="6506718" y="3766566"/>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5ADAD"/>
          </a:solidFill>
        </p:spPr>
        <p:txBody>
          <a:bodyPr wrap="square" lIns="0" tIns="0" rIns="0" bIns="0" rtlCol="0">
            <a:noAutofit/>
          </a:bodyPr>
          <a:lstStyle/>
          <a:p>
            <a:endParaRPr/>
          </a:p>
        </p:txBody>
      </p:sp>
      <p:sp>
        <p:nvSpPr>
          <p:cNvPr id="4863" name="object 4863"/>
          <p:cNvSpPr/>
          <p:nvPr/>
        </p:nvSpPr>
        <p:spPr>
          <a:xfrm>
            <a:off x="6495287" y="3763518"/>
            <a:ext cx="172974" cy="164592"/>
          </a:xfrm>
          <a:custGeom>
            <a:avLst/>
            <a:gdLst/>
            <a:ahLst/>
            <a:cxnLst/>
            <a:rect l="l" t="t" r="r" b="b"/>
            <a:pathLst>
              <a:path w="172974" h="164591">
                <a:moveTo>
                  <a:pt x="11429" y="164591"/>
                </a:moveTo>
                <a:lnTo>
                  <a:pt x="172973" y="3047"/>
                </a:lnTo>
                <a:lnTo>
                  <a:pt x="162305" y="0"/>
                </a:lnTo>
                <a:lnTo>
                  <a:pt x="0" y="161543"/>
                </a:lnTo>
                <a:lnTo>
                  <a:pt x="11429" y="164591"/>
                </a:lnTo>
                <a:close/>
              </a:path>
            </a:pathLst>
          </a:custGeom>
          <a:solidFill>
            <a:srgbClr val="45ACAC"/>
          </a:solidFill>
        </p:spPr>
        <p:txBody>
          <a:bodyPr wrap="square" lIns="0" tIns="0" rIns="0" bIns="0" rtlCol="0">
            <a:noAutofit/>
          </a:bodyPr>
          <a:lstStyle/>
          <a:p>
            <a:endParaRPr/>
          </a:p>
        </p:txBody>
      </p:sp>
      <p:sp>
        <p:nvSpPr>
          <p:cNvPr id="4864" name="object 4864"/>
          <p:cNvSpPr/>
          <p:nvPr/>
        </p:nvSpPr>
        <p:spPr>
          <a:xfrm>
            <a:off x="6506717" y="3766566"/>
            <a:ext cx="161544" cy="161544"/>
          </a:xfrm>
          <a:custGeom>
            <a:avLst/>
            <a:gdLst/>
            <a:ahLst/>
            <a:cxnLst/>
            <a:rect l="l" t="t" r="r" b="b"/>
            <a:pathLst>
              <a:path w="161544" h="161544">
                <a:moveTo>
                  <a:pt x="0" y="161543"/>
                </a:moveTo>
                <a:lnTo>
                  <a:pt x="161544" y="0"/>
                </a:lnTo>
              </a:path>
            </a:pathLst>
          </a:custGeom>
          <a:ln w="762">
            <a:solidFill>
              <a:srgbClr val="45ACAC"/>
            </a:solidFill>
          </a:ln>
        </p:spPr>
        <p:txBody>
          <a:bodyPr wrap="square" lIns="0" tIns="0" rIns="0" bIns="0" rtlCol="0">
            <a:noAutofit/>
          </a:bodyPr>
          <a:lstStyle/>
          <a:p>
            <a:endParaRPr/>
          </a:p>
        </p:txBody>
      </p:sp>
      <p:sp>
        <p:nvSpPr>
          <p:cNvPr id="4865" name="object 4865"/>
          <p:cNvSpPr/>
          <p:nvPr/>
        </p:nvSpPr>
        <p:spPr>
          <a:xfrm>
            <a:off x="6505193" y="3765804"/>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5ACAC"/>
          </a:solidFill>
        </p:spPr>
        <p:txBody>
          <a:bodyPr wrap="square" lIns="0" tIns="0" rIns="0" bIns="0" rtlCol="0">
            <a:noAutofit/>
          </a:bodyPr>
          <a:lstStyle/>
          <a:p>
            <a:endParaRPr/>
          </a:p>
        </p:txBody>
      </p:sp>
      <p:sp>
        <p:nvSpPr>
          <p:cNvPr id="4866" name="object 4866"/>
          <p:cNvSpPr/>
          <p:nvPr/>
        </p:nvSpPr>
        <p:spPr>
          <a:xfrm>
            <a:off x="6503670" y="3765804"/>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4ACAC"/>
          </a:solidFill>
        </p:spPr>
        <p:txBody>
          <a:bodyPr wrap="square" lIns="0" tIns="0" rIns="0" bIns="0" rtlCol="0">
            <a:noAutofit/>
          </a:bodyPr>
          <a:lstStyle/>
          <a:p>
            <a:endParaRPr/>
          </a:p>
        </p:txBody>
      </p:sp>
      <p:sp>
        <p:nvSpPr>
          <p:cNvPr id="4867" name="object 4867"/>
          <p:cNvSpPr/>
          <p:nvPr/>
        </p:nvSpPr>
        <p:spPr>
          <a:xfrm>
            <a:off x="6502146" y="3765042"/>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4ABAB"/>
          </a:solidFill>
        </p:spPr>
        <p:txBody>
          <a:bodyPr wrap="square" lIns="0" tIns="0" rIns="0" bIns="0" rtlCol="0">
            <a:noAutofit/>
          </a:bodyPr>
          <a:lstStyle/>
          <a:p>
            <a:endParaRPr/>
          </a:p>
        </p:txBody>
      </p:sp>
      <p:sp>
        <p:nvSpPr>
          <p:cNvPr id="4868" name="object 4868"/>
          <p:cNvSpPr/>
          <p:nvPr/>
        </p:nvSpPr>
        <p:spPr>
          <a:xfrm>
            <a:off x="6500621" y="3765041"/>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3AAAA"/>
          </a:solidFill>
        </p:spPr>
        <p:txBody>
          <a:bodyPr wrap="square" lIns="0" tIns="0" rIns="0" bIns="0" rtlCol="0">
            <a:noAutofit/>
          </a:bodyPr>
          <a:lstStyle/>
          <a:p>
            <a:endParaRPr/>
          </a:p>
        </p:txBody>
      </p:sp>
      <p:sp>
        <p:nvSpPr>
          <p:cNvPr id="4869" name="object 4869"/>
          <p:cNvSpPr/>
          <p:nvPr/>
        </p:nvSpPr>
        <p:spPr>
          <a:xfrm>
            <a:off x="6499098" y="376427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3A9A9"/>
          </a:solidFill>
        </p:spPr>
        <p:txBody>
          <a:bodyPr wrap="square" lIns="0" tIns="0" rIns="0" bIns="0" rtlCol="0">
            <a:noAutofit/>
          </a:bodyPr>
          <a:lstStyle/>
          <a:p>
            <a:endParaRPr/>
          </a:p>
        </p:txBody>
      </p:sp>
      <p:sp>
        <p:nvSpPr>
          <p:cNvPr id="4870" name="object 4870"/>
          <p:cNvSpPr/>
          <p:nvPr/>
        </p:nvSpPr>
        <p:spPr>
          <a:xfrm>
            <a:off x="6497574" y="3763517"/>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41A8A8"/>
          </a:solidFill>
        </p:spPr>
        <p:txBody>
          <a:bodyPr wrap="square" lIns="0" tIns="0" rIns="0" bIns="0" rtlCol="0">
            <a:noAutofit/>
          </a:bodyPr>
          <a:lstStyle/>
          <a:p>
            <a:endParaRPr/>
          </a:p>
        </p:txBody>
      </p:sp>
      <p:sp>
        <p:nvSpPr>
          <p:cNvPr id="4871" name="object 4871"/>
          <p:cNvSpPr/>
          <p:nvPr/>
        </p:nvSpPr>
        <p:spPr>
          <a:xfrm>
            <a:off x="6495287" y="3763517"/>
            <a:ext cx="163830" cy="162306"/>
          </a:xfrm>
          <a:custGeom>
            <a:avLst/>
            <a:gdLst/>
            <a:ahLst/>
            <a:cxnLst/>
            <a:rect l="l" t="t" r="r" b="b"/>
            <a:pathLst>
              <a:path w="163830" h="162305">
                <a:moveTo>
                  <a:pt x="2286" y="162306"/>
                </a:moveTo>
                <a:lnTo>
                  <a:pt x="163830" y="0"/>
                </a:lnTo>
                <a:lnTo>
                  <a:pt x="162306" y="0"/>
                </a:lnTo>
                <a:lnTo>
                  <a:pt x="0" y="161544"/>
                </a:lnTo>
                <a:lnTo>
                  <a:pt x="2286" y="162306"/>
                </a:lnTo>
                <a:close/>
              </a:path>
            </a:pathLst>
          </a:custGeom>
          <a:solidFill>
            <a:srgbClr val="41A7A6"/>
          </a:solidFill>
        </p:spPr>
        <p:txBody>
          <a:bodyPr wrap="square" lIns="0" tIns="0" rIns="0" bIns="0" rtlCol="0">
            <a:noAutofit/>
          </a:bodyPr>
          <a:lstStyle/>
          <a:p>
            <a:endParaRPr/>
          </a:p>
        </p:txBody>
      </p:sp>
      <p:sp>
        <p:nvSpPr>
          <p:cNvPr id="4872" name="object 4872"/>
          <p:cNvSpPr/>
          <p:nvPr/>
        </p:nvSpPr>
        <p:spPr>
          <a:xfrm>
            <a:off x="6483858" y="3761993"/>
            <a:ext cx="173736" cy="163068"/>
          </a:xfrm>
          <a:custGeom>
            <a:avLst/>
            <a:gdLst/>
            <a:ahLst/>
            <a:cxnLst/>
            <a:rect l="l" t="t" r="r" b="b"/>
            <a:pathLst>
              <a:path w="173735" h="163067">
                <a:moveTo>
                  <a:pt x="11429" y="163067"/>
                </a:moveTo>
                <a:lnTo>
                  <a:pt x="173735" y="1523"/>
                </a:lnTo>
                <a:lnTo>
                  <a:pt x="161543" y="0"/>
                </a:lnTo>
                <a:lnTo>
                  <a:pt x="0" y="161543"/>
                </a:lnTo>
                <a:lnTo>
                  <a:pt x="11429" y="163067"/>
                </a:lnTo>
                <a:close/>
              </a:path>
            </a:pathLst>
          </a:custGeom>
          <a:solidFill>
            <a:srgbClr val="41A5A5"/>
          </a:solidFill>
        </p:spPr>
        <p:txBody>
          <a:bodyPr wrap="square" lIns="0" tIns="0" rIns="0" bIns="0" rtlCol="0">
            <a:noAutofit/>
          </a:bodyPr>
          <a:lstStyle/>
          <a:p>
            <a:endParaRPr/>
          </a:p>
        </p:txBody>
      </p:sp>
      <p:sp>
        <p:nvSpPr>
          <p:cNvPr id="4873" name="object 4873"/>
          <p:cNvSpPr/>
          <p:nvPr/>
        </p:nvSpPr>
        <p:spPr>
          <a:xfrm>
            <a:off x="6495288" y="3763517"/>
            <a:ext cx="162306" cy="161544"/>
          </a:xfrm>
          <a:custGeom>
            <a:avLst/>
            <a:gdLst/>
            <a:ahLst/>
            <a:cxnLst/>
            <a:rect l="l" t="t" r="r" b="b"/>
            <a:pathLst>
              <a:path w="162305" h="161544">
                <a:moveTo>
                  <a:pt x="0" y="161543"/>
                </a:moveTo>
                <a:lnTo>
                  <a:pt x="162306" y="0"/>
                </a:lnTo>
              </a:path>
            </a:pathLst>
          </a:custGeom>
          <a:ln w="762">
            <a:solidFill>
              <a:srgbClr val="41A5A5"/>
            </a:solidFill>
          </a:ln>
        </p:spPr>
        <p:txBody>
          <a:bodyPr wrap="square" lIns="0" tIns="0" rIns="0" bIns="0" rtlCol="0">
            <a:noAutofit/>
          </a:bodyPr>
          <a:lstStyle/>
          <a:p>
            <a:endParaRPr/>
          </a:p>
        </p:txBody>
      </p:sp>
      <p:sp>
        <p:nvSpPr>
          <p:cNvPr id="4874" name="object 4874"/>
          <p:cNvSpPr/>
          <p:nvPr/>
        </p:nvSpPr>
        <p:spPr>
          <a:xfrm>
            <a:off x="6493764" y="3763517"/>
            <a:ext cx="163829" cy="161544"/>
          </a:xfrm>
          <a:custGeom>
            <a:avLst/>
            <a:gdLst/>
            <a:ahLst/>
            <a:cxnLst/>
            <a:rect l="l" t="t" r="r" b="b"/>
            <a:pathLst>
              <a:path w="163829" h="161544">
                <a:moveTo>
                  <a:pt x="1524" y="161543"/>
                </a:moveTo>
                <a:lnTo>
                  <a:pt x="163830" y="0"/>
                </a:lnTo>
                <a:lnTo>
                  <a:pt x="161544" y="0"/>
                </a:lnTo>
                <a:lnTo>
                  <a:pt x="0" y="161543"/>
                </a:lnTo>
                <a:lnTo>
                  <a:pt x="1524" y="161543"/>
                </a:lnTo>
                <a:close/>
              </a:path>
            </a:pathLst>
          </a:custGeom>
          <a:solidFill>
            <a:srgbClr val="41A5A5"/>
          </a:solidFill>
        </p:spPr>
        <p:txBody>
          <a:bodyPr wrap="square" lIns="0" tIns="0" rIns="0" bIns="0" rtlCol="0">
            <a:noAutofit/>
          </a:bodyPr>
          <a:lstStyle/>
          <a:p>
            <a:endParaRPr/>
          </a:p>
        </p:txBody>
      </p:sp>
      <p:sp>
        <p:nvSpPr>
          <p:cNvPr id="4875" name="object 4875"/>
          <p:cNvSpPr/>
          <p:nvPr/>
        </p:nvSpPr>
        <p:spPr>
          <a:xfrm>
            <a:off x="6492240" y="3762755"/>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0A4A4"/>
          </a:solidFill>
        </p:spPr>
        <p:txBody>
          <a:bodyPr wrap="square" lIns="0" tIns="0" rIns="0" bIns="0" rtlCol="0">
            <a:noAutofit/>
          </a:bodyPr>
          <a:lstStyle/>
          <a:p>
            <a:endParaRPr/>
          </a:p>
        </p:txBody>
      </p:sp>
      <p:sp>
        <p:nvSpPr>
          <p:cNvPr id="4876" name="object 4876"/>
          <p:cNvSpPr/>
          <p:nvPr/>
        </p:nvSpPr>
        <p:spPr>
          <a:xfrm>
            <a:off x="6490715" y="3762755"/>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0A3A3"/>
          </a:solidFill>
        </p:spPr>
        <p:txBody>
          <a:bodyPr wrap="square" lIns="0" tIns="0" rIns="0" bIns="0" rtlCol="0">
            <a:noAutofit/>
          </a:bodyPr>
          <a:lstStyle/>
          <a:p>
            <a:endParaRPr/>
          </a:p>
        </p:txBody>
      </p:sp>
      <p:sp>
        <p:nvSpPr>
          <p:cNvPr id="4877" name="object 4877"/>
          <p:cNvSpPr/>
          <p:nvPr/>
        </p:nvSpPr>
        <p:spPr>
          <a:xfrm>
            <a:off x="6489192" y="3762755"/>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FA2A2"/>
          </a:solidFill>
        </p:spPr>
        <p:txBody>
          <a:bodyPr wrap="square" lIns="0" tIns="0" rIns="0" bIns="0" rtlCol="0">
            <a:noAutofit/>
          </a:bodyPr>
          <a:lstStyle/>
          <a:p>
            <a:endParaRPr/>
          </a:p>
        </p:txBody>
      </p:sp>
      <p:sp>
        <p:nvSpPr>
          <p:cNvPr id="4878" name="object 4878"/>
          <p:cNvSpPr/>
          <p:nvPr/>
        </p:nvSpPr>
        <p:spPr>
          <a:xfrm>
            <a:off x="6487668" y="3761993"/>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3FA1A1"/>
          </a:solidFill>
        </p:spPr>
        <p:txBody>
          <a:bodyPr wrap="square" lIns="0" tIns="0" rIns="0" bIns="0" rtlCol="0">
            <a:noAutofit/>
          </a:bodyPr>
          <a:lstStyle/>
          <a:p>
            <a:endParaRPr/>
          </a:p>
        </p:txBody>
      </p:sp>
      <p:sp>
        <p:nvSpPr>
          <p:cNvPr id="4879" name="object 4879"/>
          <p:cNvSpPr/>
          <p:nvPr/>
        </p:nvSpPr>
        <p:spPr>
          <a:xfrm>
            <a:off x="6485381" y="3761993"/>
            <a:ext cx="163830" cy="162306"/>
          </a:xfrm>
          <a:custGeom>
            <a:avLst/>
            <a:gdLst/>
            <a:ahLst/>
            <a:cxnLst/>
            <a:rect l="l" t="t" r="r" b="b"/>
            <a:pathLst>
              <a:path w="163830" h="162305">
                <a:moveTo>
                  <a:pt x="2286" y="162306"/>
                </a:moveTo>
                <a:lnTo>
                  <a:pt x="163830" y="0"/>
                </a:lnTo>
                <a:lnTo>
                  <a:pt x="161544" y="0"/>
                </a:lnTo>
                <a:lnTo>
                  <a:pt x="0" y="161544"/>
                </a:lnTo>
                <a:lnTo>
                  <a:pt x="2286" y="162306"/>
                </a:lnTo>
                <a:close/>
              </a:path>
            </a:pathLst>
          </a:custGeom>
          <a:solidFill>
            <a:srgbClr val="3EA0A0"/>
          </a:solidFill>
        </p:spPr>
        <p:txBody>
          <a:bodyPr wrap="square" lIns="0" tIns="0" rIns="0" bIns="0" rtlCol="0">
            <a:noAutofit/>
          </a:bodyPr>
          <a:lstStyle/>
          <a:p>
            <a:endParaRPr/>
          </a:p>
        </p:txBody>
      </p:sp>
      <p:sp>
        <p:nvSpPr>
          <p:cNvPr id="4880" name="object 4880"/>
          <p:cNvSpPr/>
          <p:nvPr/>
        </p:nvSpPr>
        <p:spPr>
          <a:xfrm>
            <a:off x="6483858" y="3761994"/>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E9F9F"/>
          </a:solidFill>
        </p:spPr>
        <p:txBody>
          <a:bodyPr wrap="square" lIns="0" tIns="0" rIns="0" bIns="0" rtlCol="0">
            <a:noAutofit/>
          </a:bodyPr>
          <a:lstStyle/>
          <a:p>
            <a:endParaRPr/>
          </a:p>
        </p:txBody>
      </p:sp>
      <p:sp>
        <p:nvSpPr>
          <p:cNvPr id="4881" name="object 4881"/>
          <p:cNvSpPr/>
          <p:nvPr/>
        </p:nvSpPr>
        <p:spPr>
          <a:xfrm>
            <a:off x="6471665" y="3761232"/>
            <a:ext cx="173736" cy="162306"/>
          </a:xfrm>
          <a:custGeom>
            <a:avLst/>
            <a:gdLst/>
            <a:ahLst/>
            <a:cxnLst/>
            <a:rect l="l" t="t" r="r" b="b"/>
            <a:pathLst>
              <a:path w="173736" h="162305">
                <a:moveTo>
                  <a:pt x="12191" y="162306"/>
                </a:moveTo>
                <a:lnTo>
                  <a:pt x="173735" y="762"/>
                </a:lnTo>
                <a:lnTo>
                  <a:pt x="161543" y="0"/>
                </a:lnTo>
                <a:lnTo>
                  <a:pt x="0" y="161544"/>
                </a:lnTo>
                <a:lnTo>
                  <a:pt x="12191" y="162306"/>
                </a:lnTo>
                <a:close/>
              </a:path>
            </a:pathLst>
          </a:custGeom>
          <a:solidFill>
            <a:srgbClr val="3E9F9F"/>
          </a:solidFill>
        </p:spPr>
        <p:txBody>
          <a:bodyPr wrap="square" lIns="0" tIns="0" rIns="0" bIns="0" rtlCol="0">
            <a:noAutofit/>
          </a:bodyPr>
          <a:lstStyle/>
          <a:p>
            <a:endParaRPr/>
          </a:p>
        </p:txBody>
      </p:sp>
      <p:sp>
        <p:nvSpPr>
          <p:cNvPr id="4882" name="object 4882"/>
          <p:cNvSpPr/>
          <p:nvPr/>
        </p:nvSpPr>
        <p:spPr>
          <a:xfrm>
            <a:off x="6483857" y="3761994"/>
            <a:ext cx="161544" cy="161544"/>
          </a:xfrm>
          <a:custGeom>
            <a:avLst/>
            <a:gdLst/>
            <a:ahLst/>
            <a:cxnLst/>
            <a:rect l="l" t="t" r="r" b="b"/>
            <a:pathLst>
              <a:path w="161544" h="161544">
                <a:moveTo>
                  <a:pt x="0" y="161543"/>
                </a:moveTo>
                <a:lnTo>
                  <a:pt x="161544" y="0"/>
                </a:lnTo>
              </a:path>
            </a:pathLst>
          </a:custGeom>
          <a:ln w="762">
            <a:solidFill>
              <a:srgbClr val="3E9F9F"/>
            </a:solidFill>
          </a:ln>
        </p:spPr>
        <p:txBody>
          <a:bodyPr wrap="square" lIns="0" tIns="0" rIns="0" bIns="0" rtlCol="0">
            <a:noAutofit/>
          </a:bodyPr>
          <a:lstStyle/>
          <a:p>
            <a:endParaRPr/>
          </a:p>
        </p:txBody>
      </p:sp>
      <p:sp>
        <p:nvSpPr>
          <p:cNvPr id="4883" name="object 4883"/>
          <p:cNvSpPr/>
          <p:nvPr/>
        </p:nvSpPr>
        <p:spPr>
          <a:xfrm>
            <a:off x="6482333" y="3761994"/>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E9F9F"/>
          </a:solidFill>
        </p:spPr>
        <p:txBody>
          <a:bodyPr wrap="square" lIns="0" tIns="0" rIns="0" bIns="0" rtlCol="0">
            <a:noAutofit/>
          </a:bodyPr>
          <a:lstStyle/>
          <a:p>
            <a:endParaRPr/>
          </a:p>
        </p:txBody>
      </p:sp>
      <p:sp>
        <p:nvSpPr>
          <p:cNvPr id="4884" name="object 4884"/>
          <p:cNvSpPr/>
          <p:nvPr/>
        </p:nvSpPr>
        <p:spPr>
          <a:xfrm>
            <a:off x="6480809" y="3761994"/>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D9E9E"/>
          </a:solidFill>
        </p:spPr>
        <p:txBody>
          <a:bodyPr wrap="square" lIns="0" tIns="0" rIns="0" bIns="0" rtlCol="0">
            <a:noAutofit/>
          </a:bodyPr>
          <a:lstStyle/>
          <a:p>
            <a:endParaRPr/>
          </a:p>
        </p:txBody>
      </p:sp>
      <p:sp>
        <p:nvSpPr>
          <p:cNvPr id="4885" name="object 4885"/>
          <p:cNvSpPr/>
          <p:nvPr/>
        </p:nvSpPr>
        <p:spPr>
          <a:xfrm>
            <a:off x="6478524" y="3761994"/>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3D9D9D"/>
          </a:solidFill>
        </p:spPr>
        <p:txBody>
          <a:bodyPr wrap="square" lIns="0" tIns="0" rIns="0" bIns="0" rtlCol="0">
            <a:noAutofit/>
          </a:bodyPr>
          <a:lstStyle/>
          <a:p>
            <a:endParaRPr/>
          </a:p>
        </p:txBody>
      </p:sp>
      <p:sp>
        <p:nvSpPr>
          <p:cNvPr id="4886" name="object 4886"/>
          <p:cNvSpPr/>
          <p:nvPr/>
        </p:nvSpPr>
        <p:spPr>
          <a:xfrm>
            <a:off x="6476999" y="3761232"/>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3D9C9C"/>
          </a:solidFill>
        </p:spPr>
        <p:txBody>
          <a:bodyPr wrap="square" lIns="0" tIns="0" rIns="0" bIns="0" rtlCol="0">
            <a:noAutofit/>
          </a:bodyPr>
          <a:lstStyle/>
          <a:p>
            <a:endParaRPr/>
          </a:p>
        </p:txBody>
      </p:sp>
      <p:sp>
        <p:nvSpPr>
          <p:cNvPr id="4887" name="object 4887"/>
          <p:cNvSpPr/>
          <p:nvPr/>
        </p:nvSpPr>
        <p:spPr>
          <a:xfrm>
            <a:off x="6475476" y="3761232"/>
            <a:ext cx="163068" cy="162306"/>
          </a:xfrm>
          <a:custGeom>
            <a:avLst/>
            <a:gdLst/>
            <a:ahLst/>
            <a:cxnLst/>
            <a:rect l="l" t="t" r="r" b="b"/>
            <a:pathLst>
              <a:path w="163068" h="162305">
                <a:moveTo>
                  <a:pt x="1524" y="162306"/>
                </a:moveTo>
                <a:lnTo>
                  <a:pt x="163068" y="0"/>
                </a:lnTo>
                <a:lnTo>
                  <a:pt x="161544" y="0"/>
                </a:lnTo>
                <a:lnTo>
                  <a:pt x="0" y="161544"/>
                </a:lnTo>
                <a:lnTo>
                  <a:pt x="1524" y="162306"/>
                </a:lnTo>
                <a:close/>
              </a:path>
            </a:pathLst>
          </a:custGeom>
          <a:solidFill>
            <a:srgbClr val="3C9B9B"/>
          </a:solidFill>
        </p:spPr>
        <p:txBody>
          <a:bodyPr wrap="square" lIns="0" tIns="0" rIns="0" bIns="0" rtlCol="0">
            <a:noAutofit/>
          </a:bodyPr>
          <a:lstStyle/>
          <a:p>
            <a:endParaRPr/>
          </a:p>
        </p:txBody>
      </p:sp>
      <p:sp>
        <p:nvSpPr>
          <p:cNvPr id="4888" name="object 4888"/>
          <p:cNvSpPr/>
          <p:nvPr/>
        </p:nvSpPr>
        <p:spPr>
          <a:xfrm>
            <a:off x="6473190" y="3761232"/>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3C999A"/>
          </a:solidFill>
        </p:spPr>
        <p:txBody>
          <a:bodyPr wrap="square" lIns="0" tIns="0" rIns="0" bIns="0" rtlCol="0">
            <a:noAutofit/>
          </a:bodyPr>
          <a:lstStyle/>
          <a:p>
            <a:endParaRPr/>
          </a:p>
        </p:txBody>
      </p:sp>
      <p:sp>
        <p:nvSpPr>
          <p:cNvPr id="4889" name="object 4889"/>
          <p:cNvSpPr/>
          <p:nvPr/>
        </p:nvSpPr>
        <p:spPr>
          <a:xfrm>
            <a:off x="6471665" y="3761232"/>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C9898"/>
          </a:solidFill>
        </p:spPr>
        <p:txBody>
          <a:bodyPr wrap="square" lIns="0" tIns="0" rIns="0" bIns="0" rtlCol="0">
            <a:noAutofit/>
          </a:bodyPr>
          <a:lstStyle/>
          <a:p>
            <a:endParaRPr/>
          </a:p>
        </p:txBody>
      </p:sp>
      <p:sp>
        <p:nvSpPr>
          <p:cNvPr id="4890" name="object 4890"/>
          <p:cNvSpPr/>
          <p:nvPr/>
        </p:nvSpPr>
        <p:spPr>
          <a:xfrm>
            <a:off x="6460998" y="3761232"/>
            <a:ext cx="172212" cy="162306"/>
          </a:xfrm>
          <a:custGeom>
            <a:avLst/>
            <a:gdLst/>
            <a:ahLst/>
            <a:cxnLst/>
            <a:rect l="l" t="t" r="r" b="b"/>
            <a:pathLst>
              <a:path w="172212" h="162305">
                <a:moveTo>
                  <a:pt x="10667" y="161543"/>
                </a:moveTo>
                <a:lnTo>
                  <a:pt x="172211" y="0"/>
                </a:lnTo>
                <a:lnTo>
                  <a:pt x="162305" y="761"/>
                </a:lnTo>
                <a:lnTo>
                  <a:pt x="0" y="162305"/>
                </a:lnTo>
                <a:lnTo>
                  <a:pt x="10667" y="161543"/>
                </a:lnTo>
                <a:close/>
              </a:path>
            </a:pathLst>
          </a:custGeom>
          <a:solidFill>
            <a:srgbClr val="3C9797"/>
          </a:solidFill>
        </p:spPr>
        <p:txBody>
          <a:bodyPr wrap="square" lIns="0" tIns="0" rIns="0" bIns="0" rtlCol="0">
            <a:noAutofit/>
          </a:bodyPr>
          <a:lstStyle/>
          <a:p>
            <a:endParaRPr/>
          </a:p>
        </p:txBody>
      </p:sp>
      <p:sp>
        <p:nvSpPr>
          <p:cNvPr id="4891" name="object 4891"/>
          <p:cNvSpPr/>
          <p:nvPr/>
        </p:nvSpPr>
        <p:spPr>
          <a:xfrm>
            <a:off x="6471666" y="3761232"/>
            <a:ext cx="161544" cy="161544"/>
          </a:xfrm>
          <a:custGeom>
            <a:avLst/>
            <a:gdLst/>
            <a:ahLst/>
            <a:cxnLst/>
            <a:rect l="l" t="t" r="r" b="b"/>
            <a:pathLst>
              <a:path w="161544" h="161544">
                <a:moveTo>
                  <a:pt x="0" y="161543"/>
                </a:moveTo>
                <a:lnTo>
                  <a:pt x="161544" y="0"/>
                </a:lnTo>
              </a:path>
            </a:pathLst>
          </a:custGeom>
          <a:ln w="762">
            <a:solidFill>
              <a:srgbClr val="3C9797"/>
            </a:solidFill>
          </a:ln>
        </p:spPr>
        <p:txBody>
          <a:bodyPr wrap="square" lIns="0" tIns="0" rIns="0" bIns="0" rtlCol="0">
            <a:noAutofit/>
          </a:bodyPr>
          <a:lstStyle/>
          <a:p>
            <a:endParaRPr/>
          </a:p>
        </p:txBody>
      </p:sp>
      <p:sp>
        <p:nvSpPr>
          <p:cNvPr id="4892" name="object 4892"/>
          <p:cNvSpPr/>
          <p:nvPr/>
        </p:nvSpPr>
        <p:spPr>
          <a:xfrm>
            <a:off x="6469380" y="3761232"/>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3C9797"/>
          </a:solidFill>
        </p:spPr>
        <p:txBody>
          <a:bodyPr wrap="square" lIns="0" tIns="0" rIns="0" bIns="0" rtlCol="0">
            <a:noAutofit/>
          </a:bodyPr>
          <a:lstStyle/>
          <a:p>
            <a:endParaRPr/>
          </a:p>
        </p:txBody>
      </p:sp>
      <p:sp>
        <p:nvSpPr>
          <p:cNvPr id="4893" name="object 4893"/>
          <p:cNvSpPr/>
          <p:nvPr/>
        </p:nvSpPr>
        <p:spPr>
          <a:xfrm>
            <a:off x="6467855" y="3761232"/>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C9898"/>
          </a:solidFill>
        </p:spPr>
        <p:txBody>
          <a:bodyPr wrap="square" lIns="0" tIns="0" rIns="0" bIns="0" rtlCol="0">
            <a:noAutofit/>
          </a:bodyPr>
          <a:lstStyle/>
          <a:p>
            <a:endParaRPr/>
          </a:p>
        </p:txBody>
      </p:sp>
      <p:sp>
        <p:nvSpPr>
          <p:cNvPr id="4894" name="object 4894"/>
          <p:cNvSpPr/>
          <p:nvPr/>
        </p:nvSpPr>
        <p:spPr>
          <a:xfrm>
            <a:off x="6465569" y="3761232"/>
            <a:ext cx="163830" cy="162306"/>
          </a:xfrm>
          <a:custGeom>
            <a:avLst/>
            <a:gdLst/>
            <a:ahLst/>
            <a:cxnLst/>
            <a:rect l="l" t="t" r="r" b="b"/>
            <a:pathLst>
              <a:path w="163830" h="162305">
                <a:moveTo>
                  <a:pt x="2286" y="161543"/>
                </a:moveTo>
                <a:lnTo>
                  <a:pt x="163830" y="0"/>
                </a:lnTo>
                <a:lnTo>
                  <a:pt x="161544" y="0"/>
                </a:lnTo>
                <a:lnTo>
                  <a:pt x="0" y="162305"/>
                </a:lnTo>
                <a:lnTo>
                  <a:pt x="2286" y="161543"/>
                </a:lnTo>
                <a:close/>
              </a:path>
            </a:pathLst>
          </a:custGeom>
          <a:solidFill>
            <a:srgbClr val="3C999A"/>
          </a:solidFill>
        </p:spPr>
        <p:txBody>
          <a:bodyPr wrap="square" lIns="0" tIns="0" rIns="0" bIns="0" rtlCol="0">
            <a:noAutofit/>
          </a:bodyPr>
          <a:lstStyle/>
          <a:p>
            <a:endParaRPr/>
          </a:p>
        </p:txBody>
      </p:sp>
      <p:sp>
        <p:nvSpPr>
          <p:cNvPr id="4895" name="object 4895"/>
          <p:cNvSpPr/>
          <p:nvPr/>
        </p:nvSpPr>
        <p:spPr>
          <a:xfrm>
            <a:off x="6463284" y="3761232"/>
            <a:ext cx="163830" cy="162306"/>
          </a:xfrm>
          <a:custGeom>
            <a:avLst/>
            <a:gdLst/>
            <a:ahLst/>
            <a:cxnLst/>
            <a:rect l="l" t="t" r="r" b="b"/>
            <a:pathLst>
              <a:path w="163830" h="162305">
                <a:moveTo>
                  <a:pt x="2286" y="162306"/>
                </a:moveTo>
                <a:lnTo>
                  <a:pt x="163830" y="0"/>
                </a:lnTo>
                <a:lnTo>
                  <a:pt x="161544" y="0"/>
                </a:lnTo>
                <a:lnTo>
                  <a:pt x="0" y="162306"/>
                </a:lnTo>
                <a:lnTo>
                  <a:pt x="2286" y="162306"/>
                </a:lnTo>
                <a:close/>
              </a:path>
            </a:pathLst>
          </a:custGeom>
          <a:solidFill>
            <a:srgbClr val="3C9B9B"/>
          </a:solidFill>
        </p:spPr>
        <p:txBody>
          <a:bodyPr wrap="square" lIns="0" tIns="0" rIns="0" bIns="0" rtlCol="0">
            <a:noAutofit/>
          </a:bodyPr>
          <a:lstStyle/>
          <a:p>
            <a:endParaRPr/>
          </a:p>
        </p:txBody>
      </p:sp>
      <p:sp>
        <p:nvSpPr>
          <p:cNvPr id="4896" name="object 4896"/>
          <p:cNvSpPr/>
          <p:nvPr/>
        </p:nvSpPr>
        <p:spPr>
          <a:xfrm>
            <a:off x="6460997" y="3761232"/>
            <a:ext cx="163830" cy="162306"/>
          </a:xfrm>
          <a:custGeom>
            <a:avLst/>
            <a:gdLst/>
            <a:ahLst/>
            <a:cxnLst/>
            <a:rect l="l" t="t" r="r" b="b"/>
            <a:pathLst>
              <a:path w="163830" h="162305">
                <a:moveTo>
                  <a:pt x="2286" y="162306"/>
                </a:moveTo>
                <a:lnTo>
                  <a:pt x="163830" y="0"/>
                </a:lnTo>
                <a:lnTo>
                  <a:pt x="162306" y="762"/>
                </a:lnTo>
                <a:lnTo>
                  <a:pt x="0" y="162306"/>
                </a:lnTo>
                <a:lnTo>
                  <a:pt x="2286" y="162306"/>
                </a:lnTo>
                <a:close/>
              </a:path>
            </a:pathLst>
          </a:custGeom>
          <a:solidFill>
            <a:srgbClr val="3C9C9C"/>
          </a:solidFill>
        </p:spPr>
        <p:txBody>
          <a:bodyPr wrap="square" lIns="0" tIns="0" rIns="0" bIns="0" rtlCol="0">
            <a:noAutofit/>
          </a:bodyPr>
          <a:lstStyle/>
          <a:p>
            <a:endParaRPr/>
          </a:p>
        </p:txBody>
      </p:sp>
      <p:sp>
        <p:nvSpPr>
          <p:cNvPr id="4897" name="object 4897"/>
          <p:cNvSpPr/>
          <p:nvPr/>
        </p:nvSpPr>
        <p:spPr>
          <a:xfrm>
            <a:off x="6451092" y="3761994"/>
            <a:ext cx="172211" cy="162306"/>
          </a:xfrm>
          <a:custGeom>
            <a:avLst/>
            <a:gdLst/>
            <a:ahLst/>
            <a:cxnLst/>
            <a:rect l="l" t="t" r="r" b="b"/>
            <a:pathLst>
              <a:path w="172211" h="162305">
                <a:moveTo>
                  <a:pt x="9905" y="161543"/>
                </a:moveTo>
                <a:lnTo>
                  <a:pt x="172211" y="0"/>
                </a:lnTo>
                <a:lnTo>
                  <a:pt x="161543" y="761"/>
                </a:lnTo>
                <a:lnTo>
                  <a:pt x="0" y="162305"/>
                </a:lnTo>
                <a:lnTo>
                  <a:pt x="9905" y="161543"/>
                </a:lnTo>
                <a:close/>
              </a:path>
            </a:pathLst>
          </a:custGeom>
          <a:solidFill>
            <a:srgbClr val="3D9D9D"/>
          </a:solidFill>
        </p:spPr>
        <p:txBody>
          <a:bodyPr wrap="square" lIns="0" tIns="0" rIns="0" bIns="0" rtlCol="0">
            <a:noAutofit/>
          </a:bodyPr>
          <a:lstStyle/>
          <a:p>
            <a:endParaRPr/>
          </a:p>
        </p:txBody>
      </p:sp>
      <p:sp>
        <p:nvSpPr>
          <p:cNvPr id="4898" name="object 4898"/>
          <p:cNvSpPr/>
          <p:nvPr/>
        </p:nvSpPr>
        <p:spPr>
          <a:xfrm>
            <a:off x="6460998" y="3761994"/>
            <a:ext cx="162306" cy="161544"/>
          </a:xfrm>
          <a:custGeom>
            <a:avLst/>
            <a:gdLst/>
            <a:ahLst/>
            <a:cxnLst/>
            <a:rect l="l" t="t" r="r" b="b"/>
            <a:pathLst>
              <a:path w="162305" h="161544">
                <a:moveTo>
                  <a:pt x="0" y="161543"/>
                </a:moveTo>
                <a:lnTo>
                  <a:pt x="162306" y="0"/>
                </a:lnTo>
              </a:path>
            </a:pathLst>
          </a:custGeom>
          <a:ln w="762">
            <a:solidFill>
              <a:srgbClr val="3D9D9D"/>
            </a:solidFill>
          </a:ln>
        </p:spPr>
        <p:txBody>
          <a:bodyPr wrap="square" lIns="0" tIns="0" rIns="0" bIns="0" rtlCol="0">
            <a:noAutofit/>
          </a:bodyPr>
          <a:lstStyle/>
          <a:p>
            <a:endParaRPr/>
          </a:p>
        </p:txBody>
      </p:sp>
      <p:sp>
        <p:nvSpPr>
          <p:cNvPr id="4899" name="object 4899"/>
          <p:cNvSpPr/>
          <p:nvPr/>
        </p:nvSpPr>
        <p:spPr>
          <a:xfrm>
            <a:off x="6458712" y="3761994"/>
            <a:ext cx="164592" cy="161544"/>
          </a:xfrm>
          <a:custGeom>
            <a:avLst/>
            <a:gdLst/>
            <a:ahLst/>
            <a:cxnLst/>
            <a:rect l="l" t="t" r="r" b="b"/>
            <a:pathLst>
              <a:path w="164591" h="161544">
                <a:moveTo>
                  <a:pt x="2286" y="161543"/>
                </a:moveTo>
                <a:lnTo>
                  <a:pt x="164592" y="0"/>
                </a:lnTo>
                <a:lnTo>
                  <a:pt x="161544" y="0"/>
                </a:lnTo>
                <a:lnTo>
                  <a:pt x="0" y="161543"/>
                </a:lnTo>
                <a:lnTo>
                  <a:pt x="2286" y="161543"/>
                </a:lnTo>
                <a:close/>
              </a:path>
            </a:pathLst>
          </a:custGeom>
          <a:solidFill>
            <a:srgbClr val="3D9D9D"/>
          </a:solidFill>
        </p:spPr>
        <p:txBody>
          <a:bodyPr wrap="square" lIns="0" tIns="0" rIns="0" bIns="0" rtlCol="0">
            <a:noAutofit/>
          </a:bodyPr>
          <a:lstStyle/>
          <a:p>
            <a:endParaRPr/>
          </a:p>
        </p:txBody>
      </p:sp>
      <p:sp>
        <p:nvSpPr>
          <p:cNvPr id="4900" name="object 4900"/>
          <p:cNvSpPr/>
          <p:nvPr/>
        </p:nvSpPr>
        <p:spPr>
          <a:xfrm>
            <a:off x="6456425" y="3761994"/>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3D9E9E"/>
          </a:solidFill>
        </p:spPr>
        <p:txBody>
          <a:bodyPr wrap="square" lIns="0" tIns="0" rIns="0" bIns="0" rtlCol="0">
            <a:noAutofit/>
          </a:bodyPr>
          <a:lstStyle/>
          <a:p>
            <a:endParaRPr/>
          </a:p>
        </p:txBody>
      </p:sp>
      <p:sp>
        <p:nvSpPr>
          <p:cNvPr id="4901" name="object 4901"/>
          <p:cNvSpPr/>
          <p:nvPr/>
        </p:nvSpPr>
        <p:spPr>
          <a:xfrm>
            <a:off x="6453378" y="3761994"/>
            <a:ext cx="164592" cy="162306"/>
          </a:xfrm>
          <a:custGeom>
            <a:avLst/>
            <a:gdLst/>
            <a:ahLst/>
            <a:cxnLst/>
            <a:rect l="l" t="t" r="r" b="b"/>
            <a:pathLst>
              <a:path w="164592" h="162305">
                <a:moveTo>
                  <a:pt x="3048" y="161543"/>
                </a:moveTo>
                <a:lnTo>
                  <a:pt x="164592" y="0"/>
                </a:lnTo>
                <a:lnTo>
                  <a:pt x="161544" y="761"/>
                </a:lnTo>
                <a:lnTo>
                  <a:pt x="0" y="162305"/>
                </a:lnTo>
                <a:lnTo>
                  <a:pt x="3048" y="161543"/>
                </a:lnTo>
                <a:close/>
              </a:path>
            </a:pathLst>
          </a:custGeom>
          <a:solidFill>
            <a:srgbClr val="3E9F9F"/>
          </a:solidFill>
        </p:spPr>
        <p:txBody>
          <a:bodyPr wrap="square" lIns="0" tIns="0" rIns="0" bIns="0" rtlCol="0">
            <a:noAutofit/>
          </a:bodyPr>
          <a:lstStyle/>
          <a:p>
            <a:endParaRPr/>
          </a:p>
        </p:txBody>
      </p:sp>
      <p:sp>
        <p:nvSpPr>
          <p:cNvPr id="4902" name="object 4902"/>
          <p:cNvSpPr/>
          <p:nvPr/>
        </p:nvSpPr>
        <p:spPr>
          <a:xfrm>
            <a:off x="6451091" y="3762755"/>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3E9F9F"/>
          </a:solidFill>
        </p:spPr>
        <p:txBody>
          <a:bodyPr wrap="square" lIns="0" tIns="0" rIns="0" bIns="0" rtlCol="0">
            <a:noAutofit/>
          </a:bodyPr>
          <a:lstStyle/>
          <a:p>
            <a:endParaRPr/>
          </a:p>
        </p:txBody>
      </p:sp>
      <p:sp>
        <p:nvSpPr>
          <p:cNvPr id="4903" name="object 4903"/>
          <p:cNvSpPr/>
          <p:nvPr/>
        </p:nvSpPr>
        <p:spPr>
          <a:xfrm>
            <a:off x="6441186" y="3762755"/>
            <a:ext cx="171450" cy="163068"/>
          </a:xfrm>
          <a:custGeom>
            <a:avLst/>
            <a:gdLst/>
            <a:ahLst/>
            <a:cxnLst/>
            <a:rect l="l" t="t" r="r" b="b"/>
            <a:pathLst>
              <a:path w="171450" h="163067">
                <a:moveTo>
                  <a:pt x="9905" y="161543"/>
                </a:moveTo>
                <a:lnTo>
                  <a:pt x="171449" y="0"/>
                </a:lnTo>
                <a:lnTo>
                  <a:pt x="161543" y="1523"/>
                </a:lnTo>
                <a:lnTo>
                  <a:pt x="0" y="163067"/>
                </a:lnTo>
                <a:lnTo>
                  <a:pt x="9905" y="161543"/>
                </a:lnTo>
                <a:close/>
              </a:path>
            </a:pathLst>
          </a:custGeom>
          <a:solidFill>
            <a:srgbClr val="3FA0A0"/>
          </a:solidFill>
        </p:spPr>
        <p:txBody>
          <a:bodyPr wrap="square" lIns="0" tIns="0" rIns="0" bIns="0" rtlCol="0">
            <a:noAutofit/>
          </a:bodyPr>
          <a:lstStyle/>
          <a:p>
            <a:endParaRPr/>
          </a:p>
        </p:txBody>
      </p:sp>
      <p:sp>
        <p:nvSpPr>
          <p:cNvPr id="4904" name="object 4904"/>
          <p:cNvSpPr/>
          <p:nvPr/>
        </p:nvSpPr>
        <p:spPr>
          <a:xfrm>
            <a:off x="6451092" y="3762755"/>
            <a:ext cx="161544" cy="161544"/>
          </a:xfrm>
          <a:custGeom>
            <a:avLst/>
            <a:gdLst/>
            <a:ahLst/>
            <a:cxnLst/>
            <a:rect l="l" t="t" r="r" b="b"/>
            <a:pathLst>
              <a:path w="161544" h="161544">
                <a:moveTo>
                  <a:pt x="0" y="161543"/>
                </a:moveTo>
                <a:lnTo>
                  <a:pt x="161544" y="0"/>
                </a:lnTo>
              </a:path>
            </a:pathLst>
          </a:custGeom>
          <a:ln w="762">
            <a:solidFill>
              <a:srgbClr val="3FA0A0"/>
            </a:solidFill>
          </a:ln>
        </p:spPr>
        <p:txBody>
          <a:bodyPr wrap="square" lIns="0" tIns="0" rIns="0" bIns="0" rtlCol="0">
            <a:noAutofit/>
          </a:bodyPr>
          <a:lstStyle/>
          <a:p>
            <a:endParaRPr/>
          </a:p>
        </p:txBody>
      </p:sp>
      <p:sp>
        <p:nvSpPr>
          <p:cNvPr id="4905" name="object 4905"/>
          <p:cNvSpPr/>
          <p:nvPr/>
        </p:nvSpPr>
        <p:spPr>
          <a:xfrm>
            <a:off x="6448806" y="3762755"/>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3FA0A0"/>
          </a:solidFill>
        </p:spPr>
        <p:txBody>
          <a:bodyPr wrap="square" lIns="0" tIns="0" rIns="0" bIns="0" rtlCol="0">
            <a:noAutofit/>
          </a:bodyPr>
          <a:lstStyle/>
          <a:p>
            <a:endParaRPr/>
          </a:p>
        </p:txBody>
      </p:sp>
      <p:sp>
        <p:nvSpPr>
          <p:cNvPr id="4906" name="object 4906"/>
          <p:cNvSpPr/>
          <p:nvPr/>
        </p:nvSpPr>
        <p:spPr>
          <a:xfrm>
            <a:off x="6447281" y="3762755"/>
            <a:ext cx="163068" cy="162306"/>
          </a:xfrm>
          <a:custGeom>
            <a:avLst/>
            <a:gdLst/>
            <a:ahLst/>
            <a:cxnLst/>
            <a:rect l="l" t="t" r="r" b="b"/>
            <a:pathLst>
              <a:path w="163068" h="162305">
                <a:moveTo>
                  <a:pt x="1524" y="161543"/>
                </a:moveTo>
                <a:lnTo>
                  <a:pt x="163068" y="0"/>
                </a:lnTo>
                <a:lnTo>
                  <a:pt x="161544" y="761"/>
                </a:lnTo>
                <a:lnTo>
                  <a:pt x="0" y="162305"/>
                </a:lnTo>
                <a:lnTo>
                  <a:pt x="1524" y="161543"/>
                </a:lnTo>
                <a:close/>
              </a:path>
            </a:pathLst>
          </a:custGeom>
          <a:solidFill>
            <a:srgbClr val="3FA1A1"/>
          </a:solidFill>
        </p:spPr>
        <p:txBody>
          <a:bodyPr wrap="square" lIns="0" tIns="0" rIns="0" bIns="0" rtlCol="0">
            <a:noAutofit/>
          </a:bodyPr>
          <a:lstStyle/>
          <a:p>
            <a:endParaRPr/>
          </a:p>
        </p:txBody>
      </p:sp>
      <p:sp>
        <p:nvSpPr>
          <p:cNvPr id="4907" name="object 4907"/>
          <p:cNvSpPr/>
          <p:nvPr/>
        </p:nvSpPr>
        <p:spPr>
          <a:xfrm>
            <a:off x="6444996" y="3763517"/>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3FA2A2"/>
          </a:solidFill>
        </p:spPr>
        <p:txBody>
          <a:bodyPr wrap="square" lIns="0" tIns="0" rIns="0" bIns="0" rtlCol="0">
            <a:noAutofit/>
          </a:bodyPr>
          <a:lstStyle/>
          <a:p>
            <a:endParaRPr/>
          </a:p>
        </p:txBody>
      </p:sp>
      <p:sp>
        <p:nvSpPr>
          <p:cNvPr id="4908" name="object 4908"/>
          <p:cNvSpPr/>
          <p:nvPr/>
        </p:nvSpPr>
        <p:spPr>
          <a:xfrm>
            <a:off x="6442709" y="3763517"/>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0A3A3"/>
          </a:solidFill>
        </p:spPr>
        <p:txBody>
          <a:bodyPr wrap="square" lIns="0" tIns="0" rIns="0" bIns="0" rtlCol="0">
            <a:noAutofit/>
          </a:bodyPr>
          <a:lstStyle/>
          <a:p>
            <a:endParaRPr/>
          </a:p>
        </p:txBody>
      </p:sp>
      <p:sp>
        <p:nvSpPr>
          <p:cNvPr id="4909" name="object 4909"/>
          <p:cNvSpPr/>
          <p:nvPr/>
        </p:nvSpPr>
        <p:spPr>
          <a:xfrm>
            <a:off x="6441186" y="3764279"/>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0A4A4"/>
          </a:solidFill>
        </p:spPr>
        <p:txBody>
          <a:bodyPr wrap="square" lIns="0" tIns="0" rIns="0" bIns="0" rtlCol="0">
            <a:noAutofit/>
          </a:bodyPr>
          <a:lstStyle/>
          <a:p>
            <a:endParaRPr/>
          </a:p>
        </p:txBody>
      </p:sp>
      <p:sp>
        <p:nvSpPr>
          <p:cNvPr id="4910" name="object 4910"/>
          <p:cNvSpPr/>
          <p:nvPr/>
        </p:nvSpPr>
        <p:spPr>
          <a:xfrm>
            <a:off x="6430517" y="3764279"/>
            <a:ext cx="172212" cy="163830"/>
          </a:xfrm>
          <a:custGeom>
            <a:avLst/>
            <a:gdLst/>
            <a:ahLst/>
            <a:cxnLst/>
            <a:rect l="l" t="t" r="r" b="b"/>
            <a:pathLst>
              <a:path w="172212" h="163829">
                <a:moveTo>
                  <a:pt x="10667" y="161543"/>
                </a:moveTo>
                <a:lnTo>
                  <a:pt x="172211" y="0"/>
                </a:lnTo>
                <a:lnTo>
                  <a:pt x="161543" y="2285"/>
                </a:lnTo>
                <a:lnTo>
                  <a:pt x="0" y="163829"/>
                </a:lnTo>
                <a:lnTo>
                  <a:pt x="10667" y="161543"/>
                </a:lnTo>
                <a:close/>
              </a:path>
            </a:pathLst>
          </a:custGeom>
          <a:solidFill>
            <a:srgbClr val="41A5A5"/>
          </a:solidFill>
        </p:spPr>
        <p:txBody>
          <a:bodyPr wrap="square" lIns="0" tIns="0" rIns="0" bIns="0" rtlCol="0">
            <a:noAutofit/>
          </a:bodyPr>
          <a:lstStyle/>
          <a:p>
            <a:endParaRPr/>
          </a:p>
        </p:txBody>
      </p:sp>
      <p:sp>
        <p:nvSpPr>
          <p:cNvPr id="4911" name="object 4911"/>
          <p:cNvSpPr/>
          <p:nvPr/>
        </p:nvSpPr>
        <p:spPr>
          <a:xfrm>
            <a:off x="6441185" y="3764279"/>
            <a:ext cx="161544" cy="161544"/>
          </a:xfrm>
          <a:custGeom>
            <a:avLst/>
            <a:gdLst/>
            <a:ahLst/>
            <a:cxnLst/>
            <a:rect l="l" t="t" r="r" b="b"/>
            <a:pathLst>
              <a:path w="161544" h="161544">
                <a:moveTo>
                  <a:pt x="0" y="161543"/>
                </a:moveTo>
                <a:lnTo>
                  <a:pt x="161544" y="0"/>
                </a:lnTo>
              </a:path>
            </a:pathLst>
          </a:custGeom>
          <a:ln w="762">
            <a:solidFill>
              <a:srgbClr val="41A5A5"/>
            </a:solidFill>
          </a:ln>
        </p:spPr>
        <p:txBody>
          <a:bodyPr wrap="square" lIns="0" tIns="0" rIns="0" bIns="0" rtlCol="0">
            <a:noAutofit/>
          </a:bodyPr>
          <a:lstStyle/>
          <a:p>
            <a:endParaRPr/>
          </a:p>
        </p:txBody>
      </p:sp>
      <p:sp>
        <p:nvSpPr>
          <p:cNvPr id="4912" name="object 4912"/>
          <p:cNvSpPr/>
          <p:nvPr/>
        </p:nvSpPr>
        <p:spPr>
          <a:xfrm>
            <a:off x="6438899" y="3764279"/>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1A5A5"/>
          </a:solidFill>
        </p:spPr>
        <p:txBody>
          <a:bodyPr wrap="square" lIns="0" tIns="0" rIns="0" bIns="0" rtlCol="0">
            <a:noAutofit/>
          </a:bodyPr>
          <a:lstStyle/>
          <a:p>
            <a:endParaRPr/>
          </a:p>
        </p:txBody>
      </p:sp>
      <p:sp>
        <p:nvSpPr>
          <p:cNvPr id="4913" name="object 4913"/>
          <p:cNvSpPr/>
          <p:nvPr/>
        </p:nvSpPr>
        <p:spPr>
          <a:xfrm>
            <a:off x="6436614" y="3765041"/>
            <a:ext cx="163830" cy="162306"/>
          </a:xfrm>
          <a:custGeom>
            <a:avLst/>
            <a:gdLst/>
            <a:ahLst/>
            <a:cxnLst/>
            <a:rect l="l" t="t" r="r" b="b"/>
            <a:pathLst>
              <a:path w="163830" h="162305">
                <a:moveTo>
                  <a:pt x="2286" y="161544"/>
                </a:moveTo>
                <a:lnTo>
                  <a:pt x="163830" y="0"/>
                </a:lnTo>
                <a:lnTo>
                  <a:pt x="161544" y="0"/>
                </a:lnTo>
                <a:lnTo>
                  <a:pt x="0" y="162306"/>
                </a:lnTo>
                <a:lnTo>
                  <a:pt x="2286" y="161544"/>
                </a:lnTo>
                <a:close/>
              </a:path>
            </a:pathLst>
          </a:custGeom>
          <a:solidFill>
            <a:srgbClr val="41A7A6"/>
          </a:solidFill>
        </p:spPr>
        <p:txBody>
          <a:bodyPr wrap="square" lIns="0" tIns="0" rIns="0" bIns="0" rtlCol="0">
            <a:noAutofit/>
          </a:bodyPr>
          <a:lstStyle/>
          <a:p>
            <a:endParaRPr/>
          </a:p>
        </p:txBody>
      </p:sp>
      <p:sp>
        <p:nvSpPr>
          <p:cNvPr id="4914" name="object 4914"/>
          <p:cNvSpPr/>
          <p:nvPr/>
        </p:nvSpPr>
        <p:spPr>
          <a:xfrm>
            <a:off x="6435090" y="3765042"/>
            <a:ext cx="163068" cy="162306"/>
          </a:xfrm>
          <a:custGeom>
            <a:avLst/>
            <a:gdLst/>
            <a:ahLst/>
            <a:cxnLst/>
            <a:rect l="l" t="t" r="r" b="b"/>
            <a:pathLst>
              <a:path w="163068" h="162305">
                <a:moveTo>
                  <a:pt x="1524" y="162305"/>
                </a:moveTo>
                <a:lnTo>
                  <a:pt x="163068" y="0"/>
                </a:lnTo>
                <a:lnTo>
                  <a:pt x="161544" y="761"/>
                </a:lnTo>
                <a:lnTo>
                  <a:pt x="0" y="162305"/>
                </a:lnTo>
                <a:lnTo>
                  <a:pt x="1524" y="162305"/>
                </a:lnTo>
                <a:close/>
              </a:path>
            </a:pathLst>
          </a:custGeom>
          <a:solidFill>
            <a:srgbClr val="41A8A8"/>
          </a:solidFill>
        </p:spPr>
        <p:txBody>
          <a:bodyPr wrap="square" lIns="0" tIns="0" rIns="0" bIns="0" rtlCol="0">
            <a:noAutofit/>
          </a:bodyPr>
          <a:lstStyle/>
          <a:p>
            <a:endParaRPr/>
          </a:p>
        </p:txBody>
      </p:sp>
      <p:sp>
        <p:nvSpPr>
          <p:cNvPr id="4915" name="object 4915"/>
          <p:cNvSpPr/>
          <p:nvPr/>
        </p:nvSpPr>
        <p:spPr>
          <a:xfrm>
            <a:off x="6432803" y="3765804"/>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3A9A9"/>
          </a:solidFill>
        </p:spPr>
        <p:txBody>
          <a:bodyPr wrap="square" lIns="0" tIns="0" rIns="0" bIns="0" rtlCol="0">
            <a:noAutofit/>
          </a:bodyPr>
          <a:lstStyle/>
          <a:p>
            <a:endParaRPr/>
          </a:p>
        </p:txBody>
      </p:sp>
      <p:sp>
        <p:nvSpPr>
          <p:cNvPr id="4916" name="object 4916"/>
          <p:cNvSpPr/>
          <p:nvPr/>
        </p:nvSpPr>
        <p:spPr>
          <a:xfrm>
            <a:off x="6430518" y="3766566"/>
            <a:ext cx="163830" cy="161544"/>
          </a:xfrm>
          <a:custGeom>
            <a:avLst/>
            <a:gdLst/>
            <a:ahLst/>
            <a:cxnLst/>
            <a:rect l="l" t="t" r="r" b="b"/>
            <a:pathLst>
              <a:path w="163830" h="161544">
                <a:moveTo>
                  <a:pt x="2286" y="161543"/>
                </a:moveTo>
                <a:lnTo>
                  <a:pt x="163830" y="0"/>
                </a:lnTo>
                <a:lnTo>
                  <a:pt x="161544" y="0"/>
                </a:lnTo>
                <a:lnTo>
                  <a:pt x="0" y="161543"/>
                </a:lnTo>
                <a:lnTo>
                  <a:pt x="2286" y="161543"/>
                </a:lnTo>
                <a:close/>
              </a:path>
            </a:pathLst>
          </a:custGeom>
          <a:solidFill>
            <a:srgbClr val="43AAAA"/>
          </a:solidFill>
        </p:spPr>
        <p:txBody>
          <a:bodyPr wrap="square" lIns="0" tIns="0" rIns="0" bIns="0" rtlCol="0">
            <a:noAutofit/>
          </a:bodyPr>
          <a:lstStyle/>
          <a:p>
            <a:endParaRPr/>
          </a:p>
        </p:txBody>
      </p:sp>
      <p:sp>
        <p:nvSpPr>
          <p:cNvPr id="4917" name="object 4917"/>
          <p:cNvSpPr/>
          <p:nvPr/>
        </p:nvSpPr>
        <p:spPr>
          <a:xfrm>
            <a:off x="6420611" y="3766566"/>
            <a:ext cx="171450" cy="164592"/>
          </a:xfrm>
          <a:custGeom>
            <a:avLst/>
            <a:gdLst/>
            <a:ahLst/>
            <a:cxnLst/>
            <a:rect l="l" t="t" r="r" b="b"/>
            <a:pathLst>
              <a:path w="171450" h="164591">
                <a:moveTo>
                  <a:pt x="9905" y="161543"/>
                </a:moveTo>
                <a:lnTo>
                  <a:pt x="171449" y="0"/>
                </a:lnTo>
                <a:lnTo>
                  <a:pt x="161543" y="3047"/>
                </a:lnTo>
                <a:lnTo>
                  <a:pt x="0" y="164591"/>
                </a:lnTo>
                <a:lnTo>
                  <a:pt x="9905" y="161543"/>
                </a:lnTo>
                <a:close/>
              </a:path>
            </a:pathLst>
          </a:custGeom>
          <a:solidFill>
            <a:srgbClr val="44ABAB"/>
          </a:solidFill>
        </p:spPr>
        <p:txBody>
          <a:bodyPr wrap="square" lIns="0" tIns="0" rIns="0" bIns="0" rtlCol="0">
            <a:noAutofit/>
          </a:bodyPr>
          <a:lstStyle/>
          <a:p>
            <a:endParaRPr/>
          </a:p>
        </p:txBody>
      </p:sp>
      <p:sp>
        <p:nvSpPr>
          <p:cNvPr id="4918" name="object 4918"/>
          <p:cNvSpPr/>
          <p:nvPr/>
        </p:nvSpPr>
        <p:spPr>
          <a:xfrm>
            <a:off x="6430517" y="3766566"/>
            <a:ext cx="161544" cy="161544"/>
          </a:xfrm>
          <a:custGeom>
            <a:avLst/>
            <a:gdLst/>
            <a:ahLst/>
            <a:cxnLst/>
            <a:rect l="l" t="t" r="r" b="b"/>
            <a:pathLst>
              <a:path w="161544" h="161544">
                <a:moveTo>
                  <a:pt x="0" y="161543"/>
                </a:moveTo>
                <a:lnTo>
                  <a:pt x="161544" y="0"/>
                </a:lnTo>
              </a:path>
            </a:pathLst>
          </a:custGeom>
          <a:ln w="762">
            <a:solidFill>
              <a:srgbClr val="44ABAB"/>
            </a:solidFill>
          </a:ln>
        </p:spPr>
        <p:txBody>
          <a:bodyPr wrap="square" lIns="0" tIns="0" rIns="0" bIns="0" rtlCol="0">
            <a:noAutofit/>
          </a:bodyPr>
          <a:lstStyle/>
          <a:p>
            <a:endParaRPr/>
          </a:p>
        </p:txBody>
      </p:sp>
      <p:sp>
        <p:nvSpPr>
          <p:cNvPr id="4919" name="object 4919"/>
          <p:cNvSpPr/>
          <p:nvPr/>
        </p:nvSpPr>
        <p:spPr>
          <a:xfrm>
            <a:off x="6428231" y="3766566"/>
            <a:ext cx="163830" cy="162306"/>
          </a:xfrm>
          <a:custGeom>
            <a:avLst/>
            <a:gdLst/>
            <a:ahLst/>
            <a:cxnLst/>
            <a:rect l="l" t="t" r="r" b="b"/>
            <a:pathLst>
              <a:path w="163830" h="162305">
                <a:moveTo>
                  <a:pt x="2286" y="161543"/>
                </a:moveTo>
                <a:lnTo>
                  <a:pt x="163830" y="0"/>
                </a:lnTo>
                <a:lnTo>
                  <a:pt x="161544" y="761"/>
                </a:lnTo>
                <a:lnTo>
                  <a:pt x="0" y="162305"/>
                </a:lnTo>
                <a:lnTo>
                  <a:pt x="2286" y="161543"/>
                </a:lnTo>
                <a:close/>
              </a:path>
            </a:pathLst>
          </a:custGeom>
          <a:solidFill>
            <a:srgbClr val="44ABAB"/>
          </a:solidFill>
        </p:spPr>
        <p:txBody>
          <a:bodyPr wrap="square" lIns="0" tIns="0" rIns="0" bIns="0" rtlCol="0">
            <a:noAutofit/>
          </a:bodyPr>
          <a:lstStyle/>
          <a:p>
            <a:endParaRPr/>
          </a:p>
        </p:txBody>
      </p:sp>
      <p:sp>
        <p:nvSpPr>
          <p:cNvPr id="4920" name="object 4920"/>
          <p:cNvSpPr/>
          <p:nvPr/>
        </p:nvSpPr>
        <p:spPr>
          <a:xfrm>
            <a:off x="6425946" y="3767328"/>
            <a:ext cx="163830" cy="162306"/>
          </a:xfrm>
          <a:custGeom>
            <a:avLst/>
            <a:gdLst/>
            <a:ahLst/>
            <a:cxnLst/>
            <a:rect l="l" t="t" r="r" b="b"/>
            <a:pathLst>
              <a:path w="163830" h="162305">
                <a:moveTo>
                  <a:pt x="2286" y="161544"/>
                </a:moveTo>
                <a:lnTo>
                  <a:pt x="163830" y="0"/>
                </a:lnTo>
                <a:lnTo>
                  <a:pt x="161544" y="762"/>
                </a:lnTo>
                <a:lnTo>
                  <a:pt x="0" y="162306"/>
                </a:lnTo>
                <a:lnTo>
                  <a:pt x="2286" y="161544"/>
                </a:lnTo>
                <a:close/>
              </a:path>
            </a:pathLst>
          </a:custGeom>
          <a:solidFill>
            <a:srgbClr val="44ACAC"/>
          </a:solidFill>
        </p:spPr>
        <p:txBody>
          <a:bodyPr wrap="square" lIns="0" tIns="0" rIns="0" bIns="0" rtlCol="0">
            <a:noAutofit/>
          </a:bodyPr>
          <a:lstStyle/>
          <a:p>
            <a:endParaRPr/>
          </a:p>
        </p:txBody>
      </p:sp>
      <p:sp>
        <p:nvSpPr>
          <p:cNvPr id="4921" name="object 4921"/>
          <p:cNvSpPr/>
          <p:nvPr/>
        </p:nvSpPr>
        <p:spPr>
          <a:xfrm>
            <a:off x="6422897" y="3768089"/>
            <a:ext cx="164592" cy="162306"/>
          </a:xfrm>
          <a:custGeom>
            <a:avLst/>
            <a:gdLst/>
            <a:ahLst/>
            <a:cxnLst/>
            <a:rect l="l" t="t" r="r" b="b"/>
            <a:pathLst>
              <a:path w="164592" h="162305">
                <a:moveTo>
                  <a:pt x="3048" y="161543"/>
                </a:moveTo>
                <a:lnTo>
                  <a:pt x="164592" y="0"/>
                </a:lnTo>
                <a:lnTo>
                  <a:pt x="162306" y="761"/>
                </a:lnTo>
                <a:lnTo>
                  <a:pt x="0" y="162305"/>
                </a:lnTo>
                <a:lnTo>
                  <a:pt x="3048" y="161543"/>
                </a:lnTo>
                <a:close/>
              </a:path>
            </a:pathLst>
          </a:custGeom>
          <a:solidFill>
            <a:srgbClr val="45ACAC"/>
          </a:solidFill>
        </p:spPr>
        <p:txBody>
          <a:bodyPr wrap="square" lIns="0" tIns="0" rIns="0" bIns="0" rtlCol="0">
            <a:noAutofit/>
          </a:bodyPr>
          <a:lstStyle/>
          <a:p>
            <a:endParaRPr/>
          </a:p>
        </p:txBody>
      </p:sp>
      <p:sp>
        <p:nvSpPr>
          <p:cNvPr id="4922" name="object 4922"/>
          <p:cNvSpPr/>
          <p:nvPr/>
        </p:nvSpPr>
        <p:spPr>
          <a:xfrm>
            <a:off x="6420612" y="3768851"/>
            <a:ext cx="164592" cy="162306"/>
          </a:xfrm>
          <a:custGeom>
            <a:avLst/>
            <a:gdLst/>
            <a:ahLst/>
            <a:cxnLst/>
            <a:rect l="l" t="t" r="r" b="b"/>
            <a:pathLst>
              <a:path w="164591" h="162305">
                <a:moveTo>
                  <a:pt x="2286" y="161543"/>
                </a:moveTo>
                <a:lnTo>
                  <a:pt x="164592" y="0"/>
                </a:lnTo>
                <a:lnTo>
                  <a:pt x="161544" y="761"/>
                </a:lnTo>
                <a:lnTo>
                  <a:pt x="0" y="162305"/>
                </a:lnTo>
                <a:lnTo>
                  <a:pt x="2286" y="161543"/>
                </a:lnTo>
                <a:close/>
              </a:path>
            </a:pathLst>
          </a:custGeom>
          <a:solidFill>
            <a:srgbClr val="45ADAD"/>
          </a:solidFill>
        </p:spPr>
        <p:txBody>
          <a:bodyPr wrap="square" lIns="0" tIns="0" rIns="0" bIns="0" rtlCol="0">
            <a:noAutofit/>
          </a:bodyPr>
          <a:lstStyle/>
          <a:p>
            <a:endParaRPr/>
          </a:p>
        </p:txBody>
      </p:sp>
      <p:sp>
        <p:nvSpPr>
          <p:cNvPr id="4923" name="object 4923"/>
          <p:cNvSpPr/>
          <p:nvPr/>
        </p:nvSpPr>
        <p:spPr>
          <a:xfrm>
            <a:off x="6410705" y="3769613"/>
            <a:ext cx="171450" cy="165354"/>
          </a:xfrm>
          <a:custGeom>
            <a:avLst/>
            <a:gdLst/>
            <a:ahLst/>
            <a:cxnLst/>
            <a:rect l="l" t="t" r="r" b="b"/>
            <a:pathLst>
              <a:path w="171450" h="165353">
                <a:moveTo>
                  <a:pt x="9905" y="161543"/>
                </a:moveTo>
                <a:lnTo>
                  <a:pt x="171449" y="0"/>
                </a:lnTo>
                <a:lnTo>
                  <a:pt x="161543" y="3809"/>
                </a:lnTo>
                <a:lnTo>
                  <a:pt x="0" y="165353"/>
                </a:lnTo>
                <a:lnTo>
                  <a:pt x="9905" y="161543"/>
                </a:lnTo>
                <a:close/>
              </a:path>
            </a:pathLst>
          </a:custGeom>
          <a:solidFill>
            <a:srgbClr val="46AEAE"/>
          </a:solidFill>
        </p:spPr>
        <p:txBody>
          <a:bodyPr wrap="square" lIns="0" tIns="0" rIns="0" bIns="0" rtlCol="0">
            <a:noAutofit/>
          </a:bodyPr>
          <a:lstStyle/>
          <a:p>
            <a:endParaRPr/>
          </a:p>
        </p:txBody>
      </p:sp>
      <p:sp>
        <p:nvSpPr>
          <p:cNvPr id="4924" name="object 4924"/>
          <p:cNvSpPr/>
          <p:nvPr/>
        </p:nvSpPr>
        <p:spPr>
          <a:xfrm>
            <a:off x="6420611" y="3769613"/>
            <a:ext cx="161544" cy="161544"/>
          </a:xfrm>
          <a:custGeom>
            <a:avLst/>
            <a:gdLst/>
            <a:ahLst/>
            <a:cxnLst/>
            <a:rect l="l" t="t" r="r" b="b"/>
            <a:pathLst>
              <a:path w="161544" h="161544">
                <a:moveTo>
                  <a:pt x="0" y="161543"/>
                </a:moveTo>
                <a:lnTo>
                  <a:pt x="161544" y="0"/>
                </a:lnTo>
              </a:path>
            </a:pathLst>
          </a:custGeom>
          <a:ln w="762">
            <a:solidFill>
              <a:srgbClr val="46AEAE"/>
            </a:solidFill>
          </a:ln>
        </p:spPr>
        <p:txBody>
          <a:bodyPr wrap="square" lIns="0" tIns="0" rIns="0" bIns="0" rtlCol="0">
            <a:noAutofit/>
          </a:bodyPr>
          <a:lstStyle/>
          <a:p>
            <a:endParaRPr/>
          </a:p>
        </p:txBody>
      </p:sp>
      <p:sp>
        <p:nvSpPr>
          <p:cNvPr id="4925" name="object 4925"/>
          <p:cNvSpPr/>
          <p:nvPr/>
        </p:nvSpPr>
        <p:spPr>
          <a:xfrm>
            <a:off x="6417563" y="3769613"/>
            <a:ext cx="164592" cy="163068"/>
          </a:xfrm>
          <a:custGeom>
            <a:avLst/>
            <a:gdLst/>
            <a:ahLst/>
            <a:cxnLst/>
            <a:rect l="l" t="t" r="r" b="b"/>
            <a:pathLst>
              <a:path w="164592" h="163067">
                <a:moveTo>
                  <a:pt x="3048" y="161543"/>
                </a:moveTo>
                <a:lnTo>
                  <a:pt x="164592" y="0"/>
                </a:lnTo>
                <a:lnTo>
                  <a:pt x="161544" y="1523"/>
                </a:lnTo>
                <a:lnTo>
                  <a:pt x="0" y="163067"/>
                </a:lnTo>
                <a:lnTo>
                  <a:pt x="3048" y="161543"/>
                </a:lnTo>
                <a:close/>
              </a:path>
            </a:pathLst>
          </a:custGeom>
          <a:solidFill>
            <a:srgbClr val="46AEAE"/>
          </a:solidFill>
        </p:spPr>
        <p:txBody>
          <a:bodyPr wrap="square" lIns="0" tIns="0" rIns="0" bIns="0" rtlCol="0">
            <a:noAutofit/>
          </a:bodyPr>
          <a:lstStyle/>
          <a:p>
            <a:endParaRPr/>
          </a:p>
        </p:txBody>
      </p:sp>
      <p:sp>
        <p:nvSpPr>
          <p:cNvPr id="4926" name="object 4926"/>
          <p:cNvSpPr/>
          <p:nvPr/>
        </p:nvSpPr>
        <p:spPr>
          <a:xfrm>
            <a:off x="6413754" y="3771138"/>
            <a:ext cx="165354" cy="163068"/>
          </a:xfrm>
          <a:custGeom>
            <a:avLst/>
            <a:gdLst/>
            <a:ahLst/>
            <a:cxnLst/>
            <a:rect l="l" t="t" r="r" b="b"/>
            <a:pathLst>
              <a:path w="165354" h="163067">
                <a:moveTo>
                  <a:pt x="3810" y="161544"/>
                </a:moveTo>
                <a:lnTo>
                  <a:pt x="165354" y="0"/>
                </a:lnTo>
                <a:lnTo>
                  <a:pt x="162306" y="1524"/>
                </a:lnTo>
                <a:lnTo>
                  <a:pt x="0" y="163068"/>
                </a:lnTo>
                <a:lnTo>
                  <a:pt x="3810" y="161544"/>
                </a:lnTo>
                <a:close/>
              </a:path>
            </a:pathLst>
          </a:custGeom>
          <a:solidFill>
            <a:srgbClr val="46AFAF"/>
          </a:solidFill>
        </p:spPr>
        <p:txBody>
          <a:bodyPr wrap="square" lIns="0" tIns="0" rIns="0" bIns="0" rtlCol="0">
            <a:noAutofit/>
          </a:bodyPr>
          <a:lstStyle/>
          <a:p>
            <a:endParaRPr/>
          </a:p>
        </p:txBody>
      </p:sp>
      <p:sp>
        <p:nvSpPr>
          <p:cNvPr id="4927" name="object 4927"/>
          <p:cNvSpPr/>
          <p:nvPr/>
        </p:nvSpPr>
        <p:spPr>
          <a:xfrm>
            <a:off x="6410706" y="3772661"/>
            <a:ext cx="165354" cy="162306"/>
          </a:xfrm>
          <a:custGeom>
            <a:avLst/>
            <a:gdLst/>
            <a:ahLst/>
            <a:cxnLst/>
            <a:rect l="l" t="t" r="r" b="b"/>
            <a:pathLst>
              <a:path w="165353" h="162305">
                <a:moveTo>
                  <a:pt x="3048" y="161544"/>
                </a:moveTo>
                <a:lnTo>
                  <a:pt x="165354" y="0"/>
                </a:lnTo>
                <a:lnTo>
                  <a:pt x="161544" y="762"/>
                </a:lnTo>
                <a:lnTo>
                  <a:pt x="0" y="162306"/>
                </a:lnTo>
                <a:lnTo>
                  <a:pt x="3048" y="161544"/>
                </a:lnTo>
                <a:close/>
              </a:path>
            </a:pathLst>
          </a:custGeom>
          <a:solidFill>
            <a:srgbClr val="46B1B1"/>
          </a:solidFill>
        </p:spPr>
        <p:txBody>
          <a:bodyPr wrap="square" lIns="0" tIns="0" rIns="0" bIns="0" rtlCol="0">
            <a:noAutofit/>
          </a:bodyPr>
          <a:lstStyle/>
          <a:p>
            <a:endParaRPr/>
          </a:p>
        </p:txBody>
      </p:sp>
      <p:sp>
        <p:nvSpPr>
          <p:cNvPr id="4928" name="object 4928"/>
          <p:cNvSpPr/>
          <p:nvPr/>
        </p:nvSpPr>
        <p:spPr>
          <a:xfrm>
            <a:off x="6400799" y="3773423"/>
            <a:ext cx="171450" cy="166116"/>
          </a:xfrm>
          <a:custGeom>
            <a:avLst/>
            <a:gdLst/>
            <a:ahLst/>
            <a:cxnLst/>
            <a:rect l="l" t="t" r="r" b="b"/>
            <a:pathLst>
              <a:path w="171450" h="166115">
                <a:moveTo>
                  <a:pt x="9905" y="161544"/>
                </a:moveTo>
                <a:lnTo>
                  <a:pt x="171449" y="0"/>
                </a:lnTo>
                <a:lnTo>
                  <a:pt x="161543" y="4572"/>
                </a:lnTo>
                <a:lnTo>
                  <a:pt x="0" y="166116"/>
                </a:lnTo>
                <a:lnTo>
                  <a:pt x="9905" y="161544"/>
                </a:lnTo>
                <a:close/>
              </a:path>
            </a:pathLst>
          </a:custGeom>
          <a:solidFill>
            <a:srgbClr val="47B4B4"/>
          </a:solidFill>
        </p:spPr>
        <p:txBody>
          <a:bodyPr wrap="square" lIns="0" tIns="0" rIns="0" bIns="0" rtlCol="0">
            <a:noAutofit/>
          </a:bodyPr>
          <a:lstStyle/>
          <a:p>
            <a:endParaRPr/>
          </a:p>
        </p:txBody>
      </p:sp>
      <p:sp>
        <p:nvSpPr>
          <p:cNvPr id="4929" name="object 4929"/>
          <p:cNvSpPr/>
          <p:nvPr/>
        </p:nvSpPr>
        <p:spPr>
          <a:xfrm>
            <a:off x="6410705" y="3773423"/>
            <a:ext cx="161544" cy="161544"/>
          </a:xfrm>
          <a:custGeom>
            <a:avLst/>
            <a:gdLst/>
            <a:ahLst/>
            <a:cxnLst/>
            <a:rect l="l" t="t" r="r" b="b"/>
            <a:pathLst>
              <a:path w="161544" h="161544">
                <a:moveTo>
                  <a:pt x="0" y="161544"/>
                </a:moveTo>
                <a:lnTo>
                  <a:pt x="161544" y="0"/>
                </a:lnTo>
              </a:path>
            </a:pathLst>
          </a:custGeom>
          <a:ln w="762">
            <a:solidFill>
              <a:srgbClr val="47B4B4"/>
            </a:solidFill>
          </a:ln>
        </p:spPr>
        <p:txBody>
          <a:bodyPr wrap="square" lIns="0" tIns="0" rIns="0" bIns="0" rtlCol="0">
            <a:noAutofit/>
          </a:bodyPr>
          <a:lstStyle/>
          <a:p>
            <a:endParaRPr/>
          </a:p>
        </p:txBody>
      </p:sp>
      <p:sp>
        <p:nvSpPr>
          <p:cNvPr id="4930" name="object 4930"/>
          <p:cNvSpPr/>
          <p:nvPr/>
        </p:nvSpPr>
        <p:spPr>
          <a:xfrm>
            <a:off x="6407657" y="3773423"/>
            <a:ext cx="164592" cy="163068"/>
          </a:xfrm>
          <a:custGeom>
            <a:avLst/>
            <a:gdLst/>
            <a:ahLst/>
            <a:cxnLst/>
            <a:rect l="l" t="t" r="r" b="b"/>
            <a:pathLst>
              <a:path w="164592" h="163067">
                <a:moveTo>
                  <a:pt x="3048" y="161544"/>
                </a:moveTo>
                <a:lnTo>
                  <a:pt x="164592" y="0"/>
                </a:lnTo>
                <a:lnTo>
                  <a:pt x="161544" y="1524"/>
                </a:lnTo>
                <a:lnTo>
                  <a:pt x="0" y="163068"/>
                </a:lnTo>
                <a:lnTo>
                  <a:pt x="3048" y="161544"/>
                </a:lnTo>
                <a:close/>
              </a:path>
            </a:pathLst>
          </a:custGeom>
          <a:solidFill>
            <a:srgbClr val="47B4B4"/>
          </a:solidFill>
        </p:spPr>
        <p:txBody>
          <a:bodyPr wrap="square" lIns="0" tIns="0" rIns="0" bIns="0" rtlCol="0">
            <a:noAutofit/>
          </a:bodyPr>
          <a:lstStyle/>
          <a:p>
            <a:endParaRPr/>
          </a:p>
        </p:txBody>
      </p:sp>
      <p:sp>
        <p:nvSpPr>
          <p:cNvPr id="4931" name="object 4931"/>
          <p:cNvSpPr/>
          <p:nvPr/>
        </p:nvSpPr>
        <p:spPr>
          <a:xfrm>
            <a:off x="6404609" y="3774948"/>
            <a:ext cx="164592" cy="163068"/>
          </a:xfrm>
          <a:custGeom>
            <a:avLst/>
            <a:gdLst/>
            <a:ahLst/>
            <a:cxnLst/>
            <a:rect l="l" t="t" r="r" b="b"/>
            <a:pathLst>
              <a:path w="164592" h="163067">
                <a:moveTo>
                  <a:pt x="3048" y="161543"/>
                </a:moveTo>
                <a:lnTo>
                  <a:pt x="164592" y="0"/>
                </a:lnTo>
                <a:lnTo>
                  <a:pt x="161544" y="1523"/>
                </a:lnTo>
                <a:lnTo>
                  <a:pt x="0" y="163067"/>
                </a:lnTo>
                <a:lnTo>
                  <a:pt x="3048" y="161543"/>
                </a:lnTo>
                <a:close/>
              </a:path>
            </a:pathLst>
          </a:custGeom>
          <a:solidFill>
            <a:srgbClr val="47B5B5"/>
          </a:solidFill>
        </p:spPr>
        <p:txBody>
          <a:bodyPr wrap="square" lIns="0" tIns="0" rIns="0" bIns="0" rtlCol="0">
            <a:noAutofit/>
          </a:bodyPr>
          <a:lstStyle/>
          <a:p>
            <a:endParaRPr/>
          </a:p>
        </p:txBody>
      </p:sp>
      <p:sp>
        <p:nvSpPr>
          <p:cNvPr id="4932" name="object 4932"/>
          <p:cNvSpPr/>
          <p:nvPr/>
        </p:nvSpPr>
        <p:spPr>
          <a:xfrm>
            <a:off x="6400800" y="3776472"/>
            <a:ext cx="165354" cy="163068"/>
          </a:xfrm>
          <a:custGeom>
            <a:avLst/>
            <a:gdLst/>
            <a:ahLst/>
            <a:cxnLst/>
            <a:rect l="l" t="t" r="r" b="b"/>
            <a:pathLst>
              <a:path w="165354" h="163067">
                <a:moveTo>
                  <a:pt x="3810" y="161543"/>
                </a:moveTo>
                <a:lnTo>
                  <a:pt x="165354" y="0"/>
                </a:lnTo>
                <a:lnTo>
                  <a:pt x="161544" y="1523"/>
                </a:lnTo>
                <a:lnTo>
                  <a:pt x="0" y="163067"/>
                </a:lnTo>
                <a:lnTo>
                  <a:pt x="3810" y="161543"/>
                </a:lnTo>
                <a:close/>
              </a:path>
            </a:pathLst>
          </a:custGeom>
          <a:solidFill>
            <a:srgbClr val="47B6B6"/>
          </a:solidFill>
        </p:spPr>
        <p:txBody>
          <a:bodyPr wrap="square" lIns="0" tIns="0" rIns="0" bIns="0" rtlCol="0">
            <a:noAutofit/>
          </a:bodyPr>
          <a:lstStyle/>
          <a:p>
            <a:endParaRPr/>
          </a:p>
        </p:txBody>
      </p:sp>
      <p:sp>
        <p:nvSpPr>
          <p:cNvPr id="4933" name="object 4933"/>
          <p:cNvSpPr/>
          <p:nvPr/>
        </p:nvSpPr>
        <p:spPr>
          <a:xfrm>
            <a:off x="6391656" y="3777995"/>
            <a:ext cx="170688" cy="166878"/>
          </a:xfrm>
          <a:custGeom>
            <a:avLst/>
            <a:gdLst/>
            <a:ahLst/>
            <a:cxnLst/>
            <a:rect l="l" t="t" r="r" b="b"/>
            <a:pathLst>
              <a:path w="170688" h="166877">
                <a:moveTo>
                  <a:pt x="9144" y="161543"/>
                </a:moveTo>
                <a:lnTo>
                  <a:pt x="170688" y="0"/>
                </a:lnTo>
                <a:lnTo>
                  <a:pt x="161544" y="5333"/>
                </a:lnTo>
                <a:lnTo>
                  <a:pt x="0" y="166877"/>
                </a:lnTo>
                <a:lnTo>
                  <a:pt x="9144" y="161543"/>
                </a:lnTo>
                <a:close/>
              </a:path>
            </a:pathLst>
          </a:custGeom>
          <a:solidFill>
            <a:srgbClr val="48B8B8"/>
          </a:solidFill>
        </p:spPr>
        <p:txBody>
          <a:bodyPr wrap="square" lIns="0" tIns="0" rIns="0" bIns="0" rtlCol="0">
            <a:noAutofit/>
          </a:bodyPr>
          <a:lstStyle/>
          <a:p>
            <a:endParaRPr/>
          </a:p>
        </p:txBody>
      </p:sp>
      <p:sp>
        <p:nvSpPr>
          <p:cNvPr id="4934" name="object 4934"/>
          <p:cNvSpPr/>
          <p:nvPr/>
        </p:nvSpPr>
        <p:spPr>
          <a:xfrm>
            <a:off x="6400800" y="3777995"/>
            <a:ext cx="161544" cy="161544"/>
          </a:xfrm>
          <a:custGeom>
            <a:avLst/>
            <a:gdLst/>
            <a:ahLst/>
            <a:cxnLst/>
            <a:rect l="l" t="t" r="r" b="b"/>
            <a:pathLst>
              <a:path w="161544" h="161544">
                <a:moveTo>
                  <a:pt x="0" y="161543"/>
                </a:moveTo>
                <a:lnTo>
                  <a:pt x="161544" y="0"/>
                </a:lnTo>
              </a:path>
            </a:pathLst>
          </a:custGeom>
          <a:ln w="762">
            <a:solidFill>
              <a:srgbClr val="48B8B8"/>
            </a:solidFill>
          </a:ln>
        </p:spPr>
        <p:txBody>
          <a:bodyPr wrap="square" lIns="0" tIns="0" rIns="0" bIns="0" rtlCol="0">
            <a:noAutofit/>
          </a:bodyPr>
          <a:lstStyle/>
          <a:p>
            <a:endParaRPr/>
          </a:p>
        </p:txBody>
      </p:sp>
      <p:sp>
        <p:nvSpPr>
          <p:cNvPr id="4935" name="object 4935"/>
          <p:cNvSpPr/>
          <p:nvPr/>
        </p:nvSpPr>
        <p:spPr>
          <a:xfrm>
            <a:off x="6396228" y="3777995"/>
            <a:ext cx="166116" cy="164592"/>
          </a:xfrm>
          <a:custGeom>
            <a:avLst/>
            <a:gdLst/>
            <a:ahLst/>
            <a:cxnLst/>
            <a:rect l="l" t="t" r="r" b="b"/>
            <a:pathLst>
              <a:path w="166116" h="164591">
                <a:moveTo>
                  <a:pt x="4572" y="161543"/>
                </a:moveTo>
                <a:lnTo>
                  <a:pt x="166116" y="0"/>
                </a:lnTo>
                <a:lnTo>
                  <a:pt x="161544" y="2285"/>
                </a:lnTo>
                <a:lnTo>
                  <a:pt x="0" y="164591"/>
                </a:lnTo>
                <a:lnTo>
                  <a:pt x="4572" y="161543"/>
                </a:lnTo>
                <a:close/>
              </a:path>
            </a:pathLst>
          </a:custGeom>
          <a:solidFill>
            <a:srgbClr val="48B8B8"/>
          </a:solidFill>
        </p:spPr>
        <p:txBody>
          <a:bodyPr wrap="square" lIns="0" tIns="0" rIns="0" bIns="0" rtlCol="0">
            <a:noAutofit/>
          </a:bodyPr>
          <a:lstStyle/>
          <a:p>
            <a:endParaRPr/>
          </a:p>
        </p:txBody>
      </p:sp>
      <p:sp>
        <p:nvSpPr>
          <p:cNvPr id="4936" name="object 4936"/>
          <p:cNvSpPr/>
          <p:nvPr/>
        </p:nvSpPr>
        <p:spPr>
          <a:xfrm>
            <a:off x="6391655" y="3780282"/>
            <a:ext cx="166116" cy="164592"/>
          </a:xfrm>
          <a:custGeom>
            <a:avLst/>
            <a:gdLst/>
            <a:ahLst/>
            <a:cxnLst/>
            <a:rect l="l" t="t" r="r" b="b"/>
            <a:pathLst>
              <a:path w="166116" h="164591">
                <a:moveTo>
                  <a:pt x="4572" y="162306"/>
                </a:moveTo>
                <a:lnTo>
                  <a:pt x="166116" y="0"/>
                </a:lnTo>
                <a:lnTo>
                  <a:pt x="161544" y="3048"/>
                </a:lnTo>
                <a:lnTo>
                  <a:pt x="0" y="164592"/>
                </a:lnTo>
                <a:lnTo>
                  <a:pt x="4572" y="162306"/>
                </a:lnTo>
                <a:close/>
              </a:path>
            </a:pathLst>
          </a:custGeom>
          <a:solidFill>
            <a:srgbClr val="49B9B9"/>
          </a:solidFill>
        </p:spPr>
        <p:txBody>
          <a:bodyPr wrap="square" lIns="0" tIns="0" rIns="0" bIns="0" rtlCol="0">
            <a:noAutofit/>
          </a:bodyPr>
          <a:lstStyle/>
          <a:p>
            <a:endParaRPr/>
          </a:p>
        </p:txBody>
      </p:sp>
      <p:sp>
        <p:nvSpPr>
          <p:cNvPr id="4937" name="object 4937"/>
          <p:cNvSpPr/>
          <p:nvPr/>
        </p:nvSpPr>
        <p:spPr>
          <a:xfrm>
            <a:off x="6381749" y="3783329"/>
            <a:ext cx="171450" cy="167640"/>
          </a:xfrm>
          <a:custGeom>
            <a:avLst/>
            <a:gdLst/>
            <a:ahLst/>
            <a:cxnLst/>
            <a:rect l="l" t="t" r="r" b="b"/>
            <a:pathLst>
              <a:path w="171450" h="167639">
                <a:moveTo>
                  <a:pt x="9905" y="161543"/>
                </a:moveTo>
                <a:lnTo>
                  <a:pt x="171449" y="0"/>
                </a:lnTo>
                <a:lnTo>
                  <a:pt x="161543" y="5333"/>
                </a:lnTo>
                <a:lnTo>
                  <a:pt x="0" y="167639"/>
                </a:lnTo>
                <a:lnTo>
                  <a:pt x="9905" y="161543"/>
                </a:lnTo>
                <a:close/>
              </a:path>
            </a:pathLst>
          </a:custGeom>
          <a:solidFill>
            <a:srgbClr val="4ABBBB"/>
          </a:solidFill>
        </p:spPr>
        <p:txBody>
          <a:bodyPr wrap="square" lIns="0" tIns="0" rIns="0" bIns="0" rtlCol="0">
            <a:noAutofit/>
          </a:bodyPr>
          <a:lstStyle/>
          <a:p>
            <a:endParaRPr/>
          </a:p>
        </p:txBody>
      </p:sp>
      <p:sp>
        <p:nvSpPr>
          <p:cNvPr id="4938" name="object 4938"/>
          <p:cNvSpPr/>
          <p:nvPr/>
        </p:nvSpPr>
        <p:spPr>
          <a:xfrm>
            <a:off x="6391655" y="3783329"/>
            <a:ext cx="161544" cy="161544"/>
          </a:xfrm>
          <a:custGeom>
            <a:avLst/>
            <a:gdLst/>
            <a:ahLst/>
            <a:cxnLst/>
            <a:rect l="l" t="t" r="r" b="b"/>
            <a:pathLst>
              <a:path w="161544" h="161544">
                <a:moveTo>
                  <a:pt x="0" y="161543"/>
                </a:moveTo>
                <a:lnTo>
                  <a:pt x="161544" y="0"/>
                </a:lnTo>
              </a:path>
            </a:pathLst>
          </a:custGeom>
          <a:ln w="762">
            <a:solidFill>
              <a:srgbClr val="4ABBBB"/>
            </a:solidFill>
          </a:ln>
        </p:spPr>
        <p:txBody>
          <a:bodyPr wrap="square" lIns="0" tIns="0" rIns="0" bIns="0" rtlCol="0">
            <a:noAutofit/>
          </a:bodyPr>
          <a:lstStyle/>
          <a:p>
            <a:endParaRPr/>
          </a:p>
        </p:txBody>
      </p:sp>
      <p:sp>
        <p:nvSpPr>
          <p:cNvPr id="4939" name="object 4939"/>
          <p:cNvSpPr/>
          <p:nvPr/>
        </p:nvSpPr>
        <p:spPr>
          <a:xfrm>
            <a:off x="6386321" y="3783329"/>
            <a:ext cx="166878" cy="164592"/>
          </a:xfrm>
          <a:custGeom>
            <a:avLst/>
            <a:gdLst/>
            <a:ahLst/>
            <a:cxnLst/>
            <a:rect l="l" t="t" r="r" b="b"/>
            <a:pathLst>
              <a:path w="166878" h="164591">
                <a:moveTo>
                  <a:pt x="5334" y="161543"/>
                </a:moveTo>
                <a:lnTo>
                  <a:pt x="166878" y="0"/>
                </a:lnTo>
                <a:lnTo>
                  <a:pt x="162306" y="3047"/>
                </a:lnTo>
                <a:lnTo>
                  <a:pt x="0" y="164591"/>
                </a:lnTo>
                <a:lnTo>
                  <a:pt x="5334" y="161543"/>
                </a:lnTo>
                <a:close/>
              </a:path>
            </a:pathLst>
          </a:custGeom>
          <a:solidFill>
            <a:srgbClr val="4ABBBB"/>
          </a:solidFill>
        </p:spPr>
        <p:txBody>
          <a:bodyPr wrap="square" lIns="0" tIns="0" rIns="0" bIns="0" rtlCol="0">
            <a:noAutofit/>
          </a:bodyPr>
          <a:lstStyle/>
          <a:p>
            <a:endParaRPr/>
          </a:p>
        </p:txBody>
      </p:sp>
      <p:sp>
        <p:nvSpPr>
          <p:cNvPr id="4940" name="object 4940"/>
          <p:cNvSpPr/>
          <p:nvPr/>
        </p:nvSpPr>
        <p:spPr>
          <a:xfrm>
            <a:off x="6381750" y="3786378"/>
            <a:ext cx="166877" cy="164592"/>
          </a:xfrm>
          <a:custGeom>
            <a:avLst/>
            <a:gdLst/>
            <a:ahLst/>
            <a:cxnLst/>
            <a:rect l="l" t="t" r="r" b="b"/>
            <a:pathLst>
              <a:path w="166877" h="164591">
                <a:moveTo>
                  <a:pt x="4572" y="161544"/>
                </a:moveTo>
                <a:lnTo>
                  <a:pt x="166878" y="0"/>
                </a:lnTo>
                <a:lnTo>
                  <a:pt x="161544" y="2286"/>
                </a:lnTo>
                <a:lnTo>
                  <a:pt x="0" y="164592"/>
                </a:lnTo>
                <a:lnTo>
                  <a:pt x="4572" y="161544"/>
                </a:lnTo>
                <a:close/>
              </a:path>
            </a:pathLst>
          </a:custGeom>
          <a:solidFill>
            <a:srgbClr val="4CBDBD"/>
          </a:solidFill>
        </p:spPr>
        <p:txBody>
          <a:bodyPr wrap="square" lIns="0" tIns="0" rIns="0" bIns="0" rtlCol="0">
            <a:noAutofit/>
          </a:bodyPr>
          <a:lstStyle/>
          <a:p>
            <a:endParaRPr/>
          </a:p>
        </p:txBody>
      </p:sp>
      <p:sp>
        <p:nvSpPr>
          <p:cNvPr id="4941" name="object 4941"/>
          <p:cNvSpPr/>
          <p:nvPr/>
        </p:nvSpPr>
        <p:spPr>
          <a:xfrm>
            <a:off x="6373368" y="3788664"/>
            <a:ext cx="169926" cy="168402"/>
          </a:xfrm>
          <a:custGeom>
            <a:avLst/>
            <a:gdLst/>
            <a:ahLst/>
            <a:cxnLst/>
            <a:rect l="l" t="t" r="r" b="b"/>
            <a:pathLst>
              <a:path w="169926" h="168401">
                <a:moveTo>
                  <a:pt x="8382" y="162306"/>
                </a:moveTo>
                <a:lnTo>
                  <a:pt x="169926" y="0"/>
                </a:lnTo>
                <a:lnTo>
                  <a:pt x="161544" y="6858"/>
                </a:lnTo>
                <a:lnTo>
                  <a:pt x="0" y="168402"/>
                </a:lnTo>
                <a:lnTo>
                  <a:pt x="8382" y="162306"/>
                </a:lnTo>
                <a:close/>
              </a:path>
            </a:pathLst>
          </a:custGeom>
          <a:solidFill>
            <a:srgbClr val="4DC0C0"/>
          </a:solidFill>
        </p:spPr>
        <p:txBody>
          <a:bodyPr wrap="square" lIns="0" tIns="0" rIns="0" bIns="0" rtlCol="0">
            <a:noAutofit/>
          </a:bodyPr>
          <a:lstStyle/>
          <a:p>
            <a:endParaRPr/>
          </a:p>
        </p:txBody>
      </p:sp>
      <p:sp>
        <p:nvSpPr>
          <p:cNvPr id="4942" name="object 4942"/>
          <p:cNvSpPr/>
          <p:nvPr/>
        </p:nvSpPr>
        <p:spPr>
          <a:xfrm>
            <a:off x="6381750" y="3788664"/>
            <a:ext cx="161544" cy="162306"/>
          </a:xfrm>
          <a:custGeom>
            <a:avLst/>
            <a:gdLst/>
            <a:ahLst/>
            <a:cxnLst/>
            <a:rect l="l" t="t" r="r" b="b"/>
            <a:pathLst>
              <a:path w="161544" h="162305">
                <a:moveTo>
                  <a:pt x="0" y="162306"/>
                </a:moveTo>
                <a:lnTo>
                  <a:pt x="161544" y="0"/>
                </a:lnTo>
              </a:path>
            </a:pathLst>
          </a:custGeom>
          <a:ln w="762">
            <a:solidFill>
              <a:srgbClr val="4DC0C0"/>
            </a:solidFill>
          </a:ln>
        </p:spPr>
        <p:txBody>
          <a:bodyPr wrap="square" lIns="0" tIns="0" rIns="0" bIns="0" rtlCol="0">
            <a:noAutofit/>
          </a:bodyPr>
          <a:lstStyle/>
          <a:p>
            <a:endParaRPr/>
          </a:p>
        </p:txBody>
      </p:sp>
      <p:sp>
        <p:nvSpPr>
          <p:cNvPr id="4943" name="object 4943"/>
          <p:cNvSpPr/>
          <p:nvPr/>
        </p:nvSpPr>
        <p:spPr>
          <a:xfrm>
            <a:off x="6364985" y="3795522"/>
            <a:ext cx="169926" cy="168402"/>
          </a:xfrm>
          <a:custGeom>
            <a:avLst/>
            <a:gdLst/>
            <a:ahLst/>
            <a:cxnLst/>
            <a:rect l="l" t="t" r="r" b="b"/>
            <a:pathLst>
              <a:path w="169926" h="168401">
                <a:moveTo>
                  <a:pt x="8382" y="161543"/>
                </a:moveTo>
                <a:lnTo>
                  <a:pt x="169926" y="0"/>
                </a:lnTo>
                <a:lnTo>
                  <a:pt x="161544" y="6857"/>
                </a:lnTo>
                <a:lnTo>
                  <a:pt x="0" y="168401"/>
                </a:lnTo>
                <a:lnTo>
                  <a:pt x="8382" y="161543"/>
                </a:lnTo>
                <a:close/>
              </a:path>
            </a:pathLst>
          </a:custGeom>
          <a:solidFill>
            <a:srgbClr val="4EC4C4"/>
          </a:solidFill>
        </p:spPr>
        <p:txBody>
          <a:bodyPr wrap="square" lIns="0" tIns="0" rIns="0" bIns="0" rtlCol="0">
            <a:noAutofit/>
          </a:bodyPr>
          <a:lstStyle/>
          <a:p>
            <a:endParaRPr/>
          </a:p>
        </p:txBody>
      </p:sp>
      <p:sp>
        <p:nvSpPr>
          <p:cNvPr id="4944" name="object 4944"/>
          <p:cNvSpPr/>
          <p:nvPr/>
        </p:nvSpPr>
        <p:spPr>
          <a:xfrm>
            <a:off x="6373367" y="3795522"/>
            <a:ext cx="161544" cy="161544"/>
          </a:xfrm>
          <a:custGeom>
            <a:avLst/>
            <a:gdLst/>
            <a:ahLst/>
            <a:cxnLst/>
            <a:rect l="l" t="t" r="r" b="b"/>
            <a:pathLst>
              <a:path w="161544" h="161544">
                <a:moveTo>
                  <a:pt x="0" y="161543"/>
                </a:moveTo>
                <a:lnTo>
                  <a:pt x="161544" y="0"/>
                </a:lnTo>
              </a:path>
            </a:pathLst>
          </a:custGeom>
          <a:ln w="762">
            <a:solidFill>
              <a:srgbClr val="4EC4C4"/>
            </a:solidFill>
          </a:ln>
        </p:spPr>
        <p:txBody>
          <a:bodyPr wrap="square" lIns="0" tIns="0" rIns="0" bIns="0" rtlCol="0">
            <a:noAutofit/>
          </a:bodyPr>
          <a:lstStyle/>
          <a:p>
            <a:endParaRPr/>
          </a:p>
        </p:txBody>
      </p:sp>
      <p:sp>
        <p:nvSpPr>
          <p:cNvPr id="4945" name="object 4945"/>
          <p:cNvSpPr/>
          <p:nvPr/>
        </p:nvSpPr>
        <p:spPr>
          <a:xfrm>
            <a:off x="6356603" y="3802379"/>
            <a:ext cx="169926" cy="169164"/>
          </a:xfrm>
          <a:custGeom>
            <a:avLst/>
            <a:gdLst/>
            <a:ahLst/>
            <a:cxnLst/>
            <a:rect l="l" t="t" r="r" b="b"/>
            <a:pathLst>
              <a:path w="169926" h="169163">
                <a:moveTo>
                  <a:pt x="8382" y="161543"/>
                </a:moveTo>
                <a:lnTo>
                  <a:pt x="169926" y="0"/>
                </a:lnTo>
                <a:lnTo>
                  <a:pt x="162306" y="7619"/>
                </a:lnTo>
                <a:lnTo>
                  <a:pt x="0" y="169163"/>
                </a:lnTo>
                <a:lnTo>
                  <a:pt x="8382" y="161543"/>
                </a:lnTo>
                <a:close/>
              </a:path>
            </a:pathLst>
          </a:custGeom>
          <a:solidFill>
            <a:srgbClr val="50C7C7"/>
          </a:solidFill>
        </p:spPr>
        <p:txBody>
          <a:bodyPr wrap="square" lIns="0" tIns="0" rIns="0" bIns="0" rtlCol="0">
            <a:noAutofit/>
          </a:bodyPr>
          <a:lstStyle/>
          <a:p>
            <a:endParaRPr/>
          </a:p>
        </p:txBody>
      </p:sp>
      <p:sp>
        <p:nvSpPr>
          <p:cNvPr id="4946" name="object 4946"/>
          <p:cNvSpPr/>
          <p:nvPr/>
        </p:nvSpPr>
        <p:spPr>
          <a:xfrm>
            <a:off x="6364985" y="3802379"/>
            <a:ext cx="161544" cy="161544"/>
          </a:xfrm>
          <a:custGeom>
            <a:avLst/>
            <a:gdLst/>
            <a:ahLst/>
            <a:cxnLst/>
            <a:rect l="l" t="t" r="r" b="b"/>
            <a:pathLst>
              <a:path w="161544" h="161544">
                <a:moveTo>
                  <a:pt x="0" y="161543"/>
                </a:moveTo>
                <a:lnTo>
                  <a:pt x="161544" y="0"/>
                </a:lnTo>
              </a:path>
            </a:pathLst>
          </a:custGeom>
          <a:ln w="762">
            <a:solidFill>
              <a:srgbClr val="50C7C7"/>
            </a:solidFill>
          </a:ln>
        </p:spPr>
        <p:txBody>
          <a:bodyPr wrap="square" lIns="0" tIns="0" rIns="0" bIns="0" rtlCol="0">
            <a:noAutofit/>
          </a:bodyPr>
          <a:lstStyle/>
          <a:p>
            <a:endParaRPr/>
          </a:p>
        </p:txBody>
      </p:sp>
      <p:sp>
        <p:nvSpPr>
          <p:cNvPr id="4947" name="object 4947"/>
          <p:cNvSpPr/>
          <p:nvPr/>
        </p:nvSpPr>
        <p:spPr>
          <a:xfrm>
            <a:off x="6603492" y="4338828"/>
            <a:ext cx="171450" cy="173736"/>
          </a:xfrm>
          <a:custGeom>
            <a:avLst/>
            <a:gdLst/>
            <a:ahLst/>
            <a:cxnLst/>
            <a:rect l="l" t="t" r="r" b="b"/>
            <a:pathLst>
              <a:path w="171450" h="173736">
                <a:moveTo>
                  <a:pt x="0" y="173736"/>
                </a:moveTo>
                <a:lnTo>
                  <a:pt x="161544" y="12192"/>
                </a:lnTo>
                <a:lnTo>
                  <a:pt x="171450" y="0"/>
                </a:lnTo>
                <a:lnTo>
                  <a:pt x="9905" y="161544"/>
                </a:lnTo>
                <a:lnTo>
                  <a:pt x="0" y="173736"/>
                </a:lnTo>
                <a:close/>
              </a:path>
            </a:pathLst>
          </a:custGeom>
          <a:solidFill>
            <a:srgbClr val="51CBCB"/>
          </a:solidFill>
        </p:spPr>
        <p:txBody>
          <a:bodyPr wrap="square" lIns="0" tIns="0" rIns="0" bIns="0" rtlCol="0">
            <a:noAutofit/>
          </a:bodyPr>
          <a:lstStyle/>
          <a:p>
            <a:endParaRPr/>
          </a:p>
        </p:txBody>
      </p:sp>
      <p:sp>
        <p:nvSpPr>
          <p:cNvPr id="4948" name="object 4948"/>
          <p:cNvSpPr/>
          <p:nvPr/>
        </p:nvSpPr>
        <p:spPr>
          <a:xfrm>
            <a:off x="6603492" y="4351020"/>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4949" name="object 4949"/>
          <p:cNvSpPr/>
          <p:nvPr/>
        </p:nvSpPr>
        <p:spPr>
          <a:xfrm>
            <a:off x="6613398" y="4323588"/>
            <a:ext cx="171450" cy="176784"/>
          </a:xfrm>
          <a:custGeom>
            <a:avLst/>
            <a:gdLst/>
            <a:ahLst/>
            <a:cxnLst/>
            <a:rect l="l" t="t" r="r" b="b"/>
            <a:pathLst>
              <a:path w="171450" h="176784">
                <a:moveTo>
                  <a:pt x="0" y="176783"/>
                </a:moveTo>
                <a:lnTo>
                  <a:pt x="161544" y="15239"/>
                </a:lnTo>
                <a:lnTo>
                  <a:pt x="171450" y="0"/>
                </a:lnTo>
                <a:lnTo>
                  <a:pt x="9905" y="161543"/>
                </a:lnTo>
                <a:lnTo>
                  <a:pt x="0" y="176783"/>
                </a:lnTo>
                <a:close/>
              </a:path>
            </a:pathLst>
          </a:custGeom>
          <a:solidFill>
            <a:srgbClr val="53D2D2"/>
          </a:solidFill>
        </p:spPr>
        <p:txBody>
          <a:bodyPr wrap="square" lIns="0" tIns="0" rIns="0" bIns="0" rtlCol="0">
            <a:noAutofit/>
          </a:bodyPr>
          <a:lstStyle/>
          <a:p>
            <a:endParaRPr/>
          </a:p>
        </p:txBody>
      </p:sp>
      <p:sp>
        <p:nvSpPr>
          <p:cNvPr id="4950" name="object 4950"/>
          <p:cNvSpPr/>
          <p:nvPr/>
        </p:nvSpPr>
        <p:spPr>
          <a:xfrm>
            <a:off x="6613398" y="4338828"/>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4951" name="object 4951"/>
          <p:cNvSpPr/>
          <p:nvPr/>
        </p:nvSpPr>
        <p:spPr>
          <a:xfrm>
            <a:off x="6613398" y="4334256"/>
            <a:ext cx="164592" cy="166116"/>
          </a:xfrm>
          <a:custGeom>
            <a:avLst/>
            <a:gdLst/>
            <a:ahLst/>
            <a:cxnLst/>
            <a:rect l="l" t="t" r="r" b="b"/>
            <a:pathLst>
              <a:path w="164592" h="166115">
                <a:moveTo>
                  <a:pt x="0" y="166116"/>
                </a:moveTo>
                <a:lnTo>
                  <a:pt x="161544" y="4572"/>
                </a:lnTo>
                <a:lnTo>
                  <a:pt x="164592" y="0"/>
                </a:lnTo>
                <a:lnTo>
                  <a:pt x="3047" y="161544"/>
                </a:lnTo>
                <a:lnTo>
                  <a:pt x="0" y="166116"/>
                </a:lnTo>
                <a:close/>
              </a:path>
            </a:pathLst>
          </a:custGeom>
          <a:solidFill>
            <a:srgbClr val="53D2D2"/>
          </a:solidFill>
        </p:spPr>
        <p:txBody>
          <a:bodyPr wrap="square" lIns="0" tIns="0" rIns="0" bIns="0" rtlCol="0">
            <a:noAutofit/>
          </a:bodyPr>
          <a:lstStyle/>
          <a:p>
            <a:endParaRPr/>
          </a:p>
        </p:txBody>
      </p:sp>
      <p:sp>
        <p:nvSpPr>
          <p:cNvPr id="4952" name="object 4952"/>
          <p:cNvSpPr/>
          <p:nvPr/>
        </p:nvSpPr>
        <p:spPr>
          <a:xfrm>
            <a:off x="6616445" y="4328921"/>
            <a:ext cx="165354" cy="166878"/>
          </a:xfrm>
          <a:custGeom>
            <a:avLst/>
            <a:gdLst/>
            <a:ahLst/>
            <a:cxnLst/>
            <a:rect l="l" t="t" r="r" b="b"/>
            <a:pathLst>
              <a:path w="165353" h="166877">
                <a:moveTo>
                  <a:pt x="0" y="166877"/>
                </a:moveTo>
                <a:lnTo>
                  <a:pt x="161544" y="5333"/>
                </a:lnTo>
                <a:lnTo>
                  <a:pt x="165354" y="0"/>
                </a:lnTo>
                <a:lnTo>
                  <a:pt x="3810" y="161543"/>
                </a:lnTo>
                <a:lnTo>
                  <a:pt x="0" y="166877"/>
                </a:lnTo>
                <a:close/>
              </a:path>
            </a:pathLst>
          </a:custGeom>
          <a:solidFill>
            <a:srgbClr val="53D2D2"/>
          </a:solidFill>
        </p:spPr>
        <p:txBody>
          <a:bodyPr wrap="square" lIns="0" tIns="0" rIns="0" bIns="0" rtlCol="0">
            <a:noAutofit/>
          </a:bodyPr>
          <a:lstStyle/>
          <a:p>
            <a:endParaRPr/>
          </a:p>
        </p:txBody>
      </p:sp>
      <p:sp>
        <p:nvSpPr>
          <p:cNvPr id="4953" name="object 4953"/>
          <p:cNvSpPr/>
          <p:nvPr/>
        </p:nvSpPr>
        <p:spPr>
          <a:xfrm>
            <a:off x="6620255" y="4323588"/>
            <a:ext cx="164592" cy="166878"/>
          </a:xfrm>
          <a:custGeom>
            <a:avLst/>
            <a:gdLst/>
            <a:ahLst/>
            <a:cxnLst/>
            <a:rect l="l" t="t" r="r" b="b"/>
            <a:pathLst>
              <a:path w="164592" h="166877">
                <a:moveTo>
                  <a:pt x="0" y="166877"/>
                </a:moveTo>
                <a:lnTo>
                  <a:pt x="161544" y="5333"/>
                </a:lnTo>
                <a:lnTo>
                  <a:pt x="164592" y="0"/>
                </a:lnTo>
                <a:lnTo>
                  <a:pt x="3047" y="161543"/>
                </a:lnTo>
                <a:lnTo>
                  <a:pt x="0" y="166877"/>
                </a:lnTo>
                <a:close/>
              </a:path>
            </a:pathLst>
          </a:custGeom>
          <a:solidFill>
            <a:srgbClr val="53D3D3"/>
          </a:solidFill>
        </p:spPr>
        <p:txBody>
          <a:bodyPr wrap="square" lIns="0" tIns="0" rIns="0" bIns="0" rtlCol="0">
            <a:noAutofit/>
          </a:bodyPr>
          <a:lstStyle/>
          <a:p>
            <a:endParaRPr/>
          </a:p>
        </p:txBody>
      </p:sp>
      <p:sp>
        <p:nvSpPr>
          <p:cNvPr id="4954" name="object 4954"/>
          <p:cNvSpPr/>
          <p:nvPr/>
        </p:nvSpPr>
        <p:spPr>
          <a:xfrm>
            <a:off x="6623304" y="4305300"/>
            <a:ext cx="171450" cy="179832"/>
          </a:xfrm>
          <a:custGeom>
            <a:avLst/>
            <a:gdLst/>
            <a:ahLst/>
            <a:cxnLst/>
            <a:rect l="l" t="t" r="r" b="b"/>
            <a:pathLst>
              <a:path w="171450" h="179832">
                <a:moveTo>
                  <a:pt x="0" y="179831"/>
                </a:moveTo>
                <a:lnTo>
                  <a:pt x="161544" y="18287"/>
                </a:lnTo>
                <a:lnTo>
                  <a:pt x="171450" y="0"/>
                </a:lnTo>
                <a:lnTo>
                  <a:pt x="9905" y="161543"/>
                </a:lnTo>
                <a:lnTo>
                  <a:pt x="0" y="179831"/>
                </a:lnTo>
                <a:close/>
              </a:path>
            </a:pathLst>
          </a:custGeom>
          <a:solidFill>
            <a:srgbClr val="54D5D5"/>
          </a:solidFill>
        </p:spPr>
        <p:txBody>
          <a:bodyPr wrap="square" lIns="0" tIns="0" rIns="0" bIns="0" rtlCol="0">
            <a:noAutofit/>
          </a:bodyPr>
          <a:lstStyle/>
          <a:p>
            <a:endParaRPr/>
          </a:p>
        </p:txBody>
      </p:sp>
      <p:sp>
        <p:nvSpPr>
          <p:cNvPr id="4955" name="object 4955"/>
          <p:cNvSpPr/>
          <p:nvPr/>
        </p:nvSpPr>
        <p:spPr>
          <a:xfrm>
            <a:off x="6623304" y="4323588"/>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4956" name="object 4956"/>
          <p:cNvSpPr/>
          <p:nvPr/>
        </p:nvSpPr>
        <p:spPr>
          <a:xfrm>
            <a:off x="6623304" y="4317492"/>
            <a:ext cx="164592" cy="167640"/>
          </a:xfrm>
          <a:custGeom>
            <a:avLst/>
            <a:gdLst/>
            <a:ahLst/>
            <a:cxnLst/>
            <a:rect l="l" t="t" r="r" b="b"/>
            <a:pathLst>
              <a:path w="164592" h="167639">
                <a:moveTo>
                  <a:pt x="0" y="167639"/>
                </a:moveTo>
                <a:lnTo>
                  <a:pt x="161544" y="6095"/>
                </a:lnTo>
                <a:lnTo>
                  <a:pt x="164592" y="0"/>
                </a:lnTo>
                <a:lnTo>
                  <a:pt x="3047" y="161543"/>
                </a:lnTo>
                <a:lnTo>
                  <a:pt x="0" y="167639"/>
                </a:lnTo>
                <a:close/>
              </a:path>
            </a:pathLst>
          </a:custGeom>
          <a:solidFill>
            <a:srgbClr val="54D5D5"/>
          </a:solidFill>
        </p:spPr>
        <p:txBody>
          <a:bodyPr wrap="square" lIns="0" tIns="0" rIns="0" bIns="0" rtlCol="0">
            <a:noAutofit/>
          </a:bodyPr>
          <a:lstStyle/>
          <a:p>
            <a:endParaRPr/>
          </a:p>
        </p:txBody>
      </p:sp>
      <p:sp>
        <p:nvSpPr>
          <p:cNvPr id="4957" name="object 4957"/>
          <p:cNvSpPr/>
          <p:nvPr/>
        </p:nvSpPr>
        <p:spPr>
          <a:xfrm>
            <a:off x="6626351" y="4311395"/>
            <a:ext cx="165354" cy="167640"/>
          </a:xfrm>
          <a:custGeom>
            <a:avLst/>
            <a:gdLst/>
            <a:ahLst/>
            <a:cxnLst/>
            <a:rect l="l" t="t" r="r" b="b"/>
            <a:pathLst>
              <a:path w="165353" h="167639">
                <a:moveTo>
                  <a:pt x="0" y="167639"/>
                </a:moveTo>
                <a:lnTo>
                  <a:pt x="161544" y="6095"/>
                </a:lnTo>
                <a:lnTo>
                  <a:pt x="165354" y="0"/>
                </a:lnTo>
                <a:lnTo>
                  <a:pt x="3809" y="161543"/>
                </a:lnTo>
                <a:lnTo>
                  <a:pt x="0" y="167639"/>
                </a:lnTo>
                <a:close/>
              </a:path>
            </a:pathLst>
          </a:custGeom>
          <a:solidFill>
            <a:srgbClr val="54D6D6"/>
          </a:solidFill>
        </p:spPr>
        <p:txBody>
          <a:bodyPr wrap="square" lIns="0" tIns="0" rIns="0" bIns="0" rtlCol="0">
            <a:noAutofit/>
          </a:bodyPr>
          <a:lstStyle/>
          <a:p>
            <a:endParaRPr/>
          </a:p>
        </p:txBody>
      </p:sp>
      <p:sp>
        <p:nvSpPr>
          <p:cNvPr id="4958" name="object 4958"/>
          <p:cNvSpPr/>
          <p:nvPr/>
        </p:nvSpPr>
        <p:spPr>
          <a:xfrm>
            <a:off x="6630161" y="4305299"/>
            <a:ext cx="164592" cy="167640"/>
          </a:xfrm>
          <a:custGeom>
            <a:avLst/>
            <a:gdLst/>
            <a:ahLst/>
            <a:cxnLst/>
            <a:rect l="l" t="t" r="r" b="b"/>
            <a:pathLst>
              <a:path w="164592" h="167639">
                <a:moveTo>
                  <a:pt x="0" y="167639"/>
                </a:moveTo>
                <a:lnTo>
                  <a:pt x="161544" y="6095"/>
                </a:lnTo>
                <a:lnTo>
                  <a:pt x="164592" y="0"/>
                </a:lnTo>
                <a:lnTo>
                  <a:pt x="3047" y="161543"/>
                </a:lnTo>
                <a:lnTo>
                  <a:pt x="0" y="167639"/>
                </a:lnTo>
                <a:close/>
              </a:path>
            </a:pathLst>
          </a:custGeom>
          <a:solidFill>
            <a:srgbClr val="55D7D7"/>
          </a:solidFill>
        </p:spPr>
        <p:txBody>
          <a:bodyPr wrap="square" lIns="0" tIns="0" rIns="0" bIns="0" rtlCol="0">
            <a:noAutofit/>
          </a:bodyPr>
          <a:lstStyle/>
          <a:p>
            <a:endParaRPr/>
          </a:p>
        </p:txBody>
      </p:sp>
      <p:sp>
        <p:nvSpPr>
          <p:cNvPr id="4959" name="object 4959"/>
          <p:cNvSpPr/>
          <p:nvPr/>
        </p:nvSpPr>
        <p:spPr>
          <a:xfrm>
            <a:off x="6633210" y="4283964"/>
            <a:ext cx="170688" cy="182880"/>
          </a:xfrm>
          <a:custGeom>
            <a:avLst/>
            <a:gdLst/>
            <a:ahLst/>
            <a:cxnLst/>
            <a:rect l="l" t="t" r="r" b="b"/>
            <a:pathLst>
              <a:path w="170688" h="182879">
                <a:moveTo>
                  <a:pt x="0" y="182879"/>
                </a:moveTo>
                <a:lnTo>
                  <a:pt x="161544" y="21335"/>
                </a:lnTo>
                <a:lnTo>
                  <a:pt x="170688" y="0"/>
                </a:lnTo>
                <a:lnTo>
                  <a:pt x="9143" y="161543"/>
                </a:lnTo>
                <a:lnTo>
                  <a:pt x="0" y="182879"/>
                </a:lnTo>
                <a:close/>
              </a:path>
            </a:pathLst>
          </a:custGeom>
          <a:solidFill>
            <a:srgbClr val="57D8D8"/>
          </a:solidFill>
        </p:spPr>
        <p:txBody>
          <a:bodyPr wrap="square" lIns="0" tIns="0" rIns="0" bIns="0" rtlCol="0">
            <a:noAutofit/>
          </a:bodyPr>
          <a:lstStyle/>
          <a:p>
            <a:endParaRPr/>
          </a:p>
        </p:txBody>
      </p:sp>
      <p:sp>
        <p:nvSpPr>
          <p:cNvPr id="4960" name="object 4960"/>
          <p:cNvSpPr/>
          <p:nvPr/>
        </p:nvSpPr>
        <p:spPr>
          <a:xfrm>
            <a:off x="6633210" y="4305300"/>
            <a:ext cx="161544" cy="161544"/>
          </a:xfrm>
          <a:custGeom>
            <a:avLst/>
            <a:gdLst/>
            <a:ahLst/>
            <a:cxnLst/>
            <a:rect l="l" t="t" r="r" b="b"/>
            <a:pathLst>
              <a:path w="161544" h="161544">
                <a:moveTo>
                  <a:pt x="0" y="161544"/>
                </a:moveTo>
                <a:lnTo>
                  <a:pt x="161544" y="0"/>
                </a:lnTo>
              </a:path>
            </a:pathLst>
          </a:custGeom>
          <a:ln w="762">
            <a:solidFill>
              <a:srgbClr val="57D8D8"/>
            </a:solidFill>
          </a:ln>
        </p:spPr>
        <p:txBody>
          <a:bodyPr wrap="square" lIns="0" tIns="0" rIns="0" bIns="0" rtlCol="0">
            <a:noAutofit/>
          </a:bodyPr>
          <a:lstStyle/>
          <a:p>
            <a:endParaRPr/>
          </a:p>
        </p:txBody>
      </p:sp>
      <p:sp>
        <p:nvSpPr>
          <p:cNvPr id="4961" name="object 4961"/>
          <p:cNvSpPr/>
          <p:nvPr/>
        </p:nvSpPr>
        <p:spPr>
          <a:xfrm>
            <a:off x="6630924" y="4268723"/>
            <a:ext cx="172974" cy="176784"/>
          </a:xfrm>
          <a:custGeom>
            <a:avLst/>
            <a:gdLst/>
            <a:ahLst/>
            <a:cxnLst/>
            <a:rect l="l" t="t" r="r" b="b"/>
            <a:pathLst>
              <a:path w="172974" h="176784">
                <a:moveTo>
                  <a:pt x="11429" y="176784"/>
                </a:moveTo>
                <a:lnTo>
                  <a:pt x="172973" y="15240"/>
                </a:lnTo>
                <a:lnTo>
                  <a:pt x="162305" y="0"/>
                </a:lnTo>
                <a:lnTo>
                  <a:pt x="0" y="161544"/>
                </a:lnTo>
                <a:lnTo>
                  <a:pt x="11429" y="176784"/>
                </a:lnTo>
                <a:close/>
              </a:path>
            </a:pathLst>
          </a:custGeom>
          <a:solidFill>
            <a:srgbClr val="53D2D2"/>
          </a:solidFill>
        </p:spPr>
        <p:txBody>
          <a:bodyPr wrap="square" lIns="0" tIns="0" rIns="0" bIns="0" rtlCol="0">
            <a:noAutofit/>
          </a:bodyPr>
          <a:lstStyle/>
          <a:p>
            <a:endParaRPr/>
          </a:p>
        </p:txBody>
      </p:sp>
      <p:sp>
        <p:nvSpPr>
          <p:cNvPr id="4962" name="object 4962"/>
          <p:cNvSpPr/>
          <p:nvPr/>
        </p:nvSpPr>
        <p:spPr>
          <a:xfrm>
            <a:off x="6642354" y="4283963"/>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4963" name="object 4963"/>
          <p:cNvSpPr/>
          <p:nvPr/>
        </p:nvSpPr>
        <p:spPr>
          <a:xfrm>
            <a:off x="6302308" y="4220717"/>
            <a:ext cx="165547" cy="318820"/>
          </a:xfrm>
          <a:custGeom>
            <a:avLst/>
            <a:gdLst/>
            <a:ahLst/>
            <a:cxnLst/>
            <a:rect l="l" t="t" r="r" b="b"/>
            <a:pathLst>
              <a:path w="165547" h="318820">
                <a:moveTo>
                  <a:pt x="94918" y="10194"/>
                </a:moveTo>
                <a:lnTo>
                  <a:pt x="83130" y="21192"/>
                </a:lnTo>
                <a:lnTo>
                  <a:pt x="156410" y="10551"/>
                </a:lnTo>
                <a:lnTo>
                  <a:pt x="164006" y="1700"/>
                </a:lnTo>
                <a:lnTo>
                  <a:pt x="165547" y="0"/>
                </a:lnTo>
                <a:lnTo>
                  <a:pt x="94918" y="10194"/>
                </a:lnTo>
                <a:close/>
              </a:path>
              <a:path w="165547" h="318820">
                <a:moveTo>
                  <a:pt x="340045" y="224789"/>
                </a:moveTo>
                <a:lnTo>
                  <a:pt x="328615" y="209549"/>
                </a:lnTo>
                <a:lnTo>
                  <a:pt x="324043" y="220217"/>
                </a:lnTo>
                <a:lnTo>
                  <a:pt x="318709" y="227075"/>
                </a:lnTo>
                <a:lnTo>
                  <a:pt x="316423" y="230123"/>
                </a:lnTo>
                <a:lnTo>
                  <a:pt x="313375" y="231647"/>
                </a:lnTo>
                <a:lnTo>
                  <a:pt x="308803" y="233171"/>
                </a:lnTo>
                <a:lnTo>
                  <a:pt x="304231" y="231647"/>
                </a:lnTo>
                <a:lnTo>
                  <a:pt x="296611" y="221741"/>
                </a:lnTo>
                <a:lnTo>
                  <a:pt x="292801" y="195071"/>
                </a:lnTo>
                <a:lnTo>
                  <a:pt x="292801" y="-64770"/>
                </a:lnTo>
                <a:lnTo>
                  <a:pt x="292039" y="-108204"/>
                </a:lnTo>
                <a:lnTo>
                  <a:pt x="291277" y="-142494"/>
                </a:lnTo>
                <a:lnTo>
                  <a:pt x="291123" y="-155565"/>
                </a:lnTo>
                <a:lnTo>
                  <a:pt x="290022" y="-168513"/>
                </a:lnTo>
                <a:lnTo>
                  <a:pt x="287996" y="-181292"/>
                </a:lnTo>
                <a:lnTo>
                  <a:pt x="285067" y="-193857"/>
                </a:lnTo>
                <a:lnTo>
                  <a:pt x="281257" y="-206160"/>
                </a:lnTo>
                <a:lnTo>
                  <a:pt x="276589" y="-218156"/>
                </a:lnTo>
                <a:lnTo>
                  <a:pt x="271084" y="-229798"/>
                </a:lnTo>
                <a:lnTo>
                  <a:pt x="264765" y="-241041"/>
                </a:lnTo>
                <a:lnTo>
                  <a:pt x="257654" y="-251837"/>
                </a:lnTo>
                <a:lnTo>
                  <a:pt x="249774" y="-262142"/>
                </a:lnTo>
                <a:lnTo>
                  <a:pt x="241747" y="-271272"/>
                </a:lnTo>
                <a:lnTo>
                  <a:pt x="233365" y="-278130"/>
                </a:lnTo>
                <a:lnTo>
                  <a:pt x="224221" y="-284226"/>
                </a:lnTo>
                <a:lnTo>
                  <a:pt x="214315" y="-288798"/>
                </a:lnTo>
                <a:lnTo>
                  <a:pt x="199218" y="-293465"/>
                </a:lnTo>
                <a:lnTo>
                  <a:pt x="184157" y="-296383"/>
                </a:lnTo>
                <a:lnTo>
                  <a:pt x="169211" y="-297628"/>
                </a:lnTo>
                <a:lnTo>
                  <a:pt x="154457" y="-297278"/>
                </a:lnTo>
                <a:lnTo>
                  <a:pt x="139972" y="-295411"/>
                </a:lnTo>
                <a:lnTo>
                  <a:pt x="125834" y="-292103"/>
                </a:lnTo>
                <a:lnTo>
                  <a:pt x="112121" y="-287433"/>
                </a:lnTo>
                <a:lnTo>
                  <a:pt x="98911" y="-281477"/>
                </a:lnTo>
                <a:lnTo>
                  <a:pt x="86280" y="-274313"/>
                </a:lnTo>
                <a:lnTo>
                  <a:pt x="74307" y="-266018"/>
                </a:lnTo>
                <a:lnTo>
                  <a:pt x="63069" y="-256671"/>
                </a:lnTo>
                <a:lnTo>
                  <a:pt x="52643" y="-246347"/>
                </a:lnTo>
                <a:lnTo>
                  <a:pt x="43108" y="-235126"/>
                </a:lnTo>
                <a:lnTo>
                  <a:pt x="34541" y="-223083"/>
                </a:lnTo>
                <a:lnTo>
                  <a:pt x="27020" y="-210297"/>
                </a:lnTo>
                <a:lnTo>
                  <a:pt x="20622" y="-196844"/>
                </a:lnTo>
                <a:lnTo>
                  <a:pt x="15424" y="-182803"/>
                </a:lnTo>
                <a:lnTo>
                  <a:pt x="11505" y="-168251"/>
                </a:lnTo>
                <a:lnTo>
                  <a:pt x="8942" y="-153264"/>
                </a:lnTo>
                <a:lnTo>
                  <a:pt x="7813" y="-137922"/>
                </a:lnTo>
                <a:lnTo>
                  <a:pt x="7051" y="-127254"/>
                </a:lnTo>
                <a:lnTo>
                  <a:pt x="7051" y="-118872"/>
                </a:lnTo>
                <a:lnTo>
                  <a:pt x="9337" y="-104394"/>
                </a:lnTo>
                <a:lnTo>
                  <a:pt x="13546" y="-91090"/>
                </a:lnTo>
                <a:lnTo>
                  <a:pt x="18646" y="-79625"/>
                </a:lnTo>
                <a:lnTo>
                  <a:pt x="24503" y="-69960"/>
                </a:lnTo>
                <a:lnTo>
                  <a:pt x="30985" y="-62053"/>
                </a:lnTo>
                <a:lnTo>
                  <a:pt x="45290" y="-51357"/>
                </a:lnTo>
                <a:lnTo>
                  <a:pt x="60499" y="-47217"/>
                </a:lnTo>
                <a:lnTo>
                  <a:pt x="68109" y="-47505"/>
                </a:lnTo>
                <a:lnTo>
                  <a:pt x="82678" y="-52597"/>
                </a:lnTo>
                <a:lnTo>
                  <a:pt x="95491" y="-63444"/>
                </a:lnTo>
                <a:lnTo>
                  <a:pt x="105485" y="-79725"/>
                </a:lnTo>
                <a:lnTo>
                  <a:pt x="109093" y="-89803"/>
                </a:lnTo>
                <a:lnTo>
                  <a:pt x="111597" y="-101120"/>
                </a:lnTo>
                <a:lnTo>
                  <a:pt x="112865" y="-113634"/>
                </a:lnTo>
                <a:lnTo>
                  <a:pt x="112764" y="-127307"/>
                </a:lnTo>
                <a:lnTo>
                  <a:pt x="109921" y="-147066"/>
                </a:lnTo>
                <a:lnTo>
                  <a:pt x="105349" y="-160020"/>
                </a:lnTo>
                <a:lnTo>
                  <a:pt x="99253" y="-172974"/>
                </a:lnTo>
                <a:lnTo>
                  <a:pt x="92951" y="-185077"/>
                </a:lnTo>
                <a:lnTo>
                  <a:pt x="89227" y="-196925"/>
                </a:lnTo>
                <a:lnTo>
                  <a:pt x="88317" y="-208349"/>
                </a:lnTo>
                <a:lnTo>
                  <a:pt x="90452" y="-219182"/>
                </a:lnTo>
                <a:lnTo>
                  <a:pt x="95868" y="-229257"/>
                </a:lnTo>
                <a:lnTo>
                  <a:pt x="104797" y="-238406"/>
                </a:lnTo>
                <a:lnTo>
                  <a:pt x="111445" y="-243078"/>
                </a:lnTo>
                <a:lnTo>
                  <a:pt x="121351" y="-247650"/>
                </a:lnTo>
                <a:lnTo>
                  <a:pt x="134835" y="-250166"/>
                </a:lnTo>
                <a:lnTo>
                  <a:pt x="146855" y="-248978"/>
                </a:lnTo>
                <a:lnTo>
                  <a:pt x="157351" y="-244591"/>
                </a:lnTo>
                <a:lnTo>
                  <a:pt x="166265" y="-237515"/>
                </a:lnTo>
                <a:lnTo>
                  <a:pt x="173540" y="-228256"/>
                </a:lnTo>
                <a:lnTo>
                  <a:pt x="179116" y="-217324"/>
                </a:lnTo>
                <a:lnTo>
                  <a:pt x="182936" y="-205227"/>
                </a:lnTo>
                <a:lnTo>
                  <a:pt x="184597" y="-195834"/>
                </a:lnTo>
                <a:lnTo>
                  <a:pt x="185359" y="-177546"/>
                </a:lnTo>
                <a:lnTo>
                  <a:pt x="186121" y="-153924"/>
                </a:lnTo>
                <a:lnTo>
                  <a:pt x="186883" y="-123444"/>
                </a:lnTo>
                <a:lnTo>
                  <a:pt x="186883" y="-64770"/>
                </a:lnTo>
                <a:lnTo>
                  <a:pt x="158689" y="-42672"/>
                </a:lnTo>
                <a:lnTo>
                  <a:pt x="133543" y="-22098"/>
                </a:lnTo>
                <a:lnTo>
                  <a:pt x="120165" y="-11417"/>
                </a:lnTo>
                <a:lnTo>
                  <a:pt x="107277" y="-664"/>
                </a:lnTo>
                <a:lnTo>
                  <a:pt x="94918" y="10194"/>
                </a:lnTo>
                <a:lnTo>
                  <a:pt x="165547" y="0"/>
                </a:lnTo>
                <a:lnTo>
                  <a:pt x="175453" y="-11430"/>
                </a:lnTo>
                <a:lnTo>
                  <a:pt x="186883" y="-22860"/>
                </a:lnTo>
                <a:lnTo>
                  <a:pt x="186883" y="172973"/>
                </a:lnTo>
                <a:lnTo>
                  <a:pt x="180787" y="181355"/>
                </a:lnTo>
                <a:lnTo>
                  <a:pt x="174691" y="188213"/>
                </a:lnTo>
                <a:lnTo>
                  <a:pt x="165892" y="196668"/>
                </a:lnTo>
                <a:lnTo>
                  <a:pt x="156991" y="203340"/>
                </a:lnTo>
                <a:lnTo>
                  <a:pt x="147834" y="207364"/>
                </a:lnTo>
                <a:lnTo>
                  <a:pt x="138265" y="207871"/>
                </a:lnTo>
                <a:lnTo>
                  <a:pt x="128131" y="203995"/>
                </a:lnTo>
                <a:lnTo>
                  <a:pt x="121351" y="198881"/>
                </a:lnTo>
                <a:lnTo>
                  <a:pt x="116017" y="191261"/>
                </a:lnTo>
                <a:lnTo>
                  <a:pt x="110683" y="179831"/>
                </a:lnTo>
                <a:lnTo>
                  <a:pt x="107162" y="168241"/>
                </a:lnTo>
                <a:lnTo>
                  <a:pt x="104901" y="156468"/>
                </a:lnTo>
                <a:lnTo>
                  <a:pt x="103825" y="144565"/>
                </a:lnTo>
                <a:lnTo>
                  <a:pt x="103859" y="132584"/>
                </a:lnTo>
                <a:lnTo>
                  <a:pt x="104931" y="120577"/>
                </a:lnTo>
                <a:lnTo>
                  <a:pt x="106966" y="108596"/>
                </a:lnTo>
                <a:lnTo>
                  <a:pt x="109890" y="96693"/>
                </a:lnTo>
                <a:lnTo>
                  <a:pt x="113629" y="84921"/>
                </a:lnTo>
                <a:lnTo>
                  <a:pt x="118109" y="73332"/>
                </a:lnTo>
                <a:lnTo>
                  <a:pt x="123256" y="61977"/>
                </a:lnTo>
                <a:lnTo>
                  <a:pt x="128997" y="50909"/>
                </a:lnTo>
                <a:lnTo>
                  <a:pt x="135256" y="40181"/>
                </a:lnTo>
                <a:lnTo>
                  <a:pt x="141961" y="29843"/>
                </a:lnTo>
                <a:lnTo>
                  <a:pt x="149037" y="19949"/>
                </a:lnTo>
                <a:lnTo>
                  <a:pt x="156410" y="10551"/>
                </a:lnTo>
                <a:lnTo>
                  <a:pt x="83130" y="21192"/>
                </a:lnTo>
                <a:lnTo>
                  <a:pt x="71952" y="32362"/>
                </a:lnTo>
                <a:lnTo>
                  <a:pt x="61423" y="43737"/>
                </a:lnTo>
                <a:lnTo>
                  <a:pt x="51586" y="55351"/>
                </a:lnTo>
                <a:lnTo>
                  <a:pt x="42478" y="67237"/>
                </a:lnTo>
                <a:lnTo>
                  <a:pt x="34141" y="79426"/>
                </a:lnTo>
                <a:lnTo>
                  <a:pt x="26615" y="91954"/>
                </a:lnTo>
                <a:lnTo>
                  <a:pt x="19939" y="104852"/>
                </a:lnTo>
                <a:lnTo>
                  <a:pt x="14155" y="118154"/>
                </a:lnTo>
                <a:lnTo>
                  <a:pt x="9301" y="131893"/>
                </a:lnTo>
                <a:lnTo>
                  <a:pt x="5419" y="146102"/>
                </a:lnTo>
                <a:lnTo>
                  <a:pt x="2548" y="160814"/>
                </a:lnTo>
                <a:lnTo>
                  <a:pt x="728" y="176062"/>
                </a:lnTo>
                <a:lnTo>
                  <a:pt x="0" y="191879"/>
                </a:lnTo>
                <a:lnTo>
                  <a:pt x="403" y="208299"/>
                </a:lnTo>
                <a:lnTo>
                  <a:pt x="1978" y="225354"/>
                </a:lnTo>
                <a:lnTo>
                  <a:pt x="4765" y="243077"/>
                </a:lnTo>
                <a:lnTo>
                  <a:pt x="7813" y="252983"/>
                </a:lnTo>
                <a:lnTo>
                  <a:pt x="11623" y="262889"/>
                </a:lnTo>
                <a:lnTo>
                  <a:pt x="18138" y="276469"/>
                </a:lnTo>
                <a:lnTo>
                  <a:pt x="25313" y="287765"/>
                </a:lnTo>
                <a:lnTo>
                  <a:pt x="33082" y="296867"/>
                </a:lnTo>
                <a:lnTo>
                  <a:pt x="41379" y="303866"/>
                </a:lnTo>
                <a:lnTo>
                  <a:pt x="50137" y="308853"/>
                </a:lnTo>
                <a:lnTo>
                  <a:pt x="68773" y="313154"/>
                </a:lnTo>
                <a:lnTo>
                  <a:pt x="78518" y="312650"/>
                </a:lnTo>
                <a:lnTo>
                  <a:pt x="88460" y="310497"/>
                </a:lnTo>
                <a:lnTo>
                  <a:pt x="98532" y="306787"/>
                </a:lnTo>
                <a:lnTo>
                  <a:pt x="108668" y="301610"/>
                </a:lnTo>
                <a:lnTo>
                  <a:pt x="118802" y="295057"/>
                </a:lnTo>
                <a:lnTo>
                  <a:pt x="128868" y="287218"/>
                </a:lnTo>
                <a:lnTo>
                  <a:pt x="138799" y="278185"/>
                </a:lnTo>
                <a:lnTo>
                  <a:pt x="155641" y="260603"/>
                </a:lnTo>
                <a:lnTo>
                  <a:pt x="170881" y="240791"/>
                </a:lnTo>
                <a:lnTo>
                  <a:pt x="186883" y="218693"/>
                </a:lnTo>
                <a:lnTo>
                  <a:pt x="189931" y="240791"/>
                </a:lnTo>
                <a:lnTo>
                  <a:pt x="192753" y="255665"/>
                </a:lnTo>
                <a:lnTo>
                  <a:pt x="196805" y="268808"/>
                </a:lnTo>
                <a:lnTo>
                  <a:pt x="201963" y="280235"/>
                </a:lnTo>
                <a:lnTo>
                  <a:pt x="208100" y="289958"/>
                </a:lnTo>
                <a:lnTo>
                  <a:pt x="215092" y="297994"/>
                </a:lnTo>
                <a:lnTo>
                  <a:pt x="222814" y="304356"/>
                </a:lnTo>
                <a:lnTo>
                  <a:pt x="231141" y="309059"/>
                </a:lnTo>
                <a:lnTo>
                  <a:pt x="239948" y="312116"/>
                </a:lnTo>
                <a:lnTo>
                  <a:pt x="249110" y="313542"/>
                </a:lnTo>
                <a:lnTo>
                  <a:pt x="258502" y="313352"/>
                </a:lnTo>
                <a:lnTo>
                  <a:pt x="267999" y="311559"/>
                </a:lnTo>
                <a:lnTo>
                  <a:pt x="277475" y="308178"/>
                </a:lnTo>
                <a:lnTo>
                  <a:pt x="286807" y="303223"/>
                </a:lnTo>
                <a:lnTo>
                  <a:pt x="295868" y="296708"/>
                </a:lnTo>
                <a:lnTo>
                  <a:pt x="304534" y="288648"/>
                </a:lnTo>
                <a:lnTo>
                  <a:pt x="312680" y="279057"/>
                </a:lnTo>
                <a:lnTo>
                  <a:pt x="320181" y="267950"/>
                </a:lnTo>
                <a:lnTo>
                  <a:pt x="326911" y="255339"/>
                </a:lnTo>
                <a:lnTo>
                  <a:pt x="330901" y="246125"/>
                </a:lnTo>
                <a:lnTo>
                  <a:pt x="340045" y="224789"/>
                </a:lnTo>
                <a:close/>
              </a:path>
            </a:pathLst>
          </a:custGeom>
          <a:solidFill>
            <a:srgbClr val="274E75"/>
          </a:solidFill>
        </p:spPr>
        <p:txBody>
          <a:bodyPr wrap="square" lIns="0" tIns="0" rIns="0" bIns="0" rtlCol="0">
            <a:noAutofit/>
          </a:bodyPr>
          <a:lstStyle/>
          <a:p>
            <a:endParaRPr/>
          </a:p>
        </p:txBody>
      </p:sp>
      <p:sp>
        <p:nvSpPr>
          <p:cNvPr id="4964" name="object 4964"/>
          <p:cNvSpPr/>
          <p:nvPr/>
        </p:nvSpPr>
        <p:spPr>
          <a:xfrm>
            <a:off x="6489192" y="4439411"/>
            <a:ext cx="3048" cy="22098"/>
          </a:xfrm>
          <a:custGeom>
            <a:avLst/>
            <a:gdLst/>
            <a:ahLst/>
            <a:cxnLst/>
            <a:rect l="l" t="t" r="r" b="b"/>
            <a:pathLst>
              <a:path w="3048" h="22098">
                <a:moveTo>
                  <a:pt x="0" y="0"/>
                </a:moveTo>
                <a:lnTo>
                  <a:pt x="3048" y="22098"/>
                </a:lnTo>
              </a:path>
            </a:pathLst>
          </a:custGeom>
          <a:ln w="12954">
            <a:solidFill>
              <a:srgbClr val="4094AA"/>
            </a:solidFill>
          </a:ln>
        </p:spPr>
        <p:txBody>
          <a:bodyPr wrap="square" lIns="0" tIns="0" rIns="0" bIns="0" rtlCol="0">
            <a:noAutofit/>
          </a:bodyPr>
          <a:lstStyle/>
          <a:p>
            <a:endParaRPr/>
          </a:p>
        </p:txBody>
      </p:sp>
      <p:sp>
        <p:nvSpPr>
          <p:cNvPr id="4965" name="object 4965"/>
          <p:cNvSpPr/>
          <p:nvPr/>
        </p:nvSpPr>
        <p:spPr>
          <a:xfrm>
            <a:off x="6492239" y="4461510"/>
            <a:ext cx="1524" cy="9906"/>
          </a:xfrm>
          <a:custGeom>
            <a:avLst/>
            <a:gdLst/>
            <a:ahLst/>
            <a:cxnLst/>
            <a:rect l="l" t="t" r="r" b="b"/>
            <a:pathLst>
              <a:path w="1524" h="9905">
                <a:moveTo>
                  <a:pt x="0" y="0"/>
                </a:moveTo>
                <a:lnTo>
                  <a:pt x="1524" y="9906"/>
                </a:lnTo>
              </a:path>
            </a:pathLst>
          </a:custGeom>
          <a:ln w="12954">
            <a:solidFill>
              <a:srgbClr val="3F94AA"/>
            </a:solidFill>
          </a:ln>
        </p:spPr>
        <p:txBody>
          <a:bodyPr wrap="square" lIns="0" tIns="0" rIns="0" bIns="0" rtlCol="0">
            <a:noAutofit/>
          </a:bodyPr>
          <a:lstStyle/>
          <a:p>
            <a:endParaRPr/>
          </a:p>
        </p:txBody>
      </p:sp>
      <p:sp>
        <p:nvSpPr>
          <p:cNvPr id="4966" name="object 4966"/>
          <p:cNvSpPr/>
          <p:nvPr/>
        </p:nvSpPr>
        <p:spPr>
          <a:xfrm>
            <a:off x="6493764" y="4471416"/>
            <a:ext cx="5334" cy="17526"/>
          </a:xfrm>
          <a:custGeom>
            <a:avLst/>
            <a:gdLst/>
            <a:ahLst/>
            <a:cxnLst/>
            <a:rect l="l" t="t" r="r" b="b"/>
            <a:pathLst>
              <a:path w="5334" h="17525">
                <a:moveTo>
                  <a:pt x="0" y="0"/>
                </a:moveTo>
                <a:lnTo>
                  <a:pt x="2286" y="9144"/>
                </a:lnTo>
                <a:lnTo>
                  <a:pt x="5334" y="17526"/>
                </a:lnTo>
              </a:path>
            </a:pathLst>
          </a:custGeom>
          <a:ln w="12954">
            <a:solidFill>
              <a:srgbClr val="3E93A9"/>
            </a:solidFill>
          </a:ln>
        </p:spPr>
        <p:txBody>
          <a:bodyPr wrap="square" lIns="0" tIns="0" rIns="0" bIns="0" rtlCol="0">
            <a:noAutofit/>
          </a:bodyPr>
          <a:lstStyle/>
          <a:p>
            <a:endParaRPr/>
          </a:p>
        </p:txBody>
      </p:sp>
      <p:sp>
        <p:nvSpPr>
          <p:cNvPr id="4967" name="object 4967"/>
          <p:cNvSpPr/>
          <p:nvPr/>
        </p:nvSpPr>
        <p:spPr>
          <a:xfrm>
            <a:off x="6499098" y="4488942"/>
            <a:ext cx="3048" cy="7620"/>
          </a:xfrm>
          <a:custGeom>
            <a:avLst/>
            <a:gdLst/>
            <a:ahLst/>
            <a:cxnLst/>
            <a:rect l="l" t="t" r="r" b="b"/>
            <a:pathLst>
              <a:path w="3048" h="7620">
                <a:moveTo>
                  <a:pt x="0" y="0"/>
                </a:moveTo>
                <a:lnTo>
                  <a:pt x="3048" y="7620"/>
                </a:lnTo>
              </a:path>
            </a:pathLst>
          </a:custGeom>
          <a:ln w="12954">
            <a:solidFill>
              <a:srgbClr val="3E92A8"/>
            </a:solidFill>
          </a:ln>
        </p:spPr>
        <p:txBody>
          <a:bodyPr wrap="square" lIns="0" tIns="0" rIns="0" bIns="0" rtlCol="0">
            <a:noAutofit/>
          </a:bodyPr>
          <a:lstStyle/>
          <a:p>
            <a:endParaRPr/>
          </a:p>
        </p:txBody>
      </p:sp>
      <p:sp>
        <p:nvSpPr>
          <p:cNvPr id="4968" name="object 4968"/>
          <p:cNvSpPr/>
          <p:nvPr/>
        </p:nvSpPr>
        <p:spPr>
          <a:xfrm>
            <a:off x="6502145" y="4496561"/>
            <a:ext cx="3810" cy="7620"/>
          </a:xfrm>
          <a:custGeom>
            <a:avLst/>
            <a:gdLst/>
            <a:ahLst/>
            <a:cxnLst/>
            <a:rect l="l" t="t" r="r" b="b"/>
            <a:pathLst>
              <a:path w="3809" h="7620">
                <a:moveTo>
                  <a:pt x="0" y="0"/>
                </a:moveTo>
                <a:lnTo>
                  <a:pt x="3810" y="7620"/>
                </a:lnTo>
              </a:path>
            </a:pathLst>
          </a:custGeom>
          <a:ln w="12954">
            <a:solidFill>
              <a:srgbClr val="3D91A5"/>
            </a:solidFill>
          </a:ln>
        </p:spPr>
        <p:txBody>
          <a:bodyPr wrap="square" lIns="0" tIns="0" rIns="0" bIns="0" rtlCol="0">
            <a:noAutofit/>
          </a:bodyPr>
          <a:lstStyle/>
          <a:p>
            <a:endParaRPr/>
          </a:p>
        </p:txBody>
      </p:sp>
      <p:sp>
        <p:nvSpPr>
          <p:cNvPr id="4969" name="object 4969"/>
          <p:cNvSpPr/>
          <p:nvPr/>
        </p:nvSpPr>
        <p:spPr>
          <a:xfrm>
            <a:off x="6505955" y="4504182"/>
            <a:ext cx="3810" cy="6096"/>
          </a:xfrm>
          <a:custGeom>
            <a:avLst/>
            <a:gdLst/>
            <a:ahLst/>
            <a:cxnLst/>
            <a:rect l="l" t="t" r="r" b="b"/>
            <a:pathLst>
              <a:path w="3809" h="6096">
                <a:moveTo>
                  <a:pt x="0" y="0"/>
                </a:moveTo>
                <a:lnTo>
                  <a:pt x="3810" y="6096"/>
                </a:lnTo>
              </a:path>
            </a:pathLst>
          </a:custGeom>
          <a:ln w="12954">
            <a:solidFill>
              <a:srgbClr val="3C90A3"/>
            </a:solidFill>
          </a:ln>
        </p:spPr>
        <p:txBody>
          <a:bodyPr wrap="square" lIns="0" tIns="0" rIns="0" bIns="0" rtlCol="0">
            <a:noAutofit/>
          </a:bodyPr>
          <a:lstStyle/>
          <a:p>
            <a:endParaRPr/>
          </a:p>
        </p:txBody>
      </p:sp>
      <p:sp>
        <p:nvSpPr>
          <p:cNvPr id="4970" name="object 4970"/>
          <p:cNvSpPr/>
          <p:nvPr/>
        </p:nvSpPr>
        <p:spPr>
          <a:xfrm>
            <a:off x="6509766" y="4510277"/>
            <a:ext cx="4572" cy="5334"/>
          </a:xfrm>
          <a:custGeom>
            <a:avLst/>
            <a:gdLst/>
            <a:ahLst/>
            <a:cxnLst/>
            <a:rect l="l" t="t" r="r" b="b"/>
            <a:pathLst>
              <a:path w="4572" h="5334">
                <a:moveTo>
                  <a:pt x="0" y="0"/>
                </a:moveTo>
                <a:lnTo>
                  <a:pt x="4572" y="5334"/>
                </a:lnTo>
              </a:path>
            </a:pathLst>
          </a:custGeom>
          <a:ln w="12954">
            <a:solidFill>
              <a:srgbClr val="3B8EA1"/>
            </a:solidFill>
          </a:ln>
        </p:spPr>
        <p:txBody>
          <a:bodyPr wrap="square" lIns="0" tIns="0" rIns="0" bIns="0" rtlCol="0">
            <a:noAutofit/>
          </a:bodyPr>
          <a:lstStyle/>
          <a:p>
            <a:endParaRPr/>
          </a:p>
        </p:txBody>
      </p:sp>
      <p:sp>
        <p:nvSpPr>
          <p:cNvPr id="4971" name="object 4971"/>
          <p:cNvSpPr/>
          <p:nvPr/>
        </p:nvSpPr>
        <p:spPr>
          <a:xfrm>
            <a:off x="6514338" y="4515611"/>
            <a:ext cx="4572" cy="5334"/>
          </a:xfrm>
          <a:custGeom>
            <a:avLst/>
            <a:gdLst/>
            <a:ahLst/>
            <a:cxnLst/>
            <a:rect l="l" t="t" r="r" b="b"/>
            <a:pathLst>
              <a:path w="4572" h="5334">
                <a:moveTo>
                  <a:pt x="0" y="0"/>
                </a:moveTo>
                <a:lnTo>
                  <a:pt x="4572" y="5334"/>
                </a:lnTo>
              </a:path>
            </a:pathLst>
          </a:custGeom>
          <a:ln w="12954">
            <a:solidFill>
              <a:srgbClr val="3A8A9F"/>
            </a:solidFill>
          </a:ln>
        </p:spPr>
        <p:txBody>
          <a:bodyPr wrap="square" lIns="0" tIns="0" rIns="0" bIns="0" rtlCol="0">
            <a:noAutofit/>
          </a:bodyPr>
          <a:lstStyle/>
          <a:p>
            <a:endParaRPr/>
          </a:p>
        </p:txBody>
      </p:sp>
      <p:sp>
        <p:nvSpPr>
          <p:cNvPr id="4972" name="object 4972"/>
          <p:cNvSpPr/>
          <p:nvPr/>
        </p:nvSpPr>
        <p:spPr>
          <a:xfrm>
            <a:off x="6518910" y="4520945"/>
            <a:ext cx="5334" cy="3810"/>
          </a:xfrm>
          <a:custGeom>
            <a:avLst/>
            <a:gdLst/>
            <a:ahLst/>
            <a:cxnLst/>
            <a:rect l="l" t="t" r="r" b="b"/>
            <a:pathLst>
              <a:path w="5333" h="3810">
                <a:moveTo>
                  <a:pt x="0" y="0"/>
                </a:moveTo>
                <a:lnTo>
                  <a:pt x="5334" y="3810"/>
                </a:lnTo>
              </a:path>
            </a:pathLst>
          </a:custGeom>
          <a:ln w="12954">
            <a:solidFill>
              <a:srgbClr val="39869B"/>
            </a:solidFill>
          </a:ln>
        </p:spPr>
        <p:txBody>
          <a:bodyPr wrap="square" lIns="0" tIns="0" rIns="0" bIns="0" rtlCol="0">
            <a:noAutofit/>
          </a:bodyPr>
          <a:lstStyle/>
          <a:p>
            <a:endParaRPr/>
          </a:p>
        </p:txBody>
      </p:sp>
      <p:sp>
        <p:nvSpPr>
          <p:cNvPr id="4973" name="object 4973"/>
          <p:cNvSpPr/>
          <p:nvPr/>
        </p:nvSpPr>
        <p:spPr>
          <a:xfrm>
            <a:off x="6524244" y="4524755"/>
            <a:ext cx="6096" cy="3047"/>
          </a:xfrm>
          <a:custGeom>
            <a:avLst/>
            <a:gdLst/>
            <a:ahLst/>
            <a:cxnLst/>
            <a:rect l="l" t="t" r="r" b="b"/>
            <a:pathLst>
              <a:path w="6096" h="3048">
                <a:moveTo>
                  <a:pt x="0" y="0"/>
                </a:moveTo>
                <a:lnTo>
                  <a:pt x="6096" y="3047"/>
                </a:lnTo>
              </a:path>
            </a:pathLst>
          </a:custGeom>
          <a:ln w="12954">
            <a:solidFill>
              <a:srgbClr val="388395"/>
            </a:solidFill>
          </a:ln>
        </p:spPr>
        <p:txBody>
          <a:bodyPr wrap="square" lIns="0" tIns="0" rIns="0" bIns="0" rtlCol="0">
            <a:noAutofit/>
          </a:bodyPr>
          <a:lstStyle/>
          <a:p>
            <a:endParaRPr/>
          </a:p>
        </p:txBody>
      </p:sp>
      <p:sp>
        <p:nvSpPr>
          <p:cNvPr id="4974" name="object 4974"/>
          <p:cNvSpPr/>
          <p:nvPr/>
        </p:nvSpPr>
        <p:spPr>
          <a:xfrm>
            <a:off x="6530339" y="4527804"/>
            <a:ext cx="6096" cy="3047"/>
          </a:xfrm>
          <a:custGeom>
            <a:avLst/>
            <a:gdLst/>
            <a:ahLst/>
            <a:cxnLst/>
            <a:rect l="l" t="t" r="r" b="b"/>
            <a:pathLst>
              <a:path w="6096" h="3048">
                <a:moveTo>
                  <a:pt x="0" y="0"/>
                </a:moveTo>
                <a:lnTo>
                  <a:pt x="6096" y="3047"/>
                </a:lnTo>
              </a:path>
            </a:pathLst>
          </a:custGeom>
          <a:ln w="12954">
            <a:solidFill>
              <a:srgbClr val="357E91"/>
            </a:solidFill>
          </a:ln>
        </p:spPr>
        <p:txBody>
          <a:bodyPr wrap="square" lIns="0" tIns="0" rIns="0" bIns="0" rtlCol="0">
            <a:noAutofit/>
          </a:bodyPr>
          <a:lstStyle/>
          <a:p>
            <a:endParaRPr/>
          </a:p>
        </p:txBody>
      </p:sp>
      <p:sp>
        <p:nvSpPr>
          <p:cNvPr id="4975" name="object 4975"/>
          <p:cNvSpPr/>
          <p:nvPr/>
        </p:nvSpPr>
        <p:spPr>
          <a:xfrm>
            <a:off x="6536435" y="4530851"/>
            <a:ext cx="6858" cy="1523"/>
          </a:xfrm>
          <a:custGeom>
            <a:avLst/>
            <a:gdLst/>
            <a:ahLst/>
            <a:cxnLst/>
            <a:rect l="l" t="t" r="r" b="b"/>
            <a:pathLst>
              <a:path w="6857" h="1524">
                <a:moveTo>
                  <a:pt x="0" y="0"/>
                </a:moveTo>
                <a:lnTo>
                  <a:pt x="6858" y="1523"/>
                </a:lnTo>
              </a:path>
            </a:pathLst>
          </a:custGeom>
          <a:ln w="12954">
            <a:solidFill>
              <a:srgbClr val="337A8C"/>
            </a:solidFill>
          </a:ln>
        </p:spPr>
        <p:txBody>
          <a:bodyPr wrap="square" lIns="0" tIns="0" rIns="0" bIns="0" rtlCol="0">
            <a:noAutofit/>
          </a:bodyPr>
          <a:lstStyle/>
          <a:p>
            <a:endParaRPr/>
          </a:p>
        </p:txBody>
      </p:sp>
      <p:sp>
        <p:nvSpPr>
          <p:cNvPr id="4976" name="object 4976"/>
          <p:cNvSpPr/>
          <p:nvPr/>
        </p:nvSpPr>
        <p:spPr>
          <a:xfrm>
            <a:off x="6543294" y="4532376"/>
            <a:ext cx="6858" cy="1523"/>
          </a:xfrm>
          <a:custGeom>
            <a:avLst/>
            <a:gdLst/>
            <a:ahLst/>
            <a:cxnLst/>
            <a:rect l="l" t="t" r="r" b="b"/>
            <a:pathLst>
              <a:path w="6857" h="1524">
                <a:moveTo>
                  <a:pt x="0" y="0"/>
                </a:moveTo>
                <a:lnTo>
                  <a:pt x="6858" y="1523"/>
                </a:lnTo>
              </a:path>
            </a:pathLst>
          </a:custGeom>
          <a:ln w="12954">
            <a:solidFill>
              <a:srgbClr val="33798B"/>
            </a:solidFill>
          </a:ln>
        </p:spPr>
        <p:txBody>
          <a:bodyPr wrap="square" lIns="0" tIns="0" rIns="0" bIns="0" rtlCol="0">
            <a:noAutofit/>
          </a:bodyPr>
          <a:lstStyle/>
          <a:p>
            <a:endParaRPr/>
          </a:p>
        </p:txBody>
      </p:sp>
      <p:sp>
        <p:nvSpPr>
          <p:cNvPr id="4977" name="object 4977"/>
          <p:cNvSpPr/>
          <p:nvPr/>
        </p:nvSpPr>
        <p:spPr>
          <a:xfrm>
            <a:off x="6550151" y="4533899"/>
            <a:ext cx="6858" cy="0"/>
          </a:xfrm>
          <a:custGeom>
            <a:avLst/>
            <a:gdLst/>
            <a:ahLst/>
            <a:cxnLst/>
            <a:rect l="l" t="t" r="r" b="b"/>
            <a:pathLst>
              <a:path w="6857">
                <a:moveTo>
                  <a:pt x="0" y="0"/>
                </a:moveTo>
                <a:lnTo>
                  <a:pt x="6858" y="0"/>
                </a:lnTo>
              </a:path>
            </a:pathLst>
          </a:custGeom>
          <a:ln w="12954">
            <a:solidFill>
              <a:srgbClr val="357D90"/>
            </a:solidFill>
          </a:ln>
        </p:spPr>
        <p:txBody>
          <a:bodyPr wrap="square" lIns="0" tIns="0" rIns="0" bIns="0" rtlCol="0">
            <a:noAutofit/>
          </a:bodyPr>
          <a:lstStyle/>
          <a:p>
            <a:endParaRPr/>
          </a:p>
        </p:txBody>
      </p:sp>
      <p:sp>
        <p:nvSpPr>
          <p:cNvPr id="4978" name="object 4978"/>
          <p:cNvSpPr/>
          <p:nvPr/>
        </p:nvSpPr>
        <p:spPr>
          <a:xfrm>
            <a:off x="6557010" y="4533899"/>
            <a:ext cx="6858" cy="0"/>
          </a:xfrm>
          <a:custGeom>
            <a:avLst/>
            <a:gdLst/>
            <a:ahLst/>
            <a:cxnLst/>
            <a:rect l="l" t="t" r="r" b="b"/>
            <a:pathLst>
              <a:path w="6857">
                <a:moveTo>
                  <a:pt x="0" y="0"/>
                </a:moveTo>
                <a:lnTo>
                  <a:pt x="6858" y="0"/>
                </a:lnTo>
              </a:path>
            </a:pathLst>
          </a:custGeom>
          <a:ln w="12954">
            <a:solidFill>
              <a:srgbClr val="378293"/>
            </a:solidFill>
          </a:ln>
        </p:spPr>
        <p:txBody>
          <a:bodyPr wrap="square" lIns="0" tIns="0" rIns="0" bIns="0" rtlCol="0">
            <a:noAutofit/>
          </a:bodyPr>
          <a:lstStyle/>
          <a:p>
            <a:endParaRPr/>
          </a:p>
        </p:txBody>
      </p:sp>
      <p:sp>
        <p:nvSpPr>
          <p:cNvPr id="4979" name="object 4979"/>
          <p:cNvSpPr/>
          <p:nvPr/>
        </p:nvSpPr>
        <p:spPr>
          <a:xfrm>
            <a:off x="6563867" y="4532375"/>
            <a:ext cx="6096" cy="1524"/>
          </a:xfrm>
          <a:custGeom>
            <a:avLst/>
            <a:gdLst/>
            <a:ahLst/>
            <a:cxnLst/>
            <a:rect l="l" t="t" r="r" b="b"/>
            <a:pathLst>
              <a:path w="6096" h="1524">
                <a:moveTo>
                  <a:pt x="0" y="1524"/>
                </a:moveTo>
                <a:lnTo>
                  <a:pt x="6096" y="0"/>
                </a:lnTo>
              </a:path>
            </a:pathLst>
          </a:custGeom>
          <a:ln w="12954">
            <a:solidFill>
              <a:srgbClr val="398597"/>
            </a:solidFill>
          </a:ln>
        </p:spPr>
        <p:txBody>
          <a:bodyPr wrap="square" lIns="0" tIns="0" rIns="0" bIns="0" rtlCol="0">
            <a:noAutofit/>
          </a:bodyPr>
          <a:lstStyle/>
          <a:p>
            <a:endParaRPr/>
          </a:p>
        </p:txBody>
      </p:sp>
      <p:sp>
        <p:nvSpPr>
          <p:cNvPr id="4980" name="object 4980"/>
          <p:cNvSpPr/>
          <p:nvPr/>
        </p:nvSpPr>
        <p:spPr>
          <a:xfrm>
            <a:off x="6569964" y="4530852"/>
            <a:ext cx="6096" cy="1524"/>
          </a:xfrm>
          <a:custGeom>
            <a:avLst/>
            <a:gdLst/>
            <a:ahLst/>
            <a:cxnLst/>
            <a:rect l="l" t="t" r="r" b="b"/>
            <a:pathLst>
              <a:path w="6096" h="1524">
                <a:moveTo>
                  <a:pt x="0" y="1524"/>
                </a:moveTo>
                <a:lnTo>
                  <a:pt x="6096" y="0"/>
                </a:lnTo>
              </a:path>
            </a:pathLst>
          </a:custGeom>
          <a:ln w="12954">
            <a:solidFill>
              <a:srgbClr val="39889D"/>
            </a:solidFill>
          </a:ln>
        </p:spPr>
        <p:txBody>
          <a:bodyPr wrap="square" lIns="0" tIns="0" rIns="0" bIns="0" rtlCol="0">
            <a:noAutofit/>
          </a:bodyPr>
          <a:lstStyle/>
          <a:p>
            <a:endParaRPr/>
          </a:p>
        </p:txBody>
      </p:sp>
      <p:sp>
        <p:nvSpPr>
          <p:cNvPr id="4981" name="object 4981"/>
          <p:cNvSpPr/>
          <p:nvPr/>
        </p:nvSpPr>
        <p:spPr>
          <a:xfrm>
            <a:off x="6576060" y="4528565"/>
            <a:ext cx="5334" cy="2286"/>
          </a:xfrm>
          <a:custGeom>
            <a:avLst/>
            <a:gdLst/>
            <a:ahLst/>
            <a:cxnLst/>
            <a:rect l="l" t="t" r="r" b="b"/>
            <a:pathLst>
              <a:path w="5333" h="2286">
                <a:moveTo>
                  <a:pt x="0" y="2286"/>
                </a:moveTo>
                <a:lnTo>
                  <a:pt x="5334" y="0"/>
                </a:lnTo>
              </a:path>
            </a:pathLst>
          </a:custGeom>
          <a:ln w="12954">
            <a:solidFill>
              <a:srgbClr val="3B8DA0"/>
            </a:solidFill>
          </a:ln>
        </p:spPr>
        <p:txBody>
          <a:bodyPr wrap="square" lIns="0" tIns="0" rIns="0" bIns="0" rtlCol="0">
            <a:noAutofit/>
          </a:bodyPr>
          <a:lstStyle/>
          <a:p>
            <a:endParaRPr/>
          </a:p>
        </p:txBody>
      </p:sp>
      <p:sp>
        <p:nvSpPr>
          <p:cNvPr id="4982" name="object 4982"/>
          <p:cNvSpPr/>
          <p:nvPr/>
        </p:nvSpPr>
        <p:spPr>
          <a:xfrm>
            <a:off x="6581394" y="4525518"/>
            <a:ext cx="6096" cy="3048"/>
          </a:xfrm>
          <a:custGeom>
            <a:avLst/>
            <a:gdLst/>
            <a:ahLst/>
            <a:cxnLst/>
            <a:rect l="l" t="t" r="r" b="b"/>
            <a:pathLst>
              <a:path w="6096" h="3048">
                <a:moveTo>
                  <a:pt x="0" y="3048"/>
                </a:moveTo>
                <a:lnTo>
                  <a:pt x="6096" y="0"/>
                </a:lnTo>
              </a:path>
            </a:pathLst>
          </a:custGeom>
          <a:ln w="12954">
            <a:solidFill>
              <a:srgbClr val="3D90A4"/>
            </a:solidFill>
          </a:ln>
        </p:spPr>
        <p:txBody>
          <a:bodyPr wrap="square" lIns="0" tIns="0" rIns="0" bIns="0" rtlCol="0">
            <a:noAutofit/>
          </a:bodyPr>
          <a:lstStyle/>
          <a:p>
            <a:endParaRPr/>
          </a:p>
        </p:txBody>
      </p:sp>
      <p:sp>
        <p:nvSpPr>
          <p:cNvPr id="4983" name="object 4983"/>
          <p:cNvSpPr/>
          <p:nvPr/>
        </p:nvSpPr>
        <p:spPr>
          <a:xfrm>
            <a:off x="6587489" y="4521707"/>
            <a:ext cx="5334" cy="3810"/>
          </a:xfrm>
          <a:custGeom>
            <a:avLst/>
            <a:gdLst/>
            <a:ahLst/>
            <a:cxnLst/>
            <a:rect l="l" t="t" r="r" b="b"/>
            <a:pathLst>
              <a:path w="5333" h="3810">
                <a:moveTo>
                  <a:pt x="0" y="3810"/>
                </a:moveTo>
                <a:lnTo>
                  <a:pt x="5334" y="0"/>
                </a:lnTo>
              </a:path>
            </a:pathLst>
          </a:custGeom>
          <a:ln w="12954">
            <a:solidFill>
              <a:srgbClr val="3E93A9"/>
            </a:solidFill>
          </a:ln>
        </p:spPr>
        <p:txBody>
          <a:bodyPr wrap="square" lIns="0" tIns="0" rIns="0" bIns="0" rtlCol="0">
            <a:noAutofit/>
          </a:bodyPr>
          <a:lstStyle/>
          <a:p>
            <a:endParaRPr/>
          </a:p>
        </p:txBody>
      </p:sp>
      <p:sp>
        <p:nvSpPr>
          <p:cNvPr id="4984" name="object 4984"/>
          <p:cNvSpPr/>
          <p:nvPr/>
        </p:nvSpPr>
        <p:spPr>
          <a:xfrm>
            <a:off x="6592823" y="4517897"/>
            <a:ext cx="5334" cy="3810"/>
          </a:xfrm>
          <a:custGeom>
            <a:avLst/>
            <a:gdLst/>
            <a:ahLst/>
            <a:cxnLst/>
            <a:rect l="l" t="t" r="r" b="b"/>
            <a:pathLst>
              <a:path w="5333" h="3810">
                <a:moveTo>
                  <a:pt x="0" y="3810"/>
                </a:moveTo>
                <a:lnTo>
                  <a:pt x="5334" y="0"/>
                </a:lnTo>
              </a:path>
            </a:pathLst>
          </a:custGeom>
          <a:ln w="12954">
            <a:solidFill>
              <a:srgbClr val="4096AC"/>
            </a:solidFill>
          </a:ln>
        </p:spPr>
        <p:txBody>
          <a:bodyPr wrap="square" lIns="0" tIns="0" rIns="0" bIns="0" rtlCol="0">
            <a:noAutofit/>
          </a:bodyPr>
          <a:lstStyle/>
          <a:p>
            <a:endParaRPr/>
          </a:p>
        </p:txBody>
      </p:sp>
      <p:sp>
        <p:nvSpPr>
          <p:cNvPr id="4985" name="object 4985"/>
          <p:cNvSpPr/>
          <p:nvPr/>
        </p:nvSpPr>
        <p:spPr>
          <a:xfrm>
            <a:off x="6598157" y="4512564"/>
            <a:ext cx="5334" cy="5334"/>
          </a:xfrm>
          <a:custGeom>
            <a:avLst/>
            <a:gdLst/>
            <a:ahLst/>
            <a:cxnLst/>
            <a:rect l="l" t="t" r="r" b="b"/>
            <a:pathLst>
              <a:path w="5333" h="5334">
                <a:moveTo>
                  <a:pt x="0" y="5333"/>
                </a:moveTo>
                <a:lnTo>
                  <a:pt x="5334" y="0"/>
                </a:lnTo>
              </a:path>
            </a:pathLst>
          </a:custGeom>
          <a:ln w="12954">
            <a:solidFill>
              <a:srgbClr val="4198AE"/>
            </a:solidFill>
          </a:ln>
        </p:spPr>
        <p:txBody>
          <a:bodyPr wrap="square" lIns="0" tIns="0" rIns="0" bIns="0" rtlCol="0">
            <a:noAutofit/>
          </a:bodyPr>
          <a:lstStyle/>
          <a:p>
            <a:endParaRPr/>
          </a:p>
        </p:txBody>
      </p:sp>
      <p:sp>
        <p:nvSpPr>
          <p:cNvPr id="4986" name="object 4986"/>
          <p:cNvSpPr/>
          <p:nvPr/>
        </p:nvSpPr>
        <p:spPr>
          <a:xfrm>
            <a:off x="6603492" y="4500372"/>
            <a:ext cx="9905" cy="12192"/>
          </a:xfrm>
          <a:custGeom>
            <a:avLst/>
            <a:gdLst/>
            <a:ahLst/>
            <a:cxnLst/>
            <a:rect l="l" t="t" r="r" b="b"/>
            <a:pathLst>
              <a:path w="9905" h="12191">
                <a:moveTo>
                  <a:pt x="0" y="12192"/>
                </a:moveTo>
                <a:lnTo>
                  <a:pt x="9905" y="0"/>
                </a:lnTo>
              </a:path>
            </a:pathLst>
          </a:custGeom>
          <a:ln w="12954">
            <a:solidFill>
              <a:srgbClr val="429CB1"/>
            </a:solidFill>
          </a:ln>
        </p:spPr>
        <p:txBody>
          <a:bodyPr wrap="square" lIns="0" tIns="0" rIns="0" bIns="0" rtlCol="0">
            <a:noAutofit/>
          </a:bodyPr>
          <a:lstStyle/>
          <a:p>
            <a:endParaRPr/>
          </a:p>
        </p:txBody>
      </p:sp>
      <p:sp>
        <p:nvSpPr>
          <p:cNvPr id="4987" name="object 4987"/>
          <p:cNvSpPr/>
          <p:nvPr/>
        </p:nvSpPr>
        <p:spPr>
          <a:xfrm>
            <a:off x="6613398" y="4485132"/>
            <a:ext cx="9905" cy="15240"/>
          </a:xfrm>
          <a:custGeom>
            <a:avLst/>
            <a:gdLst/>
            <a:ahLst/>
            <a:cxnLst/>
            <a:rect l="l" t="t" r="r" b="b"/>
            <a:pathLst>
              <a:path w="9905" h="15239">
                <a:moveTo>
                  <a:pt x="0" y="15239"/>
                </a:moveTo>
                <a:lnTo>
                  <a:pt x="9905" y="0"/>
                </a:lnTo>
              </a:path>
            </a:pathLst>
          </a:custGeom>
          <a:ln w="12953">
            <a:solidFill>
              <a:srgbClr val="439EB5"/>
            </a:solidFill>
          </a:ln>
        </p:spPr>
        <p:txBody>
          <a:bodyPr wrap="square" lIns="0" tIns="0" rIns="0" bIns="0" rtlCol="0">
            <a:noAutofit/>
          </a:bodyPr>
          <a:lstStyle/>
          <a:p>
            <a:endParaRPr/>
          </a:p>
        </p:txBody>
      </p:sp>
      <p:sp>
        <p:nvSpPr>
          <p:cNvPr id="4988" name="object 4988"/>
          <p:cNvSpPr/>
          <p:nvPr/>
        </p:nvSpPr>
        <p:spPr>
          <a:xfrm>
            <a:off x="6623304" y="4466844"/>
            <a:ext cx="9905" cy="18288"/>
          </a:xfrm>
          <a:custGeom>
            <a:avLst/>
            <a:gdLst/>
            <a:ahLst/>
            <a:cxnLst/>
            <a:rect l="l" t="t" r="r" b="b"/>
            <a:pathLst>
              <a:path w="9905" h="18287">
                <a:moveTo>
                  <a:pt x="0" y="18287"/>
                </a:moveTo>
                <a:lnTo>
                  <a:pt x="9905" y="0"/>
                </a:lnTo>
              </a:path>
            </a:pathLst>
          </a:custGeom>
          <a:ln w="12954">
            <a:solidFill>
              <a:srgbClr val="449FB6"/>
            </a:solidFill>
          </a:ln>
        </p:spPr>
        <p:txBody>
          <a:bodyPr wrap="square" lIns="0" tIns="0" rIns="0" bIns="0" rtlCol="0">
            <a:noAutofit/>
          </a:bodyPr>
          <a:lstStyle/>
          <a:p>
            <a:endParaRPr/>
          </a:p>
        </p:txBody>
      </p:sp>
      <p:sp>
        <p:nvSpPr>
          <p:cNvPr id="4989" name="object 4989"/>
          <p:cNvSpPr/>
          <p:nvPr/>
        </p:nvSpPr>
        <p:spPr>
          <a:xfrm>
            <a:off x="6633210" y="4445508"/>
            <a:ext cx="9143" cy="21336"/>
          </a:xfrm>
          <a:custGeom>
            <a:avLst/>
            <a:gdLst/>
            <a:ahLst/>
            <a:cxnLst/>
            <a:rect l="l" t="t" r="r" b="b"/>
            <a:pathLst>
              <a:path w="9144" h="21336">
                <a:moveTo>
                  <a:pt x="0" y="21336"/>
                </a:moveTo>
                <a:lnTo>
                  <a:pt x="9143" y="0"/>
                </a:lnTo>
              </a:path>
            </a:pathLst>
          </a:custGeom>
          <a:ln w="12954">
            <a:solidFill>
              <a:srgbClr val="45A0B8"/>
            </a:solidFill>
          </a:ln>
        </p:spPr>
        <p:txBody>
          <a:bodyPr wrap="square" lIns="0" tIns="0" rIns="0" bIns="0" rtlCol="0">
            <a:noAutofit/>
          </a:bodyPr>
          <a:lstStyle/>
          <a:p>
            <a:endParaRPr/>
          </a:p>
        </p:txBody>
      </p:sp>
      <p:sp>
        <p:nvSpPr>
          <p:cNvPr id="4990" name="object 4990"/>
          <p:cNvSpPr/>
          <p:nvPr/>
        </p:nvSpPr>
        <p:spPr>
          <a:xfrm>
            <a:off x="6630924" y="4430267"/>
            <a:ext cx="11430" cy="15240"/>
          </a:xfrm>
          <a:custGeom>
            <a:avLst/>
            <a:gdLst/>
            <a:ahLst/>
            <a:cxnLst/>
            <a:rect l="l" t="t" r="r" b="b"/>
            <a:pathLst>
              <a:path w="11429" h="15239">
                <a:moveTo>
                  <a:pt x="11429" y="15239"/>
                </a:moveTo>
                <a:lnTo>
                  <a:pt x="0" y="0"/>
                </a:lnTo>
              </a:path>
            </a:pathLst>
          </a:custGeom>
          <a:ln w="12954">
            <a:solidFill>
              <a:srgbClr val="439DB2"/>
            </a:solidFill>
          </a:ln>
        </p:spPr>
        <p:txBody>
          <a:bodyPr wrap="square" lIns="0" tIns="0" rIns="0" bIns="0" rtlCol="0">
            <a:noAutofit/>
          </a:bodyPr>
          <a:lstStyle/>
          <a:p>
            <a:endParaRPr/>
          </a:p>
        </p:txBody>
      </p:sp>
      <p:sp>
        <p:nvSpPr>
          <p:cNvPr id="4991" name="object 4991"/>
          <p:cNvSpPr/>
          <p:nvPr/>
        </p:nvSpPr>
        <p:spPr>
          <a:xfrm>
            <a:off x="6626351" y="4430267"/>
            <a:ext cx="4571" cy="10668"/>
          </a:xfrm>
          <a:custGeom>
            <a:avLst/>
            <a:gdLst/>
            <a:ahLst/>
            <a:cxnLst/>
            <a:rect l="l" t="t" r="r" b="b"/>
            <a:pathLst>
              <a:path w="4572" h="10667">
                <a:moveTo>
                  <a:pt x="4572" y="0"/>
                </a:moveTo>
                <a:lnTo>
                  <a:pt x="0" y="10668"/>
                </a:lnTo>
              </a:path>
            </a:pathLst>
          </a:custGeom>
          <a:ln w="12954">
            <a:solidFill>
              <a:srgbClr val="3D92A6"/>
            </a:solidFill>
          </a:ln>
        </p:spPr>
        <p:txBody>
          <a:bodyPr wrap="square" lIns="0" tIns="0" rIns="0" bIns="0" rtlCol="0">
            <a:noAutofit/>
          </a:bodyPr>
          <a:lstStyle/>
          <a:p>
            <a:endParaRPr/>
          </a:p>
        </p:txBody>
      </p:sp>
      <p:sp>
        <p:nvSpPr>
          <p:cNvPr id="4992" name="object 4992"/>
          <p:cNvSpPr/>
          <p:nvPr/>
        </p:nvSpPr>
        <p:spPr>
          <a:xfrm>
            <a:off x="6621017" y="4440935"/>
            <a:ext cx="5333" cy="6858"/>
          </a:xfrm>
          <a:custGeom>
            <a:avLst/>
            <a:gdLst/>
            <a:ahLst/>
            <a:cxnLst/>
            <a:rect l="l" t="t" r="r" b="b"/>
            <a:pathLst>
              <a:path w="5333" h="6858">
                <a:moveTo>
                  <a:pt x="5333" y="0"/>
                </a:moveTo>
                <a:lnTo>
                  <a:pt x="0" y="6858"/>
                </a:lnTo>
              </a:path>
            </a:pathLst>
          </a:custGeom>
          <a:ln w="12954">
            <a:solidFill>
              <a:srgbClr val="3C8FA2"/>
            </a:solidFill>
          </a:ln>
        </p:spPr>
        <p:txBody>
          <a:bodyPr wrap="square" lIns="0" tIns="0" rIns="0" bIns="0" rtlCol="0">
            <a:noAutofit/>
          </a:bodyPr>
          <a:lstStyle/>
          <a:p>
            <a:endParaRPr/>
          </a:p>
        </p:txBody>
      </p:sp>
      <p:sp>
        <p:nvSpPr>
          <p:cNvPr id="4993" name="object 4993"/>
          <p:cNvSpPr/>
          <p:nvPr/>
        </p:nvSpPr>
        <p:spPr>
          <a:xfrm>
            <a:off x="6618731" y="4447794"/>
            <a:ext cx="2285" cy="3048"/>
          </a:xfrm>
          <a:custGeom>
            <a:avLst/>
            <a:gdLst/>
            <a:ahLst/>
            <a:cxnLst/>
            <a:rect l="l" t="t" r="r" b="b"/>
            <a:pathLst>
              <a:path w="2285" h="3048">
                <a:moveTo>
                  <a:pt x="2285" y="0"/>
                </a:moveTo>
                <a:lnTo>
                  <a:pt x="0" y="3048"/>
                </a:lnTo>
              </a:path>
            </a:pathLst>
          </a:custGeom>
          <a:ln w="12954">
            <a:solidFill>
              <a:srgbClr val="3A8A9F"/>
            </a:solidFill>
          </a:ln>
        </p:spPr>
        <p:txBody>
          <a:bodyPr wrap="square" lIns="0" tIns="0" rIns="0" bIns="0" rtlCol="0">
            <a:noAutofit/>
          </a:bodyPr>
          <a:lstStyle/>
          <a:p>
            <a:endParaRPr/>
          </a:p>
        </p:txBody>
      </p:sp>
      <p:sp>
        <p:nvSpPr>
          <p:cNvPr id="4994" name="object 4994"/>
          <p:cNvSpPr/>
          <p:nvPr/>
        </p:nvSpPr>
        <p:spPr>
          <a:xfrm>
            <a:off x="6615684" y="4450842"/>
            <a:ext cx="3048" cy="1524"/>
          </a:xfrm>
          <a:custGeom>
            <a:avLst/>
            <a:gdLst/>
            <a:ahLst/>
            <a:cxnLst/>
            <a:rect l="l" t="t" r="r" b="b"/>
            <a:pathLst>
              <a:path w="3048" h="1524">
                <a:moveTo>
                  <a:pt x="3048" y="0"/>
                </a:moveTo>
                <a:lnTo>
                  <a:pt x="0" y="1524"/>
                </a:lnTo>
              </a:path>
            </a:pathLst>
          </a:custGeom>
          <a:ln w="12954">
            <a:solidFill>
              <a:srgbClr val="398598"/>
            </a:solidFill>
          </a:ln>
        </p:spPr>
        <p:txBody>
          <a:bodyPr wrap="square" lIns="0" tIns="0" rIns="0" bIns="0" rtlCol="0">
            <a:noAutofit/>
          </a:bodyPr>
          <a:lstStyle/>
          <a:p>
            <a:endParaRPr/>
          </a:p>
        </p:txBody>
      </p:sp>
      <p:sp>
        <p:nvSpPr>
          <p:cNvPr id="4995" name="object 4995"/>
          <p:cNvSpPr/>
          <p:nvPr/>
        </p:nvSpPr>
        <p:spPr>
          <a:xfrm>
            <a:off x="6613397" y="4452366"/>
            <a:ext cx="2286" cy="762"/>
          </a:xfrm>
          <a:custGeom>
            <a:avLst/>
            <a:gdLst/>
            <a:ahLst/>
            <a:cxnLst/>
            <a:rect l="l" t="t" r="r" b="b"/>
            <a:pathLst>
              <a:path w="2285" h="762">
                <a:moveTo>
                  <a:pt x="2285" y="0"/>
                </a:moveTo>
                <a:lnTo>
                  <a:pt x="0" y="762"/>
                </a:lnTo>
              </a:path>
            </a:pathLst>
          </a:custGeom>
          <a:ln w="12954">
            <a:solidFill>
              <a:srgbClr val="358092"/>
            </a:solidFill>
          </a:ln>
        </p:spPr>
        <p:txBody>
          <a:bodyPr wrap="square" lIns="0" tIns="0" rIns="0" bIns="0" rtlCol="0">
            <a:noAutofit/>
          </a:bodyPr>
          <a:lstStyle/>
          <a:p>
            <a:endParaRPr/>
          </a:p>
        </p:txBody>
      </p:sp>
      <p:sp>
        <p:nvSpPr>
          <p:cNvPr id="4996" name="object 4996"/>
          <p:cNvSpPr/>
          <p:nvPr/>
        </p:nvSpPr>
        <p:spPr>
          <a:xfrm>
            <a:off x="6611112" y="4453127"/>
            <a:ext cx="2286" cy="762"/>
          </a:xfrm>
          <a:custGeom>
            <a:avLst/>
            <a:gdLst/>
            <a:ahLst/>
            <a:cxnLst/>
            <a:rect l="l" t="t" r="r" b="b"/>
            <a:pathLst>
              <a:path w="2285" h="762">
                <a:moveTo>
                  <a:pt x="2285" y="0"/>
                </a:moveTo>
                <a:lnTo>
                  <a:pt x="0" y="762"/>
                </a:lnTo>
              </a:path>
            </a:pathLst>
          </a:custGeom>
          <a:ln w="12954">
            <a:solidFill>
              <a:srgbClr val="337A8B"/>
            </a:solidFill>
          </a:ln>
        </p:spPr>
        <p:txBody>
          <a:bodyPr wrap="square" lIns="0" tIns="0" rIns="0" bIns="0" rtlCol="0">
            <a:noAutofit/>
          </a:bodyPr>
          <a:lstStyle/>
          <a:p>
            <a:endParaRPr/>
          </a:p>
        </p:txBody>
      </p:sp>
      <p:sp>
        <p:nvSpPr>
          <p:cNvPr id="4997" name="object 4997"/>
          <p:cNvSpPr/>
          <p:nvPr/>
        </p:nvSpPr>
        <p:spPr>
          <a:xfrm>
            <a:off x="6608825" y="4453127"/>
            <a:ext cx="2286" cy="761"/>
          </a:xfrm>
          <a:custGeom>
            <a:avLst/>
            <a:gdLst/>
            <a:ahLst/>
            <a:cxnLst/>
            <a:rect l="l" t="t" r="r" b="b"/>
            <a:pathLst>
              <a:path w="2285" h="762">
                <a:moveTo>
                  <a:pt x="2285" y="762"/>
                </a:moveTo>
                <a:lnTo>
                  <a:pt x="0" y="0"/>
                </a:lnTo>
              </a:path>
            </a:pathLst>
          </a:custGeom>
          <a:ln w="12954">
            <a:solidFill>
              <a:srgbClr val="398597"/>
            </a:solidFill>
          </a:ln>
        </p:spPr>
        <p:txBody>
          <a:bodyPr wrap="square" lIns="0" tIns="0" rIns="0" bIns="0" rtlCol="0">
            <a:noAutofit/>
          </a:bodyPr>
          <a:lstStyle/>
          <a:p>
            <a:endParaRPr/>
          </a:p>
        </p:txBody>
      </p:sp>
      <p:sp>
        <p:nvSpPr>
          <p:cNvPr id="4998" name="object 4998"/>
          <p:cNvSpPr/>
          <p:nvPr/>
        </p:nvSpPr>
        <p:spPr>
          <a:xfrm>
            <a:off x="6606540" y="4452365"/>
            <a:ext cx="2286" cy="761"/>
          </a:xfrm>
          <a:custGeom>
            <a:avLst/>
            <a:gdLst/>
            <a:ahLst/>
            <a:cxnLst/>
            <a:rect l="l" t="t" r="r" b="b"/>
            <a:pathLst>
              <a:path w="2285" h="762">
                <a:moveTo>
                  <a:pt x="2285" y="762"/>
                </a:moveTo>
                <a:lnTo>
                  <a:pt x="0" y="0"/>
                </a:lnTo>
              </a:path>
            </a:pathLst>
          </a:custGeom>
          <a:ln w="12954">
            <a:solidFill>
              <a:srgbClr val="3C8EA2"/>
            </a:solidFill>
          </a:ln>
        </p:spPr>
        <p:txBody>
          <a:bodyPr wrap="square" lIns="0" tIns="0" rIns="0" bIns="0" rtlCol="0">
            <a:noAutofit/>
          </a:bodyPr>
          <a:lstStyle/>
          <a:p>
            <a:endParaRPr/>
          </a:p>
        </p:txBody>
      </p:sp>
      <p:sp>
        <p:nvSpPr>
          <p:cNvPr id="4999" name="object 4999"/>
          <p:cNvSpPr/>
          <p:nvPr/>
        </p:nvSpPr>
        <p:spPr>
          <a:xfrm>
            <a:off x="6602729" y="4448556"/>
            <a:ext cx="3810" cy="3810"/>
          </a:xfrm>
          <a:custGeom>
            <a:avLst/>
            <a:gdLst/>
            <a:ahLst/>
            <a:cxnLst/>
            <a:rect l="l" t="t" r="r" b="b"/>
            <a:pathLst>
              <a:path w="3809" h="3810">
                <a:moveTo>
                  <a:pt x="3809" y="3810"/>
                </a:moveTo>
                <a:lnTo>
                  <a:pt x="0" y="0"/>
                </a:lnTo>
              </a:path>
            </a:pathLst>
          </a:custGeom>
          <a:ln w="12954">
            <a:solidFill>
              <a:srgbClr val="4197AC"/>
            </a:solidFill>
          </a:ln>
        </p:spPr>
        <p:txBody>
          <a:bodyPr wrap="square" lIns="0" tIns="0" rIns="0" bIns="0" rtlCol="0">
            <a:noAutofit/>
          </a:bodyPr>
          <a:lstStyle/>
          <a:p>
            <a:endParaRPr/>
          </a:p>
        </p:txBody>
      </p:sp>
      <p:sp>
        <p:nvSpPr>
          <p:cNvPr id="5000" name="object 5000"/>
          <p:cNvSpPr/>
          <p:nvPr/>
        </p:nvSpPr>
        <p:spPr>
          <a:xfrm>
            <a:off x="6600443" y="4446269"/>
            <a:ext cx="2286" cy="2286"/>
          </a:xfrm>
          <a:custGeom>
            <a:avLst/>
            <a:gdLst/>
            <a:ahLst/>
            <a:cxnLst/>
            <a:rect l="l" t="t" r="r" b="b"/>
            <a:pathLst>
              <a:path w="2285" h="2286">
                <a:moveTo>
                  <a:pt x="2285" y="2286"/>
                </a:moveTo>
                <a:lnTo>
                  <a:pt x="0" y="0"/>
                </a:lnTo>
              </a:path>
            </a:pathLst>
          </a:custGeom>
          <a:ln w="12954">
            <a:solidFill>
              <a:srgbClr val="439EB5"/>
            </a:solidFill>
          </a:ln>
        </p:spPr>
        <p:txBody>
          <a:bodyPr wrap="square" lIns="0" tIns="0" rIns="0" bIns="0" rtlCol="0">
            <a:noAutofit/>
          </a:bodyPr>
          <a:lstStyle/>
          <a:p>
            <a:endParaRPr/>
          </a:p>
        </p:txBody>
      </p:sp>
      <p:sp>
        <p:nvSpPr>
          <p:cNvPr id="5001" name="object 5001"/>
          <p:cNvSpPr/>
          <p:nvPr/>
        </p:nvSpPr>
        <p:spPr>
          <a:xfrm>
            <a:off x="6598920" y="4442460"/>
            <a:ext cx="1524" cy="3810"/>
          </a:xfrm>
          <a:custGeom>
            <a:avLst/>
            <a:gdLst/>
            <a:ahLst/>
            <a:cxnLst/>
            <a:rect l="l" t="t" r="r" b="b"/>
            <a:pathLst>
              <a:path w="1524" h="3810">
                <a:moveTo>
                  <a:pt x="1524" y="3810"/>
                </a:moveTo>
                <a:lnTo>
                  <a:pt x="0" y="0"/>
                </a:lnTo>
              </a:path>
            </a:pathLst>
          </a:custGeom>
          <a:ln w="12954">
            <a:solidFill>
              <a:srgbClr val="45A0B8"/>
            </a:solidFill>
          </a:ln>
        </p:spPr>
        <p:txBody>
          <a:bodyPr wrap="square" lIns="0" tIns="0" rIns="0" bIns="0" rtlCol="0">
            <a:noAutofit/>
          </a:bodyPr>
          <a:lstStyle/>
          <a:p>
            <a:endParaRPr/>
          </a:p>
        </p:txBody>
      </p:sp>
      <p:sp>
        <p:nvSpPr>
          <p:cNvPr id="5002" name="object 5002"/>
          <p:cNvSpPr/>
          <p:nvPr/>
        </p:nvSpPr>
        <p:spPr>
          <a:xfrm>
            <a:off x="6596634" y="4433316"/>
            <a:ext cx="2286" cy="9144"/>
          </a:xfrm>
          <a:custGeom>
            <a:avLst/>
            <a:gdLst/>
            <a:ahLst/>
            <a:cxnLst/>
            <a:rect l="l" t="t" r="r" b="b"/>
            <a:pathLst>
              <a:path w="2285" h="9144">
                <a:moveTo>
                  <a:pt x="2285" y="9143"/>
                </a:moveTo>
                <a:lnTo>
                  <a:pt x="0" y="0"/>
                </a:lnTo>
              </a:path>
            </a:pathLst>
          </a:custGeom>
          <a:ln w="12954">
            <a:solidFill>
              <a:srgbClr val="45A2B9"/>
            </a:solidFill>
          </a:ln>
        </p:spPr>
        <p:txBody>
          <a:bodyPr wrap="square" lIns="0" tIns="0" rIns="0" bIns="0" rtlCol="0">
            <a:noAutofit/>
          </a:bodyPr>
          <a:lstStyle/>
          <a:p>
            <a:endParaRPr/>
          </a:p>
        </p:txBody>
      </p:sp>
      <p:sp>
        <p:nvSpPr>
          <p:cNvPr id="5003" name="object 5003"/>
          <p:cNvSpPr/>
          <p:nvPr/>
        </p:nvSpPr>
        <p:spPr>
          <a:xfrm>
            <a:off x="6592061" y="4052316"/>
            <a:ext cx="4572" cy="381000"/>
          </a:xfrm>
          <a:custGeom>
            <a:avLst/>
            <a:gdLst/>
            <a:ahLst/>
            <a:cxnLst/>
            <a:rect l="l" t="t" r="r" b="b"/>
            <a:pathLst>
              <a:path w="4572" h="381000">
                <a:moveTo>
                  <a:pt x="4572" y="381000"/>
                </a:moveTo>
                <a:lnTo>
                  <a:pt x="3048" y="363474"/>
                </a:lnTo>
                <a:lnTo>
                  <a:pt x="3048" y="330708"/>
                </a:lnTo>
                <a:lnTo>
                  <a:pt x="3048" y="103632"/>
                </a:lnTo>
                <a:lnTo>
                  <a:pt x="2286" y="60197"/>
                </a:lnTo>
                <a:lnTo>
                  <a:pt x="1524" y="25907"/>
                </a:lnTo>
                <a:lnTo>
                  <a:pt x="0" y="0"/>
                </a:lnTo>
              </a:path>
            </a:pathLst>
          </a:custGeom>
          <a:ln w="12954">
            <a:solidFill>
              <a:srgbClr val="46A3BA"/>
            </a:solidFill>
          </a:ln>
        </p:spPr>
        <p:txBody>
          <a:bodyPr wrap="square" lIns="0" tIns="0" rIns="0" bIns="0" rtlCol="0">
            <a:noAutofit/>
          </a:bodyPr>
          <a:lstStyle/>
          <a:p>
            <a:endParaRPr/>
          </a:p>
        </p:txBody>
      </p:sp>
      <p:sp>
        <p:nvSpPr>
          <p:cNvPr id="5004" name="object 5004"/>
          <p:cNvSpPr/>
          <p:nvPr/>
        </p:nvSpPr>
        <p:spPr>
          <a:xfrm>
            <a:off x="6589775" y="4034790"/>
            <a:ext cx="2286" cy="17526"/>
          </a:xfrm>
          <a:custGeom>
            <a:avLst/>
            <a:gdLst/>
            <a:ahLst/>
            <a:cxnLst/>
            <a:rect l="l" t="t" r="r" b="b"/>
            <a:pathLst>
              <a:path w="2285" h="17525">
                <a:moveTo>
                  <a:pt x="2285" y="17525"/>
                </a:moveTo>
                <a:lnTo>
                  <a:pt x="0" y="0"/>
                </a:lnTo>
              </a:path>
            </a:pathLst>
          </a:custGeom>
          <a:ln w="12954">
            <a:solidFill>
              <a:srgbClr val="46A2BA"/>
            </a:solidFill>
          </a:ln>
        </p:spPr>
        <p:txBody>
          <a:bodyPr wrap="square" lIns="0" tIns="0" rIns="0" bIns="0" rtlCol="0">
            <a:noAutofit/>
          </a:bodyPr>
          <a:lstStyle/>
          <a:p>
            <a:endParaRPr/>
          </a:p>
        </p:txBody>
      </p:sp>
      <p:sp>
        <p:nvSpPr>
          <p:cNvPr id="5005" name="object 5005"/>
          <p:cNvSpPr/>
          <p:nvPr/>
        </p:nvSpPr>
        <p:spPr>
          <a:xfrm>
            <a:off x="6586728" y="4024883"/>
            <a:ext cx="3048" cy="9906"/>
          </a:xfrm>
          <a:custGeom>
            <a:avLst/>
            <a:gdLst/>
            <a:ahLst/>
            <a:cxnLst/>
            <a:rect l="l" t="t" r="r" b="b"/>
            <a:pathLst>
              <a:path w="3048" h="9905">
                <a:moveTo>
                  <a:pt x="3048" y="9906"/>
                </a:moveTo>
                <a:lnTo>
                  <a:pt x="0" y="0"/>
                </a:lnTo>
              </a:path>
            </a:pathLst>
          </a:custGeom>
          <a:ln w="12954">
            <a:solidFill>
              <a:srgbClr val="45A2B9"/>
            </a:solidFill>
          </a:ln>
        </p:spPr>
        <p:txBody>
          <a:bodyPr wrap="square" lIns="0" tIns="0" rIns="0" bIns="0" rtlCol="0">
            <a:noAutofit/>
          </a:bodyPr>
          <a:lstStyle/>
          <a:p>
            <a:endParaRPr/>
          </a:p>
        </p:txBody>
      </p:sp>
      <p:sp>
        <p:nvSpPr>
          <p:cNvPr id="5006" name="object 5006"/>
          <p:cNvSpPr/>
          <p:nvPr/>
        </p:nvSpPr>
        <p:spPr>
          <a:xfrm>
            <a:off x="6583679" y="4014977"/>
            <a:ext cx="3048" cy="9906"/>
          </a:xfrm>
          <a:custGeom>
            <a:avLst/>
            <a:gdLst/>
            <a:ahLst/>
            <a:cxnLst/>
            <a:rect l="l" t="t" r="r" b="b"/>
            <a:pathLst>
              <a:path w="3048" h="9905">
                <a:moveTo>
                  <a:pt x="3048" y="9906"/>
                </a:moveTo>
                <a:lnTo>
                  <a:pt x="0" y="0"/>
                </a:lnTo>
              </a:path>
            </a:pathLst>
          </a:custGeom>
          <a:ln w="12954">
            <a:solidFill>
              <a:srgbClr val="45A1B8"/>
            </a:solidFill>
          </a:ln>
        </p:spPr>
        <p:txBody>
          <a:bodyPr wrap="square" lIns="0" tIns="0" rIns="0" bIns="0" rtlCol="0">
            <a:noAutofit/>
          </a:bodyPr>
          <a:lstStyle/>
          <a:p>
            <a:endParaRPr/>
          </a:p>
        </p:txBody>
      </p:sp>
      <p:sp>
        <p:nvSpPr>
          <p:cNvPr id="5007" name="object 5007"/>
          <p:cNvSpPr/>
          <p:nvPr/>
        </p:nvSpPr>
        <p:spPr>
          <a:xfrm>
            <a:off x="6579869" y="4005071"/>
            <a:ext cx="3810" cy="9906"/>
          </a:xfrm>
          <a:custGeom>
            <a:avLst/>
            <a:gdLst/>
            <a:ahLst/>
            <a:cxnLst/>
            <a:rect l="l" t="t" r="r" b="b"/>
            <a:pathLst>
              <a:path w="3809" h="9905">
                <a:moveTo>
                  <a:pt x="3809" y="9905"/>
                </a:moveTo>
                <a:lnTo>
                  <a:pt x="0" y="0"/>
                </a:lnTo>
              </a:path>
            </a:pathLst>
          </a:custGeom>
          <a:ln w="12953">
            <a:solidFill>
              <a:srgbClr val="45A0B8"/>
            </a:solidFill>
          </a:ln>
        </p:spPr>
        <p:txBody>
          <a:bodyPr wrap="square" lIns="0" tIns="0" rIns="0" bIns="0" rtlCol="0">
            <a:noAutofit/>
          </a:bodyPr>
          <a:lstStyle/>
          <a:p>
            <a:endParaRPr/>
          </a:p>
        </p:txBody>
      </p:sp>
      <p:sp>
        <p:nvSpPr>
          <p:cNvPr id="5008" name="object 5008"/>
          <p:cNvSpPr/>
          <p:nvPr/>
        </p:nvSpPr>
        <p:spPr>
          <a:xfrm>
            <a:off x="6575298" y="3995166"/>
            <a:ext cx="4572" cy="9906"/>
          </a:xfrm>
          <a:custGeom>
            <a:avLst/>
            <a:gdLst/>
            <a:ahLst/>
            <a:cxnLst/>
            <a:rect l="l" t="t" r="r" b="b"/>
            <a:pathLst>
              <a:path w="4572" h="9905">
                <a:moveTo>
                  <a:pt x="4572" y="9905"/>
                </a:moveTo>
                <a:lnTo>
                  <a:pt x="0" y="0"/>
                </a:lnTo>
              </a:path>
            </a:pathLst>
          </a:custGeom>
          <a:ln w="12954">
            <a:solidFill>
              <a:srgbClr val="449FB7"/>
            </a:solidFill>
          </a:ln>
        </p:spPr>
        <p:txBody>
          <a:bodyPr wrap="square" lIns="0" tIns="0" rIns="0" bIns="0" rtlCol="0">
            <a:noAutofit/>
          </a:bodyPr>
          <a:lstStyle/>
          <a:p>
            <a:endParaRPr/>
          </a:p>
        </p:txBody>
      </p:sp>
      <p:sp>
        <p:nvSpPr>
          <p:cNvPr id="5009" name="object 5009"/>
          <p:cNvSpPr/>
          <p:nvPr/>
        </p:nvSpPr>
        <p:spPr>
          <a:xfrm>
            <a:off x="6570726" y="3985260"/>
            <a:ext cx="4572" cy="9906"/>
          </a:xfrm>
          <a:custGeom>
            <a:avLst/>
            <a:gdLst/>
            <a:ahLst/>
            <a:cxnLst/>
            <a:rect l="l" t="t" r="r" b="b"/>
            <a:pathLst>
              <a:path w="4572" h="9905">
                <a:moveTo>
                  <a:pt x="4572" y="9906"/>
                </a:moveTo>
                <a:lnTo>
                  <a:pt x="0" y="0"/>
                </a:lnTo>
              </a:path>
            </a:pathLst>
          </a:custGeom>
          <a:ln w="12954">
            <a:solidFill>
              <a:srgbClr val="449FB6"/>
            </a:solidFill>
          </a:ln>
        </p:spPr>
        <p:txBody>
          <a:bodyPr wrap="square" lIns="0" tIns="0" rIns="0" bIns="0" rtlCol="0">
            <a:noAutofit/>
          </a:bodyPr>
          <a:lstStyle/>
          <a:p>
            <a:endParaRPr/>
          </a:p>
        </p:txBody>
      </p:sp>
      <p:sp>
        <p:nvSpPr>
          <p:cNvPr id="5010" name="object 5010"/>
          <p:cNvSpPr/>
          <p:nvPr/>
        </p:nvSpPr>
        <p:spPr>
          <a:xfrm>
            <a:off x="6564630" y="3976116"/>
            <a:ext cx="6096" cy="9144"/>
          </a:xfrm>
          <a:custGeom>
            <a:avLst/>
            <a:gdLst/>
            <a:ahLst/>
            <a:cxnLst/>
            <a:rect l="l" t="t" r="r" b="b"/>
            <a:pathLst>
              <a:path w="6096" h="9144">
                <a:moveTo>
                  <a:pt x="6096" y="9143"/>
                </a:moveTo>
                <a:lnTo>
                  <a:pt x="0" y="0"/>
                </a:lnTo>
              </a:path>
            </a:pathLst>
          </a:custGeom>
          <a:ln w="12954">
            <a:solidFill>
              <a:srgbClr val="449EB5"/>
            </a:solidFill>
          </a:ln>
        </p:spPr>
        <p:txBody>
          <a:bodyPr wrap="square" lIns="0" tIns="0" rIns="0" bIns="0" rtlCol="0">
            <a:noAutofit/>
          </a:bodyPr>
          <a:lstStyle/>
          <a:p>
            <a:endParaRPr/>
          </a:p>
        </p:txBody>
      </p:sp>
      <p:sp>
        <p:nvSpPr>
          <p:cNvPr id="5011" name="object 5011"/>
          <p:cNvSpPr/>
          <p:nvPr/>
        </p:nvSpPr>
        <p:spPr>
          <a:xfrm>
            <a:off x="6558533" y="3966972"/>
            <a:ext cx="6096" cy="9144"/>
          </a:xfrm>
          <a:custGeom>
            <a:avLst/>
            <a:gdLst/>
            <a:ahLst/>
            <a:cxnLst/>
            <a:rect l="l" t="t" r="r" b="b"/>
            <a:pathLst>
              <a:path w="6096" h="9144">
                <a:moveTo>
                  <a:pt x="6096" y="9143"/>
                </a:moveTo>
                <a:lnTo>
                  <a:pt x="0" y="0"/>
                </a:lnTo>
              </a:path>
            </a:pathLst>
          </a:custGeom>
          <a:ln w="12954">
            <a:solidFill>
              <a:srgbClr val="439DB4"/>
            </a:solidFill>
          </a:ln>
        </p:spPr>
        <p:txBody>
          <a:bodyPr wrap="square" lIns="0" tIns="0" rIns="0" bIns="0" rtlCol="0">
            <a:noAutofit/>
          </a:bodyPr>
          <a:lstStyle/>
          <a:p>
            <a:endParaRPr/>
          </a:p>
        </p:txBody>
      </p:sp>
      <p:sp>
        <p:nvSpPr>
          <p:cNvPr id="5012" name="object 5012"/>
          <p:cNvSpPr/>
          <p:nvPr/>
        </p:nvSpPr>
        <p:spPr>
          <a:xfrm>
            <a:off x="6551675" y="3957828"/>
            <a:ext cx="6858" cy="9144"/>
          </a:xfrm>
          <a:custGeom>
            <a:avLst/>
            <a:gdLst/>
            <a:ahLst/>
            <a:cxnLst/>
            <a:rect l="l" t="t" r="r" b="b"/>
            <a:pathLst>
              <a:path w="6857" h="9144">
                <a:moveTo>
                  <a:pt x="6857" y="9144"/>
                </a:moveTo>
                <a:lnTo>
                  <a:pt x="0" y="0"/>
                </a:lnTo>
              </a:path>
            </a:pathLst>
          </a:custGeom>
          <a:ln w="12953">
            <a:solidFill>
              <a:srgbClr val="439CB2"/>
            </a:solidFill>
          </a:ln>
        </p:spPr>
        <p:txBody>
          <a:bodyPr wrap="square" lIns="0" tIns="0" rIns="0" bIns="0" rtlCol="0">
            <a:noAutofit/>
          </a:bodyPr>
          <a:lstStyle/>
          <a:p>
            <a:endParaRPr/>
          </a:p>
        </p:txBody>
      </p:sp>
      <p:sp>
        <p:nvSpPr>
          <p:cNvPr id="5013" name="object 5013"/>
          <p:cNvSpPr/>
          <p:nvPr/>
        </p:nvSpPr>
        <p:spPr>
          <a:xfrm>
            <a:off x="6544056" y="3949445"/>
            <a:ext cx="7620" cy="8382"/>
          </a:xfrm>
          <a:custGeom>
            <a:avLst/>
            <a:gdLst/>
            <a:ahLst/>
            <a:cxnLst/>
            <a:rect l="l" t="t" r="r" b="b"/>
            <a:pathLst>
              <a:path w="7620" h="8382">
                <a:moveTo>
                  <a:pt x="7620" y="8381"/>
                </a:moveTo>
                <a:lnTo>
                  <a:pt x="0" y="0"/>
                </a:lnTo>
              </a:path>
            </a:pathLst>
          </a:custGeom>
          <a:ln w="12953">
            <a:solidFill>
              <a:srgbClr val="4299AF"/>
            </a:solidFill>
          </a:ln>
        </p:spPr>
        <p:txBody>
          <a:bodyPr wrap="square" lIns="0" tIns="0" rIns="0" bIns="0" rtlCol="0">
            <a:noAutofit/>
          </a:bodyPr>
          <a:lstStyle/>
          <a:p>
            <a:endParaRPr/>
          </a:p>
        </p:txBody>
      </p:sp>
      <p:sp>
        <p:nvSpPr>
          <p:cNvPr id="5014" name="object 5014"/>
          <p:cNvSpPr/>
          <p:nvPr/>
        </p:nvSpPr>
        <p:spPr>
          <a:xfrm>
            <a:off x="6535673" y="3942587"/>
            <a:ext cx="8382" cy="6858"/>
          </a:xfrm>
          <a:custGeom>
            <a:avLst/>
            <a:gdLst/>
            <a:ahLst/>
            <a:cxnLst/>
            <a:rect l="l" t="t" r="r" b="b"/>
            <a:pathLst>
              <a:path w="8381" h="6858">
                <a:moveTo>
                  <a:pt x="8381" y="6858"/>
                </a:moveTo>
                <a:lnTo>
                  <a:pt x="0" y="0"/>
                </a:lnTo>
              </a:path>
            </a:pathLst>
          </a:custGeom>
          <a:ln w="12954">
            <a:solidFill>
              <a:srgbClr val="4196AC"/>
            </a:solidFill>
          </a:ln>
        </p:spPr>
        <p:txBody>
          <a:bodyPr wrap="square" lIns="0" tIns="0" rIns="0" bIns="0" rtlCol="0">
            <a:noAutofit/>
          </a:bodyPr>
          <a:lstStyle/>
          <a:p>
            <a:endParaRPr/>
          </a:p>
        </p:txBody>
      </p:sp>
      <p:sp>
        <p:nvSpPr>
          <p:cNvPr id="5015" name="object 5015"/>
          <p:cNvSpPr/>
          <p:nvPr/>
        </p:nvSpPr>
        <p:spPr>
          <a:xfrm>
            <a:off x="6526529" y="3936492"/>
            <a:ext cx="9144" cy="6095"/>
          </a:xfrm>
          <a:custGeom>
            <a:avLst/>
            <a:gdLst/>
            <a:ahLst/>
            <a:cxnLst/>
            <a:rect l="l" t="t" r="r" b="b"/>
            <a:pathLst>
              <a:path w="9144" h="6096">
                <a:moveTo>
                  <a:pt x="9144" y="6095"/>
                </a:moveTo>
                <a:lnTo>
                  <a:pt x="0" y="0"/>
                </a:lnTo>
              </a:path>
            </a:pathLst>
          </a:custGeom>
          <a:ln w="12954">
            <a:solidFill>
              <a:srgbClr val="3E93A9"/>
            </a:solidFill>
          </a:ln>
        </p:spPr>
        <p:txBody>
          <a:bodyPr wrap="square" lIns="0" tIns="0" rIns="0" bIns="0" rtlCol="0">
            <a:noAutofit/>
          </a:bodyPr>
          <a:lstStyle/>
          <a:p>
            <a:endParaRPr/>
          </a:p>
        </p:txBody>
      </p:sp>
      <p:sp>
        <p:nvSpPr>
          <p:cNvPr id="5016" name="object 5016"/>
          <p:cNvSpPr/>
          <p:nvPr/>
        </p:nvSpPr>
        <p:spPr>
          <a:xfrm>
            <a:off x="6516623" y="3931920"/>
            <a:ext cx="9906" cy="4571"/>
          </a:xfrm>
          <a:custGeom>
            <a:avLst/>
            <a:gdLst/>
            <a:ahLst/>
            <a:cxnLst/>
            <a:rect l="l" t="t" r="r" b="b"/>
            <a:pathLst>
              <a:path w="9905" h="4572">
                <a:moveTo>
                  <a:pt x="9905" y="4572"/>
                </a:moveTo>
                <a:lnTo>
                  <a:pt x="0" y="0"/>
                </a:lnTo>
              </a:path>
            </a:pathLst>
          </a:custGeom>
          <a:ln w="12954">
            <a:solidFill>
              <a:srgbClr val="3C90A4"/>
            </a:solidFill>
          </a:ln>
        </p:spPr>
        <p:txBody>
          <a:bodyPr wrap="square" lIns="0" tIns="0" rIns="0" bIns="0" rtlCol="0">
            <a:noAutofit/>
          </a:bodyPr>
          <a:lstStyle/>
          <a:p>
            <a:endParaRPr/>
          </a:p>
        </p:txBody>
      </p:sp>
      <p:sp>
        <p:nvSpPr>
          <p:cNvPr id="5017" name="object 5017"/>
          <p:cNvSpPr/>
          <p:nvPr/>
        </p:nvSpPr>
        <p:spPr>
          <a:xfrm>
            <a:off x="6506717" y="3928110"/>
            <a:ext cx="9906" cy="3809"/>
          </a:xfrm>
          <a:custGeom>
            <a:avLst/>
            <a:gdLst/>
            <a:ahLst/>
            <a:cxnLst/>
            <a:rect l="l" t="t" r="r" b="b"/>
            <a:pathLst>
              <a:path w="9905" h="3810">
                <a:moveTo>
                  <a:pt x="9905" y="3810"/>
                </a:moveTo>
                <a:lnTo>
                  <a:pt x="0" y="0"/>
                </a:lnTo>
              </a:path>
            </a:pathLst>
          </a:custGeom>
          <a:ln w="12954">
            <a:solidFill>
              <a:srgbClr val="3B8B9F"/>
            </a:solidFill>
          </a:ln>
        </p:spPr>
        <p:txBody>
          <a:bodyPr wrap="square" lIns="0" tIns="0" rIns="0" bIns="0" rtlCol="0">
            <a:noAutofit/>
          </a:bodyPr>
          <a:lstStyle/>
          <a:p>
            <a:endParaRPr/>
          </a:p>
        </p:txBody>
      </p:sp>
      <p:sp>
        <p:nvSpPr>
          <p:cNvPr id="5018" name="object 5018"/>
          <p:cNvSpPr/>
          <p:nvPr/>
        </p:nvSpPr>
        <p:spPr>
          <a:xfrm>
            <a:off x="6495287" y="3925062"/>
            <a:ext cx="11430" cy="3047"/>
          </a:xfrm>
          <a:custGeom>
            <a:avLst/>
            <a:gdLst/>
            <a:ahLst/>
            <a:cxnLst/>
            <a:rect l="l" t="t" r="r" b="b"/>
            <a:pathLst>
              <a:path w="11429" h="3048">
                <a:moveTo>
                  <a:pt x="11429" y="3048"/>
                </a:moveTo>
                <a:lnTo>
                  <a:pt x="0" y="0"/>
                </a:lnTo>
              </a:path>
            </a:pathLst>
          </a:custGeom>
          <a:ln w="12954">
            <a:solidFill>
              <a:srgbClr val="3A879C"/>
            </a:solidFill>
          </a:ln>
        </p:spPr>
        <p:txBody>
          <a:bodyPr wrap="square" lIns="0" tIns="0" rIns="0" bIns="0" rtlCol="0">
            <a:noAutofit/>
          </a:bodyPr>
          <a:lstStyle/>
          <a:p>
            <a:endParaRPr/>
          </a:p>
        </p:txBody>
      </p:sp>
      <p:sp>
        <p:nvSpPr>
          <p:cNvPr id="5019" name="object 5019"/>
          <p:cNvSpPr/>
          <p:nvPr/>
        </p:nvSpPr>
        <p:spPr>
          <a:xfrm>
            <a:off x="6483858" y="3923537"/>
            <a:ext cx="11430" cy="1523"/>
          </a:xfrm>
          <a:custGeom>
            <a:avLst/>
            <a:gdLst/>
            <a:ahLst/>
            <a:cxnLst/>
            <a:rect l="l" t="t" r="r" b="b"/>
            <a:pathLst>
              <a:path w="11429" h="1524">
                <a:moveTo>
                  <a:pt x="11429" y="1524"/>
                </a:moveTo>
                <a:lnTo>
                  <a:pt x="0" y="0"/>
                </a:lnTo>
              </a:path>
            </a:pathLst>
          </a:custGeom>
          <a:ln w="12954">
            <a:solidFill>
              <a:srgbClr val="398597"/>
            </a:solidFill>
          </a:ln>
        </p:spPr>
        <p:txBody>
          <a:bodyPr wrap="square" lIns="0" tIns="0" rIns="0" bIns="0" rtlCol="0">
            <a:noAutofit/>
          </a:bodyPr>
          <a:lstStyle/>
          <a:p>
            <a:endParaRPr/>
          </a:p>
        </p:txBody>
      </p:sp>
      <p:sp>
        <p:nvSpPr>
          <p:cNvPr id="5020" name="object 5020"/>
          <p:cNvSpPr/>
          <p:nvPr/>
        </p:nvSpPr>
        <p:spPr>
          <a:xfrm>
            <a:off x="6471665" y="3922776"/>
            <a:ext cx="12192" cy="761"/>
          </a:xfrm>
          <a:custGeom>
            <a:avLst/>
            <a:gdLst/>
            <a:ahLst/>
            <a:cxnLst/>
            <a:rect l="l" t="t" r="r" b="b"/>
            <a:pathLst>
              <a:path w="12191" h="762">
                <a:moveTo>
                  <a:pt x="12191" y="762"/>
                </a:moveTo>
                <a:lnTo>
                  <a:pt x="0" y="0"/>
                </a:lnTo>
              </a:path>
            </a:pathLst>
          </a:custGeom>
          <a:ln w="12953">
            <a:solidFill>
              <a:srgbClr val="378193"/>
            </a:solidFill>
          </a:ln>
        </p:spPr>
        <p:txBody>
          <a:bodyPr wrap="square" lIns="0" tIns="0" rIns="0" bIns="0" rtlCol="0">
            <a:noAutofit/>
          </a:bodyPr>
          <a:lstStyle/>
          <a:p>
            <a:endParaRPr/>
          </a:p>
        </p:txBody>
      </p:sp>
      <p:sp>
        <p:nvSpPr>
          <p:cNvPr id="5021" name="object 5021"/>
          <p:cNvSpPr/>
          <p:nvPr/>
        </p:nvSpPr>
        <p:spPr>
          <a:xfrm>
            <a:off x="6460998" y="3922776"/>
            <a:ext cx="10668" cy="762"/>
          </a:xfrm>
          <a:custGeom>
            <a:avLst/>
            <a:gdLst/>
            <a:ahLst/>
            <a:cxnLst/>
            <a:rect l="l" t="t" r="r" b="b"/>
            <a:pathLst>
              <a:path w="10667" h="762">
                <a:moveTo>
                  <a:pt x="10667" y="0"/>
                </a:moveTo>
                <a:lnTo>
                  <a:pt x="0" y="762"/>
                </a:lnTo>
              </a:path>
            </a:pathLst>
          </a:custGeom>
          <a:ln w="12954">
            <a:solidFill>
              <a:srgbClr val="357E91"/>
            </a:solidFill>
          </a:ln>
        </p:spPr>
        <p:txBody>
          <a:bodyPr wrap="square" lIns="0" tIns="0" rIns="0" bIns="0" rtlCol="0">
            <a:noAutofit/>
          </a:bodyPr>
          <a:lstStyle/>
          <a:p>
            <a:endParaRPr/>
          </a:p>
        </p:txBody>
      </p:sp>
      <p:sp>
        <p:nvSpPr>
          <p:cNvPr id="5022" name="object 5022"/>
          <p:cNvSpPr/>
          <p:nvPr/>
        </p:nvSpPr>
        <p:spPr>
          <a:xfrm>
            <a:off x="6451092" y="3923538"/>
            <a:ext cx="9906" cy="762"/>
          </a:xfrm>
          <a:custGeom>
            <a:avLst/>
            <a:gdLst/>
            <a:ahLst/>
            <a:cxnLst/>
            <a:rect l="l" t="t" r="r" b="b"/>
            <a:pathLst>
              <a:path w="9905" h="762">
                <a:moveTo>
                  <a:pt x="9905" y="0"/>
                </a:moveTo>
                <a:lnTo>
                  <a:pt x="0" y="762"/>
                </a:lnTo>
              </a:path>
            </a:pathLst>
          </a:custGeom>
          <a:ln w="12953">
            <a:solidFill>
              <a:srgbClr val="347B8E"/>
            </a:solidFill>
          </a:ln>
        </p:spPr>
        <p:txBody>
          <a:bodyPr wrap="square" lIns="0" tIns="0" rIns="0" bIns="0" rtlCol="0">
            <a:noAutofit/>
          </a:bodyPr>
          <a:lstStyle/>
          <a:p>
            <a:endParaRPr/>
          </a:p>
        </p:txBody>
      </p:sp>
      <p:sp>
        <p:nvSpPr>
          <p:cNvPr id="5023" name="object 5023"/>
          <p:cNvSpPr/>
          <p:nvPr/>
        </p:nvSpPr>
        <p:spPr>
          <a:xfrm>
            <a:off x="6430518" y="3924299"/>
            <a:ext cx="20574" cy="3810"/>
          </a:xfrm>
          <a:custGeom>
            <a:avLst/>
            <a:gdLst/>
            <a:ahLst/>
            <a:cxnLst/>
            <a:rect l="l" t="t" r="r" b="b"/>
            <a:pathLst>
              <a:path w="20574" h="3810">
                <a:moveTo>
                  <a:pt x="20574" y="0"/>
                </a:moveTo>
                <a:lnTo>
                  <a:pt x="10668" y="1524"/>
                </a:lnTo>
                <a:lnTo>
                  <a:pt x="0" y="3810"/>
                </a:lnTo>
              </a:path>
            </a:pathLst>
          </a:custGeom>
          <a:ln w="12954">
            <a:solidFill>
              <a:srgbClr val="33798A"/>
            </a:solidFill>
          </a:ln>
        </p:spPr>
        <p:txBody>
          <a:bodyPr wrap="square" lIns="0" tIns="0" rIns="0" bIns="0" rtlCol="0">
            <a:noAutofit/>
          </a:bodyPr>
          <a:lstStyle/>
          <a:p>
            <a:endParaRPr/>
          </a:p>
        </p:txBody>
      </p:sp>
      <p:sp>
        <p:nvSpPr>
          <p:cNvPr id="5024" name="object 5024"/>
          <p:cNvSpPr/>
          <p:nvPr/>
        </p:nvSpPr>
        <p:spPr>
          <a:xfrm>
            <a:off x="6420611" y="3928110"/>
            <a:ext cx="9906" cy="3048"/>
          </a:xfrm>
          <a:custGeom>
            <a:avLst/>
            <a:gdLst/>
            <a:ahLst/>
            <a:cxnLst/>
            <a:rect l="l" t="t" r="r" b="b"/>
            <a:pathLst>
              <a:path w="9905" h="3048">
                <a:moveTo>
                  <a:pt x="9905" y="0"/>
                </a:moveTo>
                <a:lnTo>
                  <a:pt x="0" y="3048"/>
                </a:lnTo>
              </a:path>
            </a:pathLst>
          </a:custGeom>
          <a:ln w="12954">
            <a:solidFill>
              <a:srgbClr val="347B8E"/>
            </a:solidFill>
          </a:ln>
        </p:spPr>
        <p:txBody>
          <a:bodyPr wrap="square" lIns="0" tIns="0" rIns="0" bIns="0" rtlCol="0">
            <a:noAutofit/>
          </a:bodyPr>
          <a:lstStyle/>
          <a:p>
            <a:endParaRPr/>
          </a:p>
        </p:txBody>
      </p:sp>
      <p:sp>
        <p:nvSpPr>
          <p:cNvPr id="5025" name="object 5025"/>
          <p:cNvSpPr/>
          <p:nvPr/>
        </p:nvSpPr>
        <p:spPr>
          <a:xfrm>
            <a:off x="6410705" y="3931157"/>
            <a:ext cx="9906" cy="3810"/>
          </a:xfrm>
          <a:custGeom>
            <a:avLst/>
            <a:gdLst/>
            <a:ahLst/>
            <a:cxnLst/>
            <a:rect l="l" t="t" r="r" b="b"/>
            <a:pathLst>
              <a:path w="9905" h="3810">
                <a:moveTo>
                  <a:pt x="9905" y="0"/>
                </a:moveTo>
                <a:lnTo>
                  <a:pt x="0" y="3810"/>
                </a:lnTo>
              </a:path>
            </a:pathLst>
          </a:custGeom>
          <a:ln w="12953">
            <a:solidFill>
              <a:srgbClr val="357D90"/>
            </a:solidFill>
          </a:ln>
        </p:spPr>
        <p:txBody>
          <a:bodyPr wrap="square" lIns="0" tIns="0" rIns="0" bIns="0" rtlCol="0">
            <a:noAutofit/>
          </a:bodyPr>
          <a:lstStyle/>
          <a:p>
            <a:endParaRPr/>
          </a:p>
        </p:txBody>
      </p:sp>
      <p:sp>
        <p:nvSpPr>
          <p:cNvPr id="5026" name="object 5026"/>
          <p:cNvSpPr/>
          <p:nvPr/>
        </p:nvSpPr>
        <p:spPr>
          <a:xfrm>
            <a:off x="6400799" y="3934967"/>
            <a:ext cx="9906" cy="4572"/>
          </a:xfrm>
          <a:custGeom>
            <a:avLst/>
            <a:gdLst/>
            <a:ahLst/>
            <a:cxnLst/>
            <a:rect l="l" t="t" r="r" b="b"/>
            <a:pathLst>
              <a:path w="9905" h="4572">
                <a:moveTo>
                  <a:pt x="9905" y="0"/>
                </a:moveTo>
                <a:lnTo>
                  <a:pt x="0" y="4572"/>
                </a:lnTo>
              </a:path>
            </a:pathLst>
          </a:custGeom>
          <a:ln w="12954">
            <a:solidFill>
              <a:srgbClr val="368092"/>
            </a:solidFill>
          </a:ln>
        </p:spPr>
        <p:txBody>
          <a:bodyPr wrap="square" lIns="0" tIns="0" rIns="0" bIns="0" rtlCol="0">
            <a:noAutofit/>
          </a:bodyPr>
          <a:lstStyle/>
          <a:p>
            <a:endParaRPr/>
          </a:p>
        </p:txBody>
      </p:sp>
      <p:sp>
        <p:nvSpPr>
          <p:cNvPr id="5027" name="object 5027"/>
          <p:cNvSpPr/>
          <p:nvPr/>
        </p:nvSpPr>
        <p:spPr>
          <a:xfrm>
            <a:off x="6391656" y="3939539"/>
            <a:ext cx="9144" cy="5334"/>
          </a:xfrm>
          <a:custGeom>
            <a:avLst/>
            <a:gdLst/>
            <a:ahLst/>
            <a:cxnLst/>
            <a:rect l="l" t="t" r="r" b="b"/>
            <a:pathLst>
              <a:path w="9144" h="5334">
                <a:moveTo>
                  <a:pt x="9144" y="0"/>
                </a:moveTo>
                <a:lnTo>
                  <a:pt x="0" y="5334"/>
                </a:lnTo>
              </a:path>
            </a:pathLst>
          </a:custGeom>
          <a:ln w="12954">
            <a:solidFill>
              <a:srgbClr val="388294"/>
            </a:solidFill>
          </a:ln>
        </p:spPr>
        <p:txBody>
          <a:bodyPr wrap="square" lIns="0" tIns="0" rIns="0" bIns="0" rtlCol="0">
            <a:noAutofit/>
          </a:bodyPr>
          <a:lstStyle/>
          <a:p>
            <a:endParaRPr/>
          </a:p>
        </p:txBody>
      </p:sp>
      <p:sp>
        <p:nvSpPr>
          <p:cNvPr id="5028" name="object 5028"/>
          <p:cNvSpPr/>
          <p:nvPr/>
        </p:nvSpPr>
        <p:spPr>
          <a:xfrm>
            <a:off x="6381749" y="3944873"/>
            <a:ext cx="9906" cy="6096"/>
          </a:xfrm>
          <a:custGeom>
            <a:avLst/>
            <a:gdLst/>
            <a:ahLst/>
            <a:cxnLst/>
            <a:rect l="l" t="t" r="r" b="b"/>
            <a:pathLst>
              <a:path w="9905" h="6096">
                <a:moveTo>
                  <a:pt x="9905" y="0"/>
                </a:moveTo>
                <a:lnTo>
                  <a:pt x="0" y="6096"/>
                </a:lnTo>
              </a:path>
            </a:pathLst>
          </a:custGeom>
          <a:ln w="12954">
            <a:solidFill>
              <a:srgbClr val="388496"/>
            </a:solidFill>
          </a:ln>
        </p:spPr>
        <p:txBody>
          <a:bodyPr wrap="square" lIns="0" tIns="0" rIns="0" bIns="0" rtlCol="0">
            <a:noAutofit/>
          </a:bodyPr>
          <a:lstStyle/>
          <a:p>
            <a:endParaRPr/>
          </a:p>
        </p:txBody>
      </p:sp>
      <p:sp>
        <p:nvSpPr>
          <p:cNvPr id="5029" name="object 5029"/>
          <p:cNvSpPr/>
          <p:nvPr/>
        </p:nvSpPr>
        <p:spPr>
          <a:xfrm>
            <a:off x="6373368" y="3950970"/>
            <a:ext cx="8382" cy="6096"/>
          </a:xfrm>
          <a:custGeom>
            <a:avLst/>
            <a:gdLst/>
            <a:ahLst/>
            <a:cxnLst/>
            <a:rect l="l" t="t" r="r" b="b"/>
            <a:pathLst>
              <a:path w="8382" h="6096">
                <a:moveTo>
                  <a:pt x="8382" y="0"/>
                </a:moveTo>
                <a:lnTo>
                  <a:pt x="0" y="6096"/>
                </a:lnTo>
              </a:path>
            </a:pathLst>
          </a:custGeom>
          <a:ln w="12953">
            <a:solidFill>
              <a:srgbClr val="398599"/>
            </a:solidFill>
          </a:ln>
        </p:spPr>
        <p:txBody>
          <a:bodyPr wrap="square" lIns="0" tIns="0" rIns="0" bIns="0" rtlCol="0">
            <a:noAutofit/>
          </a:bodyPr>
          <a:lstStyle/>
          <a:p>
            <a:endParaRPr/>
          </a:p>
        </p:txBody>
      </p:sp>
      <p:sp>
        <p:nvSpPr>
          <p:cNvPr id="5030" name="object 5030"/>
          <p:cNvSpPr/>
          <p:nvPr/>
        </p:nvSpPr>
        <p:spPr>
          <a:xfrm>
            <a:off x="6364985" y="3957066"/>
            <a:ext cx="8382" cy="6858"/>
          </a:xfrm>
          <a:custGeom>
            <a:avLst/>
            <a:gdLst/>
            <a:ahLst/>
            <a:cxnLst/>
            <a:rect l="l" t="t" r="r" b="b"/>
            <a:pathLst>
              <a:path w="8382" h="6858">
                <a:moveTo>
                  <a:pt x="8382" y="0"/>
                </a:moveTo>
                <a:lnTo>
                  <a:pt x="0" y="6858"/>
                </a:lnTo>
              </a:path>
            </a:pathLst>
          </a:custGeom>
          <a:ln w="12954">
            <a:solidFill>
              <a:srgbClr val="3A879C"/>
            </a:solidFill>
          </a:ln>
        </p:spPr>
        <p:txBody>
          <a:bodyPr wrap="square" lIns="0" tIns="0" rIns="0" bIns="0" rtlCol="0">
            <a:noAutofit/>
          </a:bodyPr>
          <a:lstStyle/>
          <a:p>
            <a:endParaRPr/>
          </a:p>
        </p:txBody>
      </p:sp>
      <p:sp>
        <p:nvSpPr>
          <p:cNvPr id="5031" name="object 5031"/>
          <p:cNvSpPr/>
          <p:nvPr/>
        </p:nvSpPr>
        <p:spPr>
          <a:xfrm>
            <a:off x="6356603" y="3963923"/>
            <a:ext cx="8382" cy="7620"/>
          </a:xfrm>
          <a:custGeom>
            <a:avLst/>
            <a:gdLst/>
            <a:ahLst/>
            <a:cxnLst/>
            <a:rect l="l" t="t" r="r" b="b"/>
            <a:pathLst>
              <a:path w="8382" h="7620">
                <a:moveTo>
                  <a:pt x="8382" y="0"/>
                </a:moveTo>
                <a:lnTo>
                  <a:pt x="0" y="7620"/>
                </a:lnTo>
              </a:path>
            </a:pathLst>
          </a:custGeom>
          <a:ln w="12953">
            <a:solidFill>
              <a:srgbClr val="3A899E"/>
            </a:solidFill>
          </a:ln>
        </p:spPr>
        <p:txBody>
          <a:bodyPr wrap="square" lIns="0" tIns="0" rIns="0" bIns="0" rtlCol="0">
            <a:noAutofit/>
          </a:bodyPr>
          <a:lstStyle/>
          <a:p>
            <a:endParaRPr/>
          </a:p>
        </p:txBody>
      </p:sp>
      <p:sp>
        <p:nvSpPr>
          <p:cNvPr id="5032" name="object 5032"/>
          <p:cNvSpPr/>
          <p:nvPr/>
        </p:nvSpPr>
        <p:spPr>
          <a:xfrm>
            <a:off x="6349746" y="3971544"/>
            <a:ext cx="6858" cy="8382"/>
          </a:xfrm>
          <a:custGeom>
            <a:avLst/>
            <a:gdLst/>
            <a:ahLst/>
            <a:cxnLst/>
            <a:rect l="l" t="t" r="r" b="b"/>
            <a:pathLst>
              <a:path w="6858" h="8382">
                <a:moveTo>
                  <a:pt x="6858" y="0"/>
                </a:moveTo>
                <a:lnTo>
                  <a:pt x="0" y="8382"/>
                </a:lnTo>
              </a:path>
            </a:pathLst>
          </a:custGeom>
          <a:ln w="12954">
            <a:solidFill>
              <a:srgbClr val="3B8B9F"/>
            </a:solidFill>
          </a:ln>
        </p:spPr>
        <p:txBody>
          <a:bodyPr wrap="square" lIns="0" tIns="0" rIns="0" bIns="0" rtlCol="0">
            <a:noAutofit/>
          </a:bodyPr>
          <a:lstStyle/>
          <a:p>
            <a:endParaRPr/>
          </a:p>
        </p:txBody>
      </p:sp>
      <p:sp>
        <p:nvSpPr>
          <p:cNvPr id="5033" name="object 5033"/>
          <p:cNvSpPr/>
          <p:nvPr/>
        </p:nvSpPr>
        <p:spPr>
          <a:xfrm>
            <a:off x="6342887" y="3979926"/>
            <a:ext cx="6858" cy="8382"/>
          </a:xfrm>
          <a:custGeom>
            <a:avLst/>
            <a:gdLst/>
            <a:ahLst/>
            <a:cxnLst/>
            <a:rect l="l" t="t" r="r" b="b"/>
            <a:pathLst>
              <a:path w="6858" h="8382">
                <a:moveTo>
                  <a:pt x="6858" y="0"/>
                </a:moveTo>
                <a:lnTo>
                  <a:pt x="0" y="8382"/>
                </a:lnTo>
              </a:path>
            </a:pathLst>
          </a:custGeom>
          <a:ln w="12954">
            <a:solidFill>
              <a:srgbClr val="3B8EA1"/>
            </a:solidFill>
          </a:ln>
        </p:spPr>
        <p:txBody>
          <a:bodyPr wrap="square" lIns="0" tIns="0" rIns="0" bIns="0" rtlCol="0">
            <a:noAutofit/>
          </a:bodyPr>
          <a:lstStyle/>
          <a:p>
            <a:endParaRPr/>
          </a:p>
        </p:txBody>
      </p:sp>
      <p:sp>
        <p:nvSpPr>
          <p:cNvPr id="5034" name="object 5034"/>
          <p:cNvSpPr/>
          <p:nvPr/>
        </p:nvSpPr>
        <p:spPr>
          <a:xfrm>
            <a:off x="6336792" y="3988307"/>
            <a:ext cx="6095" cy="9144"/>
          </a:xfrm>
          <a:custGeom>
            <a:avLst/>
            <a:gdLst/>
            <a:ahLst/>
            <a:cxnLst/>
            <a:rect l="l" t="t" r="r" b="b"/>
            <a:pathLst>
              <a:path w="6096" h="9144">
                <a:moveTo>
                  <a:pt x="6096" y="0"/>
                </a:moveTo>
                <a:lnTo>
                  <a:pt x="0" y="9144"/>
                </a:lnTo>
              </a:path>
            </a:pathLst>
          </a:custGeom>
          <a:ln w="12954">
            <a:solidFill>
              <a:srgbClr val="3C8FA3"/>
            </a:solidFill>
          </a:ln>
        </p:spPr>
        <p:txBody>
          <a:bodyPr wrap="square" lIns="0" tIns="0" rIns="0" bIns="0" rtlCol="0">
            <a:noAutofit/>
          </a:bodyPr>
          <a:lstStyle/>
          <a:p>
            <a:endParaRPr/>
          </a:p>
        </p:txBody>
      </p:sp>
      <p:sp>
        <p:nvSpPr>
          <p:cNvPr id="5035" name="object 5035"/>
          <p:cNvSpPr/>
          <p:nvPr/>
        </p:nvSpPr>
        <p:spPr>
          <a:xfrm>
            <a:off x="6330696" y="3997451"/>
            <a:ext cx="6095" cy="9906"/>
          </a:xfrm>
          <a:custGeom>
            <a:avLst/>
            <a:gdLst/>
            <a:ahLst/>
            <a:cxnLst/>
            <a:rect l="l" t="t" r="r" b="b"/>
            <a:pathLst>
              <a:path w="6096" h="9905">
                <a:moveTo>
                  <a:pt x="6096" y="0"/>
                </a:moveTo>
                <a:lnTo>
                  <a:pt x="0" y="9906"/>
                </a:lnTo>
              </a:path>
            </a:pathLst>
          </a:custGeom>
          <a:ln w="12954">
            <a:solidFill>
              <a:srgbClr val="3D91A4"/>
            </a:solidFill>
          </a:ln>
        </p:spPr>
        <p:txBody>
          <a:bodyPr wrap="square" lIns="0" tIns="0" rIns="0" bIns="0" rtlCol="0">
            <a:noAutofit/>
          </a:bodyPr>
          <a:lstStyle/>
          <a:p>
            <a:endParaRPr/>
          </a:p>
        </p:txBody>
      </p:sp>
      <p:sp>
        <p:nvSpPr>
          <p:cNvPr id="5036" name="object 5036"/>
          <p:cNvSpPr/>
          <p:nvPr/>
        </p:nvSpPr>
        <p:spPr>
          <a:xfrm>
            <a:off x="6326123" y="4007357"/>
            <a:ext cx="4571" cy="10668"/>
          </a:xfrm>
          <a:custGeom>
            <a:avLst/>
            <a:gdLst/>
            <a:ahLst/>
            <a:cxnLst/>
            <a:rect l="l" t="t" r="r" b="b"/>
            <a:pathLst>
              <a:path w="4572" h="10667">
                <a:moveTo>
                  <a:pt x="4572" y="0"/>
                </a:moveTo>
                <a:lnTo>
                  <a:pt x="0" y="10668"/>
                </a:lnTo>
              </a:path>
            </a:pathLst>
          </a:custGeom>
          <a:ln w="12954">
            <a:solidFill>
              <a:srgbClr val="3D92A6"/>
            </a:solidFill>
          </a:ln>
        </p:spPr>
        <p:txBody>
          <a:bodyPr wrap="square" lIns="0" tIns="0" rIns="0" bIns="0" rtlCol="0">
            <a:noAutofit/>
          </a:bodyPr>
          <a:lstStyle/>
          <a:p>
            <a:endParaRPr/>
          </a:p>
        </p:txBody>
      </p:sp>
      <p:sp>
        <p:nvSpPr>
          <p:cNvPr id="5037" name="object 5037"/>
          <p:cNvSpPr/>
          <p:nvPr/>
        </p:nvSpPr>
        <p:spPr>
          <a:xfrm>
            <a:off x="6317741" y="4018026"/>
            <a:ext cx="8381" cy="21336"/>
          </a:xfrm>
          <a:custGeom>
            <a:avLst/>
            <a:gdLst/>
            <a:ahLst/>
            <a:cxnLst/>
            <a:rect l="l" t="t" r="r" b="b"/>
            <a:pathLst>
              <a:path w="8382" h="21336">
                <a:moveTo>
                  <a:pt x="8382" y="0"/>
                </a:moveTo>
                <a:lnTo>
                  <a:pt x="3810" y="10668"/>
                </a:lnTo>
                <a:lnTo>
                  <a:pt x="0" y="21336"/>
                </a:lnTo>
              </a:path>
            </a:pathLst>
          </a:custGeom>
          <a:ln w="12953">
            <a:solidFill>
              <a:srgbClr val="3E92A8"/>
            </a:solidFill>
          </a:ln>
        </p:spPr>
        <p:txBody>
          <a:bodyPr wrap="square" lIns="0" tIns="0" rIns="0" bIns="0" rtlCol="0">
            <a:noAutofit/>
          </a:bodyPr>
          <a:lstStyle/>
          <a:p>
            <a:endParaRPr/>
          </a:p>
        </p:txBody>
      </p:sp>
      <p:sp>
        <p:nvSpPr>
          <p:cNvPr id="5038" name="object 5038"/>
          <p:cNvSpPr/>
          <p:nvPr/>
        </p:nvSpPr>
        <p:spPr>
          <a:xfrm>
            <a:off x="6314694" y="4039361"/>
            <a:ext cx="3047" cy="10668"/>
          </a:xfrm>
          <a:custGeom>
            <a:avLst/>
            <a:gdLst/>
            <a:ahLst/>
            <a:cxnLst/>
            <a:rect l="l" t="t" r="r" b="b"/>
            <a:pathLst>
              <a:path w="3048" h="10667">
                <a:moveTo>
                  <a:pt x="3048" y="0"/>
                </a:moveTo>
                <a:lnTo>
                  <a:pt x="0" y="10668"/>
                </a:lnTo>
              </a:path>
            </a:pathLst>
          </a:custGeom>
          <a:ln w="12954">
            <a:solidFill>
              <a:srgbClr val="3E93A9"/>
            </a:solidFill>
          </a:ln>
        </p:spPr>
        <p:txBody>
          <a:bodyPr wrap="square" lIns="0" tIns="0" rIns="0" bIns="0" rtlCol="0">
            <a:noAutofit/>
          </a:bodyPr>
          <a:lstStyle/>
          <a:p>
            <a:endParaRPr/>
          </a:p>
        </p:txBody>
      </p:sp>
      <p:sp>
        <p:nvSpPr>
          <p:cNvPr id="5039" name="object 5039"/>
          <p:cNvSpPr/>
          <p:nvPr/>
        </p:nvSpPr>
        <p:spPr>
          <a:xfrm>
            <a:off x="6312408" y="4050029"/>
            <a:ext cx="2285" cy="10668"/>
          </a:xfrm>
          <a:custGeom>
            <a:avLst/>
            <a:gdLst/>
            <a:ahLst/>
            <a:cxnLst/>
            <a:rect l="l" t="t" r="r" b="b"/>
            <a:pathLst>
              <a:path w="2286" h="10667">
                <a:moveTo>
                  <a:pt x="2286" y="0"/>
                </a:moveTo>
                <a:lnTo>
                  <a:pt x="0" y="10668"/>
                </a:lnTo>
              </a:path>
            </a:pathLst>
          </a:custGeom>
          <a:ln w="12953">
            <a:solidFill>
              <a:srgbClr val="3F94AA"/>
            </a:solidFill>
          </a:ln>
        </p:spPr>
        <p:txBody>
          <a:bodyPr wrap="square" lIns="0" tIns="0" rIns="0" bIns="0" rtlCol="0">
            <a:noAutofit/>
          </a:bodyPr>
          <a:lstStyle/>
          <a:p>
            <a:endParaRPr/>
          </a:p>
        </p:txBody>
      </p:sp>
      <p:sp>
        <p:nvSpPr>
          <p:cNvPr id="5040" name="object 5040"/>
          <p:cNvSpPr/>
          <p:nvPr/>
        </p:nvSpPr>
        <p:spPr>
          <a:xfrm>
            <a:off x="6310883" y="4060698"/>
            <a:ext cx="1523" cy="10668"/>
          </a:xfrm>
          <a:custGeom>
            <a:avLst/>
            <a:gdLst/>
            <a:ahLst/>
            <a:cxnLst/>
            <a:rect l="l" t="t" r="r" b="b"/>
            <a:pathLst>
              <a:path w="1524" h="10667">
                <a:moveTo>
                  <a:pt x="1524" y="0"/>
                </a:moveTo>
                <a:lnTo>
                  <a:pt x="0" y="10668"/>
                </a:lnTo>
              </a:path>
            </a:pathLst>
          </a:custGeom>
          <a:ln w="12954">
            <a:solidFill>
              <a:srgbClr val="4094AA"/>
            </a:solidFill>
          </a:ln>
        </p:spPr>
        <p:txBody>
          <a:bodyPr wrap="square" lIns="0" tIns="0" rIns="0" bIns="0" rtlCol="0">
            <a:noAutofit/>
          </a:bodyPr>
          <a:lstStyle/>
          <a:p>
            <a:endParaRPr/>
          </a:p>
        </p:txBody>
      </p:sp>
      <p:sp>
        <p:nvSpPr>
          <p:cNvPr id="5041" name="object 5041"/>
          <p:cNvSpPr/>
          <p:nvPr/>
        </p:nvSpPr>
        <p:spPr>
          <a:xfrm>
            <a:off x="6309359" y="4071366"/>
            <a:ext cx="1523" cy="38100"/>
          </a:xfrm>
          <a:custGeom>
            <a:avLst/>
            <a:gdLst/>
            <a:ahLst/>
            <a:cxnLst/>
            <a:rect l="l" t="t" r="r" b="b"/>
            <a:pathLst>
              <a:path w="1524" h="38100">
                <a:moveTo>
                  <a:pt x="1524" y="0"/>
                </a:moveTo>
                <a:lnTo>
                  <a:pt x="762" y="11430"/>
                </a:lnTo>
                <a:lnTo>
                  <a:pt x="0" y="22098"/>
                </a:lnTo>
                <a:lnTo>
                  <a:pt x="0" y="30480"/>
                </a:lnTo>
                <a:lnTo>
                  <a:pt x="762" y="38100"/>
                </a:lnTo>
              </a:path>
            </a:pathLst>
          </a:custGeom>
          <a:ln w="12953">
            <a:solidFill>
              <a:srgbClr val="4094AB"/>
            </a:solidFill>
          </a:ln>
        </p:spPr>
        <p:txBody>
          <a:bodyPr wrap="square" lIns="0" tIns="0" rIns="0" bIns="0" rtlCol="0">
            <a:noAutofit/>
          </a:bodyPr>
          <a:lstStyle/>
          <a:p>
            <a:endParaRPr/>
          </a:p>
        </p:txBody>
      </p:sp>
      <p:sp>
        <p:nvSpPr>
          <p:cNvPr id="5042" name="object 5042"/>
          <p:cNvSpPr/>
          <p:nvPr/>
        </p:nvSpPr>
        <p:spPr>
          <a:xfrm>
            <a:off x="6310122" y="4109466"/>
            <a:ext cx="1524" cy="6858"/>
          </a:xfrm>
          <a:custGeom>
            <a:avLst/>
            <a:gdLst/>
            <a:ahLst/>
            <a:cxnLst/>
            <a:rect l="l" t="t" r="r" b="b"/>
            <a:pathLst>
              <a:path w="1524" h="6858">
                <a:moveTo>
                  <a:pt x="0" y="0"/>
                </a:moveTo>
                <a:lnTo>
                  <a:pt x="1524" y="6858"/>
                </a:lnTo>
              </a:path>
            </a:pathLst>
          </a:custGeom>
          <a:ln w="12954">
            <a:solidFill>
              <a:srgbClr val="4094AA"/>
            </a:solidFill>
          </a:ln>
        </p:spPr>
        <p:txBody>
          <a:bodyPr wrap="square" lIns="0" tIns="0" rIns="0" bIns="0" rtlCol="0">
            <a:noAutofit/>
          </a:bodyPr>
          <a:lstStyle/>
          <a:p>
            <a:endParaRPr/>
          </a:p>
        </p:txBody>
      </p:sp>
      <p:sp>
        <p:nvSpPr>
          <p:cNvPr id="5043" name="object 5043"/>
          <p:cNvSpPr/>
          <p:nvPr/>
        </p:nvSpPr>
        <p:spPr>
          <a:xfrm>
            <a:off x="6311645" y="4116323"/>
            <a:ext cx="2286" cy="7620"/>
          </a:xfrm>
          <a:custGeom>
            <a:avLst/>
            <a:gdLst/>
            <a:ahLst/>
            <a:cxnLst/>
            <a:rect l="l" t="t" r="r" b="b"/>
            <a:pathLst>
              <a:path w="2286" h="7620">
                <a:moveTo>
                  <a:pt x="0" y="0"/>
                </a:moveTo>
                <a:lnTo>
                  <a:pt x="2286" y="7620"/>
                </a:lnTo>
              </a:path>
            </a:pathLst>
          </a:custGeom>
          <a:ln w="12954">
            <a:solidFill>
              <a:srgbClr val="3E93AA"/>
            </a:solidFill>
          </a:ln>
        </p:spPr>
        <p:txBody>
          <a:bodyPr wrap="square" lIns="0" tIns="0" rIns="0" bIns="0" rtlCol="0">
            <a:noAutofit/>
          </a:bodyPr>
          <a:lstStyle/>
          <a:p>
            <a:endParaRPr/>
          </a:p>
        </p:txBody>
      </p:sp>
      <p:sp>
        <p:nvSpPr>
          <p:cNvPr id="5044" name="object 5044"/>
          <p:cNvSpPr/>
          <p:nvPr/>
        </p:nvSpPr>
        <p:spPr>
          <a:xfrm>
            <a:off x="6313932" y="4123944"/>
            <a:ext cx="2286" cy="6858"/>
          </a:xfrm>
          <a:custGeom>
            <a:avLst/>
            <a:gdLst/>
            <a:ahLst/>
            <a:cxnLst/>
            <a:rect l="l" t="t" r="r" b="b"/>
            <a:pathLst>
              <a:path w="2286" h="6858">
                <a:moveTo>
                  <a:pt x="0" y="0"/>
                </a:moveTo>
                <a:lnTo>
                  <a:pt x="2286" y="6858"/>
                </a:lnTo>
              </a:path>
            </a:pathLst>
          </a:custGeom>
          <a:ln w="12954">
            <a:solidFill>
              <a:srgbClr val="3E93A9"/>
            </a:solidFill>
          </a:ln>
        </p:spPr>
        <p:txBody>
          <a:bodyPr wrap="square" lIns="0" tIns="0" rIns="0" bIns="0" rtlCol="0">
            <a:noAutofit/>
          </a:bodyPr>
          <a:lstStyle/>
          <a:p>
            <a:endParaRPr/>
          </a:p>
        </p:txBody>
      </p:sp>
      <p:sp>
        <p:nvSpPr>
          <p:cNvPr id="5045" name="object 5045"/>
          <p:cNvSpPr/>
          <p:nvPr/>
        </p:nvSpPr>
        <p:spPr>
          <a:xfrm>
            <a:off x="6316217" y="4130801"/>
            <a:ext cx="2286" cy="6096"/>
          </a:xfrm>
          <a:custGeom>
            <a:avLst/>
            <a:gdLst/>
            <a:ahLst/>
            <a:cxnLst/>
            <a:rect l="l" t="t" r="r" b="b"/>
            <a:pathLst>
              <a:path w="2286" h="6096">
                <a:moveTo>
                  <a:pt x="0" y="0"/>
                </a:moveTo>
                <a:lnTo>
                  <a:pt x="2286" y="6096"/>
                </a:lnTo>
              </a:path>
            </a:pathLst>
          </a:custGeom>
          <a:ln w="12954">
            <a:solidFill>
              <a:srgbClr val="3D92A6"/>
            </a:solidFill>
          </a:ln>
        </p:spPr>
        <p:txBody>
          <a:bodyPr wrap="square" lIns="0" tIns="0" rIns="0" bIns="0" rtlCol="0">
            <a:noAutofit/>
          </a:bodyPr>
          <a:lstStyle/>
          <a:p>
            <a:endParaRPr/>
          </a:p>
        </p:txBody>
      </p:sp>
      <p:sp>
        <p:nvSpPr>
          <p:cNvPr id="5046" name="object 5046"/>
          <p:cNvSpPr/>
          <p:nvPr/>
        </p:nvSpPr>
        <p:spPr>
          <a:xfrm>
            <a:off x="6318504" y="4136898"/>
            <a:ext cx="3810" cy="6858"/>
          </a:xfrm>
          <a:custGeom>
            <a:avLst/>
            <a:gdLst/>
            <a:ahLst/>
            <a:cxnLst/>
            <a:rect l="l" t="t" r="r" b="b"/>
            <a:pathLst>
              <a:path w="3810" h="6858">
                <a:moveTo>
                  <a:pt x="0" y="0"/>
                </a:moveTo>
                <a:lnTo>
                  <a:pt x="3810" y="6858"/>
                </a:lnTo>
              </a:path>
            </a:pathLst>
          </a:custGeom>
          <a:ln w="12954">
            <a:solidFill>
              <a:srgbClr val="3D91A5"/>
            </a:solidFill>
          </a:ln>
        </p:spPr>
        <p:txBody>
          <a:bodyPr wrap="square" lIns="0" tIns="0" rIns="0" bIns="0" rtlCol="0">
            <a:noAutofit/>
          </a:bodyPr>
          <a:lstStyle/>
          <a:p>
            <a:endParaRPr/>
          </a:p>
        </p:txBody>
      </p:sp>
      <p:sp>
        <p:nvSpPr>
          <p:cNvPr id="5047" name="object 5047"/>
          <p:cNvSpPr/>
          <p:nvPr/>
        </p:nvSpPr>
        <p:spPr>
          <a:xfrm>
            <a:off x="6322314" y="4143755"/>
            <a:ext cx="3810" cy="6096"/>
          </a:xfrm>
          <a:custGeom>
            <a:avLst/>
            <a:gdLst/>
            <a:ahLst/>
            <a:cxnLst/>
            <a:rect l="l" t="t" r="r" b="b"/>
            <a:pathLst>
              <a:path w="3810" h="6096">
                <a:moveTo>
                  <a:pt x="0" y="0"/>
                </a:moveTo>
                <a:lnTo>
                  <a:pt x="3810" y="6096"/>
                </a:lnTo>
              </a:path>
            </a:pathLst>
          </a:custGeom>
          <a:ln w="12954">
            <a:solidFill>
              <a:srgbClr val="3C90A3"/>
            </a:solidFill>
          </a:ln>
        </p:spPr>
        <p:txBody>
          <a:bodyPr wrap="square" lIns="0" tIns="0" rIns="0" bIns="0" rtlCol="0">
            <a:noAutofit/>
          </a:bodyPr>
          <a:lstStyle/>
          <a:p>
            <a:endParaRPr/>
          </a:p>
        </p:txBody>
      </p:sp>
      <p:sp>
        <p:nvSpPr>
          <p:cNvPr id="5048" name="object 5048"/>
          <p:cNvSpPr/>
          <p:nvPr/>
        </p:nvSpPr>
        <p:spPr>
          <a:xfrm>
            <a:off x="6326123" y="4149851"/>
            <a:ext cx="3810" cy="5334"/>
          </a:xfrm>
          <a:custGeom>
            <a:avLst/>
            <a:gdLst/>
            <a:ahLst/>
            <a:cxnLst/>
            <a:rect l="l" t="t" r="r" b="b"/>
            <a:pathLst>
              <a:path w="3810" h="5334">
                <a:moveTo>
                  <a:pt x="0" y="0"/>
                </a:moveTo>
                <a:lnTo>
                  <a:pt x="3810" y="5334"/>
                </a:lnTo>
              </a:path>
            </a:pathLst>
          </a:custGeom>
          <a:ln w="12954">
            <a:solidFill>
              <a:srgbClr val="3C8EA2"/>
            </a:solidFill>
          </a:ln>
        </p:spPr>
        <p:txBody>
          <a:bodyPr wrap="square" lIns="0" tIns="0" rIns="0" bIns="0" rtlCol="0">
            <a:noAutofit/>
          </a:bodyPr>
          <a:lstStyle/>
          <a:p>
            <a:endParaRPr/>
          </a:p>
        </p:txBody>
      </p:sp>
      <p:sp>
        <p:nvSpPr>
          <p:cNvPr id="5049" name="object 5049"/>
          <p:cNvSpPr/>
          <p:nvPr/>
        </p:nvSpPr>
        <p:spPr>
          <a:xfrm>
            <a:off x="6329933" y="4155185"/>
            <a:ext cx="4572" cy="4572"/>
          </a:xfrm>
          <a:custGeom>
            <a:avLst/>
            <a:gdLst/>
            <a:ahLst/>
            <a:cxnLst/>
            <a:rect l="l" t="t" r="r" b="b"/>
            <a:pathLst>
              <a:path w="4572" h="4572">
                <a:moveTo>
                  <a:pt x="0" y="0"/>
                </a:moveTo>
                <a:lnTo>
                  <a:pt x="4572" y="4572"/>
                </a:lnTo>
              </a:path>
            </a:pathLst>
          </a:custGeom>
          <a:ln w="12954">
            <a:solidFill>
              <a:srgbClr val="3B8B9F"/>
            </a:solidFill>
          </a:ln>
        </p:spPr>
        <p:txBody>
          <a:bodyPr wrap="square" lIns="0" tIns="0" rIns="0" bIns="0" rtlCol="0">
            <a:noAutofit/>
          </a:bodyPr>
          <a:lstStyle/>
          <a:p>
            <a:endParaRPr/>
          </a:p>
        </p:txBody>
      </p:sp>
      <p:sp>
        <p:nvSpPr>
          <p:cNvPr id="5050" name="object 5050"/>
          <p:cNvSpPr/>
          <p:nvPr/>
        </p:nvSpPr>
        <p:spPr>
          <a:xfrm>
            <a:off x="6334505" y="4159757"/>
            <a:ext cx="4572" cy="4572"/>
          </a:xfrm>
          <a:custGeom>
            <a:avLst/>
            <a:gdLst/>
            <a:ahLst/>
            <a:cxnLst/>
            <a:rect l="l" t="t" r="r" b="b"/>
            <a:pathLst>
              <a:path w="4572" h="4572">
                <a:moveTo>
                  <a:pt x="0" y="0"/>
                </a:moveTo>
                <a:lnTo>
                  <a:pt x="4572" y="4572"/>
                </a:lnTo>
              </a:path>
            </a:pathLst>
          </a:custGeom>
          <a:ln w="12954">
            <a:solidFill>
              <a:srgbClr val="3A889D"/>
            </a:solidFill>
          </a:ln>
        </p:spPr>
        <p:txBody>
          <a:bodyPr wrap="square" lIns="0" tIns="0" rIns="0" bIns="0" rtlCol="0">
            <a:noAutofit/>
          </a:bodyPr>
          <a:lstStyle/>
          <a:p>
            <a:endParaRPr/>
          </a:p>
        </p:txBody>
      </p:sp>
      <p:sp>
        <p:nvSpPr>
          <p:cNvPr id="5051" name="object 5051"/>
          <p:cNvSpPr/>
          <p:nvPr/>
        </p:nvSpPr>
        <p:spPr>
          <a:xfrm>
            <a:off x="6339077" y="4164329"/>
            <a:ext cx="4572" cy="3047"/>
          </a:xfrm>
          <a:custGeom>
            <a:avLst/>
            <a:gdLst/>
            <a:ahLst/>
            <a:cxnLst/>
            <a:rect l="l" t="t" r="r" b="b"/>
            <a:pathLst>
              <a:path w="4572" h="3048">
                <a:moveTo>
                  <a:pt x="0" y="0"/>
                </a:moveTo>
                <a:lnTo>
                  <a:pt x="4572" y="3047"/>
                </a:lnTo>
              </a:path>
            </a:pathLst>
          </a:custGeom>
          <a:ln w="12954">
            <a:solidFill>
              <a:srgbClr val="398598"/>
            </a:solidFill>
          </a:ln>
        </p:spPr>
        <p:txBody>
          <a:bodyPr wrap="square" lIns="0" tIns="0" rIns="0" bIns="0" rtlCol="0">
            <a:noAutofit/>
          </a:bodyPr>
          <a:lstStyle/>
          <a:p>
            <a:endParaRPr/>
          </a:p>
        </p:txBody>
      </p:sp>
      <p:sp>
        <p:nvSpPr>
          <p:cNvPr id="5052" name="object 5052"/>
          <p:cNvSpPr/>
          <p:nvPr/>
        </p:nvSpPr>
        <p:spPr>
          <a:xfrm>
            <a:off x="6343650" y="4167377"/>
            <a:ext cx="5334" cy="2285"/>
          </a:xfrm>
          <a:custGeom>
            <a:avLst/>
            <a:gdLst/>
            <a:ahLst/>
            <a:cxnLst/>
            <a:rect l="l" t="t" r="r" b="b"/>
            <a:pathLst>
              <a:path w="5334" h="2286">
                <a:moveTo>
                  <a:pt x="0" y="0"/>
                </a:moveTo>
                <a:lnTo>
                  <a:pt x="5334" y="2285"/>
                </a:lnTo>
              </a:path>
            </a:pathLst>
          </a:custGeom>
          <a:ln w="12954">
            <a:solidFill>
              <a:srgbClr val="378293"/>
            </a:solidFill>
          </a:ln>
        </p:spPr>
        <p:txBody>
          <a:bodyPr wrap="square" lIns="0" tIns="0" rIns="0" bIns="0" rtlCol="0">
            <a:noAutofit/>
          </a:bodyPr>
          <a:lstStyle/>
          <a:p>
            <a:endParaRPr/>
          </a:p>
        </p:txBody>
      </p:sp>
      <p:sp>
        <p:nvSpPr>
          <p:cNvPr id="5053" name="object 5053"/>
          <p:cNvSpPr/>
          <p:nvPr/>
        </p:nvSpPr>
        <p:spPr>
          <a:xfrm>
            <a:off x="6348983" y="4169664"/>
            <a:ext cx="5334" cy="2285"/>
          </a:xfrm>
          <a:custGeom>
            <a:avLst/>
            <a:gdLst/>
            <a:ahLst/>
            <a:cxnLst/>
            <a:rect l="l" t="t" r="r" b="b"/>
            <a:pathLst>
              <a:path w="5334" h="2286">
                <a:moveTo>
                  <a:pt x="0" y="0"/>
                </a:moveTo>
                <a:lnTo>
                  <a:pt x="5334" y="2285"/>
                </a:lnTo>
              </a:path>
            </a:pathLst>
          </a:custGeom>
          <a:ln w="12954">
            <a:solidFill>
              <a:srgbClr val="347C8F"/>
            </a:solidFill>
          </a:ln>
        </p:spPr>
        <p:txBody>
          <a:bodyPr wrap="square" lIns="0" tIns="0" rIns="0" bIns="0" rtlCol="0">
            <a:noAutofit/>
          </a:bodyPr>
          <a:lstStyle/>
          <a:p>
            <a:endParaRPr/>
          </a:p>
        </p:txBody>
      </p:sp>
      <p:sp>
        <p:nvSpPr>
          <p:cNvPr id="5054" name="object 5054"/>
          <p:cNvSpPr/>
          <p:nvPr/>
        </p:nvSpPr>
        <p:spPr>
          <a:xfrm>
            <a:off x="6354317" y="4171949"/>
            <a:ext cx="5334" cy="761"/>
          </a:xfrm>
          <a:custGeom>
            <a:avLst/>
            <a:gdLst/>
            <a:ahLst/>
            <a:cxnLst/>
            <a:rect l="l" t="t" r="r" b="b"/>
            <a:pathLst>
              <a:path w="5334" h="762">
                <a:moveTo>
                  <a:pt x="0" y="0"/>
                </a:moveTo>
                <a:lnTo>
                  <a:pt x="5334" y="761"/>
                </a:lnTo>
              </a:path>
            </a:pathLst>
          </a:custGeom>
          <a:ln w="12954">
            <a:solidFill>
              <a:srgbClr val="327989"/>
            </a:solidFill>
          </a:ln>
        </p:spPr>
        <p:txBody>
          <a:bodyPr wrap="square" lIns="0" tIns="0" rIns="0" bIns="0" rtlCol="0">
            <a:noAutofit/>
          </a:bodyPr>
          <a:lstStyle/>
          <a:p>
            <a:endParaRPr/>
          </a:p>
        </p:txBody>
      </p:sp>
      <p:sp>
        <p:nvSpPr>
          <p:cNvPr id="5055" name="object 5055"/>
          <p:cNvSpPr/>
          <p:nvPr/>
        </p:nvSpPr>
        <p:spPr>
          <a:xfrm>
            <a:off x="6359651" y="4172711"/>
            <a:ext cx="6096" cy="761"/>
          </a:xfrm>
          <a:custGeom>
            <a:avLst/>
            <a:gdLst/>
            <a:ahLst/>
            <a:cxnLst/>
            <a:rect l="l" t="t" r="r" b="b"/>
            <a:pathLst>
              <a:path w="6096" h="762">
                <a:moveTo>
                  <a:pt x="0" y="0"/>
                </a:moveTo>
                <a:lnTo>
                  <a:pt x="6096" y="761"/>
                </a:lnTo>
              </a:path>
            </a:pathLst>
          </a:custGeom>
          <a:ln w="12954">
            <a:solidFill>
              <a:srgbClr val="347C8F"/>
            </a:solidFill>
          </a:ln>
        </p:spPr>
        <p:txBody>
          <a:bodyPr wrap="square" lIns="0" tIns="0" rIns="0" bIns="0" rtlCol="0">
            <a:noAutofit/>
          </a:bodyPr>
          <a:lstStyle/>
          <a:p>
            <a:endParaRPr/>
          </a:p>
        </p:txBody>
      </p:sp>
      <p:sp>
        <p:nvSpPr>
          <p:cNvPr id="5056" name="object 5056"/>
          <p:cNvSpPr/>
          <p:nvPr/>
        </p:nvSpPr>
        <p:spPr>
          <a:xfrm>
            <a:off x="6365748" y="4172711"/>
            <a:ext cx="5334" cy="762"/>
          </a:xfrm>
          <a:custGeom>
            <a:avLst/>
            <a:gdLst/>
            <a:ahLst/>
            <a:cxnLst/>
            <a:rect l="l" t="t" r="r" b="b"/>
            <a:pathLst>
              <a:path w="5334" h="762">
                <a:moveTo>
                  <a:pt x="0" y="762"/>
                </a:moveTo>
                <a:lnTo>
                  <a:pt x="5334" y="0"/>
                </a:lnTo>
              </a:path>
            </a:pathLst>
          </a:custGeom>
          <a:ln w="12954">
            <a:solidFill>
              <a:srgbClr val="378294"/>
            </a:solidFill>
          </a:ln>
        </p:spPr>
        <p:txBody>
          <a:bodyPr wrap="square" lIns="0" tIns="0" rIns="0" bIns="0" rtlCol="0">
            <a:noAutofit/>
          </a:bodyPr>
          <a:lstStyle/>
          <a:p>
            <a:endParaRPr/>
          </a:p>
        </p:txBody>
      </p:sp>
      <p:sp>
        <p:nvSpPr>
          <p:cNvPr id="5057" name="object 5057"/>
          <p:cNvSpPr/>
          <p:nvPr/>
        </p:nvSpPr>
        <p:spPr>
          <a:xfrm>
            <a:off x="6371082" y="4171949"/>
            <a:ext cx="5334" cy="762"/>
          </a:xfrm>
          <a:custGeom>
            <a:avLst/>
            <a:gdLst/>
            <a:ahLst/>
            <a:cxnLst/>
            <a:rect l="l" t="t" r="r" b="b"/>
            <a:pathLst>
              <a:path w="5334" h="762">
                <a:moveTo>
                  <a:pt x="0" y="762"/>
                </a:moveTo>
                <a:lnTo>
                  <a:pt x="5334" y="0"/>
                </a:lnTo>
              </a:path>
            </a:pathLst>
          </a:custGeom>
          <a:ln w="12954">
            <a:solidFill>
              <a:srgbClr val="398699"/>
            </a:solidFill>
          </a:ln>
        </p:spPr>
        <p:txBody>
          <a:bodyPr wrap="square" lIns="0" tIns="0" rIns="0" bIns="0" rtlCol="0">
            <a:noAutofit/>
          </a:bodyPr>
          <a:lstStyle/>
          <a:p>
            <a:endParaRPr/>
          </a:p>
        </p:txBody>
      </p:sp>
      <p:sp>
        <p:nvSpPr>
          <p:cNvPr id="5058" name="object 5058"/>
          <p:cNvSpPr/>
          <p:nvPr/>
        </p:nvSpPr>
        <p:spPr>
          <a:xfrm>
            <a:off x="6376416" y="4170425"/>
            <a:ext cx="4572" cy="1524"/>
          </a:xfrm>
          <a:custGeom>
            <a:avLst/>
            <a:gdLst/>
            <a:ahLst/>
            <a:cxnLst/>
            <a:rect l="l" t="t" r="r" b="b"/>
            <a:pathLst>
              <a:path w="4572" h="1524">
                <a:moveTo>
                  <a:pt x="0" y="1524"/>
                </a:moveTo>
                <a:lnTo>
                  <a:pt x="4572" y="0"/>
                </a:lnTo>
              </a:path>
            </a:pathLst>
          </a:custGeom>
          <a:ln w="12954">
            <a:solidFill>
              <a:srgbClr val="3B8B9F"/>
            </a:solidFill>
          </a:ln>
        </p:spPr>
        <p:txBody>
          <a:bodyPr wrap="square" lIns="0" tIns="0" rIns="0" bIns="0" rtlCol="0">
            <a:noAutofit/>
          </a:bodyPr>
          <a:lstStyle/>
          <a:p>
            <a:endParaRPr/>
          </a:p>
        </p:txBody>
      </p:sp>
      <p:sp>
        <p:nvSpPr>
          <p:cNvPr id="5059" name="object 5059"/>
          <p:cNvSpPr/>
          <p:nvPr/>
        </p:nvSpPr>
        <p:spPr>
          <a:xfrm>
            <a:off x="6380988" y="4168140"/>
            <a:ext cx="4572" cy="2286"/>
          </a:xfrm>
          <a:custGeom>
            <a:avLst/>
            <a:gdLst/>
            <a:ahLst/>
            <a:cxnLst/>
            <a:rect l="l" t="t" r="r" b="b"/>
            <a:pathLst>
              <a:path w="4572" h="2286">
                <a:moveTo>
                  <a:pt x="0" y="2286"/>
                </a:moveTo>
                <a:lnTo>
                  <a:pt x="4572" y="0"/>
                </a:lnTo>
              </a:path>
            </a:pathLst>
          </a:custGeom>
          <a:ln w="12954">
            <a:solidFill>
              <a:srgbClr val="3D90A4"/>
            </a:solidFill>
          </a:ln>
        </p:spPr>
        <p:txBody>
          <a:bodyPr wrap="square" lIns="0" tIns="0" rIns="0" bIns="0" rtlCol="0">
            <a:noAutofit/>
          </a:bodyPr>
          <a:lstStyle/>
          <a:p>
            <a:endParaRPr/>
          </a:p>
        </p:txBody>
      </p:sp>
      <p:sp>
        <p:nvSpPr>
          <p:cNvPr id="5060" name="object 5060"/>
          <p:cNvSpPr/>
          <p:nvPr/>
        </p:nvSpPr>
        <p:spPr>
          <a:xfrm>
            <a:off x="6385560" y="4165091"/>
            <a:ext cx="4572" cy="3048"/>
          </a:xfrm>
          <a:custGeom>
            <a:avLst/>
            <a:gdLst/>
            <a:ahLst/>
            <a:cxnLst/>
            <a:rect l="l" t="t" r="r" b="b"/>
            <a:pathLst>
              <a:path w="4572" h="3048">
                <a:moveTo>
                  <a:pt x="0" y="3048"/>
                </a:moveTo>
                <a:lnTo>
                  <a:pt x="4572" y="0"/>
                </a:lnTo>
              </a:path>
            </a:pathLst>
          </a:custGeom>
          <a:ln w="12954">
            <a:solidFill>
              <a:srgbClr val="3E93AA"/>
            </a:solidFill>
          </a:ln>
        </p:spPr>
        <p:txBody>
          <a:bodyPr wrap="square" lIns="0" tIns="0" rIns="0" bIns="0" rtlCol="0">
            <a:noAutofit/>
          </a:bodyPr>
          <a:lstStyle/>
          <a:p>
            <a:endParaRPr/>
          </a:p>
        </p:txBody>
      </p:sp>
      <p:sp>
        <p:nvSpPr>
          <p:cNvPr id="5061" name="object 5061"/>
          <p:cNvSpPr/>
          <p:nvPr/>
        </p:nvSpPr>
        <p:spPr>
          <a:xfrm>
            <a:off x="6390132" y="4161282"/>
            <a:ext cx="4572" cy="3810"/>
          </a:xfrm>
          <a:custGeom>
            <a:avLst/>
            <a:gdLst/>
            <a:ahLst/>
            <a:cxnLst/>
            <a:rect l="l" t="t" r="r" b="b"/>
            <a:pathLst>
              <a:path w="4572" h="3810">
                <a:moveTo>
                  <a:pt x="0" y="3810"/>
                </a:moveTo>
                <a:lnTo>
                  <a:pt x="4572" y="0"/>
                </a:lnTo>
              </a:path>
            </a:pathLst>
          </a:custGeom>
          <a:ln w="12954">
            <a:solidFill>
              <a:srgbClr val="4197AD"/>
            </a:solidFill>
          </a:ln>
        </p:spPr>
        <p:txBody>
          <a:bodyPr wrap="square" lIns="0" tIns="0" rIns="0" bIns="0" rtlCol="0">
            <a:noAutofit/>
          </a:bodyPr>
          <a:lstStyle/>
          <a:p>
            <a:endParaRPr/>
          </a:p>
        </p:txBody>
      </p:sp>
      <p:sp>
        <p:nvSpPr>
          <p:cNvPr id="5062" name="object 5062"/>
          <p:cNvSpPr/>
          <p:nvPr/>
        </p:nvSpPr>
        <p:spPr>
          <a:xfrm>
            <a:off x="6394704" y="4156710"/>
            <a:ext cx="3810" cy="4572"/>
          </a:xfrm>
          <a:custGeom>
            <a:avLst/>
            <a:gdLst/>
            <a:ahLst/>
            <a:cxnLst/>
            <a:rect l="l" t="t" r="r" b="b"/>
            <a:pathLst>
              <a:path w="3810" h="4572">
                <a:moveTo>
                  <a:pt x="0" y="4572"/>
                </a:moveTo>
                <a:lnTo>
                  <a:pt x="3810" y="0"/>
                </a:lnTo>
              </a:path>
            </a:pathLst>
          </a:custGeom>
          <a:ln w="12954">
            <a:solidFill>
              <a:srgbClr val="429BB0"/>
            </a:solidFill>
          </a:ln>
        </p:spPr>
        <p:txBody>
          <a:bodyPr wrap="square" lIns="0" tIns="0" rIns="0" bIns="0" rtlCol="0">
            <a:noAutofit/>
          </a:bodyPr>
          <a:lstStyle/>
          <a:p>
            <a:endParaRPr/>
          </a:p>
        </p:txBody>
      </p:sp>
      <p:sp>
        <p:nvSpPr>
          <p:cNvPr id="5063" name="object 5063"/>
          <p:cNvSpPr/>
          <p:nvPr/>
        </p:nvSpPr>
        <p:spPr>
          <a:xfrm>
            <a:off x="6398514" y="4151376"/>
            <a:ext cx="3047" cy="5334"/>
          </a:xfrm>
          <a:custGeom>
            <a:avLst/>
            <a:gdLst/>
            <a:ahLst/>
            <a:cxnLst/>
            <a:rect l="l" t="t" r="r" b="b"/>
            <a:pathLst>
              <a:path w="3048" h="5334">
                <a:moveTo>
                  <a:pt x="0" y="5334"/>
                </a:moveTo>
                <a:lnTo>
                  <a:pt x="3047" y="0"/>
                </a:lnTo>
              </a:path>
            </a:pathLst>
          </a:custGeom>
          <a:ln w="12954">
            <a:solidFill>
              <a:srgbClr val="439DB4"/>
            </a:solidFill>
          </a:ln>
        </p:spPr>
        <p:txBody>
          <a:bodyPr wrap="square" lIns="0" tIns="0" rIns="0" bIns="0" rtlCol="0">
            <a:noAutofit/>
          </a:bodyPr>
          <a:lstStyle/>
          <a:p>
            <a:endParaRPr/>
          </a:p>
        </p:txBody>
      </p:sp>
      <p:sp>
        <p:nvSpPr>
          <p:cNvPr id="5064" name="object 5064"/>
          <p:cNvSpPr/>
          <p:nvPr/>
        </p:nvSpPr>
        <p:spPr>
          <a:xfrm>
            <a:off x="6401561" y="4139946"/>
            <a:ext cx="6095" cy="11430"/>
          </a:xfrm>
          <a:custGeom>
            <a:avLst/>
            <a:gdLst/>
            <a:ahLst/>
            <a:cxnLst/>
            <a:rect l="l" t="t" r="r" b="b"/>
            <a:pathLst>
              <a:path w="6096" h="11429">
                <a:moveTo>
                  <a:pt x="0" y="11430"/>
                </a:moveTo>
                <a:lnTo>
                  <a:pt x="6095" y="0"/>
                </a:lnTo>
              </a:path>
            </a:pathLst>
          </a:custGeom>
          <a:ln w="12954">
            <a:solidFill>
              <a:srgbClr val="449FB7"/>
            </a:solidFill>
          </a:ln>
        </p:spPr>
        <p:txBody>
          <a:bodyPr wrap="square" lIns="0" tIns="0" rIns="0" bIns="0" rtlCol="0">
            <a:noAutofit/>
          </a:bodyPr>
          <a:lstStyle/>
          <a:p>
            <a:endParaRPr/>
          </a:p>
        </p:txBody>
      </p:sp>
      <p:sp>
        <p:nvSpPr>
          <p:cNvPr id="5065" name="object 5065"/>
          <p:cNvSpPr/>
          <p:nvPr/>
        </p:nvSpPr>
        <p:spPr>
          <a:xfrm>
            <a:off x="6407657" y="4127753"/>
            <a:ext cx="4571" cy="12192"/>
          </a:xfrm>
          <a:custGeom>
            <a:avLst/>
            <a:gdLst/>
            <a:ahLst/>
            <a:cxnLst/>
            <a:rect l="l" t="t" r="r" b="b"/>
            <a:pathLst>
              <a:path w="4572" h="12191">
                <a:moveTo>
                  <a:pt x="0" y="12191"/>
                </a:moveTo>
                <a:lnTo>
                  <a:pt x="4571" y="0"/>
                </a:lnTo>
              </a:path>
            </a:pathLst>
          </a:custGeom>
          <a:ln w="12954">
            <a:solidFill>
              <a:srgbClr val="45A1B8"/>
            </a:solidFill>
          </a:ln>
        </p:spPr>
        <p:txBody>
          <a:bodyPr wrap="square" lIns="0" tIns="0" rIns="0" bIns="0" rtlCol="0">
            <a:noAutofit/>
          </a:bodyPr>
          <a:lstStyle/>
          <a:p>
            <a:endParaRPr/>
          </a:p>
        </p:txBody>
      </p:sp>
      <p:sp>
        <p:nvSpPr>
          <p:cNvPr id="5066" name="object 5066"/>
          <p:cNvSpPr/>
          <p:nvPr/>
        </p:nvSpPr>
        <p:spPr>
          <a:xfrm>
            <a:off x="6412229" y="4114038"/>
            <a:ext cx="2285" cy="13716"/>
          </a:xfrm>
          <a:custGeom>
            <a:avLst/>
            <a:gdLst/>
            <a:ahLst/>
            <a:cxnLst/>
            <a:rect l="l" t="t" r="r" b="b"/>
            <a:pathLst>
              <a:path w="2286" h="13715">
                <a:moveTo>
                  <a:pt x="0" y="13715"/>
                </a:moveTo>
                <a:lnTo>
                  <a:pt x="2285" y="0"/>
                </a:lnTo>
              </a:path>
            </a:pathLst>
          </a:custGeom>
          <a:ln w="12954">
            <a:solidFill>
              <a:srgbClr val="46A2B9"/>
            </a:solidFill>
          </a:ln>
        </p:spPr>
        <p:txBody>
          <a:bodyPr wrap="square" lIns="0" tIns="0" rIns="0" bIns="0" rtlCol="0">
            <a:noAutofit/>
          </a:bodyPr>
          <a:lstStyle/>
          <a:p>
            <a:endParaRPr/>
          </a:p>
        </p:txBody>
      </p:sp>
      <p:sp>
        <p:nvSpPr>
          <p:cNvPr id="5067" name="object 5067"/>
          <p:cNvSpPr/>
          <p:nvPr/>
        </p:nvSpPr>
        <p:spPr>
          <a:xfrm>
            <a:off x="6414516" y="4086606"/>
            <a:ext cx="762" cy="27432"/>
          </a:xfrm>
          <a:custGeom>
            <a:avLst/>
            <a:gdLst/>
            <a:ahLst/>
            <a:cxnLst/>
            <a:rect l="l" t="t" r="r" b="b"/>
            <a:pathLst>
              <a:path w="762" h="27432">
                <a:moveTo>
                  <a:pt x="0" y="27432"/>
                </a:moveTo>
                <a:lnTo>
                  <a:pt x="761" y="12954"/>
                </a:lnTo>
                <a:lnTo>
                  <a:pt x="0" y="0"/>
                </a:lnTo>
              </a:path>
            </a:pathLst>
          </a:custGeom>
          <a:ln w="12954">
            <a:solidFill>
              <a:srgbClr val="46A3BA"/>
            </a:solidFill>
          </a:ln>
        </p:spPr>
        <p:txBody>
          <a:bodyPr wrap="square" lIns="0" tIns="0" rIns="0" bIns="0" rtlCol="0">
            <a:noAutofit/>
          </a:bodyPr>
          <a:lstStyle/>
          <a:p>
            <a:endParaRPr/>
          </a:p>
        </p:txBody>
      </p:sp>
      <p:sp>
        <p:nvSpPr>
          <p:cNvPr id="5068" name="object 5068"/>
          <p:cNvSpPr/>
          <p:nvPr/>
        </p:nvSpPr>
        <p:spPr>
          <a:xfrm>
            <a:off x="6412230" y="4073651"/>
            <a:ext cx="2286" cy="12954"/>
          </a:xfrm>
          <a:custGeom>
            <a:avLst/>
            <a:gdLst/>
            <a:ahLst/>
            <a:cxnLst/>
            <a:rect l="l" t="t" r="r" b="b"/>
            <a:pathLst>
              <a:path w="2286" h="12953">
                <a:moveTo>
                  <a:pt x="2286" y="12953"/>
                </a:moveTo>
                <a:lnTo>
                  <a:pt x="0" y="0"/>
                </a:lnTo>
              </a:path>
            </a:pathLst>
          </a:custGeom>
          <a:ln w="12954">
            <a:solidFill>
              <a:srgbClr val="46A2B9"/>
            </a:solidFill>
          </a:ln>
        </p:spPr>
        <p:txBody>
          <a:bodyPr wrap="square" lIns="0" tIns="0" rIns="0" bIns="0" rtlCol="0">
            <a:noAutofit/>
          </a:bodyPr>
          <a:lstStyle/>
          <a:p>
            <a:endParaRPr/>
          </a:p>
        </p:txBody>
      </p:sp>
      <p:sp>
        <p:nvSpPr>
          <p:cNvPr id="5069" name="object 5069"/>
          <p:cNvSpPr/>
          <p:nvPr/>
        </p:nvSpPr>
        <p:spPr>
          <a:xfrm>
            <a:off x="6407657" y="4060697"/>
            <a:ext cx="4572" cy="12954"/>
          </a:xfrm>
          <a:custGeom>
            <a:avLst/>
            <a:gdLst/>
            <a:ahLst/>
            <a:cxnLst/>
            <a:rect l="l" t="t" r="r" b="b"/>
            <a:pathLst>
              <a:path w="4572" h="12953">
                <a:moveTo>
                  <a:pt x="4572" y="12953"/>
                </a:moveTo>
                <a:lnTo>
                  <a:pt x="0" y="0"/>
                </a:lnTo>
              </a:path>
            </a:pathLst>
          </a:custGeom>
          <a:ln w="12954">
            <a:solidFill>
              <a:srgbClr val="45A1B8"/>
            </a:solidFill>
          </a:ln>
        </p:spPr>
        <p:txBody>
          <a:bodyPr wrap="square" lIns="0" tIns="0" rIns="0" bIns="0" rtlCol="0">
            <a:noAutofit/>
          </a:bodyPr>
          <a:lstStyle/>
          <a:p>
            <a:endParaRPr/>
          </a:p>
        </p:txBody>
      </p:sp>
      <p:sp>
        <p:nvSpPr>
          <p:cNvPr id="5070" name="object 5070"/>
          <p:cNvSpPr/>
          <p:nvPr/>
        </p:nvSpPr>
        <p:spPr>
          <a:xfrm>
            <a:off x="6396227" y="4037838"/>
            <a:ext cx="11430" cy="22860"/>
          </a:xfrm>
          <a:custGeom>
            <a:avLst/>
            <a:gdLst/>
            <a:ahLst/>
            <a:cxnLst/>
            <a:rect l="l" t="t" r="r" b="b"/>
            <a:pathLst>
              <a:path w="11429" h="22860">
                <a:moveTo>
                  <a:pt x="11429" y="22860"/>
                </a:moveTo>
                <a:lnTo>
                  <a:pt x="5333" y="9906"/>
                </a:lnTo>
                <a:lnTo>
                  <a:pt x="0" y="0"/>
                </a:lnTo>
              </a:path>
            </a:pathLst>
          </a:custGeom>
          <a:ln w="12954">
            <a:solidFill>
              <a:srgbClr val="449FB7"/>
            </a:solidFill>
          </a:ln>
        </p:spPr>
        <p:txBody>
          <a:bodyPr wrap="square" lIns="0" tIns="0" rIns="0" bIns="0" rtlCol="0">
            <a:noAutofit/>
          </a:bodyPr>
          <a:lstStyle/>
          <a:p>
            <a:endParaRPr/>
          </a:p>
        </p:txBody>
      </p:sp>
      <p:sp>
        <p:nvSpPr>
          <p:cNvPr id="5071" name="object 5071"/>
          <p:cNvSpPr/>
          <p:nvPr/>
        </p:nvSpPr>
        <p:spPr>
          <a:xfrm>
            <a:off x="6393179" y="4029456"/>
            <a:ext cx="3048" cy="8382"/>
          </a:xfrm>
          <a:custGeom>
            <a:avLst/>
            <a:gdLst/>
            <a:ahLst/>
            <a:cxnLst/>
            <a:rect l="l" t="t" r="r" b="b"/>
            <a:pathLst>
              <a:path w="3048" h="8382">
                <a:moveTo>
                  <a:pt x="3048" y="8382"/>
                </a:moveTo>
                <a:lnTo>
                  <a:pt x="0" y="0"/>
                </a:lnTo>
              </a:path>
            </a:pathLst>
          </a:custGeom>
          <a:ln w="12953">
            <a:solidFill>
              <a:srgbClr val="45A0B8"/>
            </a:solidFill>
          </a:ln>
        </p:spPr>
        <p:txBody>
          <a:bodyPr wrap="square" lIns="0" tIns="0" rIns="0" bIns="0" rtlCol="0">
            <a:noAutofit/>
          </a:bodyPr>
          <a:lstStyle/>
          <a:p>
            <a:endParaRPr/>
          </a:p>
        </p:txBody>
      </p:sp>
      <p:sp>
        <p:nvSpPr>
          <p:cNvPr id="5072" name="object 5072"/>
          <p:cNvSpPr/>
          <p:nvPr/>
        </p:nvSpPr>
        <p:spPr>
          <a:xfrm>
            <a:off x="6390893" y="4021835"/>
            <a:ext cx="2286" cy="7620"/>
          </a:xfrm>
          <a:custGeom>
            <a:avLst/>
            <a:gdLst/>
            <a:ahLst/>
            <a:cxnLst/>
            <a:rect l="l" t="t" r="r" b="b"/>
            <a:pathLst>
              <a:path w="2286" h="7620">
                <a:moveTo>
                  <a:pt x="2286" y="7620"/>
                </a:moveTo>
                <a:lnTo>
                  <a:pt x="0" y="0"/>
                </a:lnTo>
              </a:path>
            </a:pathLst>
          </a:custGeom>
          <a:ln w="12954">
            <a:solidFill>
              <a:srgbClr val="45A2B9"/>
            </a:solidFill>
          </a:ln>
        </p:spPr>
        <p:txBody>
          <a:bodyPr wrap="square" lIns="0" tIns="0" rIns="0" bIns="0" rtlCol="0">
            <a:noAutofit/>
          </a:bodyPr>
          <a:lstStyle/>
          <a:p>
            <a:endParaRPr/>
          </a:p>
        </p:txBody>
      </p:sp>
      <p:sp>
        <p:nvSpPr>
          <p:cNvPr id="5073" name="object 5073"/>
          <p:cNvSpPr/>
          <p:nvPr/>
        </p:nvSpPr>
        <p:spPr>
          <a:xfrm>
            <a:off x="6390894" y="4007357"/>
            <a:ext cx="0" cy="14478"/>
          </a:xfrm>
          <a:custGeom>
            <a:avLst/>
            <a:gdLst/>
            <a:ahLst/>
            <a:cxnLst/>
            <a:rect l="l" t="t" r="r" b="b"/>
            <a:pathLst>
              <a:path h="14477">
                <a:moveTo>
                  <a:pt x="0" y="14477"/>
                </a:moveTo>
                <a:lnTo>
                  <a:pt x="0" y="7619"/>
                </a:lnTo>
                <a:lnTo>
                  <a:pt x="0" y="0"/>
                </a:lnTo>
              </a:path>
            </a:pathLst>
          </a:custGeom>
          <a:ln w="12954">
            <a:solidFill>
              <a:srgbClr val="46A3BA"/>
            </a:solidFill>
          </a:ln>
        </p:spPr>
        <p:txBody>
          <a:bodyPr wrap="square" lIns="0" tIns="0" rIns="0" bIns="0" rtlCol="0">
            <a:noAutofit/>
          </a:bodyPr>
          <a:lstStyle/>
          <a:p>
            <a:endParaRPr/>
          </a:p>
        </p:txBody>
      </p:sp>
      <p:sp>
        <p:nvSpPr>
          <p:cNvPr id="5074" name="object 5074"/>
          <p:cNvSpPr/>
          <p:nvPr/>
        </p:nvSpPr>
        <p:spPr>
          <a:xfrm>
            <a:off x="6390894" y="4000499"/>
            <a:ext cx="2285" cy="6858"/>
          </a:xfrm>
          <a:custGeom>
            <a:avLst/>
            <a:gdLst/>
            <a:ahLst/>
            <a:cxnLst/>
            <a:rect l="l" t="t" r="r" b="b"/>
            <a:pathLst>
              <a:path w="2286" h="6858">
                <a:moveTo>
                  <a:pt x="0" y="6858"/>
                </a:moveTo>
                <a:lnTo>
                  <a:pt x="2285" y="0"/>
                </a:lnTo>
              </a:path>
            </a:pathLst>
          </a:custGeom>
          <a:ln w="12954">
            <a:solidFill>
              <a:srgbClr val="45A1B9"/>
            </a:solidFill>
          </a:ln>
        </p:spPr>
        <p:txBody>
          <a:bodyPr wrap="square" lIns="0" tIns="0" rIns="0" bIns="0" rtlCol="0">
            <a:noAutofit/>
          </a:bodyPr>
          <a:lstStyle/>
          <a:p>
            <a:endParaRPr/>
          </a:p>
        </p:txBody>
      </p:sp>
      <p:sp>
        <p:nvSpPr>
          <p:cNvPr id="5075" name="object 5075"/>
          <p:cNvSpPr/>
          <p:nvPr/>
        </p:nvSpPr>
        <p:spPr>
          <a:xfrm>
            <a:off x="6393179" y="3994404"/>
            <a:ext cx="3047" cy="6096"/>
          </a:xfrm>
          <a:custGeom>
            <a:avLst/>
            <a:gdLst/>
            <a:ahLst/>
            <a:cxnLst/>
            <a:rect l="l" t="t" r="r" b="b"/>
            <a:pathLst>
              <a:path w="3048" h="6096">
                <a:moveTo>
                  <a:pt x="0" y="6095"/>
                </a:moveTo>
                <a:lnTo>
                  <a:pt x="3047" y="0"/>
                </a:lnTo>
              </a:path>
            </a:pathLst>
          </a:custGeom>
          <a:ln w="12954">
            <a:solidFill>
              <a:srgbClr val="449FB7"/>
            </a:solidFill>
          </a:ln>
        </p:spPr>
        <p:txBody>
          <a:bodyPr wrap="square" lIns="0" tIns="0" rIns="0" bIns="0" rtlCol="0">
            <a:noAutofit/>
          </a:bodyPr>
          <a:lstStyle/>
          <a:p>
            <a:endParaRPr/>
          </a:p>
        </p:txBody>
      </p:sp>
      <p:sp>
        <p:nvSpPr>
          <p:cNvPr id="5076" name="object 5076"/>
          <p:cNvSpPr/>
          <p:nvPr/>
        </p:nvSpPr>
        <p:spPr>
          <a:xfrm>
            <a:off x="6396227" y="3988308"/>
            <a:ext cx="4571" cy="6096"/>
          </a:xfrm>
          <a:custGeom>
            <a:avLst/>
            <a:gdLst/>
            <a:ahLst/>
            <a:cxnLst/>
            <a:rect l="l" t="t" r="r" b="b"/>
            <a:pathLst>
              <a:path w="4572" h="6096">
                <a:moveTo>
                  <a:pt x="0" y="6095"/>
                </a:moveTo>
                <a:lnTo>
                  <a:pt x="4571" y="0"/>
                </a:lnTo>
              </a:path>
            </a:pathLst>
          </a:custGeom>
          <a:ln w="12954">
            <a:solidFill>
              <a:srgbClr val="439DB4"/>
            </a:solidFill>
          </a:ln>
        </p:spPr>
        <p:txBody>
          <a:bodyPr wrap="square" lIns="0" tIns="0" rIns="0" bIns="0" rtlCol="0">
            <a:noAutofit/>
          </a:bodyPr>
          <a:lstStyle/>
          <a:p>
            <a:endParaRPr/>
          </a:p>
        </p:txBody>
      </p:sp>
      <p:sp>
        <p:nvSpPr>
          <p:cNvPr id="5077" name="object 5077"/>
          <p:cNvSpPr/>
          <p:nvPr/>
        </p:nvSpPr>
        <p:spPr>
          <a:xfrm>
            <a:off x="6400800" y="3984497"/>
            <a:ext cx="3810" cy="3810"/>
          </a:xfrm>
          <a:custGeom>
            <a:avLst/>
            <a:gdLst/>
            <a:ahLst/>
            <a:cxnLst/>
            <a:rect l="l" t="t" r="r" b="b"/>
            <a:pathLst>
              <a:path w="3810" h="3810">
                <a:moveTo>
                  <a:pt x="0" y="3810"/>
                </a:moveTo>
                <a:lnTo>
                  <a:pt x="3810" y="0"/>
                </a:lnTo>
              </a:path>
            </a:pathLst>
          </a:custGeom>
          <a:ln w="12954">
            <a:solidFill>
              <a:srgbClr val="4299AF"/>
            </a:solidFill>
          </a:ln>
        </p:spPr>
        <p:txBody>
          <a:bodyPr wrap="square" lIns="0" tIns="0" rIns="0" bIns="0" rtlCol="0">
            <a:noAutofit/>
          </a:bodyPr>
          <a:lstStyle/>
          <a:p>
            <a:endParaRPr/>
          </a:p>
        </p:txBody>
      </p:sp>
      <p:sp>
        <p:nvSpPr>
          <p:cNvPr id="5078" name="object 5078"/>
          <p:cNvSpPr/>
          <p:nvPr/>
        </p:nvSpPr>
        <p:spPr>
          <a:xfrm>
            <a:off x="6404610" y="3980688"/>
            <a:ext cx="4572" cy="3810"/>
          </a:xfrm>
          <a:custGeom>
            <a:avLst/>
            <a:gdLst/>
            <a:ahLst/>
            <a:cxnLst/>
            <a:rect l="l" t="t" r="r" b="b"/>
            <a:pathLst>
              <a:path w="4572" h="3810">
                <a:moveTo>
                  <a:pt x="0" y="3810"/>
                </a:moveTo>
                <a:lnTo>
                  <a:pt x="4572" y="0"/>
                </a:lnTo>
              </a:path>
            </a:pathLst>
          </a:custGeom>
          <a:ln w="12954">
            <a:solidFill>
              <a:srgbClr val="4096AC"/>
            </a:solidFill>
          </a:ln>
        </p:spPr>
        <p:txBody>
          <a:bodyPr wrap="square" lIns="0" tIns="0" rIns="0" bIns="0" rtlCol="0">
            <a:noAutofit/>
          </a:bodyPr>
          <a:lstStyle/>
          <a:p>
            <a:endParaRPr/>
          </a:p>
        </p:txBody>
      </p:sp>
      <p:sp>
        <p:nvSpPr>
          <p:cNvPr id="5079" name="object 5079"/>
          <p:cNvSpPr/>
          <p:nvPr/>
        </p:nvSpPr>
        <p:spPr>
          <a:xfrm>
            <a:off x="6409182" y="3977640"/>
            <a:ext cx="4572" cy="3048"/>
          </a:xfrm>
          <a:custGeom>
            <a:avLst/>
            <a:gdLst/>
            <a:ahLst/>
            <a:cxnLst/>
            <a:rect l="l" t="t" r="r" b="b"/>
            <a:pathLst>
              <a:path w="4572" h="3048">
                <a:moveTo>
                  <a:pt x="0" y="3048"/>
                </a:moveTo>
                <a:lnTo>
                  <a:pt x="4572" y="0"/>
                </a:lnTo>
              </a:path>
            </a:pathLst>
          </a:custGeom>
          <a:ln w="12954">
            <a:solidFill>
              <a:srgbClr val="3E93A9"/>
            </a:solidFill>
          </a:ln>
        </p:spPr>
        <p:txBody>
          <a:bodyPr wrap="square" lIns="0" tIns="0" rIns="0" bIns="0" rtlCol="0">
            <a:noAutofit/>
          </a:bodyPr>
          <a:lstStyle/>
          <a:p>
            <a:endParaRPr/>
          </a:p>
        </p:txBody>
      </p:sp>
      <p:sp>
        <p:nvSpPr>
          <p:cNvPr id="5080" name="object 5080"/>
          <p:cNvSpPr/>
          <p:nvPr/>
        </p:nvSpPr>
        <p:spPr>
          <a:xfrm>
            <a:off x="6413754" y="3975353"/>
            <a:ext cx="4572" cy="2286"/>
          </a:xfrm>
          <a:custGeom>
            <a:avLst/>
            <a:gdLst/>
            <a:ahLst/>
            <a:cxnLst/>
            <a:rect l="l" t="t" r="r" b="b"/>
            <a:pathLst>
              <a:path w="4572" h="2286">
                <a:moveTo>
                  <a:pt x="0" y="2286"/>
                </a:moveTo>
                <a:lnTo>
                  <a:pt x="4572" y="0"/>
                </a:lnTo>
              </a:path>
            </a:pathLst>
          </a:custGeom>
          <a:ln w="12954">
            <a:solidFill>
              <a:srgbClr val="3D90A4"/>
            </a:solidFill>
          </a:ln>
        </p:spPr>
        <p:txBody>
          <a:bodyPr wrap="square" lIns="0" tIns="0" rIns="0" bIns="0" rtlCol="0">
            <a:noAutofit/>
          </a:bodyPr>
          <a:lstStyle/>
          <a:p>
            <a:endParaRPr/>
          </a:p>
        </p:txBody>
      </p:sp>
      <p:sp>
        <p:nvSpPr>
          <p:cNvPr id="5081" name="object 5081"/>
          <p:cNvSpPr/>
          <p:nvPr/>
        </p:nvSpPr>
        <p:spPr>
          <a:xfrm>
            <a:off x="6418326" y="3973068"/>
            <a:ext cx="5334" cy="2286"/>
          </a:xfrm>
          <a:custGeom>
            <a:avLst/>
            <a:gdLst/>
            <a:ahLst/>
            <a:cxnLst/>
            <a:rect l="l" t="t" r="r" b="b"/>
            <a:pathLst>
              <a:path w="5334" h="2286">
                <a:moveTo>
                  <a:pt x="0" y="2286"/>
                </a:moveTo>
                <a:lnTo>
                  <a:pt x="5334" y="0"/>
                </a:lnTo>
              </a:path>
            </a:pathLst>
          </a:custGeom>
          <a:ln w="12954">
            <a:solidFill>
              <a:srgbClr val="3B8DA0"/>
            </a:solidFill>
          </a:ln>
        </p:spPr>
        <p:txBody>
          <a:bodyPr wrap="square" lIns="0" tIns="0" rIns="0" bIns="0" rtlCol="0">
            <a:noAutofit/>
          </a:bodyPr>
          <a:lstStyle/>
          <a:p>
            <a:endParaRPr/>
          </a:p>
        </p:txBody>
      </p:sp>
      <p:sp>
        <p:nvSpPr>
          <p:cNvPr id="5082" name="object 5082"/>
          <p:cNvSpPr/>
          <p:nvPr/>
        </p:nvSpPr>
        <p:spPr>
          <a:xfrm>
            <a:off x="6423660" y="3971543"/>
            <a:ext cx="5334" cy="1524"/>
          </a:xfrm>
          <a:custGeom>
            <a:avLst/>
            <a:gdLst/>
            <a:ahLst/>
            <a:cxnLst/>
            <a:rect l="l" t="t" r="r" b="b"/>
            <a:pathLst>
              <a:path w="5334" h="1524">
                <a:moveTo>
                  <a:pt x="0" y="1524"/>
                </a:moveTo>
                <a:lnTo>
                  <a:pt x="5334" y="0"/>
                </a:lnTo>
              </a:path>
            </a:pathLst>
          </a:custGeom>
          <a:ln w="12954">
            <a:solidFill>
              <a:srgbClr val="3A889C"/>
            </a:solidFill>
          </a:ln>
        </p:spPr>
        <p:txBody>
          <a:bodyPr wrap="square" lIns="0" tIns="0" rIns="0" bIns="0" rtlCol="0">
            <a:noAutofit/>
          </a:bodyPr>
          <a:lstStyle/>
          <a:p>
            <a:endParaRPr/>
          </a:p>
        </p:txBody>
      </p:sp>
      <p:sp>
        <p:nvSpPr>
          <p:cNvPr id="5083" name="object 5083"/>
          <p:cNvSpPr/>
          <p:nvPr/>
        </p:nvSpPr>
        <p:spPr>
          <a:xfrm>
            <a:off x="6428994" y="3970782"/>
            <a:ext cx="6096" cy="762"/>
          </a:xfrm>
          <a:custGeom>
            <a:avLst/>
            <a:gdLst/>
            <a:ahLst/>
            <a:cxnLst/>
            <a:rect l="l" t="t" r="r" b="b"/>
            <a:pathLst>
              <a:path w="6096" h="762">
                <a:moveTo>
                  <a:pt x="0" y="762"/>
                </a:moveTo>
                <a:lnTo>
                  <a:pt x="6096" y="0"/>
                </a:lnTo>
              </a:path>
            </a:pathLst>
          </a:custGeom>
          <a:ln w="12954">
            <a:solidFill>
              <a:srgbClr val="398597"/>
            </a:solidFill>
          </a:ln>
        </p:spPr>
        <p:txBody>
          <a:bodyPr wrap="square" lIns="0" tIns="0" rIns="0" bIns="0" rtlCol="0">
            <a:noAutofit/>
          </a:bodyPr>
          <a:lstStyle/>
          <a:p>
            <a:endParaRPr/>
          </a:p>
        </p:txBody>
      </p:sp>
      <p:sp>
        <p:nvSpPr>
          <p:cNvPr id="5084" name="object 5084"/>
          <p:cNvSpPr/>
          <p:nvPr/>
        </p:nvSpPr>
        <p:spPr>
          <a:xfrm>
            <a:off x="6435089" y="3970782"/>
            <a:ext cx="6096" cy="0"/>
          </a:xfrm>
          <a:custGeom>
            <a:avLst/>
            <a:gdLst/>
            <a:ahLst/>
            <a:cxnLst/>
            <a:rect l="l" t="t" r="r" b="b"/>
            <a:pathLst>
              <a:path w="6096">
                <a:moveTo>
                  <a:pt x="0" y="0"/>
                </a:moveTo>
                <a:lnTo>
                  <a:pt x="6096" y="0"/>
                </a:lnTo>
              </a:path>
            </a:pathLst>
          </a:custGeom>
          <a:ln w="12954">
            <a:solidFill>
              <a:srgbClr val="378193"/>
            </a:solidFill>
          </a:ln>
        </p:spPr>
        <p:txBody>
          <a:bodyPr wrap="square" lIns="0" tIns="0" rIns="0" bIns="0" rtlCol="0">
            <a:noAutofit/>
          </a:bodyPr>
          <a:lstStyle/>
          <a:p>
            <a:endParaRPr/>
          </a:p>
        </p:txBody>
      </p:sp>
      <p:sp>
        <p:nvSpPr>
          <p:cNvPr id="5085" name="object 5085"/>
          <p:cNvSpPr/>
          <p:nvPr/>
        </p:nvSpPr>
        <p:spPr>
          <a:xfrm>
            <a:off x="6441185" y="3970782"/>
            <a:ext cx="7620" cy="761"/>
          </a:xfrm>
          <a:custGeom>
            <a:avLst/>
            <a:gdLst/>
            <a:ahLst/>
            <a:cxnLst/>
            <a:rect l="l" t="t" r="r" b="b"/>
            <a:pathLst>
              <a:path w="7620" h="762">
                <a:moveTo>
                  <a:pt x="0" y="0"/>
                </a:moveTo>
                <a:lnTo>
                  <a:pt x="7620" y="761"/>
                </a:lnTo>
              </a:path>
            </a:pathLst>
          </a:custGeom>
          <a:ln w="12954">
            <a:solidFill>
              <a:srgbClr val="347B8E"/>
            </a:solidFill>
          </a:ln>
        </p:spPr>
        <p:txBody>
          <a:bodyPr wrap="square" lIns="0" tIns="0" rIns="0" bIns="0" rtlCol="0">
            <a:noAutofit/>
          </a:bodyPr>
          <a:lstStyle/>
          <a:p>
            <a:endParaRPr/>
          </a:p>
        </p:txBody>
      </p:sp>
      <p:sp>
        <p:nvSpPr>
          <p:cNvPr id="5086" name="object 5086"/>
          <p:cNvSpPr/>
          <p:nvPr/>
        </p:nvSpPr>
        <p:spPr>
          <a:xfrm>
            <a:off x="6448805" y="3971544"/>
            <a:ext cx="6858" cy="2285"/>
          </a:xfrm>
          <a:custGeom>
            <a:avLst/>
            <a:gdLst/>
            <a:ahLst/>
            <a:cxnLst/>
            <a:rect l="l" t="t" r="r" b="b"/>
            <a:pathLst>
              <a:path w="6858" h="2286">
                <a:moveTo>
                  <a:pt x="0" y="0"/>
                </a:moveTo>
                <a:lnTo>
                  <a:pt x="6858" y="2285"/>
                </a:lnTo>
              </a:path>
            </a:pathLst>
          </a:custGeom>
          <a:ln w="12954">
            <a:solidFill>
              <a:srgbClr val="347C8F"/>
            </a:solidFill>
          </a:ln>
        </p:spPr>
        <p:txBody>
          <a:bodyPr wrap="square" lIns="0" tIns="0" rIns="0" bIns="0" rtlCol="0">
            <a:noAutofit/>
          </a:bodyPr>
          <a:lstStyle/>
          <a:p>
            <a:endParaRPr/>
          </a:p>
        </p:txBody>
      </p:sp>
      <p:sp>
        <p:nvSpPr>
          <p:cNvPr id="5087" name="object 5087"/>
          <p:cNvSpPr/>
          <p:nvPr/>
        </p:nvSpPr>
        <p:spPr>
          <a:xfrm>
            <a:off x="6455664" y="3973829"/>
            <a:ext cx="6096" cy="3809"/>
          </a:xfrm>
          <a:custGeom>
            <a:avLst/>
            <a:gdLst/>
            <a:ahLst/>
            <a:cxnLst/>
            <a:rect l="l" t="t" r="r" b="b"/>
            <a:pathLst>
              <a:path w="6096" h="3810">
                <a:moveTo>
                  <a:pt x="0" y="0"/>
                </a:moveTo>
                <a:lnTo>
                  <a:pt x="6096" y="3809"/>
                </a:lnTo>
              </a:path>
            </a:pathLst>
          </a:custGeom>
          <a:ln w="12954">
            <a:solidFill>
              <a:srgbClr val="388496"/>
            </a:solidFill>
          </a:ln>
        </p:spPr>
        <p:txBody>
          <a:bodyPr wrap="square" lIns="0" tIns="0" rIns="0" bIns="0" rtlCol="0">
            <a:noAutofit/>
          </a:bodyPr>
          <a:lstStyle/>
          <a:p>
            <a:endParaRPr/>
          </a:p>
        </p:txBody>
      </p:sp>
      <p:sp>
        <p:nvSpPr>
          <p:cNvPr id="5088" name="object 5088"/>
          <p:cNvSpPr/>
          <p:nvPr/>
        </p:nvSpPr>
        <p:spPr>
          <a:xfrm>
            <a:off x="6461760" y="3977639"/>
            <a:ext cx="6858" cy="5333"/>
          </a:xfrm>
          <a:custGeom>
            <a:avLst/>
            <a:gdLst/>
            <a:ahLst/>
            <a:cxnLst/>
            <a:rect l="l" t="t" r="r" b="b"/>
            <a:pathLst>
              <a:path w="6858" h="5334">
                <a:moveTo>
                  <a:pt x="0" y="0"/>
                </a:moveTo>
                <a:lnTo>
                  <a:pt x="6858" y="5333"/>
                </a:lnTo>
              </a:path>
            </a:pathLst>
          </a:custGeom>
          <a:ln w="12954">
            <a:solidFill>
              <a:srgbClr val="3A889D"/>
            </a:solidFill>
          </a:ln>
        </p:spPr>
        <p:txBody>
          <a:bodyPr wrap="square" lIns="0" tIns="0" rIns="0" bIns="0" rtlCol="0">
            <a:noAutofit/>
          </a:bodyPr>
          <a:lstStyle/>
          <a:p>
            <a:endParaRPr/>
          </a:p>
        </p:txBody>
      </p:sp>
      <p:sp>
        <p:nvSpPr>
          <p:cNvPr id="5089" name="object 5089"/>
          <p:cNvSpPr/>
          <p:nvPr/>
        </p:nvSpPr>
        <p:spPr>
          <a:xfrm>
            <a:off x="6468617" y="3982973"/>
            <a:ext cx="5334" cy="6858"/>
          </a:xfrm>
          <a:custGeom>
            <a:avLst/>
            <a:gdLst/>
            <a:ahLst/>
            <a:cxnLst/>
            <a:rect l="l" t="t" r="r" b="b"/>
            <a:pathLst>
              <a:path w="5334" h="6858">
                <a:moveTo>
                  <a:pt x="0" y="0"/>
                </a:moveTo>
                <a:lnTo>
                  <a:pt x="5334" y="6858"/>
                </a:lnTo>
              </a:path>
            </a:pathLst>
          </a:custGeom>
          <a:ln w="12953">
            <a:solidFill>
              <a:srgbClr val="3B8DA1"/>
            </a:solidFill>
          </a:ln>
        </p:spPr>
        <p:txBody>
          <a:bodyPr wrap="square" lIns="0" tIns="0" rIns="0" bIns="0" rtlCol="0">
            <a:noAutofit/>
          </a:bodyPr>
          <a:lstStyle/>
          <a:p>
            <a:endParaRPr/>
          </a:p>
        </p:txBody>
      </p:sp>
      <p:sp>
        <p:nvSpPr>
          <p:cNvPr id="5090" name="object 5090"/>
          <p:cNvSpPr/>
          <p:nvPr/>
        </p:nvSpPr>
        <p:spPr>
          <a:xfrm>
            <a:off x="6473951" y="3989832"/>
            <a:ext cx="4572" cy="7620"/>
          </a:xfrm>
          <a:custGeom>
            <a:avLst/>
            <a:gdLst/>
            <a:ahLst/>
            <a:cxnLst/>
            <a:rect l="l" t="t" r="r" b="b"/>
            <a:pathLst>
              <a:path w="4572" h="7620">
                <a:moveTo>
                  <a:pt x="0" y="0"/>
                </a:moveTo>
                <a:lnTo>
                  <a:pt x="4572" y="7620"/>
                </a:lnTo>
              </a:path>
            </a:pathLst>
          </a:custGeom>
          <a:ln w="12954">
            <a:solidFill>
              <a:srgbClr val="3C90A3"/>
            </a:solidFill>
          </a:ln>
        </p:spPr>
        <p:txBody>
          <a:bodyPr wrap="square" lIns="0" tIns="0" rIns="0" bIns="0" rtlCol="0">
            <a:noAutofit/>
          </a:bodyPr>
          <a:lstStyle/>
          <a:p>
            <a:endParaRPr/>
          </a:p>
        </p:txBody>
      </p:sp>
      <p:sp>
        <p:nvSpPr>
          <p:cNvPr id="5091" name="object 5091"/>
          <p:cNvSpPr/>
          <p:nvPr/>
        </p:nvSpPr>
        <p:spPr>
          <a:xfrm>
            <a:off x="6478523" y="3997451"/>
            <a:ext cx="3810" cy="7620"/>
          </a:xfrm>
          <a:custGeom>
            <a:avLst/>
            <a:gdLst/>
            <a:ahLst/>
            <a:cxnLst/>
            <a:rect l="l" t="t" r="r" b="b"/>
            <a:pathLst>
              <a:path w="3810" h="7620">
                <a:moveTo>
                  <a:pt x="0" y="0"/>
                </a:moveTo>
                <a:lnTo>
                  <a:pt x="3810" y="7620"/>
                </a:lnTo>
              </a:path>
            </a:pathLst>
          </a:custGeom>
          <a:ln w="12954">
            <a:solidFill>
              <a:srgbClr val="3D92A6"/>
            </a:solidFill>
          </a:ln>
        </p:spPr>
        <p:txBody>
          <a:bodyPr wrap="square" lIns="0" tIns="0" rIns="0" bIns="0" rtlCol="0">
            <a:noAutofit/>
          </a:bodyPr>
          <a:lstStyle/>
          <a:p>
            <a:endParaRPr/>
          </a:p>
        </p:txBody>
      </p:sp>
      <p:sp>
        <p:nvSpPr>
          <p:cNvPr id="5092" name="object 5092"/>
          <p:cNvSpPr/>
          <p:nvPr/>
        </p:nvSpPr>
        <p:spPr>
          <a:xfrm>
            <a:off x="6482333" y="4005072"/>
            <a:ext cx="2286" cy="8382"/>
          </a:xfrm>
          <a:custGeom>
            <a:avLst/>
            <a:gdLst/>
            <a:ahLst/>
            <a:cxnLst/>
            <a:rect l="l" t="t" r="r" b="b"/>
            <a:pathLst>
              <a:path w="2286" h="8382">
                <a:moveTo>
                  <a:pt x="0" y="0"/>
                </a:moveTo>
                <a:lnTo>
                  <a:pt x="2286" y="8382"/>
                </a:lnTo>
              </a:path>
            </a:pathLst>
          </a:custGeom>
          <a:ln w="12954">
            <a:solidFill>
              <a:srgbClr val="3E93A9"/>
            </a:solidFill>
          </a:ln>
        </p:spPr>
        <p:txBody>
          <a:bodyPr wrap="square" lIns="0" tIns="0" rIns="0" bIns="0" rtlCol="0">
            <a:noAutofit/>
          </a:bodyPr>
          <a:lstStyle/>
          <a:p>
            <a:endParaRPr/>
          </a:p>
        </p:txBody>
      </p:sp>
      <p:sp>
        <p:nvSpPr>
          <p:cNvPr id="5093" name="object 5093"/>
          <p:cNvSpPr/>
          <p:nvPr/>
        </p:nvSpPr>
        <p:spPr>
          <a:xfrm>
            <a:off x="6484620" y="4013454"/>
            <a:ext cx="2286" cy="11430"/>
          </a:xfrm>
          <a:custGeom>
            <a:avLst/>
            <a:gdLst/>
            <a:ahLst/>
            <a:cxnLst/>
            <a:rect l="l" t="t" r="r" b="b"/>
            <a:pathLst>
              <a:path w="2286" h="11429">
                <a:moveTo>
                  <a:pt x="0" y="0"/>
                </a:moveTo>
                <a:lnTo>
                  <a:pt x="2286" y="11430"/>
                </a:lnTo>
              </a:path>
            </a:pathLst>
          </a:custGeom>
          <a:ln w="12954">
            <a:solidFill>
              <a:srgbClr val="4094AA"/>
            </a:solidFill>
          </a:ln>
        </p:spPr>
        <p:txBody>
          <a:bodyPr wrap="square" lIns="0" tIns="0" rIns="0" bIns="0" rtlCol="0">
            <a:noAutofit/>
          </a:bodyPr>
          <a:lstStyle/>
          <a:p>
            <a:endParaRPr/>
          </a:p>
        </p:txBody>
      </p:sp>
      <p:sp>
        <p:nvSpPr>
          <p:cNvPr id="5094" name="object 5094"/>
          <p:cNvSpPr/>
          <p:nvPr/>
        </p:nvSpPr>
        <p:spPr>
          <a:xfrm>
            <a:off x="6486905" y="4024883"/>
            <a:ext cx="2286" cy="131064"/>
          </a:xfrm>
          <a:custGeom>
            <a:avLst/>
            <a:gdLst/>
            <a:ahLst/>
            <a:cxnLst/>
            <a:rect l="l" t="t" r="r" b="b"/>
            <a:pathLst>
              <a:path w="2286" h="131063">
                <a:moveTo>
                  <a:pt x="0" y="0"/>
                </a:moveTo>
                <a:lnTo>
                  <a:pt x="762" y="18288"/>
                </a:lnTo>
                <a:lnTo>
                  <a:pt x="1524" y="41910"/>
                </a:lnTo>
                <a:lnTo>
                  <a:pt x="2286" y="72390"/>
                </a:lnTo>
                <a:lnTo>
                  <a:pt x="2286" y="131064"/>
                </a:lnTo>
              </a:path>
            </a:pathLst>
          </a:custGeom>
          <a:ln w="12954">
            <a:solidFill>
              <a:srgbClr val="4094AB"/>
            </a:solidFill>
          </a:ln>
        </p:spPr>
        <p:txBody>
          <a:bodyPr wrap="square" lIns="0" tIns="0" rIns="0" bIns="0" rtlCol="0">
            <a:noAutofit/>
          </a:bodyPr>
          <a:lstStyle/>
          <a:p>
            <a:endParaRPr/>
          </a:p>
        </p:txBody>
      </p:sp>
      <p:sp>
        <p:nvSpPr>
          <p:cNvPr id="5095" name="object 5095"/>
          <p:cNvSpPr/>
          <p:nvPr/>
        </p:nvSpPr>
        <p:spPr>
          <a:xfrm>
            <a:off x="6460998" y="4155948"/>
            <a:ext cx="28194" cy="22098"/>
          </a:xfrm>
          <a:custGeom>
            <a:avLst/>
            <a:gdLst/>
            <a:ahLst/>
            <a:cxnLst/>
            <a:rect l="l" t="t" r="r" b="b"/>
            <a:pathLst>
              <a:path w="28194" h="22098">
                <a:moveTo>
                  <a:pt x="28194" y="0"/>
                </a:moveTo>
                <a:lnTo>
                  <a:pt x="0" y="22098"/>
                </a:lnTo>
              </a:path>
            </a:pathLst>
          </a:custGeom>
          <a:ln w="12954">
            <a:solidFill>
              <a:srgbClr val="3A879B"/>
            </a:solidFill>
          </a:ln>
        </p:spPr>
        <p:txBody>
          <a:bodyPr wrap="square" lIns="0" tIns="0" rIns="0" bIns="0" rtlCol="0">
            <a:noAutofit/>
          </a:bodyPr>
          <a:lstStyle/>
          <a:p>
            <a:endParaRPr/>
          </a:p>
        </p:txBody>
      </p:sp>
      <p:sp>
        <p:nvSpPr>
          <p:cNvPr id="5096" name="object 5096"/>
          <p:cNvSpPr/>
          <p:nvPr/>
        </p:nvSpPr>
        <p:spPr>
          <a:xfrm>
            <a:off x="6435852" y="4178045"/>
            <a:ext cx="25146" cy="20574"/>
          </a:xfrm>
          <a:custGeom>
            <a:avLst/>
            <a:gdLst/>
            <a:ahLst/>
            <a:cxnLst/>
            <a:rect l="l" t="t" r="r" b="b"/>
            <a:pathLst>
              <a:path w="25146" h="20574">
                <a:moveTo>
                  <a:pt x="25146" y="0"/>
                </a:moveTo>
                <a:lnTo>
                  <a:pt x="0" y="20574"/>
                </a:lnTo>
              </a:path>
            </a:pathLst>
          </a:custGeom>
          <a:ln w="12954">
            <a:solidFill>
              <a:srgbClr val="3A879C"/>
            </a:solidFill>
          </a:ln>
        </p:spPr>
        <p:txBody>
          <a:bodyPr wrap="square" lIns="0" tIns="0" rIns="0" bIns="0" rtlCol="0">
            <a:noAutofit/>
          </a:bodyPr>
          <a:lstStyle/>
          <a:p>
            <a:endParaRPr/>
          </a:p>
        </p:txBody>
      </p:sp>
      <p:sp>
        <p:nvSpPr>
          <p:cNvPr id="5097" name="object 5097"/>
          <p:cNvSpPr/>
          <p:nvPr/>
        </p:nvSpPr>
        <p:spPr>
          <a:xfrm>
            <a:off x="6412991" y="4198620"/>
            <a:ext cx="22860" cy="19050"/>
          </a:xfrm>
          <a:custGeom>
            <a:avLst/>
            <a:gdLst/>
            <a:ahLst/>
            <a:cxnLst/>
            <a:rect l="l" t="t" r="r" b="b"/>
            <a:pathLst>
              <a:path w="22860" h="19050">
                <a:moveTo>
                  <a:pt x="22860" y="0"/>
                </a:moveTo>
                <a:lnTo>
                  <a:pt x="0" y="19050"/>
                </a:lnTo>
              </a:path>
            </a:pathLst>
          </a:custGeom>
          <a:ln w="12954">
            <a:solidFill>
              <a:srgbClr val="3A889C"/>
            </a:solidFill>
          </a:ln>
        </p:spPr>
        <p:txBody>
          <a:bodyPr wrap="square" lIns="0" tIns="0" rIns="0" bIns="0" rtlCol="0">
            <a:noAutofit/>
          </a:bodyPr>
          <a:lstStyle/>
          <a:p>
            <a:endParaRPr/>
          </a:p>
        </p:txBody>
      </p:sp>
      <p:sp>
        <p:nvSpPr>
          <p:cNvPr id="5098" name="object 5098"/>
          <p:cNvSpPr/>
          <p:nvPr/>
        </p:nvSpPr>
        <p:spPr>
          <a:xfrm>
            <a:off x="6392418" y="4217670"/>
            <a:ext cx="20574" cy="18288"/>
          </a:xfrm>
          <a:custGeom>
            <a:avLst/>
            <a:gdLst/>
            <a:ahLst/>
            <a:cxnLst/>
            <a:rect l="l" t="t" r="r" b="b"/>
            <a:pathLst>
              <a:path w="20574" h="18287">
                <a:moveTo>
                  <a:pt x="20574" y="0"/>
                </a:moveTo>
                <a:lnTo>
                  <a:pt x="0" y="18288"/>
                </a:lnTo>
              </a:path>
            </a:pathLst>
          </a:custGeom>
          <a:ln w="12954">
            <a:solidFill>
              <a:srgbClr val="3A889D"/>
            </a:solidFill>
          </a:ln>
        </p:spPr>
        <p:txBody>
          <a:bodyPr wrap="square" lIns="0" tIns="0" rIns="0" bIns="0" rtlCol="0">
            <a:noAutofit/>
          </a:bodyPr>
          <a:lstStyle/>
          <a:p>
            <a:endParaRPr/>
          </a:p>
        </p:txBody>
      </p:sp>
      <p:sp>
        <p:nvSpPr>
          <p:cNvPr id="5099" name="object 5099"/>
          <p:cNvSpPr/>
          <p:nvPr/>
        </p:nvSpPr>
        <p:spPr>
          <a:xfrm>
            <a:off x="6374891" y="4235957"/>
            <a:ext cx="17526" cy="16764"/>
          </a:xfrm>
          <a:custGeom>
            <a:avLst/>
            <a:gdLst/>
            <a:ahLst/>
            <a:cxnLst/>
            <a:rect l="l" t="t" r="r" b="b"/>
            <a:pathLst>
              <a:path w="17525" h="16763">
                <a:moveTo>
                  <a:pt x="17525" y="0"/>
                </a:moveTo>
                <a:lnTo>
                  <a:pt x="0" y="16764"/>
                </a:lnTo>
              </a:path>
            </a:pathLst>
          </a:custGeom>
          <a:ln w="12954">
            <a:solidFill>
              <a:srgbClr val="3A899E"/>
            </a:solidFill>
          </a:ln>
        </p:spPr>
        <p:txBody>
          <a:bodyPr wrap="square" lIns="0" tIns="0" rIns="0" bIns="0" rtlCol="0">
            <a:noAutofit/>
          </a:bodyPr>
          <a:lstStyle/>
          <a:p>
            <a:endParaRPr/>
          </a:p>
        </p:txBody>
      </p:sp>
      <p:sp>
        <p:nvSpPr>
          <p:cNvPr id="5100" name="object 5100"/>
          <p:cNvSpPr/>
          <p:nvPr/>
        </p:nvSpPr>
        <p:spPr>
          <a:xfrm>
            <a:off x="6359652" y="4252722"/>
            <a:ext cx="15240" cy="16002"/>
          </a:xfrm>
          <a:custGeom>
            <a:avLst/>
            <a:gdLst/>
            <a:ahLst/>
            <a:cxnLst/>
            <a:rect l="l" t="t" r="r" b="b"/>
            <a:pathLst>
              <a:path w="15239" h="16001">
                <a:moveTo>
                  <a:pt x="15239" y="0"/>
                </a:moveTo>
                <a:lnTo>
                  <a:pt x="0" y="16002"/>
                </a:lnTo>
              </a:path>
            </a:pathLst>
          </a:custGeom>
          <a:ln w="12954">
            <a:solidFill>
              <a:srgbClr val="3A8A9F"/>
            </a:solidFill>
          </a:ln>
        </p:spPr>
        <p:txBody>
          <a:bodyPr wrap="square" lIns="0" tIns="0" rIns="0" bIns="0" rtlCol="0">
            <a:noAutofit/>
          </a:bodyPr>
          <a:lstStyle/>
          <a:p>
            <a:endParaRPr/>
          </a:p>
        </p:txBody>
      </p:sp>
      <p:sp>
        <p:nvSpPr>
          <p:cNvPr id="5101" name="object 5101"/>
          <p:cNvSpPr/>
          <p:nvPr/>
        </p:nvSpPr>
        <p:spPr>
          <a:xfrm>
            <a:off x="6347459" y="4268723"/>
            <a:ext cx="12191" cy="15240"/>
          </a:xfrm>
          <a:custGeom>
            <a:avLst/>
            <a:gdLst/>
            <a:ahLst/>
            <a:cxnLst/>
            <a:rect l="l" t="t" r="r" b="b"/>
            <a:pathLst>
              <a:path w="12191" h="15239">
                <a:moveTo>
                  <a:pt x="12191" y="0"/>
                </a:moveTo>
                <a:lnTo>
                  <a:pt x="0" y="15240"/>
                </a:lnTo>
              </a:path>
            </a:pathLst>
          </a:custGeom>
          <a:ln w="12954">
            <a:solidFill>
              <a:srgbClr val="3B8DA0"/>
            </a:solidFill>
          </a:ln>
        </p:spPr>
        <p:txBody>
          <a:bodyPr wrap="square" lIns="0" tIns="0" rIns="0" bIns="0" rtlCol="0">
            <a:noAutofit/>
          </a:bodyPr>
          <a:lstStyle/>
          <a:p>
            <a:endParaRPr/>
          </a:p>
        </p:txBody>
      </p:sp>
      <p:sp>
        <p:nvSpPr>
          <p:cNvPr id="5102" name="object 5102"/>
          <p:cNvSpPr/>
          <p:nvPr/>
        </p:nvSpPr>
        <p:spPr>
          <a:xfrm>
            <a:off x="6337554" y="4283964"/>
            <a:ext cx="9905" cy="13716"/>
          </a:xfrm>
          <a:custGeom>
            <a:avLst/>
            <a:gdLst/>
            <a:ahLst/>
            <a:cxnLst/>
            <a:rect l="l" t="t" r="r" b="b"/>
            <a:pathLst>
              <a:path w="9905" h="13715">
                <a:moveTo>
                  <a:pt x="9905" y="0"/>
                </a:moveTo>
                <a:lnTo>
                  <a:pt x="0" y="13716"/>
                </a:lnTo>
              </a:path>
            </a:pathLst>
          </a:custGeom>
          <a:ln w="12954">
            <a:solidFill>
              <a:srgbClr val="3C8FA2"/>
            </a:solidFill>
          </a:ln>
        </p:spPr>
        <p:txBody>
          <a:bodyPr wrap="square" lIns="0" tIns="0" rIns="0" bIns="0" rtlCol="0">
            <a:noAutofit/>
          </a:bodyPr>
          <a:lstStyle/>
          <a:p>
            <a:endParaRPr/>
          </a:p>
        </p:txBody>
      </p:sp>
      <p:sp>
        <p:nvSpPr>
          <p:cNvPr id="5103" name="object 5103"/>
          <p:cNvSpPr/>
          <p:nvPr/>
        </p:nvSpPr>
        <p:spPr>
          <a:xfrm>
            <a:off x="6329172" y="4297679"/>
            <a:ext cx="8381" cy="13716"/>
          </a:xfrm>
          <a:custGeom>
            <a:avLst/>
            <a:gdLst/>
            <a:ahLst/>
            <a:cxnLst/>
            <a:rect l="l" t="t" r="r" b="b"/>
            <a:pathLst>
              <a:path w="8382" h="13715">
                <a:moveTo>
                  <a:pt x="8382" y="0"/>
                </a:moveTo>
                <a:lnTo>
                  <a:pt x="0" y="13716"/>
                </a:lnTo>
              </a:path>
            </a:pathLst>
          </a:custGeom>
          <a:ln w="12954">
            <a:solidFill>
              <a:srgbClr val="3D90A4"/>
            </a:solidFill>
          </a:ln>
        </p:spPr>
        <p:txBody>
          <a:bodyPr wrap="square" lIns="0" tIns="0" rIns="0" bIns="0" rtlCol="0">
            <a:noAutofit/>
          </a:bodyPr>
          <a:lstStyle/>
          <a:p>
            <a:endParaRPr/>
          </a:p>
        </p:txBody>
      </p:sp>
      <p:sp>
        <p:nvSpPr>
          <p:cNvPr id="5104" name="object 5104"/>
          <p:cNvSpPr/>
          <p:nvPr/>
        </p:nvSpPr>
        <p:spPr>
          <a:xfrm>
            <a:off x="6322314" y="4311395"/>
            <a:ext cx="6857" cy="14478"/>
          </a:xfrm>
          <a:custGeom>
            <a:avLst/>
            <a:gdLst/>
            <a:ahLst/>
            <a:cxnLst/>
            <a:rect l="l" t="t" r="r" b="b"/>
            <a:pathLst>
              <a:path w="6858" h="14477">
                <a:moveTo>
                  <a:pt x="6858" y="0"/>
                </a:moveTo>
                <a:lnTo>
                  <a:pt x="0" y="14478"/>
                </a:lnTo>
              </a:path>
            </a:pathLst>
          </a:custGeom>
          <a:ln w="12954">
            <a:solidFill>
              <a:srgbClr val="3D92A5"/>
            </a:solidFill>
          </a:ln>
        </p:spPr>
        <p:txBody>
          <a:bodyPr wrap="square" lIns="0" tIns="0" rIns="0" bIns="0" rtlCol="0">
            <a:noAutofit/>
          </a:bodyPr>
          <a:lstStyle/>
          <a:p>
            <a:endParaRPr/>
          </a:p>
        </p:txBody>
      </p:sp>
      <p:sp>
        <p:nvSpPr>
          <p:cNvPr id="5105" name="object 5105"/>
          <p:cNvSpPr/>
          <p:nvPr/>
        </p:nvSpPr>
        <p:spPr>
          <a:xfrm>
            <a:off x="6316218" y="4325873"/>
            <a:ext cx="6095" cy="14478"/>
          </a:xfrm>
          <a:custGeom>
            <a:avLst/>
            <a:gdLst/>
            <a:ahLst/>
            <a:cxnLst/>
            <a:rect l="l" t="t" r="r" b="b"/>
            <a:pathLst>
              <a:path w="6096" h="14477">
                <a:moveTo>
                  <a:pt x="6096" y="0"/>
                </a:moveTo>
                <a:lnTo>
                  <a:pt x="0" y="14478"/>
                </a:lnTo>
              </a:path>
            </a:pathLst>
          </a:custGeom>
          <a:ln w="12954">
            <a:solidFill>
              <a:srgbClr val="3E92A8"/>
            </a:solidFill>
          </a:ln>
        </p:spPr>
        <p:txBody>
          <a:bodyPr wrap="square" lIns="0" tIns="0" rIns="0" bIns="0" rtlCol="0">
            <a:noAutofit/>
          </a:bodyPr>
          <a:lstStyle/>
          <a:p>
            <a:endParaRPr/>
          </a:p>
        </p:txBody>
      </p:sp>
      <p:sp>
        <p:nvSpPr>
          <p:cNvPr id="5106" name="object 5106"/>
          <p:cNvSpPr/>
          <p:nvPr/>
        </p:nvSpPr>
        <p:spPr>
          <a:xfrm>
            <a:off x="6310883" y="4340351"/>
            <a:ext cx="5333" cy="14478"/>
          </a:xfrm>
          <a:custGeom>
            <a:avLst/>
            <a:gdLst/>
            <a:ahLst/>
            <a:cxnLst/>
            <a:rect l="l" t="t" r="r" b="b"/>
            <a:pathLst>
              <a:path w="5334" h="14477">
                <a:moveTo>
                  <a:pt x="5334" y="0"/>
                </a:moveTo>
                <a:lnTo>
                  <a:pt x="0" y="14478"/>
                </a:lnTo>
              </a:path>
            </a:pathLst>
          </a:custGeom>
          <a:ln w="12954">
            <a:solidFill>
              <a:srgbClr val="3E93A9"/>
            </a:solidFill>
          </a:ln>
        </p:spPr>
        <p:txBody>
          <a:bodyPr wrap="square" lIns="0" tIns="0" rIns="0" bIns="0" rtlCol="0">
            <a:noAutofit/>
          </a:bodyPr>
          <a:lstStyle/>
          <a:p>
            <a:endParaRPr/>
          </a:p>
        </p:txBody>
      </p:sp>
      <p:sp>
        <p:nvSpPr>
          <p:cNvPr id="5107" name="object 5107"/>
          <p:cNvSpPr/>
          <p:nvPr/>
        </p:nvSpPr>
        <p:spPr>
          <a:xfrm>
            <a:off x="6307073" y="4354829"/>
            <a:ext cx="3809" cy="15240"/>
          </a:xfrm>
          <a:custGeom>
            <a:avLst/>
            <a:gdLst/>
            <a:ahLst/>
            <a:cxnLst/>
            <a:rect l="l" t="t" r="r" b="b"/>
            <a:pathLst>
              <a:path w="3810" h="15239">
                <a:moveTo>
                  <a:pt x="3810" y="0"/>
                </a:moveTo>
                <a:lnTo>
                  <a:pt x="0" y="15240"/>
                </a:lnTo>
              </a:path>
            </a:pathLst>
          </a:custGeom>
          <a:ln w="12954">
            <a:solidFill>
              <a:srgbClr val="3E93AA"/>
            </a:solidFill>
          </a:ln>
        </p:spPr>
        <p:txBody>
          <a:bodyPr wrap="square" lIns="0" tIns="0" rIns="0" bIns="0" rtlCol="0">
            <a:noAutofit/>
          </a:bodyPr>
          <a:lstStyle/>
          <a:p>
            <a:endParaRPr/>
          </a:p>
        </p:txBody>
      </p:sp>
      <p:sp>
        <p:nvSpPr>
          <p:cNvPr id="5108" name="object 5108"/>
          <p:cNvSpPr/>
          <p:nvPr/>
        </p:nvSpPr>
        <p:spPr>
          <a:xfrm>
            <a:off x="6304787" y="4370070"/>
            <a:ext cx="2285" cy="16002"/>
          </a:xfrm>
          <a:custGeom>
            <a:avLst/>
            <a:gdLst/>
            <a:ahLst/>
            <a:cxnLst/>
            <a:rect l="l" t="t" r="r" b="b"/>
            <a:pathLst>
              <a:path w="2286" h="16001">
                <a:moveTo>
                  <a:pt x="2286" y="0"/>
                </a:moveTo>
                <a:lnTo>
                  <a:pt x="0" y="16002"/>
                </a:lnTo>
              </a:path>
            </a:pathLst>
          </a:custGeom>
          <a:ln w="12954">
            <a:solidFill>
              <a:srgbClr val="3F94AA"/>
            </a:solidFill>
          </a:ln>
        </p:spPr>
        <p:txBody>
          <a:bodyPr wrap="square" lIns="0" tIns="0" rIns="0" bIns="0" rtlCol="0">
            <a:noAutofit/>
          </a:bodyPr>
          <a:lstStyle/>
          <a:p>
            <a:endParaRPr/>
          </a:p>
        </p:txBody>
      </p:sp>
      <p:sp>
        <p:nvSpPr>
          <p:cNvPr id="5109" name="object 5109"/>
          <p:cNvSpPr/>
          <p:nvPr/>
        </p:nvSpPr>
        <p:spPr>
          <a:xfrm>
            <a:off x="6302502" y="4386072"/>
            <a:ext cx="2285" cy="56388"/>
          </a:xfrm>
          <a:custGeom>
            <a:avLst/>
            <a:gdLst/>
            <a:ahLst/>
            <a:cxnLst/>
            <a:rect l="l" t="t" r="r" b="b"/>
            <a:pathLst>
              <a:path w="2286" h="56387">
                <a:moveTo>
                  <a:pt x="2286" y="0"/>
                </a:moveTo>
                <a:lnTo>
                  <a:pt x="0" y="16002"/>
                </a:lnTo>
                <a:lnTo>
                  <a:pt x="0" y="32766"/>
                </a:lnTo>
                <a:lnTo>
                  <a:pt x="0" y="44958"/>
                </a:lnTo>
                <a:lnTo>
                  <a:pt x="762" y="56388"/>
                </a:lnTo>
              </a:path>
            </a:pathLst>
          </a:custGeom>
          <a:ln w="12954">
            <a:solidFill>
              <a:srgbClr val="4094AB"/>
            </a:solidFill>
          </a:ln>
        </p:spPr>
        <p:txBody>
          <a:bodyPr wrap="square" lIns="0" tIns="0" rIns="0" bIns="0" rtlCol="0">
            <a:noAutofit/>
          </a:bodyPr>
          <a:lstStyle/>
          <a:p>
            <a:endParaRPr/>
          </a:p>
        </p:txBody>
      </p:sp>
      <p:sp>
        <p:nvSpPr>
          <p:cNvPr id="5110" name="object 5110"/>
          <p:cNvSpPr/>
          <p:nvPr/>
        </p:nvSpPr>
        <p:spPr>
          <a:xfrm>
            <a:off x="6303264" y="4442460"/>
            <a:ext cx="2286" cy="10668"/>
          </a:xfrm>
          <a:custGeom>
            <a:avLst/>
            <a:gdLst/>
            <a:ahLst/>
            <a:cxnLst/>
            <a:rect l="l" t="t" r="r" b="b"/>
            <a:pathLst>
              <a:path w="2286" h="10667">
                <a:moveTo>
                  <a:pt x="0" y="0"/>
                </a:moveTo>
                <a:lnTo>
                  <a:pt x="2286" y="10668"/>
                </a:lnTo>
              </a:path>
            </a:pathLst>
          </a:custGeom>
          <a:ln w="12954">
            <a:solidFill>
              <a:srgbClr val="4094AA"/>
            </a:solidFill>
          </a:ln>
        </p:spPr>
        <p:txBody>
          <a:bodyPr wrap="square" lIns="0" tIns="0" rIns="0" bIns="0" rtlCol="0">
            <a:noAutofit/>
          </a:bodyPr>
          <a:lstStyle/>
          <a:p>
            <a:endParaRPr/>
          </a:p>
        </p:txBody>
      </p:sp>
      <p:sp>
        <p:nvSpPr>
          <p:cNvPr id="5111" name="object 5111"/>
          <p:cNvSpPr/>
          <p:nvPr/>
        </p:nvSpPr>
        <p:spPr>
          <a:xfrm>
            <a:off x="6305550" y="4453127"/>
            <a:ext cx="1524" cy="10668"/>
          </a:xfrm>
          <a:custGeom>
            <a:avLst/>
            <a:gdLst/>
            <a:ahLst/>
            <a:cxnLst/>
            <a:rect l="l" t="t" r="r" b="b"/>
            <a:pathLst>
              <a:path w="1524" h="10667">
                <a:moveTo>
                  <a:pt x="0" y="0"/>
                </a:moveTo>
                <a:lnTo>
                  <a:pt x="1524" y="10668"/>
                </a:lnTo>
              </a:path>
            </a:pathLst>
          </a:custGeom>
          <a:ln w="12954">
            <a:solidFill>
              <a:srgbClr val="3F94AA"/>
            </a:solidFill>
          </a:ln>
        </p:spPr>
        <p:txBody>
          <a:bodyPr wrap="square" lIns="0" tIns="0" rIns="0" bIns="0" rtlCol="0">
            <a:noAutofit/>
          </a:bodyPr>
          <a:lstStyle/>
          <a:p>
            <a:endParaRPr/>
          </a:p>
        </p:txBody>
      </p:sp>
      <p:sp>
        <p:nvSpPr>
          <p:cNvPr id="5112" name="object 5112"/>
          <p:cNvSpPr/>
          <p:nvPr/>
        </p:nvSpPr>
        <p:spPr>
          <a:xfrm>
            <a:off x="6307073" y="4463795"/>
            <a:ext cx="3048" cy="9906"/>
          </a:xfrm>
          <a:custGeom>
            <a:avLst/>
            <a:gdLst/>
            <a:ahLst/>
            <a:cxnLst/>
            <a:rect l="l" t="t" r="r" b="b"/>
            <a:pathLst>
              <a:path w="3048" h="9905">
                <a:moveTo>
                  <a:pt x="0" y="0"/>
                </a:moveTo>
                <a:lnTo>
                  <a:pt x="3048" y="9906"/>
                </a:lnTo>
              </a:path>
            </a:pathLst>
          </a:custGeom>
          <a:ln w="12954">
            <a:solidFill>
              <a:srgbClr val="3E93A9"/>
            </a:solidFill>
          </a:ln>
        </p:spPr>
        <p:txBody>
          <a:bodyPr wrap="square" lIns="0" tIns="0" rIns="0" bIns="0" rtlCol="0">
            <a:noAutofit/>
          </a:bodyPr>
          <a:lstStyle/>
          <a:p>
            <a:endParaRPr/>
          </a:p>
        </p:txBody>
      </p:sp>
      <p:sp>
        <p:nvSpPr>
          <p:cNvPr id="5113" name="object 5113"/>
          <p:cNvSpPr/>
          <p:nvPr/>
        </p:nvSpPr>
        <p:spPr>
          <a:xfrm>
            <a:off x="6310122" y="4473701"/>
            <a:ext cx="3810" cy="9906"/>
          </a:xfrm>
          <a:custGeom>
            <a:avLst/>
            <a:gdLst/>
            <a:ahLst/>
            <a:cxnLst/>
            <a:rect l="l" t="t" r="r" b="b"/>
            <a:pathLst>
              <a:path w="3810" h="9905">
                <a:moveTo>
                  <a:pt x="0" y="0"/>
                </a:moveTo>
                <a:lnTo>
                  <a:pt x="3810" y="9906"/>
                </a:lnTo>
              </a:path>
            </a:pathLst>
          </a:custGeom>
          <a:ln w="12953">
            <a:solidFill>
              <a:srgbClr val="3E92A8"/>
            </a:solidFill>
          </a:ln>
        </p:spPr>
        <p:txBody>
          <a:bodyPr wrap="square" lIns="0" tIns="0" rIns="0" bIns="0" rtlCol="0">
            <a:noAutofit/>
          </a:bodyPr>
          <a:lstStyle/>
          <a:p>
            <a:endParaRPr/>
          </a:p>
        </p:txBody>
      </p:sp>
      <p:sp>
        <p:nvSpPr>
          <p:cNvPr id="5114" name="object 5114"/>
          <p:cNvSpPr/>
          <p:nvPr/>
        </p:nvSpPr>
        <p:spPr>
          <a:xfrm>
            <a:off x="6313932" y="4483607"/>
            <a:ext cx="3810" cy="8382"/>
          </a:xfrm>
          <a:custGeom>
            <a:avLst/>
            <a:gdLst/>
            <a:ahLst/>
            <a:cxnLst/>
            <a:rect l="l" t="t" r="r" b="b"/>
            <a:pathLst>
              <a:path w="3810" h="8382">
                <a:moveTo>
                  <a:pt x="0" y="0"/>
                </a:moveTo>
                <a:lnTo>
                  <a:pt x="3810" y="8382"/>
                </a:lnTo>
              </a:path>
            </a:pathLst>
          </a:custGeom>
          <a:ln w="12954">
            <a:solidFill>
              <a:srgbClr val="3D92A6"/>
            </a:solidFill>
          </a:ln>
        </p:spPr>
        <p:txBody>
          <a:bodyPr wrap="square" lIns="0" tIns="0" rIns="0" bIns="0" rtlCol="0">
            <a:noAutofit/>
          </a:bodyPr>
          <a:lstStyle/>
          <a:p>
            <a:endParaRPr/>
          </a:p>
        </p:txBody>
      </p:sp>
      <p:sp>
        <p:nvSpPr>
          <p:cNvPr id="5115" name="object 5115"/>
          <p:cNvSpPr/>
          <p:nvPr/>
        </p:nvSpPr>
        <p:spPr>
          <a:xfrm>
            <a:off x="6317742" y="4491989"/>
            <a:ext cx="4572" cy="8382"/>
          </a:xfrm>
          <a:custGeom>
            <a:avLst/>
            <a:gdLst/>
            <a:ahLst/>
            <a:cxnLst/>
            <a:rect l="l" t="t" r="r" b="b"/>
            <a:pathLst>
              <a:path w="4572" h="8382">
                <a:moveTo>
                  <a:pt x="0" y="0"/>
                </a:moveTo>
                <a:lnTo>
                  <a:pt x="4572" y="8382"/>
                </a:lnTo>
              </a:path>
            </a:pathLst>
          </a:custGeom>
          <a:ln w="12954">
            <a:solidFill>
              <a:srgbClr val="3D91A5"/>
            </a:solidFill>
          </a:ln>
        </p:spPr>
        <p:txBody>
          <a:bodyPr wrap="square" lIns="0" tIns="0" rIns="0" bIns="0" rtlCol="0">
            <a:noAutofit/>
          </a:bodyPr>
          <a:lstStyle/>
          <a:p>
            <a:endParaRPr/>
          </a:p>
        </p:txBody>
      </p:sp>
      <p:sp>
        <p:nvSpPr>
          <p:cNvPr id="5116" name="object 5116"/>
          <p:cNvSpPr/>
          <p:nvPr/>
        </p:nvSpPr>
        <p:spPr>
          <a:xfrm>
            <a:off x="6322314" y="4500372"/>
            <a:ext cx="5334" cy="8382"/>
          </a:xfrm>
          <a:custGeom>
            <a:avLst/>
            <a:gdLst/>
            <a:ahLst/>
            <a:cxnLst/>
            <a:rect l="l" t="t" r="r" b="b"/>
            <a:pathLst>
              <a:path w="5334" h="8382">
                <a:moveTo>
                  <a:pt x="0" y="0"/>
                </a:moveTo>
                <a:lnTo>
                  <a:pt x="5334" y="8382"/>
                </a:lnTo>
              </a:path>
            </a:pathLst>
          </a:custGeom>
          <a:ln w="12953">
            <a:solidFill>
              <a:srgbClr val="3C8FA3"/>
            </a:solidFill>
          </a:ln>
        </p:spPr>
        <p:txBody>
          <a:bodyPr wrap="square" lIns="0" tIns="0" rIns="0" bIns="0" rtlCol="0">
            <a:noAutofit/>
          </a:bodyPr>
          <a:lstStyle/>
          <a:p>
            <a:endParaRPr/>
          </a:p>
        </p:txBody>
      </p:sp>
      <p:sp>
        <p:nvSpPr>
          <p:cNvPr id="5117" name="object 5117"/>
          <p:cNvSpPr/>
          <p:nvPr/>
        </p:nvSpPr>
        <p:spPr>
          <a:xfrm>
            <a:off x="6327648" y="4508754"/>
            <a:ext cx="5334" cy="6096"/>
          </a:xfrm>
          <a:custGeom>
            <a:avLst/>
            <a:gdLst/>
            <a:ahLst/>
            <a:cxnLst/>
            <a:rect l="l" t="t" r="r" b="b"/>
            <a:pathLst>
              <a:path w="5334" h="6096">
                <a:moveTo>
                  <a:pt x="0" y="0"/>
                </a:moveTo>
                <a:lnTo>
                  <a:pt x="5334" y="6096"/>
                </a:lnTo>
              </a:path>
            </a:pathLst>
          </a:custGeom>
          <a:ln w="12953">
            <a:solidFill>
              <a:srgbClr val="3B8DA1"/>
            </a:solidFill>
          </a:ln>
        </p:spPr>
        <p:txBody>
          <a:bodyPr wrap="square" lIns="0" tIns="0" rIns="0" bIns="0" rtlCol="0">
            <a:noAutofit/>
          </a:bodyPr>
          <a:lstStyle/>
          <a:p>
            <a:endParaRPr/>
          </a:p>
        </p:txBody>
      </p:sp>
      <p:sp>
        <p:nvSpPr>
          <p:cNvPr id="5118" name="object 5118"/>
          <p:cNvSpPr/>
          <p:nvPr/>
        </p:nvSpPr>
        <p:spPr>
          <a:xfrm>
            <a:off x="6332982" y="4514849"/>
            <a:ext cx="6096" cy="6095"/>
          </a:xfrm>
          <a:custGeom>
            <a:avLst/>
            <a:gdLst/>
            <a:ahLst/>
            <a:cxnLst/>
            <a:rect l="l" t="t" r="r" b="b"/>
            <a:pathLst>
              <a:path w="6096" h="6096">
                <a:moveTo>
                  <a:pt x="0" y="0"/>
                </a:moveTo>
                <a:lnTo>
                  <a:pt x="6096" y="6095"/>
                </a:lnTo>
              </a:path>
            </a:pathLst>
          </a:custGeom>
          <a:ln w="12954">
            <a:solidFill>
              <a:srgbClr val="3A8A9E"/>
            </a:solidFill>
          </a:ln>
        </p:spPr>
        <p:txBody>
          <a:bodyPr wrap="square" lIns="0" tIns="0" rIns="0" bIns="0" rtlCol="0">
            <a:noAutofit/>
          </a:bodyPr>
          <a:lstStyle/>
          <a:p>
            <a:endParaRPr/>
          </a:p>
        </p:txBody>
      </p:sp>
      <p:sp>
        <p:nvSpPr>
          <p:cNvPr id="5119" name="object 5119"/>
          <p:cNvSpPr/>
          <p:nvPr/>
        </p:nvSpPr>
        <p:spPr>
          <a:xfrm>
            <a:off x="6339077" y="4520945"/>
            <a:ext cx="6096" cy="4571"/>
          </a:xfrm>
          <a:custGeom>
            <a:avLst/>
            <a:gdLst/>
            <a:ahLst/>
            <a:cxnLst/>
            <a:rect l="l" t="t" r="r" b="b"/>
            <a:pathLst>
              <a:path w="6096" h="4572">
                <a:moveTo>
                  <a:pt x="0" y="0"/>
                </a:moveTo>
                <a:lnTo>
                  <a:pt x="6096" y="4571"/>
                </a:lnTo>
              </a:path>
            </a:pathLst>
          </a:custGeom>
          <a:ln w="12954">
            <a:solidFill>
              <a:srgbClr val="398699"/>
            </a:solidFill>
          </a:ln>
        </p:spPr>
        <p:txBody>
          <a:bodyPr wrap="square" lIns="0" tIns="0" rIns="0" bIns="0" rtlCol="0">
            <a:noAutofit/>
          </a:bodyPr>
          <a:lstStyle/>
          <a:p>
            <a:endParaRPr/>
          </a:p>
        </p:txBody>
      </p:sp>
      <p:sp>
        <p:nvSpPr>
          <p:cNvPr id="5120" name="object 5120"/>
          <p:cNvSpPr/>
          <p:nvPr/>
        </p:nvSpPr>
        <p:spPr>
          <a:xfrm>
            <a:off x="6345173" y="4525517"/>
            <a:ext cx="6096" cy="3809"/>
          </a:xfrm>
          <a:custGeom>
            <a:avLst/>
            <a:gdLst/>
            <a:ahLst/>
            <a:cxnLst/>
            <a:rect l="l" t="t" r="r" b="b"/>
            <a:pathLst>
              <a:path w="6096" h="3810">
                <a:moveTo>
                  <a:pt x="0" y="0"/>
                </a:moveTo>
                <a:lnTo>
                  <a:pt x="6096" y="3809"/>
                </a:lnTo>
              </a:path>
            </a:pathLst>
          </a:custGeom>
          <a:ln w="12954">
            <a:solidFill>
              <a:srgbClr val="388395"/>
            </a:solidFill>
          </a:ln>
        </p:spPr>
        <p:txBody>
          <a:bodyPr wrap="square" lIns="0" tIns="0" rIns="0" bIns="0" rtlCol="0">
            <a:noAutofit/>
          </a:bodyPr>
          <a:lstStyle/>
          <a:p>
            <a:endParaRPr/>
          </a:p>
        </p:txBody>
      </p:sp>
      <p:sp>
        <p:nvSpPr>
          <p:cNvPr id="5121" name="object 5121"/>
          <p:cNvSpPr/>
          <p:nvPr/>
        </p:nvSpPr>
        <p:spPr>
          <a:xfrm>
            <a:off x="6351270" y="4529327"/>
            <a:ext cx="6858" cy="2285"/>
          </a:xfrm>
          <a:custGeom>
            <a:avLst/>
            <a:gdLst/>
            <a:ahLst/>
            <a:cxnLst/>
            <a:rect l="l" t="t" r="r" b="b"/>
            <a:pathLst>
              <a:path w="6858" h="2286">
                <a:moveTo>
                  <a:pt x="0" y="0"/>
                </a:moveTo>
                <a:lnTo>
                  <a:pt x="6858" y="2285"/>
                </a:lnTo>
              </a:path>
            </a:pathLst>
          </a:custGeom>
          <a:ln w="12954">
            <a:solidFill>
              <a:srgbClr val="357D90"/>
            </a:solidFill>
          </a:ln>
        </p:spPr>
        <p:txBody>
          <a:bodyPr wrap="square" lIns="0" tIns="0" rIns="0" bIns="0" rtlCol="0">
            <a:noAutofit/>
          </a:bodyPr>
          <a:lstStyle/>
          <a:p>
            <a:endParaRPr/>
          </a:p>
        </p:txBody>
      </p:sp>
      <p:sp>
        <p:nvSpPr>
          <p:cNvPr id="5122" name="object 5122"/>
          <p:cNvSpPr/>
          <p:nvPr/>
        </p:nvSpPr>
        <p:spPr>
          <a:xfrm>
            <a:off x="6358127" y="4531614"/>
            <a:ext cx="6858" cy="1523"/>
          </a:xfrm>
          <a:custGeom>
            <a:avLst/>
            <a:gdLst/>
            <a:ahLst/>
            <a:cxnLst/>
            <a:rect l="l" t="t" r="r" b="b"/>
            <a:pathLst>
              <a:path w="6858" h="1524">
                <a:moveTo>
                  <a:pt x="0" y="0"/>
                </a:moveTo>
                <a:lnTo>
                  <a:pt x="6858" y="1523"/>
                </a:lnTo>
              </a:path>
            </a:pathLst>
          </a:custGeom>
          <a:ln w="12954">
            <a:solidFill>
              <a:srgbClr val="337989"/>
            </a:solidFill>
          </a:ln>
        </p:spPr>
        <p:txBody>
          <a:bodyPr wrap="square" lIns="0" tIns="0" rIns="0" bIns="0" rtlCol="0">
            <a:noAutofit/>
          </a:bodyPr>
          <a:lstStyle/>
          <a:p>
            <a:endParaRPr/>
          </a:p>
        </p:txBody>
      </p:sp>
      <p:sp>
        <p:nvSpPr>
          <p:cNvPr id="5123" name="object 5123"/>
          <p:cNvSpPr/>
          <p:nvPr/>
        </p:nvSpPr>
        <p:spPr>
          <a:xfrm>
            <a:off x="6364985" y="4533138"/>
            <a:ext cx="7620" cy="761"/>
          </a:xfrm>
          <a:custGeom>
            <a:avLst/>
            <a:gdLst/>
            <a:ahLst/>
            <a:cxnLst/>
            <a:rect l="l" t="t" r="r" b="b"/>
            <a:pathLst>
              <a:path w="7620" h="762">
                <a:moveTo>
                  <a:pt x="0" y="0"/>
                </a:moveTo>
                <a:lnTo>
                  <a:pt x="7620" y="761"/>
                </a:lnTo>
              </a:path>
            </a:pathLst>
          </a:custGeom>
          <a:ln w="12954">
            <a:solidFill>
              <a:srgbClr val="347C8F"/>
            </a:solidFill>
          </a:ln>
        </p:spPr>
        <p:txBody>
          <a:bodyPr wrap="square" lIns="0" tIns="0" rIns="0" bIns="0" rtlCol="0">
            <a:noAutofit/>
          </a:bodyPr>
          <a:lstStyle/>
          <a:p>
            <a:endParaRPr/>
          </a:p>
        </p:txBody>
      </p:sp>
      <p:sp>
        <p:nvSpPr>
          <p:cNvPr id="5124" name="object 5124"/>
          <p:cNvSpPr/>
          <p:nvPr/>
        </p:nvSpPr>
        <p:spPr>
          <a:xfrm>
            <a:off x="6372605" y="4533899"/>
            <a:ext cx="6858" cy="0"/>
          </a:xfrm>
          <a:custGeom>
            <a:avLst/>
            <a:gdLst/>
            <a:ahLst/>
            <a:cxnLst/>
            <a:rect l="l" t="t" r="r" b="b"/>
            <a:pathLst>
              <a:path w="6858">
                <a:moveTo>
                  <a:pt x="0" y="0"/>
                </a:moveTo>
                <a:lnTo>
                  <a:pt x="6858" y="0"/>
                </a:lnTo>
              </a:path>
            </a:pathLst>
          </a:custGeom>
          <a:ln w="12954">
            <a:solidFill>
              <a:srgbClr val="378293"/>
            </a:solidFill>
          </a:ln>
        </p:spPr>
        <p:txBody>
          <a:bodyPr wrap="square" lIns="0" tIns="0" rIns="0" bIns="0" rtlCol="0">
            <a:noAutofit/>
          </a:bodyPr>
          <a:lstStyle/>
          <a:p>
            <a:endParaRPr/>
          </a:p>
        </p:txBody>
      </p:sp>
      <p:sp>
        <p:nvSpPr>
          <p:cNvPr id="5125" name="object 5125"/>
          <p:cNvSpPr/>
          <p:nvPr/>
        </p:nvSpPr>
        <p:spPr>
          <a:xfrm>
            <a:off x="6379464" y="4532375"/>
            <a:ext cx="6096" cy="1524"/>
          </a:xfrm>
          <a:custGeom>
            <a:avLst/>
            <a:gdLst/>
            <a:ahLst/>
            <a:cxnLst/>
            <a:rect l="l" t="t" r="r" b="b"/>
            <a:pathLst>
              <a:path w="6096" h="1524">
                <a:moveTo>
                  <a:pt x="0" y="1524"/>
                </a:moveTo>
                <a:lnTo>
                  <a:pt x="6096" y="0"/>
                </a:lnTo>
              </a:path>
            </a:pathLst>
          </a:custGeom>
          <a:ln w="12954">
            <a:solidFill>
              <a:srgbClr val="398598"/>
            </a:solidFill>
          </a:ln>
        </p:spPr>
        <p:txBody>
          <a:bodyPr wrap="square" lIns="0" tIns="0" rIns="0" bIns="0" rtlCol="0">
            <a:noAutofit/>
          </a:bodyPr>
          <a:lstStyle/>
          <a:p>
            <a:endParaRPr/>
          </a:p>
        </p:txBody>
      </p:sp>
      <p:sp>
        <p:nvSpPr>
          <p:cNvPr id="5126" name="object 5126"/>
          <p:cNvSpPr/>
          <p:nvPr/>
        </p:nvSpPr>
        <p:spPr>
          <a:xfrm>
            <a:off x="6385560" y="4530852"/>
            <a:ext cx="6858" cy="1524"/>
          </a:xfrm>
          <a:custGeom>
            <a:avLst/>
            <a:gdLst/>
            <a:ahLst/>
            <a:cxnLst/>
            <a:rect l="l" t="t" r="r" b="b"/>
            <a:pathLst>
              <a:path w="6858" h="1524">
                <a:moveTo>
                  <a:pt x="0" y="1524"/>
                </a:moveTo>
                <a:lnTo>
                  <a:pt x="6858" y="0"/>
                </a:lnTo>
              </a:path>
            </a:pathLst>
          </a:custGeom>
          <a:ln w="12954">
            <a:solidFill>
              <a:srgbClr val="39889D"/>
            </a:solidFill>
          </a:ln>
        </p:spPr>
        <p:txBody>
          <a:bodyPr wrap="square" lIns="0" tIns="0" rIns="0" bIns="0" rtlCol="0">
            <a:noAutofit/>
          </a:bodyPr>
          <a:lstStyle/>
          <a:p>
            <a:endParaRPr/>
          </a:p>
        </p:txBody>
      </p:sp>
      <p:sp>
        <p:nvSpPr>
          <p:cNvPr id="5127" name="object 5127"/>
          <p:cNvSpPr/>
          <p:nvPr/>
        </p:nvSpPr>
        <p:spPr>
          <a:xfrm>
            <a:off x="6392417" y="4527803"/>
            <a:ext cx="6858" cy="3048"/>
          </a:xfrm>
          <a:custGeom>
            <a:avLst/>
            <a:gdLst/>
            <a:ahLst/>
            <a:cxnLst/>
            <a:rect l="l" t="t" r="r" b="b"/>
            <a:pathLst>
              <a:path w="6858" h="3048">
                <a:moveTo>
                  <a:pt x="0" y="3048"/>
                </a:moveTo>
                <a:lnTo>
                  <a:pt x="6858" y="0"/>
                </a:lnTo>
              </a:path>
            </a:pathLst>
          </a:custGeom>
          <a:ln w="12953">
            <a:solidFill>
              <a:srgbClr val="3B8B9F"/>
            </a:solidFill>
          </a:ln>
        </p:spPr>
        <p:txBody>
          <a:bodyPr wrap="square" lIns="0" tIns="0" rIns="0" bIns="0" rtlCol="0">
            <a:noAutofit/>
          </a:bodyPr>
          <a:lstStyle/>
          <a:p>
            <a:endParaRPr/>
          </a:p>
        </p:txBody>
      </p:sp>
      <p:sp>
        <p:nvSpPr>
          <p:cNvPr id="5128" name="object 5128"/>
          <p:cNvSpPr/>
          <p:nvPr/>
        </p:nvSpPr>
        <p:spPr>
          <a:xfrm>
            <a:off x="6399276" y="4524756"/>
            <a:ext cx="6858" cy="3048"/>
          </a:xfrm>
          <a:custGeom>
            <a:avLst/>
            <a:gdLst/>
            <a:ahLst/>
            <a:cxnLst/>
            <a:rect l="l" t="t" r="r" b="b"/>
            <a:pathLst>
              <a:path w="6858" h="3048">
                <a:moveTo>
                  <a:pt x="0" y="3048"/>
                </a:moveTo>
                <a:lnTo>
                  <a:pt x="6858" y="0"/>
                </a:lnTo>
              </a:path>
            </a:pathLst>
          </a:custGeom>
          <a:ln w="12953">
            <a:solidFill>
              <a:srgbClr val="3C8FA3"/>
            </a:solidFill>
          </a:ln>
        </p:spPr>
        <p:txBody>
          <a:bodyPr wrap="square" lIns="0" tIns="0" rIns="0" bIns="0" rtlCol="0">
            <a:noAutofit/>
          </a:bodyPr>
          <a:lstStyle/>
          <a:p>
            <a:endParaRPr/>
          </a:p>
        </p:txBody>
      </p:sp>
      <p:sp>
        <p:nvSpPr>
          <p:cNvPr id="5129" name="object 5129"/>
          <p:cNvSpPr/>
          <p:nvPr/>
        </p:nvSpPr>
        <p:spPr>
          <a:xfrm>
            <a:off x="6406133" y="4520945"/>
            <a:ext cx="7620" cy="3810"/>
          </a:xfrm>
          <a:custGeom>
            <a:avLst/>
            <a:gdLst/>
            <a:ahLst/>
            <a:cxnLst/>
            <a:rect l="l" t="t" r="r" b="b"/>
            <a:pathLst>
              <a:path w="7620" h="3810">
                <a:moveTo>
                  <a:pt x="0" y="3810"/>
                </a:moveTo>
                <a:lnTo>
                  <a:pt x="7620" y="0"/>
                </a:lnTo>
              </a:path>
            </a:pathLst>
          </a:custGeom>
          <a:ln w="12954">
            <a:solidFill>
              <a:srgbClr val="3D92A5"/>
            </a:solidFill>
          </a:ln>
        </p:spPr>
        <p:txBody>
          <a:bodyPr wrap="square" lIns="0" tIns="0" rIns="0" bIns="0" rtlCol="0">
            <a:noAutofit/>
          </a:bodyPr>
          <a:lstStyle/>
          <a:p>
            <a:endParaRPr/>
          </a:p>
        </p:txBody>
      </p:sp>
      <p:sp>
        <p:nvSpPr>
          <p:cNvPr id="5130" name="object 5130"/>
          <p:cNvSpPr/>
          <p:nvPr/>
        </p:nvSpPr>
        <p:spPr>
          <a:xfrm>
            <a:off x="6413754" y="4516373"/>
            <a:ext cx="6858" cy="4572"/>
          </a:xfrm>
          <a:custGeom>
            <a:avLst/>
            <a:gdLst/>
            <a:ahLst/>
            <a:cxnLst/>
            <a:rect l="l" t="t" r="r" b="b"/>
            <a:pathLst>
              <a:path w="6858" h="4572">
                <a:moveTo>
                  <a:pt x="0" y="4572"/>
                </a:moveTo>
                <a:lnTo>
                  <a:pt x="6858" y="0"/>
                </a:lnTo>
              </a:path>
            </a:pathLst>
          </a:custGeom>
          <a:ln w="12954">
            <a:solidFill>
              <a:srgbClr val="3E93A9"/>
            </a:solidFill>
          </a:ln>
        </p:spPr>
        <p:txBody>
          <a:bodyPr wrap="square" lIns="0" tIns="0" rIns="0" bIns="0" rtlCol="0">
            <a:noAutofit/>
          </a:bodyPr>
          <a:lstStyle/>
          <a:p>
            <a:endParaRPr/>
          </a:p>
        </p:txBody>
      </p:sp>
      <p:sp>
        <p:nvSpPr>
          <p:cNvPr id="5131" name="object 5131"/>
          <p:cNvSpPr/>
          <p:nvPr/>
        </p:nvSpPr>
        <p:spPr>
          <a:xfrm>
            <a:off x="6420611" y="4510277"/>
            <a:ext cx="7620" cy="6096"/>
          </a:xfrm>
          <a:custGeom>
            <a:avLst/>
            <a:gdLst/>
            <a:ahLst/>
            <a:cxnLst/>
            <a:rect l="l" t="t" r="r" b="b"/>
            <a:pathLst>
              <a:path w="7620" h="6096">
                <a:moveTo>
                  <a:pt x="0" y="6095"/>
                </a:moveTo>
                <a:lnTo>
                  <a:pt x="7620" y="0"/>
                </a:lnTo>
              </a:path>
            </a:pathLst>
          </a:custGeom>
          <a:ln w="12954">
            <a:solidFill>
              <a:srgbClr val="4095AB"/>
            </a:solidFill>
          </a:ln>
        </p:spPr>
        <p:txBody>
          <a:bodyPr wrap="square" lIns="0" tIns="0" rIns="0" bIns="0" rtlCol="0">
            <a:noAutofit/>
          </a:bodyPr>
          <a:lstStyle/>
          <a:p>
            <a:endParaRPr/>
          </a:p>
        </p:txBody>
      </p:sp>
      <p:sp>
        <p:nvSpPr>
          <p:cNvPr id="5132" name="object 5132"/>
          <p:cNvSpPr/>
          <p:nvPr/>
        </p:nvSpPr>
        <p:spPr>
          <a:xfrm>
            <a:off x="6428232" y="4497323"/>
            <a:ext cx="14478" cy="12954"/>
          </a:xfrm>
          <a:custGeom>
            <a:avLst/>
            <a:gdLst/>
            <a:ahLst/>
            <a:cxnLst/>
            <a:rect l="l" t="t" r="r" b="b"/>
            <a:pathLst>
              <a:path w="14477" h="12953">
                <a:moveTo>
                  <a:pt x="0" y="12953"/>
                </a:moveTo>
                <a:lnTo>
                  <a:pt x="14478" y="0"/>
                </a:lnTo>
              </a:path>
            </a:pathLst>
          </a:custGeom>
          <a:ln w="12954">
            <a:solidFill>
              <a:srgbClr val="4197AD"/>
            </a:solidFill>
          </a:ln>
        </p:spPr>
        <p:txBody>
          <a:bodyPr wrap="square" lIns="0" tIns="0" rIns="0" bIns="0" rtlCol="0">
            <a:noAutofit/>
          </a:bodyPr>
          <a:lstStyle/>
          <a:p>
            <a:endParaRPr/>
          </a:p>
        </p:txBody>
      </p:sp>
      <p:sp>
        <p:nvSpPr>
          <p:cNvPr id="5133" name="object 5133"/>
          <p:cNvSpPr/>
          <p:nvPr/>
        </p:nvSpPr>
        <p:spPr>
          <a:xfrm>
            <a:off x="6442710" y="4481321"/>
            <a:ext cx="15240" cy="16002"/>
          </a:xfrm>
          <a:custGeom>
            <a:avLst/>
            <a:gdLst/>
            <a:ahLst/>
            <a:cxnLst/>
            <a:rect l="l" t="t" r="r" b="b"/>
            <a:pathLst>
              <a:path w="15239" h="16001">
                <a:moveTo>
                  <a:pt x="0" y="16001"/>
                </a:moveTo>
                <a:lnTo>
                  <a:pt x="15240" y="0"/>
                </a:lnTo>
              </a:path>
            </a:pathLst>
          </a:custGeom>
          <a:ln w="12954">
            <a:solidFill>
              <a:srgbClr val="4299AF"/>
            </a:solidFill>
          </a:ln>
        </p:spPr>
        <p:txBody>
          <a:bodyPr wrap="square" lIns="0" tIns="0" rIns="0" bIns="0" rtlCol="0">
            <a:noAutofit/>
          </a:bodyPr>
          <a:lstStyle/>
          <a:p>
            <a:endParaRPr/>
          </a:p>
        </p:txBody>
      </p:sp>
      <p:sp>
        <p:nvSpPr>
          <p:cNvPr id="5134" name="object 5134"/>
          <p:cNvSpPr/>
          <p:nvPr/>
        </p:nvSpPr>
        <p:spPr>
          <a:xfrm>
            <a:off x="6457950" y="4461510"/>
            <a:ext cx="15240" cy="19812"/>
          </a:xfrm>
          <a:custGeom>
            <a:avLst/>
            <a:gdLst/>
            <a:ahLst/>
            <a:cxnLst/>
            <a:rect l="l" t="t" r="r" b="b"/>
            <a:pathLst>
              <a:path w="15239" h="19812">
                <a:moveTo>
                  <a:pt x="0" y="19812"/>
                </a:moveTo>
                <a:lnTo>
                  <a:pt x="15240" y="0"/>
                </a:lnTo>
              </a:path>
            </a:pathLst>
          </a:custGeom>
          <a:ln w="12954">
            <a:solidFill>
              <a:srgbClr val="439CB1"/>
            </a:solidFill>
          </a:ln>
        </p:spPr>
        <p:txBody>
          <a:bodyPr wrap="square" lIns="0" tIns="0" rIns="0" bIns="0" rtlCol="0">
            <a:noAutofit/>
          </a:bodyPr>
          <a:lstStyle/>
          <a:p>
            <a:endParaRPr/>
          </a:p>
        </p:txBody>
      </p:sp>
      <p:sp>
        <p:nvSpPr>
          <p:cNvPr id="5135" name="object 5135"/>
          <p:cNvSpPr/>
          <p:nvPr/>
        </p:nvSpPr>
        <p:spPr>
          <a:xfrm>
            <a:off x="6473189" y="4439412"/>
            <a:ext cx="16002" cy="22098"/>
          </a:xfrm>
          <a:custGeom>
            <a:avLst/>
            <a:gdLst/>
            <a:ahLst/>
            <a:cxnLst/>
            <a:rect l="l" t="t" r="r" b="b"/>
            <a:pathLst>
              <a:path w="16001" h="22098">
                <a:moveTo>
                  <a:pt x="0" y="22098"/>
                </a:moveTo>
                <a:lnTo>
                  <a:pt x="16002" y="0"/>
                </a:lnTo>
              </a:path>
            </a:pathLst>
          </a:custGeom>
          <a:ln w="12954">
            <a:solidFill>
              <a:srgbClr val="439DB4"/>
            </a:solidFill>
          </a:ln>
        </p:spPr>
        <p:txBody>
          <a:bodyPr wrap="square" lIns="0" tIns="0" rIns="0" bIns="0" rtlCol="0">
            <a:noAutofit/>
          </a:bodyPr>
          <a:lstStyle/>
          <a:p>
            <a:endParaRPr/>
          </a:p>
        </p:txBody>
      </p:sp>
      <p:sp>
        <p:nvSpPr>
          <p:cNvPr id="5136" name="object 5136"/>
          <p:cNvSpPr/>
          <p:nvPr/>
        </p:nvSpPr>
        <p:spPr>
          <a:xfrm>
            <a:off x="6483096" y="4393692"/>
            <a:ext cx="6095" cy="8382"/>
          </a:xfrm>
          <a:custGeom>
            <a:avLst/>
            <a:gdLst/>
            <a:ahLst/>
            <a:cxnLst/>
            <a:rect l="l" t="t" r="r" b="b"/>
            <a:pathLst>
              <a:path w="6096" h="8382">
                <a:moveTo>
                  <a:pt x="6096" y="0"/>
                </a:moveTo>
                <a:lnTo>
                  <a:pt x="0" y="8382"/>
                </a:lnTo>
              </a:path>
            </a:pathLst>
          </a:custGeom>
          <a:ln w="12954">
            <a:solidFill>
              <a:srgbClr val="3C8EA2"/>
            </a:solidFill>
          </a:ln>
        </p:spPr>
        <p:txBody>
          <a:bodyPr wrap="square" lIns="0" tIns="0" rIns="0" bIns="0" rtlCol="0">
            <a:noAutofit/>
          </a:bodyPr>
          <a:lstStyle/>
          <a:p>
            <a:endParaRPr/>
          </a:p>
        </p:txBody>
      </p:sp>
      <p:sp>
        <p:nvSpPr>
          <p:cNvPr id="5137" name="object 5137"/>
          <p:cNvSpPr/>
          <p:nvPr/>
        </p:nvSpPr>
        <p:spPr>
          <a:xfrm>
            <a:off x="6476999" y="4402073"/>
            <a:ext cx="6095" cy="6858"/>
          </a:xfrm>
          <a:custGeom>
            <a:avLst/>
            <a:gdLst/>
            <a:ahLst/>
            <a:cxnLst/>
            <a:rect l="l" t="t" r="r" b="b"/>
            <a:pathLst>
              <a:path w="6096" h="6858">
                <a:moveTo>
                  <a:pt x="6096" y="0"/>
                </a:moveTo>
                <a:lnTo>
                  <a:pt x="0" y="6858"/>
                </a:lnTo>
              </a:path>
            </a:pathLst>
          </a:custGeom>
          <a:ln w="12953">
            <a:solidFill>
              <a:srgbClr val="3B8DA0"/>
            </a:solidFill>
          </a:ln>
        </p:spPr>
        <p:txBody>
          <a:bodyPr wrap="square" lIns="0" tIns="0" rIns="0" bIns="0" rtlCol="0">
            <a:noAutofit/>
          </a:bodyPr>
          <a:lstStyle/>
          <a:p>
            <a:endParaRPr/>
          </a:p>
        </p:txBody>
      </p:sp>
      <p:sp>
        <p:nvSpPr>
          <p:cNvPr id="5138" name="object 5138"/>
          <p:cNvSpPr/>
          <p:nvPr/>
        </p:nvSpPr>
        <p:spPr>
          <a:xfrm>
            <a:off x="6470904" y="4408932"/>
            <a:ext cx="6095" cy="6096"/>
          </a:xfrm>
          <a:custGeom>
            <a:avLst/>
            <a:gdLst/>
            <a:ahLst/>
            <a:cxnLst/>
            <a:rect l="l" t="t" r="r" b="b"/>
            <a:pathLst>
              <a:path w="6096" h="6096">
                <a:moveTo>
                  <a:pt x="6096" y="0"/>
                </a:moveTo>
                <a:lnTo>
                  <a:pt x="0" y="6096"/>
                </a:lnTo>
              </a:path>
            </a:pathLst>
          </a:custGeom>
          <a:ln w="12954">
            <a:solidFill>
              <a:srgbClr val="3A8A9F"/>
            </a:solidFill>
          </a:ln>
        </p:spPr>
        <p:txBody>
          <a:bodyPr wrap="square" lIns="0" tIns="0" rIns="0" bIns="0" rtlCol="0">
            <a:noAutofit/>
          </a:bodyPr>
          <a:lstStyle/>
          <a:p>
            <a:endParaRPr/>
          </a:p>
        </p:txBody>
      </p:sp>
      <p:sp>
        <p:nvSpPr>
          <p:cNvPr id="5139" name="object 5139"/>
          <p:cNvSpPr/>
          <p:nvPr/>
        </p:nvSpPr>
        <p:spPr>
          <a:xfrm>
            <a:off x="6465570" y="4415027"/>
            <a:ext cx="5334" cy="4572"/>
          </a:xfrm>
          <a:custGeom>
            <a:avLst/>
            <a:gdLst/>
            <a:ahLst/>
            <a:cxnLst/>
            <a:rect l="l" t="t" r="r" b="b"/>
            <a:pathLst>
              <a:path w="5334" h="4572">
                <a:moveTo>
                  <a:pt x="5334" y="0"/>
                </a:moveTo>
                <a:lnTo>
                  <a:pt x="0" y="4572"/>
                </a:lnTo>
              </a:path>
            </a:pathLst>
          </a:custGeom>
          <a:ln w="12954">
            <a:solidFill>
              <a:srgbClr val="39889D"/>
            </a:solidFill>
          </a:ln>
        </p:spPr>
        <p:txBody>
          <a:bodyPr wrap="square" lIns="0" tIns="0" rIns="0" bIns="0" rtlCol="0">
            <a:noAutofit/>
          </a:bodyPr>
          <a:lstStyle/>
          <a:p>
            <a:endParaRPr/>
          </a:p>
        </p:txBody>
      </p:sp>
      <p:sp>
        <p:nvSpPr>
          <p:cNvPr id="5140" name="object 5140"/>
          <p:cNvSpPr/>
          <p:nvPr/>
        </p:nvSpPr>
        <p:spPr>
          <a:xfrm>
            <a:off x="6460236" y="4419599"/>
            <a:ext cx="5334" cy="3810"/>
          </a:xfrm>
          <a:custGeom>
            <a:avLst/>
            <a:gdLst/>
            <a:ahLst/>
            <a:cxnLst/>
            <a:rect l="l" t="t" r="r" b="b"/>
            <a:pathLst>
              <a:path w="5334" h="3810">
                <a:moveTo>
                  <a:pt x="5334" y="0"/>
                </a:moveTo>
                <a:lnTo>
                  <a:pt x="0" y="3810"/>
                </a:lnTo>
              </a:path>
            </a:pathLst>
          </a:custGeom>
          <a:ln w="12954">
            <a:solidFill>
              <a:srgbClr val="398598"/>
            </a:solidFill>
          </a:ln>
        </p:spPr>
        <p:txBody>
          <a:bodyPr wrap="square" lIns="0" tIns="0" rIns="0" bIns="0" rtlCol="0">
            <a:noAutofit/>
          </a:bodyPr>
          <a:lstStyle/>
          <a:p>
            <a:endParaRPr/>
          </a:p>
        </p:txBody>
      </p:sp>
      <p:sp>
        <p:nvSpPr>
          <p:cNvPr id="5141" name="object 5141"/>
          <p:cNvSpPr/>
          <p:nvPr/>
        </p:nvSpPr>
        <p:spPr>
          <a:xfrm>
            <a:off x="6454901" y="4423410"/>
            <a:ext cx="5334" cy="3048"/>
          </a:xfrm>
          <a:custGeom>
            <a:avLst/>
            <a:gdLst/>
            <a:ahLst/>
            <a:cxnLst/>
            <a:rect l="l" t="t" r="r" b="b"/>
            <a:pathLst>
              <a:path w="5334" h="3048">
                <a:moveTo>
                  <a:pt x="5334" y="0"/>
                </a:moveTo>
                <a:lnTo>
                  <a:pt x="0" y="3048"/>
                </a:lnTo>
              </a:path>
            </a:pathLst>
          </a:custGeom>
          <a:ln w="12954">
            <a:solidFill>
              <a:srgbClr val="378294"/>
            </a:solidFill>
          </a:ln>
        </p:spPr>
        <p:txBody>
          <a:bodyPr wrap="square" lIns="0" tIns="0" rIns="0" bIns="0" rtlCol="0">
            <a:noAutofit/>
          </a:bodyPr>
          <a:lstStyle/>
          <a:p>
            <a:endParaRPr/>
          </a:p>
        </p:txBody>
      </p:sp>
      <p:sp>
        <p:nvSpPr>
          <p:cNvPr id="5142" name="object 5142"/>
          <p:cNvSpPr/>
          <p:nvPr/>
        </p:nvSpPr>
        <p:spPr>
          <a:xfrm>
            <a:off x="6450329" y="4426457"/>
            <a:ext cx="4572" cy="1524"/>
          </a:xfrm>
          <a:custGeom>
            <a:avLst/>
            <a:gdLst/>
            <a:ahLst/>
            <a:cxnLst/>
            <a:rect l="l" t="t" r="r" b="b"/>
            <a:pathLst>
              <a:path w="4572" h="1524">
                <a:moveTo>
                  <a:pt x="4572" y="0"/>
                </a:moveTo>
                <a:lnTo>
                  <a:pt x="0" y="1524"/>
                </a:lnTo>
              </a:path>
            </a:pathLst>
          </a:custGeom>
          <a:ln w="12954">
            <a:solidFill>
              <a:srgbClr val="347C8E"/>
            </a:solidFill>
          </a:ln>
        </p:spPr>
        <p:txBody>
          <a:bodyPr wrap="square" lIns="0" tIns="0" rIns="0" bIns="0" rtlCol="0">
            <a:noAutofit/>
          </a:bodyPr>
          <a:lstStyle/>
          <a:p>
            <a:endParaRPr/>
          </a:p>
        </p:txBody>
      </p:sp>
      <p:sp>
        <p:nvSpPr>
          <p:cNvPr id="5143" name="object 5143"/>
          <p:cNvSpPr/>
          <p:nvPr/>
        </p:nvSpPr>
        <p:spPr>
          <a:xfrm>
            <a:off x="6444995" y="4427982"/>
            <a:ext cx="5334" cy="762"/>
          </a:xfrm>
          <a:custGeom>
            <a:avLst/>
            <a:gdLst/>
            <a:ahLst/>
            <a:cxnLst/>
            <a:rect l="l" t="t" r="r" b="b"/>
            <a:pathLst>
              <a:path w="5334" h="762">
                <a:moveTo>
                  <a:pt x="5334" y="0"/>
                </a:moveTo>
                <a:lnTo>
                  <a:pt x="0" y="762"/>
                </a:lnTo>
              </a:path>
            </a:pathLst>
          </a:custGeom>
          <a:ln w="12954">
            <a:solidFill>
              <a:srgbClr val="347B8C"/>
            </a:solidFill>
          </a:ln>
        </p:spPr>
        <p:txBody>
          <a:bodyPr wrap="square" lIns="0" tIns="0" rIns="0" bIns="0" rtlCol="0">
            <a:noAutofit/>
          </a:bodyPr>
          <a:lstStyle/>
          <a:p>
            <a:endParaRPr/>
          </a:p>
        </p:txBody>
      </p:sp>
      <p:sp>
        <p:nvSpPr>
          <p:cNvPr id="5144" name="object 5144"/>
          <p:cNvSpPr/>
          <p:nvPr/>
        </p:nvSpPr>
        <p:spPr>
          <a:xfrm>
            <a:off x="6441185" y="4428744"/>
            <a:ext cx="3810" cy="0"/>
          </a:xfrm>
          <a:custGeom>
            <a:avLst/>
            <a:gdLst/>
            <a:ahLst/>
            <a:cxnLst/>
            <a:rect l="l" t="t" r="r" b="b"/>
            <a:pathLst>
              <a:path w="3810">
                <a:moveTo>
                  <a:pt x="3810" y="0"/>
                </a:moveTo>
                <a:lnTo>
                  <a:pt x="0" y="0"/>
                </a:lnTo>
              </a:path>
            </a:pathLst>
          </a:custGeom>
          <a:ln w="12954">
            <a:solidFill>
              <a:srgbClr val="378294"/>
            </a:solidFill>
          </a:ln>
        </p:spPr>
        <p:txBody>
          <a:bodyPr wrap="square" lIns="0" tIns="0" rIns="0" bIns="0" rtlCol="0">
            <a:noAutofit/>
          </a:bodyPr>
          <a:lstStyle/>
          <a:p>
            <a:endParaRPr/>
          </a:p>
        </p:txBody>
      </p:sp>
      <p:sp>
        <p:nvSpPr>
          <p:cNvPr id="5145" name="object 5145"/>
          <p:cNvSpPr/>
          <p:nvPr/>
        </p:nvSpPr>
        <p:spPr>
          <a:xfrm>
            <a:off x="6437375" y="4427982"/>
            <a:ext cx="3810" cy="761"/>
          </a:xfrm>
          <a:custGeom>
            <a:avLst/>
            <a:gdLst/>
            <a:ahLst/>
            <a:cxnLst/>
            <a:rect l="l" t="t" r="r" b="b"/>
            <a:pathLst>
              <a:path w="3810" h="762">
                <a:moveTo>
                  <a:pt x="3810" y="762"/>
                </a:moveTo>
                <a:lnTo>
                  <a:pt x="0" y="0"/>
                </a:lnTo>
              </a:path>
            </a:pathLst>
          </a:custGeom>
          <a:ln w="12954">
            <a:solidFill>
              <a:srgbClr val="398699"/>
            </a:solidFill>
          </a:ln>
        </p:spPr>
        <p:txBody>
          <a:bodyPr wrap="square" lIns="0" tIns="0" rIns="0" bIns="0" rtlCol="0">
            <a:noAutofit/>
          </a:bodyPr>
          <a:lstStyle/>
          <a:p>
            <a:endParaRPr/>
          </a:p>
        </p:txBody>
      </p:sp>
      <p:sp>
        <p:nvSpPr>
          <p:cNvPr id="5146" name="object 5146"/>
          <p:cNvSpPr/>
          <p:nvPr/>
        </p:nvSpPr>
        <p:spPr>
          <a:xfrm>
            <a:off x="6433566" y="4426458"/>
            <a:ext cx="3810" cy="1523"/>
          </a:xfrm>
          <a:custGeom>
            <a:avLst/>
            <a:gdLst/>
            <a:ahLst/>
            <a:cxnLst/>
            <a:rect l="l" t="t" r="r" b="b"/>
            <a:pathLst>
              <a:path w="3810" h="1524">
                <a:moveTo>
                  <a:pt x="3810" y="1524"/>
                </a:moveTo>
                <a:lnTo>
                  <a:pt x="0" y="0"/>
                </a:lnTo>
              </a:path>
            </a:pathLst>
          </a:custGeom>
          <a:ln w="12954">
            <a:solidFill>
              <a:srgbClr val="3B8B9F"/>
            </a:solidFill>
          </a:ln>
        </p:spPr>
        <p:txBody>
          <a:bodyPr wrap="square" lIns="0" tIns="0" rIns="0" bIns="0" rtlCol="0">
            <a:noAutofit/>
          </a:bodyPr>
          <a:lstStyle/>
          <a:p>
            <a:endParaRPr/>
          </a:p>
        </p:txBody>
      </p:sp>
      <p:sp>
        <p:nvSpPr>
          <p:cNvPr id="5147" name="object 5147"/>
          <p:cNvSpPr/>
          <p:nvPr/>
        </p:nvSpPr>
        <p:spPr>
          <a:xfrm>
            <a:off x="6429756" y="4424171"/>
            <a:ext cx="3810" cy="2285"/>
          </a:xfrm>
          <a:custGeom>
            <a:avLst/>
            <a:gdLst/>
            <a:ahLst/>
            <a:cxnLst/>
            <a:rect l="l" t="t" r="r" b="b"/>
            <a:pathLst>
              <a:path w="3810" h="2286">
                <a:moveTo>
                  <a:pt x="3810" y="2286"/>
                </a:moveTo>
                <a:lnTo>
                  <a:pt x="0" y="0"/>
                </a:lnTo>
              </a:path>
            </a:pathLst>
          </a:custGeom>
          <a:ln w="12954">
            <a:solidFill>
              <a:srgbClr val="3D91A5"/>
            </a:solidFill>
          </a:ln>
        </p:spPr>
        <p:txBody>
          <a:bodyPr wrap="square" lIns="0" tIns="0" rIns="0" bIns="0" rtlCol="0">
            <a:noAutofit/>
          </a:bodyPr>
          <a:lstStyle/>
          <a:p>
            <a:endParaRPr/>
          </a:p>
        </p:txBody>
      </p:sp>
      <p:sp>
        <p:nvSpPr>
          <p:cNvPr id="5148" name="object 5148"/>
          <p:cNvSpPr/>
          <p:nvPr/>
        </p:nvSpPr>
        <p:spPr>
          <a:xfrm>
            <a:off x="6426707" y="4421886"/>
            <a:ext cx="3048" cy="2285"/>
          </a:xfrm>
          <a:custGeom>
            <a:avLst/>
            <a:gdLst/>
            <a:ahLst/>
            <a:cxnLst/>
            <a:rect l="l" t="t" r="r" b="b"/>
            <a:pathLst>
              <a:path w="3048" h="2286">
                <a:moveTo>
                  <a:pt x="3048" y="2286"/>
                </a:moveTo>
                <a:lnTo>
                  <a:pt x="0" y="0"/>
                </a:lnTo>
              </a:path>
            </a:pathLst>
          </a:custGeom>
          <a:ln w="12954">
            <a:solidFill>
              <a:srgbClr val="4094AB"/>
            </a:solidFill>
          </a:ln>
        </p:spPr>
        <p:txBody>
          <a:bodyPr wrap="square" lIns="0" tIns="0" rIns="0" bIns="0" rtlCol="0">
            <a:noAutofit/>
          </a:bodyPr>
          <a:lstStyle/>
          <a:p>
            <a:endParaRPr/>
          </a:p>
        </p:txBody>
      </p:sp>
      <p:sp>
        <p:nvSpPr>
          <p:cNvPr id="5149" name="object 5149"/>
          <p:cNvSpPr/>
          <p:nvPr/>
        </p:nvSpPr>
        <p:spPr>
          <a:xfrm>
            <a:off x="6423659" y="4419599"/>
            <a:ext cx="3048" cy="2285"/>
          </a:xfrm>
          <a:custGeom>
            <a:avLst/>
            <a:gdLst/>
            <a:ahLst/>
            <a:cxnLst/>
            <a:rect l="l" t="t" r="r" b="b"/>
            <a:pathLst>
              <a:path w="3048" h="2286">
                <a:moveTo>
                  <a:pt x="3048" y="2286"/>
                </a:moveTo>
                <a:lnTo>
                  <a:pt x="0" y="0"/>
                </a:lnTo>
              </a:path>
            </a:pathLst>
          </a:custGeom>
          <a:ln w="12954">
            <a:solidFill>
              <a:srgbClr val="4198AE"/>
            </a:solidFill>
          </a:ln>
        </p:spPr>
        <p:txBody>
          <a:bodyPr wrap="square" lIns="0" tIns="0" rIns="0" bIns="0" rtlCol="0">
            <a:noAutofit/>
          </a:bodyPr>
          <a:lstStyle/>
          <a:p>
            <a:endParaRPr/>
          </a:p>
        </p:txBody>
      </p:sp>
      <p:sp>
        <p:nvSpPr>
          <p:cNvPr id="5150" name="object 5150"/>
          <p:cNvSpPr/>
          <p:nvPr/>
        </p:nvSpPr>
        <p:spPr>
          <a:xfrm>
            <a:off x="6418326" y="4411980"/>
            <a:ext cx="5334" cy="7620"/>
          </a:xfrm>
          <a:custGeom>
            <a:avLst/>
            <a:gdLst/>
            <a:ahLst/>
            <a:cxnLst/>
            <a:rect l="l" t="t" r="r" b="b"/>
            <a:pathLst>
              <a:path w="5334" h="7620">
                <a:moveTo>
                  <a:pt x="5334" y="7619"/>
                </a:moveTo>
                <a:lnTo>
                  <a:pt x="0" y="0"/>
                </a:lnTo>
              </a:path>
            </a:pathLst>
          </a:custGeom>
          <a:ln w="12954">
            <a:solidFill>
              <a:srgbClr val="439DB4"/>
            </a:solidFill>
          </a:ln>
        </p:spPr>
        <p:txBody>
          <a:bodyPr wrap="square" lIns="0" tIns="0" rIns="0" bIns="0" rtlCol="0">
            <a:noAutofit/>
          </a:bodyPr>
          <a:lstStyle/>
          <a:p>
            <a:endParaRPr/>
          </a:p>
        </p:txBody>
      </p:sp>
      <p:sp>
        <p:nvSpPr>
          <p:cNvPr id="5151" name="object 5151"/>
          <p:cNvSpPr/>
          <p:nvPr/>
        </p:nvSpPr>
        <p:spPr>
          <a:xfrm>
            <a:off x="6412992" y="4400549"/>
            <a:ext cx="5334" cy="11430"/>
          </a:xfrm>
          <a:custGeom>
            <a:avLst/>
            <a:gdLst/>
            <a:ahLst/>
            <a:cxnLst/>
            <a:rect l="l" t="t" r="r" b="b"/>
            <a:pathLst>
              <a:path w="5334" h="11429">
                <a:moveTo>
                  <a:pt x="5334" y="11430"/>
                </a:moveTo>
                <a:lnTo>
                  <a:pt x="0" y="0"/>
                </a:lnTo>
              </a:path>
            </a:pathLst>
          </a:custGeom>
          <a:ln w="12954">
            <a:solidFill>
              <a:srgbClr val="449FB7"/>
            </a:solidFill>
          </a:ln>
        </p:spPr>
        <p:txBody>
          <a:bodyPr wrap="square" lIns="0" tIns="0" rIns="0" bIns="0" rtlCol="0">
            <a:noAutofit/>
          </a:bodyPr>
          <a:lstStyle/>
          <a:p>
            <a:endParaRPr/>
          </a:p>
        </p:txBody>
      </p:sp>
      <p:sp>
        <p:nvSpPr>
          <p:cNvPr id="5152" name="object 5152"/>
          <p:cNvSpPr/>
          <p:nvPr/>
        </p:nvSpPr>
        <p:spPr>
          <a:xfrm>
            <a:off x="6409182" y="4388358"/>
            <a:ext cx="3810" cy="12192"/>
          </a:xfrm>
          <a:custGeom>
            <a:avLst/>
            <a:gdLst/>
            <a:ahLst/>
            <a:cxnLst/>
            <a:rect l="l" t="t" r="r" b="b"/>
            <a:pathLst>
              <a:path w="3810" h="12191">
                <a:moveTo>
                  <a:pt x="3810" y="12191"/>
                </a:moveTo>
                <a:lnTo>
                  <a:pt x="0" y="0"/>
                </a:lnTo>
              </a:path>
            </a:pathLst>
          </a:custGeom>
          <a:ln w="12954">
            <a:solidFill>
              <a:srgbClr val="45A1B8"/>
            </a:solidFill>
          </a:ln>
        </p:spPr>
        <p:txBody>
          <a:bodyPr wrap="square" lIns="0" tIns="0" rIns="0" bIns="0" rtlCol="0">
            <a:noAutofit/>
          </a:bodyPr>
          <a:lstStyle/>
          <a:p>
            <a:endParaRPr/>
          </a:p>
        </p:txBody>
      </p:sp>
      <p:sp>
        <p:nvSpPr>
          <p:cNvPr id="5153" name="object 5153"/>
          <p:cNvSpPr/>
          <p:nvPr/>
        </p:nvSpPr>
        <p:spPr>
          <a:xfrm>
            <a:off x="6406896" y="4375403"/>
            <a:ext cx="2286" cy="12954"/>
          </a:xfrm>
          <a:custGeom>
            <a:avLst/>
            <a:gdLst/>
            <a:ahLst/>
            <a:cxnLst/>
            <a:rect l="l" t="t" r="r" b="b"/>
            <a:pathLst>
              <a:path w="2286" h="12953">
                <a:moveTo>
                  <a:pt x="2286" y="12954"/>
                </a:moveTo>
                <a:lnTo>
                  <a:pt x="0" y="0"/>
                </a:lnTo>
              </a:path>
            </a:pathLst>
          </a:custGeom>
          <a:ln w="12954">
            <a:solidFill>
              <a:srgbClr val="46A2BA"/>
            </a:solidFill>
          </a:ln>
        </p:spPr>
        <p:txBody>
          <a:bodyPr wrap="square" lIns="0" tIns="0" rIns="0" bIns="0" rtlCol="0">
            <a:noAutofit/>
          </a:bodyPr>
          <a:lstStyle/>
          <a:p>
            <a:endParaRPr/>
          </a:p>
        </p:txBody>
      </p:sp>
      <p:sp>
        <p:nvSpPr>
          <p:cNvPr id="5154" name="object 5154"/>
          <p:cNvSpPr/>
          <p:nvPr/>
        </p:nvSpPr>
        <p:spPr>
          <a:xfrm>
            <a:off x="6406133" y="4344162"/>
            <a:ext cx="762" cy="31242"/>
          </a:xfrm>
          <a:custGeom>
            <a:avLst/>
            <a:gdLst/>
            <a:ahLst/>
            <a:cxnLst/>
            <a:rect l="l" t="t" r="r" b="b"/>
            <a:pathLst>
              <a:path w="762" h="31241">
                <a:moveTo>
                  <a:pt x="762" y="31241"/>
                </a:moveTo>
                <a:lnTo>
                  <a:pt x="0" y="16763"/>
                </a:lnTo>
                <a:lnTo>
                  <a:pt x="762" y="0"/>
                </a:lnTo>
              </a:path>
            </a:pathLst>
          </a:custGeom>
          <a:ln w="12954">
            <a:solidFill>
              <a:srgbClr val="46A3BA"/>
            </a:solidFill>
          </a:ln>
        </p:spPr>
        <p:txBody>
          <a:bodyPr wrap="square" lIns="0" tIns="0" rIns="0" bIns="0" rtlCol="0">
            <a:noAutofit/>
          </a:bodyPr>
          <a:lstStyle/>
          <a:p>
            <a:endParaRPr/>
          </a:p>
        </p:txBody>
      </p:sp>
      <p:sp>
        <p:nvSpPr>
          <p:cNvPr id="5155" name="object 5155"/>
          <p:cNvSpPr/>
          <p:nvPr/>
        </p:nvSpPr>
        <p:spPr>
          <a:xfrm>
            <a:off x="6406895" y="4326635"/>
            <a:ext cx="3047" cy="17526"/>
          </a:xfrm>
          <a:custGeom>
            <a:avLst/>
            <a:gdLst/>
            <a:ahLst/>
            <a:cxnLst/>
            <a:rect l="l" t="t" r="r" b="b"/>
            <a:pathLst>
              <a:path w="3048" h="17525">
                <a:moveTo>
                  <a:pt x="0" y="17525"/>
                </a:moveTo>
                <a:lnTo>
                  <a:pt x="3047" y="0"/>
                </a:lnTo>
              </a:path>
            </a:pathLst>
          </a:custGeom>
          <a:ln w="12954">
            <a:solidFill>
              <a:srgbClr val="46A2BA"/>
            </a:solidFill>
          </a:ln>
        </p:spPr>
        <p:txBody>
          <a:bodyPr wrap="square" lIns="0" tIns="0" rIns="0" bIns="0" rtlCol="0">
            <a:noAutofit/>
          </a:bodyPr>
          <a:lstStyle/>
          <a:p>
            <a:endParaRPr/>
          </a:p>
        </p:txBody>
      </p:sp>
      <p:sp>
        <p:nvSpPr>
          <p:cNvPr id="5156" name="object 5156"/>
          <p:cNvSpPr/>
          <p:nvPr/>
        </p:nvSpPr>
        <p:spPr>
          <a:xfrm>
            <a:off x="6409944" y="4309871"/>
            <a:ext cx="4571" cy="16764"/>
          </a:xfrm>
          <a:custGeom>
            <a:avLst/>
            <a:gdLst/>
            <a:ahLst/>
            <a:cxnLst/>
            <a:rect l="l" t="t" r="r" b="b"/>
            <a:pathLst>
              <a:path w="4572" h="16763">
                <a:moveTo>
                  <a:pt x="0" y="16763"/>
                </a:moveTo>
                <a:lnTo>
                  <a:pt x="4571" y="0"/>
                </a:lnTo>
              </a:path>
            </a:pathLst>
          </a:custGeom>
          <a:ln w="12954">
            <a:solidFill>
              <a:srgbClr val="45A2B9"/>
            </a:solidFill>
          </a:ln>
        </p:spPr>
        <p:txBody>
          <a:bodyPr wrap="square" lIns="0" tIns="0" rIns="0" bIns="0" rtlCol="0">
            <a:noAutofit/>
          </a:bodyPr>
          <a:lstStyle/>
          <a:p>
            <a:endParaRPr/>
          </a:p>
        </p:txBody>
      </p:sp>
      <p:sp>
        <p:nvSpPr>
          <p:cNvPr id="5157" name="object 5157"/>
          <p:cNvSpPr/>
          <p:nvPr/>
        </p:nvSpPr>
        <p:spPr>
          <a:xfrm>
            <a:off x="6414516" y="4293108"/>
            <a:ext cx="6095" cy="16764"/>
          </a:xfrm>
          <a:custGeom>
            <a:avLst/>
            <a:gdLst/>
            <a:ahLst/>
            <a:cxnLst/>
            <a:rect l="l" t="t" r="r" b="b"/>
            <a:pathLst>
              <a:path w="6096" h="16763">
                <a:moveTo>
                  <a:pt x="0" y="16763"/>
                </a:moveTo>
                <a:lnTo>
                  <a:pt x="6095" y="0"/>
                </a:lnTo>
              </a:path>
            </a:pathLst>
          </a:custGeom>
          <a:ln w="12954">
            <a:solidFill>
              <a:srgbClr val="45A0B8"/>
            </a:solidFill>
          </a:ln>
        </p:spPr>
        <p:txBody>
          <a:bodyPr wrap="square" lIns="0" tIns="0" rIns="0" bIns="0" rtlCol="0">
            <a:noAutofit/>
          </a:bodyPr>
          <a:lstStyle/>
          <a:p>
            <a:endParaRPr/>
          </a:p>
        </p:txBody>
      </p:sp>
      <p:sp>
        <p:nvSpPr>
          <p:cNvPr id="5158" name="object 5158"/>
          <p:cNvSpPr/>
          <p:nvPr/>
        </p:nvSpPr>
        <p:spPr>
          <a:xfrm>
            <a:off x="6420611" y="4280153"/>
            <a:ext cx="6095" cy="12954"/>
          </a:xfrm>
          <a:custGeom>
            <a:avLst/>
            <a:gdLst/>
            <a:ahLst/>
            <a:cxnLst/>
            <a:rect l="l" t="t" r="r" b="b"/>
            <a:pathLst>
              <a:path w="6096" h="12953">
                <a:moveTo>
                  <a:pt x="0" y="12954"/>
                </a:moveTo>
                <a:lnTo>
                  <a:pt x="6095" y="0"/>
                </a:lnTo>
              </a:path>
            </a:pathLst>
          </a:custGeom>
          <a:ln w="12954">
            <a:solidFill>
              <a:srgbClr val="449FB7"/>
            </a:solidFill>
          </a:ln>
        </p:spPr>
        <p:txBody>
          <a:bodyPr wrap="square" lIns="0" tIns="0" rIns="0" bIns="0" rtlCol="0">
            <a:noAutofit/>
          </a:bodyPr>
          <a:lstStyle/>
          <a:p>
            <a:endParaRPr/>
          </a:p>
        </p:txBody>
      </p:sp>
      <p:sp>
        <p:nvSpPr>
          <p:cNvPr id="5159" name="object 5159"/>
          <p:cNvSpPr/>
          <p:nvPr/>
        </p:nvSpPr>
        <p:spPr>
          <a:xfrm>
            <a:off x="6426707" y="4267962"/>
            <a:ext cx="6857" cy="12192"/>
          </a:xfrm>
          <a:custGeom>
            <a:avLst/>
            <a:gdLst/>
            <a:ahLst/>
            <a:cxnLst/>
            <a:rect l="l" t="t" r="r" b="b"/>
            <a:pathLst>
              <a:path w="6858" h="12191">
                <a:moveTo>
                  <a:pt x="0" y="12191"/>
                </a:moveTo>
                <a:lnTo>
                  <a:pt x="6857" y="0"/>
                </a:lnTo>
              </a:path>
            </a:pathLst>
          </a:custGeom>
          <a:ln w="12954">
            <a:solidFill>
              <a:srgbClr val="449FB6"/>
            </a:solidFill>
          </a:ln>
        </p:spPr>
        <p:txBody>
          <a:bodyPr wrap="square" lIns="0" tIns="0" rIns="0" bIns="0" rtlCol="0">
            <a:noAutofit/>
          </a:bodyPr>
          <a:lstStyle/>
          <a:p>
            <a:endParaRPr/>
          </a:p>
        </p:txBody>
      </p:sp>
      <p:sp>
        <p:nvSpPr>
          <p:cNvPr id="5160" name="object 5160"/>
          <p:cNvSpPr/>
          <p:nvPr/>
        </p:nvSpPr>
        <p:spPr>
          <a:xfrm>
            <a:off x="6433566" y="4255769"/>
            <a:ext cx="7619" cy="12192"/>
          </a:xfrm>
          <a:custGeom>
            <a:avLst/>
            <a:gdLst/>
            <a:ahLst/>
            <a:cxnLst/>
            <a:rect l="l" t="t" r="r" b="b"/>
            <a:pathLst>
              <a:path w="7620" h="12191">
                <a:moveTo>
                  <a:pt x="0" y="12191"/>
                </a:moveTo>
                <a:lnTo>
                  <a:pt x="7619" y="0"/>
                </a:lnTo>
              </a:path>
            </a:pathLst>
          </a:custGeom>
          <a:ln w="12954">
            <a:solidFill>
              <a:srgbClr val="449FB5"/>
            </a:solidFill>
          </a:ln>
        </p:spPr>
        <p:txBody>
          <a:bodyPr wrap="square" lIns="0" tIns="0" rIns="0" bIns="0" rtlCol="0">
            <a:noAutofit/>
          </a:bodyPr>
          <a:lstStyle/>
          <a:p>
            <a:endParaRPr/>
          </a:p>
        </p:txBody>
      </p:sp>
      <p:sp>
        <p:nvSpPr>
          <p:cNvPr id="5161" name="object 5161"/>
          <p:cNvSpPr/>
          <p:nvPr/>
        </p:nvSpPr>
        <p:spPr>
          <a:xfrm>
            <a:off x="6441185" y="4243578"/>
            <a:ext cx="7619" cy="12192"/>
          </a:xfrm>
          <a:custGeom>
            <a:avLst/>
            <a:gdLst/>
            <a:ahLst/>
            <a:cxnLst/>
            <a:rect l="l" t="t" r="r" b="b"/>
            <a:pathLst>
              <a:path w="7620" h="12191">
                <a:moveTo>
                  <a:pt x="0" y="12191"/>
                </a:moveTo>
                <a:lnTo>
                  <a:pt x="7619" y="0"/>
                </a:lnTo>
              </a:path>
            </a:pathLst>
          </a:custGeom>
          <a:ln w="12954">
            <a:solidFill>
              <a:srgbClr val="439DB4"/>
            </a:solidFill>
          </a:ln>
        </p:spPr>
        <p:txBody>
          <a:bodyPr wrap="square" lIns="0" tIns="0" rIns="0" bIns="0" rtlCol="0">
            <a:noAutofit/>
          </a:bodyPr>
          <a:lstStyle/>
          <a:p>
            <a:endParaRPr/>
          </a:p>
        </p:txBody>
      </p:sp>
      <p:sp>
        <p:nvSpPr>
          <p:cNvPr id="5162" name="object 5162"/>
          <p:cNvSpPr/>
          <p:nvPr/>
        </p:nvSpPr>
        <p:spPr>
          <a:xfrm>
            <a:off x="6448805" y="4232147"/>
            <a:ext cx="9144" cy="11430"/>
          </a:xfrm>
          <a:custGeom>
            <a:avLst/>
            <a:gdLst/>
            <a:ahLst/>
            <a:cxnLst/>
            <a:rect l="l" t="t" r="r" b="b"/>
            <a:pathLst>
              <a:path w="9144" h="11429">
                <a:moveTo>
                  <a:pt x="0" y="11429"/>
                </a:moveTo>
                <a:lnTo>
                  <a:pt x="9144" y="0"/>
                </a:lnTo>
              </a:path>
            </a:pathLst>
          </a:custGeom>
          <a:ln w="12954">
            <a:solidFill>
              <a:srgbClr val="439CB2"/>
            </a:solidFill>
          </a:ln>
        </p:spPr>
        <p:txBody>
          <a:bodyPr wrap="square" lIns="0" tIns="0" rIns="0" bIns="0" rtlCol="0">
            <a:noAutofit/>
          </a:bodyPr>
          <a:lstStyle/>
          <a:p>
            <a:endParaRPr/>
          </a:p>
        </p:txBody>
      </p:sp>
      <p:sp>
        <p:nvSpPr>
          <p:cNvPr id="5163" name="object 5163"/>
          <p:cNvSpPr/>
          <p:nvPr/>
        </p:nvSpPr>
        <p:spPr>
          <a:xfrm>
            <a:off x="6457950" y="4220718"/>
            <a:ext cx="9906" cy="11430"/>
          </a:xfrm>
          <a:custGeom>
            <a:avLst/>
            <a:gdLst/>
            <a:ahLst/>
            <a:cxnLst/>
            <a:rect l="l" t="t" r="r" b="b"/>
            <a:pathLst>
              <a:path w="9905" h="11429">
                <a:moveTo>
                  <a:pt x="0" y="11429"/>
                </a:moveTo>
                <a:lnTo>
                  <a:pt x="9906" y="0"/>
                </a:lnTo>
              </a:path>
            </a:pathLst>
          </a:custGeom>
          <a:ln w="12954">
            <a:solidFill>
              <a:srgbClr val="429BB1"/>
            </a:solidFill>
          </a:ln>
        </p:spPr>
        <p:txBody>
          <a:bodyPr wrap="square" lIns="0" tIns="0" rIns="0" bIns="0" rtlCol="0">
            <a:noAutofit/>
          </a:bodyPr>
          <a:lstStyle/>
          <a:p>
            <a:endParaRPr/>
          </a:p>
        </p:txBody>
      </p:sp>
      <p:sp>
        <p:nvSpPr>
          <p:cNvPr id="5164" name="object 5164"/>
          <p:cNvSpPr/>
          <p:nvPr/>
        </p:nvSpPr>
        <p:spPr>
          <a:xfrm>
            <a:off x="6467855" y="4209287"/>
            <a:ext cx="9906" cy="11430"/>
          </a:xfrm>
          <a:custGeom>
            <a:avLst/>
            <a:gdLst/>
            <a:ahLst/>
            <a:cxnLst/>
            <a:rect l="l" t="t" r="r" b="b"/>
            <a:pathLst>
              <a:path w="9905" h="11429">
                <a:moveTo>
                  <a:pt x="0" y="11429"/>
                </a:moveTo>
                <a:lnTo>
                  <a:pt x="9906" y="0"/>
                </a:lnTo>
              </a:path>
            </a:pathLst>
          </a:custGeom>
          <a:ln w="12954">
            <a:solidFill>
              <a:srgbClr val="4299B0"/>
            </a:solidFill>
          </a:ln>
        </p:spPr>
        <p:txBody>
          <a:bodyPr wrap="square" lIns="0" tIns="0" rIns="0" bIns="0" rtlCol="0">
            <a:noAutofit/>
          </a:bodyPr>
          <a:lstStyle/>
          <a:p>
            <a:endParaRPr/>
          </a:p>
        </p:txBody>
      </p:sp>
      <p:sp>
        <p:nvSpPr>
          <p:cNvPr id="5165" name="object 5165"/>
          <p:cNvSpPr/>
          <p:nvPr/>
        </p:nvSpPr>
        <p:spPr>
          <a:xfrm>
            <a:off x="6477761" y="4197858"/>
            <a:ext cx="11430" cy="11430"/>
          </a:xfrm>
          <a:custGeom>
            <a:avLst/>
            <a:gdLst/>
            <a:ahLst/>
            <a:cxnLst/>
            <a:rect l="l" t="t" r="r" b="b"/>
            <a:pathLst>
              <a:path w="11429" h="11429">
                <a:moveTo>
                  <a:pt x="0" y="11430"/>
                </a:moveTo>
                <a:lnTo>
                  <a:pt x="11430" y="0"/>
                </a:lnTo>
              </a:path>
            </a:pathLst>
          </a:custGeom>
          <a:ln w="12954">
            <a:solidFill>
              <a:srgbClr val="4198AE"/>
            </a:solidFill>
          </a:ln>
        </p:spPr>
        <p:txBody>
          <a:bodyPr wrap="square" lIns="0" tIns="0" rIns="0" bIns="0" rtlCol="0">
            <a:noAutofit/>
          </a:bodyPr>
          <a:lstStyle/>
          <a:p>
            <a:endParaRPr/>
          </a:p>
        </p:txBody>
      </p:sp>
      <p:sp>
        <p:nvSpPr>
          <p:cNvPr id="5166" name="object 5166"/>
          <p:cNvSpPr/>
          <p:nvPr/>
        </p:nvSpPr>
        <p:spPr>
          <a:xfrm>
            <a:off x="6489192" y="4197857"/>
            <a:ext cx="0" cy="195834"/>
          </a:xfrm>
          <a:custGeom>
            <a:avLst/>
            <a:gdLst/>
            <a:ahLst/>
            <a:cxnLst/>
            <a:rect l="l" t="t" r="r" b="b"/>
            <a:pathLst>
              <a:path h="195834">
                <a:moveTo>
                  <a:pt x="0" y="0"/>
                </a:moveTo>
                <a:lnTo>
                  <a:pt x="0" y="195834"/>
                </a:lnTo>
              </a:path>
            </a:pathLst>
          </a:custGeom>
          <a:ln w="12954">
            <a:solidFill>
              <a:srgbClr val="4094AB"/>
            </a:solidFill>
          </a:ln>
        </p:spPr>
        <p:txBody>
          <a:bodyPr wrap="square" lIns="0" tIns="0" rIns="0" bIns="0" rtlCol="0">
            <a:noAutofit/>
          </a:bodyPr>
          <a:lstStyle/>
          <a:p>
            <a:endParaRPr/>
          </a:p>
        </p:txBody>
      </p:sp>
      <p:sp>
        <p:nvSpPr>
          <p:cNvPr id="5167" name="object 5167"/>
          <p:cNvSpPr/>
          <p:nvPr/>
        </p:nvSpPr>
        <p:spPr>
          <a:xfrm>
            <a:off x="6681977" y="3778757"/>
            <a:ext cx="306324" cy="161544"/>
          </a:xfrm>
          <a:custGeom>
            <a:avLst/>
            <a:gdLst/>
            <a:ahLst/>
            <a:cxnLst/>
            <a:rect l="l" t="t" r="r" b="b"/>
            <a:pathLst>
              <a:path w="306324" h="161544">
                <a:moveTo>
                  <a:pt x="144018" y="161544"/>
                </a:moveTo>
                <a:lnTo>
                  <a:pt x="306324" y="0"/>
                </a:lnTo>
                <a:lnTo>
                  <a:pt x="161544" y="0"/>
                </a:lnTo>
                <a:lnTo>
                  <a:pt x="0" y="161544"/>
                </a:lnTo>
                <a:lnTo>
                  <a:pt x="144018" y="161544"/>
                </a:lnTo>
                <a:close/>
              </a:path>
            </a:pathLst>
          </a:custGeom>
          <a:solidFill>
            <a:srgbClr val="3B9797"/>
          </a:solidFill>
        </p:spPr>
        <p:txBody>
          <a:bodyPr wrap="square" lIns="0" tIns="0" rIns="0" bIns="0" rtlCol="0">
            <a:noAutofit/>
          </a:bodyPr>
          <a:lstStyle/>
          <a:p>
            <a:endParaRPr/>
          </a:p>
        </p:txBody>
      </p:sp>
      <p:sp>
        <p:nvSpPr>
          <p:cNvPr id="5168" name="object 5168"/>
          <p:cNvSpPr/>
          <p:nvPr/>
        </p:nvSpPr>
        <p:spPr>
          <a:xfrm>
            <a:off x="6825995" y="3778757"/>
            <a:ext cx="162306" cy="161544"/>
          </a:xfrm>
          <a:custGeom>
            <a:avLst/>
            <a:gdLst/>
            <a:ahLst/>
            <a:cxnLst/>
            <a:rect l="l" t="t" r="r" b="b"/>
            <a:pathLst>
              <a:path w="162305" h="161544">
                <a:moveTo>
                  <a:pt x="0" y="161544"/>
                </a:moveTo>
                <a:lnTo>
                  <a:pt x="162306" y="0"/>
                </a:lnTo>
              </a:path>
            </a:pathLst>
          </a:custGeom>
          <a:ln w="762">
            <a:solidFill>
              <a:srgbClr val="3B9797"/>
            </a:solidFill>
          </a:ln>
        </p:spPr>
        <p:txBody>
          <a:bodyPr wrap="square" lIns="0" tIns="0" rIns="0" bIns="0" rtlCol="0">
            <a:noAutofit/>
          </a:bodyPr>
          <a:lstStyle/>
          <a:p>
            <a:endParaRPr/>
          </a:p>
        </p:txBody>
      </p:sp>
      <p:sp>
        <p:nvSpPr>
          <p:cNvPr id="5169" name="object 5169"/>
          <p:cNvSpPr/>
          <p:nvPr/>
        </p:nvSpPr>
        <p:spPr>
          <a:xfrm>
            <a:off x="6701028" y="4330445"/>
            <a:ext cx="165354" cy="164592"/>
          </a:xfrm>
          <a:custGeom>
            <a:avLst/>
            <a:gdLst/>
            <a:ahLst/>
            <a:cxnLst/>
            <a:rect l="l" t="t" r="r" b="b"/>
            <a:pathLst>
              <a:path w="165353" h="164591">
                <a:moveTo>
                  <a:pt x="3809" y="161543"/>
                </a:moveTo>
                <a:lnTo>
                  <a:pt x="165353" y="0"/>
                </a:lnTo>
                <a:lnTo>
                  <a:pt x="161543" y="3047"/>
                </a:lnTo>
                <a:lnTo>
                  <a:pt x="0" y="164591"/>
                </a:lnTo>
                <a:lnTo>
                  <a:pt x="3809" y="161543"/>
                </a:lnTo>
                <a:close/>
              </a:path>
            </a:pathLst>
          </a:custGeom>
          <a:solidFill>
            <a:srgbClr val="51CBCB"/>
          </a:solidFill>
        </p:spPr>
        <p:txBody>
          <a:bodyPr wrap="square" lIns="0" tIns="0" rIns="0" bIns="0" rtlCol="0">
            <a:noAutofit/>
          </a:bodyPr>
          <a:lstStyle/>
          <a:p>
            <a:endParaRPr/>
          </a:p>
        </p:txBody>
      </p:sp>
      <p:sp>
        <p:nvSpPr>
          <p:cNvPr id="5170" name="object 5170"/>
          <p:cNvSpPr/>
          <p:nvPr/>
        </p:nvSpPr>
        <p:spPr>
          <a:xfrm>
            <a:off x="6704838" y="4330445"/>
            <a:ext cx="161544" cy="161544"/>
          </a:xfrm>
          <a:custGeom>
            <a:avLst/>
            <a:gdLst/>
            <a:ahLst/>
            <a:cxnLst/>
            <a:rect l="l" t="t" r="r" b="b"/>
            <a:pathLst>
              <a:path w="161544" h="161544">
                <a:moveTo>
                  <a:pt x="0" y="161543"/>
                </a:moveTo>
                <a:lnTo>
                  <a:pt x="161544" y="0"/>
                </a:lnTo>
              </a:path>
            </a:pathLst>
          </a:custGeom>
          <a:ln w="762">
            <a:solidFill>
              <a:srgbClr val="51CBCB"/>
            </a:solidFill>
          </a:ln>
        </p:spPr>
        <p:txBody>
          <a:bodyPr wrap="square" lIns="0" tIns="0" rIns="0" bIns="0" rtlCol="0">
            <a:noAutofit/>
          </a:bodyPr>
          <a:lstStyle/>
          <a:p>
            <a:endParaRPr/>
          </a:p>
        </p:txBody>
      </p:sp>
      <p:sp>
        <p:nvSpPr>
          <p:cNvPr id="5171" name="object 5171"/>
          <p:cNvSpPr/>
          <p:nvPr/>
        </p:nvSpPr>
        <p:spPr>
          <a:xfrm>
            <a:off x="6697217" y="4333494"/>
            <a:ext cx="165354" cy="164592"/>
          </a:xfrm>
          <a:custGeom>
            <a:avLst/>
            <a:gdLst/>
            <a:ahLst/>
            <a:cxnLst/>
            <a:rect l="l" t="t" r="r" b="b"/>
            <a:pathLst>
              <a:path w="165353" h="164591">
                <a:moveTo>
                  <a:pt x="3809" y="161543"/>
                </a:moveTo>
                <a:lnTo>
                  <a:pt x="165353" y="0"/>
                </a:lnTo>
                <a:lnTo>
                  <a:pt x="161543" y="3047"/>
                </a:lnTo>
                <a:lnTo>
                  <a:pt x="0" y="164591"/>
                </a:lnTo>
                <a:lnTo>
                  <a:pt x="3809" y="161543"/>
                </a:lnTo>
                <a:close/>
              </a:path>
            </a:pathLst>
          </a:custGeom>
          <a:solidFill>
            <a:srgbClr val="4EC3C3"/>
          </a:solidFill>
        </p:spPr>
        <p:txBody>
          <a:bodyPr wrap="square" lIns="0" tIns="0" rIns="0" bIns="0" rtlCol="0">
            <a:noAutofit/>
          </a:bodyPr>
          <a:lstStyle/>
          <a:p>
            <a:endParaRPr/>
          </a:p>
        </p:txBody>
      </p:sp>
      <p:sp>
        <p:nvSpPr>
          <p:cNvPr id="5172" name="object 5172"/>
          <p:cNvSpPr/>
          <p:nvPr/>
        </p:nvSpPr>
        <p:spPr>
          <a:xfrm>
            <a:off x="6701027" y="4333494"/>
            <a:ext cx="161544" cy="161544"/>
          </a:xfrm>
          <a:custGeom>
            <a:avLst/>
            <a:gdLst/>
            <a:ahLst/>
            <a:cxnLst/>
            <a:rect l="l" t="t" r="r" b="b"/>
            <a:pathLst>
              <a:path w="161544" h="161544">
                <a:moveTo>
                  <a:pt x="0" y="161543"/>
                </a:moveTo>
                <a:lnTo>
                  <a:pt x="161544" y="0"/>
                </a:lnTo>
              </a:path>
            </a:pathLst>
          </a:custGeom>
          <a:ln w="762">
            <a:solidFill>
              <a:srgbClr val="4EC3C3"/>
            </a:solidFill>
          </a:ln>
        </p:spPr>
        <p:txBody>
          <a:bodyPr wrap="square" lIns="0" tIns="0" rIns="0" bIns="0" rtlCol="0">
            <a:noAutofit/>
          </a:bodyPr>
          <a:lstStyle/>
          <a:p>
            <a:endParaRPr/>
          </a:p>
        </p:txBody>
      </p:sp>
      <p:sp>
        <p:nvSpPr>
          <p:cNvPr id="5173" name="object 5173"/>
          <p:cNvSpPr/>
          <p:nvPr/>
        </p:nvSpPr>
        <p:spPr>
          <a:xfrm>
            <a:off x="6692645" y="4336541"/>
            <a:ext cx="166116" cy="163830"/>
          </a:xfrm>
          <a:custGeom>
            <a:avLst/>
            <a:gdLst/>
            <a:ahLst/>
            <a:cxnLst/>
            <a:rect l="l" t="t" r="r" b="b"/>
            <a:pathLst>
              <a:path w="166116" h="163829">
                <a:moveTo>
                  <a:pt x="4572" y="161544"/>
                </a:moveTo>
                <a:lnTo>
                  <a:pt x="166116" y="0"/>
                </a:lnTo>
                <a:lnTo>
                  <a:pt x="161544" y="2286"/>
                </a:lnTo>
                <a:lnTo>
                  <a:pt x="0" y="163830"/>
                </a:lnTo>
                <a:lnTo>
                  <a:pt x="4572" y="161544"/>
                </a:lnTo>
                <a:close/>
              </a:path>
            </a:pathLst>
          </a:custGeom>
          <a:solidFill>
            <a:srgbClr val="4ABBBB"/>
          </a:solidFill>
        </p:spPr>
        <p:txBody>
          <a:bodyPr wrap="square" lIns="0" tIns="0" rIns="0" bIns="0" rtlCol="0">
            <a:noAutofit/>
          </a:bodyPr>
          <a:lstStyle/>
          <a:p>
            <a:endParaRPr/>
          </a:p>
        </p:txBody>
      </p:sp>
      <p:sp>
        <p:nvSpPr>
          <p:cNvPr id="5174" name="object 5174"/>
          <p:cNvSpPr/>
          <p:nvPr/>
        </p:nvSpPr>
        <p:spPr>
          <a:xfrm>
            <a:off x="6697217" y="4336541"/>
            <a:ext cx="161544" cy="161544"/>
          </a:xfrm>
          <a:custGeom>
            <a:avLst/>
            <a:gdLst/>
            <a:ahLst/>
            <a:cxnLst/>
            <a:rect l="l" t="t" r="r" b="b"/>
            <a:pathLst>
              <a:path w="161544" h="161544">
                <a:moveTo>
                  <a:pt x="0" y="161544"/>
                </a:moveTo>
                <a:lnTo>
                  <a:pt x="161544" y="0"/>
                </a:lnTo>
              </a:path>
            </a:pathLst>
          </a:custGeom>
          <a:ln w="762">
            <a:solidFill>
              <a:srgbClr val="4ABBBB"/>
            </a:solidFill>
          </a:ln>
        </p:spPr>
        <p:txBody>
          <a:bodyPr wrap="square" lIns="0" tIns="0" rIns="0" bIns="0" rtlCol="0">
            <a:noAutofit/>
          </a:bodyPr>
          <a:lstStyle/>
          <a:p>
            <a:endParaRPr/>
          </a:p>
        </p:txBody>
      </p:sp>
      <p:sp>
        <p:nvSpPr>
          <p:cNvPr id="5175" name="object 5175"/>
          <p:cNvSpPr/>
          <p:nvPr/>
        </p:nvSpPr>
        <p:spPr>
          <a:xfrm>
            <a:off x="6687311" y="4338828"/>
            <a:ext cx="166878" cy="163068"/>
          </a:xfrm>
          <a:custGeom>
            <a:avLst/>
            <a:gdLst/>
            <a:ahLst/>
            <a:cxnLst/>
            <a:rect l="l" t="t" r="r" b="b"/>
            <a:pathLst>
              <a:path w="166877" h="163067">
                <a:moveTo>
                  <a:pt x="5333" y="161544"/>
                </a:moveTo>
                <a:lnTo>
                  <a:pt x="166877" y="0"/>
                </a:lnTo>
                <a:lnTo>
                  <a:pt x="161543" y="1524"/>
                </a:lnTo>
                <a:lnTo>
                  <a:pt x="0" y="163068"/>
                </a:lnTo>
                <a:lnTo>
                  <a:pt x="5333" y="161544"/>
                </a:lnTo>
                <a:close/>
              </a:path>
            </a:pathLst>
          </a:custGeom>
          <a:solidFill>
            <a:srgbClr val="47B4B4"/>
          </a:solidFill>
        </p:spPr>
        <p:txBody>
          <a:bodyPr wrap="square" lIns="0" tIns="0" rIns="0" bIns="0" rtlCol="0">
            <a:noAutofit/>
          </a:bodyPr>
          <a:lstStyle/>
          <a:p>
            <a:endParaRPr/>
          </a:p>
        </p:txBody>
      </p:sp>
      <p:sp>
        <p:nvSpPr>
          <p:cNvPr id="5176" name="object 5176"/>
          <p:cNvSpPr/>
          <p:nvPr/>
        </p:nvSpPr>
        <p:spPr>
          <a:xfrm>
            <a:off x="6692645" y="4338828"/>
            <a:ext cx="161544" cy="161544"/>
          </a:xfrm>
          <a:custGeom>
            <a:avLst/>
            <a:gdLst/>
            <a:ahLst/>
            <a:cxnLst/>
            <a:rect l="l" t="t" r="r" b="b"/>
            <a:pathLst>
              <a:path w="161544" h="161544">
                <a:moveTo>
                  <a:pt x="0" y="161544"/>
                </a:moveTo>
                <a:lnTo>
                  <a:pt x="161544" y="0"/>
                </a:lnTo>
              </a:path>
            </a:pathLst>
          </a:custGeom>
          <a:ln w="762">
            <a:solidFill>
              <a:srgbClr val="47B4B4"/>
            </a:solidFill>
          </a:ln>
        </p:spPr>
        <p:txBody>
          <a:bodyPr wrap="square" lIns="0" tIns="0" rIns="0" bIns="0" rtlCol="0">
            <a:noAutofit/>
          </a:bodyPr>
          <a:lstStyle/>
          <a:p>
            <a:endParaRPr/>
          </a:p>
        </p:txBody>
      </p:sp>
      <p:sp>
        <p:nvSpPr>
          <p:cNvPr id="5177" name="object 5177"/>
          <p:cNvSpPr/>
          <p:nvPr/>
        </p:nvSpPr>
        <p:spPr>
          <a:xfrm>
            <a:off x="6689597" y="4338828"/>
            <a:ext cx="164592" cy="162306"/>
          </a:xfrm>
          <a:custGeom>
            <a:avLst/>
            <a:gdLst/>
            <a:ahLst/>
            <a:cxnLst/>
            <a:rect l="l" t="t" r="r" b="b"/>
            <a:pathLst>
              <a:path w="164592" h="162305">
                <a:moveTo>
                  <a:pt x="3048" y="161544"/>
                </a:moveTo>
                <a:lnTo>
                  <a:pt x="164592" y="0"/>
                </a:lnTo>
                <a:lnTo>
                  <a:pt x="161544" y="762"/>
                </a:lnTo>
                <a:lnTo>
                  <a:pt x="0" y="162306"/>
                </a:lnTo>
                <a:lnTo>
                  <a:pt x="3048" y="161544"/>
                </a:lnTo>
                <a:close/>
              </a:path>
            </a:pathLst>
          </a:custGeom>
          <a:solidFill>
            <a:srgbClr val="47B4B4"/>
          </a:solidFill>
        </p:spPr>
        <p:txBody>
          <a:bodyPr wrap="square" lIns="0" tIns="0" rIns="0" bIns="0" rtlCol="0">
            <a:noAutofit/>
          </a:bodyPr>
          <a:lstStyle/>
          <a:p>
            <a:endParaRPr/>
          </a:p>
        </p:txBody>
      </p:sp>
      <p:sp>
        <p:nvSpPr>
          <p:cNvPr id="5178" name="object 5178"/>
          <p:cNvSpPr/>
          <p:nvPr/>
        </p:nvSpPr>
        <p:spPr>
          <a:xfrm>
            <a:off x="6687312" y="4339589"/>
            <a:ext cx="163830" cy="162306"/>
          </a:xfrm>
          <a:custGeom>
            <a:avLst/>
            <a:gdLst/>
            <a:ahLst/>
            <a:cxnLst/>
            <a:rect l="l" t="t" r="r" b="b"/>
            <a:pathLst>
              <a:path w="163829" h="162305">
                <a:moveTo>
                  <a:pt x="2285" y="161543"/>
                </a:moveTo>
                <a:lnTo>
                  <a:pt x="163829" y="0"/>
                </a:lnTo>
                <a:lnTo>
                  <a:pt x="161543" y="761"/>
                </a:lnTo>
                <a:lnTo>
                  <a:pt x="0" y="162305"/>
                </a:lnTo>
                <a:lnTo>
                  <a:pt x="2285" y="161543"/>
                </a:lnTo>
                <a:close/>
              </a:path>
            </a:pathLst>
          </a:custGeom>
          <a:solidFill>
            <a:srgbClr val="46AFAF"/>
          </a:solidFill>
        </p:spPr>
        <p:txBody>
          <a:bodyPr wrap="square" lIns="0" tIns="0" rIns="0" bIns="0" rtlCol="0">
            <a:noAutofit/>
          </a:bodyPr>
          <a:lstStyle/>
          <a:p>
            <a:endParaRPr/>
          </a:p>
        </p:txBody>
      </p:sp>
      <p:sp>
        <p:nvSpPr>
          <p:cNvPr id="5179" name="object 5179"/>
          <p:cNvSpPr/>
          <p:nvPr/>
        </p:nvSpPr>
        <p:spPr>
          <a:xfrm>
            <a:off x="6681977" y="4340351"/>
            <a:ext cx="166878" cy="163068"/>
          </a:xfrm>
          <a:custGeom>
            <a:avLst/>
            <a:gdLst/>
            <a:ahLst/>
            <a:cxnLst/>
            <a:rect l="l" t="t" r="r" b="b"/>
            <a:pathLst>
              <a:path w="166877" h="163067">
                <a:moveTo>
                  <a:pt x="5333" y="161543"/>
                </a:moveTo>
                <a:lnTo>
                  <a:pt x="166877" y="0"/>
                </a:lnTo>
                <a:lnTo>
                  <a:pt x="161543" y="1523"/>
                </a:lnTo>
                <a:lnTo>
                  <a:pt x="0" y="163067"/>
                </a:lnTo>
                <a:lnTo>
                  <a:pt x="5333" y="161543"/>
                </a:lnTo>
                <a:close/>
              </a:path>
            </a:pathLst>
          </a:custGeom>
          <a:solidFill>
            <a:srgbClr val="44ACAC"/>
          </a:solidFill>
        </p:spPr>
        <p:txBody>
          <a:bodyPr wrap="square" lIns="0" tIns="0" rIns="0" bIns="0" rtlCol="0">
            <a:noAutofit/>
          </a:bodyPr>
          <a:lstStyle/>
          <a:p>
            <a:endParaRPr/>
          </a:p>
        </p:txBody>
      </p:sp>
      <p:sp>
        <p:nvSpPr>
          <p:cNvPr id="5180" name="object 5180"/>
          <p:cNvSpPr/>
          <p:nvPr/>
        </p:nvSpPr>
        <p:spPr>
          <a:xfrm>
            <a:off x="6687311" y="4340351"/>
            <a:ext cx="161544" cy="161544"/>
          </a:xfrm>
          <a:custGeom>
            <a:avLst/>
            <a:gdLst/>
            <a:ahLst/>
            <a:cxnLst/>
            <a:rect l="l" t="t" r="r" b="b"/>
            <a:pathLst>
              <a:path w="161544" h="161544">
                <a:moveTo>
                  <a:pt x="0" y="161543"/>
                </a:moveTo>
                <a:lnTo>
                  <a:pt x="161544" y="0"/>
                </a:lnTo>
              </a:path>
            </a:pathLst>
          </a:custGeom>
          <a:ln w="762">
            <a:solidFill>
              <a:srgbClr val="44ACAC"/>
            </a:solidFill>
          </a:ln>
        </p:spPr>
        <p:txBody>
          <a:bodyPr wrap="square" lIns="0" tIns="0" rIns="0" bIns="0" rtlCol="0">
            <a:noAutofit/>
          </a:bodyPr>
          <a:lstStyle/>
          <a:p>
            <a:endParaRPr/>
          </a:p>
        </p:txBody>
      </p:sp>
      <p:sp>
        <p:nvSpPr>
          <p:cNvPr id="5181" name="object 5181"/>
          <p:cNvSpPr/>
          <p:nvPr/>
        </p:nvSpPr>
        <p:spPr>
          <a:xfrm>
            <a:off x="6685025" y="4340351"/>
            <a:ext cx="163830" cy="162306"/>
          </a:xfrm>
          <a:custGeom>
            <a:avLst/>
            <a:gdLst/>
            <a:ahLst/>
            <a:cxnLst/>
            <a:rect l="l" t="t" r="r" b="b"/>
            <a:pathLst>
              <a:path w="163829" h="162305">
                <a:moveTo>
                  <a:pt x="2285" y="161543"/>
                </a:moveTo>
                <a:lnTo>
                  <a:pt x="163829" y="0"/>
                </a:lnTo>
                <a:lnTo>
                  <a:pt x="161543" y="761"/>
                </a:lnTo>
                <a:lnTo>
                  <a:pt x="0" y="162305"/>
                </a:lnTo>
                <a:lnTo>
                  <a:pt x="2285" y="161543"/>
                </a:lnTo>
                <a:close/>
              </a:path>
            </a:pathLst>
          </a:custGeom>
          <a:solidFill>
            <a:srgbClr val="44ACAC"/>
          </a:solidFill>
        </p:spPr>
        <p:txBody>
          <a:bodyPr wrap="square" lIns="0" tIns="0" rIns="0" bIns="0" rtlCol="0">
            <a:noAutofit/>
          </a:bodyPr>
          <a:lstStyle/>
          <a:p>
            <a:endParaRPr/>
          </a:p>
        </p:txBody>
      </p:sp>
      <p:sp>
        <p:nvSpPr>
          <p:cNvPr id="5182" name="object 5182"/>
          <p:cNvSpPr/>
          <p:nvPr/>
        </p:nvSpPr>
        <p:spPr>
          <a:xfrm>
            <a:off x="6681978" y="4341113"/>
            <a:ext cx="164592" cy="162306"/>
          </a:xfrm>
          <a:custGeom>
            <a:avLst/>
            <a:gdLst/>
            <a:ahLst/>
            <a:cxnLst/>
            <a:rect l="l" t="t" r="r" b="b"/>
            <a:pathLst>
              <a:path w="164592" h="162305">
                <a:moveTo>
                  <a:pt x="3048" y="161543"/>
                </a:moveTo>
                <a:lnTo>
                  <a:pt x="164592" y="0"/>
                </a:lnTo>
                <a:lnTo>
                  <a:pt x="161544" y="761"/>
                </a:lnTo>
                <a:lnTo>
                  <a:pt x="0" y="162305"/>
                </a:lnTo>
                <a:lnTo>
                  <a:pt x="3048" y="161543"/>
                </a:lnTo>
                <a:close/>
              </a:path>
            </a:pathLst>
          </a:custGeom>
          <a:solidFill>
            <a:srgbClr val="43AAAA"/>
          </a:solidFill>
        </p:spPr>
        <p:txBody>
          <a:bodyPr wrap="square" lIns="0" tIns="0" rIns="0" bIns="0" rtlCol="0">
            <a:noAutofit/>
          </a:bodyPr>
          <a:lstStyle/>
          <a:p>
            <a:endParaRPr/>
          </a:p>
        </p:txBody>
      </p:sp>
      <p:sp>
        <p:nvSpPr>
          <p:cNvPr id="5183" name="object 5183"/>
          <p:cNvSpPr/>
          <p:nvPr/>
        </p:nvSpPr>
        <p:spPr>
          <a:xfrm>
            <a:off x="6861048" y="4341875"/>
            <a:ext cx="161544" cy="183642"/>
          </a:xfrm>
          <a:custGeom>
            <a:avLst/>
            <a:gdLst/>
            <a:ahLst/>
            <a:cxnLst/>
            <a:rect l="l" t="t" r="r" b="b"/>
            <a:pathLst>
              <a:path w="161544" h="183641">
                <a:moveTo>
                  <a:pt x="0" y="183642"/>
                </a:moveTo>
                <a:lnTo>
                  <a:pt x="161544" y="22098"/>
                </a:lnTo>
                <a:lnTo>
                  <a:pt x="161544" y="0"/>
                </a:lnTo>
                <a:lnTo>
                  <a:pt x="0" y="161544"/>
                </a:lnTo>
                <a:lnTo>
                  <a:pt x="0" y="183642"/>
                </a:lnTo>
                <a:close/>
              </a:path>
            </a:pathLst>
          </a:custGeom>
          <a:solidFill>
            <a:srgbClr val="59E0E0"/>
          </a:solidFill>
        </p:spPr>
        <p:txBody>
          <a:bodyPr wrap="square" lIns="0" tIns="0" rIns="0" bIns="0" rtlCol="0">
            <a:noAutofit/>
          </a:bodyPr>
          <a:lstStyle/>
          <a:p>
            <a:endParaRPr/>
          </a:p>
        </p:txBody>
      </p:sp>
      <p:sp>
        <p:nvSpPr>
          <p:cNvPr id="5184" name="object 5184"/>
          <p:cNvSpPr/>
          <p:nvPr/>
        </p:nvSpPr>
        <p:spPr>
          <a:xfrm>
            <a:off x="6861048" y="436397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5185" name="object 5185"/>
          <p:cNvSpPr/>
          <p:nvPr/>
        </p:nvSpPr>
        <p:spPr>
          <a:xfrm>
            <a:off x="6851904" y="4338828"/>
            <a:ext cx="170688" cy="164592"/>
          </a:xfrm>
          <a:custGeom>
            <a:avLst/>
            <a:gdLst/>
            <a:ahLst/>
            <a:cxnLst/>
            <a:rect l="l" t="t" r="r" b="b"/>
            <a:pathLst>
              <a:path w="170688" h="164591">
                <a:moveTo>
                  <a:pt x="9144" y="164591"/>
                </a:moveTo>
                <a:lnTo>
                  <a:pt x="170688" y="3047"/>
                </a:lnTo>
                <a:lnTo>
                  <a:pt x="161544" y="0"/>
                </a:lnTo>
                <a:lnTo>
                  <a:pt x="0" y="161543"/>
                </a:lnTo>
                <a:lnTo>
                  <a:pt x="9144" y="164591"/>
                </a:lnTo>
                <a:close/>
              </a:path>
            </a:pathLst>
          </a:custGeom>
          <a:solidFill>
            <a:srgbClr val="46AEAE"/>
          </a:solidFill>
        </p:spPr>
        <p:txBody>
          <a:bodyPr wrap="square" lIns="0" tIns="0" rIns="0" bIns="0" rtlCol="0">
            <a:noAutofit/>
          </a:bodyPr>
          <a:lstStyle/>
          <a:p>
            <a:endParaRPr/>
          </a:p>
        </p:txBody>
      </p:sp>
      <p:sp>
        <p:nvSpPr>
          <p:cNvPr id="5186" name="object 5186"/>
          <p:cNvSpPr/>
          <p:nvPr/>
        </p:nvSpPr>
        <p:spPr>
          <a:xfrm>
            <a:off x="6861048" y="4341876"/>
            <a:ext cx="161544" cy="161544"/>
          </a:xfrm>
          <a:custGeom>
            <a:avLst/>
            <a:gdLst/>
            <a:ahLst/>
            <a:cxnLst/>
            <a:rect l="l" t="t" r="r" b="b"/>
            <a:pathLst>
              <a:path w="161544" h="161544">
                <a:moveTo>
                  <a:pt x="0" y="161543"/>
                </a:moveTo>
                <a:lnTo>
                  <a:pt x="161544" y="0"/>
                </a:lnTo>
              </a:path>
            </a:pathLst>
          </a:custGeom>
          <a:ln w="762">
            <a:solidFill>
              <a:srgbClr val="46AEAE"/>
            </a:solidFill>
          </a:ln>
        </p:spPr>
        <p:txBody>
          <a:bodyPr wrap="square" lIns="0" tIns="0" rIns="0" bIns="0" rtlCol="0">
            <a:noAutofit/>
          </a:bodyPr>
          <a:lstStyle/>
          <a:p>
            <a:endParaRPr/>
          </a:p>
        </p:txBody>
      </p:sp>
      <p:sp>
        <p:nvSpPr>
          <p:cNvPr id="5187" name="object 5187"/>
          <p:cNvSpPr/>
          <p:nvPr/>
        </p:nvSpPr>
        <p:spPr>
          <a:xfrm>
            <a:off x="6859524" y="4341114"/>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6AEAE"/>
          </a:solidFill>
        </p:spPr>
        <p:txBody>
          <a:bodyPr wrap="square" lIns="0" tIns="0" rIns="0" bIns="0" rtlCol="0">
            <a:noAutofit/>
          </a:bodyPr>
          <a:lstStyle/>
          <a:p>
            <a:endParaRPr/>
          </a:p>
        </p:txBody>
      </p:sp>
      <p:sp>
        <p:nvSpPr>
          <p:cNvPr id="5188" name="object 5188"/>
          <p:cNvSpPr/>
          <p:nvPr/>
        </p:nvSpPr>
        <p:spPr>
          <a:xfrm>
            <a:off x="6857237" y="4340351"/>
            <a:ext cx="163830" cy="162306"/>
          </a:xfrm>
          <a:custGeom>
            <a:avLst/>
            <a:gdLst/>
            <a:ahLst/>
            <a:cxnLst/>
            <a:rect l="l" t="t" r="r" b="b"/>
            <a:pathLst>
              <a:path w="163829" h="162305">
                <a:moveTo>
                  <a:pt x="2285" y="162306"/>
                </a:moveTo>
                <a:lnTo>
                  <a:pt x="163829" y="762"/>
                </a:lnTo>
                <a:lnTo>
                  <a:pt x="161543" y="0"/>
                </a:lnTo>
                <a:lnTo>
                  <a:pt x="0" y="161544"/>
                </a:lnTo>
                <a:lnTo>
                  <a:pt x="2285" y="162306"/>
                </a:lnTo>
                <a:close/>
              </a:path>
            </a:pathLst>
          </a:custGeom>
          <a:solidFill>
            <a:srgbClr val="46AFAF"/>
          </a:solidFill>
        </p:spPr>
        <p:txBody>
          <a:bodyPr wrap="square" lIns="0" tIns="0" rIns="0" bIns="0" rtlCol="0">
            <a:noAutofit/>
          </a:bodyPr>
          <a:lstStyle/>
          <a:p>
            <a:endParaRPr/>
          </a:p>
        </p:txBody>
      </p:sp>
      <p:sp>
        <p:nvSpPr>
          <p:cNvPr id="5189" name="object 5189"/>
          <p:cNvSpPr/>
          <p:nvPr/>
        </p:nvSpPr>
        <p:spPr>
          <a:xfrm>
            <a:off x="6855714" y="4339589"/>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6B0B0"/>
          </a:solidFill>
        </p:spPr>
        <p:txBody>
          <a:bodyPr wrap="square" lIns="0" tIns="0" rIns="0" bIns="0" rtlCol="0">
            <a:noAutofit/>
          </a:bodyPr>
          <a:lstStyle/>
          <a:p>
            <a:endParaRPr/>
          </a:p>
        </p:txBody>
      </p:sp>
      <p:sp>
        <p:nvSpPr>
          <p:cNvPr id="5190" name="object 5190"/>
          <p:cNvSpPr/>
          <p:nvPr/>
        </p:nvSpPr>
        <p:spPr>
          <a:xfrm>
            <a:off x="6854190" y="4338827"/>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6B1B1"/>
          </a:solidFill>
        </p:spPr>
        <p:txBody>
          <a:bodyPr wrap="square" lIns="0" tIns="0" rIns="0" bIns="0" rtlCol="0">
            <a:noAutofit/>
          </a:bodyPr>
          <a:lstStyle/>
          <a:p>
            <a:endParaRPr/>
          </a:p>
        </p:txBody>
      </p:sp>
      <p:sp>
        <p:nvSpPr>
          <p:cNvPr id="5191" name="object 5191"/>
          <p:cNvSpPr/>
          <p:nvPr/>
        </p:nvSpPr>
        <p:spPr>
          <a:xfrm>
            <a:off x="6851903" y="4338828"/>
            <a:ext cx="163830" cy="161544"/>
          </a:xfrm>
          <a:custGeom>
            <a:avLst/>
            <a:gdLst/>
            <a:ahLst/>
            <a:cxnLst/>
            <a:rect l="l" t="t" r="r" b="b"/>
            <a:pathLst>
              <a:path w="163829" h="161544">
                <a:moveTo>
                  <a:pt x="2285" y="161544"/>
                </a:moveTo>
                <a:lnTo>
                  <a:pt x="163829" y="0"/>
                </a:lnTo>
                <a:lnTo>
                  <a:pt x="161543" y="0"/>
                </a:lnTo>
                <a:lnTo>
                  <a:pt x="0" y="161544"/>
                </a:lnTo>
                <a:lnTo>
                  <a:pt x="2285" y="161544"/>
                </a:lnTo>
                <a:close/>
              </a:path>
            </a:pathLst>
          </a:custGeom>
          <a:solidFill>
            <a:srgbClr val="46B2B2"/>
          </a:solidFill>
        </p:spPr>
        <p:txBody>
          <a:bodyPr wrap="square" lIns="0" tIns="0" rIns="0" bIns="0" rtlCol="0">
            <a:noAutofit/>
          </a:bodyPr>
          <a:lstStyle/>
          <a:p>
            <a:endParaRPr/>
          </a:p>
        </p:txBody>
      </p:sp>
      <p:sp>
        <p:nvSpPr>
          <p:cNvPr id="5192" name="object 5192"/>
          <p:cNvSpPr/>
          <p:nvPr/>
        </p:nvSpPr>
        <p:spPr>
          <a:xfrm>
            <a:off x="6848094" y="4336542"/>
            <a:ext cx="165354" cy="163830"/>
          </a:xfrm>
          <a:custGeom>
            <a:avLst/>
            <a:gdLst/>
            <a:ahLst/>
            <a:cxnLst/>
            <a:rect l="l" t="t" r="r" b="b"/>
            <a:pathLst>
              <a:path w="165353" h="163829">
                <a:moveTo>
                  <a:pt x="3809" y="163829"/>
                </a:moveTo>
                <a:lnTo>
                  <a:pt x="165353" y="2285"/>
                </a:lnTo>
                <a:lnTo>
                  <a:pt x="161543" y="0"/>
                </a:lnTo>
                <a:lnTo>
                  <a:pt x="0" y="161543"/>
                </a:lnTo>
                <a:lnTo>
                  <a:pt x="3809" y="163829"/>
                </a:lnTo>
                <a:close/>
              </a:path>
            </a:pathLst>
          </a:custGeom>
          <a:solidFill>
            <a:srgbClr val="47B4B4"/>
          </a:solidFill>
        </p:spPr>
        <p:txBody>
          <a:bodyPr wrap="square" lIns="0" tIns="0" rIns="0" bIns="0" rtlCol="0">
            <a:noAutofit/>
          </a:bodyPr>
          <a:lstStyle/>
          <a:p>
            <a:endParaRPr/>
          </a:p>
        </p:txBody>
      </p:sp>
      <p:sp>
        <p:nvSpPr>
          <p:cNvPr id="5193" name="object 5193"/>
          <p:cNvSpPr/>
          <p:nvPr/>
        </p:nvSpPr>
        <p:spPr>
          <a:xfrm>
            <a:off x="6851904" y="4338828"/>
            <a:ext cx="161544" cy="161544"/>
          </a:xfrm>
          <a:custGeom>
            <a:avLst/>
            <a:gdLst/>
            <a:ahLst/>
            <a:cxnLst/>
            <a:rect l="l" t="t" r="r" b="b"/>
            <a:pathLst>
              <a:path w="161544" h="161544">
                <a:moveTo>
                  <a:pt x="0" y="161544"/>
                </a:moveTo>
                <a:lnTo>
                  <a:pt x="161544" y="0"/>
                </a:lnTo>
              </a:path>
            </a:pathLst>
          </a:custGeom>
          <a:ln w="762">
            <a:solidFill>
              <a:srgbClr val="47B4B4"/>
            </a:solidFill>
          </a:ln>
        </p:spPr>
        <p:txBody>
          <a:bodyPr wrap="square" lIns="0" tIns="0" rIns="0" bIns="0" rtlCol="0">
            <a:noAutofit/>
          </a:bodyPr>
          <a:lstStyle/>
          <a:p>
            <a:endParaRPr/>
          </a:p>
        </p:txBody>
      </p:sp>
      <p:sp>
        <p:nvSpPr>
          <p:cNvPr id="5194" name="object 5194"/>
          <p:cNvSpPr/>
          <p:nvPr/>
        </p:nvSpPr>
        <p:spPr>
          <a:xfrm>
            <a:off x="6850380" y="4338066"/>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7B4B4"/>
          </a:solidFill>
        </p:spPr>
        <p:txBody>
          <a:bodyPr wrap="square" lIns="0" tIns="0" rIns="0" bIns="0" rtlCol="0">
            <a:noAutofit/>
          </a:bodyPr>
          <a:lstStyle/>
          <a:p>
            <a:endParaRPr/>
          </a:p>
        </p:txBody>
      </p:sp>
      <p:sp>
        <p:nvSpPr>
          <p:cNvPr id="5195" name="object 5195"/>
          <p:cNvSpPr/>
          <p:nvPr/>
        </p:nvSpPr>
        <p:spPr>
          <a:xfrm>
            <a:off x="6849617" y="4337304"/>
            <a:ext cx="163068" cy="162306"/>
          </a:xfrm>
          <a:custGeom>
            <a:avLst/>
            <a:gdLst/>
            <a:ahLst/>
            <a:cxnLst/>
            <a:rect l="l" t="t" r="r" b="b"/>
            <a:pathLst>
              <a:path w="163068" h="162305">
                <a:moveTo>
                  <a:pt x="761" y="162306"/>
                </a:moveTo>
                <a:lnTo>
                  <a:pt x="163067" y="762"/>
                </a:lnTo>
                <a:lnTo>
                  <a:pt x="161543" y="0"/>
                </a:lnTo>
                <a:lnTo>
                  <a:pt x="0" y="161544"/>
                </a:lnTo>
                <a:lnTo>
                  <a:pt x="761" y="162306"/>
                </a:lnTo>
                <a:close/>
              </a:path>
            </a:pathLst>
          </a:custGeom>
          <a:solidFill>
            <a:srgbClr val="48B7B7"/>
          </a:solidFill>
        </p:spPr>
        <p:txBody>
          <a:bodyPr wrap="square" lIns="0" tIns="0" rIns="0" bIns="0" rtlCol="0">
            <a:noAutofit/>
          </a:bodyPr>
          <a:lstStyle/>
          <a:p>
            <a:endParaRPr/>
          </a:p>
        </p:txBody>
      </p:sp>
      <p:sp>
        <p:nvSpPr>
          <p:cNvPr id="5196" name="object 5196"/>
          <p:cNvSpPr/>
          <p:nvPr/>
        </p:nvSpPr>
        <p:spPr>
          <a:xfrm>
            <a:off x="6848093" y="4336542"/>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9B9B9"/>
          </a:solidFill>
        </p:spPr>
        <p:txBody>
          <a:bodyPr wrap="square" lIns="0" tIns="0" rIns="0" bIns="0" rtlCol="0">
            <a:noAutofit/>
          </a:bodyPr>
          <a:lstStyle/>
          <a:p>
            <a:endParaRPr/>
          </a:p>
        </p:txBody>
      </p:sp>
      <p:sp>
        <p:nvSpPr>
          <p:cNvPr id="5197" name="object 5197"/>
          <p:cNvSpPr/>
          <p:nvPr/>
        </p:nvSpPr>
        <p:spPr>
          <a:xfrm>
            <a:off x="6844284" y="4334255"/>
            <a:ext cx="165354" cy="163830"/>
          </a:xfrm>
          <a:custGeom>
            <a:avLst/>
            <a:gdLst/>
            <a:ahLst/>
            <a:cxnLst/>
            <a:rect l="l" t="t" r="r" b="b"/>
            <a:pathLst>
              <a:path w="165353" h="163829">
                <a:moveTo>
                  <a:pt x="3809" y="163829"/>
                </a:moveTo>
                <a:lnTo>
                  <a:pt x="165353" y="2285"/>
                </a:lnTo>
                <a:lnTo>
                  <a:pt x="161543" y="0"/>
                </a:lnTo>
                <a:lnTo>
                  <a:pt x="0" y="161543"/>
                </a:lnTo>
                <a:lnTo>
                  <a:pt x="3809" y="163829"/>
                </a:lnTo>
                <a:close/>
              </a:path>
            </a:pathLst>
          </a:custGeom>
          <a:solidFill>
            <a:srgbClr val="4ABCBC"/>
          </a:solidFill>
        </p:spPr>
        <p:txBody>
          <a:bodyPr wrap="square" lIns="0" tIns="0" rIns="0" bIns="0" rtlCol="0">
            <a:noAutofit/>
          </a:bodyPr>
          <a:lstStyle/>
          <a:p>
            <a:endParaRPr/>
          </a:p>
        </p:txBody>
      </p:sp>
      <p:sp>
        <p:nvSpPr>
          <p:cNvPr id="5198" name="object 5198"/>
          <p:cNvSpPr/>
          <p:nvPr/>
        </p:nvSpPr>
        <p:spPr>
          <a:xfrm>
            <a:off x="6848094" y="4336541"/>
            <a:ext cx="161544" cy="161544"/>
          </a:xfrm>
          <a:custGeom>
            <a:avLst/>
            <a:gdLst/>
            <a:ahLst/>
            <a:cxnLst/>
            <a:rect l="l" t="t" r="r" b="b"/>
            <a:pathLst>
              <a:path w="161544" h="161544">
                <a:moveTo>
                  <a:pt x="0" y="161544"/>
                </a:moveTo>
                <a:lnTo>
                  <a:pt x="161544" y="0"/>
                </a:lnTo>
              </a:path>
            </a:pathLst>
          </a:custGeom>
          <a:ln w="762">
            <a:solidFill>
              <a:srgbClr val="4ABCBC"/>
            </a:solidFill>
          </a:ln>
        </p:spPr>
        <p:txBody>
          <a:bodyPr wrap="square" lIns="0" tIns="0" rIns="0" bIns="0" rtlCol="0">
            <a:noAutofit/>
          </a:bodyPr>
          <a:lstStyle/>
          <a:p>
            <a:endParaRPr/>
          </a:p>
        </p:txBody>
      </p:sp>
      <p:sp>
        <p:nvSpPr>
          <p:cNvPr id="5199" name="object 5199"/>
          <p:cNvSpPr/>
          <p:nvPr/>
        </p:nvSpPr>
        <p:spPr>
          <a:xfrm>
            <a:off x="6846570" y="433577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ABCBC"/>
          </a:solidFill>
        </p:spPr>
        <p:txBody>
          <a:bodyPr wrap="square" lIns="0" tIns="0" rIns="0" bIns="0" rtlCol="0">
            <a:noAutofit/>
          </a:bodyPr>
          <a:lstStyle/>
          <a:p>
            <a:endParaRPr/>
          </a:p>
        </p:txBody>
      </p:sp>
      <p:sp>
        <p:nvSpPr>
          <p:cNvPr id="5200" name="object 5200"/>
          <p:cNvSpPr/>
          <p:nvPr/>
        </p:nvSpPr>
        <p:spPr>
          <a:xfrm>
            <a:off x="6845808" y="4335017"/>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CBEBE"/>
          </a:solidFill>
        </p:spPr>
        <p:txBody>
          <a:bodyPr wrap="square" lIns="0" tIns="0" rIns="0" bIns="0" rtlCol="0">
            <a:noAutofit/>
          </a:bodyPr>
          <a:lstStyle/>
          <a:p>
            <a:endParaRPr/>
          </a:p>
        </p:txBody>
      </p:sp>
      <p:sp>
        <p:nvSpPr>
          <p:cNvPr id="5201" name="object 5201"/>
          <p:cNvSpPr/>
          <p:nvPr/>
        </p:nvSpPr>
        <p:spPr>
          <a:xfrm>
            <a:off x="6844283" y="4334255"/>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DC2C2"/>
          </a:solidFill>
        </p:spPr>
        <p:txBody>
          <a:bodyPr wrap="square" lIns="0" tIns="0" rIns="0" bIns="0" rtlCol="0">
            <a:noAutofit/>
          </a:bodyPr>
          <a:lstStyle/>
          <a:p>
            <a:endParaRPr/>
          </a:p>
        </p:txBody>
      </p:sp>
      <p:sp>
        <p:nvSpPr>
          <p:cNvPr id="5202" name="object 5202"/>
          <p:cNvSpPr/>
          <p:nvPr/>
        </p:nvSpPr>
        <p:spPr>
          <a:xfrm>
            <a:off x="6841235" y="4331208"/>
            <a:ext cx="164592" cy="164592"/>
          </a:xfrm>
          <a:custGeom>
            <a:avLst/>
            <a:gdLst/>
            <a:ahLst/>
            <a:cxnLst/>
            <a:rect l="l" t="t" r="r" b="b"/>
            <a:pathLst>
              <a:path w="164592" h="164591">
                <a:moveTo>
                  <a:pt x="3048" y="164591"/>
                </a:moveTo>
                <a:lnTo>
                  <a:pt x="164592" y="3047"/>
                </a:lnTo>
                <a:lnTo>
                  <a:pt x="161544" y="0"/>
                </a:lnTo>
                <a:lnTo>
                  <a:pt x="0" y="161543"/>
                </a:lnTo>
                <a:lnTo>
                  <a:pt x="3048" y="164591"/>
                </a:lnTo>
                <a:close/>
              </a:path>
            </a:pathLst>
          </a:custGeom>
          <a:solidFill>
            <a:srgbClr val="4EC5C5"/>
          </a:solidFill>
        </p:spPr>
        <p:txBody>
          <a:bodyPr wrap="square" lIns="0" tIns="0" rIns="0" bIns="0" rtlCol="0">
            <a:noAutofit/>
          </a:bodyPr>
          <a:lstStyle/>
          <a:p>
            <a:endParaRPr/>
          </a:p>
        </p:txBody>
      </p:sp>
      <p:sp>
        <p:nvSpPr>
          <p:cNvPr id="5203" name="object 5203"/>
          <p:cNvSpPr/>
          <p:nvPr/>
        </p:nvSpPr>
        <p:spPr>
          <a:xfrm>
            <a:off x="6844283" y="4334256"/>
            <a:ext cx="161544" cy="161544"/>
          </a:xfrm>
          <a:custGeom>
            <a:avLst/>
            <a:gdLst/>
            <a:ahLst/>
            <a:cxnLst/>
            <a:rect l="l" t="t" r="r" b="b"/>
            <a:pathLst>
              <a:path w="161544" h="161544">
                <a:moveTo>
                  <a:pt x="0" y="161543"/>
                </a:moveTo>
                <a:lnTo>
                  <a:pt x="161544" y="0"/>
                </a:lnTo>
              </a:path>
            </a:pathLst>
          </a:custGeom>
          <a:ln w="762">
            <a:solidFill>
              <a:srgbClr val="4EC5C5"/>
            </a:solidFill>
          </a:ln>
        </p:spPr>
        <p:txBody>
          <a:bodyPr wrap="square" lIns="0" tIns="0" rIns="0" bIns="0" rtlCol="0">
            <a:noAutofit/>
          </a:bodyPr>
          <a:lstStyle/>
          <a:p>
            <a:endParaRPr/>
          </a:p>
        </p:txBody>
      </p:sp>
      <p:sp>
        <p:nvSpPr>
          <p:cNvPr id="5204" name="object 5204"/>
          <p:cNvSpPr/>
          <p:nvPr/>
        </p:nvSpPr>
        <p:spPr>
          <a:xfrm>
            <a:off x="6843521" y="4332732"/>
            <a:ext cx="162306" cy="163068"/>
          </a:xfrm>
          <a:custGeom>
            <a:avLst/>
            <a:gdLst/>
            <a:ahLst/>
            <a:cxnLst/>
            <a:rect l="l" t="t" r="r" b="b"/>
            <a:pathLst>
              <a:path w="162305" h="163067">
                <a:moveTo>
                  <a:pt x="761" y="163067"/>
                </a:moveTo>
                <a:lnTo>
                  <a:pt x="162305" y="1523"/>
                </a:lnTo>
                <a:lnTo>
                  <a:pt x="161543" y="0"/>
                </a:lnTo>
                <a:lnTo>
                  <a:pt x="0" y="161543"/>
                </a:lnTo>
                <a:lnTo>
                  <a:pt x="761" y="163067"/>
                </a:lnTo>
                <a:close/>
              </a:path>
            </a:pathLst>
          </a:custGeom>
          <a:solidFill>
            <a:srgbClr val="4EC5C5"/>
          </a:solidFill>
        </p:spPr>
        <p:txBody>
          <a:bodyPr wrap="square" lIns="0" tIns="0" rIns="0" bIns="0" rtlCol="0">
            <a:noAutofit/>
          </a:bodyPr>
          <a:lstStyle/>
          <a:p>
            <a:endParaRPr/>
          </a:p>
        </p:txBody>
      </p:sp>
      <p:sp>
        <p:nvSpPr>
          <p:cNvPr id="5205" name="object 5205"/>
          <p:cNvSpPr/>
          <p:nvPr/>
        </p:nvSpPr>
        <p:spPr>
          <a:xfrm>
            <a:off x="6841998" y="4331970"/>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FC6C6"/>
          </a:solidFill>
        </p:spPr>
        <p:txBody>
          <a:bodyPr wrap="square" lIns="0" tIns="0" rIns="0" bIns="0" rtlCol="0">
            <a:noAutofit/>
          </a:bodyPr>
          <a:lstStyle/>
          <a:p>
            <a:endParaRPr/>
          </a:p>
        </p:txBody>
      </p:sp>
      <p:sp>
        <p:nvSpPr>
          <p:cNvPr id="5206" name="object 5206"/>
          <p:cNvSpPr/>
          <p:nvPr/>
        </p:nvSpPr>
        <p:spPr>
          <a:xfrm>
            <a:off x="6841236" y="4331208"/>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0C8C8"/>
          </a:solidFill>
        </p:spPr>
        <p:txBody>
          <a:bodyPr wrap="square" lIns="0" tIns="0" rIns="0" bIns="0" rtlCol="0">
            <a:noAutofit/>
          </a:bodyPr>
          <a:lstStyle/>
          <a:p>
            <a:endParaRPr/>
          </a:p>
        </p:txBody>
      </p:sp>
      <p:sp>
        <p:nvSpPr>
          <p:cNvPr id="5207" name="object 5207"/>
          <p:cNvSpPr/>
          <p:nvPr/>
        </p:nvSpPr>
        <p:spPr>
          <a:xfrm>
            <a:off x="6838187" y="4327397"/>
            <a:ext cx="164592" cy="165354"/>
          </a:xfrm>
          <a:custGeom>
            <a:avLst/>
            <a:gdLst/>
            <a:ahLst/>
            <a:cxnLst/>
            <a:rect l="l" t="t" r="r" b="b"/>
            <a:pathLst>
              <a:path w="164592" h="165353">
                <a:moveTo>
                  <a:pt x="3048" y="165353"/>
                </a:moveTo>
                <a:lnTo>
                  <a:pt x="164592" y="3809"/>
                </a:lnTo>
                <a:lnTo>
                  <a:pt x="161544" y="0"/>
                </a:lnTo>
                <a:lnTo>
                  <a:pt x="0" y="161543"/>
                </a:lnTo>
                <a:lnTo>
                  <a:pt x="3048" y="165353"/>
                </a:lnTo>
                <a:close/>
              </a:path>
            </a:pathLst>
          </a:custGeom>
          <a:solidFill>
            <a:srgbClr val="51CBCB"/>
          </a:solidFill>
        </p:spPr>
        <p:txBody>
          <a:bodyPr wrap="square" lIns="0" tIns="0" rIns="0" bIns="0" rtlCol="0">
            <a:noAutofit/>
          </a:bodyPr>
          <a:lstStyle/>
          <a:p>
            <a:endParaRPr/>
          </a:p>
        </p:txBody>
      </p:sp>
      <p:sp>
        <p:nvSpPr>
          <p:cNvPr id="5208" name="object 5208"/>
          <p:cNvSpPr/>
          <p:nvPr/>
        </p:nvSpPr>
        <p:spPr>
          <a:xfrm>
            <a:off x="6841235" y="4331207"/>
            <a:ext cx="161544" cy="161544"/>
          </a:xfrm>
          <a:custGeom>
            <a:avLst/>
            <a:gdLst/>
            <a:ahLst/>
            <a:cxnLst/>
            <a:rect l="l" t="t" r="r" b="b"/>
            <a:pathLst>
              <a:path w="161544" h="161544">
                <a:moveTo>
                  <a:pt x="0" y="161544"/>
                </a:moveTo>
                <a:lnTo>
                  <a:pt x="161544" y="0"/>
                </a:lnTo>
              </a:path>
            </a:pathLst>
          </a:custGeom>
          <a:ln w="762">
            <a:solidFill>
              <a:srgbClr val="51CBCB"/>
            </a:solidFill>
          </a:ln>
        </p:spPr>
        <p:txBody>
          <a:bodyPr wrap="square" lIns="0" tIns="0" rIns="0" bIns="0" rtlCol="0">
            <a:noAutofit/>
          </a:bodyPr>
          <a:lstStyle/>
          <a:p>
            <a:endParaRPr/>
          </a:p>
        </p:txBody>
      </p:sp>
      <p:sp>
        <p:nvSpPr>
          <p:cNvPr id="5209" name="object 5209"/>
          <p:cNvSpPr/>
          <p:nvPr/>
        </p:nvSpPr>
        <p:spPr>
          <a:xfrm>
            <a:off x="6840473" y="4330445"/>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1CBCB"/>
          </a:solidFill>
        </p:spPr>
        <p:txBody>
          <a:bodyPr wrap="square" lIns="0" tIns="0" rIns="0" bIns="0" rtlCol="0">
            <a:noAutofit/>
          </a:bodyPr>
          <a:lstStyle/>
          <a:p>
            <a:endParaRPr/>
          </a:p>
        </p:txBody>
      </p:sp>
      <p:sp>
        <p:nvSpPr>
          <p:cNvPr id="5210" name="object 5210"/>
          <p:cNvSpPr/>
          <p:nvPr/>
        </p:nvSpPr>
        <p:spPr>
          <a:xfrm>
            <a:off x="6839711" y="4329683"/>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51CDCD"/>
          </a:solidFill>
        </p:spPr>
        <p:txBody>
          <a:bodyPr wrap="square" lIns="0" tIns="0" rIns="0" bIns="0" rtlCol="0">
            <a:noAutofit/>
          </a:bodyPr>
          <a:lstStyle/>
          <a:p>
            <a:endParaRPr/>
          </a:p>
        </p:txBody>
      </p:sp>
      <p:sp>
        <p:nvSpPr>
          <p:cNvPr id="5211" name="object 5211"/>
          <p:cNvSpPr/>
          <p:nvPr/>
        </p:nvSpPr>
        <p:spPr>
          <a:xfrm>
            <a:off x="6838949" y="4328159"/>
            <a:ext cx="162306" cy="163068"/>
          </a:xfrm>
          <a:custGeom>
            <a:avLst/>
            <a:gdLst/>
            <a:ahLst/>
            <a:cxnLst/>
            <a:rect l="l" t="t" r="r" b="b"/>
            <a:pathLst>
              <a:path w="162305" h="163067">
                <a:moveTo>
                  <a:pt x="761" y="163068"/>
                </a:moveTo>
                <a:lnTo>
                  <a:pt x="162305" y="1524"/>
                </a:lnTo>
                <a:lnTo>
                  <a:pt x="161543" y="0"/>
                </a:lnTo>
                <a:lnTo>
                  <a:pt x="0" y="162306"/>
                </a:lnTo>
                <a:lnTo>
                  <a:pt x="761" y="163068"/>
                </a:lnTo>
                <a:close/>
              </a:path>
            </a:pathLst>
          </a:custGeom>
          <a:solidFill>
            <a:srgbClr val="52CFCF"/>
          </a:solidFill>
        </p:spPr>
        <p:txBody>
          <a:bodyPr wrap="square" lIns="0" tIns="0" rIns="0" bIns="0" rtlCol="0">
            <a:noAutofit/>
          </a:bodyPr>
          <a:lstStyle/>
          <a:p>
            <a:endParaRPr/>
          </a:p>
        </p:txBody>
      </p:sp>
      <p:sp>
        <p:nvSpPr>
          <p:cNvPr id="5212" name="object 5212"/>
          <p:cNvSpPr/>
          <p:nvPr/>
        </p:nvSpPr>
        <p:spPr>
          <a:xfrm>
            <a:off x="6838188" y="4327398"/>
            <a:ext cx="162306" cy="163068"/>
          </a:xfrm>
          <a:custGeom>
            <a:avLst/>
            <a:gdLst/>
            <a:ahLst/>
            <a:cxnLst/>
            <a:rect l="l" t="t" r="r" b="b"/>
            <a:pathLst>
              <a:path w="162305" h="163067">
                <a:moveTo>
                  <a:pt x="761" y="163067"/>
                </a:moveTo>
                <a:lnTo>
                  <a:pt x="162305" y="761"/>
                </a:lnTo>
                <a:lnTo>
                  <a:pt x="161543" y="0"/>
                </a:lnTo>
                <a:lnTo>
                  <a:pt x="0" y="161543"/>
                </a:lnTo>
                <a:lnTo>
                  <a:pt x="761" y="163067"/>
                </a:lnTo>
                <a:close/>
              </a:path>
            </a:pathLst>
          </a:custGeom>
          <a:solidFill>
            <a:srgbClr val="52D0D0"/>
          </a:solidFill>
        </p:spPr>
        <p:txBody>
          <a:bodyPr wrap="square" lIns="0" tIns="0" rIns="0" bIns="0" rtlCol="0">
            <a:noAutofit/>
          </a:bodyPr>
          <a:lstStyle/>
          <a:p>
            <a:endParaRPr/>
          </a:p>
        </p:txBody>
      </p:sp>
      <p:sp>
        <p:nvSpPr>
          <p:cNvPr id="5213" name="object 5213"/>
          <p:cNvSpPr/>
          <p:nvPr/>
        </p:nvSpPr>
        <p:spPr>
          <a:xfrm>
            <a:off x="6835902" y="4323588"/>
            <a:ext cx="163830" cy="165354"/>
          </a:xfrm>
          <a:custGeom>
            <a:avLst/>
            <a:gdLst/>
            <a:ahLst/>
            <a:cxnLst/>
            <a:rect l="l" t="t" r="r" b="b"/>
            <a:pathLst>
              <a:path w="163829" h="165353">
                <a:moveTo>
                  <a:pt x="2285" y="165354"/>
                </a:moveTo>
                <a:lnTo>
                  <a:pt x="163829" y="3810"/>
                </a:lnTo>
                <a:lnTo>
                  <a:pt x="161543" y="0"/>
                </a:lnTo>
                <a:lnTo>
                  <a:pt x="0" y="161544"/>
                </a:lnTo>
                <a:lnTo>
                  <a:pt x="2285" y="165354"/>
                </a:lnTo>
                <a:close/>
              </a:path>
            </a:pathLst>
          </a:custGeom>
          <a:solidFill>
            <a:srgbClr val="53D2D2"/>
          </a:solidFill>
        </p:spPr>
        <p:txBody>
          <a:bodyPr wrap="square" lIns="0" tIns="0" rIns="0" bIns="0" rtlCol="0">
            <a:noAutofit/>
          </a:bodyPr>
          <a:lstStyle/>
          <a:p>
            <a:endParaRPr/>
          </a:p>
        </p:txBody>
      </p:sp>
      <p:sp>
        <p:nvSpPr>
          <p:cNvPr id="5214" name="object 5214"/>
          <p:cNvSpPr/>
          <p:nvPr/>
        </p:nvSpPr>
        <p:spPr>
          <a:xfrm>
            <a:off x="6838188" y="4327398"/>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5215" name="object 5215"/>
          <p:cNvSpPr/>
          <p:nvPr/>
        </p:nvSpPr>
        <p:spPr>
          <a:xfrm>
            <a:off x="6837426" y="4326636"/>
            <a:ext cx="162306" cy="162306"/>
          </a:xfrm>
          <a:custGeom>
            <a:avLst/>
            <a:gdLst/>
            <a:ahLst/>
            <a:cxnLst/>
            <a:rect l="l" t="t" r="r" b="b"/>
            <a:pathLst>
              <a:path w="162305" h="162305">
                <a:moveTo>
                  <a:pt x="761" y="162306"/>
                </a:moveTo>
                <a:lnTo>
                  <a:pt x="162305" y="762"/>
                </a:lnTo>
                <a:lnTo>
                  <a:pt x="162305" y="0"/>
                </a:lnTo>
                <a:lnTo>
                  <a:pt x="0" y="161544"/>
                </a:lnTo>
                <a:lnTo>
                  <a:pt x="761" y="162306"/>
                </a:lnTo>
                <a:close/>
              </a:path>
            </a:pathLst>
          </a:custGeom>
          <a:solidFill>
            <a:srgbClr val="53D2D2"/>
          </a:solidFill>
        </p:spPr>
        <p:txBody>
          <a:bodyPr wrap="square" lIns="0" tIns="0" rIns="0" bIns="0" rtlCol="0">
            <a:noAutofit/>
          </a:bodyPr>
          <a:lstStyle/>
          <a:p>
            <a:endParaRPr/>
          </a:p>
        </p:txBody>
      </p:sp>
      <p:sp>
        <p:nvSpPr>
          <p:cNvPr id="5216" name="object 5216"/>
          <p:cNvSpPr/>
          <p:nvPr/>
        </p:nvSpPr>
        <p:spPr>
          <a:xfrm>
            <a:off x="6837426" y="4325873"/>
            <a:ext cx="162306" cy="162306"/>
          </a:xfrm>
          <a:custGeom>
            <a:avLst/>
            <a:gdLst/>
            <a:ahLst/>
            <a:cxnLst/>
            <a:rect l="l" t="t" r="r" b="b"/>
            <a:pathLst>
              <a:path w="162305" h="162305">
                <a:moveTo>
                  <a:pt x="0" y="162306"/>
                </a:moveTo>
                <a:lnTo>
                  <a:pt x="162306" y="762"/>
                </a:lnTo>
                <a:lnTo>
                  <a:pt x="161544" y="0"/>
                </a:lnTo>
                <a:lnTo>
                  <a:pt x="0" y="161544"/>
                </a:lnTo>
                <a:lnTo>
                  <a:pt x="0" y="162306"/>
                </a:lnTo>
                <a:close/>
              </a:path>
            </a:pathLst>
          </a:custGeom>
          <a:solidFill>
            <a:srgbClr val="53D2D2"/>
          </a:solidFill>
        </p:spPr>
        <p:txBody>
          <a:bodyPr wrap="square" lIns="0" tIns="0" rIns="0" bIns="0" rtlCol="0">
            <a:noAutofit/>
          </a:bodyPr>
          <a:lstStyle/>
          <a:p>
            <a:endParaRPr/>
          </a:p>
        </p:txBody>
      </p:sp>
      <p:sp>
        <p:nvSpPr>
          <p:cNvPr id="5217" name="object 5217"/>
          <p:cNvSpPr/>
          <p:nvPr/>
        </p:nvSpPr>
        <p:spPr>
          <a:xfrm>
            <a:off x="6836664" y="4325111"/>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4D4D4"/>
          </a:solidFill>
        </p:spPr>
        <p:txBody>
          <a:bodyPr wrap="square" lIns="0" tIns="0" rIns="0" bIns="0" rtlCol="0">
            <a:noAutofit/>
          </a:bodyPr>
          <a:lstStyle/>
          <a:p>
            <a:endParaRPr/>
          </a:p>
        </p:txBody>
      </p:sp>
      <p:sp>
        <p:nvSpPr>
          <p:cNvPr id="5218" name="object 5218"/>
          <p:cNvSpPr/>
          <p:nvPr/>
        </p:nvSpPr>
        <p:spPr>
          <a:xfrm>
            <a:off x="6835902" y="4323587"/>
            <a:ext cx="162306" cy="163068"/>
          </a:xfrm>
          <a:custGeom>
            <a:avLst/>
            <a:gdLst/>
            <a:ahLst/>
            <a:cxnLst/>
            <a:rect l="l" t="t" r="r" b="b"/>
            <a:pathLst>
              <a:path w="162305" h="163067">
                <a:moveTo>
                  <a:pt x="761" y="163068"/>
                </a:moveTo>
                <a:lnTo>
                  <a:pt x="162305" y="1524"/>
                </a:lnTo>
                <a:lnTo>
                  <a:pt x="161543" y="0"/>
                </a:lnTo>
                <a:lnTo>
                  <a:pt x="0" y="161544"/>
                </a:lnTo>
                <a:lnTo>
                  <a:pt x="761" y="163068"/>
                </a:lnTo>
                <a:close/>
              </a:path>
            </a:pathLst>
          </a:custGeom>
          <a:solidFill>
            <a:srgbClr val="54D5D5"/>
          </a:solidFill>
        </p:spPr>
        <p:txBody>
          <a:bodyPr wrap="square" lIns="0" tIns="0" rIns="0" bIns="0" rtlCol="0">
            <a:noAutofit/>
          </a:bodyPr>
          <a:lstStyle/>
          <a:p>
            <a:endParaRPr/>
          </a:p>
        </p:txBody>
      </p:sp>
      <p:sp>
        <p:nvSpPr>
          <p:cNvPr id="5219" name="object 5219"/>
          <p:cNvSpPr/>
          <p:nvPr/>
        </p:nvSpPr>
        <p:spPr>
          <a:xfrm>
            <a:off x="6833615" y="4319778"/>
            <a:ext cx="163830" cy="165354"/>
          </a:xfrm>
          <a:custGeom>
            <a:avLst/>
            <a:gdLst/>
            <a:ahLst/>
            <a:cxnLst/>
            <a:rect l="l" t="t" r="r" b="b"/>
            <a:pathLst>
              <a:path w="163829" h="165353">
                <a:moveTo>
                  <a:pt x="2285" y="165353"/>
                </a:moveTo>
                <a:lnTo>
                  <a:pt x="163829" y="3809"/>
                </a:lnTo>
                <a:lnTo>
                  <a:pt x="162305" y="0"/>
                </a:lnTo>
                <a:lnTo>
                  <a:pt x="0" y="161543"/>
                </a:lnTo>
                <a:lnTo>
                  <a:pt x="2285" y="165353"/>
                </a:lnTo>
                <a:close/>
              </a:path>
            </a:pathLst>
          </a:custGeom>
          <a:solidFill>
            <a:srgbClr val="55D7D7"/>
          </a:solidFill>
        </p:spPr>
        <p:txBody>
          <a:bodyPr wrap="square" lIns="0" tIns="0" rIns="0" bIns="0" rtlCol="0">
            <a:noAutofit/>
          </a:bodyPr>
          <a:lstStyle/>
          <a:p>
            <a:endParaRPr/>
          </a:p>
        </p:txBody>
      </p:sp>
      <p:sp>
        <p:nvSpPr>
          <p:cNvPr id="5220" name="object 5220"/>
          <p:cNvSpPr/>
          <p:nvPr/>
        </p:nvSpPr>
        <p:spPr>
          <a:xfrm>
            <a:off x="6835901" y="4323588"/>
            <a:ext cx="161544" cy="161544"/>
          </a:xfrm>
          <a:custGeom>
            <a:avLst/>
            <a:gdLst/>
            <a:ahLst/>
            <a:cxnLst/>
            <a:rect l="l" t="t" r="r" b="b"/>
            <a:pathLst>
              <a:path w="161544" h="161544">
                <a:moveTo>
                  <a:pt x="0" y="161544"/>
                </a:moveTo>
                <a:lnTo>
                  <a:pt x="161544" y="0"/>
                </a:lnTo>
              </a:path>
            </a:pathLst>
          </a:custGeom>
          <a:ln w="762">
            <a:solidFill>
              <a:srgbClr val="55D7D7"/>
            </a:solidFill>
          </a:ln>
        </p:spPr>
        <p:txBody>
          <a:bodyPr wrap="square" lIns="0" tIns="0" rIns="0" bIns="0" rtlCol="0">
            <a:noAutofit/>
          </a:bodyPr>
          <a:lstStyle/>
          <a:p>
            <a:endParaRPr/>
          </a:p>
        </p:txBody>
      </p:sp>
      <p:sp>
        <p:nvSpPr>
          <p:cNvPr id="5221" name="object 5221"/>
          <p:cNvSpPr/>
          <p:nvPr/>
        </p:nvSpPr>
        <p:spPr>
          <a:xfrm>
            <a:off x="6835139" y="4322064"/>
            <a:ext cx="162306" cy="163068"/>
          </a:xfrm>
          <a:custGeom>
            <a:avLst/>
            <a:gdLst/>
            <a:ahLst/>
            <a:cxnLst/>
            <a:rect l="l" t="t" r="r" b="b"/>
            <a:pathLst>
              <a:path w="162305" h="163067">
                <a:moveTo>
                  <a:pt x="761" y="163068"/>
                </a:moveTo>
                <a:lnTo>
                  <a:pt x="162305" y="1524"/>
                </a:lnTo>
                <a:lnTo>
                  <a:pt x="161543" y="0"/>
                </a:lnTo>
                <a:lnTo>
                  <a:pt x="0" y="162306"/>
                </a:lnTo>
                <a:lnTo>
                  <a:pt x="761" y="163068"/>
                </a:lnTo>
                <a:close/>
              </a:path>
            </a:pathLst>
          </a:custGeom>
          <a:solidFill>
            <a:srgbClr val="55D7D7"/>
          </a:solidFill>
        </p:spPr>
        <p:txBody>
          <a:bodyPr wrap="square" lIns="0" tIns="0" rIns="0" bIns="0" rtlCol="0">
            <a:noAutofit/>
          </a:bodyPr>
          <a:lstStyle/>
          <a:p>
            <a:endParaRPr/>
          </a:p>
        </p:txBody>
      </p:sp>
      <p:sp>
        <p:nvSpPr>
          <p:cNvPr id="5222" name="object 5222"/>
          <p:cNvSpPr/>
          <p:nvPr/>
        </p:nvSpPr>
        <p:spPr>
          <a:xfrm>
            <a:off x="6834377" y="4321302"/>
            <a:ext cx="162306" cy="163068"/>
          </a:xfrm>
          <a:custGeom>
            <a:avLst/>
            <a:gdLst/>
            <a:ahLst/>
            <a:cxnLst/>
            <a:rect l="l" t="t" r="r" b="b"/>
            <a:pathLst>
              <a:path w="162305" h="163067">
                <a:moveTo>
                  <a:pt x="761" y="163067"/>
                </a:moveTo>
                <a:lnTo>
                  <a:pt x="162305" y="761"/>
                </a:lnTo>
                <a:lnTo>
                  <a:pt x="161543" y="0"/>
                </a:lnTo>
                <a:lnTo>
                  <a:pt x="0" y="161543"/>
                </a:lnTo>
                <a:lnTo>
                  <a:pt x="761" y="163067"/>
                </a:lnTo>
                <a:close/>
              </a:path>
            </a:pathLst>
          </a:custGeom>
          <a:solidFill>
            <a:srgbClr val="56D8D8"/>
          </a:solidFill>
        </p:spPr>
        <p:txBody>
          <a:bodyPr wrap="square" lIns="0" tIns="0" rIns="0" bIns="0" rtlCol="0">
            <a:noAutofit/>
          </a:bodyPr>
          <a:lstStyle/>
          <a:p>
            <a:endParaRPr/>
          </a:p>
        </p:txBody>
      </p:sp>
      <p:sp>
        <p:nvSpPr>
          <p:cNvPr id="5223" name="object 5223"/>
          <p:cNvSpPr/>
          <p:nvPr/>
        </p:nvSpPr>
        <p:spPr>
          <a:xfrm>
            <a:off x="6833615" y="4319777"/>
            <a:ext cx="162306" cy="163068"/>
          </a:xfrm>
          <a:custGeom>
            <a:avLst/>
            <a:gdLst/>
            <a:ahLst/>
            <a:cxnLst/>
            <a:rect l="l" t="t" r="r" b="b"/>
            <a:pathLst>
              <a:path w="162305" h="163067">
                <a:moveTo>
                  <a:pt x="761" y="163067"/>
                </a:moveTo>
                <a:lnTo>
                  <a:pt x="162305" y="1523"/>
                </a:lnTo>
                <a:lnTo>
                  <a:pt x="162305" y="0"/>
                </a:lnTo>
                <a:lnTo>
                  <a:pt x="0" y="161543"/>
                </a:lnTo>
                <a:lnTo>
                  <a:pt x="761" y="163067"/>
                </a:lnTo>
                <a:close/>
              </a:path>
            </a:pathLst>
          </a:custGeom>
          <a:solidFill>
            <a:srgbClr val="56DAD9"/>
          </a:solidFill>
        </p:spPr>
        <p:txBody>
          <a:bodyPr wrap="square" lIns="0" tIns="0" rIns="0" bIns="0" rtlCol="0">
            <a:noAutofit/>
          </a:bodyPr>
          <a:lstStyle/>
          <a:p>
            <a:endParaRPr/>
          </a:p>
        </p:txBody>
      </p:sp>
      <p:sp>
        <p:nvSpPr>
          <p:cNvPr id="5224" name="object 5224"/>
          <p:cNvSpPr/>
          <p:nvPr/>
        </p:nvSpPr>
        <p:spPr>
          <a:xfrm>
            <a:off x="6832092" y="4314444"/>
            <a:ext cx="163829" cy="166878"/>
          </a:xfrm>
          <a:custGeom>
            <a:avLst/>
            <a:gdLst/>
            <a:ahLst/>
            <a:cxnLst/>
            <a:rect l="l" t="t" r="r" b="b"/>
            <a:pathLst>
              <a:path w="163829" h="166877">
                <a:moveTo>
                  <a:pt x="1524" y="166877"/>
                </a:moveTo>
                <a:lnTo>
                  <a:pt x="163830" y="5333"/>
                </a:lnTo>
                <a:lnTo>
                  <a:pt x="161544" y="0"/>
                </a:lnTo>
                <a:lnTo>
                  <a:pt x="0" y="161543"/>
                </a:lnTo>
                <a:lnTo>
                  <a:pt x="1524" y="166877"/>
                </a:lnTo>
                <a:close/>
              </a:path>
            </a:pathLst>
          </a:custGeom>
          <a:solidFill>
            <a:srgbClr val="57DBDB"/>
          </a:solidFill>
        </p:spPr>
        <p:txBody>
          <a:bodyPr wrap="square" lIns="0" tIns="0" rIns="0" bIns="0" rtlCol="0">
            <a:noAutofit/>
          </a:bodyPr>
          <a:lstStyle/>
          <a:p>
            <a:endParaRPr/>
          </a:p>
        </p:txBody>
      </p:sp>
      <p:sp>
        <p:nvSpPr>
          <p:cNvPr id="5225" name="object 5225"/>
          <p:cNvSpPr/>
          <p:nvPr/>
        </p:nvSpPr>
        <p:spPr>
          <a:xfrm>
            <a:off x="6833616" y="4319778"/>
            <a:ext cx="162306" cy="161544"/>
          </a:xfrm>
          <a:custGeom>
            <a:avLst/>
            <a:gdLst/>
            <a:ahLst/>
            <a:cxnLst/>
            <a:rect l="l" t="t" r="r" b="b"/>
            <a:pathLst>
              <a:path w="162305" h="161544">
                <a:moveTo>
                  <a:pt x="0" y="161544"/>
                </a:moveTo>
                <a:lnTo>
                  <a:pt x="162306" y="0"/>
                </a:lnTo>
              </a:path>
            </a:pathLst>
          </a:custGeom>
          <a:ln w="762">
            <a:solidFill>
              <a:srgbClr val="57DBDB"/>
            </a:solidFill>
          </a:ln>
        </p:spPr>
        <p:txBody>
          <a:bodyPr wrap="square" lIns="0" tIns="0" rIns="0" bIns="0" rtlCol="0">
            <a:noAutofit/>
          </a:bodyPr>
          <a:lstStyle/>
          <a:p>
            <a:endParaRPr/>
          </a:p>
        </p:txBody>
      </p:sp>
      <p:sp>
        <p:nvSpPr>
          <p:cNvPr id="5226" name="object 5226"/>
          <p:cNvSpPr/>
          <p:nvPr/>
        </p:nvSpPr>
        <p:spPr>
          <a:xfrm>
            <a:off x="6833616" y="4317492"/>
            <a:ext cx="162306" cy="163830"/>
          </a:xfrm>
          <a:custGeom>
            <a:avLst/>
            <a:gdLst/>
            <a:ahLst/>
            <a:cxnLst/>
            <a:rect l="l" t="t" r="r" b="b"/>
            <a:pathLst>
              <a:path w="162305" h="163829">
                <a:moveTo>
                  <a:pt x="0" y="163829"/>
                </a:moveTo>
                <a:lnTo>
                  <a:pt x="162306" y="2285"/>
                </a:lnTo>
                <a:lnTo>
                  <a:pt x="161544" y="0"/>
                </a:lnTo>
                <a:lnTo>
                  <a:pt x="0" y="162305"/>
                </a:lnTo>
                <a:lnTo>
                  <a:pt x="0" y="163829"/>
                </a:lnTo>
                <a:close/>
              </a:path>
            </a:pathLst>
          </a:custGeom>
          <a:solidFill>
            <a:srgbClr val="57DBDB"/>
          </a:solidFill>
        </p:spPr>
        <p:txBody>
          <a:bodyPr wrap="square" lIns="0" tIns="0" rIns="0" bIns="0" rtlCol="0">
            <a:noAutofit/>
          </a:bodyPr>
          <a:lstStyle/>
          <a:p>
            <a:endParaRPr/>
          </a:p>
        </p:txBody>
      </p:sp>
      <p:sp>
        <p:nvSpPr>
          <p:cNvPr id="5227" name="object 5227"/>
          <p:cNvSpPr/>
          <p:nvPr/>
        </p:nvSpPr>
        <p:spPr>
          <a:xfrm>
            <a:off x="6832854" y="4315968"/>
            <a:ext cx="162306" cy="163830"/>
          </a:xfrm>
          <a:custGeom>
            <a:avLst/>
            <a:gdLst/>
            <a:ahLst/>
            <a:cxnLst/>
            <a:rect l="l" t="t" r="r" b="b"/>
            <a:pathLst>
              <a:path w="162305" h="163829">
                <a:moveTo>
                  <a:pt x="761" y="163829"/>
                </a:moveTo>
                <a:lnTo>
                  <a:pt x="162305" y="1523"/>
                </a:lnTo>
                <a:lnTo>
                  <a:pt x="161543" y="0"/>
                </a:lnTo>
                <a:lnTo>
                  <a:pt x="0" y="161543"/>
                </a:lnTo>
                <a:lnTo>
                  <a:pt x="761" y="163829"/>
                </a:lnTo>
                <a:close/>
              </a:path>
            </a:pathLst>
          </a:custGeom>
          <a:solidFill>
            <a:srgbClr val="57DCDC"/>
          </a:solidFill>
        </p:spPr>
        <p:txBody>
          <a:bodyPr wrap="square" lIns="0" tIns="0" rIns="0" bIns="0" rtlCol="0">
            <a:noAutofit/>
          </a:bodyPr>
          <a:lstStyle/>
          <a:p>
            <a:endParaRPr/>
          </a:p>
        </p:txBody>
      </p:sp>
      <p:sp>
        <p:nvSpPr>
          <p:cNvPr id="5228" name="object 5228"/>
          <p:cNvSpPr/>
          <p:nvPr/>
        </p:nvSpPr>
        <p:spPr>
          <a:xfrm>
            <a:off x="6832092" y="4314443"/>
            <a:ext cx="162306" cy="163068"/>
          </a:xfrm>
          <a:custGeom>
            <a:avLst/>
            <a:gdLst/>
            <a:ahLst/>
            <a:cxnLst/>
            <a:rect l="l" t="t" r="r" b="b"/>
            <a:pathLst>
              <a:path w="162305" h="163067">
                <a:moveTo>
                  <a:pt x="761" y="163067"/>
                </a:moveTo>
                <a:lnTo>
                  <a:pt x="162305" y="1523"/>
                </a:lnTo>
                <a:lnTo>
                  <a:pt x="161543" y="0"/>
                </a:lnTo>
                <a:lnTo>
                  <a:pt x="0" y="161543"/>
                </a:lnTo>
                <a:lnTo>
                  <a:pt x="761" y="163067"/>
                </a:lnTo>
                <a:close/>
              </a:path>
            </a:pathLst>
          </a:custGeom>
          <a:solidFill>
            <a:srgbClr val="56DDDD"/>
          </a:solidFill>
        </p:spPr>
        <p:txBody>
          <a:bodyPr wrap="square" lIns="0" tIns="0" rIns="0" bIns="0" rtlCol="0">
            <a:noAutofit/>
          </a:bodyPr>
          <a:lstStyle/>
          <a:p>
            <a:endParaRPr/>
          </a:p>
        </p:txBody>
      </p:sp>
      <p:sp>
        <p:nvSpPr>
          <p:cNvPr id="5229" name="object 5229"/>
          <p:cNvSpPr/>
          <p:nvPr/>
        </p:nvSpPr>
        <p:spPr>
          <a:xfrm>
            <a:off x="6830568" y="4307586"/>
            <a:ext cx="163068" cy="168402"/>
          </a:xfrm>
          <a:custGeom>
            <a:avLst/>
            <a:gdLst/>
            <a:ahLst/>
            <a:cxnLst/>
            <a:rect l="l" t="t" r="r" b="b"/>
            <a:pathLst>
              <a:path w="163068" h="168401">
                <a:moveTo>
                  <a:pt x="1524" y="168401"/>
                </a:moveTo>
                <a:lnTo>
                  <a:pt x="163068" y="6857"/>
                </a:lnTo>
                <a:lnTo>
                  <a:pt x="161544" y="0"/>
                </a:lnTo>
                <a:lnTo>
                  <a:pt x="0" y="161543"/>
                </a:lnTo>
                <a:lnTo>
                  <a:pt x="1524" y="168401"/>
                </a:lnTo>
                <a:close/>
              </a:path>
            </a:pathLst>
          </a:custGeom>
          <a:solidFill>
            <a:srgbClr val="57DEDE"/>
          </a:solidFill>
        </p:spPr>
        <p:txBody>
          <a:bodyPr wrap="square" lIns="0" tIns="0" rIns="0" bIns="0" rtlCol="0">
            <a:noAutofit/>
          </a:bodyPr>
          <a:lstStyle/>
          <a:p>
            <a:endParaRPr/>
          </a:p>
        </p:txBody>
      </p:sp>
      <p:sp>
        <p:nvSpPr>
          <p:cNvPr id="5230" name="object 5230"/>
          <p:cNvSpPr/>
          <p:nvPr/>
        </p:nvSpPr>
        <p:spPr>
          <a:xfrm>
            <a:off x="6832092" y="4314444"/>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5231" name="object 5231"/>
          <p:cNvSpPr/>
          <p:nvPr/>
        </p:nvSpPr>
        <p:spPr>
          <a:xfrm>
            <a:off x="6828281" y="4290059"/>
            <a:ext cx="163830" cy="179070"/>
          </a:xfrm>
          <a:custGeom>
            <a:avLst/>
            <a:gdLst/>
            <a:ahLst/>
            <a:cxnLst/>
            <a:rect l="l" t="t" r="r" b="b"/>
            <a:pathLst>
              <a:path w="163829" h="179070">
                <a:moveTo>
                  <a:pt x="2285" y="179069"/>
                </a:moveTo>
                <a:lnTo>
                  <a:pt x="163829" y="17525"/>
                </a:lnTo>
                <a:lnTo>
                  <a:pt x="161543" y="0"/>
                </a:lnTo>
                <a:lnTo>
                  <a:pt x="0" y="161543"/>
                </a:lnTo>
                <a:lnTo>
                  <a:pt x="2285" y="179069"/>
                </a:lnTo>
                <a:close/>
              </a:path>
            </a:pathLst>
          </a:custGeom>
          <a:solidFill>
            <a:srgbClr val="58DFDF"/>
          </a:solidFill>
        </p:spPr>
        <p:txBody>
          <a:bodyPr wrap="square" lIns="0" tIns="0" rIns="0" bIns="0" rtlCol="0">
            <a:noAutofit/>
          </a:bodyPr>
          <a:lstStyle/>
          <a:p>
            <a:endParaRPr/>
          </a:p>
        </p:txBody>
      </p:sp>
      <p:sp>
        <p:nvSpPr>
          <p:cNvPr id="5232" name="object 5232"/>
          <p:cNvSpPr/>
          <p:nvPr/>
        </p:nvSpPr>
        <p:spPr>
          <a:xfrm>
            <a:off x="6830567" y="4307585"/>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233" name="object 5233"/>
          <p:cNvSpPr/>
          <p:nvPr/>
        </p:nvSpPr>
        <p:spPr>
          <a:xfrm>
            <a:off x="6826758" y="4266438"/>
            <a:ext cx="163068" cy="185166"/>
          </a:xfrm>
          <a:custGeom>
            <a:avLst/>
            <a:gdLst/>
            <a:ahLst/>
            <a:cxnLst/>
            <a:rect l="l" t="t" r="r" b="b"/>
            <a:pathLst>
              <a:path w="163068" h="185165">
                <a:moveTo>
                  <a:pt x="1524" y="185165"/>
                </a:moveTo>
                <a:lnTo>
                  <a:pt x="163068" y="23621"/>
                </a:lnTo>
                <a:lnTo>
                  <a:pt x="161544" y="0"/>
                </a:lnTo>
                <a:lnTo>
                  <a:pt x="0" y="161543"/>
                </a:lnTo>
                <a:lnTo>
                  <a:pt x="1524" y="185165"/>
                </a:lnTo>
                <a:close/>
              </a:path>
            </a:pathLst>
          </a:custGeom>
          <a:solidFill>
            <a:srgbClr val="58DFDF"/>
          </a:solidFill>
        </p:spPr>
        <p:txBody>
          <a:bodyPr wrap="square" lIns="0" tIns="0" rIns="0" bIns="0" rtlCol="0">
            <a:noAutofit/>
          </a:bodyPr>
          <a:lstStyle/>
          <a:p>
            <a:endParaRPr/>
          </a:p>
        </p:txBody>
      </p:sp>
      <p:sp>
        <p:nvSpPr>
          <p:cNvPr id="5234" name="object 5234"/>
          <p:cNvSpPr/>
          <p:nvPr/>
        </p:nvSpPr>
        <p:spPr>
          <a:xfrm>
            <a:off x="6828282" y="429006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235" name="object 5235"/>
          <p:cNvSpPr/>
          <p:nvPr/>
        </p:nvSpPr>
        <p:spPr>
          <a:xfrm>
            <a:off x="6825995" y="4236720"/>
            <a:ext cx="162306" cy="191262"/>
          </a:xfrm>
          <a:custGeom>
            <a:avLst/>
            <a:gdLst/>
            <a:ahLst/>
            <a:cxnLst/>
            <a:rect l="l" t="t" r="r" b="b"/>
            <a:pathLst>
              <a:path w="162305" h="191262">
                <a:moveTo>
                  <a:pt x="761" y="191262"/>
                </a:moveTo>
                <a:lnTo>
                  <a:pt x="162305" y="29718"/>
                </a:lnTo>
                <a:lnTo>
                  <a:pt x="162305" y="0"/>
                </a:lnTo>
                <a:lnTo>
                  <a:pt x="0" y="161544"/>
                </a:lnTo>
                <a:lnTo>
                  <a:pt x="761" y="191262"/>
                </a:lnTo>
                <a:close/>
              </a:path>
            </a:pathLst>
          </a:custGeom>
          <a:solidFill>
            <a:srgbClr val="59E0E0"/>
          </a:solidFill>
        </p:spPr>
        <p:txBody>
          <a:bodyPr wrap="square" lIns="0" tIns="0" rIns="0" bIns="0" rtlCol="0">
            <a:noAutofit/>
          </a:bodyPr>
          <a:lstStyle/>
          <a:p>
            <a:endParaRPr/>
          </a:p>
        </p:txBody>
      </p:sp>
      <p:sp>
        <p:nvSpPr>
          <p:cNvPr id="5236" name="object 5236"/>
          <p:cNvSpPr/>
          <p:nvPr/>
        </p:nvSpPr>
        <p:spPr>
          <a:xfrm>
            <a:off x="6826757" y="4266438"/>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5237" name="object 5237"/>
          <p:cNvSpPr/>
          <p:nvPr/>
        </p:nvSpPr>
        <p:spPr>
          <a:xfrm>
            <a:off x="6825995" y="3922776"/>
            <a:ext cx="162306" cy="475488"/>
          </a:xfrm>
          <a:custGeom>
            <a:avLst/>
            <a:gdLst/>
            <a:ahLst/>
            <a:cxnLst/>
            <a:rect l="l" t="t" r="r" b="b"/>
            <a:pathLst>
              <a:path w="162305" h="475488">
                <a:moveTo>
                  <a:pt x="0" y="475488"/>
                </a:moveTo>
                <a:lnTo>
                  <a:pt x="162306" y="313944"/>
                </a:lnTo>
                <a:lnTo>
                  <a:pt x="162305" y="0"/>
                </a:lnTo>
                <a:lnTo>
                  <a:pt x="0" y="161544"/>
                </a:lnTo>
                <a:lnTo>
                  <a:pt x="0" y="475488"/>
                </a:lnTo>
                <a:close/>
              </a:path>
            </a:pathLst>
          </a:custGeom>
          <a:solidFill>
            <a:srgbClr val="59E0E0"/>
          </a:solidFill>
        </p:spPr>
        <p:txBody>
          <a:bodyPr wrap="square" lIns="0" tIns="0" rIns="0" bIns="0" rtlCol="0">
            <a:noAutofit/>
          </a:bodyPr>
          <a:lstStyle/>
          <a:p>
            <a:endParaRPr/>
          </a:p>
        </p:txBody>
      </p:sp>
      <p:sp>
        <p:nvSpPr>
          <p:cNvPr id="5238" name="object 5238"/>
          <p:cNvSpPr/>
          <p:nvPr/>
        </p:nvSpPr>
        <p:spPr>
          <a:xfrm>
            <a:off x="6825995" y="4236720"/>
            <a:ext cx="162306" cy="161544"/>
          </a:xfrm>
          <a:custGeom>
            <a:avLst/>
            <a:gdLst/>
            <a:ahLst/>
            <a:cxnLst/>
            <a:rect l="l" t="t" r="r" b="b"/>
            <a:pathLst>
              <a:path w="162305"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5239" name="object 5239"/>
          <p:cNvSpPr/>
          <p:nvPr/>
        </p:nvSpPr>
        <p:spPr>
          <a:xfrm>
            <a:off x="6825995" y="3904488"/>
            <a:ext cx="169164" cy="179832"/>
          </a:xfrm>
          <a:custGeom>
            <a:avLst/>
            <a:gdLst/>
            <a:ahLst/>
            <a:cxnLst/>
            <a:rect l="l" t="t" r="r" b="b"/>
            <a:pathLst>
              <a:path w="169164" h="179832">
                <a:moveTo>
                  <a:pt x="0" y="179832"/>
                </a:moveTo>
                <a:lnTo>
                  <a:pt x="162306" y="18288"/>
                </a:lnTo>
                <a:lnTo>
                  <a:pt x="169164" y="0"/>
                </a:lnTo>
                <a:lnTo>
                  <a:pt x="7619" y="161544"/>
                </a:lnTo>
                <a:lnTo>
                  <a:pt x="0" y="179832"/>
                </a:lnTo>
                <a:close/>
              </a:path>
            </a:pathLst>
          </a:custGeom>
          <a:solidFill>
            <a:srgbClr val="58DCDC"/>
          </a:solidFill>
        </p:spPr>
        <p:txBody>
          <a:bodyPr wrap="square" lIns="0" tIns="0" rIns="0" bIns="0" rtlCol="0">
            <a:noAutofit/>
          </a:bodyPr>
          <a:lstStyle/>
          <a:p>
            <a:endParaRPr/>
          </a:p>
        </p:txBody>
      </p:sp>
      <p:sp>
        <p:nvSpPr>
          <p:cNvPr id="5240" name="object 5240"/>
          <p:cNvSpPr/>
          <p:nvPr/>
        </p:nvSpPr>
        <p:spPr>
          <a:xfrm>
            <a:off x="6825995" y="3922776"/>
            <a:ext cx="162306" cy="161544"/>
          </a:xfrm>
          <a:custGeom>
            <a:avLst/>
            <a:gdLst/>
            <a:ahLst/>
            <a:cxnLst/>
            <a:rect l="l" t="t" r="r" b="b"/>
            <a:pathLst>
              <a:path w="162305" h="161544">
                <a:moveTo>
                  <a:pt x="0" y="161543"/>
                </a:moveTo>
                <a:lnTo>
                  <a:pt x="162306" y="0"/>
                </a:lnTo>
              </a:path>
            </a:pathLst>
          </a:custGeom>
          <a:ln w="762">
            <a:solidFill>
              <a:srgbClr val="58DCDC"/>
            </a:solidFill>
          </a:ln>
        </p:spPr>
        <p:txBody>
          <a:bodyPr wrap="square" lIns="0" tIns="0" rIns="0" bIns="0" rtlCol="0">
            <a:noAutofit/>
          </a:bodyPr>
          <a:lstStyle/>
          <a:p>
            <a:endParaRPr/>
          </a:p>
        </p:txBody>
      </p:sp>
      <p:sp>
        <p:nvSpPr>
          <p:cNvPr id="5241" name="object 5241"/>
          <p:cNvSpPr/>
          <p:nvPr/>
        </p:nvSpPr>
        <p:spPr>
          <a:xfrm>
            <a:off x="6833616" y="3889248"/>
            <a:ext cx="168402" cy="176784"/>
          </a:xfrm>
          <a:custGeom>
            <a:avLst/>
            <a:gdLst/>
            <a:ahLst/>
            <a:cxnLst/>
            <a:rect l="l" t="t" r="r" b="b"/>
            <a:pathLst>
              <a:path w="168401" h="176784">
                <a:moveTo>
                  <a:pt x="0" y="176783"/>
                </a:moveTo>
                <a:lnTo>
                  <a:pt x="161544" y="15239"/>
                </a:lnTo>
                <a:lnTo>
                  <a:pt x="168402" y="0"/>
                </a:lnTo>
                <a:lnTo>
                  <a:pt x="6857" y="161543"/>
                </a:lnTo>
                <a:lnTo>
                  <a:pt x="0" y="176783"/>
                </a:lnTo>
                <a:close/>
              </a:path>
            </a:pathLst>
          </a:custGeom>
          <a:solidFill>
            <a:srgbClr val="57DBDB"/>
          </a:solidFill>
        </p:spPr>
        <p:txBody>
          <a:bodyPr wrap="square" lIns="0" tIns="0" rIns="0" bIns="0" rtlCol="0">
            <a:noAutofit/>
          </a:bodyPr>
          <a:lstStyle/>
          <a:p>
            <a:endParaRPr/>
          </a:p>
        </p:txBody>
      </p:sp>
      <p:sp>
        <p:nvSpPr>
          <p:cNvPr id="5242" name="object 5242"/>
          <p:cNvSpPr/>
          <p:nvPr/>
        </p:nvSpPr>
        <p:spPr>
          <a:xfrm>
            <a:off x="6833616" y="3904488"/>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5243" name="object 5243"/>
          <p:cNvSpPr/>
          <p:nvPr/>
        </p:nvSpPr>
        <p:spPr>
          <a:xfrm>
            <a:off x="6833616" y="3896868"/>
            <a:ext cx="164592" cy="169164"/>
          </a:xfrm>
          <a:custGeom>
            <a:avLst/>
            <a:gdLst/>
            <a:ahLst/>
            <a:cxnLst/>
            <a:rect l="l" t="t" r="r" b="b"/>
            <a:pathLst>
              <a:path w="164592" h="169163">
                <a:moveTo>
                  <a:pt x="0" y="169163"/>
                </a:moveTo>
                <a:lnTo>
                  <a:pt x="161544" y="7619"/>
                </a:lnTo>
                <a:lnTo>
                  <a:pt x="164592" y="0"/>
                </a:lnTo>
                <a:lnTo>
                  <a:pt x="3047" y="161543"/>
                </a:lnTo>
                <a:lnTo>
                  <a:pt x="0" y="169163"/>
                </a:lnTo>
                <a:close/>
              </a:path>
            </a:pathLst>
          </a:custGeom>
          <a:solidFill>
            <a:srgbClr val="57DBDB"/>
          </a:solidFill>
        </p:spPr>
        <p:txBody>
          <a:bodyPr wrap="square" lIns="0" tIns="0" rIns="0" bIns="0" rtlCol="0">
            <a:noAutofit/>
          </a:bodyPr>
          <a:lstStyle/>
          <a:p>
            <a:endParaRPr/>
          </a:p>
        </p:txBody>
      </p:sp>
      <p:sp>
        <p:nvSpPr>
          <p:cNvPr id="5244" name="object 5244"/>
          <p:cNvSpPr/>
          <p:nvPr/>
        </p:nvSpPr>
        <p:spPr>
          <a:xfrm>
            <a:off x="6836664" y="3889247"/>
            <a:ext cx="165354" cy="169164"/>
          </a:xfrm>
          <a:custGeom>
            <a:avLst/>
            <a:gdLst/>
            <a:ahLst/>
            <a:cxnLst/>
            <a:rect l="l" t="t" r="r" b="b"/>
            <a:pathLst>
              <a:path w="165353" h="169163">
                <a:moveTo>
                  <a:pt x="0" y="169163"/>
                </a:moveTo>
                <a:lnTo>
                  <a:pt x="161544" y="7619"/>
                </a:lnTo>
                <a:lnTo>
                  <a:pt x="165354" y="0"/>
                </a:lnTo>
                <a:lnTo>
                  <a:pt x="3809" y="161543"/>
                </a:lnTo>
                <a:lnTo>
                  <a:pt x="0" y="169163"/>
                </a:lnTo>
                <a:close/>
              </a:path>
            </a:pathLst>
          </a:custGeom>
          <a:solidFill>
            <a:srgbClr val="56DAD9"/>
          </a:solidFill>
        </p:spPr>
        <p:txBody>
          <a:bodyPr wrap="square" lIns="0" tIns="0" rIns="0" bIns="0" rtlCol="0">
            <a:noAutofit/>
          </a:bodyPr>
          <a:lstStyle/>
          <a:p>
            <a:endParaRPr/>
          </a:p>
        </p:txBody>
      </p:sp>
      <p:sp>
        <p:nvSpPr>
          <p:cNvPr id="5245" name="object 5245"/>
          <p:cNvSpPr/>
          <p:nvPr/>
        </p:nvSpPr>
        <p:spPr>
          <a:xfrm>
            <a:off x="6840473" y="3875532"/>
            <a:ext cx="169164" cy="175260"/>
          </a:xfrm>
          <a:custGeom>
            <a:avLst/>
            <a:gdLst/>
            <a:ahLst/>
            <a:cxnLst/>
            <a:rect l="l" t="t" r="r" b="b"/>
            <a:pathLst>
              <a:path w="169164" h="175260">
                <a:moveTo>
                  <a:pt x="0" y="175260"/>
                </a:moveTo>
                <a:lnTo>
                  <a:pt x="161544" y="13716"/>
                </a:lnTo>
                <a:lnTo>
                  <a:pt x="169164" y="0"/>
                </a:lnTo>
                <a:lnTo>
                  <a:pt x="7619" y="162306"/>
                </a:lnTo>
                <a:lnTo>
                  <a:pt x="0" y="175260"/>
                </a:lnTo>
                <a:close/>
              </a:path>
            </a:pathLst>
          </a:custGeom>
          <a:solidFill>
            <a:srgbClr val="56D8D8"/>
          </a:solidFill>
        </p:spPr>
        <p:txBody>
          <a:bodyPr wrap="square" lIns="0" tIns="0" rIns="0" bIns="0" rtlCol="0">
            <a:noAutofit/>
          </a:bodyPr>
          <a:lstStyle/>
          <a:p>
            <a:endParaRPr/>
          </a:p>
        </p:txBody>
      </p:sp>
      <p:sp>
        <p:nvSpPr>
          <p:cNvPr id="5246" name="object 5246"/>
          <p:cNvSpPr/>
          <p:nvPr/>
        </p:nvSpPr>
        <p:spPr>
          <a:xfrm>
            <a:off x="6840473" y="3889248"/>
            <a:ext cx="161544" cy="161544"/>
          </a:xfrm>
          <a:custGeom>
            <a:avLst/>
            <a:gdLst/>
            <a:ahLst/>
            <a:cxnLst/>
            <a:rect l="l" t="t" r="r" b="b"/>
            <a:pathLst>
              <a:path w="161544" h="161544">
                <a:moveTo>
                  <a:pt x="0" y="161543"/>
                </a:moveTo>
                <a:lnTo>
                  <a:pt x="161544" y="0"/>
                </a:lnTo>
              </a:path>
            </a:pathLst>
          </a:custGeom>
          <a:ln w="762">
            <a:solidFill>
              <a:srgbClr val="56D8D8"/>
            </a:solidFill>
          </a:ln>
        </p:spPr>
        <p:txBody>
          <a:bodyPr wrap="square" lIns="0" tIns="0" rIns="0" bIns="0" rtlCol="0">
            <a:noAutofit/>
          </a:bodyPr>
          <a:lstStyle/>
          <a:p>
            <a:endParaRPr/>
          </a:p>
        </p:txBody>
      </p:sp>
      <p:sp>
        <p:nvSpPr>
          <p:cNvPr id="5247" name="object 5247"/>
          <p:cNvSpPr/>
          <p:nvPr/>
        </p:nvSpPr>
        <p:spPr>
          <a:xfrm>
            <a:off x="6840473" y="3884676"/>
            <a:ext cx="163830" cy="166116"/>
          </a:xfrm>
          <a:custGeom>
            <a:avLst/>
            <a:gdLst/>
            <a:ahLst/>
            <a:cxnLst/>
            <a:rect l="l" t="t" r="r" b="b"/>
            <a:pathLst>
              <a:path w="163829" h="166115">
                <a:moveTo>
                  <a:pt x="0" y="166115"/>
                </a:moveTo>
                <a:lnTo>
                  <a:pt x="161544" y="4571"/>
                </a:lnTo>
                <a:lnTo>
                  <a:pt x="163830" y="0"/>
                </a:lnTo>
                <a:lnTo>
                  <a:pt x="2285" y="161543"/>
                </a:lnTo>
                <a:lnTo>
                  <a:pt x="0" y="166115"/>
                </a:lnTo>
                <a:close/>
              </a:path>
            </a:pathLst>
          </a:custGeom>
          <a:solidFill>
            <a:srgbClr val="56D8D8"/>
          </a:solidFill>
        </p:spPr>
        <p:txBody>
          <a:bodyPr wrap="square" lIns="0" tIns="0" rIns="0" bIns="0" rtlCol="0">
            <a:noAutofit/>
          </a:bodyPr>
          <a:lstStyle/>
          <a:p>
            <a:endParaRPr/>
          </a:p>
        </p:txBody>
      </p:sp>
      <p:sp>
        <p:nvSpPr>
          <p:cNvPr id="5248" name="object 5248"/>
          <p:cNvSpPr/>
          <p:nvPr/>
        </p:nvSpPr>
        <p:spPr>
          <a:xfrm>
            <a:off x="6842760" y="3880104"/>
            <a:ext cx="164592" cy="166116"/>
          </a:xfrm>
          <a:custGeom>
            <a:avLst/>
            <a:gdLst/>
            <a:ahLst/>
            <a:cxnLst/>
            <a:rect l="l" t="t" r="r" b="b"/>
            <a:pathLst>
              <a:path w="164592" h="166115">
                <a:moveTo>
                  <a:pt x="0" y="166115"/>
                </a:moveTo>
                <a:lnTo>
                  <a:pt x="161544" y="4571"/>
                </a:lnTo>
                <a:lnTo>
                  <a:pt x="164592" y="0"/>
                </a:lnTo>
                <a:lnTo>
                  <a:pt x="2285" y="161543"/>
                </a:lnTo>
                <a:lnTo>
                  <a:pt x="0" y="166115"/>
                </a:lnTo>
                <a:close/>
              </a:path>
            </a:pathLst>
          </a:custGeom>
          <a:solidFill>
            <a:srgbClr val="54D7D7"/>
          </a:solidFill>
        </p:spPr>
        <p:txBody>
          <a:bodyPr wrap="square" lIns="0" tIns="0" rIns="0" bIns="0" rtlCol="0">
            <a:noAutofit/>
          </a:bodyPr>
          <a:lstStyle/>
          <a:p>
            <a:endParaRPr/>
          </a:p>
        </p:txBody>
      </p:sp>
      <p:sp>
        <p:nvSpPr>
          <p:cNvPr id="5249" name="object 5249"/>
          <p:cNvSpPr/>
          <p:nvPr/>
        </p:nvSpPr>
        <p:spPr>
          <a:xfrm>
            <a:off x="6845045" y="3875532"/>
            <a:ext cx="164592" cy="166116"/>
          </a:xfrm>
          <a:custGeom>
            <a:avLst/>
            <a:gdLst/>
            <a:ahLst/>
            <a:cxnLst/>
            <a:rect l="l" t="t" r="r" b="b"/>
            <a:pathLst>
              <a:path w="164592" h="166115">
                <a:moveTo>
                  <a:pt x="0" y="166116"/>
                </a:moveTo>
                <a:lnTo>
                  <a:pt x="162306" y="4572"/>
                </a:lnTo>
                <a:lnTo>
                  <a:pt x="164592" y="0"/>
                </a:lnTo>
                <a:lnTo>
                  <a:pt x="3047" y="162306"/>
                </a:lnTo>
                <a:lnTo>
                  <a:pt x="0" y="166116"/>
                </a:lnTo>
                <a:close/>
              </a:path>
            </a:pathLst>
          </a:custGeom>
          <a:solidFill>
            <a:srgbClr val="54D6D6"/>
          </a:solidFill>
        </p:spPr>
        <p:txBody>
          <a:bodyPr wrap="square" lIns="0" tIns="0" rIns="0" bIns="0" rtlCol="0">
            <a:noAutofit/>
          </a:bodyPr>
          <a:lstStyle/>
          <a:p>
            <a:endParaRPr/>
          </a:p>
        </p:txBody>
      </p:sp>
      <p:sp>
        <p:nvSpPr>
          <p:cNvPr id="5250" name="object 5250"/>
          <p:cNvSpPr/>
          <p:nvPr/>
        </p:nvSpPr>
        <p:spPr>
          <a:xfrm>
            <a:off x="6848094" y="3864864"/>
            <a:ext cx="169164" cy="172974"/>
          </a:xfrm>
          <a:custGeom>
            <a:avLst/>
            <a:gdLst/>
            <a:ahLst/>
            <a:cxnLst/>
            <a:rect l="l" t="t" r="r" b="b"/>
            <a:pathLst>
              <a:path w="169164" h="172974">
                <a:moveTo>
                  <a:pt x="0" y="172974"/>
                </a:moveTo>
                <a:lnTo>
                  <a:pt x="161544" y="10668"/>
                </a:lnTo>
                <a:lnTo>
                  <a:pt x="169164" y="0"/>
                </a:lnTo>
                <a:lnTo>
                  <a:pt x="7620" y="161544"/>
                </a:lnTo>
                <a:lnTo>
                  <a:pt x="0" y="172974"/>
                </a:lnTo>
                <a:close/>
              </a:path>
            </a:pathLst>
          </a:custGeom>
          <a:solidFill>
            <a:srgbClr val="54D5D5"/>
          </a:solidFill>
        </p:spPr>
        <p:txBody>
          <a:bodyPr wrap="square" lIns="0" tIns="0" rIns="0" bIns="0" rtlCol="0">
            <a:noAutofit/>
          </a:bodyPr>
          <a:lstStyle/>
          <a:p>
            <a:endParaRPr/>
          </a:p>
        </p:txBody>
      </p:sp>
      <p:sp>
        <p:nvSpPr>
          <p:cNvPr id="5251" name="object 5251"/>
          <p:cNvSpPr/>
          <p:nvPr/>
        </p:nvSpPr>
        <p:spPr>
          <a:xfrm>
            <a:off x="6848094" y="3875532"/>
            <a:ext cx="161544" cy="162306"/>
          </a:xfrm>
          <a:custGeom>
            <a:avLst/>
            <a:gdLst/>
            <a:ahLst/>
            <a:cxnLst/>
            <a:rect l="l" t="t" r="r" b="b"/>
            <a:pathLst>
              <a:path w="161544" h="162305">
                <a:moveTo>
                  <a:pt x="0" y="162306"/>
                </a:moveTo>
                <a:lnTo>
                  <a:pt x="161544" y="0"/>
                </a:lnTo>
              </a:path>
            </a:pathLst>
          </a:custGeom>
          <a:ln w="762">
            <a:solidFill>
              <a:srgbClr val="54D5D5"/>
            </a:solidFill>
          </a:ln>
        </p:spPr>
        <p:txBody>
          <a:bodyPr wrap="square" lIns="0" tIns="0" rIns="0" bIns="0" rtlCol="0">
            <a:noAutofit/>
          </a:bodyPr>
          <a:lstStyle/>
          <a:p>
            <a:endParaRPr/>
          </a:p>
        </p:txBody>
      </p:sp>
      <p:sp>
        <p:nvSpPr>
          <p:cNvPr id="5252" name="object 5252"/>
          <p:cNvSpPr/>
          <p:nvPr/>
        </p:nvSpPr>
        <p:spPr>
          <a:xfrm>
            <a:off x="6848094" y="3870198"/>
            <a:ext cx="165354" cy="167640"/>
          </a:xfrm>
          <a:custGeom>
            <a:avLst/>
            <a:gdLst/>
            <a:ahLst/>
            <a:cxnLst/>
            <a:rect l="l" t="t" r="r" b="b"/>
            <a:pathLst>
              <a:path w="165353" h="167639">
                <a:moveTo>
                  <a:pt x="0" y="167639"/>
                </a:moveTo>
                <a:lnTo>
                  <a:pt x="161544" y="5333"/>
                </a:lnTo>
                <a:lnTo>
                  <a:pt x="165354" y="0"/>
                </a:lnTo>
                <a:lnTo>
                  <a:pt x="3809" y="161543"/>
                </a:lnTo>
                <a:lnTo>
                  <a:pt x="0" y="167639"/>
                </a:lnTo>
                <a:close/>
              </a:path>
            </a:pathLst>
          </a:custGeom>
          <a:solidFill>
            <a:srgbClr val="54D5D5"/>
          </a:solidFill>
        </p:spPr>
        <p:txBody>
          <a:bodyPr wrap="square" lIns="0" tIns="0" rIns="0" bIns="0" rtlCol="0">
            <a:noAutofit/>
          </a:bodyPr>
          <a:lstStyle/>
          <a:p>
            <a:endParaRPr/>
          </a:p>
        </p:txBody>
      </p:sp>
      <p:sp>
        <p:nvSpPr>
          <p:cNvPr id="5253" name="object 5253"/>
          <p:cNvSpPr/>
          <p:nvPr/>
        </p:nvSpPr>
        <p:spPr>
          <a:xfrm>
            <a:off x="6851904" y="3864864"/>
            <a:ext cx="165354" cy="166878"/>
          </a:xfrm>
          <a:custGeom>
            <a:avLst/>
            <a:gdLst/>
            <a:ahLst/>
            <a:cxnLst/>
            <a:rect l="l" t="t" r="r" b="b"/>
            <a:pathLst>
              <a:path w="165353" h="166877">
                <a:moveTo>
                  <a:pt x="0" y="166877"/>
                </a:moveTo>
                <a:lnTo>
                  <a:pt x="161544" y="5333"/>
                </a:lnTo>
                <a:lnTo>
                  <a:pt x="165354" y="0"/>
                </a:lnTo>
                <a:lnTo>
                  <a:pt x="3810" y="161543"/>
                </a:lnTo>
                <a:lnTo>
                  <a:pt x="0" y="166877"/>
                </a:lnTo>
                <a:close/>
              </a:path>
            </a:pathLst>
          </a:custGeom>
          <a:solidFill>
            <a:srgbClr val="53D2D2"/>
          </a:solidFill>
        </p:spPr>
        <p:txBody>
          <a:bodyPr wrap="square" lIns="0" tIns="0" rIns="0" bIns="0" rtlCol="0">
            <a:noAutofit/>
          </a:bodyPr>
          <a:lstStyle/>
          <a:p>
            <a:endParaRPr/>
          </a:p>
        </p:txBody>
      </p:sp>
      <p:sp>
        <p:nvSpPr>
          <p:cNvPr id="5254" name="object 5254"/>
          <p:cNvSpPr/>
          <p:nvPr/>
        </p:nvSpPr>
        <p:spPr>
          <a:xfrm>
            <a:off x="6855714" y="3856481"/>
            <a:ext cx="169164" cy="169926"/>
          </a:xfrm>
          <a:custGeom>
            <a:avLst/>
            <a:gdLst/>
            <a:ahLst/>
            <a:cxnLst/>
            <a:rect l="l" t="t" r="r" b="b"/>
            <a:pathLst>
              <a:path w="169164" h="169925">
                <a:moveTo>
                  <a:pt x="0" y="169925"/>
                </a:moveTo>
                <a:lnTo>
                  <a:pt x="161544" y="8381"/>
                </a:lnTo>
                <a:lnTo>
                  <a:pt x="169164" y="0"/>
                </a:lnTo>
                <a:lnTo>
                  <a:pt x="7620" y="161543"/>
                </a:lnTo>
                <a:lnTo>
                  <a:pt x="0" y="169925"/>
                </a:lnTo>
                <a:close/>
              </a:path>
            </a:pathLst>
          </a:custGeom>
          <a:solidFill>
            <a:srgbClr val="52D1D1"/>
          </a:solidFill>
        </p:spPr>
        <p:txBody>
          <a:bodyPr wrap="square" lIns="0" tIns="0" rIns="0" bIns="0" rtlCol="0">
            <a:noAutofit/>
          </a:bodyPr>
          <a:lstStyle/>
          <a:p>
            <a:endParaRPr/>
          </a:p>
        </p:txBody>
      </p:sp>
      <p:sp>
        <p:nvSpPr>
          <p:cNvPr id="5255" name="object 5255"/>
          <p:cNvSpPr/>
          <p:nvPr/>
        </p:nvSpPr>
        <p:spPr>
          <a:xfrm>
            <a:off x="6855714" y="3864863"/>
            <a:ext cx="161544" cy="161544"/>
          </a:xfrm>
          <a:custGeom>
            <a:avLst/>
            <a:gdLst/>
            <a:ahLst/>
            <a:cxnLst/>
            <a:rect l="l" t="t" r="r" b="b"/>
            <a:pathLst>
              <a:path w="161544" h="161544">
                <a:moveTo>
                  <a:pt x="0" y="161543"/>
                </a:moveTo>
                <a:lnTo>
                  <a:pt x="161544" y="0"/>
                </a:lnTo>
              </a:path>
            </a:pathLst>
          </a:custGeom>
          <a:ln w="762">
            <a:solidFill>
              <a:srgbClr val="52D1D1"/>
            </a:solidFill>
          </a:ln>
        </p:spPr>
        <p:txBody>
          <a:bodyPr wrap="square" lIns="0" tIns="0" rIns="0" bIns="0" rtlCol="0">
            <a:noAutofit/>
          </a:bodyPr>
          <a:lstStyle/>
          <a:p>
            <a:endParaRPr/>
          </a:p>
        </p:txBody>
      </p:sp>
      <p:sp>
        <p:nvSpPr>
          <p:cNvPr id="5256" name="object 5256"/>
          <p:cNvSpPr/>
          <p:nvPr/>
        </p:nvSpPr>
        <p:spPr>
          <a:xfrm>
            <a:off x="6898385" y="4332732"/>
            <a:ext cx="165354" cy="164592"/>
          </a:xfrm>
          <a:custGeom>
            <a:avLst/>
            <a:gdLst/>
            <a:ahLst/>
            <a:cxnLst/>
            <a:rect l="l" t="t" r="r" b="b"/>
            <a:pathLst>
              <a:path w="165353" h="164591">
                <a:moveTo>
                  <a:pt x="3809" y="161543"/>
                </a:moveTo>
                <a:lnTo>
                  <a:pt x="165353" y="0"/>
                </a:lnTo>
                <a:lnTo>
                  <a:pt x="161543" y="3047"/>
                </a:lnTo>
                <a:lnTo>
                  <a:pt x="0" y="164591"/>
                </a:lnTo>
                <a:lnTo>
                  <a:pt x="3809" y="161543"/>
                </a:lnTo>
                <a:close/>
              </a:path>
            </a:pathLst>
          </a:custGeom>
          <a:solidFill>
            <a:srgbClr val="52CDCD"/>
          </a:solidFill>
        </p:spPr>
        <p:txBody>
          <a:bodyPr wrap="square" lIns="0" tIns="0" rIns="0" bIns="0" rtlCol="0">
            <a:noAutofit/>
          </a:bodyPr>
          <a:lstStyle/>
          <a:p>
            <a:endParaRPr/>
          </a:p>
        </p:txBody>
      </p:sp>
      <p:sp>
        <p:nvSpPr>
          <p:cNvPr id="5257" name="object 5257"/>
          <p:cNvSpPr/>
          <p:nvPr/>
        </p:nvSpPr>
        <p:spPr>
          <a:xfrm>
            <a:off x="6902195" y="4332732"/>
            <a:ext cx="161544" cy="161544"/>
          </a:xfrm>
          <a:custGeom>
            <a:avLst/>
            <a:gdLst/>
            <a:ahLst/>
            <a:cxnLst/>
            <a:rect l="l" t="t" r="r" b="b"/>
            <a:pathLst>
              <a:path w="161544" h="161544">
                <a:moveTo>
                  <a:pt x="0" y="161543"/>
                </a:moveTo>
                <a:lnTo>
                  <a:pt x="161544" y="0"/>
                </a:lnTo>
              </a:path>
            </a:pathLst>
          </a:custGeom>
          <a:ln w="762">
            <a:solidFill>
              <a:srgbClr val="52CDCD"/>
            </a:solidFill>
          </a:ln>
        </p:spPr>
        <p:txBody>
          <a:bodyPr wrap="square" lIns="0" tIns="0" rIns="0" bIns="0" rtlCol="0">
            <a:noAutofit/>
          </a:bodyPr>
          <a:lstStyle/>
          <a:p>
            <a:endParaRPr/>
          </a:p>
        </p:txBody>
      </p:sp>
      <p:sp>
        <p:nvSpPr>
          <p:cNvPr id="5258" name="object 5258"/>
          <p:cNvSpPr/>
          <p:nvPr/>
        </p:nvSpPr>
        <p:spPr>
          <a:xfrm>
            <a:off x="6894575" y="4335779"/>
            <a:ext cx="165354" cy="163830"/>
          </a:xfrm>
          <a:custGeom>
            <a:avLst/>
            <a:gdLst/>
            <a:ahLst/>
            <a:cxnLst/>
            <a:rect l="l" t="t" r="r" b="b"/>
            <a:pathLst>
              <a:path w="165353" h="163829">
                <a:moveTo>
                  <a:pt x="3809" y="161543"/>
                </a:moveTo>
                <a:lnTo>
                  <a:pt x="165353" y="0"/>
                </a:lnTo>
                <a:lnTo>
                  <a:pt x="161543" y="2285"/>
                </a:lnTo>
                <a:lnTo>
                  <a:pt x="0" y="163829"/>
                </a:lnTo>
                <a:lnTo>
                  <a:pt x="3809" y="161543"/>
                </a:lnTo>
                <a:close/>
              </a:path>
            </a:pathLst>
          </a:custGeom>
          <a:solidFill>
            <a:srgbClr val="4DC2C2"/>
          </a:solidFill>
        </p:spPr>
        <p:txBody>
          <a:bodyPr wrap="square" lIns="0" tIns="0" rIns="0" bIns="0" rtlCol="0">
            <a:noAutofit/>
          </a:bodyPr>
          <a:lstStyle/>
          <a:p>
            <a:endParaRPr/>
          </a:p>
        </p:txBody>
      </p:sp>
      <p:sp>
        <p:nvSpPr>
          <p:cNvPr id="5259" name="object 5259"/>
          <p:cNvSpPr/>
          <p:nvPr/>
        </p:nvSpPr>
        <p:spPr>
          <a:xfrm>
            <a:off x="6898385" y="4335779"/>
            <a:ext cx="161544" cy="161544"/>
          </a:xfrm>
          <a:custGeom>
            <a:avLst/>
            <a:gdLst/>
            <a:ahLst/>
            <a:cxnLst/>
            <a:rect l="l" t="t" r="r" b="b"/>
            <a:pathLst>
              <a:path w="161544" h="161544">
                <a:moveTo>
                  <a:pt x="0" y="161543"/>
                </a:moveTo>
                <a:lnTo>
                  <a:pt x="161544" y="0"/>
                </a:lnTo>
              </a:path>
            </a:pathLst>
          </a:custGeom>
          <a:ln w="762">
            <a:solidFill>
              <a:srgbClr val="4DC2C2"/>
            </a:solidFill>
          </a:ln>
        </p:spPr>
        <p:txBody>
          <a:bodyPr wrap="square" lIns="0" tIns="0" rIns="0" bIns="0" rtlCol="0">
            <a:noAutofit/>
          </a:bodyPr>
          <a:lstStyle/>
          <a:p>
            <a:endParaRPr/>
          </a:p>
        </p:txBody>
      </p:sp>
      <p:sp>
        <p:nvSpPr>
          <p:cNvPr id="5260" name="object 5260"/>
          <p:cNvSpPr/>
          <p:nvPr/>
        </p:nvSpPr>
        <p:spPr>
          <a:xfrm>
            <a:off x="6890004" y="4338066"/>
            <a:ext cx="166116" cy="163830"/>
          </a:xfrm>
          <a:custGeom>
            <a:avLst/>
            <a:gdLst/>
            <a:ahLst/>
            <a:cxnLst/>
            <a:rect l="l" t="t" r="r" b="b"/>
            <a:pathLst>
              <a:path w="166116" h="163829">
                <a:moveTo>
                  <a:pt x="4572" y="161543"/>
                </a:moveTo>
                <a:lnTo>
                  <a:pt x="166116" y="0"/>
                </a:lnTo>
                <a:lnTo>
                  <a:pt x="161544" y="2285"/>
                </a:lnTo>
                <a:lnTo>
                  <a:pt x="0" y="163829"/>
                </a:lnTo>
                <a:lnTo>
                  <a:pt x="4572" y="161543"/>
                </a:lnTo>
                <a:close/>
              </a:path>
            </a:pathLst>
          </a:custGeom>
          <a:solidFill>
            <a:srgbClr val="49B8B8"/>
          </a:solidFill>
        </p:spPr>
        <p:txBody>
          <a:bodyPr wrap="square" lIns="0" tIns="0" rIns="0" bIns="0" rtlCol="0">
            <a:noAutofit/>
          </a:bodyPr>
          <a:lstStyle/>
          <a:p>
            <a:endParaRPr/>
          </a:p>
        </p:txBody>
      </p:sp>
      <p:sp>
        <p:nvSpPr>
          <p:cNvPr id="5261" name="object 5261"/>
          <p:cNvSpPr/>
          <p:nvPr/>
        </p:nvSpPr>
        <p:spPr>
          <a:xfrm>
            <a:off x="6894576" y="4338066"/>
            <a:ext cx="161544" cy="161544"/>
          </a:xfrm>
          <a:custGeom>
            <a:avLst/>
            <a:gdLst/>
            <a:ahLst/>
            <a:cxnLst/>
            <a:rect l="l" t="t" r="r" b="b"/>
            <a:pathLst>
              <a:path w="161544" h="161544">
                <a:moveTo>
                  <a:pt x="0" y="161543"/>
                </a:moveTo>
                <a:lnTo>
                  <a:pt x="161544" y="0"/>
                </a:lnTo>
              </a:path>
            </a:pathLst>
          </a:custGeom>
          <a:ln w="762">
            <a:solidFill>
              <a:srgbClr val="49B8B8"/>
            </a:solidFill>
          </a:ln>
        </p:spPr>
        <p:txBody>
          <a:bodyPr wrap="square" lIns="0" tIns="0" rIns="0" bIns="0" rtlCol="0">
            <a:noAutofit/>
          </a:bodyPr>
          <a:lstStyle/>
          <a:p>
            <a:endParaRPr/>
          </a:p>
        </p:txBody>
      </p:sp>
      <p:sp>
        <p:nvSpPr>
          <p:cNvPr id="5262" name="object 5262"/>
          <p:cNvSpPr/>
          <p:nvPr/>
        </p:nvSpPr>
        <p:spPr>
          <a:xfrm>
            <a:off x="6885432" y="4340351"/>
            <a:ext cx="166116" cy="163068"/>
          </a:xfrm>
          <a:custGeom>
            <a:avLst/>
            <a:gdLst/>
            <a:ahLst/>
            <a:cxnLst/>
            <a:rect l="l" t="t" r="r" b="b"/>
            <a:pathLst>
              <a:path w="166116" h="163067">
                <a:moveTo>
                  <a:pt x="4572" y="161543"/>
                </a:moveTo>
                <a:lnTo>
                  <a:pt x="166116" y="0"/>
                </a:lnTo>
                <a:lnTo>
                  <a:pt x="161544" y="1523"/>
                </a:lnTo>
                <a:lnTo>
                  <a:pt x="0" y="163067"/>
                </a:lnTo>
                <a:lnTo>
                  <a:pt x="4572" y="161543"/>
                </a:lnTo>
                <a:close/>
              </a:path>
            </a:pathLst>
          </a:custGeom>
          <a:solidFill>
            <a:srgbClr val="46B0B0"/>
          </a:solidFill>
        </p:spPr>
        <p:txBody>
          <a:bodyPr wrap="square" lIns="0" tIns="0" rIns="0" bIns="0" rtlCol="0">
            <a:noAutofit/>
          </a:bodyPr>
          <a:lstStyle/>
          <a:p>
            <a:endParaRPr/>
          </a:p>
        </p:txBody>
      </p:sp>
      <p:sp>
        <p:nvSpPr>
          <p:cNvPr id="5263" name="object 5263"/>
          <p:cNvSpPr/>
          <p:nvPr/>
        </p:nvSpPr>
        <p:spPr>
          <a:xfrm>
            <a:off x="6890004" y="4340351"/>
            <a:ext cx="161544" cy="161544"/>
          </a:xfrm>
          <a:custGeom>
            <a:avLst/>
            <a:gdLst/>
            <a:ahLst/>
            <a:cxnLst/>
            <a:rect l="l" t="t" r="r" b="b"/>
            <a:pathLst>
              <a:path w="161544" h="161544">
                <a:moveTo>
                  <a:pt x="0" y="161543"/>
                </a:moveTo>
                <a:lnTo>
                  <a:pt x="161544" y="0"/>
                </a:lnTo>
              </a:path>
            </a:pathLst>
          </a:custGeom>
          <a:ln w="762">
            <a:solidFill>
              <a:srgbClr val="46B0B0"/>
            </a:solidFill>
          </a:ln>
        </p:spPr>
        <p:txBody>
          <a:bodyPr wrap="square" lIns="0" tIns="0" rIns="0" bIns="0" rtlCol="0">
            <a:noAutofit/>
          </a:bodyPr>
          <a:lstStyle/>
          <a:p>
            <a:endParaRPr/>
          </a:p>
        </p:txBody>
      </p:sp>
      <p:sp>
        <p:nvSpPr>
          <p:cNvPr id="5264" name="object 5264"/>
          <p:cNvSpPr/>
          <p:nvPr/>
        </p:nvSpPr>
        <p:spPr>
          <a:xfrm>
            <a:off x="6887718" y="4340351"/>
            <a:ext cx="163830" cy="162306"/>
          </a:xfrm>
          <a:custGeom>
            <a:avLst/>
            <a:gdLst/>
            <a:ahLst/>
            <a:cxnLst/>
            <a:rect l="l" t="t" r="r" b="b"/>
            <a:pathLst>
              <a:path w="163829" h="162305">
                <a:moveTo>
                  <a:pt x="2285" y="161543"/>
                </a:moveTo>
                <a:lnTo>
                  <a:pt x="163829" y="0"/>
                </a:lnTo>
                <a:lnTo>
                  <a:pt x="161543" y="761"/>
                </a:lnTo>
                <a:lnTo>
                  <a:pt x="0" y="162305"/>
                </a:lnTo>
                <a:lnTo>
                  <a:pt x="2285" y="161543"/>
                </a:lnTo>
                <a:close/>
              </a:path>
            </a:pathLst>
          </a:custGeom>
          <a:solidFill>
            <a:srgbClr val="46B0B0"/>
          </a:solidFill>
        </p:spPr>
        <p:txBody>
          <a:bodyPr wrap="square" lIns="0" tIns="0" rIns="0" bIns="0" rtlCol="0">
            <a:noAutofit/>
          </a:bodyPr>
          <a:lstStyle/>
          <a:p>
            <a:endParaRPr/>
          </a:p>
        </p:txBody>
      </p:sp>
      <p:sp>
        <p:nvSpPr>
          <p:cNvPr id="5265" name="object 5265"/>
          <p:cNvSpPr/>
          <p:nvPr/>
        </p:nvSpPr>
        <p:spPr>
          <a:xfrm>
            <a:off x="6885431" y="4341113"/>
            <a:ext cx="163830" cy="162306"/>
          </a:xfrm>
          <a:custGeom>
            <a:avLst/>
            <a:gdLst/>
            <a:ahLst/>
            <a:cxnLst/>
            <a:rect l="l" t="t" r="r" b="b"/>
            <a:pathLst>
              <a:path w="163829" h="162305">
                <a:moveTo>
                  <a:pt x="2285" y="161543"/>
                </a:moveTo>
                <a:lnTo>
                  <a:pt x="163829" y="0"/>
                </a:lnTo>
                <a:lnTo>
                  <a:pt x="161543" y="761"/>
                </a:lnTo>
                <a:lnTo>
                  <a:pt x="0" y="162305"/>
                </a:lnTo>
                <a:lnTo>
                  <a:pt x="2285" y="161543"/>
                </a:lnTo>
                <a:close/>
              </a:path>
            </a:pathLst>
          </a:custGeom>
          <a:solidFill>
            <a:srgbClr val="46AEAE"/>
          </a:solidFill>
        </p:spPr>
        <p:txBody>
          <a:bodyPr wrap="square" lIns="0" tIns="0" rIns="0" bIns="0" rtlCol="0">
            <a:noAutofit/>
          </a:bodyPr>
          <a:lstStyle/>
          <a:p>
            <a:endParaRPr/>
          </a:p>
        </p:txBody>
      </p:sp>
      <p:sp>
        <p:nvSpPr>
          <p:cNvPr id="5266" name="object 5266"/>
          <p:cNvSpPr/>
          <p:nvPr/>
        </p:nvSpPr>
        <p:spPr>
          <a:xfrm>
            <a:off x="6825995" y="3778757"/>
            <a:ext cx="162306" cy="237744"/>
          </a:xfrm>
          <a:custGeom>
            <a:avLst/>
            <a:gdLst/>
            <a:ahLst/>
            <a:cxnLst/>
            <a:rect l="l" t="t" r="r" b="b"/>
            <a:pathLst>
              <a:path w="162305" h="237744">
                <a:moveTo>
                  <a:pt x="0" y="237744"/>
                </a:moveTo>
                <a:lnTo>
                  <a:pt x="162306" y="75438"/>
                </a:lnTo>
                <a:lnTo>
                  <a:pt x="162305" y="0"/>
                </a:lnTo>
                <a:lnTo>
                  <a:pt x="0" y="161544"/>
                </a:lnTo>
                <a:lnTo>
                  <a:pt x="0" y="237744"/>
                </a:lnTo>
                <a:close/>
              </a:path>
            </a:pathLst>
          </a:custGeom>
          <a:solidFill>
            <a:srgbClr val="59E0E0"/>
          </a:solidFill>
        </p:spPr>
        <p:txBody>
          <a:bodyPr wrap="square" lIns="0" tIns="0" rIns="0" bIns="0" rtlCol="0">
            <a:noAutofit/>
          </a:bodyPr>
          <a:lstStyle/>
          <a:p>
            <a:endParaRPr/>
          </a:p>
        </p:txBody>
      </p:sp>
      <p:sp>
        <p:nvSpPr>
          <p:cNvPr id="5267" name="object 5267"/>
          <p:cNvSpPr/>
          <p:nvPr/>
        </p:nvSpPr>
        <p:spPr>
          <a:xfrm>
            <a:off x="6825995" y="3854195"/>
            <a:ext cx="162306" cy="162306"/>
          </a:xfrm>
          <a:custGeom>
            <a:avLst/>
            <a:gdLst/>
            <a:ahLst/>
            <a:cxnLst/>
            <a:rect l="l" t="t" r="r" b="b"/>
            <a:pathLst>
              <a:path w="162305" h="162305">
                <a:moveTo>
                  <a:pt x="0" y="162305"/>
                </a:moveTo>
                <a:lnTo>
                  <a:pt x="162306" y="0"/>
                </a:lnTo>
              </a:path>
            </a:pathLst>
          </a:custGeom>
          <a:ln w="762">
            <a:solidFill>
              <a:srgbClr val="59E0E0"/>
            </a:solidFill>
          </a:ln>
        </p:spPr>
        <p:txBody>
          <a:bodyPr wrap="square" lIns="0" tIns="0" rIns="0" bIns="0" rtlCol="0">
            <a:noAutofit/>
          </a:bodyPr>
          <a:lstStyle/>
          <a:p>
            <a:endParaRPr/>
          </a:p>
        </p:txBody>
      </p:sp>
      <p:sp>
        <p:nvSpPr>
          <p:cNvPr id="5268" name="object 5268"/>
          <p:cNvSpPr/>
          <p:nvPr/>
        </p:nvSpPr>
        <p:spPr>
          <a:xfrm>
            <a:off x="7064501" y="4341875"/>
            <a:ext cx="161544" cy="183642"/>
          </a:xfrm>
          <a:custGeom>
            <a:avLst/>
            <a:gdLst/>
            <a:ahLst/>
            <a:cxnLst/>
            <a:rect l="l" t="t" r="r" b="b"/>
            <a:pathLst>
              <a:path w="161544" h="183641">
                <a:moveTo>
                  <a:pt x="0" y="183642"/>
                </a:moveTo>
                <a:lnTo>
                  <a:pt x="161544" y="22098"/>
                </a:lnTo>
                <a:lnTo>
                  <a:pt x="161544" y="0"/>
                </a:lnTo>
                <a:lnTo>
                  <a:pt x="0" y="161544"/>
                </a:lnTo>
                <a:lnTo>
                  <a:pt x="0" y="183642"/>
                </a:lnTo>
                <a:close/>
              </a:path>
            </a:pathLst>
          </a:custGeom>
          <a:solidFill>
            <a:srgbClr val="59E0E0"/>
          </a:solidFill>
        </p:spPr>
        <p:txBody>
          <a:bodyPr wrap="square" lIns="0" tIns="0" rIns="0" bIns="0" rtlCol="0">
            <a:noAutofit/>
          </a:bodyPr>
          <a:lstStyle/>
          <a:p>
            <a:endParaRPr/>
          </a:p>
        </p:txBody>
      </p:sp>
      <p:sp>
        <p:nvSpPr>
          <p:cNvPr id="5269" name="object 5269"/>
          <p:cNvSpPr/>
          <p:nvPr/>
        </p:nvSpPr>
        <p:spPr>
          <a:xfrm>
            <a:off x="7064501" y="4363973"/>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5270" name="object 5270"/>
          <p:cNvSpPr/>
          <p:nvPr/>
        </p:nvSpPr>
        <p:spPr>
          <a:xfrm>
            <a:off x="7053833" y="4338828"/>
            <a:ext cx="172212" cy="164592"/>
          </a:xfrm>
          <a:custGeom>
            <a:avLst/>
            <a:gdLst/>
            <a:ahLst/>
            <a:cxnLst/>
            <a:rect l="l" t="t" r="r" b="b"/>
            <a:pathLst>
              <a:path w="172211" h="164591">
                <a:moveTo>
                  <a:pt x="10668" y="164591"/>
                </a:moveTo>
                <a:lnTo>
                  <a:pt x="172212" y="3047"/>
                </a:lnTo>
                <a:lnTo>
                  <a:pt x="161544" y="0"/>
                </a:lnTo>
                <a:lnTo>
                  <a:pt x="0" y="161543"/>
                </a:lnTo>
                <a:lnTo>
                  <a:pt x="10668" y="164591"/>
                </a:lnTo>
                <a:close/>
              </a:path>
            </a:pathLst>
          </a:custGeom>
          <a:solidFill>
            <a:srgbClr val="44ACAC"/>
          </a:solidFill>
        </p:spPr>
        <p:txBody>
          <a:bodyPr wrap="square" lIns="0" tIns="0" rIns="0" bIns="0" rtlCol="0">
            <a:noAutofit/>
          </a:bodyPr>
          <a:lstStyle/>
          <a:p>
            <a:endParaRPr/>
          </a:p>
        </p:txBody>
      </p:sp>
      <p:sp>
        <p:nvSpPr>
          <p:cNvPr id="5271" name="object 5271"/>
          <p:cNvSpPr/>
          <p:nvPr/>
        </p:nvSpPr>
        <p:spPr>
          <a:xfrm>
            <a:off x="7064501" y="4341876"/>
            <a:ext cx="161544" cy="161544"/>
          </a:xfrm>
          <a:custGeom>
            <a:avLst/>
            <a:gdLst/>
            <a:ahLst/>
            <a:cxnLst/>
            <a:rect l="l" t="t" r="r" b="b"/>
            <a:pathLst>
              <a:path w="161544" h="161544">
                <a:moveTo>
                  <a:pt x="0" y="161543"/>
                </a:moveTo>
                <a:lnTo>
                  <a:pt x="161544" y="0"/>
                </a:lnTo>
              </a:path>
            </a:pathLst>
          </a:custGeom>
          <a:ln w="762">
            <a:solidFill>
              <a:srgbClr val="44ACAC"/>
            </a:solidFill>
          </a:ln>
        </p:spPr>
        <p:txBody>
          <a:bodyPr wrap="square" lIns="0" tIns="0" rIns="0" bIns="0" rtlCol="0">
            <a:noAutofit/>
          </a:bodyPr>
          <a:lstStyle/>
          <a:p>
            <a:endParaRPr/>
          </a:p>
        </p:txBody>
      </p:sp>
      <p:sp>
        <p:nvSpPr>
          <p:cNvPr id="5272" name="object 5272"/>
          <p:cNvSpPr/>
          <p:nvPr/>
        </p:nvSpPr>
        <p:spPr>
          <a:xfrm>
            <a:off x="7062215" y="4341114"/>
            <a:ext cx="163830" cy="162306"/>
          </a:xfrm>
          <a:custGeom>
            <a:avLst/>
            <a:gdLst/>
            <a:ahLst/>
            <a:cxnLst/>
            <a:rect l="l" t="t" r="r" b="b"/>
            <a:pathLst>
              <a:path w="163829" h="162305">
                <a:moveTo>
                  <a:pt x="2285" y="162306"/>
                </a:moveTo>
                <a:lnTo>
                  <a:pt x="163829" y="762"/>
                </a:lnTo>
                <a:lnTo>
                  <a:pt x="161543" y="0"/>
                </a:lnTo>
                <a:lnTo>
                  <a:pt x="0" y="161544"/>
                </a:lnTo>
                <a:lnTo>
                  <a:pt x="2285" y="162306"/>
                </a:lnTo>
                <a:close/>
              </a:path>
            </a:pathLst>
          </a:custGeom>
          <a:solidFill>
            <a:srgbClr val="44ACAC"/>
          </a:solidFill>
        </p:spPr>
        <p:txBody>
          <a:bodyPr wrap="square" lIns="0" tIns="0" rIns="0" bIns="0" rtlCol="0">
            <a:noAutofit/>
          </a:bodyPr>
          <a:lstStyle/>
          <a:p>
            <a:endParaRPr/>
          </a:p>
        </p:txBody>
      </p:sp>
      <p:sp>
        <p:nvSpPr>
          <p:cNvPr id="5273" name="object 5273"/>
          <p:cNvSpPr/>
          <p:nvPr/>
        </p:nvSpPr>
        <p:spPr>
          <a:xfrm>
            <a:off x="7059930" y="4340351"/>
            <a:ext cx="163830" cy="162306"/>
          </a:xfrm>
          <a:custGeom>
            <a:avLst/>
            <a:gdLst/>
            <a:ahLst/>
            <a:cxnLst/>
            <a:rect l="l" t="t" r="r" b="b"/>
            <a:pathLst>
              <a:path w="163829" h="162305">
                <a:moveTo>
                  <a:pt x="2285" y="162306"/>
                </a:moveTo>
                <a:lnTo>
                  <a:pt x="163829" y="762"/>
                </a:lnTo>
                <a:lnTo>
                  <a:pt x="161543" y="0"/>
                </a:lnTo>
                <a:lnTo>
                  <a:pt x="0" y="161544"/>
                </a:lnTo>
                <a:lnTo>
                  <a:pt x="2285" y="162306"/>
                </a:lnTo>
                <a:close/>
              </a:path>
            </a:pathLst>
          </a:custGeom>
          <a:solidFill>
            <a:srgbClr val="44ACAC"/>
          </a:solidFill>
        </p:spPr>
        <p:txBody>
          <a:bodyPr wrap="square" lIns="0" tIns="0" rIns="0" bIns="0" rtlCol="0">
            <a:noAutofit/>
          </a:bodyPr>
          <a:lstStyle/>
          <a:p>
            <a:endParaRPr/>
          </a:p>
        </p:txBody>
      </p:sp>
      <p:sp>
        <p:nvSpPr>
          <p:cNvPr id="5274" name="object 5274"/>
          <p:cNvSpPr/>
          <p:nvPr/>
        </p:nvSpPr>
        <p:spPr>
          <a:xfrm>
            <a:off x="7057643" y="4339589"/>
            <a:ext cx="163830" cy="162306"/>
          </a:xfrm>
          <a:custGeom>
            <a:avLst/>
            <a:gdLst/>
            <a:ahLst/>
            <a:cxnLst/>
            <a:rect l="l" t="t" r="r" b="b"/>
            <a:pathLst>
              <a:path w="163829" h="162305">
                <a:moveTo>
                  <a:pt x="2285" y="162306"/>
                </a:moveTo>
                <a:lnTo>
                  <a:pt x="163829" y="762"/>
                </a:lnTo>
                <a:lnTo>
                  <a:pt x="161543" y="0"/>
                </a:lnTo>
                <a:lnTo>
                  <a:pt x="0" y="161544"/>
                </a:lnTo>
                <a:lnTo>
                  <a:pt x="2285" y="162306"/>
                </a:lnTo>
                <a:close/>
              </a:path>
            </a:pathLst>
          </a:custGeom>
          <a:solidFill>
            <a:srgbClr val="44ADAD"/>
          </a:solidFill>
        </p:spPr>
        <p:txBody>
          <a:bodyPr wrap="square" lIns="0" tIns="0" rIns="0" bIns="0" rtlCol="0">
            <a:noAutofit/>
          </a:bodyPr>
          <a:lstStyle/>
          <a:p>
            <a:endParaRPr/>
          </a:p>
        </p:txBody>
      </p:sp>
      <p:sp>
        <p:nvSpPr>
          <p:cNvPr id="5275" name="object 5275"/>
          <p:cNvSpPr/>
          <p:nvPr/>
        </p:nvSpPr>
        <p:spPr>
          <a:xfrm>
            <a:off x="7056120" y="4338827"/>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5AEAE"/>
          </a:solidFill>
        </p:spPr>
        <p:txBody>
          <a:bodyPr wrap="square" lIns="0" tIns="0" rIns="0" bIns="0" rtlCol="0">
            <a:noAutofit/>
          </a:bodyPr>
          <a:lstStyle/>
          <a:p>
            <a:endParaRPr/>
          </a:p>
        </p:txBody>
      </p:sp>
      <p:sp>
        <p:nvSpPr>
          <p:cNvPr id="5276" name="object 5276"/>
          <p:cNvSpPr/>
          <p:nvPr/>
        </p:nvSpPr>
        <p:spPr>
          <a:xfrm>
            <a:off x="7053834" y="4338828"/>
            <a:ext cx="163830" cy="161544"/>
          </a:xfrm>
          <a:custGeom>
            <a:avLst/>
            <a:gdLst/>
            <a:ahLst/>
            <a:cxnLst/>
            <a:rect l="l" t="t" r="r" b="b"/>
            <a:pathLst>
              <a:path w="163829" h="161544">
                <a:moveTo>
                  <a:pt x="2285" y="161544"/>
                </a:moveTo>
                <a:lnTo>
                  <a:pt x="163829" y="0"/>
                </a:lnTo>
                <a:lnTo>
                  <a:pt x="161543" y="0"/>
                </a:lnTo>
                <a:lnTo>
                  <a:pt x="0" y="161544"/>
                </a:lnTo>
                <a:lnTo>
                  <a:pt x="2285" y="161544"/>
                </a:lnTo>
                <a:close/>
              </a:path>
            </a:pathLst>
          </a:custGeom>
          <a:solidFill>
            <a:srgbClr val="45AFAF"/>
          </a:solidFill>
        </p:spPr>
        <p:txBody>
          <a:bodyPr wrap="square" lIns="0" tIns="0" rIns="0" bIns="0" rtlCol="0">
            <a:noAutofit/>
          </a:bodyPr>
          <a:lstStyle/>
          <a:p>
            <a:endParaRPr/>
          </a:p>
        </p:txBody>
      </p:sp>
      <p:sp>
        <p:nvSpPr>
          <p:cNvPr id="5277" name="object 5277"/>
          <p:cNvSpPr/>
          <p:nvPr/>
        </p:nvSpPr>
        <p:spPr>
          <a:xfrm>
            <a:off x="7049261" y="4336542"/>
            <a:ext cx="166116" cy="163830"/>
          </a:xfrm>
          <a:custGeom>
            <a:avLst/>
            <a:gdLst/>
            <a:ahLst/>
            <a:cxnLst/>
            <a:rect l="l" t="t" r="r" b="b"/>
            <a:pathLst>
              <a:path w="166116" h="163829">
                <a:moveTo>
                  <a:pt x="4572" y="163829"/>
                </a:moveTo>
                <a:lnTo>
                  <a:pt x="166116" y="2285"/>
                </a:lnTo>
                <a:lnTo>
                  <a:pt x="161544" y="0"/>
                </a:lnTo>
                <a:lnTo>
                  <a:pt x="0" y="161543"/>
                </a:lnTo>
                <a:lnTo>
                  <a:pt x="4572" y="163829"/>
                </a:lnTo>
                <a:close/>
              </a:path>
            </a:pathLst>
          </a:custGeom>
          <a:solidFill>
            <a:srgbClr val="46B0B0"/>
          </a:solidFill>
        </p:spPr>
        <p:txBody>
          <a:bodyPr wrap="square" lIns="0" tIns="0" rIns="0" bIns="0" rtlCol="0">
            <a:noAutofit/>
          </a:bodyPr>
          <a:lstStyle/>
          <a:p>
            <a:endParaRPr/>
          </a:p>
        </p:txBody>
      </p:sp>
      <p:sp>
        <p:nvSpPr>
          <p:cNvPr id="5278" name="object 5278"/>
          <p:cNvSpPr/>
          <p:nvPr/>
        </p:nvSpPr>
        <p:spPr>
          <a:xfrm>
            <a:off x="7053833" y="4338828"/>
            <a:ext cx="161544" cy="161544"/>
          </a:xfrm>
          <a:custGeom>
            <a:avLst/>
            <a:gdLst/>
            <a:ahLst/>
            <a:cxnLst/>
            <a:rect l="l" t="t" r="r" b="b"/>
            <a:pathLst>
              <a:path w="161544" h="161544">
                <a:moveTo>
                  <a:pt x="0" y="161544"/>
                </a:moveTo>
                <a:lnTo>
                  <a:pt x="161544" y="0"/>
                </a:lnTo>
              </a:path>
            </a:pathLst>
          </a:custGeom>
          <a:ln w="762">
            <a:solidFill>
              <a:srgbClr val="46B0B0"/>
            </a:solidFill>
          </a:ln>
        </p:spPr>
        <p:txBody>
          <a:bodyPr wrap="square" lIns="0" tIns="0" rIns="0" bIns="0" rtlCol="0">
            <a:noAutofit/>
          </a:bodyPr>
          <a:lstStyle/>
          <a:p>
            <a:endParaRPr/>
          </a:p>
        </p:txBody>
      </p:sp>
      <p:sp>
        <p:nvSpPr>
          <p:cNvPr id="5279" name="object 5279"/>
          <p:cNvSpPr/>
          <p:nvPr/>
        </p:nvSpPr>
        <p:spPr>
          <a:xfrm>
            <a:off x="7052309" y="4338066"/>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0B0"/>
          </a:solidFill>
        </p:spPr>
        <p:txBody>
          <a:bodyPr wrap="square" lIns="0" tIns="0" rIns="0" bIns="0" rtlCol="0">
            <a:noAutofit/>
          </a:bodyPr>
          <a:lstStyle/>
          <a:p>
            <a:endParaRPr/>
          </a:p>
        </p:txBody>
      </p:sp>
      <p:sp>
        <p:nvSpPr>
          <p:cNvPr id="5280" name="object 5280"/>
          <p:cNvSpPr/>
          <p:nvPr/>
        </p:nvSpPr>
        <p:spPr>
          <a:xfrm>
            <a:off x="7051548" y="4337304"/>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6B2B2"/>
          </a:solidFill>
        </p:spPr>
        <p:txBody>
          <a:bodyPr wrap="square" lIns="0" tIns="0" rIns="0" bIns="0" rtlCol="0">
            <a:noAutofit/>
          </a:bodyPr>
          <a:lstStyle/>
          <a:p>
            <a:endParaRPr/>
          </a:p>
        </p:txBody>
      </p:sp>
      <p:sp>
        <p:nvSpPr>
          <p:cNvPr id="5281" name="object 5281"/>
          <p:cNvSpPr/>
          <p:nvPr/>
        </p:nvSpPr>
        <p:spPr>
          <a:xfrm>
            <a:off x="7050024" y="4337304"/>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7B5B5"/>
          </a:solidFill>
        </p:spPr>
        <p:txBody>
          <a:bodyPr wrap="square" lIns="0" tIns="0" rIns="0" bIns="0" rtlCol="0">
            <a:noAutofit/>
          </a:bodyPr>
          <a:lstStyle/>
          <a:p>
            <a:endParaRPr/>
          </a:p>
        </p:txBody>
      </p:sp>
      <p:sp>
        <p:nvSpPr>
          <p:cNvPr id="5282" name="object 5282"/>
          <p:cNvSpPr/>
          <p:nvPr/>
        </p:nvSpPr>
        <p:spPr>
          <a:xfrm>
            <a:off x="7049261" y="4336542"/>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48B7B7"/>
          </a:solidFill>
        </p:spPr>
        <p:txBody>
          <a:bodyPr wrap="square" lIns="0" tIns="0" rIns="0" bIns="0" rtlCol="0">
            <a:noAutofit/>
          </a:bodyPr>
          <a:lstStyle/>
          <a:p>
            <a:endParaRPr/>
          </a:p>
        </p:txBody>
      </p:sp>
      <p:sp>
        <p:nvSpPr>
          <p:cNvPr id="5283" name="object 5283"/>
          <p:cNvSpPr/>
          <p:nvPr/>
        </p:nvSpPr>
        <p:spPr>
          <a:xfrm>
            <a:off x="7044689" y="4334255"/>
            <a:ext cx="166116" cy="163830"/>
          </a:xfrm>
          <a:custGeom>
            <a:avLst/>
            <a:gdLst/>
            <a:ahLst/>
            <a:cxnLst/>
            <a:rect l="l" t="t" r="r" b="b"/>
            <a:pathLst>
              <a:path w="166116" h="163829">
                <a:moveTo>
                  <a:pt x="4572" y="163829"/>
                </a:moveTo>
                <a:lnTo>
                  <a:pt x="166116" y="2285"/>
                </a:lnTo>
                <a:lnTo>
                  <a:pt x="161544" y="0"/>
                </a:lnTo>
                <a:lnTo>
                  <a:pt x="0" y="161543"/>
                </a:lnTo>
                <a:lnTo>
                  <a:pt x="4572" y="163829"/>
                </a:lnTo>
                <a:close/>
              </a:path>
            </a:pathLst>
          </a:custGeom>
          <a:solidFill>
            <a:srgbClr val="49B8B8"/>
          </a:solidFill>
        </p:spPr>
        <p:txBody>
          <a:bodyPr wrap="square" lIns="0" tIns="0" rIns="0" bIns="0" rtlCol="0">
            <a:noAutofit/>
          </a:bodyPr>
          <a:lstStyle/>
          <a:p>
            <a:endParaRPr/>
          </a:p>
        </p:txBody>
      </p:sp>
      <p:sp>
        <p:nvSpPr>
          <p:cNvPr id="5284" name="object 5284"/>
          <p:cNvSpPr/>
          <p:nvPr/>
        </p:nvSpPr>
        <p:spPr>
          <a:xfrm>
            <a:off x="7049261" y="4336541"/>
            <a:ext cx="161544" cy="161544"/>
          </a:xfrm>
          <a:custGeom>
            <a:avLst/>
            <a:gdLst/>
            <a:ahLst/>
            <a:cxnLst/>
            <a:rect l="l" t="t" r="r" b="b"/>
            <a:pathLst>
              <a:path w="161544" h="161544">
                <a:moveTo>
                  <a:pt x="0" y="161544"/>
                </a:moveTo>
                <a:lnTo>
                  <a:pt x="161544" y="0"/>
                </a:lnTo>
              </a:path>
            </a:pathLst>
          </a:custGeom>
          <a:ln w="762">
            <a:solidFill>
              <a:srgbClr val="49B8B8"/>
            </a:solidFill>
          </a:ln>
        </p:spPr>
        <p:txBody>
          <a:bodyPr wrap="square" lIns="0" tIns="0" rIns="0" bIns="0" rtlCol="0">
            <a:noAutofit/>
          </a:bodyPr>
          <a:lstStyle/>
          <a:p>
            <a:endParaRPr/>
          </a:p>
        </p:txBody>
      </p:sp>
      <p:sp>
        <p:nvSpPr>
          <p:cNvPr id="5285" name="object 5285"/>
          <p:cNvSpPr/>
          <p:nvPr/>
        </p:nvSpPr>
        <p:spPr>
          <a:xfrm>
            <a:off x="7047737" y="4335779"/>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9B8B8"/>
          </a:solidFill>
        </p:spPr>
        <p:txBody>
          <a:bodyPr wrap="square" lIns="0" tIns="0" rIns="0" bIns="0" rtlCol="0">
            <a:noAutofit/>
          </a:bodyPr>
          <a:lstStyle/>
          <a:p>
            <a:endParaRPr/>
          </a:p>
        </p:txBody>
      </p:sp>
      <p:sp>
        <p:nvSpPr>
          <p:cNvPr id="5286" name="object 5286"/>
          <p:cNvSpPr/>
          <p:nvPr/>
        </p:nvSpPr>
        <p:spPr>
          <a:xfrm>
            <a:off x="7046976" y="4335017"/>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9BABA"/>
          </a:solidFill>
        </p:spPr>
        <p:txBody>
          <a:bodyPr wrap="square" lIns="0" tIns="0" rIns="0" bIns="0" rtlCol="0">
            <a:noAutofit/>
          </a:bodyPr>
          <a:lstStyle/>
          <a:p>
            <a:endParaRPr/>
          </a:p>
        </p:txBody>
      </p:sp>
      <p:sp>
        <p:nvSpPr>
          <p:cNvPr id="5287" name="object 5287"/>
          <p:cNvSpPr/>
          <p:nvPr/>
        </p:nvSpPr>
        <p:spPr>
          <a:xfrm>
            <a:off x="7046214" y="4334255"/>
            <a:ext cx="162306" cy="162306"/>
          </a:xfrm>
          <a:custGeom>
            <a:avLst/>
            <a:gdLst/>
            <a:ahLst/>
            <a:cxnLst/>
            <a:rect l="l" t="t" r="r" b="b"/>
            <a:pathLst>
              <a:path w="162305" h="162305">
                <a:moveTo>
                  <a:pt x="761" y="162306"/>
                </a:moveTo>
                <a:lnTo>
                  <a:pt x="162305" y="762"/>
                </a:lnTo>
                <a:lnTo>
                  <a:pt x="161543" y="0"/>
                </a:lnTo>
                <a:lnTo>
                  <a:pt x="0" y="162306"/>
                </a:lnTo>
                <a:lnTo>
                  <a:pt x="761" y="162306"/>
                </a:lnTo>
                <a:close/>
              </a:path>
            </a:pathLst>
          </a:custGeom>
          <a:solidFill>
            <a:srgbClr val="4ABCBC"/>
          </a:solidFill>
        </p:spPr>
        <p:txBody>
          <a:bodyPr wrap="square" lIns="0" tIns="0" rIns="0" bIns="0" rtlCol="0">
            <a:noAutofit/>
          </a:bodyPr>
          <a:lstStyle/>
          <a:p>
            <a:endParaRPr/>
          </a:p>
        </p:txBody>
      </p:sp>
      <p:sp>
        <p:nvSpPr>
          <p:cNvPr id="5288" name="object 5288"/>
          <p:cNvSpPr/>
          <p:nvPr/>
        </p:nvSpPr>
        <p:spPr>
          <a:xfrm>
            <a:off x="7044690" y="4334255"/>
            <a:ext cx="163068" cy="162306"/>
          </a:xfrm>
          <a:custGeom>
            <a:avLst/>
            <a:gdLst/>
            <a:ahLst/>
            <a:cxnLst/>
            <a:rect l="l" t="t" r="r" b="b"/>
            <a:pathLst>
              <a:path w="163068" h="162305">
                <a:moveTo>
                  <a:pt x="1524" y="162306"/>
                </a:moveTo>
                <a:lnTo>
                  <a:pt x="163068" y="0"/>
                </a:lnTo>
                <a:lnTo>
                  <a:pt x="161544" y="0"/>
                </a:lnTo>
                <a:lnTo>
                  <a:pt x="0" y="161544"/>
                </a:lnTo>
                <a:lnTo>
                  <a:pt x="1524" y="162306"/>
                </a:lnTo>
                <a:close/>
              </a:path>
            </a:pathLst>
          </a:custGeom>
          <a:solidFill>
            <a:srgbClr val="4CBEBE"/>
          </a:solidFill>
        </p:spPr>
        <p:txBody>
          <a:bodyPr wrap="square" lIns="0" tIns="0" rIns="0" bIns="0" rtlCol="0">
            <a:noAutofit/>
          </a:bodyPr>
          <a:lstStyle/>
          <a:p>
            <a:endParaRPr/>
          </a:p>
        </p:txBody>
      </p:sp>
      <p:sp>
        <p:nvSpPr>
          <p:cNvPr id="5289" name="object 5289"/>
          <p:cNvSpPr/>
          <p:nvPr/>
        </p:nvSpPr>
        <p:spPr>
          <a:xfrm>
            <a:off x="7041641" y="4331208"/>
            <a:ext cx="164592" cy="164592"/>
          </a:xfrm>
          <a:custGeom>
            <a:avLst/>
            <a:gdLst/>
            <a:ahLst/>
            <a:cxnLst/>
            <a:rect l="l" t="t" r="r" b="b"/>
            <a:pathLst>
              <a:path w="164592" h="164591">
                <a:moveTo>
                  <a:pt x="3048" y="164591"/>
                </a:moveTo>
                <a:lnTo>
                  <a:pt x="164592" y="3047"/>
                </a:lnTo>
                <a:lnTo>
                  <a:pt x="161544" y="0"/>
                </a:lnTo>
                <a:lnTo>
                  <a:pt x="0" y="161543"/>
                </a:lnTo>
                <a:lnTo>
                  <a:pt x="3048" y="164591"/>
                </a:lnTo>
                <a:close/>
              </a:path>
            </a:pathLst>
          </a:custGeom>
          <a:solidFill>
            <a:srgbClr val="4DC1C1"/>
          </a:solidFill>
        </p:spPr>
        <p:txBody>
          <a:bodyPr wrap="square" lIns="0" tIns="0" rIns="0" bIns="0" rtlCol="0">
            <a:noAutofit/>
          </a:bodyPr>
          <a:lstStyle/>
          <a:p>
            <a:endParaRPr/>
          </a:p>
        </p:txBody>
      </p:sp>
      <p:sp>
        <p:nvSpPr>
          <p:cNvPr id="5290" name="object 5290"/>
          <p:cNvSpPr/>
          <p:nvPr/>
        </p:nvSpPr>
        <p:spPr>
          <a:xfrm>
            <a:off x="7044689" y="4334256"/>
            <a:ext cx="161544" cy="161544"/>
          </a:xfrm>
          <a:custGeom>
            <a:avLst/>
            <a:gdLst/>
            <a:ahLst/>
            <a:cxnLst/>
            <a:rect l="l" t="t" r="r" b="b"/>
            <a:pathLst>
              <a:path w="161544" h="161544">
                <a:moveTo>
                  <a:pt x="0" y="161543"/>
                </a:moveTo>
                <a:lnTo>
                  <a:pt x="161544" y="0"/>
                </a:lnTo>
              </a:path>
            </a:pathLst>
          </a:custGeom>
          <a:ln w="762">
            <a:solidFill>
              <a:srgbClr val="4DC1C1"/>
            </a:solidFill>
          </a:ln>
        </p:spPr>
        <p:txBody>
          <a:bodyPr wrap="square" lIns="0" tIns="0" rIns="0" bIns="0" rtlCol="0">
            <a:noAutofit/>
          </a:bodyPr>
          <a:lstStyle/>
          <a:p>
            <a:endParaRPr/>
          </a:p>
        </p:txBody>
      </p:sp>
      <p:sp>
        <p:nvSpPr>
          <p:cNvPr id="5291" name="object 5291"/>
          <p:cNvSpPr/>
          <p:nvPr/>
        </p:nvSpPr>
        <p:spPr>
          <a:xfrm>
            <a:off x="7043927" y="4333493"/>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DC1C1"/>
          </a:solidFill>
        </p:spPr>
        <p:txBody>
          <a:bodyPr wrap="square" lIns="0" tIns="0" rIns="0" bIns="0" rtlCol="0">
            <a:noAutofit/>
          </a:bodyPr>
          <a:lstStyle/>
          <a:p>
            <a:endParaRPr/>
          </a:p>
        </p:txBody>
      </p:sp>
      <p:sp>
        <p:nvSpPr>
          <p:cNvPr id="5292" name="object 5292"/>
          <p:cNvSpPr/>
          <p:nvPr/>
        </p:nvSpPr>
        <p:spPr>
          <a:xfrm>
            <a:off x="7043165" y="4332732"/>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DC3C3"/>
          </a:solidFill>
        </p:spPr>
        <p:txBody>
          <a:bodyPr wrap="square" lIns="0" tIns="0" rIns="0" bIns="0" rtlCol="0">
            <a:noAutofit/>
          </a:bodyPr>
          <a:lstStyle/>
          <a:p>
            <a:endParaRPr/>
          </a:p>
        </p:txBody>
      </p:sp>
      <p:sp>
        <p:nvSpPr>
          <p:cNvPr id="5293" name="object 5293"/>
          <p:cNvSpPr/>
          <p:nvPr/>
        </p:nvSpPr>
        <p:spPr>
          <a:xfrm>
            <a:off x="7042404" y="4331970"/>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EC5C5"/>
          </a:solidFill>
        </p:spPr>
        <p:txBody>
          <a:bodyPr wrap="square" lIns="0" tIns="0" rIns="0" bIns="0" rtlCol="0">
            <a:noAutofit/>
          </a:bodyPr>
          <a:lstStyle/>
          <a:p>
            <a:endParaRPr/>
          </a:p>
        </p:txBody>
      </p:sp>
      <p:sp>
        <p:nvSpPr>
          <p:cNvPr id="5294" name="object 5294"/>
          <p:cNvSpPr/>
          <p:nvPr/>
        </p:nvSpPr>
        <p:spPr>
          <a:xfrm>
            <a:off x="7041642" y="4331208"/>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4FC6C6"/>
          </a:solidFill>
        </p:spPr>
        <p:txBody>
          <a:bodyPr wrap="square" lIns="0" tIns="0" rIns="0" bIns="0" rtlCol="0">
            <a:noAutofit/>
          </a:bodyPr>
          <a:lstStyle/>
          <a:p>
            <a:endParaRPr/>
          </a:p>
        </p:txBody>
      </p:sp>
      <p:sp>
        <p:nvSpPr>
          <p:cNvPr id="5295" name="object 5295"/>
          <p:cNvSpPr/>
          <p:nvPr/>
        </p:nvSpPr>
        <p:spPr>
          <a:xfrm>
            <a:off x="7038594" y="4328159"/>
            <a:ext cx="164592" cy="164592"/>
          </a:xfrm>
          <a:custGeom>
            <a:avLst/>
            <a:gdLst/>
            <a:ahLst/>
            <a:cxnLst/>
            <a:rect l="l" t="t" r="r" b="b"/>
            <a:pathLst>
              <a:path w="164592" h="164591">
                <a:moveTo>
                  <a:pt x="3048" y="164592"/>
                </a:moveTo>
                <a:lnTo>
                  <a:pt x="164592" y="3048"/>
                </a:lnTo>
                <a:lnTo>
                  <a:pt x="161544" y="0"/>
                </a:lnTo>
                <a:lnTo>
                  <a:pt x="0" y="161544"/>
                </a:lnTo>
                <a:lnTo>
                  <a:pt x="3048" y="164592"/>
                </a:lnTo>
                <a:close/>
              </a:path>
            </a:pathLst>
          </a:custGeom>
          <a:solidFill>
            <a:srgbClr val="50C8C8"/>
          </a:solidFill>
        </p:spPr>
        <p:txBody>
          <a:bodyPr wrap="square" lIns="0" tIns="0" rIns="0" bIns="0" rtlCol="0">
            <a:noAutofit/>
          </a:bodyPr>
          <a:lstStyle/>
          <a:p>
            <a:endParaRPr/>
          </a:p>
        </p:txBody>
      </p:sp>
      <p:sp>
        <p:nvSpPr>
          <p:cNvPr id="5296" name="object 5296"/>
          <p:cNvSpPr/>
          <p:nvPr/>
        </p:nvSpPr>
        <p:spPr>
          <a:xfrm>
            <a:off x="7041642" y="4331207"/>
            <a:ext cx="161544" cy="161544"/>
          </a:xfrm>
          <a:custGeom>
            <a:avLst/>
            <a:gdLst/>
            <a:ahLst/>
            <a:cxnLst/>
            <a:rect l="l" t="t" r="r" b="b"/>
            <a:pathLst>
              <a:path w="161544" h="161544">
                <a:moveTo>
                  <a:pt x="0" y="161544"/>
                </a:moveTo>
                <a:lnTo>
                  <a:pt x="161544" y="0"/>
                </a:lnTo>
              </a:path>
            </a:pathLst>
          </a:custGeom>
          <a:ln w="762">
            <a:solidFill>
              <a:srgbClr val="50C8C8"/>
            </a:solidFill>
          </a:ln>
        </p:spPr>
        <p:txBody>
          <a:bodyPr wrap="square" lIns="0" tIns="0" rIns="0" bIns="0" rtlCol="0">
            <a:noAutofit/>
          </a:bodyPr>
          <a:lstStyle/>
          <a:p>
            <a:endParaRPr/>
          </a:p>
        </p:txBody>
      </p:sp>
      <p:sp>
        <p:nvSpPr>
          <p:cNvPr id="5297" name="object 5297"/>
          <p:cNvSpPr/>
          <p:nvPr/>
        </p:nvSpPr>
        <p:spPr>
          <a:xfrm>
            <a:off x="7040880" y="4330445"/>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0C8C8"/>
          </a:solidFill>
        </p:spPr>
        <p:txBody>
          <a:bodyPr wrap="square" lIns="0" tIns="0" rIns="0" bIns="0" rtlCol="0">
            <a:noAutofit/>
          </a:bodyPr>
          <a:lstStyle/>
          <a:p>
            <a:endParaRPr/>
          </a:p>
        </p:txBody>
      </p:sp>
      <p:sp>
        <p:nvSpPr>
          <p:cNvPr id="5298" name="object 5298"/>
          <p:cNvSpPr/>
          <p:nvPr/>
        </p:nvSpPr>
        <p:spPr>
          <a:xfrm>
            <a:off x="7040117" y="4329683"/>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50C9C9"/>
          </a:solidFill>
        </p:spPr>
        <p:txBody>
          <a:bodyPr wrap="square" lIns="0" tIns="0" rIns="0" bIns="0" rtlCol="0">
            <a:noAutofit/>
          </a:bodyPr>
          <a:lstStyle/>
          <a:p>
            <a:endParaRPr/>
          </a:p>
        </p:txBody>
      </p:sp>
      <p:sp>
        <p:nvSpPr>
          <p:cNvPr id="5299" name="object 5299"/>
          <p:cNvSpPr/>
          <p:nvPr/>
        </p:nvSpPr>
        <p:spPr>
          <a:xfrm>
            <a:off x="7039355" y="4328921"/>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1CBCB"/>
          </a:solidFill>
        </p:spPr>
        <p:txBody>
          <a:bodyPr wrap="square" lIns="0" tIns="0" rIns="0" bIns="0" rtlCol="0">
            <a:noAutofit/>
          </a:bodyPr>
          <a:lstStyle/>
          <a:p>
            <a:endParaRPr/>
          </a:p>
        </p:txBody>
      </p:sp>
      <p:sp>
        <p:nvSpPr>
          <p:cNvPr id="5300" name="object 5300"/>
          <p:cNvSpPr/>
          <p:nvPr/>
        </p:nvSpPr>
        <p:spPr>
          <a:xfrm>
            <a:off x="7038593" y="4328160"/>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52CECE"/>
          </a:solidFill>
        </p:spPr>
        <p:txBody>
          <a:bodyPr wrap="square" lIns="0" tIns="0" rIns="0" bIns="0" rtlCol="0">
            <a:noAutofit/>
          </a:bodyPr>
          <a:lstStyle/>
          <a:p>
            <a:endParaRPr/>
          </a:p>
        </p:txBody>
      </p:sp>
      <p:sp>
        <p:nvSpPr>
          <p:cNvPr id="5301" name="object 5301"/>
          <p:cNvSpPr/>
          <p:nvPr/>
        </p:nvSpPr>
        <p:spPr>
          <a:xfrm>
            <a:off x="7035546" y="4324350"/>
            <a:ext cx="164592" cy="165354"/>
          </a:xfrm>
          <a:custGeom>
            <a:avLst/>
            <a:gdLst/>
            <a:ahLst/>
            <a:cxnLst/>
            <a:rect l="l" t="t" r="r" b="b"/>
            <a:pathLst>
              <a:path w="164592" h="165353">
                <a:moveTo>
                  <a:pt x="3048" y="165354"/>
                </a:moveTo>
                <a:lnTo>
                  <a:pt x="164592" y="3810"/>
                </a:lnTo>
                <a:lnTo>
                  <a:pt x="161544" y="0"/>
                </a:lnTo>
                <a:lnTo>
                  <a:pt x="0" y="161544"/>
                </a:lnTo>
                <a:lnTo>
                  <a:pt x="3048" y="165354"/>
                </a:lnTo>
                <a:close/>
              </a:path>
            </a:pathLst>
          </a:custGeom>
          <a:solidFill>
            <a:srgbClr val="52D0D0"/>
          </a:solidFill>
        </p:spPr>
        <p:txBody>
          <a:bodyPr wrap="square" lIns="0" tIns="0" rIns="0" bIns="0" rtlCol="0">
            <a:noAutofit/>
          </a:bodyPr>
          <a:lstStyle/>
          <a:p>
            <a:endParaRPr/>
          </a:p>
        </p:txBody>
      </p:sp>
      <p:sp>
        <p:nvSpPr>
          <p:cNvPr id="5302" name="object 5302"/>
          <p:cNvSpPr/>
          <p:nvPr/>
        </p:nvSpPr>
        <p:spPr>
          <a:xfrm>
            <a:off x="7038594" y="4328160"/>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5303" name="object 5303"/>
          <p:cNvSpPr/>
          <p:nvPr/>
        </p:nvSpPr>
        <p:spPr>
          <a:xfrm>
            <a:off x="7037832" y="4326636"/>
            <a:ext cx="162306" cy="163068"/>
          </a:xfrm>
          <a:custGeom>
            <a:avLst/>
            <a:gdLst/>
            <a:ahLst/>
            <a:cxnLst/>
            <a:rect l="l" t="t" r="r" b="b"/>
            <a:pathLst>
              <a:path w="162305" h="163067">
                <a:moveTo>
                  <a:pt x="761" y="163067"/>
                </a:moveTo>
                <a:lnTo>
                  <a:pt x="162305" y="1523"/>
                </a:lnTo>
                <a:lnTo>
                  <a:pt x="161543" y="0"/>
                </a:lnTo>
                <a:lnTo>
                  <a:pt x="0" y="162305"/>
                </a:lnTo>
                <a:lnTo>
                  <a:pt x="761" y="163067"/>
                </a:lnTo>
                <a:close/>
              </a:path>
            </a:pathLst>
          </a:custGeom>
          <a:solidFill>
            <a:srgbClr val="52D0D0"/>
          </a:solidFill>
        </p:spPr>
        <p:txBody>
          <a:bodyPr wrap="square" lIns="0" tIns="0" rIns="0" bIns="0" rtlCol="0">
            <a:noAutofit/>
          </a:bodyPr>
          <a:lstStyle/>
          <a:p>
            <a:endParaRPr/>
          </a:p>
        </p:txBody>
      </p:sp>
      <p:sp>
        <p:nvSpPr>
          <p:cNvPr id="5304" name="object 5304"/>
          <p:cNvSpPr/>
          <p:nvPr/>
        </p:nvSpPr>
        <p:spPr>
          <a:xfrm>
            <a:off x="7037070" y="4325874"/>
            <a:ext cx="162306" cy="163068"/>
          </a:xfrm>
          <a:custGeom>
            <a:avLst/>
            <a:gdLst/>
            <a:ahLst/>
            <a:cxnLst/>
            <a:rect l="l" t="t" r="r" b="b"/>
            <a:pathLst>
              <a:path w="162305" h="163067">
                <a:moveTo>
                  <a:pt x="761" y="163067"/>
                </a:moveTo>
                <a:lnTo>
                  <a:pt x="162305" y="761"/>
                </a:lnTo>
                <a:lnTo>
                  <a:pt x="161543" y="0"/>
                </a:lnTo>
                <a:lnTo>
                  <a:pt x="0" y="161543"/>
                </a:lnTo>
                <a:lnTo>
                  <a:pt x="761" y="163067"/>
                </a:lnTo>
                <a:close/>
              </a:path>
            </a:pathLst>
          </a:custGeom>
          <a:solidFill>
            <a:srgbClr val="52D1D1"/>
          </a:solidFill>
        </p:spPr>
        <p:txBody>
          <a:bodyPr wrap="square" lIns="0" tIns="0" rIns="0" bIns="0" rtlCol="0">
            <a:noAutofit/>
          </a:bodyPr>
          <a:lstStyle/>
          <a:p>
            <a:endParaRPr/>
          </a:p>
        </p:txBody>
      </p:sp>
      <p:sp>
        <p:nvSpPr>
          <p:cNvPr id="5305" name="object 5305"/>
          <p:cNvSpPr/>
          <p:nvPr/>
        </p:nvSpPr>
        <p:spPr>
          <a:xfrm>
            <a:off x="7036308" y="4325111"/>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3D2D2"/>
          </a:solidFill>
        </p:spPr>
        <p:txBody>
          <a:bodyPr wrap="square" lIns="0" tIns="0" rIns="0" bIns="0" rtlCol="0">
            <a:noAutofit/>
          </a:bodyPr>
          <a:lstStyle/>
          <a:p>
            <a:endParaRPr/>
          </a:p>
        </p:txBody>
      </p:sp>
      <p:sp>
        <p:nvSpPr>
          <p:cNvPr id="5306" name="object 5306"/>
          <p:cNvSpPr/>
          <p:nvPr/>
        </p:nvSpPr>
        <p:spPr>
          <a:xfrm>
            <a:off x="7035545" y="4324349"/>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3D3D3"/>
          </a:solidFill>
        </p:spPr>
        <p:txBody>
          <a:bodyPr wrap="square" lIns="0" tIns="0" rIns="0" bIns="0" rtlCol="0">
            <a:noAutofit/>
          </a:bodyPr>
          <a:lstStyle/>
          <a:p>
            <a:endParaRPr/>
          </a:p>
        </p:txBody>
      </p:sp>
      <p:sp>
        <p:nvSpPr>
          <p:cNvPr id="5307" name="object 5307"/>
          <p:cNvSpPr/>
          <p:nvPr/>
        </p:nvSpPr>
        <p:spPr>
          <a:xfrm>
            <a:off x="7033259" y="4320540"/>
            <a:ext cx="163830" cy="165354"/>
          </a:xfrm>
          <a:custGeom>
            <a:avLst/>
            <a:gdLst/>
            <a:ahLst/>
            <a:cxnLst/>
            <a:rect l="l" t="t" r="r" b="b"/>
            <a:pathLst>
              <a:path w="163829" h="165353">
                <a:moveTo>
                  <a:pt x="2285" y="165353"/>
                </a:moveTo>
                <a:lnTo>
                  <a:pt x="163829" y="3809"/>
                </a:lnTo>
                <a:lnTo>
                  <a:pt x="162305" y="0"/>
                </a:lnTo>
                <a:lnTo>
                  <a:pt x="0" y="161543"/>
                </a:lnTo>
                <a:lnTo>
                  <a:pt x="2285" y="165353"/>
                </a:lnTo>
                <a:close/>
              </a:path>
            </a:pathLst>
          </a:custGeom>
          <a:solidFill>
            <a:srgbClr val="54D5D5"/>
          </a:solidFill>
        </p:spPr>
        <p:txBody>
          <a:bodyPr wrap="square" lIns="0" tIns="0" rIns="0" bIns="0" rtlCol="0">
            <a:noAutofit/>
          </a:bodyPr>
          <a:lstStyle/>
          <a:p>
            <a:endParaRPr/>
          </a:p>
        </p:txBody>
      </p:sp>
      <p:sp>
        <p:nvSpPr>
          <p:cNvPr id="5308" name="object 5308"/>
          <p:cNvSpPr/>
          <p:nvPr/>
        </p:nvSpPr>
        <p:spPr>
          <a:xfrm>
            <a:off x="7035545" y="4324350"/>
            <a:ext cx="161544" cy="161544"/>
          </a:xfrm>
          <a:custGeom>
            <a:avLst/>
            <a:gdLst/>
            <a:ahLst/>
            <a:cxnLst/>
            <a:rect l="l" t="t" r="r" b="b"/>
            <a:pathLst>
              <a:path w="161544" h="161544">
                <a:moveTo>
                  <a:pt x="0" y="161544"/>
                </a:moveTo>
                <a:lnTo>
                  <a:pt x="161544" y="0"/>
                </a:lnTo>
              </a:path>
            </a:pathLst>
          </a:custGeom>
          <a:ln w="762">
            <a:solidFill>
              <a:srgbClr val="54D5D5"/>
            </a:solidFill>
          </a:ln>
        </p:spPr>
        <p:txBody>
          <a:bodyPr wrap="square" lIns="0" tIns="0" rIns="0" bIns="0" rtlCol="0">
            <a:noAutofit/>
          </a:bodyPr>
          <a:lstStyle/>
          <a:p>
            <a:endParaRPr/>
          </a:p>
        </p:txBody>
      </p:sp>
      <p:sp>
        <p:nvSpPr>
          <p:cNvPr id="5309" name="object 5309"/>
          <p:cNvSpPr/>
          <p:nvPr/>
        </p:nvSpPr>
        <p:spPr>
          <a:xfrm>
            <a:off x="7034783" y="4322826"/>
            <a:ext cx="162306" cy="163068"/>
          </a:xfrm>
          <a:custGeom>
            <a:avLst/>
            <a:gdLst/>
            <a:ahLst/>
            <a:cxnLst/>
            <a:rect l="l" t="t" r="r" b="b"/>
            <a:pathLst>
              <a:path w="162305" h="163067">
                <a:moveTo>
                  <a:pt x="761" y="163068"/>
                </a:moveTo>
                <a:lnTo>
                  <a:pt x="162305" y="1524"/>
                </a:lnTo>
                <a:lnTo>
                  <a:pt x="161543" y="0"/>
                </a:lnTo>
                <a:lnTo>
                  <a:pt x="0" y="161544"/>
                </a:lnTo>
                <a:lnTo>
                  <a:pt x="761" y="163068"/>
                </a:lnTo>
                <a:close/>
              </a:path>
            </a:pathLst>
          </a:custGeom>
          <a:solidFill>
            <a:srgbClr val="54D5D5"/>
          </a:solidFill>
        </p:spPr>
        <p:txBody>
          <a:bodyPr wrap="square" lIns="0" tIns="0" rIns="0" bIns="0" rtlCol="0">
            <a:noAutofit/>
          </a:bodyPr>
          <a:lstStyle/>
          <a:p>
            <a:endParaRPr/>
          </a:p>
        </p:txBody>
      </p:sp>
      <p:sp>
        <p:nvSpPr>
          <p:cNvPr id="5310" name="object 5310"/>
          <p:cNvSpPr/>
          <p:nvPr/>
        </p:nvSpPr>
        <p:spPr>
          <a:xfrm>
            <a:off x="7034021" y="4321302"/>
            <a:ext cx="162306" cy="163068"/>
          </a:xfrm>
          <a:custGeom>
            <a:avLst/>
            <a:gdLst/>
            <a:ahLst/>
            <a:cxnLst/>
            <a:rect l="l" t="t" r="r" b="b"/>
            <a:pathLst>
              <a:path w="162305" h="163067">
                <a:moveTo>
                  <a:pt x="761" y="163067"/>
                </a:moveTo>
                <a:lnTo>
                  <a:pt x="162305" y="1523"/>
                </a:lnTo>
                <a:lnTo>
                  <a:pt x="161543" y="0"/>
                </a:lnTo>
                <a:lnTo>
                  <a:pt x="0" y="162305"/>
                </a:lnTo>
                <a:lnTo>
                  <a:pt x="761" y="163067"/>
                </a:lnTo>
                <a:close/>
              </a:path>
            </a:pathLst>
          </a:custGeom>
          <a:solidFill>
            <a:srgbClr val="54D6D6"/>
          </a:solidFill>
        </p:spPr>
        <p:txBody>
          <a:bodyPr wrap="square" lIns="0" tIns="0" rIns="0" bIns="0" rtlCol="0">
            <a:noAutofit/>
          </a:bodyPr>
          <a:lstStyle/>
          <a:p>
            <a:endParaRPr/>
          </a:p>
        </p:txBody>
      </p:sp>
      <p:sp>
        <p:nvSpPr>
          <p:cNvPr id="5311" name="object 5311"/>
          <p:cNvSpPr/>
          <p:nvPr/>
        </p:nvSpPr>
        <p:spPr>
          <a:xfrm>
            <a:off x="7033260" y="4320539"/>
            <a:ext cx="162306" cy="163068"/>
          </a:xfrm>
          <a:custGeom>
            <a:avLst/>
            <a:gdLst/>
            <a:ahLst/>
            <a:cxnLst/>
            <a:rect l="l" t="t" r="r" b="b"/>
            <a:pathLst>
              <a:path w="162305" h="163067">
                <a:moveTo>
                  <a:pt x="761" y="163067"/>
                </a:moveTo>
                <a:lnTo>
                  <a:pt x="162305" y="761"/>
                </a:lnTo>
                <a:lnTo>
                  <a:pt x="162305" y="0"/>
                </a:lnTo>
                <a:lnTo>
                  <a:pt x="0" y="161543"/>
                </a:lnTo>
                <a:lnTo>
                  <a:pt x="761" y="163067"/>
                </a:lnTo>
                <a:close/>
              </a:path>
            </a:pathLst>
          </a:custGeom>
          <a:solidFill>
            <a:srgbClr val="56D8D8"/>
          </a:solidFill>
        </p:spPr>
        <p:txBody>
          <a:bodyPr wrap="square" lIns="0" tIns="0" rIns="0" bIns="0" rtlCol="0">
            <a:noAutofit/>
          </a:bodyPr>
          <a:lstStyle/>
          <a:p>
            <a:endParaRPr/>
          </a:p>
        </p:txBody>
      </p:sp>
      <p:sp>
        <p:nvSpPr>
          <p:cNvPr id="5312" name="object 5312"/>
          <p:cNvSpPr/>
          <p:nvPr/>
        </p:nvSpPr>
        <p:spPr>
          <a:xfrm>
            <a:off x="7031736" y="4315205"/>
            <a:ext cx="163829" cy="166878"/>
          </a:xfrm>
          <a:custGeom>
            <a:avLst/>
            <a:gdLst/>
            <a:ahLst/>
            <a:cxnLst/>
            <a:rect l="l" t="t" r="r" b="b"/>
            <a:pathLst>
              <a:path w="163829" h="166877">
                <a:moveTo>
                  <a:pt x="1524" y="166877"/>
                </a:moveTo>
                <a:lnTo>
                  <a:pt x="163830" y="5333"/>
                </a:lnTo>
                <a:lnTo>
                  <a:pt x="161544" y="0"/>
                </a:lnTo>
                <a:lnTo>
                  <a:pt x="0" y="161543"/>
                </a:lnTo>
                <a:lnTo>
                  <a:pt x="1524" y="166877"/>
                </a:lnTo>
                <a:close/>
              </a:path>
            </a:pathLst>
          </a:custGeom>
          <a:solidFill>
            <a:srgbClr val="57DBDB"/>
          </a:solidFill>
        </p:spPr>
        <p:txBody>
          <a:bodyPr wrap="square" lIns="0" tIns="0" rIns="0" bIns="0" rtlCol="0">
            <a:noAutofit/>
          </a:bodyPr>
          <a:lstStyle/>
          <a:p>
            <a:endParaRPr/>
          </a:p>
        </p:txBody>
      </p:sp>
      <p:sp>
        <p:nvSpPr>
          <p:cNvPr id="5313" name="object 5313"/>
          <p:cNvSpPr/>
          <p:nvPr/>
        </p:nvSpPr>
        <p:spPr>
          <a:xfrm>
            <a:off x="7033260" y="4320539"/>
            <a:ext cx="162306" cy="161544"/>
          </a:xfrm>
          <a:custGeom>
            <a:avLst/>
            <a:gdLst/>
            <a:ahLst/>
            <a:cxnLst/>
            <a:rect l="l" t="t" r="r" b="b"/>
            <a:pathLst>
              <a:path w="162305" h="161544">
                <a:moveTo>
                  <a:pt x="0" y="161543"/>
                </a:moveTo>
                <a:lnTo>
                  <a:pt x="162306" y="0"/>
                </a:lnTo>
              </a:path>
            </a:pathLst>
          </a:custGeom>
          <a:ln w="762">
            <a:solidFill>
              <a:srgbClr val="57DBDB"/>
            </a:solidFill>
          </a:ln>
        </p:spPr>
        <p:txBody>
          <a:bodyPr wrap="square" lIns="0" tIns="0" rIns="0" bIns="0" rtlCol="0">
            <a:noAutofit/>
          </a:bodyPr>
          <a:lstStyle/>
          <a:p>
            <a:endParaRPr/>
          </a:p>
        </p:txBody>
      </p:sp>
      <p:sp>
        <p:nvSpPr>
          <p:cNvPr id="5314" name="object 5314"/>
          <p:cNvSpPr/>
          <p:nvPr/>
        </p:nvSpPr>
        <p:spPr>
          <a:xfrm>
            <a:off x="7033260" y="4319015"/>
            <a:ext cx="162306" cy="163068"/>
          </a:xfrm>
          <a:custGeom>
            <a:avLst/>
            <a:gdLst/>
            <a:ahLst/>
            <a:cxnLst/>
            <a:rect l="l" t="t" r="r" b="b"/>
            <a:pathLst>
              <a:path w="162305" h="163067">
                <a:moveTo>
                  <a:pt x="0" y="163067"/>
                </a:moveTo>
                <a:lnTo>
                  <a:pt x="162306" y="1523"/>
                </a:lnTo>
                <a:lnTo>
                  <a:pt x="161544" y="0"/>
                </a:lnTo>
                <a:lnTo>
                  <a:pt x="0" y="161543"/>
                </a:lnTo>
                <a:lnTo>
                  <a:pt x="0" y="163067"/>
                </a:lnTo>
                <a:close/>
              </a:path>
            </a:pathLst>
          </a:custGeom>
          <a:solidFill>
            <a:srgbClr val="57DBDB"/>
          </a:solidFill>
        </p:spPr>
        <p:txBody>
          <a:bodyPr wrap="square" lIns="0" tIns="0" rIns="0" bIns="0" rtlCol="0">
            <a:noAutofit/>
          </a:bodyPr>
          <a:lstStyle/>
          <a:p>
            <a:endParaRPr/>
          </a:p>
        </p:txBody>
      </p:sp>
      <p:sp>
        <p:nvSpPr>
          <p:cNvPr id="5315" name="object 5315"/>
          <p:cNvSpPr/>
          <p:nvPr/>
        </p:nvSpPr>
        <p:spPr>
          <a:xfrm>
            <a:off x="7032498" y="4316730"/>
            <a:ext cx="162306" cy="163830"/>
          </a:xfrm>
          <a:custGeom>
            <a:avLst/>
            <a:gdLst/>
            <a:ahLst/>
            <a:cxnLst/>
            <a:rect l="l" t="t" r="r" b="b"/>
            <a:pathLst>
              <a:path w="162305" h="163829">
                <a:moveTo>
                  <a:pt x="761" y="163830"/>
                </a:moveTo>
                <a:lnTo>
                  <a:pt x="162305" y="2286"/>
                </a:lnTo>
                <a:lnTo>
                  <a:pt x="161543" y="0"/>
                </a:lnTo>
                <a:lnTo>
                  <a:pt x="0" y="162306"/>
                </a:lnTo>
                <a:lnTo>
                  <a:pt x="761" y="163830"/>
                </a:lnTo>
                <a:close/>
              </a:path>
            </a:pathLst>
          </a:custGeom>
          <a:solidFill>
            <a:srgbClr val="57DCDC"/>
          </a:solidFill>
        </p:spPr>
        <p:txBody>
          <a:bodyPr wrap="square" lIns="0" tIns="0" rIns="0" bIns="0" rtlCol="0">
            <a:noAutofit/>
          </a:bodyPr>
          <a:lstStyle/>
          <a:p>
            <a:endParaRPr/>
          </a:p>
        </p:txBody>
      </p:sp>
      <p:sp>
        <p:nvSpPr>
          <p:cNvPr id="5316" name="object 5316"/>
          <p:cNvSpPr/>
          <p:nvPr/>
        </p:nvSpPr>
        <p:spPr>
          <a:xfrm>
            <a:off x="7031736" y="4315205"/>
            <a:ext cx="162306" cy="163830"/>
          </a:xfrm>
          <a:custGeom>
            <a:avLst/>
            <a:gdLst/>
            <a:ahLst/>
            <a:cxnLst/>
            <a:rect l="l" t="t" r="r" b="b"/>
            <a:pathLst>
              <a:path w="162305" h="163829">
                <a:moveTo>
                  <a:pt x="761" y="163829"/>
                </a:moveTo>
                <a:lnTo>
                  <a:pt x="162305" y="1523"/>
                </a:lnTo>
                <a:lnTo>
                  <a:pt x="161543" y="0"/>
                </a:lnTo>
                <a:lnTo>
                  <a:pt x="0" y="161543"/>
                </a:lnTo>
                <a:lnTo>
                  <a:pt x="761" y="163829"/>
                </a:lnTo>
                <a:close/>
              </a:path>
            </a:pathLst>
          </a:custGeom>
          <a:solidFill>
            <a:srgbClr val="56DDDD"/>
          </a:solidFill>
        </p:spPr>
        <p:txBody>
          <a:bodyPr wrap="square" lIns="0" tIns="0" rIns="0" bIns="0" rtlCol="0">
            <a:noAutofit/>
          </a:bodyPr>
          <a:lstStyle/>
          <a:p>
            <a:endParaRPr/>
          </a:p>
        </p:txBody>
      </p:sp>
      <p:sp>
        <p:nvSpPr>
          <p:cNvPr id="5317" name="object 5317"/>
          <p:cNvSpPr/>
          <p:nvPr/>
        </p:nvSpPr>
        <p:spPr>
          <a:xfrm>
            <a:off x="7030211" y="4309109"/>
            <a:ext cx="163068" cy="167640"/>
          </a:xfrm>
          <a:custGeom>
            <a:avLst/>
            <a:gdLst/>
            <a:ahLst/>
            <a:cxnLst/>
            <a:rect l="l" t="t" r="r" b="b"/>
            <a:pathLst>
              <a:path w="163068" h="167639">
                <a:moveTo>
                  <a:pt x="1524" y="167639"/>
                </a:moveTo>
                <a:lnTo>
                  <a:pt x="163068" y="6095"/>
                </a:lnTo>
                <a:lnTo>
                  <a:pt x="161544" y="0"/>
                </a:lnTo>
                <a:lnTo>
                  <a:pt x="0" y="161543"/>
                </a:lnTo>
                <a:lnTo>
                  <a:pt x="1524" y="167639"/>
                </a:lnTo>
                <a:close/>
              </a:path>
            </a:pathLst>
          </a:custGeom>
          <a:solidFill>
            <a:srgbClr val="57DEDE"/>
          </a:solidFill>
        </p:spPr>
        <p:txBody>
          <a:bodyPr wrap="square" lIns="0" tIns="0" rIns="0" bIns="0" rtlCol="0">
            <a:noAutofit/>
          </a:bodyPr>
          <a:lstStyle/>
          <a:p>
            <a:endParaRPr/>
          </a:p>
        </p:txBody>
      </p:sp>
      <p:sp>
        <p:nvSpPr>
          <p:cNvPr id="5318" name="object 5318"/>
          <p:cNvSpPr/>
          <p:nvPr/>
        </p:nvSpPr>
        <p:spPr>
          <a:xfrm>
            <a:off x="7031735" y="4315206"/>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5319" name="object 5319"/>
          <p:cNvSpPr/>
          <p:nvPr/>
        </p:nvSpPr>
        <p:spPr>
          <a:xfrm>
            <a:off x="7027925" y="4291584"/>
            <a:ext cx="163830" cy="179070"/>
          </a:xfrm>
          <a:custGeom>
            <a:avLst/>
            <a:gdLst/>
            <a:ahLst/>
            <a:cxnLst/>
            <a:rect l="l" t="t" r="r" b="b"/>
            <a:pathLst>
              <a:path w="163829" h="179070">
                <a:moveTo>
                  <a:pt x="2285" y="179069"/>
                </a:moveTo>
                <a:lnTo>
                  <a:pt x="163829" y="17525"/>
                </a:lnTo>
                <a:lnTo>
                  <a:pt x="161543" y="0"/>
                </a:lnTo>
                <a:lnTo>
                  <a:pt x="0" y="161543"/>
                </a:lnTo>
                <a:lnTo>
                  <a:pt x="2285" y="179069"/>
                </a:lnTo>
                <a:close/>
              </a:path>
            </a:pathLst>
          </a:custGeom>
          <a:solidFill>
            <a:srgbClr val="58DFDF"/>
          </a:solidFill>
        </p:spPr>
        <p:txBody>
          <a:bodyPr wrap="square" lIns="0" tIns="0" rIns="0" bIns="0" rtlCol="0">
            <a:noAutofit/>
          </a:bodyPr>
          <a:lstStyle/>
          <a:p>
            <a:endParaRPr/>
          </a:p>
        </p:txBody>
      </p:sp>
      <p:sp>
        <p:nvSpPr>
          <p:cNvPr id="5320" name="object 5320"/>
          <p:cNvSpPr/>
          <p:nvPr/>
        </p:nvSpPr>
        <p:spPr>
          <a:xfrm>
            <a:off x="7030211" y="430911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321" name="object 5321"/>
          <p:cNvSpPr/>
          <p:nvPr/>
        </p:nvSpPr>
        <p:spPr>
          <a:xfrm>
            <a:off x="7026402" y="4267199"/>
            <a:ext cx="163068" cy="185928"/>
          </a:xfrm>
          <a:custGeom>
            <a:avLst/>
            <a:gdLst/>
            <a:ahLst/>
            <a:cxnLst/>
            <a:rect l="l" t="t" r="r" b="b"/>
            <a:pathLst>
              <a:path w="163068" h="185927">
                <a:moveTo>
                  <a:pt x="1524" y="185927"/>
                </a:moveTo>
                <a:lnTo>
                  <a:pt x="163068" y="24383"/>
                </a:lnTo>
                <a:lnTo>
                  <a:pt x="161544" y="0"/>
                </a:lnTo>
                <a:lnTo>
                  <a:pt x="0" y="161543"/>
                </a:lnTo>
                <a:lnTo>
                  <a:pt x="1524" y="185927"/>
                </a:lnTo>
                <a:close/>
              </a:path>
            </a:pathLst>
          </a:custGeom>
          <a:solidFill>
            <a:srgbClr val="58DFDF"/>
          </a:solidFill>
        </p:spPr>
        <p:txBody>
          <a:bodyPr wrap="square" lIns="0" tIns="0" rIns="0" bIns="0" rtlCol="0">
            <a:noAutofit/>
          </a:bodyPr>
          <a:lstStyle/>
          <a:p>
            <a:endParaRPr/>
          </a:p>
        </p:txBody>
      </p:sp>
      <p:sp>
        <p:nvSpPr>
          <p:cNvPr id="5322" name="object 5322"/>
          <p:cNvSpPr/>
          <p:nvPr/>
        </p:nvSpPr>
        <p:spPr>
          <a:xfrm>
            <a:off x="7027926" y="4291583"/>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5323" name="object 5323"/>
          <p:cNvSpPr/>
          <p:nvPr/>
        </p:nvSpPr>
        <p:spPr>
          <a:xfrm>
            <a:off x="7025639" y="4236720"/>
            <a:ext cx="162306" cy="192024"/>
          </a:xfrm>
          <a:custGeom>
            <a:avLst/>
            <a:gdLst/>
            <a:ahLst/>
            <a:cxnLst/>
            <a:rect l="l" t="t" r="r" b="b"/>
            <a:pathLst>
              <a:path w="162305" h="192024">
                <a:moveTo>
                  <a:pt x="761" y="192024"/>
                </a:moveTo>
                <a:lnTo>
                  <a:pt x="162305" y="30480"/>
                </a:lnTo>
                <a:lnTo>
                  <a:pt x="162305" y="0"/>
                </a:lnTo>
                <a:lnTo>
                  <a:pt x="0" y="161544"/>
                </a:lnTo>
                <a:lnTo>
                  <a:pt x="761" y="192024"/>
                </a:lnTo>
                <a:close/>
              </a:path>
            </a:pathLst>
          </a:custGeom>
          <a:solidFill>
            <a:srgbClr val="59E0E0"/>
          </a:solidFill>
        </p:spPr>
        <p:txBody>
          <a:bodyPr wrap="square" lIns="0" tIns="0" rIns="0" bIns="0" rtlCol="0">
            <a:noAutofit/>
          </a:bodyPr>
          <a:lstStyle/>
          <a:p>
            <a:endParaRPr/>
          </a:p>
        </p:txBody>
      </p:sp>
      <p:sp>
        <p:nvSpPr>
          <p:cNvPr id="5324" name="object 5324"/>
          <p:cNvSpPr/>
          <p:nvPr/>
        </p:nvSpPr>
        <p:spPr>
          <a:xfrm>
            <a:off x="7026401" y="4267200"/>
            <a:ext cx="161544" cy="161544"/>
          </a:xfrm>
          <a:custGeom>
            <a:avLst/>
            <a:gdLst/>
            <a:ahLst/>
            <a:cxnLst/>
            <a:rect l="l" t="t" r="r" b="b"/>
            <a:pathLst>
              <a:path w="161544" h="161544">
                <a:moveTo>
                  <a:pt x="0" y="161544"/>
                </a:moveTo>
                <a:lnTo>
                  <a:pt x="161544" y="0"/>
                </a:lnTo>
              </a:path>
            </a:pathLst>
          </a:custGeom>
          <a:ln w="762">
            <a:solidFill>
              <a:srgbClr val="59E0E0"/>
            </a:solidFill>
          </a:ln>
        </p:spPr>
        <p:txBody>
          <a:bodyPr wrap="square" lIns="0" tIns="0" rIns="0" bIns="0" rtlCol="0">
            <a:noAutofit/>
          </a:bodyPr>
          <a:lstStyle/>
          <a:p>
            <a:endParaRPr/>
          </a:p>
        </p:txBody>
      </p:sp>
      <p:sp>
        <p:nvSpPr>
          <p:cNvPr id="5325" name="object 5325"/>
          <p:cNvSpPr/>
          <p:nvPr/>
        </p:nvSpPr>
        <p:spPr>
          <a:xfrm>
            <a:off x="7025639" y="4008882"/>
            <a:ext cx="162306" cy="389382"/>
          </a:xfrm>
          <a:custGeom>
            <a:avLst/>
            <a:gdLst/>
            <a:ahLst/>
            <a:cxnLst/>
            <a:rect l="l" t="t" r="r" b="b"/>
            <a:pathLst>
              <a:path w="162305" h="389382">
                <a:moveTo>
                  <a:pt x="0" y="389381"/>
                </a:moveTo>
                <a:lnTo>
                  <a:pt x="162306" y="227837"/>
                </a:lnTo>
                <a:lnTo>
                  <a:pt x="162305" y="0"/>
                </a:lnTo>
                <a:lnTo>
                  <a:pt x="0" y="161543"/>
                </a:lnTo>
                <a:lnTo>
                  <a:pt x="0" y="389381"/>
                </a:lnTo>
                <a:close/>
              </a:path>
            </a:pathLst>
          </a:custGeom>
          <a:solidFill>
            <a:srgbClr val="59E0E0"/>
          </a:solidFill>
        </p:spPr>
        <p:txBody>
          <a:bodyPr wrap="square" lIns="0" tIns="0" rIns="0" bIns="0" rtlCol="0">
            <a:noAutofit/>
          </a:bodyPr>
          <a:lstStyle/>
          <a:p>
            <a:endParaRPr/>
          </a:p>
        </p:txBody>
      </p:sp>
      <p:sp>
        <p:nvSpPr>
          <p:cNvPr id="5326" name="object 5326"/>
          <p:cNvSpPr/>
          <p:nvPr/>
        </p:nvSpPr>
        <p:spPr>
          <a:xfrm>
            <a:off x="7025639" y="4236720"/>
            <a:ext cx="162306" cy="161544"/>
          </a:xfrm>
          <a:custGeom>
            <a:avLst/>
            <a:gdLst/>
            <a:ahLst/>
            <a:cxnLst/>
            <a:rect l="l" t="t" r="r" b="b"/>
            <a:pathLst>
              <a:path w="162305"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5327" name="object 5327"/>
          <p:cNvSpPr/>
          <p:nvPr/>
        </p:nvSpPr>
        <p:spPr>
          <a:xfrm>
            <a:off x="7025639" y="3961638"/>
            <a:ext cx="162306" cy="208788"/>
          </a:xfrm>
          <a:custGeom>
            <a:avLst/>
            <a:gdLst/>
            <a:ahLst/>
            <a:cxnLst/>
            <a:rect l="l" t="t" r="r" b="b"/>
            <a:pathLst>
              <a:path w="162305" h="208787">
                <a:moveTo>
                  <a:pt x="0" y="208787"/>
                </a:moveTo>
                <a:lnTo>
                  <a:pt x="162306" y="47243"/>
                </a:lnTo>
                <a:lnTo>
                  <a:pt x="161544" y="0"/>
                </a:lnTo>
                <a:lnTo>
                  <a:pt x="0" y="162305"/>
                </a:lnTo>
                <a:lnTo>
                  <a:pt x="0" y="208787"/>
                </a:lnTo>
                <a:close/>
              </a:path>
            </a:pathLst>
          </a:custGeom>
          <a:solidFill>
            <a:srgbClr val="59E0E0"/>
          </a:solidFill>
        </p:spPr>
        <p:txBody>
          <a:bodyPr wrap="square" lIns="0" tIns="0" rIns="0" bIns="0" rtlCol="0">
            <a:noAutofit/>
          </a:bodyPr>
          <a:lstStyle/>
          <a:p>
            <a:endParaRPr/>
          </a:p>
        </p:txBody>
      </p:sp>
      <p:sp>
        <p:nvSpPr>
          <p:cNvPr id="5328" name="object 5328"/>
          <p:cNvSpPr/>
          <p:nvPr/>
        </p:nvSpPr>
        <p:spPr>
          <a:xfrm>
            <a:off x="7025639" y="4008882"/>
            <a:ext cx="162306" cy="161544"/>
          </a:xfrm>
          <a:custGeom>
            <a:avLst/>
            <a:gdLst/>
            <a:ahLst/>
            <a:cxnLst/>
            <a:rect l="l" t="t" r="r" b="b"/>
            <a:pathLst>
              <a:path w="162305" h="161544">
                <a:moveTo>
                  <a:pt x="0" y="161543"/>
                </a:moveTo>
                <a:lnTo>
                  <a:pt x="162306" y="0"/>
                </a:lnTo>
              </a:path>
            </a:pathLst>
          </a:custGeom>
          <a:ln w="762">
            <a:solidFill>
              <a:srgbClr val="59E0E0"/>
            </a:solidFill>
          </a:ln>
        </p:spPr>
        <p:txBody>
          <a:bodyPr wrap="square" lIns="0" tIns="0" rIns="0" bIns="0" rtlCol="0">
            <a:noAutofit/>
          </a:bodyPr>
          <a:lstStyle/>
          <a:p>
            <a:endParaRPr/>
          </a:p>
        </p:txBody>
      </p:sp>
      <p:sp>
        <p:nvSpPr>
          <p:cNvPr id="5329" name="object 5329"/>
          <p:cNvSpPr/>
          <p:nvPr/>
        </p:nvSpPr>
        <p:spPr>
          <a:xfrm>
            <a:off x="7024115" y="3923538"/>
            <a:ext cx="163068" cy="200406"/>
          </a:xfrm>
          <a:custGeom>
            <a:avLst/>
            <a:gdLst/>
            <a:ahLst/>
            <a:cxnLst/>
            <a:rect l="l" t="t" r="r" b="b"/>
            <a:pathLst>
              <a:path w="163068" h="200405">
                <a:moveTo>
                  <a:pt x="1524" y="200405"/>
                </a:moveTo>
                <a:lnTo>
                  <a:pt x="163068" y="38099"/>
                </a:lnTo>
                <a:lnTo>
                  <a:pt x="162306" y="0"/>
                </a:lnTo>
                <a:lnTo>
                  <a:pt x="0" y="161543"/>
                </a:lnTo>
                <a:lnTo>
                  <a:pt x="1524" y="200405"/>
                </a:lnTo>
                <a:close/>
              </a:path>
            </a:pathLst>
          </a:custGeom>
          <a:solidFill>
            <a:srgbClr val="59E0E0"/>
          </a:solidFill>
        </p:spPr>
        <p:txBody>
          <a:bodyPr wrap="square" lIns="0" tIns="0" rIns="0" bIns="0" rtlCol="0">
            <a:noAutofit/>
          </a:bodyPr>
          <a:lstStyle/>
          <a:p>
            <a:endParaRPr/>
          </a:p>
        </p:txBody>
      </p:sp>
      <p:sp>
        <p:nvSpPr>
          <p:cNvPr id="5330" name="object 5330"/>
          <p:cNvSpPr/>
          <p:nvPr/>
        </p:nvSpPr>
        <p:spPr>
          <a:xfrm>
            <a:off x="7025639" y="3961638"/>
            <a:ext cx="161544" cy="162306"/>
          </a:xfrm>
          <a:custGeom>
            <a:avLst/>
            <a:gdLst/>
            <a:ahLst/>
            <a:cxnLst/>
            <a:rect l="l" t="t" r="r" b="b"/>
            <a:pathLst>
              <a:path w="161544" h="162305">
                <a:moveTo>
                  <a:pt x="0" y="162305"/>
                </a:moveTo>
                <a:lnTo>
                  <a:pt x="161544" y="0"/>
                </a:lnTo>
              </a:path>
            </a:pathLst>
          </a:custGeom>
          <a:ln w="762">
            <a:solidFill>
              <a:srgbClr val="59E0E0"/>
            </a:solidFill>
          </a:ln>
        </p:spPr>
        <p:txBody>
          <a:bodyPr wrap="square" lIns="0" tIns="0" rIns="0" bIns="0" rtlCol="0">
            <a:noAutofit/>
          </a:bodyPr>
          <a:lstStyle/>
          <a:p>
            <a:endParaRPr/>
          </a:p>
        </p:txBody>
      </p:sp>
      <p:sp>
        <p:nvSpPr>
          <p:cNvPr id="5331" name="object 5331"/>
          <p:cNvSpPr/>
          <p:nvPr/>
        </p:nvSpPr>
        <p:spPr>
          <a:xfrm>
            <a:off x="7022592" y="3893058"/>
            <a:ext cx="163830" cy="192024"/>
          </a:xfrm>
          <a:custGeom>
            <a:avLst/>
            <a:gdLst/>
            <a:ahLst/>
            <a:cxnLst/>
            <a:rect l="l" t="t" r="r" b="b"/>
            <a:pathLst>
              <a:path w="163829" h="192024">
                <a:moveTo>
                  <a:pt x="1524" y="192024"/>
                </a:moveTo>
                <a:lnTo>
                  <a:pt x="163830" y="30480"/>
                </a:lnTo>
                <a:lnTo>
                  <a:pt x="161544" y="0"/>
                </a:lnTo>
                <a:lnTo>
                  <a:pt x="0" y="162306"/>
                </a:lnTo>
                <a:lnTo>
                  <a:pt x="1524" y="192024"/>
                </a:lnTo>
                <a:close/>
              </a:path>
            </a:pathLst>
          </a:custGeom>
          <a:solidFill>
            <a:srgbClr val="59E0E0"/>
          </a:solidFill>
        </p:spPr>
        <p:txBody>
          <a:bodyPr wrap="square" lIns="0" tIns="0" rIns="0" bIns="0" rtlCol="0">
            <a:noAutofit/>
          </a:bodyPr>
          <a:lstStyle/>
          <a:p>
            <a:endParaRPr/>
          </a:p>
        </p:txBody>
      </p:sp>
      <p:sp>
        <p:nvSpPr>
          <p:cNvPr id="5332" name="object 5332"/>
          <p:cNvSpPr/>
          <p:nvPr/>
        </p:nvSpPr>
        <p:spPr>
          <a:xfrm>
            <a:off x="7024116" y="3923538"/>
            <a:ext cx="162306" cy="161544"/>
          </a:xfrm>
          <a:custGeom>
            <a:avLst/>
            <a:gdLst/>
            <a:ahLst/>
            <a:cxnLst/>
            <a:rect l="l" t="t" r="r" b="b"/>
            <a:pathLst>
              <a:path w="162305" h="161544">
                <a:moveTo>
                  <a:pt x="0" y="161544"/>
                </a:moveTo>
                <a:lnTo>
                  <a:pt x="162306" y="0"/>
                </a:lnTo>
              </a:path>
            </a:pathLst>
          </a:custGeom>
          <a:ln w="762">
            <a:solidFill>
              <a:srgbClr val="59E0E0"/>
            </a:solidFill>
          </a:ln>
        </p:spPr>
        <p:txBody>
          <a:bodyPr wrap="square" lIns="0" tIns="0" rIns="0" bIns="0" rtlCol="0">
            <a:noAutofit/>
          </a:bodyPr>
          <a:lstStyle/>
          <a:p>
            <a:endParaRPr/>
          </a:p>
        </p:txBody>
      </p:sp>
      <p:sp>
        <p:nvSpPr>
          <p:cNvPr id="5333" name="object 5333"/>
          <p:cNvSpPr/>
          <p:nvPr/>
        </p:nvSpPr>
        <p:spPr>
          <a:xfrm>
            <a:off x="7020306" y="3871722"/>
            <a:ext cx="163830" cy="183642"/>
          </a:xfrm>
          <a:custGeom>
            <a:avLst/>
            <a:gdLst/>
            <a:ahLst/>
            <a:cxnLst/>
            <a:rect l="l" t="t" r="r" b="b"/>
            <a:pathLst>
              <a:path w="163829" h="183641">
                <a:moveTo>
                  <a:pt x="2285" y="183642"/>
                </a:moveTo>
                <a:lnTo>
                  <a:pt x="163829" y="21336"/>
                </a:lnTo>
                <a:lnTo>
                  <a:pt x="161543" y="0"/>
                </a:lnTo>
                <a:lnTo>
                  <a:pt x="0" y="161544"/>
                </a:lnTo>
                <a:lnTo>
                  <a:pt x="2285" y="183642"/>
                </a:lnTo>
                <a:close/>
              </a:path>
            </a:pathLst>
          </a:custGeom>
          <a:solidFill>
            <a:srgbClr val="58DFDF"/>
          </a:solidFill>
        </p:spPr>
        <p:txBody>
          <a:bodyPr wrap="square" lIns="0" tIns="0" rIns="0" bIns="0" rtlCol="0">
            <a:noAutofit/>
          </a:bodyPr>
          <a:lstStyle/>
          <a:p>
            <a:endParaRPr/>
          </a:p>
        </p:txBody>
      </p:sp>
      <p:sp>
        <p:nvSpPr>
          <p:cNvPr id="5334" name="object 5334"/>
          <p:cNvSpPr/>
          <p:nvPr/>
        </p:nvSpPr>
        <p:spPr>
          <a:xfrm>
            <a:off x="7022592" y="3893058"/>
            <a:ext cx="161544" cy="162306"/>
          </a:xfrm>
          <a:custGeom>
            <a:avLst/>
            <a:gdLst/>
            <a:ahLst/>
            <a:cxnLst/>
            <a:rect l="l" t="t" r="r" b="b"/>
            <a:pathLst>
              <a:path w="161544" h="162305">
                <a:moveTo>
                  <a:pt x="0" y="162305"/>
                </a:moveTo>
                <a:lnTo>
                  <a:pt x="161544" y="0"/>
                </a:lnTo>
              </a:path>
            </a:pathLst>
          </a:custGeom>
          <a:ln w="762">
            <a:solidFill>
              <a:srgbClr val="58DFDF"/>
            </a:solidFill>
          </a:ln>
        </p:spPr>
        <p:txBody>
          <a:bodyPr wrap="square" lIns="0" tIns="0" rIns="0" bIns="0" rtlCol="0">
            <a:noAutofit/>
          </a:bodyPr>
          <a:lstStyle/>
          <a:p>
            <a:endParaRPr/>
          </a:p>
        </p:txBody>
      </p:sp>
      <p:sp>
        <p:nvSpPr>
          <p:cNvPr id="5335" name="object 5335"/>
          <p:cNvSpPr/>
          <p:nvPr/>
        </p:nvSpPr>
        <p:spPr>
          <a:xfrm>
            <a:off x="7018019" y="3860292"/>
            <a:ext cx="163830" cy="172974"/>
          </a:xfrm>
          <a:custGeom>
            <a:avLst/>
            <a:gdLst/>
            <a:ahLst/>
            <a:cxnLst/>
            <a:rect l="l" t="t" r="r" b="b"/>
            <a:pathLst>
              <a:path w="163829" h="172974">
                <a:moveTo>
                  <a:pt x="2285" y="172974"/>
                </a:moveTo>
                <a:lnTo>
                  <a:pt x="163829" y="11430"/>
                </a:lnTo>
                <a:lnTo>
                  <a:pt x="161543" y="0"/>
                </a:lnTo>
                <a:lnTo>
                  <a:pt x="0" y="161544"/>
                </a:lnTo>
                <a:lnTo>
                  <a:pt x="2285" y="172974"/>
                </a:lnTo>
                <a:close/>
              </a:path>
            </a:pathLst>
          </a:custGeom>
          <a:solidFill>
            <a:srgbClr val="58DFDF"/>
          </a:solidFill>
        </p:spPr>
        <p:txBody>
          <a:bodyPr wrap="square" lIns="0" tIns="0" rIns="0" bIns="0" rtlCol="0">
            <a:noAutofit/>
          </a:bodyPr>
          <a:lstStyle/>
          <a:p>
            <a:endParaRPr/>
          </a:p>
        </p:txBody>
      </p:sp>
      <p:sp>
        <p:nvSpPr>
          <p:cNvPr id="5336" name="object 5336"/>
          <p:cNvSpPr/>
          <p:nvPr/>
        </p:nvSpPr>
        <p:spPr>
          <a:xfrm>
            <a:off x="7020305" y="3871722"/>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337" name="object 5337"/>
          <p:cNvSpPr/>
          <p:nvPr/>
        </p:nvSpPr>
        <p:spPr>
          <a:xfrm>
            <a:off x="7014972" y="3848861"/>
            <a:ext cx="164592" cy="172974"/>
          </a:xfrm>
          <a:custGeom>
            <a:avLst/>
            <a:gdLst/>
            <a:ahLst/>
            <a:cxnLst/>
            <a:rect l="l" t="t" r="r" b="b"/>
            <a:pathLst>
              <a:path w="164592" h="172974">
                <a:moveTo>
                  <a:pt x="3048" y="172974"/>
                </a:moveTo>
                <a:lnTo>
                  <a:pt x="164592" y="11430"/>
                </a:lnTo>
                <a:lnTo>
                  <a:pt x="162306" y="0"/>
                </a:lnTo>
                <a:lnTo>
                  <a:pt x="0" y="161544"/>
                </a:lnTo>
                <a:lnTo>
                  <a:pt x="3048" y="172974"/>
                </a:lnTo>
                <a:close/>
              </a:path>
            </a:pathLst>
          </a:custGeom>
          <a:solidFill>
            <a:srgbClr val="58DFDF"/>
          </a:solidFill>
        </p:spPr>
        <p:txBody>
          <a:bodyPr wrap="square" lIns="0" tIns="0" rIns="0" bIns="0" rtlCol="0">
            <a:noAutofit/>
          </a:bodyPr>
          <a:lstStyle/>
          <a:p>
            <a:endParaRPr/>
          </a:p>
        </p:txBody>
      </p:sp>
      <p:sp>
        <p:nvSpPr>
          <p:cNvPr id="5338" name="object 5338"/>
          <p:cNvSpPr/>
          <p:nvPr/>
        </p:nvSpPr>
        <p:spPr>
          <a:xfrm>
            <a:off x="7018020" y="3860291"/>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5339" name="object 5339"/>
          <p:cNvSpPr/>
          <p:nvPr/>
        </p:nvSpPr>
        <p:spPr>
          <a:xfrm>
            <a:off x="7011924" y="3838193"/>
            <a:ext cx="165354" cy="172212"/>
          </a:xfrm>
          <a:custGeom>
            <a:avLst/>
            <a:gdLst/>
            <a:ahLst/>
            <a:cxnLst/>
            <a:rect l="l" t="t" r="r" b="b"/>
            <a:pathLst>
              <a:path w="165353" h="172212">
                <a:moveTo>
                  <a:pt x="3048" y="172212"/>
                </a:moveTo>
                <a:lnTo>
                  <a:pt x="165354" y="10668"/>
                </a:lnTo>
                <a:lnTo>
                  <a:pt x="161544" y="0"/>
                </a:lnTo>
                <a:lnTo>
                  <a:pt x="0" y="161544"/>
                </a:lnTo>
                <a:lnTo>
                  <a:pt x="3048" y="172212"/>
                </a:lnTo>
                <a:close/>
              </a:path>
            </a:pathLst>
          </a:custGeom>
          <a:solidFill>
            <a:srgbClr val="58DEDE"/>
          </a:solidFill>
        </p:spPr>
        <p:txBody>
          <a:bodyPr wrap="square" lIns="0" tIns="0" rIns="0" bIns="0" rtlCol="0">
            <a:noAutofit/>
          </a:bodyPr>
          <a:lstStyle/>
          <a:p>
            <a:endParaRPr/>
          </a:p>
        </p:txBody>
      </p:sp>
      <p:sp>
        <p:nvSpPr>
          <p:cNvPr id="5340" name="object 5340"/>
          <p:cNvSpPr/>
          <p:nvPr/>
        </p:nvSpPr>
        <p:spPr>
          <a:xfrm>
            <a:off x="7014972" y="3848861"/>
            <a:ext cx="162306" cy="161544"/>
          </a:xfrm>
          <a:custGeom>
            <a:avLst/>
            <a:gdLst/>
            <a:ahLst/>
            <a:cxnLst/>
            <a:rect l="l" t="t" r="r" b="b"/>
            <a:pathLst>
              <a:path w="162305" h="161544">
                <a:moveTo>
                  <a:pt x="0" y="161544"/>
                </a:moveTo>
                <a:lnTo>
                  <a:pt x="162306" y="0"/>
                </a:lnTo>
              </a:path>
            </a:pathLst>
          </a:custGeom>
          <a:ln w="762">
            <a:solidFill>
              <a:srgbClr val="58DEDE"/>
            </a:solidFill>
          </a:ln>
        </p:spPr>
        <p:txBody>
          <a:bodyPr wrap="square" lIns="0" tIns="0" rIns="0" bIns="0" rtlCol="0">
            <a:noAutofit/>
          </a:bodyPr>
          <a:lstStyle/>
          <a:p>
            <a:endParaRPr/>
          </a:p>
        </p:txBody>
      </p:sp>
      <p:sp>
        <p:nvSpPr>
          <p:cNvPr id="5341" name="object 5341"/>
          <p:cNvSpPr/>
          <p:nvPr/>
        </p:nvSpPr>
        <p:spPr>
          <a:xfrm>
            <a:off x="7008875" y="3828288"/>
            <a:ext cx="164592" cy="171450"/>
          </a:xfrm>
          <a:custGeom>
            <a:avLst/>
            <a:gdLst/>
            <a:ahLst/>
            <a:cxnLst/>
            <a:rect l="l" t="t" r="r" b="b"/>
            <a:pathLst>
              <a:path w="164592" h="171450">
                <a:moveTo>
                  <a:pt x="3048" y="171450"/>
                </a:moveTo>
                <a:lnTo>
                  <a:pt x="164592" y="9905"/>
                </a:lnTo>
                <a:lnTo>
                  <a:pt x="161544" y="0"/>
                </a:lnTo>
                <a:lnTo>
                  <a:pt x="0" y="161544"/>
                </a:lnTo>
                <a:lnTo>
                  <a:pt x="3048" y="171450"/>
                </a:lnTo>
                <a:close/>
              </a:path>
            </a:pathLst>
          </a:custGeom>
          <a:solidFill>
            <a:srgbClr val="58DDDD"/>
          </a:solidFill>
        </p:spPr>
        <p:txBody>
          <a:bodyPr wrap="square" lIns="0" tIns="0" rIns="0" bIns="0" rtlCol="0">
            <a:noAutofit/>
          </a:bodyPr>
          <a:lstStyle/>
          <a:p>
            <a:endParaRPr/>
          </a:p>
        </p:txBody>
      </p:sp>
      <p:sp>
        <p:nvSpPr>
          <p:cNvPr id="5342" name="object 5342"/>
          <p:cNvSpPr/>
          <p:nvPr/>
        </p:nvSpPr>
        <p:spPr>
          <a:xfrm>
            <a:off x="7011923" y="3838194"/>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5343" name="object 5343"/>
          <p:cNvSpPr/>
          <p:nvPr/>
        </p:nvSpPr>
        <p:spPr>
          <a:xfrm>
            <a:off x="7004304" y="3818382"/>
            <a:ext cx="166116" cy="171450"/>
          </a:xfrm>
          <a:custGeom>
            <a:avLst/>
            <a:gdLst/>
            <a:ahLst/>
            <a:cxnLst/>
            <a:rect l="l" t="t" r="r" b="b"/>
            <a:pathLst>
              <a:path w="166116" h="171450">
                <a:moveTo>
                  <a:pt x="4572" y="171450"/>
                </a:moveTo>
                <a:lnTo>
                  <a:pt x="166116" y="9905"/>
                </a:lnTo>
                <a:lnTo>
                  <a:pt x="161544" y="0"/>
                </a:lnTo>
                <a:lnTo>
                  <a:pt x="0" y="162306"/>
                </a:lnTo>
                <a:lnTo>
                  <a:pt x="4572" y="171450"/>
                </a:lnTo>
                <a:close/>
              </a:path>
            </a:pathLst>
          </a:custGeom>
          <a:solidFill>
            <a:srgbClr val="58DCDC"/>
          </a:solidFill>
        </p:spPr>
        <p:txBody>
          <a:bodyPr wrap="square" lIns="0" tIns="0" rIns="0" bIns="0" rtlCol="0">
            <a:noAutofit/>
          </a:bodyPr>
          <a:lstStyle/>
          <a:p>
            <a:endParaRPr/>
          </a:p>
        </p:txBody>
      </p:sp>
      <p:sp>
        <p:nvSpPr>
          <p:cNvPr id="5344" name="object 5344"/>
          <p:cNvSpPr/>
          <p:nvPr/>
        </p:nvSpPr>
        <p:spPr>
          <a:xfrm>
            <a:off x="7008876" y="3828288"/>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5345" name="object 5345"/>
          <p:cNvSpPr/>
          <p:nvPr/>
        </p:nvSpPr>
        <p:spPr>
          <a:xfrm>
            <a:off x="7006590" y="3823716"/>
            <a:ext cx="163830" cy="166116"/>
          </a:xfrm>
          <a:custGeom>
            <a:avLst/>
            <a:gdLst/>
            <a:ahLst/>
            <a:cxnLst/>
            <a:rect l="l" t="t" r="r" b="b"/>
            <a:pathLst>
              <a:path w="163829" h="166115">
                <a:moveTo>
                  <a:pt x="2285" y="166116"/>
                </a:moveTo>
                <a:lnTo>
                  <a:pt x="163829" y="4572"/>
                </a:lnTo>
                <a:lnTo>
                  <a:pt x="161543" y="0"/>
                </a:lnTo>
                <a:lnTo>
                  <a:pt x="0" y="161544"/>
                </a:lnTo>
                <a:lnTo>
                  <a:pt x="2285" y="166116"/>
                </a:lnTo>
                <a:close/>
              </a:path>
            </a:pathLst>
          </a:custGeom>
          <a:solidFill>
            <a:srgbClr val="58DCDC"/>
          </a:solidFill>
        </p:spPr>
        <p:txBody>
          <a:bodyPr wrap="square" lIns="0" tIns="0" rIns="0" bIns="0" rtlCol="0">
            <a:noAutofit/>
          </a:bodyPr>
          <a:lstStyle/>
          <a:p>
            <a:endParaRPr/>
          </a:p>
        </p:txBody>
      </p:sp>
      <p:sp>
        <p:nvSpPr>
          <p:cNvPr id="5346" name="object 5346"/>
          <p:cNvSpPr/>
          <p:nvPr/>
        </p:nvSpPr>
        <p:spPr>
          <a:xfrm>
            <a:off x="7004303" y="3818382"/>
            <a:ext cx="163830" cy="166878"/>
          </a:xfrm>
          <a:custGeom>
            <a:avLst/>
            <a:gdLst/>
            <a:ahLst/>
            <a:cxnLst/>
            <a:rect l="l" t="t" r="r" b="b"/>
            <a:pathLst>
              <a:path w="163829" h="166877">
                <a:moveTo>
                  <a:pt x="2285" y="166877"/>
                </a:moveTo>
                <a:lnTo>
                  <a:pt x="163829" y="5333"/>
                </a:lnTo>
                <a:lnTo>
                  <a:pt x="161543" y="0"/>
                </a:lnTo>
                <a:lnTo>
                  <a:pt x="0" y="162305"/>
                </a:lnTo>
                <a:lnTo>
                  <a:pt x="2285" y="166877"/>
                </a:lnTo>
                <a:close/>
              </a:path>
            </a:pathLst>
          </a:custGeom>
          <a:solidFill>
            <a:srgbClr val="57DBDB"/>
          </a:solidFill>
        </p:spPr>
        <p:txBody>
          <a:bodyPr wrap="square" lIns="0" tIns="0" rIns="0" bIns="0" rtlCol="0">
            <a:noAutofit/>
          </a:bodyPr>
          <a:lstStyle/>
          <a:p>
            <a:endParaRPr/>
          </a:p>
        </p:txBody>
      </p:sp>
      <p:sp>
        <p:nvSpPr>
          <p:cNvPr id="5347" name="object 5347"/>
          <p:cNvSpPr/>
          <p:nvPr/>
        </p:nvSpPr>
        <p:spPr>
          <a:xfrm>
            <a:off x="6999732" y="3809238"/>
            <a:ext cx="166116" cy="171450"/>
          </a:xfrm>
          <a:custGeom>
            <a:avLst/>
            <a:gdLst/>
            <a:ahLst/>
            <a:cxnLst/>
            <a:rect l="l" t="t" r="r" b="b"/>
            <a:pathLst>
              <a:path w="166116" h="171450">
                <a:moveTo>
                  <a:pt x="4572" y="171450"/>
                </a:moveTo>
                <a:lnTo>
                  <a:pt x="166116" y="9144"/>
                </a:lnTo>
                <a:lnTo>
                  <a:pt x="161544" y="0"/>
                </a:lnTo>
                <a:lnTo>
                  <a:pt x="0" y="162306"/>
                </a:lnTo>
                <a:lnTo>
                  <a:pt x="4572" y="171450"/>
                </a:lnTo>
                <a:close/>
              </a:path>
            </a:pathLst>
          </a:custGeom>
          <a:solidFill>
            <a:srgbClr val="57DADA"/>
          </a:solidFill>
        </p:spPr>
        <p:txBody>
          <a:bodyPr wrap="square" lIns="0" tIns="0" rIns="0" bIns="0" rtlCol="0">
            <a:noAutofit/>
          </a:bodyPr>
          <a:lstStyle/>
          <a:p>
            <a:endParaRPr/>
          </a:p>
        </p:txBody>
      </p:sp>
      <p:sp>
        <p:nvSpPr>
          <p:cNvPr id="5348" name="object 5348"/>
          <p:cNvSpPr/>
          <p:nvPr/>
        </p:nvSpPr>
        <p:spPr>
          <a:xfrm>
            <a:off x="7004304" y="3818382"/>
            <a:ext cx="161544" cy="162306"/>
          </a:xfrm>
          <a:custGeom>
            <a:avLst/>
            <a:gdLst/>
            <a:ahLst/>
            <a:cxnLst/>
            <a:rect l="l" t="t" r="r" b="b"/>
            <a:pathLst>
              <a:path w="161544" h="162305">
                <a:moveTo>
                  <a:pt x="0" y="162306"/>
                </a:moveTo>
                <a:lnTo>
                  <a:pt x="161544" y="0"/>
                </a:lnTo>
              </a:path>
            </a:pathLst>
          </a:custGeom>
          <a:ln w="762">
            <a:solidFill>
              <a:srgbClr val="57DADA"/>
            </a:solidFill>
          </a:ln>
        </p:spPr>
        <p:txBody>
          <a:bodyPr wrap="square" lIns="0" tIns="0" rIns="0" bIns="0" rtlCol="0">
            <a:noAutofit/>
          </a:bodyPr>
          <a:lstStyle/>
          <a:p>
            <a:endParaRPr/>
          </a:p>
        </p:txBody>
      </p:sp>
      <p:sp>
        <p:nvSpPr>
          <p:cNvPr id="5349" name="object 5349"/>
          <p:cNvSpPr/>
          <p:nvPr/>
        </p:nvSpPr>
        <p:spPr>
          <a:xfrm>
            <a:off x="7002018" y="3813810"/>
            <a:ext cx="163830" cy="166878"/>
          </a:xfrm>
          <a:custGeom>
            <a:avLst/>
            <a:gdLst/>
            <a:ahLst/>
            <a:cxnLst/>
            <a:rect l="l" t="t" r="r" b="b"/>
            <a:pathLst>
              <a:path w="163829" h="166877">
                <a:moveTo>
                  <a:pt x="2285" y="166877"/>
                </a:moveTo>
                <a:lnTo>
                  <a:pt x="163829" y="4571"/>
                </a:lnTo>
                <a:lnTo>
                  <a:pt x="161543" y="0"/>
                </a:lnTo>
                <a:lnTo>
                  <a:pt x="0" y="162305"/>
                </a:lnTo>
                <a:lnTo>
                  <a:pt x="2285" y="166877"/>
                </a:lnTo>
                <a:close/>
              </a:path>
            </a:pathLst>
          </a:custGeom>
          <a:solidFill>
            <a:srgbClr val="57DADA"/>
          </a:solidFill>
        </p:spPr>
        <p:txBody>
          <a:bodyPr wrap="square" lIns="0" tIns="0" rIns="0" bIns="0" rtlCol="0">
            <a:noAutofit/>
          </a:bodyPr>
          <a:lstStyle/>
          <a:p>
            <a:endParaRPr/>
          </a:p>
        </p:txBody>
      </p:sp>
      <p:sp>
        <p:nvSpPr>
          <p:cNvPr id="5350" name="object 5350"/>
          <p:cNvSpPr/>
          <p:nvPr/>
        </p:nvSpPr>
        <p:spPr>
          <a:xfrm>
            <a:off x="6999731" y="3809238"/>
            <a:ext cx="163830" cy="166878"/>
          </a:xfrm>
          <a:custGeom>
            <a:avLst/>
            <a:gdLst/>
            <a:ahLst/>
            <a:cxnLst/>
            <a:rect l="l" t="t" r="r" b="b"/>
            <a:pathLst>
              <a:path w="163829" h="166877">
                <a:moveTo>
                  <a:pt x="2285" y="166877"/>
                </a:moveTo>
                <a:lnTo>
                  <a:pt x="163829" y="4571"/>
                </a:lnTo>
                <a:lnTo>
                  <a:pt x="161543" y="0"/>
                </a:lnTo>
                <a:lnTo>
                  <a:pt x="0" y="162305"/>
                </a:lnTo>
                <a:lnTo>
                  <a:pt x="2285" y="166877"/>
                </a:lnTo>
                <a:close/>
              </a:path>
            </a:pathLst>
          </a:custGeom>
          <a:solidFill>
            <a:srgbClr val="56D8D8"/>
          </a:solidFill>
        </p:spPr>
        <p:txBody>
          <a:bodyPr wrap="square" lIns="0" tIns="0" rIns="0" bIns="0" rtlCol="0">
            <a:noAutofit/>
          </a:bodyPr>
          <a:lstStyle/>
          <a:p>
            <a:endParaRPr/>
          </a:p>
        </p:txBody>
      </p:sp>
      <p:sp>
        <p:nvSpPr>
          <p:cNvPr id="5351" name="object 5351"/>
          <p:cNvSpPr/>
          <p:nvPr/>
        </p:nvSpPr>
        <p:spPr>
          <a:xfrm>
            <a:off x="6995160" y="3800856"/>
            <a:ext cx="166116" cy="170688"/>
          </a:xfrm>
          <a:custGeom>
            <a:avLst/>
            <a:gdLst/>
            <a:ahLst/>
            <a:cxnLst/>
            <a:rect l="l" t="t" r="r" b="b"/>
            <a:pathLst>
              <a:path w="166116" h="170687">
                <a:moveTo>
                  <a:pt x="4572" y="170687"/>
                </a:moveTo>
                <a:lnTo>
                  <a:pt x="166116" y="8381"/>
                </a:lnTo>
                <a:lnTo>
                  <a:pt x="161544" y="0"/>
                </a:lnTo>
                <a:lnTo>
                  <a:pt x="0" y="161543"/>
                </a:lnTo>
                <a:lnTo>
                  <a:pt x="4572" y="170687"/>
                </a:lnTo>
                <a:close/>
              </a:path>
            </a:pathLst>
          </a:custGeom>
          <a:solidFill>
            <a:srgbClr val="55D7D7"/>
          </a:solidFill>
        </p:spPr>
        <p:txBody>
          <a:bodyPr wrap="square" lIns="0" tIns="0" rIns="0" bIns="0" rtlCol="0">
            <a:noAutofit/>
          </a:bodyPr>
          <a:lstStyle/>
          <a:p>
            <a:endParaRPr/>
          </a:p>
        </p:txBody>
      </p:sp>
      <p:sp>
        <p:nvSpPr>
          <p:cNvPr id="5352" name="object 5352"/>
          <p:cNvSpPr/>
          <p:nvPr/>
        </p:nvSpPr>
        <p:spPr>
          <a:xfrm>
            <a:off x="6999732" y="3809238"/>
            <a:ext cx="161544" cy="162306"/>
          </a:xfrm>
          <a:custGeom>
            <a:avLst/>
            <a:gdLst/>
            <a:ahLst/>
            <a:cxnLst/>
            <a:rect l="l" t="t" r="r" b="b"/>
            <a:pathLst>
              <a:path w="161544" h="162305">
                <a:moveTo>
                  <a:pt x="0" y="162305"/>
                </a:moveTo>
                <a:lnTo>
                  <a:pt x="161544" y="0"/>
                </a:lnTo>
              </a:path>
            </a:pathLst>
          </a:custGeom>
          <a:ln w="762">
            <a:solidFill>
              <a:srgbClr val="55D7D7"/>
            </a:solidFill>
          </a:ln>
        </p:spPr>
        <p:txBody>
          <a:bodyPr wrap="square" lIns="0" tIns="0" rIns="0" bIns="0" rtlCol="0">
            <a:noAutofit/>
          </a:bodyPr>
          <a:lstStyle/>
          <a:p>
            <a:endParaRPr/>
          </a:p>
        </p:txBody>
      </p:sp>
      <p:sp>
        <p:nvSpPr>
          <p:cNvPr id="5353" name="object 5353"/>
          <p:cNvSpPr/>
          <p:nvPr/>
        </p:nvSpPr>
        <p:spPr>
          <a:xfrm>
            <a:off x="6997446" y="3805428"/>
            <a:ext cx="163830" cy="166116"/>
          </a:xfrm>
          <a:custGeom>
            <a:avLst/>
            <a:gdLst/>
            <a:ahLst/>
            <a:cxnLst/>
            <a:rect l="l" t="t" r="r" b="b"/>
            <a:pathLst>
              <a:path w="163829" h="166115">
                <a:moveTo>
                  <a:pt x="2285" y="166116"/>
                </a:moveTo>
                <a:lnTo>
                  <a:pt x="163829" y="3810"/>
                </a:lnTo>
                <a:lnTo>
                  <a:pt x="161543" y="0"/>
                </a:lnTo>
                <a:lnTo>
                  <a:pt x="0" y="161544"/>
                </a:lnTo>
                <a:lnTo>
                  <a:pt x="2285" y="166116"/>
                </a:lnTo>
                <a:close/>
              </a:path>
            </a:pathLst>
          </a:custGeom>
          <a:solidFill>
            <a:srgbClr val="55D7D7"/>
          </a:solidFill>
        </p:spPr>
        <p:txBody>
          <a:bodyPr wrap="square" lIns="0" tIns="0" rIns="0" bIns="0" rtlCol="0">
            <a:noAutofit/>
          </a:bodyPr>
          <a:lstStyle/>
          <a:p>
            <a:endParaRPr/>
          </a:p>
        </p:txBody>
      </p:sp>
      <p:sp>
        <p:nvSpPr>
          <p:cNvPr id="5354" name="object 5354"/>
          <p:cNvSpPr/>
          <p:nvPr/>
        </p:nvSpPr>
        <p:spPr>
          <a:xfrm>
            <a:off x="6995159" y="3800856"/>
            <a:ext cx="163830" cy="166116"/>
          </a:xfrm>
          <a:custGeom>
            <a:avLst/>
            <a:gdLst/>
            <a:ahLst/>
            <a:cxnLst/>
            <a:rect l="l" t="t" r="r" b="b"/>
            <a:pathLst>
              <a:path w="163829" h="166115">
                <a:moveTo>
                  <a:pt x="2285" y="166116"/>
                </a:moveTo>
                <a:lnTo>
                  <a:pt x="163829" y="4572"/>
                </a:lnTo>
                <a:lnTo>
                  <a:pt x="161543" y="0"/>
                </a:lnTo>
                <a:lnTo>
                  <a:pt x="0" y="161544"/>
                </a:lnTo>
                <a:lnTo>
                  <a:pt x="2285" y="166116"/>
                </a:lnTo>
                <a:close/>
              </a:path>
            </a:pathLst>
          </a:custGeom>
          <a:solidFill>
            <a:srgbClr val="54D6D6"/>
          </a:solidFill>
        </p:spPr>
        <p:txBody>
          <a:bodyPr wrap="square" lIns="0" tIns="0" rIns="0" bIns="0" rtlCol="0">
            <a:noAutofit/>
          </a:bodyPr>
          <a:lstStyle/>
          <a:p>
            <a:endParaRPr/>
          </a:p>
        </p:txBody>
      </p:sp>
      <p:sp>
        <p:nvSpPr>
          <p:cNvPr id="5355" name="object 5355"/>
          <p:cNvSpPr/>
          <p:nvPr/>
        </p:nvSpPr>
        <p:spPr>
          <a:xfrm>
            <a:off x="6989826" y="3792473"/>
            <a:ext cx="166878" cy="169926"/>
          </a:xfrm>
          <a:custGeom>
            <a:avLst/>
            <a:gdLst/>
            <a:ahLst/>
            <a:cxnLst/>
            <a:rect l="l" t="t" r="r" b="b"/>
            <a:pathLst>
              <a:path w="166877" h="169925">
                <a:moveTo>
                  <a:pt x="5333" y="169925"/>
                </a:moveTo>
                <a:lnTo>
                  <a:pt x="166877" y="8381"/>
                </a:lnTo>
                <a:lnTo>
                  <a:pt x="161543" y="0"/>
                </a:lnTo>
                <a:lnTo>
                  <a:pt x="0" y="161543"/>
                </a:lnTo>
                <a:lnTo>
                  <a:pt x="5333" y="169925"/>
                </a:lnTo>
                <a:close/>
              </a:path>
            </a:pathLst>
          </a:custGeom>
          <a:solidFill>
            <a:srgbClr val="54D5D5"/>
          </a:solidFill>
        </p:spPr>
        <p:txBody>
          <a:bodyPr wrap="square" lIns="0" tIns="0" rIns="0" bIns="0" rtlCol="0">
            <a:noAutofit/>
          </a:bodyPr>
          <a:lstStyle/>
          <a:p>
            <a:endParaRPr/>
          </a:p>
        </p:txBody>
      </p:sp>
      <p:sp>
        <p:nvSpPr>
          <p:cNvPr id="5356" name="object 5356"/>
          <p:cNvSpPr/>
          <p:nvPr/>
        </p:nvSpPr>
        <p:spPr>
          <a:xfrm>
            <a:off x="6995160" y="3800855"/>
            <a:ext cx="161544" cy="161544"/>
          </a:xfrm>
          <a:custGeom>
            <a:avLst/>
            <a:gdLst/>
            <a:ahLst/>
            <a:cxnLst/>
            <a:rect l="l" t="t" r="r" b="b"/>
            <a:pathLst>
              <a:path w="161544" h="161544">
                <a:moveTo>
                  <a:pt x="0" y="161543"/>
                </a:moveTo>
                <a:lnTo>
                  <a:pt x="161544" y="0"/>
                </a:lnTo>
              </a:path>
            </a:pathLst>
          </a:custGeom>
          <a:ln w="762">
            <a:solidFill>
              <a:srgbClr val="54D5D5"/>
            </a:solidFill>
          </a:ln>
        </p:spPr>
        <p:txBody>
          <a:bodyPr wrap="square" lIns="0" tIns="0" rIns="0" bIns="0" rtlCol="0">
            <a:noAutofit/>
          </a:bodyPr>
          <a:lstStyle/>
          <a:p>
            <a:endParaRPr/>
          </a:p>
        </p:txBody>
      </p:sp>
      <p:sp>
        <p:nvSpPr>
          <p:cNvPr id="5357" name="object 5357"/>
          <p:cNvSpPr/>
          <p:nvPr/>
        </p:nvSpPr>
        <p:spPr>
          <a:xfrm>
            <a:off x="6992874" y="3797807"/>
            <a:ext cx="163830" cy="164592"/>
          </a:xfrm>
          <a:custGeom>
            <a:avLst/>
            <a:gdLst/>
            <a:ahLst/>
            <a:cxnLst/>
            <a:rect l="l" t="t" r="r" b="b"/>
            <a:pathLst>
              <a:path w="163829" h="164591">
                <a:moveTo>
                  <a:pt x="2285" y="164591"/>
                </a:moveTo>
                <a:lnTo>
                  <a:pt x="163829" y="3047"/>
                </a:lnTo>
                <a:lnTo>
                  <a:pt x="162305" y="0"/>
                </a:lnTo>
                <a:lnTo>
                  <a:pt x="0" y="161543"/>
                </a:lnTo>
                <a:lnTo>
                  <a:pt x="2285" y="164591"/>
                </a:lnTo>
                <a:close/>
              </a:path>
            </a:pathLst>
          </a:custGeom>
          <a:solidFill>
            <a:srgbClr val="54D5D5"/>
          </a:solidFill>
        </p:spPr>
        <p:txBody>
          <a:bodyPr wrap="square" lIns="0" tIns="0" rIns="0" bIns="0" rtlCol="0">
            <a:noAutofit/>
          </a:bodyPr>
          <a:lstStyle/>
          <a:p>
            <a:endParaRPr/>
          </a:p>
        </p:txBody>
      </p:sp>
      <p:sp>
        <p:nvSpPr>
          <p:cNvPr id="5358" name="object 5358"/>
          <p:cNvSpPr/>
          <p:nvPr/>
        </p:nvSpPr>
        <p:spPr>
          <a:xfrm>
            <a:off x="6991349" y="3795521"/>
            <a:ext cx="163829" cy="163830"/>
          </a:xfrm>
          <a:custGeom>
            <a:avLst/>
            <a:gdLst/>
            <a:ahLst/>
            <a:cxnLst/>
            <a:rect l="l" t="t" r="r" b="b"/>
            <a:pathLst>
              <a:path w="163829" h="163829">
                <a:moveTo>
                  <a:pt x="1524" y="163829"/>
                </a:moveTo>
                <a:lnTo>
                  <a:pt x="163830" y="2285"/>
                </a:lnTo>
                <a:lnTo>
                  <a:pt x="161544" y="0"/>
                </a:lnTo>
                <a:lnTo>
                  <a:pt x="0" y="161543"/>
                </a:lnTo>
                <a:lnTo>
                  <a:pt x="1524" y="163829"/>
                </a:lnTo>
                <a:close/>
              </a:path>
            </a:pathLst>
          </a:custGeom>
          <a:solidFill>
            <a:srgbClr val="53D4D4"/>
          </a:solidFill>
        </p:spPr>
        <p:txBody>
          <a:bodyPr wrap="square" lIns="0" tIns="0" rIns="0" bIns="0" rtlCol="0">
            <a:noAutofit/>
          </a:bodyPr>
          <a:lstStyle/>
          <a:p>
            <a:endParaRPr/>
          </a:p>
        </p:txBody>
      </p:sp>
      <p:sp>
        <p:nvSpPr>
          <p:cNvPr id="5359" name="object 5359"/>
          <p:cNvSpPr/>
          <p:nvPr/>
        </p:nvSpPr>
        <p:spPr>
          <a:xfrm>
            <a:off x="6989826" y="3792474"/>
            <a:ext cx="163068" cy="164592"/>
          </a:xfrm>
          <a:custGeom>
            <a:avLst/>
            <a:gdLst/>
            <a:ahLst/>
            <a:cxnLst/>
            <a:rect l="l" t="t" r="r" b="b"/>
            <a:pathLst>
              <a:path w="163068" h="164591">
                <a:moveTo>
                  <a:pt x="1524" y="164591"/>
                </a:moveTo>
                <a:lnTo>
                  <a:pt x="163068" y="3047"/>
                </a:lnTo>
                <a:lnTo>
                  <a:pt x="161544" y="0"/>
                </a:lnTo>
                <a:lnTo>
                  <a:pt x="0" y="161543"/>
                </a:lnTo>
                <a:lnTo>
                  <a:pt x="1524" y="164591"/>
                </a:lnTo>
                <a:close/>
              </a:path>
            </a:pathLst>
          </a:custGeom>
          <a:solidFill>
            <a:srgbClr val="53D3D3"/>
          </a:solidFill>
        </p:spPr>
        <p:txBody>
          <a:bodyPr wrap="square" lIns="0" tIns="0" rIns="0" bIns="0" rtlCol="0">
            <a:noAutofit/>
          </a:bodyPr>
          <a:lstStyle/>
          <a:p>
            <a:endParaRPr/>
          </a:p>
        </p:txBody>
      </p:sp>
      <p:sp>
        <p:nvSpPr>
          <p:cNvPr id="5360" name="object 5360"/>
          <p:cNvSpPr/>
          <p:nvPr/>
        </p:nvSpPr>
        <p:spPr>
          <a:xfrm>
            <a:off x="6983730" y="3785615"/>
            <a:ext cx="167640" cy="168402"/>
          </a:xfrm>
          <a:custGeom>
            <a:avLst/>
            <a:gdLst/>
            <a:ahLst/>
            <a:cxnLst/>
            <a:rect l="l" t="t" r="r" b="b"/>
            <a:pathLst>
              <a:path w="167640" h="168401">
                <a:moveTo>
                  <a:pt x="6096" y="168401"/>
                </a:moveTo>
                <a:lnTo>
                  <a:pt x="167640" y="6857"/>
                </a:lnTo>
                <a:lnTo>
                  <a:pt x="161544" y="0"/>
                </a:lnTo>
                <a:lnTo>
                  <a:pt x="0" y="161543"/>
                </a:lnTo>
                <a:lnTo>
                  <a:pt x="6096" y="168401"/>
                </a:lnTo>
                <a:close/>
              </a:path>
            </a:pathLst>
          </a:custGeom>
          <a:solidFill>
            <a:srgbClr val="53D2D2"/>
          </a:solidFill>
        </p:spPr>
        <p:txBody>
          <a:bodyPr wrap="square" lIns="0" tIns="0" rIns="0" bIns="0" rtlCol="0">
            <a:noAutofit/>
          </a:bodyPr>
          <a:lstStyle/>
          <a:p>
            <a:endParaRPr/>
          </a:p>
        </p:txBody>
      </p:sp>
      <p:sp>
        <p:nvSpPr>
          <p:cNvPr id="5361" name="object 5361"/>
          <p:cNvSpPr/>
          <p:nvPr/>
        </p:nvSpPr>
        <p:spPr>
          <a:xfrm>
            <a:off x="6989826" y="3792473"/>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5362" name="object 5362"/>
          <p:cNvSpPr/>
          <p:nvPr/>
        </p:nvSpPr>
        <p:spPr>
          <a:xfrm>
            <a:off x="6988302" y="3790949"/>
            <a:ext cx="163068" cy="163068"/>
          </a:xfrm>
          <a:custGeom>
            <a:avLst/>
            <a:gdLst/>
            <a:ahLst/>
            <a:cxnLst/>
            <a:rect l="l" t="t" r="r" b="b"/>
            <a:pathLst>
              <a:path w="163068" h="163067">
                <a:moveTo>
                  <a:pt x="1524" y="163068"/>
                </a:moveTo>
                <a:lnTo>
                  <a:pt x="163068" y="1524"/>
                </a:lnTo>
                <a:lnTo>
                  <a:pt x="161544" y="0"/>
                </a:lnTo>
                <a:lnTo>
                  <a:pt x="0" y="161544"/>
                </a:lnTo>
                <a:lnTo>
                  <a:pt x="1524" y="163068"/>
                </a:lnTo>
                <a:close/>
              </a:path>
            </a:pathLst>
          </a:custGeom>
          <a:solidFill>
            <a:srgbClr val="53D2D2"/>
          </a:solidFill>
        </p:spPr>
        <p:txBody>
          <a:bodyPr wrap="square" lIns="0" tIns="0" rIns="0" bIns="0" rtlCol="0">
            <a:noAutofit/>
          </a:bodyPr>
          <a:lstStyle/>
          <a:p>
            <a:endParaRPr/>
          </a:p>
        </p:txBody>
      </p:sp>
      <p:sp>
        <p:nvSpPr>
          <p:cNvPr id="5363" name="object 5363"/>
          <p:cNvSpPr/>
          <p:nvPr/>
        </p:nvSpPr>
        <p:spPr>
          <a:xfrm>
            <a:off x="6987539" y="3789426"/>
            <a:ext cx="162306" cy="163068"/>
          </a:xfrm>
          <a:custGeom>
            <a:avLst/>
            <a:gdLst/>
            <a:ahLst/>
            <a:cxnLst/>
            <a:rect l="l" t="t" r="r" b="b"/>
            <a:pathLst>
              <a:path w="162305" h="163067">
                <a:moveTo>
                  <a:pt x="761" y="163068"/>
                </a:moveTo>
                <a:lnTo>
                  <a:pt x="162305" y="1524"/>
                </a:lnTo>
                <a:lnTo>
                  <a:pt x="161543" y="0"/>
                </a:lnTo>
                <a:lnTo>
                  <a:pt x="0" y="161544"/>
                </a:lnTo>
                <a:lnTo>
                  <a:pt x="761" y="163068"/>
                </a:lnTo>
                <a:close/>
              </a:path>
            </a:pathLst>
          </a:custGeom>
          <a:solidFill>
            <a:srgbClr val="52D2D2"/>
          </a:solidFill>
        </p:spPr>
        <p:txBody>
          <a:bodyPr wrap="square" lIns="0" tIns="0" rIns="0" bIns="0" rtlCol="0">
            <a:noAutofit/>
          </a:bodyPr>
          <a:lstStyle/>
          <a:p>
            <a:endParaRPr/>
          </a:p>
        </p:txBody>
      </p:sp>
      <p:sp>
        <p:nvSpPr>
          <p:cNvPr id="5364" name="object 5364"/>
          <p:cNvSpPr/>
          <p:nvPr/>
        </p:nvSpPr>
        <p:spPr>
          <a:xfrm>
            <a:off x="6986015" y="3787902"/>
            <a:ext cx="163068" cy="163068"/>
          </a:xfrm>
          <a:custGeom>
            <a:avLst/>
            <a:gdLst/>
            <a:ahLst/>
            <a:cxnLst/>
            <a:rect l="l" t="t" r="r" b="b"/>
            <a:pathLst>
              <a:path w="163068" h="163067">
                <a:moveTo>
                  <a:pt x="1524" y="163067"/>
                </a:moveTo>
                <a:lnTo>
                  <a:pt x="163068" y="1523"/>
                </a:lnTo>
                <a:lnTo>
                  <a:pt x="161544" y="0"/>
                </a:lnTo>
                <a:lnTo>
                  <a:pt x="0" y="162305"/>
                </a:lnTo>
                <a:lnTo>
                  <a:pt x="1524" y="163067"/>
                </a:lnTo>
                <a:close/>
              </a:path>
            </a:pathLst>
          </a:custGeom>
          <a:solidFill>
            <a:srgbClr val="52D1D1"/>
          </a:solidFill>
        </p:spPr>
        <p:txBody>
          <a:bodyPr wrap="square" lIns="0" tIns="0" rIns="0" bIns="0" rtlCol="0">
            <a:noAutofit/>
          </a:bodyPr>
          <a:lstStyle/>
          <a:p>
            <a:endParaRPr/>
          </a:p>
        </p:txBody>
      </p:sp>
      <p:sp>
        <p:nvSpPr>
          <p:cNvPr id="5365" name="object 5365"/>
          <p:cNvSpPr/>
          <p:nvPr/>
        </p:nvSpPr>
        <p:spPr>
          <a:xfrm>
            <a:off x="6985254" y="3786377"/>
            <a:ext cx="162306" cy="163830"/>
          </a:xfrm>
          <a:custGeom>
            <a:avLst/>
            <a:gdLst/>
            <a:ahLst/>
            <a:cxnLst/>
            <a:rect l="l" t="t" r="r" b="b"/>
            <a:pathLst>
              <a:path w="162305" h="163829">
                <a:moveTo>
                  <a:pt x="761" y="163830"/>
                </a:moveTo>
                <a:lnTo>
                  <a:pt x="162305" y="1524"/>
                </a:lnTo>
                <a:lnTo>
                  <a:pt x="161543" y="0"/>
                </a:lnTo>
                <a:lnTo>
                  <a:pt x="0" y="162306"/>
                </a:lnTo>
                <a:lnTo>
                  <a:pt x="761" y="163830"/>
                </a:lnTo>
                <a:close/>
              </a:path>
            </a:pathLst>
          </a:custGeom>
          <a:solidFill>
            <a:srgbClr val="52D0D0"/>
          </a:solidFill>
        </p:spPr>
        <p:txBody>
          <a:bodyPr wrap="square" lIns="0" tIns="0" rIns="0" bIns="0" rtlCol="0">
            <a:noAutofit/>
          </a:bodyPr>
          <a:lstStyle/>
          <a:p>
            <a:endParaRPr/>
          </a:p>
        </p:txBody>
      </p:sp>
      <p:sp>
        <p:nvSpPr>
          <p:cNvPr id="5366" name="object 5366"/>
          <p:cNvSpPr/>
          <p:nvPr/>
        </p:nvSpPr>
        <p:spPr>
          <a:xfrm>
            <a:off x="6983730" y="3785615"/>
            <a:ext cx="163068" cy="163068"/>
          </a:xfrm>
          <a:custGeom>
            <a:avLst/>
            <a:gdLst/>
            <a:ahLst/>
            <a:cxnLst/>
            <a:rect l="l" t="t" r="r" b="b"/>
            <a:pathLst>
              <a:path w="163068" h="163067">
                <a:moveTo>
                  <a:pt x="1524" y="163067"/>
                </a:moveTo>
                <a:lnTo>
                  <a:pt x="163068" y="761"/>
                </a:lnTo>
                <a:lnTo>
                  <a:pt x="161544" y="0"/>
                </a:lnTo>
                <a:lnTo>
                  <a:pt x="0" y="161543"/>
                </a:lnTo>
                <a:lnTo>
                  <a:pt x="1524" y="163067"/>
                </a:lnTo>
                <a:close/>
              </a:path>
            </a:pathLst>
          </a:custGeom>
          <a:solidFill>
            <a:srgbClr val="52CFCF"/>
          </a:solidFill>
        </p:spPr>
        <p:txBody>
          <a:bodyPr wrap="square" lIns="0" tIns="0" rIns="0" bIns="0" rtlCol="0">
            <a:noAutofit/>
          </a:bodyPr>
          <a:lstStyle/>
          <a:p>
            <a:endParaRPr/>
          </a:p>
        </p:txBody>
      </p:sp>
      <p:sp>
        <p:nvSpPr>
          <p:cNvPr id="5367" name="object 5367"/>
          <p:cNvSpPr/>
          <p:nvPr/>
        </p:nvSpPr>
        <p:spPr>
          <a:xfrm>
            <a:off x="6977633" y="3778758"/>
            <a:ext cx="167640" cy="168402"/>
          </a:xfrm>
          <a:custGeom>
            <a:avLst/>
            <a:gdLst/>
            <a:ahLst/>
            <a:cxnLst/>
            <a:rect l="l" t="t" r="r" b="b"/>
            <a:pathLst>
              <a:path w="167640" h="168401">
                <a:moveTo>
                  <a:pt x="6096" y="168401"/>
                </a:moveTo>
                <a:lnTo>
                  <a:pt x="167640" y="6857"/>
                </a:lnTo>
                <a:lnTo>
                  <a:pt x="161544" y="0"/>
                </a:lnTo>
                <a:lnTo>
                  <a:pt x="0" y="161543"/>
                </a:lnTo>
                <a:lnTo>
                  <a:pt x="6096" y="168401"/>
                </a:lnTo>
                <a:close/>
              </a:path>
            </a:pathLst>
          </a:custGeom>
          <a:solidFill>
            <a:srgbClr val="52CECE"/>
          </a:solidFill>
        </p:spPr>
        <p:txBody>
          <a:bodyPr wrap="square" lIns="0" tIns="0" rIns="0" bIns="0" rtlCol="0">
            <a:noAutofit/>
          </a:bodyPr>
          <a:lstStyle/>
          <a:p>
            <a:endParaRPr/>
          </a:p>
        </p:txBody>
      </p:sp>
      <p:sp>
        <p:nvSpPr>
          <p:cNvPr id="5368" name="object 5368"/>
          <p:cNvSpPr/>
          <p:nvPr/>
        </p:nvSpPr>
        <p:spPr>
          <a:xfrm>
            <a:off x="6983729" y="3785616"/>
            <a:ext cx="161544" cy="161544"/>
          </a:xfrm>
          <a:custGeom>
            <a:avLst/>
            <a:gdLst/>
            <a:ahLst/>
            <a:cxnLst/>
            <a:rect l="l" t="t" r="r" b="b"/>
            <a:pathLst>
              <a:path w="161544" h="161544">
                <a:moveTo>
                  <a:pt x="0" y="161543"/>
                </a:moveTo>
                <a:lnTo>
                  <a:pt x="161544" y="0"/>
                </a:lnTo>
              </a:path>
            </a:pathLst>
          </a:custGeom>
          <a:ln w="762">
            <a:solidFill>
              <a:srgbClr val="52CECE"/>
            </a:solidFill>
          </a:ln>
        </p:spPr>
        <p:txBody>
          <a:bodyPr wrap="square" lIns="0" tIns="0" rIns="0" bIns="0" rtlCol="0">
            <a:noAutofit/>
          </a:bodyPr>
          <a:lstStyle/>
          <a:p>
            <a:endParaRPr/>
          </a:p>
        </p:txBody>
      </p:sp>
      <p:sp>
        <p:nvSpPr>
          <p:cNvPr id="5369" name="object 5369"/>
          <p:cNvSpPr/>
          <p:nvPr/>
        </p:nvSpPr>
        <p:spPr>
          <a:xfrm>
            <a:off x="6982205" y="3784092"/>
            <a:ext cx="163068" cy="163068"/>
          </a:xfrm>
          <a:custGeom>
            <a:avLst/>
            <a:gdLst/>
            <a:ahLst/>
            <a:cxnLst/>
            <a:rect l="l" t="t" r="r" b="b"/>
            <a:pathLst>
              <a:path w="163068" h="163067">
                <a:moveTo>
                  <a:pt x="1524" y="163067"/>
                </a:moveTo>
                <a:lnTo>
                  <a:pt x="163068" y="1523"/>
                </a:lnTo>
                <a:lnTo>
                  <a:pt x="162306" y="0"/>
                </a:lnTo>
                <a:lnTo>
                  <a:pt x="0" y="161543"/>
                </a:lnTo>
                <a:lnTo>
                  <a:pt x="1524" y="163067"/>
                </a:lnTo>
                <a:close/>
              </a:path>
            </a:pathLst>
          </a:custGeom>
          <a:solidFill>
            <a:srgbClr val="52CECE"/>
          </a:solidFill>
        </p:spPr>
        <p:txBody>
          <a:bodyPr wrap="square" lIns="0" tIns="0" rIns="0" bIns="0" rtlCol="0">
            <a:noAutofit/>
          </a:bodyPr>
          <a:lstStyle/>
          <a:p>
            <a:endParaRPr/>
          </a:p>
        </p:txBody>
      </p:sp>
      <p:sp>
        <p:nvSpPr>
          <p:cNvPr id="5370" name="object 5370"/>
          <p:cNvSpPr/>
          <p:nvPr/>
        </p:nvSpPr>
        <p:spPr>
          <a:xfrm>
            <a:off x="6981443" y="3782567"/>
            <a:ext cx="163068" cy="163068"/>
          </a:xfrm>
          <a:custGeom>
            <a:avLst/>
            <a:gdLst/>
            <a:ahLst/>
            <a:cxnLst/>
            <a:rect l="l" t="t" r="r" b="b"/>
            <a:pathLst>
              <a:path w="163068" h="163067">
                <a:moveTo>
                  <a:pt x="761" y="163068"/>
                </a:moveTo>
                <a:lnTo>
                  <a:pt x="163067" y="1524"/>
                </a:lnTo>
                <a:lnTo>
                  <a:pt x="161543" y="0"/>
                </a:lnTo>
                <a:lnTo>
                  <a:pt x="0" y="161544"/>
                </a:lnTo>
                <a:lnTo>
                  <a:pt x="761" y="163068"/>
                </a:lnTo>
                <a:close/>
              </a:path>
            </a:pathLst>
          </a:custGeom>
          <a:solidFill>
            <a:srgbClr val="51CDCD"/>
          </a:solidFill>
        </p:spPr>
        <p:txBody>
          <a:bodyPr wrap="square" lIns="0" tIns="0" rIns="0" bIns="0" rtlCol="0">
            <a:noAutofit/>
          </a:bodyPr>
          <a:lstStyle/>
          <a:p>
            <a:endParaRPr/>
          </a:p>
        </p:txBody>
      </p:sp>
      <p:sp>
        <p:nvSpPr>
          <p:cNvPr id="5371" name="object 5371"/>
          <p:cNvSpPr/>
          <p:nvPr/>
        </p:nvSpPr>
        <p:spPr>
          <a:xfrm>
            <a:off x="6979920" y="3781805"/>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51CBCB"/>
          </a:solidFill>
        </p:spPr>
        <p:txBody>
          <a:bodyPr wrap="square" lIns="0" tIns="0" rIns="0" bIns="0" rtlCol="0">
            <a:noAutofit/>
          </a:bodyPr>
          <a:lstStyle/>
          <a:p>
            <a:endParaRPr/>
          </a:p>
        </p:txBody>
      </p:sp>
      <p:sp>
        <p:nvSpPr>
          <p:cNvPr id="5372" name="object 5372"/>
          <p:cNvSpPr/>
          <p:nvPr/>
        </p:nvSpPr>
        <p:spPr>
          <a:xfrm>
            <a:off x="6979158" y="3780281"/>
            <a:ext cx="162306" cy="163068"/>
          </a:xfrm>
          <a:custGeom>
            <a:avLst/>
            <a:gdLst/>
            <a:ahLst/>
            <a:cxnLst/>
            <a:rect l="l" t="t" r="r" b="b"/>
            <a:pathLst>
              <a:path w="162305" h="163067">
                <a:moveTo>
                  <a:pt x="761" y="163067"/>
                </a:moveTo>
                <a:lnTo>
                  <a:pt x="162305" y="1523"/>
                </a:lnTo>
                <a:lnTo>
                  <a:pt x="161543" y="0"/>
                </a:lnTo>
                <a:lnTo>
                  <a:pt x="0" y="161543"/>
                </a:lnTo>
                <a:lnTo>
                  <a:pt x="761" y="163067"/>
                </a:lnTo>
                <a:close/>
              </a:path>
            </a:pathLst>
          </a:custGeom>
          <a:solidFill>
            <a:srgbClr val="50CACA"/>
          </a:solidFill>
        </p:spPr>
        <p:txBody>
          <a:bodyPr wrap="square" lIns="0" tIns="0" rIns="0" bIns="0" rtlCol="0">
            <a:noAutofit/>
          </a:bodyPr>
          <a:lstStyle/>
          <a:p>
            <a:endParaRPr/>
          </a:p>
        </p:txBody>
      </p:sp>
      <p:sp>
        <p:nvSpPr>
          <p:cNvPr id="5373" name="object 5373"/>
          <p:cNvSpPr/>
          <p:nvPr/>
        </p:nvSpPr>
        <p:spPr>
          <a:xfrm>
            <a:off x="6977633" y="3778758"/>
            <a:ext cx="163068" cy="163068"/>
          </a:xfrm>
          <a:custGeom>
            <a:avLst/>
            <a:gdLst/>
            <a:ahLst/>
            <a:cxnLst/>
            <a:rect l="l" t="t" r="r" b="b"/>
            <a:pathLst>
              <a:path w="163068" h="163067">
                <a:moveTo>
                  <a:pt x="1524" y="163067"/>
                </a:moveTo>
                <a:lnTo>
                  <a:pt x="163068" y="1523"/>
                </a:lnTo>
                <a:lnTo>
                  <a:pt x="161544" y="0"/>
                </a:lnTo>
                <a:lnTo>
                  <a:pt x="0" y="161543"/>
                </a:lnTo>
                <a:lnTo>
                  <a:pt x="1524" y="163067"/>
                </a:lnTo>
                <a:close/>
              </a:path>
            </a:pathLst>
          </a:custGeom>
          <a:solidFill>
            <a:srgbClr val="50C9C9"/>
          </a:solidFill>
        </p:spPr>
        <p:txBody>
          <a:bodyPr wrap="square" lIns="0" tIns="0" rIns="0" bIns="0" rtlCol="0">
            <a:noAutofit/>
          </a:bodyPr>
          <a:lstStyle/>
          <a:p>
            <a:endParaRPr/>
          </a:p>
        </p:txBody>
      </p:sp>
      <p:sp>
        <p:nvSpPr>
          <p:cNvPr id="5374" name="object 5374"/>
          <p:cNvSpPr/>
          <p:nvPr/>
        </p:nvSpPr>
        <p:spPr>
          <a:xfrm>
            <a:off x="6970775" y="3773423"/>
            <a:ext cx="168402" cy="166878"/>
          </a:xfrm>
          <a:custGeom>
            <a:avLst/>
            <a:gdLst/>
            <a:ahLst/>
            <a:cxnLst/>
            <a:rect l="l" t="t" r="r" b="b"/>
            <a:pathLst>
              <a:path w="168401" h="166877">
                <a:moveTo>
                  <a:pt x="6857" y="166877"/>
                </a:moveTo>
                <a:lnTo>
                  <a:pt x="168401" y="5333"/>
                </a:lnTo>
                <a:lnTo>
                  <a:pt x="161543" y="0"/>
                </a:lnTo>
                <a:lnTo>
                  <a:pt x="0" y="161543"/>
                </a:lnTo>
                <a:lnTo>
                  <a:pt x="6857" y="166877"/>
                </a:lnTo>
                <a:close/>
              </a:path>
            </a:pathLst>
          </a:custGeom>
          <a:solidFill>
            <a:srgbClr val="50C8C8"/>
          </a:solidFill>
        </p:spPr>
        <p:txBody>
          <a:bodyPr wrap="square" lIns="0" tIns="0" rIns="0" bIns="0" rtlCol="0">
            <a:noAutofit/>
          </a:bodyPr>
          <a:lstStyle/>
          <a:p>
            <a:endParaRPr/>
          </a:p>
        </p:txBody>
      </p:sp>
      <p:sp>
        <p:nvSpPr>
          <p:cNvPr id="5375" name="object 5375"/>
          <p:cNvSpPr/>
          <p:nvPr/>
        </p:nvSpPr>
        <p:spPr>
          <a:xfrm>
            <a:off x="6977633" y="3778757"/>
            <a:ext cx="161544" cy="161544"/>
          </a:xfrm>
          <a:custGeom>
            <a:avLst/>
            <a:gdLst/>
            <a:ahLst/>
            <a:cxnLst/>
            <a:rect l="l" t="t" r="r" b="b"/>
            <a:pathLst>
              <a:path w="161544" h="161544">
                <a:moveTo>
                  <a:pt x="0" y="161544"/>
                </a:moveTo>
                <a:lnTo>
                  <a:pt x="161544" y="0"/>
                </a:lnTo>
              </a:path>
            </a:pathLst>
          </a:custGeom>
          <a:ln w="762">
            <a:solidFill>
              <a:srgbClr val="50C8C8"/>
            </a:solidFill>
          </a:ln>
        </p:spPr>
        <p:txBody>
          <a:bodyPr wrap="square" lIns="0" tIns="0" rIns="0" bIns="0" rtlCol="0">
            <a:noAutofit/>
          </a:bodyPr>
          <a:lstStyle/>
          <a:p>
            <a:endParaRPr/>
          </a:p>
        </p:txBody>
      </p:sp>
      <p:sp>
        <p:nvSpPr>
          <p:cNvPr id="5376" name="object 5376"/>
          <p:cNvSpPr/>
          <p:nvPr/>
        </p:nvSpPr>
        <p:spPr>
          <a:xfrm>
            <a:off x="6976871" y="3777995"/>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50C8C8"/>
          </a:solidFill>
        </p:spPr>
        <p:txBody>
          <a:bodyPr wrap="square" lIns="0" tIns="0" rIns="0" bIns="0" rtlCol="0">
            <a:noAutofit/>
          </a:bodyPr>
          <a:lstStyle/>
          <a:p>
            <a:endParaRPr/>
          </a:p>
        </p:txBody>
      </p:sp>
      <p:sp>
        <p:nvSpPr>
          <p:cNvPr id="5377" name="object 5377"/>
          <p:cNvSpPr/>
          <p:nvPr/>
        </p:nvSpPr>
        <p:spPr>
          <a:xfrm>
            <a:off x="6976110" y="3777233"/>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FC7C7"/>
          </a:solidFill>
        </p:spPr>
        <p:txBody>
          <a:bodyPr wrap="square" lIns="0" tIns="0" rIns="0" bIns="0" rtlCol="0">
            <a:noAutofit/>
          </a:bodyPr>
          <a:lstStyle/>
          <a:p>
            <a:endParaRPr/>
          </a:p>
        </p:txBody>
      </p:sp>
      <p:sp>
        <p:nvSpPr>
          <p:cNvPr id="5378" name="object 5378"/>
          <p:cNvSpPr/>
          <p:nvPr/>
        </p:nvSpPr>
        <p:spPr>
          <a:xfrm>
            <a:off x="6974586" y="3776471"/>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FC6C6"/>
          </a:solidFill>
        </p:spPr>
        <p:txBody>
          <a:bodyPr wrap="square" lIns="0" tIns="0" rIns="0" bIns="0" rtlCol="0">
            <a:noAutofit/>
          </a:bodyPr>
          <a:lstStyle/>
          <a:p>
            <a:endParaRPr/>
          </a:p>
        </p:txBody>
      </p:sp>
      <p:sp>
        <p:nvSpPr>
          <p:cNvPr id="5379" name="object 5379"/>
          <p:cNvSpPr/>
          <p:nvPr/>
        </p:nvSpPr>
        <p:spPr>
          <a:xfrm>
            <a:off x="6973823" y="3775710"/>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EC5C5"/>
          </a:solidFill>
        </p:spPr>
        <p:txBody>
          <a:bodyPr wrap="square" lIns="0" tIns="0" rIns="0" bIns="0" rtlCol="0">
            <a:noAutofit/>
          </a:bodyPr>
          <a:lstStyle/>
          <a:p>
            <a:endParaRPr/>
          </a:p>
        </p:txBody>
      </p:sp>
      <p:sp>
        <p:nvSpPr>
          <p:cNvPr id="5380" name="object 5380"/>
          <p:cNvSpPr/>
          <p:nvPr/>
        </p:nvSpPr>
        <p:spPr>
          <a:xfrm>
            <a:off x="6973061" y="3774948"/>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EC5C5"/>
          </a:solidFill>
        </p:spPr>
        <p:txBody>
          <a:bodyPr wrap="square" lIns="0" tIns="0" rIns="0" bIns="0" rtlCol="0">
            <a:noAutofit/>
          </a:bodyPr>
          <a:lstStyle/>
          <a:p>
            <a:endParaRPr/>
          </a:p>
        </p:txBody>
      </p:sp>
      <p:sp>
        <p:nvSpPr>
          <p:cNvPr id="5381" name="object 5381"/>
          <p:cNvSpPr/>
          <p:nvPr/>
        </p:nvSpPr>
        <p:spPr>
          <a:xfrm>
            <a:off x="6972299" y="3774186"/>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DC4C4"/>
          </a:solidFill>
        </p:spPr>
        <p:txBody>
          <a:bodyPr wrap="square" lIns="0" tIns="0" rIns="0" bIns="0" rtlCol="0">
            <a:noAutofit/>
          </a:bodyPr>
          <a:lstStyle/>
          <a:p>
            <a:endParaRPr/>
          </a:p>
        </p:txBody>
      </p:sp>
      <p:sp>
        <p:nvSpPr>
          <p:cNvPr id="5382" name="object 5382"/>
          <p:cNvSpPr/>
          <p:nvPr/>
        </p:nvSpPr>
        <p:spPr>
          <a:xfrm>
            <a:off x="6970776" y="3773423"/>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DC3C3"/>
          </a:solidFill>
        </p:spPr>
        <p:txBody>
          <a:bodyPr wrap="square" lIns="0" tIns="0" rIns="0" bIns="0" rtlCol="0">
            <a:noAutofit/>
          </a:bodyPr>
          <a:lstStyle/>
          <a:p>
            <a:endParaRPr/>
          </a:p>
        </p:txBody>
      </p:sp>
      <p:sp>
        <p:nvSpPr>
          <p:cNvPr id="5383" name="object 5383"/>
          <p:cNvSpPr/>
          <p:nvPr/>
        </p:nvSpPr>
        <p:spPr>
          <a:xfrm>
            <a:off x="6963918" y="3768851"/>
            <a:ext cx="168402" cy="166116"/>
          </a:xfrm>
          <a:custGeom>
            <a:avLst/>
            <a:gdLst/>
            <a:ahLst/>
            <a:cxnLst/>
            <a:rect l="l" t="t" r="r" b="b"/>
            <a:pathLst>
              <a:path w="168401" h="166115">
                <a:moveTo>
                  <a:pt x="6857" y="166116"/>
                </a:moveTo>
                <a:lnTo>
                  <a:pt x="168401" y="4572"/>
                </a:lnTo>
                <a:lnTo>
                  <a:pt x="161543" y="0"/>
                </a:lnTo>
                <a:lnTo>
                  <a:pt x="0" y="162306"/>
                </a:lnTo>
                <a:lnTo>
                  <a:pt x="6857" y="166116"/>
                </a:lnTo>
                <a:close/>
              </a:path>
            </a:pathLst>
          </a:custGeom>
          <a:solidFill>
            <a:srgbClr val="4DC2C2"/>
          </a:solidFill>
        </p:spPr>
        <p:txBody>
          <a:bodyPr wrap="square" lIns="0" tIns="0" rIns="0" bIns="0" rtlCol="0">
            <a:noAutofit/>
          </a:bodyPr>
          <a:lstStyle/>
          <a:p>
            <a:endParaRPr/>
          </a:p>
        </p:txBody>
      </p:sp>
      <p:sp>
        <p:nvSpPr>
          <p:cNvPr id="5384" name="object 5384"/>
          <p:cNvSpPr/>
          <p:nvPr/>
        </p:nvSpPr>
        <p:spPr>
          <a:xfrm>
            <a:off x="6970776" y="3773423"/>
            <a:ext cx="161544" cy="161544"/>
          </a:xfrm>
          <a:custGeom>
            <a:avLst/>
            <a:gdLst/>
            <a:ahLst/>
            <a:cxnLst/>
            <a:rect l="l" t="t" r="r" b="b"/>
            <a:pathLst>
              <a:path w="161544" h="161544">
                <a:moveTo>
                  <a:pt x="0" y="161544"/>
                </a:moveTo>
                <a:lnTo>
                  <a:pt x="161544" y="0"/>
                </a:lnTo>
              </a:path>
            </a:pathLst>
          </a:custGeom>
          <a:ln w="762">
            <a:solidFill>
              <a:srgbClr val="4DC2C2"/>
            </a:solidFill>
          </a:ln>
        </p:spPr>
        <p:txBody>
          <a:bodyPr wrap="square" lIns="0" tIns="0" rIns="0" bIns="0" rtlCol="0">
            <a:noAutofit/>
          </a:bodyPr>
          <a:lstStyle/>
          <a:p>
            <a:endParaRPr/>
          </a:p>
        </p:txBody>
      </p:sp>
      <p:sp>
        <p:nvSpPr>
          <p:cNvPr id="5385" name="object 5385"/>
          <p:cNvSpPr/>
          <p:nvPr/>
        </p:nvSpPr>
        <p:spPr>
          <a:xfrm>
            <a:off x="6970014" y="3772661"/>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4DC2C2"/>
          </a:solidFill>
        </p:spPr>
        <p:txBody>
          <a:bodyPr wrap="square" lIns="0" tIns="0" rIns="0" bIns="0" rtlCol="0">
            <a:noAutofit/>
          </a:bodyPr>
          <a:lstStyle/>
          <a:p>
            <a:endParaRPr/>
          </a:p>
        </p:txBody>
      </p:sp>
      <p:sp>
        <p:nvSpPr>
          <p:cNvPr id="5386" name="object 5386"/>
          <p:cNvSpPr/>
          <p:nvPr/>
        </p:nvSpPr>
        <p:spPr>
          <a:xfrm>
            <a:off x="6969252" y="3772661"/>
            <a:ext cx="162306" cy="161544"/>
          </a:xfrm>
          <a:custGeom>
            <a:avLst/>
            <a:gdLst/>
            <a:ahLst/>
            <a:cxnLst/>
            <a:rect l="l" t="t" r="r" b="b"/>
            <a:pathLst>
              <a:path w="162305" h="161544">
                <a:moveTo>
                  <a:pt x="761" y="161544"/>
                </a:moveTo>
                <a:lnTo>
                  <a:pt x="162305" y="0"/>
                </a:lnTo>
                <a:lnTo>
                  <a:pt x="161543" y="0"/>
                </a:lnTo>
                <a:lnTo>
                  <a:pt x="0" y="161544"/>
                </a:lnTo>
                <a:lnTo>
                  <a:pt x="761" y="161544"/>
                </a:lnTo>
                <a:close/>
              </a:path>
            </a:pathLst>
          </a:custGeom>
          <a:solidFill>
            <a:srgbClr val="4CC1C1"/>
          </a:solidFill>
        </p:spPr>
        <p:txBody>
          <a:bodyPr wrap="square" lIns="0" tIns="0" rIns="0" bIns="0" rtlCol="0">
            <a:noAutofit/>
          </a:bodyPr>
          <a:lstStyle/>
          <a:p>
            <a:endParaRPr/>
          </a:p>
        </p:txBody>
      </p:sp>
      <p:sp>
        <p:nvSpPr>
          <p:cNvPr id="5387" name="object 5387"/>
          <p:cNvSpPr/>
          <p:nvPr/>
        </p:nvSpPr>
        <p:spPr>
          <a:xfrm>
            <a:off x="6967727" y="3771899"/>
            <a:ext cx="163068" cy="162306"/>
          </a:xfrm>
          <a:custGeom>
            <a:avLst/>
            <a:gdLst/>
            <a:ahLst/>
            <a:cxnLst/>
            <a:rect l="l" t="t" r="r" b="b"/>
            <a:pathLst>
              <a:path w="163068" h="162305">
                <a:moveTo>
                  <a:pt x="1524" y="162305"/>
                </a:moveTo>
                <a:lnTo>
                  <a:pt x="163068" y="761"/>
                </a:lnTo>
                <a:lnTo>
                  <a:pt x="162306" y="0"/>
                </a:lnTo>
                <a:lnTo>
                  <a:pt x="0" y="161543"/>
                </a:lnTo>
                <a:lnTo>
                  <a:pt x="1524" y="162305"/>
                </a:lnTo>
                <a:close/>
              </a:path>
            </a:pathLst>
          </a:custGeom>
          <a:solidFill>
            <a:srgbClr val="4CBFC0"/>
          </a:solidFill>
        </p:spPr>
        <p:txBody>
          <a:bodyPr wrap="square" lIns="0" tIns="0" rIns="0" bIns="0" rtlCol="0">
            <a:noAutofit/>
          </a:bodyPr>
          <a:lstStyle/>
          <a:p>
            <a:endParaRPr/>
          </a:p>
        </p:txBody>
      </p:sp>
      <p:sp>
        <p:nvSpPr>
          <p:cNvPr id="5388" name="object 5388"/>
          <p:cNvSpPr/>
          <p:nvPr/>
        </p:nvSpPr>
        <p:spPr>
          <a:xfrm>
            <a:off x="6966965" y="3771138"/>
            <a:ext cx="163068" cy="162306"/>
          </a:xfrm>
          <a:custGeom>
            <a:avLst/>
            <a:gdLst/>
            <a:ahLst/>
            <a:cxnLst/>
            <a:rect l="l" t="t" r="r" b="b"/>
            <a:pathLst>
              <a:path w="163068" h="162305">
                <a:moveTo>
                  <a:pt x="761" y="162305"/>
                </a:moveTo>
                <a:lnTo>
                  <a:pt x="163067" y="761"/>
                </a:lnTo>
                <a:lnTo>
                  <a:pt x="161543" y="0"/>
                </a:lnTo>
                <a:lnTo>
                  <a:pt x="0" y="161543"/>
                </a:lnTo>
                <a:lnTo>
                  <a:pt x="761" y="162305"/>
                </a:lnTo>
                <a:close/>
              </a:path>
            </a:pathLst>
          </a:custGeom>
          <a:solidFill>
            <a:srgbClr val="4ABEBE"/>
          </a:solidFill>
        </p:spPr>
        <p:txBody>
          <a:bodyPr wrap="square" lIns="0" tIns="0" rIns="0" bIns="0" rtlCol="0">
            <a:noAutofit/>
          </a:bodyPr>
          <a:lstStyle/>
          <a:p>
            <a:endParaRPr/>
          </a:p>
        </p:txBody>
      </p:sp>
      <p:sp>
        <p:nvSpPr>
          <p:cNvPr id="5389" name="object 5389"/>
          <p:cNvSpPr/>
          <p:nvPr/>
        </p:nvSpPr>
        <p:spPr>
          <a:xfrm>
            <a:off x="6966204" y="3770376"/>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4ABDBD"/>
          </a:solidFill>
        </p:spPr>
        <p:txBody>
          <a:bodyPr wrap="square" lIns="0" tIns="0" rIns="0" bIns="0" rtlCol="0">
            <a:noAutofit/>
          </a:bodyPr>
          <a:lstStyle/>
          <a:p>
            <a:endParaRPr/>
          </a:p>
        </p:txBody>
      </p:sp>
      <p:sp>
        <p:nvSpPr>
          <p:cNvPr id="5390" name="object 5390"/>
          <p:cNvSpPr/>
          <p:nvPr/>
        </p:nvSpPr>
        <p:spPr>
          <a:xfrm>
            <a:off x="6965442" y="3769614"/>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9BCBC"/>
          </a:solidFill>
        </p:spPr>
        <p:txBody>
          <a:bodyPr wrap="square" lIns="0" tIns="0" rIns="0" bIns="0" rtlCol="0">
            <a:noAutofit/>
          </a:bodyPr>
          <a:lstStyle/>
          <a:p>
            <a:endParaRPr/>
          </a:p>
        </p:txBody>
      </p:sp>
      <p:sp>
        <p:nvSpPr>
          <p:cNvPr id="5391" name="object 5391"/>
          <p:cNvSpPr/>
          <p:nvPr/>
        </p:nvSpPr>
        <p:spPr>
          <a:xfrm>
            <a:off x="6963918" y="3768851"/>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49BBBB"/>
          </a:solidFill>
        </p:spPr>
        <p:txBody>
          <a:bodyPr wrap="square" lIns="0" tIns="0" rIns="0" bIns="0" rtlCol="0">
            <a:noAutofit/>
          </a:bodyPr>
          <a:lstStyle/>
          <a:p>
            <a:endParaRPr/>
          </a:p>
        </p:txBody>
      </p:sp>
      <p:sp>
        <p:nvSpPr>
          <p:cNvPr id="5392" name="object 5392"/>
          <p:cNvSpPr/>
          <p:nvPr/>
        </p:nvSpPr>
        <p:spPr>
          <a:xfrm>
            <a:off x="6957059" y="3765803"/>
            <a:ext cx="168402" cy="165354"/>
          </a:xfrm>
          <a:custGeom>
            <a:avLst/>
            <a:gdLst/>
            <a:ahLst/>
            <a:cxnLst/>
            <a:rect l="l" t="t" r="r" b="b"/>
            <a:pathLst>
              <a:path w="168401" h="165353">
                <a:moveTo>
                  <a:pt x="6857" y="165354"/>
                </a:moveTo>
                <a:lnTo>
                  <a:pt x="168401" y="3048"/>
                </a:lnTo>
                <a:lnTo>
                  <a:pt x="161543" y="0"/>
                </a:lnTo>
                <a:lnTo>
                  <a:pt x="0" y="161544"/>
                </a:lnTo>
                <a:lnTo>
                  <a:pt x="6857" y="165354"/>
                </a:lnTo>
                <a:close/>
              </a:path>
            </a:pathLst>
          </a:custGeom>
          <a:solidFill>
            <a:srgbClr val="49BABA"/>
          </a:solidFill>
        </p:spPr>
        <p:txBody>
          <a:bodyPr wrap="square" lIns="0" tIns="0" rIns="0" bIns="0" rtlCol="0">
            <a:noAutofit/>
          </a:bodyPr>
          <a:lstStyle/>
          <a:p>
            <a:endParaRPr/>
          </a:p>
        </p:txBody>
      </p:sp>
      <p:sp>
        <p:nvSpPr>
          <p:cNvPr id="5393" name="object 5393"/>
          <p:cNvSpPr/>
          <p:nvPr/>
        </p:nvSpPr>
        <p:spPr>
          <a:xfrm>
            <a:off x="6963917" y="3768851"/>
            <a:ext cx="161544" cy="162306"/>
          </a:xfrm>
          <a:custGeom>
            <a:avLst/>
            <a:gdLst/>
            <a:ahLst/>
            <a:cxnLst/>
            <a:rect l="l" t="t" r="r" b="b"/>
            <a:pathLst>
              <a:path w="161544" h="162305">
                <a:moveTo>
                  <a:pt x="0" y="162306"/>
                </a:moveTo>
                <a:lnTo>
                  <a:pt x="161544" y="0"/>
                </a:lnTo>
              </a:path>
            </a:pathLst>
          </a:custGeom>
          <a:ln w="762">
            <a:solidFill>
              <a:srgbClr val="49BABA"/>
            </a:solidFill>
          </a:ln>
        </p:spPr>
        <p:txBody>
          <a:bodyPr wrap="square" lIns="0" tIns="0" rIns="0" bIns="0" rtlCol="0">
            <a:noAutofit/>
          </a:bodyPr>
          <a:lstStyle/>
          <a:p>
            <a:endParaRPr/>
          </a:p>
        </p:txBody>
      </p:sp>
      <p:sp>
        <p:nvSpPr>
          <p:cNvPr id="5394" name="object 5394"/>
          <p:cNvSpPr/>
          <p:nvPr/>
        </p:nvSpPr>
        <p:spPr>
          <a:xfrm>
            <a:off x="6963155" y="3768851"/>
            <a:ext cx="162306" cy="162306"/>
          </a:xfrm>
          <a:custGeom>
            <a:avLst/>
            <a:gdLst/>
            <a:ahLst/>
            <a:cxnLst/>
            <a:rect l="l" t="t" r="r" b="b"/>
            <a:pathLst>
              <a:path w="162305" h="162305">
                <a:moveTo>
                  <a:pt x="761" y="162306"/>
                </a:moveTo>
                <a:lnTo>
                  <a:pt x="162305" y="0"/>
                </a:lnTo>
                <a:lnTo>
                  <a:pt x="161543" y="0"/>
                </a:lnTo>
                <a:lnTo>
                  <a:pt x="0" y="161544"/>
                </a:lnTo>
                <a:lnTo>
                  <a:pt x="761" y="162306"/>
                </a:lnTo>
                <a:close/>
              </a:path>
            </a:pathLst>
          </a:custGeom>
          <a:solidFill>
            <a:srgbClr val="49BABA"/>
          </a:solidFill>
        </p:spPr>
        <p:txBody>
          <a:bodyPr wrap="square" lIns="0" tIns="0" rIns="0" bIns="0" rtlCol="0">
            <a:noAutofit/>
          </a:bodyPr>
          <a:lstStyle/>
          <a:p>
            <a:endParaRPr/>
          </a:p>
        </p:txBody>
      </p:sp>
      <p:sp>
        <p:nvSpPr>
          <p:cNvPr id="5395" name="object 5395"/>
          <p:cNvSpPr/>
          <p:nvPr/>
        </p:nvSpPr>
        <p:spPr>
          <a:xfrm>
            <a:off x="6961631" y="3768089"/>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8B8B8"/>
          </a:solidFill>
        </p:spPr>
        <p:txBody>
          <a:bodyPr wrap="square" lIns="0" tIns="0" rIns="0" bIns="0" rtlCol="0">
            <a:noAutofit/>
          </a:bodyPr>
          <a:lstStyle/>
          <a:p>
            <a:endParaRPr/>
          </a:p>
        </p:txBody>
      </p:sp>
      <p:sp>
        <p:nvSpPr>
          <p:cNvPr id="5396" name="object 5396"/>
          <p:cNvSpPr/>
          <p:nvPr/>
        </p:nvSpPr>
        <p:spPr>
          <a:xfrm>
            <a:off x="6960108" y="3767327"/>
            <a:ext cx="163068" cy="162306"/>
          </a:xfrm>
          <a:custGeom>
            <a:avLst/>
            <a:gdLst/>
            <a:ahLst/>
            <a:cxnLst/>
            <a:rect l="l" t="t" r="r" b="b"/>
            <a:pathLst>
              <a:path w="163068" h="162305">
                <a:moveTo>
                  <a:pt x="1524" y="162306"/>
                </a:moveTo>
                <a:lnTo>
                  <a:pt x="163068" y="762"/>
                </a:lnTo>
                <a:lnTo>
                  <a:pt x="162306" y="0"/>
                </a:lnTo>
                <a:lnTo>
                  <a:pt x="0" y="161544"/>
                </a:lnTo>
                <a:lnTo>
                  <a:pt x="1524" y="162306"/>
                </a:lnTo>
                <a:close/>
              </a:path>
            </a:pathLst>
          </a:custGeom>
          <a:solidFill>
            <a:srgbClr val="48B8B8"/>
          </a:solidFill>
        </p:spPr>
        <p:txBody>
          <a:bodyPr wrap="square" lIns="0" tIns="0" rIns="0" bIns="0" rtlCol="0">
            <a:noAutofit/>
          </a:bodyPr>
          <a:lstStyle/>
          <a:p>
            <a:endParaRPr/>
          </a:p>
        </p:txBody>
      </p:sp>
      <p:sp>
        <p:nvSpPr>
          <p:cNvPr id="5397" name="object 5397"/>
          <p:cNvSpPr/>
          <p:nvPr/>
        </p:nvSpPr>
        <p:spPr>
          <a:xfrm>
            <a:off x="6959345" y="3766566"/>
            <a:ext cx="163068" cy="162306"/>
          </a:xfrm>
          <a:custGeom>
            <a:avLst/>
            <a:gdLst/>
            <a:ahLst/>
            <a:cxnLst/>
            <a:rect l="l" t="t" r="r" b="b"/>
            <a:pathLst>
              <a:path w="163068" h="162305">
                <a:moveTo>
                  <a:pt x="761" y="162305"/>
                </a:moveTo>
                <a:lnTo>
                  <a:pt x="163067" y="761"/>
                </a:lnTo>
                <a:lnTo>
                  <a:pt x="161543" y="0"/>
                </a:lnTo>
                <a:lnTo>
                  <a:pt x="0" y="162305"/>
                </a:lnTo>
                <a:lnTo>
                  <a:pt x="761" y="162305"/>
                </a:lnTo>
                <a:close/>
              </a:path>
            </a:pathLst>
          </a:custGeom>
          <a:solidFill>
            <a:srgbClr val="47B6B6"/>
          </a:solidFill>
        </p:spPr>
        <p:txBody>
          <a:bodyPr wrap="square" lIns="0" tIns="0" rIns="0" bIns="0" rtlCol="0">
            <a:noAutofit/>
          </a:bodyPr>
          <a:lstStyle/>
          <a:p>
            <a:endParaRPr/>
          </a:p>
        </p:txBody>
      </p:sp>
      <p:sp>
        <p:nvSpPr>
          <p:cNvPr id="5398" name="object 5398"/>
          <p:cNvSpPr/>
          <p:nvPr/>
        </p:nvSpPr>
        <p:spPr>
          <a:xfrm>
            <a:off x="6957821" y="3766566"/>
            <a:ext cx="163068" cy="162306"/>
          </a:xfrm>
          <a:custGeom>
            <a:avLst/>
            <a:gdLst/>
            <a:ahLst/>
            <a:cxnLst/>
            <a:rect l="l" t="t" r="r" b="b"/>
            <a:pathLst>
              <a:path w="163068" h="162305">
                <a:moveTo>
                  <a:pt x="1524" y="162305"/>
                </a:moveTo>
                <a:lnTo>
                  <a:pt x="163068" y="0"/>
                </a:lnTo>
                <a:lnTo>
                  <a:pt x="161544" y="0"/>
                </a:lnTo>
                <a:lnTo>
                  <a:pt x="0" y="161543"/>
                </a:lnTo>
                <a:lnTo>
                  <a:pt x="1524" y="162305"/>
                </a:lnTo>
                <a:close/>
              </a:path>
            </a:pathLst>
          </a:custGeom>
          <a:solidFill>
            <a:srgbClr val="47B5B5"/>
          </a:solidFill>
        </p:spPr>
        <p:txBody>
          <a:bodyPr wrap="square" lIns="0" tIns="0" rIns="0" bIns="0" rtlCol="0">
            <a:noAutofit/>
          </a:bodyPr>
          <a:lstStyle/>
          <a:p>
            <a:endParaRPr/>
          </a:p>
        </p:txBody>
      </p:sp>
      <p:sp>
        <p:nvSpPr>
          <p:cNvPr id="5399" name="object 5399"/>
          <p:cNvSpPr/>
          <p:nvPr/>
        </p:nvSpPr>
        <p:spPr>
          <a:xfrm>
            <a:off x="6957060" y="3765804"/>
            <a:ext cx="162306" cy="162306"/>
          </a:xfrm>
          <a:custGeom>
            <a:avLst/>
            <a:gdLst/>
            <a:ahLst/>
            <a:cxnLst/>
            <a:rect l="l" t="t" r="r" b="b"/>
            <a:pathLst>
              <a:path w="162305" h="162305">
                <a:moveTo>
                  <a:pt x="761" y="162306"/>
                </a:moveTo>
                <a:lnTo>
                  <a:pt x="162305" y="762"/>
                </a:lnTo>
                <a:lnTo>
                  <a:pt x="161543" y="0"/>
                </a:lnTo>
                <a:lnTo>
                  <a:pt x="0" y="161544"/>
                </a:lnTo>
                <a:lnTo>
                  <a:pt x="761" y="162306"/>
                </a:lnTo>
                <a:close/>
              </a:path>
            </a:pathLst>
          </a:custGeom>
          <a:solidFill>
            <a:srgbClr val="46B2B2"/>
          </a:solidFill>
        </p:spPr>
        <p:txBody>
          <a:bodyPr wrap="square" lIns="0" tIns="0" rIns="0" bIns="0" rtlCol="0">
            <a:noAutofit/>
          </a:bodyPr>
          <a:lstStyle/>
          <a:p>
            <a:endParaRPr/>
          </a:p>
        </p:txBody>
      </p:sp>
      <p:sp>
        <p:nvSpPr>
          <p:cNvPr id="5400" name="object 5400"/>
          <p:cNvSpPr/>
          <p:nvPr/>
        </p:nvSpPr>
        <p:spPr>
          <a:xfrm>
            <a:off x="6948678" y="3763518"/>
            <a:ext cx="169926" cy="163830"/>
          </a:xfrm>
          <a:custGeom>
            <a:avLst/>
            <a:gdLst/>
            <a:ahLst/>
            <a:cxnLst/>
            <a:rect l="l" t="t" r="r" b="b"/>
            <a:pathLst>
              <a:path w="169925" h="163829">
                <a:moveTo>
                  <a:pt x="8381" y="163829"/>
                </a:moveTo>
                <a:lnTo>
                  <a:pt x="169925" y="2285"/>
                </a:lnTo>
                <a:lnTo>
                  <a:pt x="162305" y="0"/>
                </a:lnTo>
                <a:lnTo>
                  <a:pt x="0" y="161543"/>
                </a:lnTo>
                <a:lnTo>
                  <a:pt x="8381" y="163829"/>
                </a:lnTo>
                <a:close/>
              </a:path>
            </a:pathLst>
          </a:custGeom>
          <a:solidFill>
            <a:srgbClr val="46B1B1"/>
          </a:solidFill>
        </p:spPr>
        <p:txBody>
          <a:bodyPr wrap="square" lIns="0" tIns="0" rIns="0" bIns="0" rtlCol="0">
            <a:noAutofit/>
          </a:bodyPr>
          <a:lstStyle/>
          <a:p>
            <a:endParaRPr/>
          </a:p>
        </p:txBody>
      </p:sp>
      <p:sp>
        <p:nvSpPr>
          <p:cNvPr id="5401" name="object 5401"/>
          <p:cNvSpPr/>
          <p:nvPr/>
        </p:nvSpPr>
        <p:spPr>
          <a:xfrm>
            <a:off x="6957060" y="3765804"/>
            <a:ext cx="161544" cy="161544"/>
          </a:xfrm>
          <a:custGeom>
            <a:avLst/>
            <a:gdLst/>
            <a:ahLst/>
            <a:cxnLst/>
            <a:rect l="l" t="t" r="r" b="b"/>
            <a:pathLst>
              <a:path w="161544" h="161544">
                <a:moveTo>
                  <a:pt x="0" y="161544"/>
                </a:moveTo>
                <a:lnTo>
                  <a:pt x="161544" y="0"/>
                </a:lnTo>
              </a:path>
            </a:pathLst>
          </a:custGeom>
          <a:ln w="762">
            <a:solidFill>
              <a:srgbClr val="46B1B1"/>
            </a:solidFill>
          </a:ln>
        </p:spPr>
        <p:txBody>
          <a:bodyPr wrap="square" lIns="0" tIns="0" rIns="0" bIns="0" rtlCol="0">
            <a:noAutofit/>
          </a:bodyPr>
          <a:lstStyle/>
          <a:p>
            <a:endParaRPr/>
          </a:p>
        </p:txBody>
      </p:sp>
      <p:sp>
        <p:nvSpPr>
          <p:cNvPr id="5402" name="object 5402"/>
          <p:cNvSpPr/>
          <p:nvPr/>
        </p:nvSpPr>
        <p:spPr>
          <a:xfrm>
            <a:off x="6955536" y="3765042"/>
            <a:ext cx="163068" cy="162306"/>
          </a:xfrm>
          <a:custGeom>
            <a:avLst/>
            <a:gdLst/>
            <a:ahLst/>
            <a:cxnLst/>
            <a:rect l="l" t="t" r="r" b="b"/>
            <a:pathLst>
              <a:path w="163068" h="162305">
                <a:moveTo>
                  <a:pt x="1524" y="162305"/>
                </a:moveTo>
                <a:lnTo>
                  <a:pt x="163068" y="761"/>
                </a:lnTo>
                <a:lnTo>
                  <a:pt x="161544" y="0"/>
                </a:lnTo>
                <a:lnTo>
                  <a:pt x="0" y="161543"/>
                </a:lnTo>
                <a:lnTo>
                  <a:pt x="1524" y="162305"/>
                </a:lnTo>
                <a:close/>
              </a:path>
            </a:pathLst>
          </a:custGeom>
          <a:solidFill>
            <a:srgbClr val="46B1B1"/>
          </a:solidFill>
        </p:spPr>
        <p:txBody>
          <a:bodyPr wrap="square" lIns="0" tIns="0" rIns="0" bIns="0" rtlCol="0">
            <a:noAutofit/>
          </a:bodyPr>
          <a:lstStyle/>
          <a:p>
            <a:endParaRPr/>
          </a:p>
        </p:txBody>
      </p:sp>
      <p:sp>
        <p:nvSpPr>
          <p:cNvPr id="5403" name="object 5403"/>
          <p:cNvSpPr/>
          <p:nvPr/>
        </p:nvSpPr>
        <p:spPr>
          <a:xfrm>
            <a:off x="6954011" y="3765041"/>
            <a:ext cx="163068" cy="161544"/>
          </a:xfrm>
          <a:custGeom>
            <a:avLst/>
            <a:gdLst/>
            <a:ahLst/>
            <a:cxnLst/>
            <a:rect l="l" t="t" r="r" b="b"/>
            <a:pathLst>
              <a:path w="163068" h="161544">
                <a:moveTo>
                  <a:pt x="1524" y="161544"/>
                </a:moveTo>
                <a:lnTo>
                  <a:pt x="163068" y="0"/>
                </a:lnTo>
                <a:lnTo>
                  <a:pt x="161544" y="0"/>
                </a:lnTo>
                <a:lnTo>
                  <a:pt x="0" y="161544"/>
                </a:lnTo>
                <a:lnTo>
                  <a:pt x="1524" y="161544"/>
                </a:lnTo>
                <a:close/>
              </a:path>
            </a:pathLst>
          </a:custGeom>
          <a:solidFill>
            <a:srgbClr val="46AFAF"/>
          </a:solidFill>
        </p:spPr>
        <p:txBody>
          <a:bodyPr wrap="square" lIns="0" tIns="0" rIns="0" bIns="0" rtlCol="0">
            <a:noAutofit/>
          </a:bodyPr>
          <a:lstStyle/>
          <a:p>
            <a:endParaRPr/>
          </a:p>
        </p:txBody>
      </p:sp>
      <p:sp>
        <p:nvSpPr>
          <p:cNvPr id="5404" name="object 5404"/>
          <p:cNvSpPr/>
          <p:nvPr/>
        </p:nvSpPr>
        <p:spPr>
          <a:xfrm>
            <a:off x="6953249" y="3764279"/>
            <a:ext cx="162306" cy="162306"/>
          </a:xfrm>
          <a:custGeom>
            <a:avLst/>
            <a:gdLst/>
            <a:ahLst/>
            <a:cxnLst/>
            <a:rect l="l" t="t" r="r" b="b"/>
            <a:pathLst>
              <a:path w="162305" h="162305">
                <a:moveTo>
                  <a:pt x="761" y="162305"/>
                </a:moveTo>
                <a:lnTo>
                  <a:pt x="162305" y="761"/>
                </a:lnTo>
                <a:lnTo>
                  <a:pt x="161543" y="0"/>
                </a:lnTo>
                <a:lnTo>
                  <a:pt x="0" y="161543"/>
                </a:lnTo>
                <a:lnTo>
                  <a:pt x="761" y="162305"/>
                </a:lnTo>
                <a:close/>
              </a:path>
            </a:pathLst>
          </a:custGeom>
          <a:solidFill>
            <a:srgbClr val="45AEAE"/>
          </a:solidFill>
        </p:spPr>
        <p:txBody>
          <a:bodyPr wrap="square" lIns="0" tIns="0" rIns="0" bIns="0" rtlCol="0">
            <a:noAutofit/>
          </a:bodyPr>
          <a:lstStyle/>
          <a:p>
            <a:endParaRPr/>
          </a:p>
        </p:txBody>
      </p:sp>
      <p:sp>
        <p:nvSpPr>
          <p:cNvPr id="5405" name="object 5405"/>
          <p:cNvSpPr/>
          <p:nvPr/>
        </p:nvSpPr>
        <p:spPr>
          <a:xfrm>
            <a:off x="6951726" y="3764279"/>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5ACAC"/>
          </a:solidFill>
        </p:spPr>
        <p:txBody>
          <a:bodyPr wrap="square" lIns="0" tIns="0" rIns="0" bIns="0" rtlCol="0">
            <a:noAutofit/>
          </a:bodyPr>
          <a:lstStyle/>
          <a:p>
            <a:endParaRPr/>
          </a:p>
        </p:txBody>
      </p:sp>
      <p:sp>
        <p:nvSpPr>
          <p:cNvPr id="5406" name="object 5406"/>
          <p:cNvSpPr/>
          <p:nvPr/>
        </p:nvSpPr>
        <p:spPr>
          <a:xfrm>
            <a:off x="6950202" y="3763517"/>
            <a:ext cx="163068" cy="162306"/>
          </a:xfrm>
          <a:custGeom>
            <a:avLst/>
            <a:gdLst/>
            <a:ahLst/>
            <a:cxnLst/>
            <a:rect l="l" t="t" r="r" b="b"/>
            <a:pathLst>
              <a:path w="163068" h="162305">
                <a:moveTo>
                  <a:pt x="1524" y="162306"/>
                </a:moveTo>
                <a:lnTo>
                  <a:pt x="163068" y="762"/>
                </a:lnTo>
                <a:lnTo>
                  <a:pt x="161544" y="0"/>
                </a:lnTo>
                <a:lnTo>
                  <a:pt x="0" y="161544"/>
                </a:lnTo>
                <a:lnTo>
                  <a:pt x="1524" y="162306"/>
                </a:lnTo>
                <a:close/>
              </a:path>
            </a:pathLst>
          </a:custGeom>
          <a:solidFill>
            <a:srgbClr val="44ACAC"/>
          </a:solidFill>
        </p:spPr>
        <p:txBody>
          <a:bodyPr wrap="square" lIns="0" tIns="0" rIns="0" bIns="0" rtlCol="0">
            <a:noAutofit/>
          </a:bodyPr>
          <a:lstStyle/>
          <a:p>
            <a:endParaRPr/>
          </a:p>
        </p:txBody>
      </p:sp>
      <p:sp>
        <p:nvSpPr>
          <p:cNvPr id="5407" name="object 5407"/>
          <p:cNvSpPr/>
          <p:nvPr/>
        </p:nvSpPr>
        <p:spPr>
          <a:xfrm>
            <a:off x="6948677" y="3763517"/>
            <a:ext cx="163068" cy="161544"/>
          </a:xfrm>
          <a:custGeom>
            <a:avLst/>
            <a:gdLst/>
            <a:ahLst/>
            <a:cxnLst/>
            <a:rect l="l" t="t" r="r" b="b"/>
            <a:pathLst>
              <a:path w="163068" h="161544">
                <a:moveTo>
                  <a:pt x="1524" y="161543"/>
                </a:moveTo>
                <a:lnTo>
                  <a:pt x="163068" y="0"/>
                </a:lnTo>
                <a:lnTo>
                  <a:pt x="162306" y="0"/>
                </a:lnTo>
                <a:lnTo>
                  <a:pt x="0" y="161543"/>
                </a:lnTo>
                <a:lnTo>
                  <a:pt x="1524" y="161543"/>
                </a:lnTo>
                <a:close/>
              </a:path>
            </a:pathLst>
          </a:custGeom>
          <a:solidFill>
            <a:srgbClr val="43AAAA"/>
          </a:solidFill>
        </p:spPr>
        <p:txBody>
          <a:bodyPr wrap="square" lIns="0" tIns="0" rIns="0" bIns="0" rtlCol="0">
            <a:noAutofit/>
          </a:bodyPr>
          <a:lstStyle/>
          <a:p>
            <a:endParaRPr/>
          </a:p>
        </p:txBody>
      </p:sp>
      <p:sp>
        <p:nvSpPr>
          <p:cNvPr id="5408" name="object 5408"/>
          <p:cNvSpPr/>
          <p:nvPr/>
        </p:nvSpPr>
        <p:spPr>
          <a:xfrm>
            <a:off x="6941057" y="3761993"/>
            <a:ext cx="169926" cy="163068"/>
          </a:xfrm>
          <a:custGeom>
            <a:avLst/>
            <a:gdLst/>
            <a:ahLst/>
            <a:cxnLst/>
            <a:rect l="l" t="t" r="r" b="b"/>
            <a:pathLst>
              <a:path w="169925" h="163067">
                <a:moveTo>
                  <a:pt x="7620" y="163067"/>
                </a:moveTo>
                <a:lnTo>
                  <a:pt x="169926" y="1523"/>
                </a:lnTo>
                <a:lnTo>
                  <a:pt x="161544" y="0"/>
                </a:lnTo>
                <a:lnTo>
                  <a:pt x="0" y="161543"/>
                </a:lnTo>
                <a:lnTo>
                  <a:pt x="7620" y="163067"/>
                </a:lnTo>
                <a:close/>
              </a:path>
            </a:pathLst>
          </a:custGeom>
          <a:solidFill>
            <a:srgbClr val="43A9A9"/>
          </a:solidFill>
        </p:spPr>
        <p:txBody>
          <a:bodyPr wrap="square" lIns="0" tIns="0" rIns="0" bIns="0" rtlCol="0">
            <a:noAutofit/>
          </a:bodyPr>
          <a:lstStyle/>
          <a:p>
            <a:endParaRPr/>
          </a:p>
        </p:txBody>
      </p:sp>
      <p:sp>
        <p:nvSpPr>
          <p:cNvPr id="5409" name="object 5409"/>
          <p:cNvSpPr/>
          <p:nvPr/>
        </p:nvSpPr>
        <p:spPr>
          <a:xfrm>
            <a:off x="6948677" y="3763517"/>
            <a:ext cx="162306" cy="161544"/>
          </a:xfrm>
          <a:custGeom>
            <a:avLst/>
            <a:gdLst/>
            <a:ahLst/>
            <a:cxnLst/>
            <a:rect l="l" t="t" r="r" b="b"/>
            <a:pathLst>
              <a:path w="162305" h="161544">
                <a:moveTo>
                  <a:pt x="0" y="161543"/>
                </a:moveTo>
                <a:lnTo>
                  <a:pt x="162306" y="0"/>
                </a:lnTo>
              </a:path>
            </a:pathLst>
          </a:custGeom>
          <a:ln w="762">
            <a:solidFill>
              <a:srgbClr val="43A9A9"/>
            </a:solidFill>
          </a:ln>
        </p:spPr>
        <p:txBody>
          <a:bodyPr wrap="square" lIns="0" tIns="0" rIns="0" bIns="0" rtlCol="0">
            <a:noAutofit/>
          </a:bodyPr>
          <a:lstStyle/>
          <a:p>
            <a:endParaRPr/>
          </a:p>
        </p:txBody>
      </p:sp>
      <p:sp>
        <p:nvSpPr>
          <p:cNvPr id="5410" name="object 5410"/>
          <p:cNvSpPr/>
          <p:nvPr/>
        </p:nvSpPr>
        <p:spPr>
          <a:xfrm>
            <a:off x="6947915" y="3762755"/>
            <a:ext cx="163068" cy="162306"/>
          </a:xfrm>
          <a:custGeom>
            <a:avLst/>
            <a:gdLst/>
            <a:ahLst/>
            <a:cxnLst/>
            <a:rect l="l" t="t" r="r" b="b"/>
            <a:pathLst>
              <a:path w="163068" h="162305">
                <a:moveTo>
                  <a:pt x="761" y="162306"/>
                </a:moveTo>
                <a:lnTo>
                  <a:pt x="163067" y="762"/>
                </a:lnTo>
                <a:lnTo>
                  <a:pt x="161543" y="0"/>
                </a:lnTo>
                <a:lnTo>
                  <a:pt x="0" y="161544"/>
                </a:lnTo>
                <a:lnTo>
                  <a:pt x="761" y="162306"/>
                </a:lnTo>
                <a:close/>
              </a:path>
            </a:pathLst>
          </a:custGeom>
          <a:solidFill>
            <a:srgbClr val="43A9A9"/>
          </a:solidFill>
        </p:spPr>
        <p:txBody>
          <a:bodyPr wrap="square" lIns="0" tIns="0" rIns="0" bIns="0" rtlCol="0">
            <a:noAutofit/>
          </a:bodyPr>
          <a:lstStyle/>
          <a:p>
            <a:endParaRPr/>
          </a:p>
        </p:txBody>
      </p:sp>
      <p:sp>
        <p:nvSpPr>
          <p:cNvPr id="5411" name="object 5411"/>
          <p:cNvSpPr/>
          <p:nvPr/>
        </p:nvSpPr>
        <p:spPr>
          <a:xfrm>
            <a:off x="6946392" y="3762755"/>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1A7A6"/>
          </a:solidFill>
        </p:spPr>
        <p:txBody>
          <a:bodyPr wrap="square" lIns="0" tIns="0" rIns="0" bIns="0" rtlCol="0">
            <a:noAutofit/>
          </a:bodyPr>
          <a:lstStyle/>
          <a:p>
            <a:endParaRPr/>
          </a:p>
        </p:txBody>
      </p:sp>
      <p:sp>
        <p:nvSpPr>
          <p:cNvPr id="5412" name="object 5412"/>
          <p:cNvSpPr/>
          <p:nvPr/>
        </p:nvSpPr>
        <p:spPr>
          <a:xfrm>
            <a:off x="6944868" y="3762755"/>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41A5A5"/>
          </a:solidFill>
        </p:spPr>
        <p:txBody>
          <a:bodyPr wrap="square" lIns="0" tIns="0" rIns="0" bIns="0" rtlCol="0">
            <a:noAutofit/>
          </a:bodyPr>
          <a:lstStyle/>
          <a:p>
            <a:endParaRPr/>
          </a:p>
        </p:txBody>
      </p:sp>
      <p:sp>
        <p:nvSpPr>
          <p:cNvPr id="5413" name="object 5413"/>
          <p:cNvSpPr/>
          <p:nvPr/>
        </p:nvSpPr>
        <p:spPr>
          <a:xfrm>
            <a:off x="6943343" y="3761993"/>
            <a:ext cx="163068" cy="162306"/>
          </a:xfrm>
          <a:custGeom>
            <a:avLst/>
            <a:gdLst/>
            <a:ahLst/>
            <a:cxnLst/>
            <a:rect l="l" t="t" r="r" b="b"/>
            <a:pathLst>
              <a:path w="163068" h="162305">
                <a:moveTo>
                  <a:pt x="1524" y="162306"/>
                </a:moveTo>
                <a:lnTo>
                  <a:pt x="163068" y="762"/>
                </a:lnTo>
                <a:lnTo>
                  <a:pt x="161544" y="0"/>
                </a:lnTo>
                <a:lnTo>
                  <a:pt x="0" y="162306"/>
                </a:lnTo>
                <a:lnTo>
                  <a:pt x="1524" y="162306"/>
                </a:lnTo>
                <a:close/>
              </a:path>
            </a:pathLst>
          </a:custGeom>
          <a:solidFill>
            <a:srgbClr val="40A3A3"/>
          </a:solidFill>
        </p:spPr>
        <p:txBody>
          <a:bodyPr wrap="square" lIns="0" tIns="0" rIns="0" bIns="0" rtlCol="0">
            <a:noAutofit/>
          </a:bodyPr>
          <a:lstStyle/>
          <a:p>
            <a:endParaRPr/>
          </a:p>
        </p:txBody>
      </p:sp>
      <p:sp>
        <p:nvSpPr>
          <p:cNvPr id="5414" name="object 5414"/>
          <p:cNvSpPr/>
          <p:nvPr/>
        </p:nvSpPr>
        <p:spPr>
          <a:xfrm>
            <a:off x="6942582" y="3761993"/>
            <a:ext cx="162306" cy="162306"/>
          </a:xfrm>
          <a:custGeom>
            <a:avLst/>
            <a:gdLst/>
            <a:ahLst/>
            <a:cxnLst/>
            <a:rect l="l" t="t" r="r" b="b"/>
            <a:pathLst>
              <a:path w="162305" h="162305">
                <a:moveTo>
                  <a:pt x="761" y="162306"/>
                </a:moveTo>
                <a:lnTo>
                  <a:pt x="162305" y="0"/>
                </a:lnTo>
                <a:lnTo>
                  <a:pt x="161543" y="0"/>
                </a:lnTo>
                <a:lnTo>
                  <a:pt x="0" y="161544"/>
                </a:lnTo>
                <a:lnTo>
                  <a:pt x="761" y="162306"/>
                </a:lnTo>
                <a:close/>
              </a:path>
            </a:pathLst>
          </a:custGeom>
          <a:solidFill>
            <a:srgbClr val="40A2A2"/>
          </a:solidFill>
        </p:spPr>
        <p:txBody>
          <a:bodyPr wrap="square" lIns="0" tIns="0" rIns="0" bIns="0" rtlCol="0">
            <a:noAutofit/>
          </a:bodyPr>
          <a:lstStyle/>
          <a:p>
            <a:endParaRPr/>
          </a:p>
        </p:txBody>
      </p:sp>
      <p:sp>
        <p:nvSpPr>
          <p:cNvPr id="5415" name="object 5415"/>
          <p:cNvSpPr/>
          <p:nvPr/>
        </p:nvSpPr>
        <p:spPr>
          <a:xfrm>
            <a:off x="6941058" y="3761994"/>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FA0A0"/>
          </a:solidFill>
        </p:spPr>
        <p:txBody>
          <a:bodyPr wrap="square" lIns="0" tIns="0" rIns="0" bIns="0" rtlCol="0">
            <a:noAutofit/>
          </a:bodyPr>
          <a:lstStyle/>
          <a:p>
            <a:endParaRPr/>
          </a:p>
        </p:txBody>
      </p:sp>
      <p:sp>
        <p:nvSpPr>
          <p:cNvPr id="5416" name="object 5416"/>
          <p:cNvSpPr/>
          <p:nvPr/>
        </p:nvSpPr>
        <p:spPr>
          <a:xfrm>
            <a:off x="6932675" y="3761232"/>
            <a:ext cx="169926" cy="162306"/>
          </a:xfrm>
          <a:custGeom>
            <a:avLst/>
            <a:gdLst/>
            <a:ahLst/>
            <a:cxnLst/>
            <a:rect l="l" t="t" r="r" b="b"/>
            <a:pathLst>
              <a:path w="169925" h="162305">
                <a:moveTo>
                  <a:pt x="8381" y="162306"/>
                </a:moveTo>
                <a:lnTo>
                  <a:pt x="169925" y="762"/>
                </a:lnTo>
                <a:lnTo>
                  <a:pt x="161543" y="0"/>
                </a:lnTo>
                <a:lnTo>
                  <a:pt x="0" y="161544"/>
                </a:lnTo>
                <a:lnTo>
                  <a:pt x="8381" y="162306"/>
                </a:lnTo>
                <a:close/>
              </a:path>
            </a:pathLst>
          </a:custGeom>
          <a:solidFill>
            <a:srgbClr val="3F9F9F"/>
          </a:solidFill>
        </p:spPr>
        <p:txBody>
          <a:bodyPr wrap="square" lIns="0" tIns="0" rIns="0" bIns="0" rtlCol="0">
            <a:noAutofit/>
          </a:bodyPr>
          <a:lstStyle/>
          <a:p>
            <a:endParaRPr/>
          </a:p>
        </p:txBody>
      </p:sp>
      <p:sp>
        <p:nvSpPr>
          <p:cNvPr id="5417" name="object 5417"/>
          <p:cNvSpPr/>
          <p:nvPr/>
        </p:nvSpPr>
        <p:spPr>
          <a:xfrm>
            <a:off x="6941057" y="3761994"/>
            <a:ext cx="161544" cy="161544"/>
          </a:xfrm>
          <a:custGeom>
            <a:avLst/>
            <a:gdLst/>
            <a:ahLst/>
            <a:cxnLst/>
            <a:rect l="l" t="t" r="r" b="b"/>
            <a:pathLst>
              <a:path w="161544" h="161544">
                <a:moveTo>
                  <a:pt x="0" y="161543"/>
                </a:moveTo>
                <a:lnTo>
                  <a:pt x="161544" y="0"/>
                </a:lnTo>
              </a:path>
            </a:pathLst>
          </a:custGeom>
          <a:ln w="762">
            <a:solidFill>
              <a:srgbClr val="3F9F9F"/>
            </a:solidFill>
          </a:ln>
        </p:spPr>
        <p:txBody>
          <a:bodyPr wrap="square" lIns="0" tIns="0" rIns="0" bIns="0" rtlCol="0">
            <a:noAutofit/>
          </a:bodyPr>
          <a:lstStyle/>
          <a:p>
            <a:endParaRPr/>
          </a:p>
        </p:txBody>
      </p:sp>
      <p:sp>
        <p:nvSpPr>
          <p:cNvPr id="5418" name="object 5418"/>
          <p:cNvSpPr/>
          <p:nvPr/>
        </p:nvSpPr>
        <p:spPr>
          <a:xfrm>
            <a:off x="6939533" y="3761994"/>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F9F9F"/>
          </a:solidFill>
        </p:spPr>
        <p:txBody>
          <a:bodyPr wrap="square" lIns="0" tIns="0" rIns="0" bIns="0" rtlCol="0">
            <a:noAutofit/>
          </a:bodyPr>
          <a:lstStyle/>
          <a:p>
            <a:endParaRPr/>
          </a:p>
        </p:txBody>
      </p:sp>
      <p:sp>
        <p:nvSpPr>
          <p:cNvPr id="5419" name="object 5419"/>
          <p:cNvSpPr/>
          <p:nvPr/>
        </p:nvSpPr>
        <p:spPr>
          <a:xfrm>
            <a:off x="6937247" y="3761232"/>
            <a:ext cx="163830" cy="162306"/>
          </a:xfrm>
          <a:custGeom>
            <a:avLst/>
            <a:gdLst/>
            <a:ahLst/>
            <a:cxnLst/>
            <a:rect l="l" t="t" r="r" b="b"/>
            <a:pathLst>
              <a:path w="163829" h="162305">
                <a:moveTo>
                  <a:pt x="2285" y="162306"/>
                </a:moveTo>
                <a:lnTo>
                  <a:pt x="163829" y="762"/>
                </a:lnTo>
                <a:lnTo>
                  <a:pt x="161543" y="0"/>
                </a:lnTo>
                <a:lnTo>
                  <a:pt x="0" y="162306"/>
                </a:lnTo>
                <a:lnTo>
                  <a:pt x="2285" y="162306"/>
                </a:lnTo>
                <a:close/>
              </a:path>
            </a:pathLst>
          </a:custGeom>
          <a:solidFill>
            <a:srgbClr val="3E9E9E"/>
          </a:solidFill>
        </p:spPr>
        <p:txBody>
          <a:bodyPr wrap="square" lIns="0" tIns="0" rIns="0" bIns="0" rtlCol="0">
            <a:noAutofit/>
          </a:bodyPr>
          <a:lstStyle/>
          <a:p>
            <a:endParaRPr/>
          </a:p>
        </p:txBody>
      </p:sp>
      <p:sp>
        <p:nvSpPr>
          <p:cNvPr id="5420" name="object 5420"/>
          <p:cNvSpPr/>
          <p:nvPr/>
        </p:nvSpPr>
        <p:spPr>
          <a:xfrm>
            <a:off x="6935724" y="3761232"/>
            <a:ext cx="163068" cy="162306"/>
          </a:xfrm>
          <a:custGeom>
            <a:avLst/>
            <a:gdLst/>
            <a:ahLst/>
            <a:cxnLst/>
            <a:rect l="l" t="t" r="r" b="b"/>
            <a:pathLst>
              <a:path w="163068" h="162305">
                <a:moveTo>
                  <a:pt x="1524" y="162306"/>
                </a:moveTo>
                <a:lnTo>
                  <a:pt x="163068" y="0"/>
                </a:lnTo>
                <a:lnTo>
                  <a:pt x="161544" y="0"/>
                </a:lnTo>
                <a:lnTo>
                  <a:pt x="0" y="161544"/>
                </a:lnTo>
                <a:lnTo>
                  <a:pt x="1524" y="162306"/>
                </a:lnTo>
                <a:close/>
              </a:path>
            </a:pathLst>
          </a:custGeom>
          <a:solidFill>
            <a:srgbClr val="3D9C9C"/>
          </a:solidFill>
        </p:spPr>
        <p:txBody>
          <a:bodyPr wrap="square" lIns="0" tIns="0" rIns="0" bIns="0" rtlCol="0">
            <a:noAutofit/>
          </a:bodyPr>
          <a:lstStyle/>
          <a:p>
            <a:endParaRPr/>
          </a:p>
        </p:txBody>
      </p:sp>
      <p:sp>
        <p:nvSpPr>
          <p:cNvPr id="5421" name="object 5421"/>
          <p:cNvSpPr/>
          <p:nvPr/>
        </p:nvSpPr>
        <p:spPr>
          <a:xfrm>
            <a:off x="6934199" y="3761232"/>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D9B9B"/>
          </a:solidFill>
        </p:spPr>
        <p:txBody>
          <a:bodyPr wrap="square" lIns="0" tIns="0" rIns="0" bIns="0" rtlCol="0">
            <a:noAutofit/>
          </a:bodyPr>
          <a:lstStyle/>
          <a:p>
            <a:endParaRPr/>
          </a:p>
        </p:txBody>
      </p:sp>
      <p:sp>
        <p:nvSpPr>
          <p:cNvPr id="5422" name="object 5422"/>
          <p:cNvSpPr/>
          <p:nvPr/>
        </p:nvSpPr>
        <p:spPr>
          <a:xfrm>
            <a:off x="6932676" y="3761232"/>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C9898"/>
          </a:solidFill>
        </p:spPr>
        <p:txBody>
          <a:bodyPr wrap="square" lIns="0" tIns="0" rIns="0" bIns="0" rtlCol="0">
            <a:noAutofit/>
          </a:bodyPr>
          <a:lstStyle/>
          <a:p>
            <a:endParaRPr/>
          </a:p>
        </p:txBody>
      </p:sp>
      <p:sp>
        <p:nvSpPr>
          <p:cNvPr id="5423" name="object 5423"/>
          <p:cNvSpPr/>
          <p:nvPr/>
        </p:nvSpPr>
        <p:spPr>
          <a:xfrm>
            <a:off x="6925056" y="3761232"/>
            <a:ext cx="169164" cy="162306"/>
          </a:xfrm>
          <a:custGeom>
            <a:avLst/>
            <a:gdLst/>
            <a:ahLst/>
            <a:cxnLst/>
            <a:rect l="l" t="t" r="r" b="b"/>
            <a:pathLst>
              <a:path w="169164" h="162305">
                <a:moveTo>
                  <a:pt x="7620" y="161543"/>
                </a:moveTo>
                <a:lnTo>
                  <a:pt x="169164" y="0"/>
                </a:lnTo>
                <a:lnTo>
                  <a:pt x="161544" y="761"/>
                </a:lnTo>
                <a:lnTo>
                  <a:pt x="0" y="162305"/>
                </a:lnTo>
                <a:lnTo>
                  <a:pt x="7620" y="161543"/>
                </a:lnTo>
                <a:close/>
              </a:path>
            </a:pathLst>
          </a:custGeom>
          <a:solidFill>
            <a:srgbClr val="3C9797"/>
          </a:solidFill>
        </p:spPr>
        <p:txBody>
          <a:bodyPr wrap="square" lIns="0" tIns="0" rIns="0" bIns="0" rtlCol="0">
            <a:noAutofit/>
          </a:bodyPr>
          <a:lstStyle/>
          <a:p>
            <a:endParaRPr/>
          </a:p>
        </p:txBody>
      </p:sp>
      <p:sp>
        <p:nvSpPr>
          <p:cNvPr id="5424" name="object 5424"/>
          <p:cNvSpPr/>
          <p:nvPr/>
        </p:nvSpPr>
        <p:spPr>
          <a:xfrm>
            <a:off x="6932676" y="3761232"/>
            <a:ext cx="161544" cy="161544"/>
          </a:xfrm>
          <a:custGeom>
            <a:avLst/>
            <a:gdLst/>
            <a:ahLst/>
            <a:cxnLst/>
            <a:rect l="l" t="t" r="r" b="b"/>
            <a:pathLst>
              <a:path w="161544" h="161544">
                <a:moveTo>
                  <a:pt x="0" y="161543"/>
                </a:moveTo>
                <a:lnTo>
                  <a:pt x="161544" y="0"/>
                </a:lnTo>
              </a:path>
            </a:pathLst>
          </a:custGeom>
          <a:ln w="762">
            <a:solidFill>
              <a:srgbClr val="3C9797"/>
            </a:solidFill>
          </a:ln>
        </p:spPr>
        <p:txBody>
          <a:bodyPr wrap="square" lIns="0" tIns="0" rIns="0" bIns="0" rtlCol="0">
            <a:noAutofit/>
          </a:bodyPr>
          <a:lstStyle/>
          <a:p>
            <a:endParaRPr/>
          </a:p>
        </p:txBody>
      </p:sp>
      <p:sp>
        <p:nvSpPr>
          <p:cNvPr id="5425" name="object 5425"/>
          <p:cNvSpPr/>
          <p:nvPr/>
        </p:nvSpPr>
        <p:spPr>
          <a:xfrm>
            <a:off x="6930390" y="3761232"/>
            <a:ext cx="163830" cy="161544"/>
          </a:xfrm>
          <a:custGeom>
            <a:avLst/>
            <a:gdLst/>
            <a:ahLst/>
            <a:cxnLst/>
            <a:rect l="l" t="t" r="r" b="b"/>
            <a:pathLst>
              <a:path w="163829" h="161544">
                <a:moveTo>
                  <a:pt x="2285" y="161543"/>
                </a:moveTo>
                <a:lnTo>
                  <a:pt x="163829" y="0"/>
                </a:lnTo>
                <a:lnTo>
                  <a:pt x="161543" y="0"/>
                </a:lnTo>
                <a:lnTo>
                  <a:pt x="0" y="161543"/>
                </a:lnTo>
                <a:lnTo>
                  <a:pt x="2285" y="161543"/>
                </a:lnTo>
                <a:close/>
              </a:path>
            </a:pathLst>
          </a:custGeom>
          <a:solidFill>
            <a:srgbClr val="3C9797"/>
          </a:solidFill>
        </p:spPr>
        <p:txBody>
          <a:bodyPr wrap="square" lIns="0" tIns="0" rIns="0" bIns="0" rtlCol="0">
            <a:noAutofit/>
          </a:bodyPr>
          <a:lstStyle/>
          <a:p>
            <a:endParaRPr/>
          </a:p>
        </p:txBody>
      </p:sp>
      <p:sp>
        <p:nvSpPr>
          <p:cNvPr id="5426" name="object 5426"/>
          <p:cNvSpPr/>
          <p:nvPr/>
        </p:nvSpPr>
        <p:spPr>
          <a:xfrm>
            <a:off x="6928865" y="3761232"/>
            <a:ext cx="163068" cy="161544"/>
          </a:xfrm>
          <a:custGeom>
            <a:avLst/>
            <a:gdLst/>
            <a:ahLst/>
            <a:cxnLst/>
            <a:rect l="l" t="t" r="r" b="b"/>
            <a:pathLst>
              <a:path w="163068" h="161544">
                <a:moveTo>
                  <a:pt x="1524" y="161543"/>
                </a:moveTo>
                <a:lnTo>
                  <a:pt x="163068" y="0"/>
                </a:lnTo>
                <a:lnTo>
                  <a:pt x="161544" y="0"/>
                </a:lnTo>
                <a:lnTo>
                  <a:pt x="0" y="161543"/>
                </a:lnTo>
                <a:lnTo>
                  <a:pt x="1524" y="161543"/>
                </a:lnTo>
                <a:close/>
              </a:path>
            </a:pathLst>
          </a:custGeom>
          <a:solidFill>
            <a:srgbClr val="3C9898"/>
          </a:solidFill>
        </p:spPr>
        <p:txBody>
          <a:bodyPr wrap="square" lIns="0" tIns="0" rIns="0" bIns="0" rtlCol="0">
            <a:noAutofit/>
          </a:bodyPr>
          <a:lstStyle/>
          <a:p>
            <a:endParaRPr/>
          </a:p>
        </p:txBody>
      </p:sp>
      <p:sp>
        <p:nvSpPr>
          <p:cNvPr id="5427" name="object 5427"/>
          <p:cNvSpPr/>
          <p:nvPr/>
        </p:nvSpPr>
        <p:spPr>
          <a:xfrm>
            <a:off x="6927342" y="3761232"/>
            <a:ext cx="163068" cy="162306"/>
          </a:xfrm>
          <a:custGeom>
            <a:avLst/>
            <a:gdLst/>
            <a:ahLst/>
            <a:cxnLst/>
            <a:rect l="l" t="t" r="r" b="b"/>
            <a:pathLst>
              <a:path w="163068" h="162305">
                <a:moveTo>
                  <a:pt x="1524" y="161543"/>
                </a:moveTo>
                <a:lnTo>
                  <a:pt x="163068" y="0"/>
                </a:lnTo>
                <a:lnTo>
                  <a:pt x="161544" y="0"/>
                </a:lnTo>
                <a:lnTo>
                  <a:pt x="0" y="162305"/>
                </a:lnTo>
                <a:lnTo>
                  <a:pt x="1524" y="161543"/>
                </a:lnTo>
                <a:close/>
              </a:path>
            </a:pathLst>
          </a:custGeom>
          <a:solidFill>
            <a:srgbClr val="3D9B9B"/>
          </a:solidFill>
        </p:spPr>
        <p:txBody>
          <a:bodyPr wrap="square" lIns="0" tIns="0" rIns="0" bIns="0" rtlCol="0">
            <a:noAutofit/>
          </a:bodyPr>
          <a:lstStyle/>
          <a:p>
            <a:endParaRPr/>
          </a:p>
        </p:txBody>
      </p:sp>
      <p:sp>
        <p:nvSpPr>
          <p:cNvPr id="5428" name="object 5428"/>
          <p:cNvSpPr/>
          <p:nvPr/>
        </p:nvSpPr>
        <p:spPr>
          <a:xfrm>
            <a:off x="6925056" y="3761232"/>
            <a:ext cx="163830" cy="162306"/>
          </a:xfrm>
          <a:custGeom>
            <a:avLst/>
            <a:gdLst/>
            <a:ahLst/>
            <a:cxnLst/>
            <a:rect l="l" t="t" r="r" b="b"/>
            <a:pathLst>
              <a:path w="163829" h="162305">
                <a:moveTo>
                  <a:pt x="2285" y="162306"/>
                </a:moveTo>
                <a:lnTo>
                  <a:pt x="163829" y="0"/>
                </a:lnTo>
                <a:lnTo>
                  <a:pt x="161543" y="762"/>
                </a:lnTo>
                <a:lnTo>
                  <a:pt x="0" y="162306"/>
                </a:lnTo>
                <a:lnTo>
                  <a:pt x="2285" y="162306"/>
                </a:lnTo>
                <a:close/>
              </a:path>
            </a:pathLst>
          </a:custGeom>
          <a:solidFill>
            <a:srgbClr val="3D9D9D"/>
          </a:solidFill>
        </p:spPr>
        <p:txBody>
          <a:bodyPr wrap="square" lIns="0" tIns="0" rIns="0" bIns="0" rtlCol="0">
            <a:noAutofit/>
          </a:bodyPr>
          <a:lstStyle/>
          <a:p>
            <a:endParaRPr/>
          </a:p>
        </p:txBody>
      </p:sp>
      <p:sp>
        <p:nvSpPr>
          <p:cNvPr id="5429" name="object 5429"/>
          <p:cNvSpPr/>
          <p:nvPr/>
        </p:nvSpPr>
        <p:spPr>
          <a:xfrm>
            <a:off x="6918197" y="3761994"/>
            <a:ext cx="168402" cy="162306"/>
          </a:xfrm>
          <a:custGeom>
            <a:avLst/>
            <a:gdLst/>
            <a:ahLst/>
            <a:cxnLst/>
            <a:rect l="l" t="t" r="r" b="b"/>
            <a:pathLst>
              <a:path w="168401" h="162305">
                <a:moveTo>
                  <a:pt x="6857" y="161543"/>
                </a:moveTo>
                <a:lnTo>
                  <a:pt x="168401" y="0"/>
                </a:lnTo>
                <a:lnTo>
                  <a:pt x="161543" y="761"/>
                </a:lnTo>
                <a:lnTo>
                  <a:pt x="0" y="162305"/>
                </a:lnTo>
                <a:lnTo>
                  <a:pt x="6857" y="161543"/>
                </a:lnTo>
                <a:close/>
              </a:path>
            </a:pathLst>
          </a:custGeom>
          <a:solidFill>
            <a:srgbClr val="3E9F9F"/>
          </a:solidFill>
        </p:spPr>
        <p:txBody>
          <a:bodyPr wrap="square" lIns="0" tIns="0" rIns="0" bIns="0" rtlCol="0">
            <a:noAutofit/>
          </a:bodyPr>
          <a:lstStyle/>
          <a:p>
            <a:endParaRPr/>
          </a:p>
        </p:txBody>
      </p:sp>
      <p:sp>
        <p:nvSpPr>
          <p:cNvPr id="5430" name="object 5430"/>
          <p:cNvSpPr/>
          <p:nvPr/>
        </p:nvSpPr>
        <p:spPr>
          <a:xfrm>
            <a:off x="6925055" y="3761994"/>
            <a:ext cx="161544" cy="161544"/>
          </a:xfrm>
          <a:custGeom>
            <a:avLst/>
            <a:gdLst/>
            <a:ahLst/>
            <a:cxnLst/>
            <a:rect l="l" t="t" r="r" b="b"/>
            <a:pathLst>
              <a:path w="161544" h="161544">
                <a:moveTo>
                  <a:pt x="0" y="161543"/>
                </a:moveTo>
                <a:lnTo>
                  <a:pt x="161544" y="0"/>
                </a:lnTo>
              </a:path>
            </a:pathLst>
          </a:custGeom>
          <a:ln w="762">
            <a:solidFill>
              <a:srgbClr val="3E9F9F"/>
            </a:solidFill>
          </a:ln>
        </p:spPr>
        <p:txBody>
          <a:bodyPr wrap="square" lIns="0" tIns="0" rIns="0" bIns="0" rtlCol="0">
            <a:noAutofit/>
          </a:bodyPr>
          <a:lstStyle/>
          <a:p>
            <a:endParaRPr/>
          </a:p>
        </p:txBody>
      </p:sp>
      <p:sp>
        <p:nvSpPr>
          <p:cNvPr id="5431" name="object 5431"/>
          <p:cNvSpPr/>
          <p:nvPr/>
        </p:nvSpPr>
        <p:spPr>
          <a:xfrm>
            <a:off x="6922769" y="3761994"/>
            <a:ext cx="163830" cy="161544"/>
          </a:xfrm>
          <a:custGeom>
            <a:avLst/>
            <a:gdLst/>
            <a:ahLst/>
            <a:cxnLst/>
            <a:rect l="l" t="t" r="r" b="b"/>
            <a:pathLst>
              <a:path w="163829" h="161544">
                <a:moveTo>
                  <a:pt x="2285" y="161543"/>
                </a:moveTo>
                <a:lnTo>
                  <a:pt x="163829" y="0"/>
                </a:lnTo>
                <a:lnTo>
                  <a:pt x="161543" y="0"/>
                </a:lnTo>
                <a:lnTo>
                  <a:pt x="0" y="161543"/>
                </a:lnTo>
                <a:lnTo>
                  <a:pt x="2285" y="161543"/>
                </a:lnTo>
                <a:close/>
              </a:path>
            </a:pathLst>
          </a:custGeom>
          <a:solidFill>
            <a:srgbClr val="3E9F9F"/>
          </a:solidFill>
        </p:spPr>
        <p:txBody>
          <a:bodyPr wrap="square" lIns="0" tIns="0" rIns="0" bIns="0" rtlCol="0">
            <a:noAutofit/>
          </a:bodyPr>
          <a:lstStyle/>
          <a:p>
            <a:endParaRPr/>
          </a:p>
        </p:txBody>
      </p:sp>
      <p:sp>
        <p:nvSpPr>
          <p:cNvPr id="5432" name="object 5432"/>
          <p:cNvSpPr/>
          <p:nvPr/>
        </p:nvSpPr>
        <p:spPr>
          <a:xfrm>
            <a:off x="6920484" y="3761994"/>
            <a:ext cx="163830" cy="162306"/>
          </a:xfrm>
          <a:custGeom>
            <a:avLst/>
            <a:gdLst/>
            <a:ahLst/>
            <a:cxnLst/>
            <a:rect l="l" t="t" r="r" b="b"/>
            <a:pathLst>
              <a:path w="163829" h="162305">
                <a:moveTo>
                  <a:pt x="2285" y="161543"/>
                </a:moveTo>
                <a:lnTo>
                  <a:pt x="163829" y="0"/>
                </a:lnTo>
                <a:lnTo>
                  <a:pt x="161543" y="0"/>
                </a:lnTo>
                <a:lnTo>
                  <a:pt x="0" y="162305"/>
                </a:lnTo>
                <a:lnTo>
                  <a:pt x="2285" y="161543"/>
                </a:lnTo>
                <a:close/>
              </a:path>
            </a:pathLst>
          </a:custGeom>
          <a:solidFill>
            <a:srgbClr val="3FA0A0"/>
          </a:solidFill>
        </p:spPr>
        <p:txBody>
          <a:bodyPr wrap="square" lIns="0" tIns="0" rIns="0" bIns="0" rtlCol="0">
            <a:noAutofit/>
          </a:bodyPr>
          <a:lstStyle/>
          <a:p>
            <a:endParaRPr/>
          </a:p>
        </p:txBody>
      </p:sp>
      <p:sp>
        <p:nvSpPr>
          <p:cNvPr id="5433" name="object 5433"/>
          <p:cNvSpPr/>
          <p:nvPr/>
        </p:nvSpPr>
        <p:spPr>
          <a:xfrm>
            <a:off x="6918197" y="3761993"/>
            <a:ext cx="163830" cy="162306"/>
          </a:xfrm>
          <a:custGeom>
            <a:avLst/>
            <a:gdLst/>
            <a:ahLst/>
            <a:cxnLst/>
            <a:rect l="l" t="t" r="r" b="b"/>
            <a:pathLst>
              <a:path w="163829" h="162305">
                <a:moveTo>
                  <a:pt x="2285" y="162306"/>
                </a:moveTo>
                <a:lnTo>
                  <a:pt x="163829" y="0"/>
                </a:lnTo>
                <a:lnTo>
                  <a:pt x="161543" y="762"/>
                </a:lnTo>
                <a:lnTo>
                  <a:pt x="0" y="162306"/>
                </a:lnTo>
                <a:lnTo>
                  <a:pt x="2285" y="162306"/>
                </a:lnTo>
                <a:close/>
              </a:path>
            </a:pathLst>
          </a:custGeom>
          <a:solidFill>
            <a:srgbClr val="40A2A2"/>
          </a:solidFill>
        </p:spPr>
        <p:txBody>
          <a:bodyPr wrap="square" lIns="0" tIns="0" rIns="0" bIns="0" rtlCol="0">
            <a:noAutofit/>
          </a:bodyPr>
          <a:lstStyle/>
          <a:p>
            <a:endParaRPr/>
          </a:p>
        </p:txBody>
      </p:sp>
      <p:sp>
        <p:nvSpPr>
          <p:cNvPr id="5434" name="object 5434"/>
          <p:cNvSpPr/>
          <p:nvPr/>
        </p:nvSpPr>
        <p:spPr>
          <a:xfrm>
            <a:off x="6911340" y="3762755"/>
            <a:ext cx="168402" cy="163068"/>
          </a:xfrm>
          <a:custGeom>
            <a:avLst/>
            <a:gdLst/>
            <a:ahLst/>
            <a:cxnLst/>
            <a:rect l="l" t="t" r="r" b="b"/>
            <a:pathLst>
              <a:path w="168401" h="163067">
                <a:moveTo>
                  <a:pt x="6857" y="161543"/>
                </a:moveTo>
                <a:lnTo>
                  <a:pt x="168401" y="0"/>
                </a:lnTo>
                <a:lnTo>
                  <a:pt x="161543" y="1523"/>
                </a:lnTo>
                <a:lnTo>
                  <a:pt x="0" y="163067"/>
                </a:lnTo>
                <a:lnTo>
                  <a:pt x="6857" y="161543"/>
                </a:lnTo>
                <a:close/>
              </a:path>
            </a:pathLst>
          </a:custGeom>
          <a:solidFill>
            <a:srgbClr val="41A5A5"/>
          </a:solidFill>
        </p:spPr>
        <p:txBody>
          <a:bodyPr wrap="square" lIns="0" tIns="0" rIns="0" bIns="0" rtlCol="0">
            <a:noAutofit/>
          </a:bodyPr>
          <a:lstStyle/>
          <a:p>
            <a:endParaRPr/>
          </a:p>
        </p:txBody>
      </p:sp>
      <p:sp>
        <p:nvSpPr>
          <p:cNvPr id="5435" name="object 5435"/>
          <p:cNvSpPr/>
          <p:nvPr/>
        </p:nvSpPr>
        <p:spPr>
          <a:xfrm>
            <a:off x="6918198" y="3762755"/>
            <a:ext cx="161544" cy="161544"/>
          </a:xfrm>
          <a:custGeom>
            <a:avLst/>
            <a:gdLst/>
            <a:ahLst/>
            <a:cxnLst/>
            <a:rect l="l" t="t" r="r" b="b"/>
            <a:pathLst>
              <a:path w="161544" h="161544">
                <a:moveTo>
                  <a:pt x="0" y="161543"/>
                </a:moveTo>
                <a:lnTo>
                  <a:pt x="161544" y="0"/>
                </a:lnTo>
              </a:path>
            </a:pathLst>
          </a:custGeom>
          <a:ln w="762">
            <a:solidFill>
              <a:srgbClr val="41A5A5"/>
            </a:solidFill>
          </a:ln>
        </p:spPr>
        <p:txBody>
          <a:bodyPr wrap="square" lIns="0" tIns="0" rIns="0" bIns="0" rtlCol="0">
            <a:noAutofit/>
          </a:bodyPr>
          <a:lstStyle/>
          <a:p>
            <a:endParaRPr/>
          </a:p>
        </p:txBody>
      </p:sp>
      <p:sp>
        <p:nvSpPr>
          <p:cNvPr id="5436" name="object 5436"/>
          <p:cNvSpPr/>
          <p:nvPr/>
        </p:nvSpPr>
        <p:spPr>
          <a:xfrm>
            <a:off x="6915912" y="3762755"/>
            <a:ext cx="163830" cy="162306"/>
          </a:xfrm>
          <a:custGeom>
            <a:avLst/>
            <a:gdLst/>
            <a:ahLst/>
            <a:cxnLst/>
            <a:rect l="l" t="t" r="r" b="b"/>
            <a:pathLst>
              <a:path w="163829" h="162305">
                <a:moveTo>
                  <a:pt x="2285" y="161543"/>
                </a:moveTo>
                <a:lnTo>
                  <a:pt x="163829" y="0"/>
                </a:lnTo>
                <a:lnTo>
                  <a:pt x="161543" y="761"/>
                </a:lnTo>
                <a:lnTo>
                  <a:pt x="0" y="162305"/>
                </a:lnTo>
                <a:lnTo>
                  <a:pt x="2285" y="161543"/>
                </a:lnTo>
                <a:close/>
              </a:path>
            </a:pathLst>
          </a:custGeom>
          <a:solidFill>
            <a:srgbClr val="41A5A5"/>
          </a:solidFill>
        </p:spPr>
        <p:txBody>
          <a:bodyPr wrap="square" lIns="0" tIns="0" rIns="0" bIns="0" rtlCol="0">
            <a:noAutofit/>
          </a:bodyPr>
          <a:lstStyle/>
          <a:p>
            <a:endParaRPr/>
          </a:p>
        </p:txBody>
      </p:sp>
      <p:sp>
        <p:nvSpPr>
          <p:cNvPr id="5437" name="object 5437"/>
          <p:cNvSpPr/>
          <p:nvPr/>
        </p:nvSpPr>
        <p:spPr>
          <a:xfrm>
            <a:off x="6913625" y="3763517"/>
            <a:ext cx="163830" cy="162306"/>
          </a:xfrm>
          <a:custGeom>
            <a:avLst/>
            <a:gdLst/>
            <a:ahLst/>
            <a:cxnLst/>
            <a:rect l="l" t="t" r="r" b="b"/>
            <a:pathLst>
              <a:path w="163829" h="162305">
                <a:moveTo>
                  <a:pt x="2285" y="161543"/>
                </a:moveTo>
                <a:lnTo>
                  <a:pt x="163829" y="0"/>
                </a:lnTo>
                <a:lnTo>
                  <a:pt x="161543" y="0"/>
                </a:lnTo>
                <a:lnTo>
                  <a:pt x="0" y="162305"/>
                </a:lnTo>
                <a:lnTo>
                  <a:pt x="2285" y="161543"/>
                </a:lnTo>
                <a:close/>
              </a:path>
            </a:pathLst>
          </a:custGeom>
          <a:solidFill>
            <a:srgbClr val="42A8A8"/>
          </a:solidFill>
        </p:spPr>
        <p:txBody>
          <a:bodyPr wrap="square" lIns="0" tIns="0" rIns="0" bIns="0" rtlCol="0">
            <a:noAutofit/>
          </a:bodyPr>
          <a:lstStyle/>
          <a:p>
            <a:endParaRPr/>
          </a:p>
        </p:txBody>
      </p:sp>
      <p:sp>
        <p:nvSpPr>
          <p:cNvPr id="5438" name="object 5438"/>
          <p:cNvSpPr/>
          <p:nvPr/>
        </p:nvSpPr>
        <p:spPr>
          <a:xfrm>
            <a:off x="6911340" y="3763517"/>
            <a:ext cx="163830" cy="162306"/>
          </a:xfrm>
          <a:custGeom>
            <a:avLst/>
            <a:gdLst/>
            <a:ahLst/>
            <a:cxnLst/>
            <a:rect l="l" t="t" r="r" b="b"/>
            <a:pathLst>
              <a:path w="163829" h="162305">
                <a:moveTo>
                  <a:pt x="2285" y="162306"/>
                </a:moveTo>
                <a:lnTo>
                  <a:pt x="163829" y="0"/>
                </a:lnTo>
                <a:lnTo>
                  <a:pt x="161543" y="762"/>
                </a:lnTo>
                <a:lnTo>
                  <a:pt x="0" y="162306"/>
                </a:lnTo>
                <a:lnTo>
                  <a:pt x="2285" y="162306"/>
                </a:lnTo>
                <a:close/>
              </a:path>
            </a:pathLst>
          </a:custGeom>
          <a:solidFill>
            <a:srgbClr val="44AAAA"/>
          </a:solidFill>
        </p:spPr>
        <p:txBody>
          <a:bodyPr wrap="square" lIns="0" tIns="0" rIns="0" bIns="0" rtlCol="0">
            <a:noAutofit/>
          </a:bodyPr>
          <a:lstStyle/>
          <a:p>
            <a:endParaRPr/>
          </a:p>
        </p:txBody>
      </p:sp>
      <p:sp>
        <p:nvSpPr>
          <p:cNvPr id="5439" name="object 5439"/>
          <p:cNvSpPr/>
          <p:nvPr/>
        </p:nvSpPr>
        <p:spPr>
          <a:xfrm>
            <a:off x="6904481" y="3764279"/>
            <a:ext cx="168402" cy="163830"/>
          </a:xfrm>
          <a:custGeom>
            <a:avLst/>
            <a:gdLst/>
            <a:ahLst/>
            <a:cxnLst/>
            <a:rect l="l" t="t" r="r" b="b"/>
            <a:pathLst>
              <a:path w="168401" h="163829">
                <a:moveTo>
                  <a:pt x="6857" y="161543"/>
                </a:moveTo>
                <a:lnTo>
                  <a:pt x="168401" y="0"/>
                </a:lnTo>
                <a:lnTo>
                  <a:pt x="161543" y="2285"/>
                </a:lnTo>
                <a:lnTo>
                  <a:pt x="0" y="163829"/>
                </a:lnTo>
                <a:lnTo>
                  <a:pt x="6857" y="161543"/>
                </a:lnTo>
                <a:close/>
              </a:path>
            </a:pathLst>
          </a:custGeom>
          <a:solidFill>
            <a:srgbClr val="45ACAC"/>
          </a:solidFill>
        </p:spPr>
        <p:txBody>
          <a:bodyPr wrap="square" lIns="0" tIns="0" rIns="0" bIns="0" rtlCol="0">
            <a:noAutofit/>
          </a:bodyPr>
          <a:lstStyle/>
          <a:p>
            <a:endParaRPr/>
          </a:p>
        </p:txBody>
      </p:sp>
      <p:sp>
        <p:nvSpPr>
          <p:cNvPr id="5440" name="object 5440"/>
          <p:cNvSpPr/>
          <p:nvPr/>
        </p:nvSpPr>
        <p:spPr>
          <a:xfrm>
            <a:off x="6911339" y="3764279"/>
            <a:ext cx="161544" cy="161544"/>
          </a:xfrm>
          <a:custGeom>
            <a:avLst/>
            <a:gdLst/>
            <a:ahLst/>
            <a:cxnLst/>
            <a:rect l="l" t="t" r="r" b="b"/>
            <a:pathLst>
              <a:path w="161544" h="161544">
                <a:moveTo>
                  <a:pt x="0" y="161543"/>
                </a:moveTo>
                <a:lnTo>
                  <a:pt x="161544" y="0"/>
                </a:lnTo>
              </a:path>
            </a:pathLst>
          </a:custGeom>
          <a:ln w="762">
            <a:solidFill>
              <a:srgbClr val="45ACAC"/>
            </a:solidFill>
          </a:ln>
        </p:spPr>
        <p:txBody>
          <a:bodyPr wrap="square" lIns="0" tIns="0" rIns="0" bIns="0" rtlCol="0">
            <a:noAutofit/>
          </a:bodyPr>
          <a:lstStyle/>
          <a:p>
            <a:endParaRPr/>
          </a:p>
        </p:txBody>
      </p:sp>
      <p:sp>
        <p:nvSpPr>
          <p:cNvPr id="5441" name="object 5441"/>
          <p:cNvSpPr/>
          <p:nvPr/>
        </p:nvSpPr>
        <p:spPr>
          <a:xfrm>
            <a:off x="6907529" y="3764279"/>
            <a:ext cx="165354" cy="163068"/>
          </a:xfrm>
          <a:custGeom>
            <a:avLst/>
            <a:gdLst/>
            <a:ahLst/>
            <a:cxnLst/>
            <a:rect l="l" t="t" r="r" b="b"/>
            <a:pathLst>
              <a:path w="165353" h="163067">
                <a:moveTo>
                  <a:pt x="3809" y="161543"/>
                </a:moveTo>
                <a:lnTo>
                  <a:pt x="165353" y="0"/>
                </a:lnTo>
                <a:lnTo>
                  <a:pt x="162305" y="1523"/>
                </a:lnTo>
                <a:lnTo>
                  <a:pt x="0" y="163067"/>
                </a:lnTo>
                <a:lnTo>
                  <a:pt x="3809" y="161543"/>
                </a:lnTo>
                <a:close/>
              </a:path>
            </a:pathLst>
          </a:custGeom>
          <a:solidFill>
            <a:srgbClr val="45ACAC"/>
          </a:solidFill>
        </p:spPr>
        <p:txBody>
          <a:bodyPr wrap="square" lIns="0" tIns="0" rIns="0" bIns="0" rtlCol="0">
            <a:noAutofit/>
          </a:bodyPr>
          <a:lstStyle/>
          <a:p>
            <a:endParaRPr/>
          </a:p>
        </p:txBody>
      </p:sp>
      <p:sp>
        <p:nvSpPr>
          <p:cNvPr id="5442" name="object 5442"/>
          <p:cNvSpPr/>
          <p:nvPr/>
        </p:nvSpPr>
        <p:spPr>
          <a:xfrm>
            <a:off x="6904481" y="3765804"/>
            <a:ext cx="165354" cy="162306"/>
          </a:xfrm>
          <a:custGeom>
            <a:avLst/>
            <a:gdLst/>
            <a:ahLst/>
            <a:cxnLst/>
            <a:rect l="l" t="t" r="r" b="b"/>
            <a:pathLst>
              <a:path w="165353" h="162305">
                <a:moveTo>
                  <a:pt x="3048" y="161544"/>
                </a:moveTo>
                <a:lnTo>
                  <a:pt x="165354" y="0"/>
                </a:lnTo>
                <a:lnTo>
                  <a:pt x="161544" y="762"/>
                </a:lnTo>
                <a:lnTo>
                  <a:pt x="0" y="162306"/>
                </a:lnTo>
                <a:lnTo>
                  <a:pt x="3048" y="161544"/>
                </a:lnTo>
                <a:close/>
              </a:path>
            </a:pathLst>
          </a:custGeom>
          <a:solidFill>
            <a:srgbClr val="46AFAF"/>
          </a:solidFill>
        </p:spPr>
        <p:txBody>
          <a:bodyPr wrap="square" lIns="0" tIns="0" rIns="0" bIns="0" rtlCol="0">
            <a:noAutofit/>
          </a:bodyPr>
          <a:lstStyle/>
          <a:p>
            <a:endParaRPr/>
          </a:p>
        </p:txBody>
      </p:sp>
      <p:sp>
        <p:nvSpPr>
          <p:cNvPr id="5443" name="object 5443"/>
          <p:cNvSpPr/>
          <p:nvPr/>
        </p:nvSpPr>
        <p:spPr>
          <a:xfrm>
            <a:off x="6897624" y="3766566"/>
            <a:ext cx="168402" cy="164592"/>
          </a:xfrm>
          <a:custGeom>
            <a:avLst/>
            <a:gdLst/>
            <a:ahLst/>
            <a:cxnLst/>
            <a:rect l="l" t="t" r="r" b="b"/>
            <a:pathLst>
              <a:path w="168401" h="164591">
                <a:moveTo>
                  <a:pt x="6857" y="161543"/>
                </a:moveTo>
                <a:lnTo>
                  <a:pt x="168401" y="0"/>
                </a:lnTo>
                <a:lnTo>
                  <a:pt x="161543" y="3047"/>
                </a:lnTo>
                <a:lnTo>
                  <a:pt x="0" y="164591"/>
                </a:lnTo>
                <a:lnTo>
                  <a:pt x="6857" y="161543"/>
                </a:lnTo>
                <a:close/>
              </a:path>
            </a:pathLst>
          </a:custGeom>
          <a:solidFill>
            <a:srgbClr val="46B2B2"/>
          </a:solidFill>
        </p:spPr>
        <p:txBody>
          <a:bodyPr wrap="square" lIns="0" tIns="0" rIns="0" bIns="0" rtlCol="0">
            <a:noAutofit/>
          </a:bodyPr>
          <a:lstStyle/>
          <a:p>
            <a:endParaRPr/>
          </a:p>
        </p:txBody>
      </p:sp>
      <p:sp>
        <p:nvSpPr>
          <p:cNvPr id="5444" name="object 5444"/>
          <p:cNvSpPr/>
          <p:nvPr/>
        </p:nvSpPr>
        <p:spPr>
          <a:xfrm>
            <a:off x="6904482" y="3766566"/>
            <a:ext cx="161544" cy="161544"/>
          </a:xfrm>
          <a:custGeom>
            <a:avLst/>
            <a:gdLst/>
            <a:ahLst/>
            <a:cxnLst/>
            <a:rect l="l" t="t" r="r" b="b"/>
            <a:pathLst>
              <a:path w="161544" h="161544">
                <a:moveTo>
                  <a:pt x="0" y="161543"/>
                </a:moveTo>
                <a:lnTo>
                  <a:pt x="161544" y="0"/>
                </a:lnTo>
              </a:path>
            </a:pathLst>
          </a:custGeom>
          <a:ln w="762">
            <a:solidFill>
              <a:srgbClr val="46B2B2"/>
            </a:solidFill>
          </a:ln>
        </p:spPr>
        <p:txBody>
          <a:bodyPr wrap="square" lIns="0" tIns="0" rIns="0" bIns="0" rtlCol="0">
            <a:noAutofit/>
          </a:bodyPr>
          <a:lstStyle/>
          <a:p>
            <a:endParaRPr/>
          </a:p>
        </p:txBody>
      </p:sp>
      <p:sp>
        <p:nvSpPr>
          <p:cNvPr id="5445" name="object 5445"/>
          <p:cNvSpPr/>
          <p:nvPr/>
        </p:nvSpPr>
        <p:spPr>
          <a:xfrm>
            <a:off x="6901434" y="3766566"/>
            <a:ext cx="164592" cy="163068"/>
          </a:xfrm>
          <a:custGeom>
            <a:avLst/>
            <a:gdLst/>
            <a:ahLst/>
            <a:cxnLst/>
            <a:rect l="l" t="t" r="r" b="b"/>
            <a:pathLst>
              <a:path w="164592" h="163067">
                <a:moveTo>
                  <a:pt x="3048" y="161543"/>
                </a:moveTo>
                <a:lnTo>
                  <a:pt x="164592" y="0"/>
                </a:lnTo>
                <a:lnTo>
                  <a:pt x="161544" y="1523"/>
                </a:lnTo>
                <a:lnTo>
                  <a:pt x="0" y="163067"/>
                </a:lnTo>
                <a:lnTo>
                  <a:pt x="3048" y="161543"/>
                </a:lnTo>
                <a:close/>
              </a:path>
            </a:pathLst>
          </a:custGeom>
          <a:solidFill>
            <a:srgbClr val="46B2B2"/>
          </a:solidFill>
        </p:spPr>
        <p:txBody>
          <a:bodyPr wrap="square" lIns="0" tIns="0" rIns="0" bIns="0" rtlCol="0">
            <a:noAutofit/>
          </a:bodyPr>
          <a:lstStyle/>
          <a:p>
            <a:endParaRPr/>
          </a:p>
        </p:txBody>
      </p:sp>
      <p:sp>
        <p:nvSpPr>
          <p:cNvPr id="5446" name="object 5446"/>
          <p:cNvSpPr/>
          <p:nvPr/>
        </p:nvSpPr>
        <p:spPr>
          <a:xfrm>
            <a:off x="6897623" y="3768089"/>
            <a:ext cx="165354" cy="163068"/>
          </a:xfrm>
          <a:custGeom>
            <a:avLst/>
            <a:gdLst/>
            <a:ahLst/>
            <a:cxnLst/>
            <a:rect l="l" t="t" r="r" b="b"/>
            <a:pathLst>
              <a:path w="165353" h="163067">
                <a:moveTo>
                  <a:pt x="3809" y="161543"/>
                </a:moveTo>
                <a:lnTo>
                  <a:pt x="165353" y="0"/>
                </a:lnTo>
                <a:lnTo>
                  <a:pt x="161543" y="1523"/>
                </a:lnTo>
                <a:lnTo>
                  <a:pt x="0" y="163067"/>
                </a:lnTo>
                <a:lnTo>
                  <a:pt x="3809" y="161543"/>
                </a:lnTo>
                <a:close/>
              </a:path>
            </a:pathLst>
          </a:custGeom>
          <a:solidFill>
            <a:srgbClr val="47B6B6"/>
          </a:solidFill>
        </p:spPr>
        <p:txBody>
          <a:bodyPr wrap="square" lIns="0" tIns="0" rIns="0" bIns="0" rtlCol="0">
            <a:noAutofit/>
          </a:bodyPr>
          <a:lstStyle/>
          <a:p>
            <a:endParaRPr/>
          </a:p>
        </p:txBody>
      </p:sp>
      <p:sp>
        <p:nvSpPr>
          <p:cNvPr id="5447" name="object 5447"/>
          <p:cNvSpPr/>
          <p:nvPr/>
        </p:nvSpPr>
        <p:spPr>
          <a:xfrm>
            <a:off x="6891527" y="3769613"/>
            <a:ext cx="167640" cy="165354"/>
          </a:xfrm>
          <a:custGeom>
            <a:avLst/>
            <a:gdLst/>
            <a:ahLst/>
            <a:cxnLst/>
            <a:rect l="l" t="t" r="r" b="b"/>
            <a:pathLst>
              <a:path w="167640" h="165353">
                <a:moveTo>
                  <a:pt x="6096" y="161543"/>
                </a:moveTo>
                <a:lnTo>
                  <a:pt x="167640" y="0"/>
                </a:lnTo>
                <a:lnTo>
                  <a:pt x="161544" y="3809"/>
                </a:lnTo>
                <a:lnTo>
                  <a:pt x="0" y="165353"/>
                </a:lnTo>
                <a:lnTo>
                  <a:pt x="6096" y="161543"/>
                </a:lnTo>
                <a:close/>
              </a:path>
            </a:pathLst>
          </a:custGeom>
          <a:solidFill>
            <a:srgbClr val="49B8B8"/>
          </a:solidFill>
        </p:spPr>
        <p:txBody>
          <a:bodyPr wrap="square" lIns="0" tIns="0" rIns="0" bIns="0" rtlCol="0">
            <a:noAutofit/>
          </a:bodyPr>
          <a:lstStyle/>
          <a:p>
            <a:endParaRPr/>
          </a:p>
        </p:txBody>
      </p:sp>
      <p:sp>
        <p:nvSpPr>
          <p:cNvPr id="5448" name="object 5448"/>
          <p:cNvSpPr/>
          <p:nvPr/>
        </p:nvSpPr>
        <p:spPr>
          <a:xfrm>
            <a:off x="6897623" y="3769613"/>
            <a:ext cx="161544" cy="161544"/>
          </a:xfrm>
          <a:custGeom>
            <a:avLst/>
            <a:gdLst/>
            <a:ahLst/>
            <a:cxnLst/>
            <a:rect l="l" t="t" r="r" b="b"/>
            <a:pathLst>
              <a:path w="161544" h="161544">
                <a:moveTo>
                  <a:pt x="0" y="161543"/>
                </a:moveTo>
                <a:lnTo>
                  <a:pt x="161544" y="0"/>
                </a:lnTo>
              </a:path>
            </a:pathLst>
          </a:custGeom>
          <a:ln w="762">
            <a:solidFill>
              <a:srgbClr val="49B8B8"/>
            </a:solidFill>
          </a:ln>
        </p:spPr>
        <p:txBody>
          <a:bodyPr wrap="square" lIns="0" tIns="0" rIns="0" bIns="0" rtlCol="0">
            <a:noAutofit/>
          </a:bodyPr>
          <a:lstStyle/>
          <a:p>
            <a:endParaRPr/>
          </a:p>
        </p:txBody>
      </p:sp>
      <p:sp>
        <p:nvSpPr>
          <p:cNvPr id="5449" name="object 5449"/>
          <p:cNvSpPr/>
          <p:nvPr/>
        </p:nvSpPr>
        <p:spPr>
          <a:xfrm>
            <a:off x="6884669" y="3773423"/>
            <a:ext cx="168402" cy="166116"/>
          </a:xfrm>
          <a:custGeom>
            <a:avLst/>
            <a:gdLst/>
            <a:ahLst/>
            <a:cxnLst/>
            <a:rect l="l" t="t" r="r" b="b"/>
            <a:pathLst>
              <a:path w="168401" h="166115">
                <a:moveTo>
                  <a:pt x="6857" y="161544"/>
                </a:moveTo>
                <a:lnTo>
                  <a:pt x="168401" y="0"/>
                </a:lnTo>
                <a:lnTo>
                  <a:pt x="161543" y="4572"/>
                </a:lnTo>
                <a:lnTo>
                  <a:pt x="0" y="166116"/>
                </a:lnTo>
                <a:lnTo>
                  <a:pt x="6857" y="161544"/>
                </a:lnTo>
                <a:close/>
              </a:path>
            </a:pathLst>
          </a:custGeom>
          <a:solidFill>
            <a:srgbClr val="4CBEBE"/>
          </a:solidFill>
        </p:spPr>
        <p:txBody>
          <a:bodyPr wrap="square" lIns="0" tIns="0" rIns="0" bIns="0" rtlCol="0">
            <a:noAutofit/>
          </a:bodyPr>
          <a:lstStyle/>
          <a:p>
            <a:endParaRPr/>
          </a:p>
        </p:txBody>
      </p:sp>
      <p:sp>
        <p:nvSpPr>
          <p:cNvPr id="5450" name="object 5450"/>
          <p:cNvSpPr/>
          <p:nvPr/>
        </p:nvSpPr>
        <p:spPr>
          <a:xfrm>
            <a:off x="6891527" y="3773423"/>
            <a:ext cx="161544" cy="161544"/>
          </a:xfrm>
          <a:custGeom>
            <a:avLst/>
            <a:gdLst/>
            <a:ahLst/>
            <a:cxnLst/>
            <a:rect l="l" t="t" r="r" b="b"/>
            <a:pathLst>
              <a:path w="161544" h="161544">
                <a:moveTo>
                  <a:pt x="0" y="161544"/>
                </a:moveTo>
                <a:lnTo>
                  <a:pt x="161544" y="0"/>
                </a:lnTo>
              </a:path>
            </a:pathLst>
          </a:custGeom>
          <a:ln w="762">
            <a:solidFill>
              <a:srgbClr val="4CBEBE"/>
            </a:solidFill>
          </a:ln>
        </p:spPr>
        <p:txBody>
          <a:bodyPr wrap="square" lIns="0" tIns="0" rIns="0" bIns="0" rtlCol="0">
            <a:noAutofit/>
          </a:bodyPr>
          <a:lstStyle/>
          <a:p>
            <a:endParaRPr/>
          </a:p>
        </p:txBody>
      </p:sp>
      <p:sp>
        <p:nvSpPr>
          <p:cNvPr id="5451" name="object 5451"/>
          <p:cNvSpPr/>
          <p:nvPr/>
        </p:nvSpPr>
        <p:spPr>
          <a:xfrm>
            <a:off x="6866382" y="3777995"/>
            <a:ext cx="179832" cy="179832"/>
          </a:xfrm>
          <a:custGeom>
            <a:avLst/>
            <a:gdLst/>
            <a:ahLst/>
            <a:cxnLst/>
            <a:rect l="l" t="t" r="r" b="b"/>
            <a:pathLst>
              <a:path w="179831" h="179832">
                <a:moveTo>
                  <a:pt x="18288" y="161543"/>
                </a:moveTo>
                <a:lnTo>
                  <a:pt x="0" y="179831"/>
                </a:lnTo>
                <a:lnTo>
                  <a:pt x="179832" y="0"/>
                </a:lnTo>
                <a:lnTo>
                  <a:pt x="18288" y="161543"/>
                </a:lnTo>
                <a:close/>
              </a:path>
            </a:pathLst>
          </a:custGeom>
          <a:solidFill>
            <a:srgbClr val="4EC4C4"/>
          </a:solidFill>
        </p:spPr>
        <p:txBody>
          <a:bodyPr wrap="square" lIns="0" tIns="0" rIns="0" bIns="0" rtlCol="0">
            <a:noAutofit/>
          </a:bodyPr>
          <a:lstStyle/>
          <a:p>
            <a:endParaRPr/>
          </a:p>
        </p:txBody>
      </p:sp>
      <p:sp>
        <p:nvSpPr>
          <p:cNvPr id="5452" name="object 5452"/>
          <p:cNvSpPr/>
          <p:nvPr/>
        </p:nvSpPr>
        <p:spPr>
          <a:xfrm>
            <a:off x="6884670" y="3777995"/>
            <a:ext cx="161544" cy="161544"/>
          </a:xfrm>
          <a:custGeom>
            <a:avLst/>
            <a:gdLst/>
            <a:ahLst/>
            <a:cxnLst/>
            <a:rect l="l" t="t" r="r" b="b"/>
            <a:pathLst>
              <a:path w="161544" h="161544">
                <a:moveTo>
                  <a:pt x="0" y="161543"/>
                </a:moveTo>
                <a:lnTo>
                  <a:pt x="161544" y="0"/>
                </a:lnTo>
              </a:path>
            </a:pathLst>
          </a:custGeom>
          <a:ln w="762">
            <a:solidFill>
              <a:srgbClr val="4EC4C4"/>
            </a:solidFill>
          </a:ln>
        </p:spPr>
        <p:txBody>
          <a:bodyPr wrap="square" lIns="0" tIns="0" rIns="0" bIns="0" rtlCol="0">
            <a:noAutofit/>
          </a:bodyPr>
          <a:lstStyle/>
          <a:p>
            <a:endParaRPr/>
          </a:p>
        </p:txBody>
      </p:sp>
      <p:sp>
        <p:nvSpPr>
          <p:cNvPr id="5453" name="object 5453"/>
          <p:cNvSpPr/>
          <p:nvPr/>
        </p:nvSpPr>
        <p:spPr>
          <a:xfrm>
            <a:off x="6681977" y="3922817"/>
            <a:ext cx="382524" cy="602700"/>
          </a:xfrm>
          <a:custGeom>
            <a:avLst/>
            <a:gdLst/>
            <a:ahLst/>
            <a:cxnLst/>
            <a:rect l="l" t="t" r="r" b="b"/>
            <a:pathLst>
              <a:path w="382524" h="602700">
                <a:moveTo>
                  <a:pt x="317754" y="48726"/>
                </a:moveTo>
                <a:lnTo>
                  <a:pt x="310975" y="36506"/>
                </a:lnTo>
                <a:lnTo>
                  <a:pt x="303437" y="26133"/>
                </a:lnTo>
                <a:lnTo>
                  <a:pt x="295236" y="17558"/>
                </a:lnTo>
                <a:lnTo>
                  <a:pt x="286470" y="10734"/>
                </a:lnTo>
                <a:lnTo>
                  <a:pt x="277235" y="5614"/>
                </a:lnTo>
                <a:lnTo>
                  <a:pt x="267631" y="2149"/>
                </a:lnTo>
                <a:lnTo>
                  <a:pt x="257752" y="294"/>
                </a:lnTo>
                <a:lnTo>
                  <a:pt x="247698" y="0"/>
                </a:lnTo>
                <a:lnTo>
                  <a:pt x="237565" y="1219"/>
                </a:lnTo>
                <a:lnTo>
                  <a:pt x="227451" y="3904"/>
                </a:lnTo>
                <a:lnTo>
                  <a:pt x="217454" y="8009"/>
                </a:lnTo>
                <a:lnTo>
                  <a:pt x="207669" y="13484"/>
                </a:lnTo>
                <a:lnTo>
                  <a:pt x="198195" y="20283"/>
                </a:lnTo>
                <a:lnTo>
                  <a:pt x="189129" y="28359"/>
                </a:lnTo>
                <a:lnTo>
                  <a:pt x="180569" y="37664"/>
                </a:lnTo>
                <a:lnTo>
                  <a:pt x="172612" y="48150"/>
                </a:lnTo>
                <a:lnTo>
                  <a:pt x="157734" y="70824"/>
                </a:lnTo>
                <a:lnTo>
                  <a:pt x="144018" y="93684"/>
                </a:lnTo>
                <a:lnTo>
                  <a:pt x="144018" y="17484"/>
                </a:lnTo>
                <a:lnTo>
                  <a:pt x="0" y="17484"/>
                </a:lnTo>
                <a:lnTo>
                  <a:pt x="0" y="41106"/>
                </a:lnTo>
                <a:lnTo>
                  <a:pt x="10668" y="44154"/>
                </a:lnTo>
                <a:lnTo>
                  <a:pt x="15240" y="46440"/>
                </a:lnTo>
                <a:lnTo>
                  <a:pt x="24848" y="53694"/>
                </a:lnTo>
                <a:lnTo>
                  <a:pt x="31277" y="62995"/>
                </a:lnTo>
                <a:lnTo>
                  <a:pt x="35137" y="73875"/>
                </a:lnTo>
                <a:lnTo>
                  <a:pt x="37034" y="85870"/>
                </a:lnTo>
                <a:lnTo>
                  <a:pt x="37578" y="98514"/>
                </a:lnTo>
                <a:lnTo>
                  <a:pt x="37376" y="111340"/>
                </a:lnTo>
                <a:lnTo>
                  <a:pt x="37037" y="123885"/>
                </a:lnTo>
                <a:lnTo>
                  <a:pt x="37169" y="135682"/>
                </a:lnTo>
                <a:lnTo>
                  <a:pt x="38100" y="144738"/>
                </a:lnTo>
                <a:lnTo>
                  <a:pt x="38100" y="505926"/>
                </a:lnTo>
                <a:lnTo>
                  <a:pt x="36975" y="519769"/>
                </a:lnTo>
                <a:lnTo>
                  <a:pt x="36307" y="532645"/>
                </a:lnTo>
                <a:lnTo>
                  <a:pt x="35048" y="544512"/>
                </a:lnTo>
                <a:lnTo>
                  <a:pt x="32147" y="555325"/>
                </a:lnTo>
                <a:lnTo>
                  <a:pt x="26555" y="565043"/>
                </a:lnTo>
                <a:lnTo>
                  <a:pt x="17224" y="573621"/>
                </a:lnTo>
                <a:lnTo>
                  <a:pt x="10668" y="577554"/>
                </a:lnTo>
                <a:lnTo>
                  <a:pt x="0" y="580602"/>
                </a:lnTo>
                <a:lnTo>
                  <a:pt x="0" y="602700"/>
                </a:lnTo>
                <a:lnTo>
                  <a:pt x="179070" y="602700"/>
                </a:lnTo>
                <a:lnTo>
                  <a:pt x="179070" y="580602"/>
                </a:lnTo>
                <a:lnTo>
                  <a:pt x="169926" y="577554"/>
                </a:lnTo>
                <a:lnTo>
                  <a:pt x="160086" y="570260"/>
                </a:lnTo>
                <a:lnTo>
                  <a:pt x="153289" y="561051"/>
                </a:lnTo>
                <a:lnTo>
                  <a:pt x="148979" y="550337"/>
                </a:lnTo>
                <a:lnTo>
                  <a:pt x="146604" y="538526"/>
                </a:lnTo>
                <a:lnTo>
                  <a:pt x="145608" y="526027"/>
                </a:lnTo>
                <a:lnTo>
                  <a:pt x="145437" y="513249"/>
                </a:lnTo>
                <a:lnTo>
                  <a:pt x="145537" y="500601"/>
                </a:lnTo>
                <a:lnTo>
                  <a:pt x="145354" y="488491"/>
                </a:lnTo>
                <a:lnTo>
                  <a:pt x="144334" y="477329"/>
                </a:lnTo>
                <a:lnTo>
                  <a:pt x="144018" y="475446"/>
                </a:lnTo>
                <a:lnTo>
                  <a:pt x="144018" y="161502"/>
                </a:lnTo>
                <a:lnTo>
                  <a:pt x="151638" y="143214"/>
                </a:lnTo>
                <a:lnTo>
                  <a:pt x="158496" y="127974"/>
                </a:lnTo>
                <a:lnTo>
                  <a:pt x="169618" y="108705"/>
                </a:lnTo>
                <a:lnTo>
                  <a:pt x="183472" y="93668"/>
                </a:lnTo>
                <a:lnTo>
                  <a:pt x="198490" y="85336"/>
                </a:lnTo>
                <a:lnTo>
                  <a:pt x="205947" y="84458"/>
                </a:lnTo>
                <a:lnTo>
                  <a:pt x="213107" y="86185"/>
                </a:lnTo>
                <a:lnTo>
                  <a:pt x="225758" y="98692"/>
                </a:lnTo>
                <a:lnTo>
                  <a:pt x="232410" y="115020"/>
                </a:lnTo>
                <a:lnTo>
                  <a:pt x="236220" y="137118"/>
                </a:lnTo>
                <a:lnTo>
                  <a:pt x="236982" y="156168"/>
                </a:lnTo>
                <a:lnTo>
                  <a:pt x="237744" y="182076"/>
                </a:lnTo>
                <a:lnTo>
                  <a:pt x="237744" y="503640"/>
                </a:lnTo>
                <a:lnTo>
                  <a:pt x="236220" y="525738"/>
                </a:lnTo>
                <a:lnTo>
                  <a:pt x="233172" y="547836"/>
                </a:lnTo>
                <a:lnTo>
                  <a:pt x="221325" y="570507"/>
                </a:lnTo>
                <a:lnTo>
                  <a:pt x="203454" y="580602"/>
                </a:lnTo>
                <a:lnTo>
                  <a:pt x="203454" y="602700"/>
                </a:lnTo>
                <a:lnTo>
                  <a:pt x="382524" y="602700"/>
                </a:lnTo>
                <a:lnTo>
                  <a:pt x="382524" y="580602"/>
                </a:lnTo>
                <a:lnTo>
                  <a:pt x="371856" y="577554"/>
                </a:lnTo>
                <a:lnTo>
                  <a:pt x="362712" y="572982"/>
                </a:lnTo>
                <a:lnTo>
                  <a:pt x="353510" y="562863"/>
                </a:lnTo>
                <a:lnTo>
                  <a:pt x="347431" y="541390"/>
                </a:lnTo>
                <a:lnTo>
                  <a:pt x="344424" y="505926"/>
                </a:lnTo>
                <a:lnTo>
                  <a:pt x="343662" y="475446"/>
                </a:lnTo>
                <a:lnTo>
                  <a:pt x="343662" y="201126"/>
                </a:lnTo>
                <a:lnTo>
                  <a:pt x="342138" y="162264"/>
                </a:lnTo>
                <a:lnTo>
                  <a:pt x="340614" y="132546"/>
                </a:lnTo>
                <a:lnTo>
                  <a:pt x="338328" y="110448"/>
                </a:lnTo>
                <a:lnTo>
                  <a:pt x="336042" y="99018"/>
                </a:lnTo>
                <a:lnTo>
                  <a:pt x="332994" y="87588"/>
                </a:lnTo>
                <a:lnTo>
                  <a:pt x="329946" y="76920"/>
                </a:lnTo>
                <a:lnTo>
                  <a:pt x="326898" y="67014"/>
                </a:lnTo>
                <a:lnTo>
                  <a:pt x="317754" y="48726"/>
                </a:lnTo>
                <a:close/>
              </a:path>
            </a:pathLst>
          </a:custGeom>
          <a:solidFill>
            <a:srgbClr val="274E75"/>
          </a:solidFill>
        </p:spPr>
        <p:txBody>
          <a:bodyPr wrap="square" lIns="0" tIns="0" rIns="0" bIns="0" rtlCol="0">
            <a:noAutofit/>
          </a:bodyPr>
          <a:lstStyle/>
          <a:p>
            <a:endParaRPr/>
          </a:p>
        </p:txBody>
      </p:sp>
      <p:sp>
        <p:nvSpPr>
          <p:cNvPr id="5454" name="object 5454"/>
          <p:cNvSpPr/>
          <p:nvPr/>
        </p:nvSpPr>
        <p:spPr>
          <a:xfrm>
            <a:off x="6681977" y="3940301"/>
            <a:ext cx="144018" cy="0"/>
          </a:xfrm>
          <a:custGeom>
            <a:avLst/>
            <a:gdLst/>
            <a:ahLst/>
            <a:cxnLst/>
            <a:rect l="l" t="t" r="r" b="b"/>
            <a:pathLst>
              <a:path w="144018">
                <a:moveTo>
                  <a:pt x="144018" y="0"/>
                </a:moveTo>
                <a:lnTo>
                  <a:pt x="0" y="0"/>
                </a:lnTo>
              </a:path>
            </a:pathLst>
          </a:custGeom>
          <a:ln w="12954">
            <a:solidFill>
              <a:srgbClr val="358092"/>
            </a:solidFill>
          </a:ln>
        </p:spPr>
        <p:txBody>
          <a:bodyPr wrap="square" lIns="0" tIns="0" rIns="0" bIns="0" rtlCol="0">
            <a:noAutofit/>
          </a:bodyPr>
          <a:lstStyle/>
          <a:p>
            <a:endParaRPr/>
          </a:p>
        </p:txBody>
      </p:sp>
      <p:sp>
        <p:nvSpPr>
          <p:cNvPr id="5455" name="object 5455"/>
          <p:cNvSpPr/>
          <p:nvPr/>
        </p:nvSpPr>
        <p:spPr>
          <a:xfrm>
            <a:off x="6681977" y="3940301"/>
            <a:ext cx="0" cy="23622"/>
          </a:xfrm>
          <a:custGeom>
            <a:avLst/>
            <a:gdLst/>
            <a:ahLst/>
            <a:cxnLst/>
            <a:rect l="l" t="t" r="r" b="b"/>
            <a:pathLst>
              <a:path h="23622">
                <a:moveTo>
                  <a:pt x="0" y="0"/>
                </a:moveTo>
                <a:lnTo>
                  <a:pt x="0" y="23622"/>
                </a:lnTo>
              </a:path>
            </a:pathLst>
          </a:custGeom>
          <a:ln w="12954">
            <a:solidFill>
              <a:srgbClr val="4094AB"/>
            </a:solidFill>
          </a:ln>
        </p:spPr>
        <p:txBody>
          <a:bodyPr wrap="square" lIns="0" tIns="0" rIns="0" bIns="0" rtlCol="0">
            <a:noAutofit/>
          </a:bodyPr>
          <a:lstStyle/>
          <a:p>
            <a:endParaRPr/>
          </a:p>
        </p:txBody>
      </p:sp>
      <p:sp>
        <p:nvSpPr>
          <p:cNvPr id="5456" name="object 5456"/>
          <p:cNvSpPr/>
          <p:nvPr/>
        </p:nvSpPr>
        <p:spPr>
          <a:xfrm>
            <a:off x="6681977" y="3963923"/>
            <a:ext cx="10668" cy="3047"/>
          </a:xfrm>
          <a:custGeom>
            <a:avLst/>
            <a:gdLst/>
            <a:ahLst/>
            <a:cxnLst/>
            <a:rect l="l" t="t" r="r" b="b"/>
            <a:pathLst>
              <a:path w="10668" h="3048">
                <a:moveTo>
                  <a:pt x="0" y="0"/>
                </a:moveTo>
                <a:lnTo>
                  <a:pt x="10668" y="3047"/>
                </a:lnTo>
              </a:path>
            </a:pathLst>
          </a:custGeom>
          <a:ln w="12954">
            <a:solidFill>
              <a:srgbClr val="347B8C"/>
            </a:solidFill>
          </a:ln>
        </p:spPr>
        <p:txBody>
          <a:bodyPr wrap="square" lIns="0" tIns="0" rIns="0" bIns="0" rtlCol="0">
            <a:noAutofit/>
          </a:bodyPr>
          <a:lstStyle/>
          <a:p>
            <a:endParaRPr/>
          </a:p>
        </p:txBody>
      </p:sp>
      <p:sp>
        <p:nvSpPr>
          <p:cNvPr id="5457" name="object 5457"/>
          <p:cNvSpPr/>
          <p:nvPr/>
        </p:nvSpPr>
        <p:spPr>
          <a:xfrm>
            <a:off x="6692645" y="3966972"/>
            <a:ext cx="4572" cy="2285"/>
          </a:xfrm>
          <a:custGeom>
            <a:avLst/>
            <a:gdLst/>
            <a:ahLst/>
            <a:cxnLst/>
            <a:rect l="l" t="t" r="r" b="b"/>
            <a:pathLst>
              <a:path w="4572" h="2286">
                <a:moveTo>
                  <a:pt x="0" y="0"/>
                </a:moveTo>
                <a:lnTo>
                  <a:pt x="4572" y="2285"/>
                </a:lnTo>
              </a:path>
            </a:pathLst>
          </a:custGeom>
          <a:ln w="12954">
            <a:solidFill>
              <a:srgbClr val="378192"/>
            </a:solidFill>
          </a:ln>
        </p:spPr>
        <p:txBody>
          <a:bodyPr wrap="square" lIns="0" tIns="0" rIns="0" bIns="0" rtlCol="0">
            <a:noAutofit/>
          </a:bodyPr>
          <a:lstStyle/>
          <a:p>
            <a:endParaRPr/>
          </a:p>
        </p:txBody>
      </p:sp>
      <p:sp>
        <p:nvSpPr>
          <p:cNvPr id="5458" name="object 5458"/>
          <p:cNvSpPr/>
          <p:nvPr/>
        </p:nvSpPr>
        <p:spPr>
          <a:xfrm>
            <a:off x="6697217" y="3969257"/>
            <a:ext cx="4572" cy="2285"/>
          </a:xfrm>
          <a:custGeom>
            <a:avLst/>
            <a:gdLst/>
            <a:ahLst/>
            <a:cxnLst/>
            <a:rect l="l" t="t" r="r" b="b"/>
            <a:pathLst>
              <a:path w="4572" h="2286">
                <a:moveTo>
                  <a:pt x="0" y="0"/>
                </a:moveTo>
                <a:lnTo>
                  <a:pt x="4572" y="2285"/>
                </a:lnTo>
              </a:path>
            </a:pathLst>
          </a:custGeom>
          <a:ln w="12954">
            <a:solidFill>
              <a:srgbClr val="388496"/>
            </a:solidFill>
          </a:ln>
        </p:spPr>
        <p:txBody>
          <a:bodyPr wrap="square" lIns="0" tIns="0" rIns="0" bIns="0" rtlCol="0">
            <a:noAutofit/>
          </a:bodyPr>
          <a:lstStyle/>
          <a:p>
            <a:endParaRPr/>
          </a:p>
        </p:txBody>
      </p:sp>
      <p:sp>
        <p:nvSpPr>
          <p:cNvPr id="5459" name="object 5459"/>
          <p:cNvSpPr/>
          <p:nvPr/>
        </p:nvSpPr>
        <p:spPr>
          <a:xfrm>
            <a:off x="6701789" y="3971544"/>
            <a:ext cx="3048" cy="3047"/>
          </a:xfrm>
          <a:custGeom>
            <a:avLst/>
            <a:gdLst/>
            <a:ahLst/>
            <a:cxnLst/>
            <a:rect l="l" t="t" r="r" b="b"/>
            <a:pathLst>
              <a:path w="3048" h="3048">
                <a:moveTo>
                  <a:pt x="0" y="0"/>
                </a:moveTo>
                <a:lnTo>
                  <a:pt x="3048" y="3047"/>
                </a:lnTo>
              </a:path>
            </a:pathLst>
          </a:custGeom>
          <a:ln w="12954">
            <a:solidFill>
              <a:srgbClr val="39869B"/>
            </a:solidFill>
          </a:ln>
        </p:spPr>
        <p:txBody>
          <a:bodyPr wrap="square" lIns="0" tIns="0" rIns="0" bIns="0" rtlCol="0">
            <a:noAutofit/>
          </a:bodyPr>
          <a:lstStyle/>
          <a:p>
            <a:endParaRPr/>
          </a:p>
        </p:txBody>
      </p:sp>
      <p:sp>
        <p:nvSpPr>
          <p:cNvPr id="5460" name="object 5460"/>
          <p:cNvSpPr/>
          <p:nvPr/>
        </p:nvSpPr>
        <p:spPr>
          <a:xfrm>
            <a:off x="6704838" y="3974592"/>
            <a:ext cx="3810" cy="3047"/>
          </a:xfrm>
          <a:custGeom>
            <a:avLst/>
            <a:gdLst/>
            <a:ahLst/>
            <a:cxnLst/>
            <a:rect l="l" t="t" r="r" b="b"/>
            <a:pathLst>
              <a:path w="3809" h="3048">
                <a:moveTo>
                  <a:pt x="0" y="0"/>
                </a:moveTo>
                <a:lnTo>
                  <a:pt x="3810" y="3047"/>
                </a:lnTo>
              </a:path>
            </a:pathLst>
          </a:custGeom>
          <a:ln w="12954">
            <a:solidFill>
              <a:srgbClr val="3A8A9F"/>
            </a:solidFill>
          </a:ln>
        </p:spPr>
        <p:txBody>
          <a:bodyPr wrap="square" lIns="0" tIns="0" rIns="0" bIns="0" rtlCol="0">
            <a:noAutofit/>
          </a:bodyPr>
          <a:lstStyle/>
          <a:p>
            <a:endParaRPr/>
          </a:p>
        </p:txBody>
      </p:sp>
      <p:sp>
        <p:nvSpPr>
          <p:cNvPr id="5461" name="object 5461"/>
          <p:cNvSpPr/>
          <p:nvPr/>
        </p:nvSpPr>
        <p:spPr>
          <a:xfrm>
            <a:off x="6708648" y="3977639"/>
            <a:ext cx="2286" cy="3048"/>
          </a:xfrm>
          <a:custGeom>
            <a:avLst/>
            <a:gdLst/>
            <a:ahLst/>
            <a:cxnLst/>
            <a:rect l="l" t="t" r="r" b="b"/>
            <a:pathLst>
              <a:path w="2285" h="3048">
                <a:moveTo>
                  <a:pt x="0" y="0"/>
                </a:moveTo>
                <a:lnTo>
                  <a:pt x="2286" y="3048"/>
                </a:lnTo>
              </a:path>
            </a:pathLst>
          </a:custGeom>
          <a:ln w="12954">
            <a:solidFill>
              <a:srgbClr val="3C8EA2"/>
            </a:solidFill>
          </a:ln>
        </p:spPr>
        <p:txBody>
          <a:bodyPr wrap="square" lIns="0" tIns="0" rIns="0" bIns="0" rtlCol="0">
            <a:noAutofit/>
          </a:bodyPr>
          <a:lstStyle/>
          <a:p>
            <a:endParaRPr/>
          </a:p>
        </p:txBody>
      </p:sp>
      <p:sp>
        <p:nvSpPr>
          <p:cNvPr id="5462" name="object 5462"/>
          <p:cNvSpPr/>
          <p:nvPr/>
        </p:nvSpPr>
        <p:spPr>
          <a:xfrm>
            <a:off x="6710933" y="3980688"/>
            <a:ext cx="2286" cy="4572"/>
          </a:xfrm>
          <a:custGeom>
            <a:avLst/>
            <a:gdLst/>
            <a:ahLst/>
            <a:cxnLst/>
            <a:rect l="l" t="t" r="r" b="b"/>
            <a:pathLst>
              <a:path w="2285" h="4572">
                <a:moveTo>
                  <a:pt x="0" y="0"/>
                </a:moveTo>
                <a:lnTo>
                  <a:pt x="2286" y="4572"/>
                </a:lnTo>
              </a:path>
            </a:pathLst>
          </a:custGeom>
          <a:ln w="12954">
            <a:solidFill>
              <a:srgbClr val="3D91A5"/>
            </a:solidFill>
          </a:ln>
        </p:spPr>
        <p:txBody>
          <a:bodyPr wrap="square" lIns="0" tIns="0" rIns="0" bIns="0" rtlCol="0">
            <a:noAutofit/>
          </a:bodyPr>
          <a:lstStyle/>
          <a:p>
            <a:endParaRPr/>
          </a:p>
        </p:txBody>
      </p:sp>
      <p:sp>
        <p:nvSpPr>
          <p:cNvPr id="5463" name="object 5463"/>
          <p:cNvSpPr/>
          <p:nvPr/>
        </p:nvSpPr>
        <p:spPr>
          <a:xfrm>
            <a:off x="6713220" y="3985260"/>
            <a:ext cx="1524" cy="4572"/>
          </a:xfrm>
          <a:custGeom>
            <a:avLst/>
            <a:gdLst/>
            <a:ahLst/>
            <a:cxnLst/>
            <a:rect l="l" t="t" r="r" b="b"/>
            <a:pathLst>
              <a:path w="1524" h="4572">
                <a:moveTo>
                  <a:pt x="0" y="0"/>
                </a:moveTo>
                <a:lnTo>
                  <a:pt x="1524" y="4572"/>
                </a:lnTo>
              </a:path>
            </a:pathLst>
          </a:custGeom>
          <a:ln w="12954">
            <a:solidFill>
              <a:srgbClr val="3E92A8"/>
            </a:solidFill>
          </a:ln>
        </p:spPr>
        <p:txBody>
          <a:bodyPr wrap="square" lIns="0" tIns="0" rIns="0" bIns="0" rtlCol="0">
            <a:noAutofit/>
          </a:bodyPr>
          <a:lstStyle/>
          <a:p>
            <a:endParaRPr/>
          </a:p>
        </p:txBody>
      </p:sp>
      <p:sp>
        <p:nvSpPr>
          <p:cNvPr id="5464" name="object 5464"/>
          <p:cNvSpPr/>
          <p:nvPr/>
        </p:nvSpPr>
        <p:spPr>
          <a:xfrm>
            <a:off x="6714744" y="3989832"/>
            <a:ext cx="1524" cy="6096"/>
          </a:xfrm>
          <a:custGeom>
            <a:avLst/>
            <a:gdLst/>
            <a:ahLst/>
            <a:cxnLst/>
            <a:rect l="l" t="t" r="r" b="b"/>
            <a:pathLst>
              <a:path w="1524" h="6096">
                <a:moveTo>
                  <a:pt x="0" y="0"/>
                </a:moveTo>
                <a:lnTo>
                  <a:pt x="1524" y="6096"/>
                </a:lnTo>
              </a:path>
            </a:pathLst>
          </a:custGeom>
          <a:ln w="12954">
            <a:solidFill>
              <a:srgbClr val="3E93AA"/>
            </a:solidFill>
          </a:ln>
        </p:spPr>
        <p:txBody>
          <a:bodyPr wrap="square" lIns="0" tIns="0" rIns="0" bIns="0" rtlCol="0">
            <a:noAutofit/>
          </a:bodyPr>
          <a:lstStyle/>
          <a:p>
            <a:endParaRPr/>
          </a:p>
        </p:txBody>
      </p:sp>
      <p:sp>
        <p:nvSpPr>
          <p:cNvPr id="5465" name="object 5465"/>
          <p:cNvSpPr/>
          <p:nvPr/>
        </p:nvSpPr>
        <p:spPr>
          <a:xfrm>
            <a:off x="6716267" y="3995927"/>
            <a:ext cx="2286" cy="17526"/>
          </a:xfrm>
          <a:custGeom>
            <a:avLst/>
            <a:gdLst/>
            <a:ahLst/>
            <a:cxnLst/>
            <a:rect l="l" t="t" r="r" b="b"/>
            <a:pathLst>
              <a:path w="2285" h="17525">
                <a:moveTo>
                  <a:pt x="0" y="0"/>
                </a:moveTo>
                <a:lnTo>
                  <a:pt x="2286" y="17526"/>
                </a:lnTo>
              </a:path>
            </a:pathLst>
          </a:custGeom>
          <a:ln w="12954">
            <a:solidFill>
              <a:srgbClr val="4094AA"/>
            </a:solidFill>
          </a:ln>
        </p:spPr>
        <p:txBody>
          <a:bodyPr wrap="square" lIns="0" tIns="0" rIns="0" bIns="0" rtlCol="0">
            <a:noAutofit/>
          </a:bodyPr>
          <a:lstStyle/>
          <a:p>
            <a:endParaRPr/>
          </a:p>
        </p:txBody>
      </p:sp>
      <p:sp>
        <p:nvSpPr>
          <p:cNvPr id="5466" name="object 5466"/>
          <p:cNvSpPr/>
          <p:nvPr/>
        </p:nvSpPr>
        <p:spPr>
          <a:xfrm>
            <a:off x="6718554" y="4013454"/>
            <a:ext cx="1524" cy="438912"/>
          </a:xfrm>
          <a:custGeom>
            <a:avLst/>
            <a:gdLst/>
            <a:ahLst/>
            <a:cxnLst/>
            <a:rect l="l" t="t" r="r" b="b"/>
            <a:pathLst>
              <a:path w="1524" h="438912">
                <a:moveTo>
                  <a:pt x="0" y="0"/>
                </a:moveTo>
                <a:lnTo>
                  <a:pt x="1524" y="23622"/>
                </a:lnTo>
                <a:lnTo>
                  <a:pt x="1524" y="54102"/>
                </a:lnTo>
                <a:lnTo>
                  <a:pt x="1524" y="384810"/>
                </a:lnTo>
                <a:lnTo>
                  <a:pt x="1524" y="415290"/>
                </a:lnTo>
                <a:lnTo>
                  <a:pt x="0" y="438912"/>
                </a:lnTo>
              </a:path>
            </a:pathLst>
          </a:custGeom>
          <a:ln w="12954">
            <a:solidFill>
              <a:srgbClr val="4094AB"/>
            </a:solidFill>
          </a:ln>
        </p:spPr>
        <p:txBody>
          <a:bodyPr wrap="square" lIns="0" tIns="0" rIns="0" bIns="0" rtlCol="0">
            <a:noAutofit/>
          </a:bodyPr>
          <a:lstStyle/>
          <a:p>
            <a:endParaRPr/>
          </a:p>
        </p:txBody>
      </p:sp>
      <p:sp>
        <p:nvSpPr>
          <p:cNvPr id="5467" name="object 5467"/>
          <p:cNvSpPr/>
          <p:nvPr/>
        </p:nvSpPr>
        <p:spPr>
          <a:xfrm>
            <a:off x="6716268" y="4452366"/>
            <a:ext cx="2285" cy="16764"/>
          </a:xfrm>
          <a:custGeom>
            <a:avLst/>
            <a:gdLst/>
            <a:ahLst/>
            <a:cxnLst/>
            <a:rect l="l" t="t" r="r" b="b"/>
            <a:pathLst>
              <a:path w="2285" h="16763">
                <a:moveTo>
                  <a:pt x="2285" y="0"/>
                </a:moveTo>
                <a:lnTo>
                  <a:pt x="0" y="16764"/>
                </a:lnTo>
              </a:path>
            </a:pathLst>
          </a:custGeom>
          <a:ln w="12954">
            <a:solidFill>
              <a:srgbClr val="4094AA"/>
            </a:solidFill>
          </a:ln>
        </p:spPr>
        <p:txBody>
          <a:bodyPr wrap="square" lIns="0" tIns="0" rIns="0" bIns="0" rtlCol="0">
            <a:noAutofit/>
          </a:bodyPr>
          <a:lstStyle/>
          <a:p>
            <a:endParaRPr/>
          </a:p>
        </p:txBody>
      </p:sp>
      <p:sp>
        <p:nvSpPr>
          <p:cNvPr id="5468" name="object 5468"/>
          <p:cNvSpPr/>
          <p:nvPr/>
        </p:nvSpPr>
        <p:spPr>
          <a:xfrm>
            <a:off x="6715505" y="4469129"/>
            <a:ext cx="761" cy="6096"/>
          </a:xfrm>
          <a:custGeom>
            <a:avLst/>
            <a:gdLst/>
            <a:ahLst/>
            <a:cxnLst/>
            <a:rect l="l" t="t" r="r" b="b"/>
            <a:pathLst>
              <a:path w="761" h="6096">
                <a:moveTo>
                  <a:pt x="761" y="0"/>
                </a:moveTo>
                <a:lnTo>
                  <a:pt x="0" y="6096"/>
                </a:lnTo>
              </a:path>
            </a:pathLst>
          </a:custGeom>
          <a:ln w="12954">
            <a:solidFill>
              <a:srgbClr val="3F94AA"/>
            </a:solidFill>
          </a:ln>
        </p:spPr>
        <p:txBody>
          <a:bodyPr wrap="square" lIns="0" tIns="0" rIns="0" bIns="0" rtlCol="0">
            <a:noAutofit/>
          </a:bodyPr>
          <a:lstStyle/>
          <a:p>
            <a:endParaRPr/>
          </a:p>
        </p:txBody>
      </p:sp>
      <p:sp>
        <p:nvSpPr>
          <p:cNvPr id="5469" name="object 5469"/>
          <p:cNvSpPr/>
          <p:nvPr/>
        </p:nvSpPr>
        <p:spPr>
          <a:xfrm>
            <a:off x="6713981" y="4475226"/>
            <a:ext cx="1523" cy="3810"/>
          </a:xfrm>
          <a:custGeom>
            <a:avLst/>
            <a:gdLst/>
            <a:ahLst/>
            <a:cxnLst/>
            <a:rect l="l" t="t" r="r" b="b"/>
            <a:pathLst>
              <a:path w="1524" h="3810">
                <a:moveTo>
                  <a:pt x="1524" y="0"/>
                </a:moveTo>
                <a:lnTo>
                  <a:pt x="0" y="3810"/>
                </a:lnTo>
              </a:path>
            </a:pathLst>
          </a:custGeom>
          <a:ln w="12954">
            <a:solidFill>
              <a:srgbClr val="3E93A9"/>
            </a:solidFill>
          </a:ln>
        </p:spPr>
        <p:txBody>
          <a:bodyPr wrap="square" lIns="0" tIns="0" rIns="0" bIns="0" rtlCol="0">
            <a:noAutofit/>
          </a:bodyPr>
          <a:lstStyle/>
          <a:p>
            <a:endParaRPr/>
          </a:p>
        </p:txBody>
      </p:sp>
      <p:sp>
        <p:nvSpPr>
          <p:cNvPr id="5470" name="object 5470"/>
          <p:cNvSpPr/>
          <p:nvPr/>
        </p:nvSpPr>
        <p:spPr>
          <a:xfrm>
            <a:off x="6710934" y="4479035"/>
            <a:ext cx="3047" cy="5334"/>
          </a:xfrm>
          <a:custGeom>
            <a:avLst/>
            <a:gdLst/>
            <a:ahLst/>
            <a:cxnLst/>
            <a:rect l="l" t="t" r="r" b="b"/>
            <a:pathLst>
              <a:path w="3048" h="5334">
                <a:moveTo>
                  <a:pt x="3048" y="0"/>
                </a:moveTo>
                <a:lnTo>
                  <a:pt x="0" y="5334"/>
                </a:lnTo>
              </a:path>
            </a:pathLst>
          </a:custGeom>
          <a:ln w="12954">
            <a:solidFill>
              <a:srgbClr val="3D91A5"/>
            </a:solidFill>
          </a:ln>
        </p:spPr>
        <p:txBody>
          <a:bodyPr wrap="square" lIns="0" tIns="0" rIns="0" bIns="0" rtlCol="0">
            <a:noAutofit/>
          </a:bodyPr>
          <a:lstStyle/>
          <a:p>
            <a:endParaRPr/>
          </a:p>
        </p:txBody>
      </p:sp>
      <p:sp>
        <p:nvSpPr>
          <p:cNvPr id="5471" name="object 5471"/>
          <p:cNvSpPr/>
          <p:nvPr/>
        </p:nvSpPr>
        <p:spPr>
          <a:xfrm>
            <a:off x="6707885" y="4484370"/>
            <a:ext cx="3047" cy="3810"/>
          </a:xfrm>
          <a:custGeom>
            <a:avLst/>
            <a:gdLst/>
            <a:ahLst/>
            <a:cxnLst/>
            <a:rect l="l" t="t" r="r" b="b"/>
            <a:pathLst>
              <a:path w="3048" h="3810">
                <a:moveTo>
                  <a:pt x="3048" y="0"/>
                </a:moveTo>
                <a:lnTo>
                  <a:pt x="0" y="3810"/>
                </a:lnTo>
              </a:path>
            </a:pathLst>
          </a:custGeom>
          <a:ln w="12954">
            <a:solidFill>
              <a:srgbClr val="3C8FA2"/>
            </a:solidFill>
          </a:ln>
        </p:spPr>
        <p:txBody>
          <a:bodyPr wrap="square" lIns="0" tIns="0" rIns="0" bIns="0" rtlCol="0">
            <a:noAutofit/>
          </a:bodyPr>
          <a:lstStyle/>
          <a:p>
            <a:endParaRPr/>
          </a:p>
        </p:txBody>
      </p:sp>
      <p:sp>
        <p:nvSpPr>
          <p:cNvPr id="5472" name="object 5472"/>
          <p:cNvSpPr/>
          <p:nvPr/>
        </p:nvSpPr>
        <p:spPr>
          <a:xfrm>
            <a:off x="6704837" y="4488179"/>
            <a:ext cx="3047" cy="3810"/>
          </a:xfrm>
          <a:custGeom>
            <a:avLst/>
            <a:gdLst/>
            <a:ahLst/>
            <a:cxnLst/>
            <a:rect l="l" t="t" r="r" b="b"/>
            <a:pathLst>
              <a:path w="3048" h="3810">
                <a:moveTo>
                  <a:pt x="3048" y="0"/>
                </a:moveTo>
                <a:lnTo>
                  <a:pt x="0" y="3810"/>
                </a:lnTo>
              </a:path>
            </a:pathLst>
          </a:custGeom>
          <a:ln w="12954">
            <a:solidFill>
              <a:srgbClr val="3B8B9F"/>
            </a:solidFill>
          </a:ln>
        </p:spPr>
        <p:txBody>
          <a:bodyPr wrap="square" lIns="0" tIns="0" rIns="0" bIns="0" rtlCol="0">
            <a:noAutofit/>
          </a:bodyPr>
          <a:lstStyle/>
          <a:p>
            <a:endParaRPr/>
          </a:p>
        </p:txBody>
      </p:sp>
      <p:sp>
        <p:nvSpPr>
          <p:cNvPr id="5473" name="object 5473"/>
          <p:cNvSpPr/>
          <p:nvPr/>
        </p:nvSpPr>
        <p:spPr>
          <a:xfrm>
            <a:off x="6701028" y="4491989"/>
            <a:ext cx="3810" cy="3048"/>
          </a:xfrm>
          <a:custGeom>
            <a:avLst/>
            <a:gdLst/>
            <a:ahLst/>
            <a:cxnLst/>
            <a:rect l="l" t="t" r="r" b="b"/>
            <a:pathLst>
              <a:path w="3809" h="3048">
                <a:moveTo>
                  <a:pt x="3809" y="0"/>
                </a:moveTo>
                <a:lnTo>
                  <a:pt x="0" y="3048"/>
                </a:lnTo>
              </a:path>
            </a:pathLst>
          </a:custGeom>
          <a:ln w="12954">
            <a:solidFill>
              <a:srgbClr val="3A889C"/>
            </a:solidFill>
          </a:ln>
        </p:spPr>
        <p:txBody>
          <a:bodyPr wrap="square" lIns="0" tIns="0" rIns="0" bIns="0" rtlCol="0">
            <a:noAutofit/>
          </a:bodyPr>
          <a:lstStyle/>
          <a:p>
            <a:endParaRPr/>
          </a:p>
        </p:txBody>
      </p:sp>
      <p:sp>
        <p:nvSpPr>
          <p:cNvPr id="5474" name="object 5474"/>
          <p:cNvSpPr/>
          <p:nvPr/>
        </p:nvSpPr>
        <p:spPr>
          <a:xfrm>
            <a:off x="6697217" y="4495038"/>
            <a:ext cx="3810" cy="3048"/>
          </a:xfrm>
          <a:custGeom>
            <a:avLst/>
            <a:gdLst/>
            <a:ahLst/>
            <a:cxnLst/>
            <a:rect l="l" t="t" r="r" b="b"/>
            <a:pathLst>
              <a:path w="3809" h="3048">
                <a:moveTo>
                  <a:pt x="3809" y="0"/>
                </a:moveTo>
                <a:lnTo>
                  <a:pt x="0" y="3048"/>
                </a:lnTo>
              </a:path>
            </a:pathLst>
          </a:custGeom>
          <a:ln w="12954">
            <a:solidFill>
              <a:srgbClr val="398597"/>
            </a:solidFill>
          </a:ln>
        </p:spPr>
        <p:txBody>
          <a:bodyPr wrap="square" lIns="0" tIns="0" rIns="0" bIns="0" rtlCol="0">
            <a:noAutofit/>
          </a:bodyPr>
          <a:lstStyle/>
          <a:p>
            <a:endParaRPr/>
          </a:p>
        </p:txBody>
      </p:sp>
      <p:sp>
        <p:nvSpPr>
          <p:cNvPr id="5475" name="object 5475"/>
          <p:cNvSpPr/>
          <p:nvPr/>
        </p:nvSpPr>
        <p:spPr>
          <a:xfrm>
            <a:off x="6692645" y="4498085"/>
            <a:ext cx="4572" cy="2286"/>
          </a:xfrm>
          <a:custGeom>
            <a:avLst/>
            <a:gdLst/>
            <a:ahLst/>
            <a:cxnLst/>
            <a:rect l="l" t="t" r="r" b="b"/>
            <a:pathLst>
              <a:path w="4572" h="2286">
                <a:moveTo>
                  <a:pt x="4572" y="0"/>
                </a:moveTo>
                <a:lnTo>
                  <a:pt x="0" y="2286"/>
                </a:lnTo>
              </a:path>
            </a:pathLst>
          </a:custGeom>
          <a:ln w="12954">
            <a:solidFill>
              <a:srgbClr val="378193"/>
            </a:solidFill>
          </a:ln>
        </p:spPr>
        <p:txBody>
          <a:bodyPr wrap="square" lIns="0" tIns="0" rIns="0" bIns="0" rtlCol="0">
            <a:noAutofit/>
          </a:bodyPr>
          <a:lstStyle/>
          <a:p>
            <a:endParaRPr/>
          </a:p>
        </p:txBody>
      </p:sp>
      <p:sp>
        <p:nvSpPr>
          <p:cNvPr id="5476" name="object 5476"/>
          <p:cNvSpPr/>
          <p:nvPr/>
        </p:nvSpPr>
        <p:spPr>
          <a:xfrm>
            <a:off x="6687311" y="4500372"/>
            <a:ext cx="5334" cy="1524"/>
          </a:xfrm>
          <a:custGeom>
            <a:avLst/>
            <a:gdLst/>
            <a:ahLst/>
            <a:cxnLst/>
            <a:rect l="l" t="t" r="r" b="b"/>
            <a:pathLst>
              <a:path w="5333" h="1524">
                <a:moveTo>
                  <a:pt x="5333" y="0"/>
                </a:moveTo>
                <a:lnTo>
                  <a:pt x="0" y="1524"/>
                </a:lnTo>
              </a:path>
            </a:pathLst>
          </a:custGeom>
          <a:ln w="12954">
            <a:solidFill>
              <a:srgbClr val="347C8F"/>
            </a:solidFill>
          </a:ln>
        </p:spPr>
        <p:txBody>
          <a:bodyPr wrap="square" lIns="0" tIns="0" rIns="0" bIns="0" rtlCol="0">
            <a:noAutofit/>
          </a:bodyPr>
          <a:lstStyle/>
          <a:p>
            <a:endParaRPr/>
          </a:p>
        </p:txBody>
      </p:sp>
      <p:sp>
        <p:nvSpPr>
          <p:cNvPr id="5477" name="object 5477"/>
          <p:cNvSpPr/>
          <p:nvPr/>
        </p:nvSpPr>
        <p:spPr>
          <a:xfrm>
            <a:off x="6681977" y="4501895"/>
            <a:ext cx="5334" cy="1524"/>
          </a:xfrm>
          <a:custGeom>
            <a:avLst/>
            <a:gdLst/>
            <a:ahLst/>
            <a:cxnLst/>
            <a:rect l="l" t="t" r="r" b="b"/>
            <a:pathLst>
              <a:path w="5333" h="1524">
                <a:moveTo>
                  <a:pt x="5333" y="0"/>
                </a:moveTo>
                <a:lnTo>
                  <a:pt x="0" y="1524"/>
                </a:lnTo>
              </a:path>
            </a:pathLst>
          </a:custGeom>
          <a:ln w="12954">
            <a:solidFill>
              <a:srgbClr val="33798A"/>
            </a:solidFill>
          </a:ln>
        </p:spPr>
        <p:txBody>
          <a:bodyPr wrap="square" lIns="0" tIns="0" rIns="0" bIns="0" rtlCol="0">
            <a:noAutofit/>
          </a:bodyPr>
          <a:lstStyle/>
          <a:p>
            <a:endParaRPr/>
          </a:p>
        </p:txBody>
      </p:sp>
      <p:sp>
        <p:nvSpPr>
          <p:cNvPr id="5478" name="object 5478"/>
          <p:cNvSpPr/>
          <p:nvPr/>
        </p:nvSpPr>
        <p:spPr>
          <a:xfrm>
            <a:off x="6681977" y="4503420"/>
            <a:ext cx="0" cy="22098"/>
          </a:xfrm>
          <a:custGeom>
            <a:avLst/>
            <a:gdLst/>
            <a:ahLst/>
            <a:cxnLst/>
            <a:rect l="l" t="t" r="r" b="b"/>
            <a:pathLst>
              <a:path h="22098">
                <a:moveTo>
                  <a:pt x="0" y="0"/>
                </a:moveTo>
                <a:lnTo>
                  <a:pt x="0" y="22098"/>
                </a:lnTo>
              </a:path>
            </a:pathLst>
          </a:custGeom>
          <a:ln w="12954">
            <a:solidFill>
              <a:srgbClr val="4094AB"/>
            </a:solidFill>
          </a:ln>
        </p:spPr>
        <p:txBody>
          <a:bodyPr wrap="square" lIns="0" tIns="0" rIns="0" bIns="0" rtlCol="0">
            <a:noAutofit/>
          </a:bodyPr>
          <a:lstStyle/>
          <a:p>
            <a:endParaRPr/>
          </a:p>
        </p:txBody>
      </p:sp>
      <p:sp>
        <p:nvSpPr>
          <p:cNvPr id="5479" name="object 5479"/>
          <p:cNvSpPr/>
          <p:nvPr/>
        </p:nvSpPr>
        <p:spPr>
          <a:xfrm>
            <a:off x="6681977" y="4525517"/>
            <a:ext cx="179070" cy="0"/>
          </a:xfrm>
          <a:custGeom>
            <a:avLst/>
            <a:gdLst/>
            <a:ahLst/>
            <a:cxnLst/>
            <a:rect l="l" t="t" r="r" b="b"/>
            <a:pathLst>
              <a:path w="179070">
                <a:moveTo>
                  <a:pt x="0" y="0"/>
                </a:moveTo>
                <a:lnTo>
                  <a:pt x="179070" y="0"/>
                </a:lnTo>
              </a:path>
            </a:pathLst>
          </a:custGeom>
          <a:ln w="12954">
            <a:solidFill>
              <a:srgbClr val="358092"/>
            </a:solidFill>
          </a:ln>
        </p:spPr>
        <p:txBody>
          <a:bodyPr wrap="square" lIns="0" tIns="0" rIns="0" bIns="0" rtlCol="0">
            <a:noAutofit/>
          </a:bodyPr>
          <a:lstStyle/>
          <a:p>
            <a:endParaRPr/>
          </a:p>
        </p:txBody>
      </p:sp>
      <p:sp>
        <p:nvSpPr>
          <p:cNvPr id="5480" name="object 5480"/>
          <p:cNvSpPr/>
          <p:nvPr/>
        </p:nvSpPr>
        <p:spPr>
          <a:xfrm>
            <a:off x="6861048"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5481" name="object 5481"/>
          <p:cNvSpPr/>
          <p:nvPr/>
        </p:nvSpPr>
        <p:spPr>
          <a:xfrm>
            <a:off x="6851904" y="4500372"/>
            <a:ext cx="9144" cy="3047"/>
          </a:xfrm>
          <a:custGeom>
            <a:avLst/>
            <a:gdLst/>
            <a:ahLst/>
            <a:cxnLst/>
            <a:rect l="l" t="t" r="r" b="b"/>
            <a:pathLst>
              <a:path w="9144" h="3048">
                <a:moveTo>
                  <a:pt x="9144" y="3048"/>
                </a:moveTo>
                <a:lnTo>
                  <a:pt x="0" y="0"/>
                </a:lnTo>
              </a:path>
            </a:pathLst>
          </a:custGeom>
          <a:ln w="12954">
            <a:solidFill>
              <a:srgbClr val="3A8A9F"/>
            </a:solidFill>
          </a:ln>
        </p:spPr>
        <p:txBody>
          <a:bodyPr wrap="square" lIns="0" tIns="0" rIns="0" bIns="0" rtlCol="0">
            <a:noAutofit/>
          </a:bodyPr>
          <a:lstStyle/>
          <a:p>
            <a:endParaRPr/>
          </a:p>
        </p:txBody>
      </p:sp>
      <p:sp>
        <p:nvSpPr>
          <p:cNvPr id="5482" name="object 5482"/>
          <p:cNvSpPr/>
          <p:nvPr/>
        </p:nvSpPr>
        <p:spPr>
          <a:xfrm>
            <a:off x="6848094" y="4498086"/>
            <a:ext cx="3810" cy="2285"/>
          </a:xfrm>
          <a:custGeom>
            <a:avLst/>
            <a:gdLst/>
            <a:ahLst/>
            <a:cxnLst/>
            <a:rect l="l" t="t" r="r" b="b"/>
            <a:pathLst>
              <a:path w="3809" h="2286">
                <a:moveTo>
                  <a:pt x="3809" y="2286"/>
                </a:moveTo>
                <a:lnTo>
                  <a:pt x="0" y="0"/>
                </a:lnTo>
              </a:path>
            </a:pathLst>
          </a:custGeom>
          <a:ln w="12954">
            <a:solidFill>
              <a:srgbClr val="3D90A4"/>
            </a:solidFill>
          </a:ln>
        </p:spPr>
        <p:txBody>
          <a:bodyPr wrap="square" lIns="0" tIns="0" rIns="0" bIns="0" rtlCol="0">
            <a:noAutofit/>
          </a:bodyPr>
          <a:lstStyle/>
          <a:p>
            <a:endParaRPr/>
          </a:p>
        </p:txBody>
      </p:sp>
      <p:sp>
        <p:nvSpPr>
          <p:cNvPr id="5483" name="object 5483"/>
          <p:cNvSpPr/>
          <p:nvPr/>
        </p:nvSpPr>
        <p:spPr>
          <a:xfrm>
            <a:off x="6844284" y="4495799"/>
            <a:ext cx="3810" cy="2285"/>
          </a:xfrm>
          <a:custGeom>
            <a:avLst/>
            <a:gdLst/>
            <a:ahLst/>
            <a:cxnLst/>
            <a:rect l="l" t="t" r="r" b="b"/>
            <a:pathLst>
              <a:path w="3809" h="2286">
                <a:moveTo>
                  <a:pt x="3809" y="2286"/>
                </a:moveTo>
                <a:lnTo>
                  <a:pt x="0" y="0"/>
                </a:lnTo>
              </a:path>
            </a:pathLst>
          </a:custGeom>
          <a:ln w="12954">
            <a:solidFill>
              <a:srgbClr val="3E93A9"/>
            </a:solidFill>
          </a:ln>
        </p:spPr>
        <p:txBody>
          <a:bodyPr wrap="square" lIns="0" tIns="0" rIns="0" bIns="0" rtlCol="0">
            <a:noAutofit/>
          </a:bodyPr>
          <a:lstStyle/>
          <a:p>
            <a:endParaRPr/>
          </a:p>
        </p:txBody>
      </p:sp>
      <p:sp>
        <p:nvSpPr>
          <p:cNvPr id="5484" name="object 5484"/>
          <p:cNvSpPr/>
          <p:nvPr/>
        </p:nvSpPr>
        <p:spPr>
          <a:xfrm>
            <a:off x="6841235" y="4492751"/>
            <a:ext cx="3048" cy="3047"/>
          </a:xfrm>
          <a:custGeom>
            <a:avLst/>
            <a:gdLst/>
            <a:ahLst/>
            <a:cxnLst/>
            <a:rect l="l" t="t" r="r" b="b"/>
            <a:pathLst>
              <a:path w="3048" h="3048">
                <a:moveTo>
                  <a:pt x="3048" y="3048"/>
                </a:moveTo>
                <a:lnTo>
                  <a:pt x="0" y="0"/>
                </a:lnTo>
              </a:path>
            </a:pathLst>
          </a:custGeom>
          <a:ln w="12954">
            <a:solidFill>
              <a:srgbClr val="4197AD"/>
            </a:solidFill>
          </a:ln>
        </p:spPr>
        <p:txBody>
          <a:bodyPr wrap="square" lIns="0" tIns="0" rIns="0" bIns="0" rtlCol="0">
            <a:noAutofit/>
          </a:bodyPr>
          <a:lstStyle/>
          <a:p>
            <a:endParaRPr/>
          </a:p>
        </p:txBody>
      </p:sp>
      <p:sp>
        <p:nvSpPr>
          <p:cNvPr id="5485" name="object 5485"/>
          <p:cNvSpPr/>
          <p:nvPr/>
        </p:nvSpPr>
        <p:spPr>
          <a:xfrm>
            <a:off x="6838187" y="4488941"/>
            <a:ext cx="3048" cy="3810"/>
          </a:xfrm>
          <a:custGeom>
            <a:avLst/>
            <a:gdLst/>
            <a:ahLst/>
            <a:cxnLst/>
            <a:rect l="l" t="t" r="r" b="b"/>
            <a:pathLst>
              <a:path w="3048" h="3810">
                <a:moveTo>
                  <a:pt x="3048" y="3810"/>
                </a:moveTo>
                <a:lnTo>
                  <a:pt x="0" y="0"/>
                </a:lnTo>
              </a:path>
            </a:pathLst>
          </a:custGeom>
          <a:ln w="12954">
            <a:solidFill>
              <a:srgbClr val="429BB1"/>
            </a:solidFill>
          </a:ln>
        </p:spPr>
        <p:txBody>
          <a:bodyPr wrap="square" lIns="0" tIns="0" rIns="0" bIns="0" rtlCol="0">
            <a:noAutofit/>
          </a:bodyPr>
          <a:lstStyle/>
          <a:p>
            <a:endParaRPr/>
          </a:p>
        </p:txBody>
      </p:sp>
      <p:sp>
        <p:nvSpPr>
          <p:cNvPr id="5486" name="object 5486"/>
          <p:cNvSpPr/>
          <p:nvPr/>
        </p:nvSpPr>
        <p:spPr>
          <a:xfrm>
            <a:off x="6835902" y="4485132"/>
            <a:ext cx="2286" cy="3810"/>
          </a:xfrm>
          <a:custGeom>
            <a:avLst/>
            <a:gdLst/>
            <a:ahLst/>
            <a:cxnLst/>
            <a:rect l="l" t="t" r="r" b="b"/>
            <a:pathLst>
              <a:path w="2285" h="3810">
                <a:moveTo>
                  <a:pt x="2285" y="3810"/>
                </a:moveTo>
                <a:lnTo>
                  <a:pt x="0" y="0"/>
                </a:lnTo>
              </a:path>
            </a:pathLst>
          </a:custGeom>
          <a:ln w="12954">
            <a:solidFill>
              <a:srgbClr val="439EB5"/>
            </a:solidFill>
          </a:ln>
        </p:spPr>
        <p:txBody>
          <a:bodyPr wrap="square" lIns="0" tIns="0" rIns="0" bIns="0" rtlCol="0">
            <a:noAutofit/>
          </a:bodyPr>
          <a:lstStyle/>
          <a:p>
            <a:endParaRPr/>
          </a:p>
        </p:txBody>
      </p:sp>
      <p:sp>
        <p:nvSpPr>
          <p:cNvPr id="5487" name="object 5487"/>
          <p:cNvSpPr/>
          <p:nvPr/>
        </p:nvSpPr>
        <p:spPr>
          <a:xfrm>
            <a:off x="6833615" y="4481322"/>
            <a:ext cx="2286" cy="3810"/>
          </a:xfrm>
          <a:custGeom>
            <a:avLst/>
            <a:gdLst/>
            <a:ahLst/>
            <a:cxnLst/>
            <a:rect l="l" t="t" r="r" b="b"/>
            <a:pathLst>
              <a:path w="2285" h="3810">
                <a:moveTo>
                  <a:pt x="2285" y="3810"/>
                </a:moveTo>
                <a:lnTo>
                  <a:pt x="0" y="0"/>
                </a:lnTo>
              </a:path>
            </a:pathLst>
          </a:custGeom>
          <a:ln w="12954">
            <a:solidFill>
              <a:srgbClr val="449FB7"/>
            </a:solidFill>
          </a:ln>
        </p:spPr>
        <p:txBody>
          <a:bodyPr wrap="square" lIns="0" tIns="0" rIns="0" bIns="0" rtlCol="0">
            <a:noAutofit/>
          </a:bodyPr>
          <a:lstStyle/>
          <a:p>
            <a:endParaRPr/>
          </a:p>
        </p:txBody>
      </p:sp>
      <p:sp>
        <p:nvSpPr>
          <p:cNvPr id="5488" name="object 5488"/>
          <p:cNvSpPr/>
          <p:nvPr/>
        </p:nvSpPr>
        <p:spPr>
          <a:xfrm>
            <a:off x="6832092" y="4475988"/>
            <a:ext cx="1524" cy="5334"/>
          </a:xfrm>
          <a:custGeom>
            <a:avLst/>
            <a:gdLst/>
            <a:ahLst/>
            <a:cxnLst/>
            <a:rect l="l" t="t" r="r" b="b"/>
            <a:pathLst>
              <a:path w="1524" h="5334">
                <a:moveTo>
                  <a:pt x="1524" y="5333"/>
                </a:moveTo>
                <a:lnTo>
                  <a:pt x="0" y="0"/>
                </a:lnTo>
              </a:path>
            </a:pathLst>
          </a:custGeom>
          <a:ln w="12954">
            <a:solidFill>
              <a:srgbClr val="45A1B8"/>
            </a:solidFill>
          </a:ln>
        </p:spPr>
        <p:txBody>
          <a:bodyPr wrap="square" lIns="0" tIns="0" rIns="0" bIns="0" rtlCol="0">
            <a:noAutofit/>
          </a:bodyPr>
          <a:lstStyle/>
          <a:p>
            <a:endParaRPr/>
          </a:p>
        </p:txBody>
      </p:sp>
      <p:sp>
        <p:nvSpPr>
          <p:cNvPr id="5489" name="object 5489"/>
          <p:cNvSpPr/>
          <p:nvPr/>
        </p:nvSpPr>
        <p:spPr>
          <a:xfrm>
            <a:off x="6830568" y="4469130"/>
            <a:ext cx="1524" cy="6858"/>
          </a:xfrm>
          <a:custGeom>
            <a:avLst/>
            <a:gdLst/>
            <a:ahLst/>
            <a:cxnLst/>
            <a:rect l="l" t="t" r="r" b="b"/>
            <a:pathLst>
              <a:path w="1524" h="6858">
                <a:moveTo>
                  <a:pt x="1524" y="6858"/>
                </a:moveTo>
                <a:lnTo>
                  <a:pt x="0" y="0"/>
                </a:lnTo>
              </a:path>
            </a:pathLst>
          </a:custGeom>
          <a:ln w="12954">
            <a:solidFill>
              <a:srgbClr val="46A2B9"/>
            </a:solidFill>
          </a:ln>
        </p:spPr>
        <p:txBody>
          <a:bodyPr wrap="square" lIns="0" tIns="0" rIns="0" bIns="0" rtlCol="0">
            <a:noAutofit/>
          </a:bodyPr>
          <a:lstStyle/>
          <a:p>
            <a:endParaRPr/>
          </a:p>
        </p:txBody>
      </p:sp>
      <p:sp>
        <p:nvSpPr>
          <p:cNvPr id="5490" name="object 5490"/>
          <p:cNvSpPr/>
          <p:nvPr/>
        </p:nvSpPr>
        <p:spPr>
          <a:xfrm>
            <a:off x="6828281" y="4451603"/>
            <a:ext cx="2286" cy="17526"/>
          </a:xfrm>
          <a:custGeom>
            <a:avLst/>
            <a:gdLst/>
            <a:ahLst/>
            <a:cxnLst/>
            <a:rect l="l" t="t" r="r" b="b"/>
            <a:pathLst>
              <a:path w="2285" h="17525">
                <a:moveTo>
                  <a:pt x="2285" y="17525"/>
                </a:moveTo>
                <a:lnTo>
                  <a:pt x="0" y="0"/>
                </a:lnTo>
              </a:path>
            </a:pathLst>
          </a:custGeom>
          <a:ln w="12954">
            <a:solidFill>
              <a:srgbClr val="46A2BA"/>
            </a:solidFill>
          </a:ln>
        </p:spPr>
        <p:txBody>
          <a:bodyPr wrap="square" lIns="0" tIns="0" rIns="0" bIns="0" rtlCol="0">
            <a:noAutofit/>
          </a:bodyPr>
          <a:lstStyle/>
          <a:p>
            <a:endParaRPr/>
          </a:p>
        </p:txBody>
      </p:sp>
      <p:sp>
        <p:nvSpPr>
          <p:cNvPr id="5491" name="object 5491"/>
          <p:cNvSpPr/>
          <p:nvPr/>
        </p:nvSpPr>
        <p:spPr>
          <a:xfrm>
            <a:off x="6825996" y="4084320"/>
            <a:ext cx="2286" cy="367284"/>
          </a:xfrm>
          <a:custGeom>
            <a:avLst/>
            <a:gdLst/>
            <a:ahLst/>
            <a:cxnLst/>
            <a:rect l="l" t="t" r="r" b="b"/>
            <a:pathLst>
              <a:path w="2285" h="367284">
                <a:moveTo>
                  <a:pt x="2285" y="367284"/>
                </a:moveTo>
                <a:lnTo>
                  <a:pt x="761" y="343662"/>
                </a:lnTo>
                <a:lnTo>
                  <a:pt x="0" y="313944"/>
                </a:lnTo>
                <a:lnTo>
                  <a:pt x="0" y="0"/>
                </a:lnTo>
              </a:path>
            </a:pathLst>
          </a:custGeom>
          <a:ln w="12954">
            <a:solidFill>
              <a:srgbClr val="46A3BA"/>
            </a:solidFill>
          </a:ln>
        </p:spPr>
        <p:txBody>
          <a:bodyPr wrap="square" lIns="0" tIns="0" rIns="0" bIns="0" rtlCol="0">
            <a:noAutofit/>
          </a:bodyPr>
          <a:lstStyle/>
          <a:p>
            <a:endParaRPr/>
          </a:p>
        </p:txBody>
      </p:sp>
      <p:sp>
        <p:nvSpPr>
          <p:cNvPr id="5492" name="object 5492"/>
          <p:cNvSpPr/>
          <p:nvPr/>
        </p:nvSpPr>
        <p:spPr>
          <a:xfrm>
            <a:off x="6825995" y="4066032"/>
            <a:ext cx="7619" cy="18288"/>
          </a:xfrm>
          <a:custGeom>
            <a:avLst/>
            <a:gdLst/>
            <a:ahLst/>
            <a:cxnLst/>
            <a:rect l="l" t="t" r="r" b="b"/>
            <a:pathLst>
              <a:path w="7620" h="18287">
                <a:moveTo>
                  <a:pt x="0" y="18287"/>
                </a:moveTo>
                <a:lnTo>
                  <a:pt x="7619" y="0"/>
                </a:lnTo>
              </a:path>
            </a:pathLst>
          </a:custGeom>
          <a:ln w="12954">
            <a:solidFill>
              <a:srgbClr val="45A0B8"/>
            </a:solidFill>
          </a:ln>
        </p:spPr>
        <p:txBody>
          <a:bodyPr wrap="square" lIns="0" tIns="0" rIns="0" bIns="0" rtlCol="0">
            <a:noAutofit/>
          </a:bodyPr>
          <a:lstStyle/>
          <a:p>
            <a:endParaRPr/>
          </a:p>
        </p:txBody>
      </p:sp>
      <p:sp>
        <p:nvSpPr>
          <p:cNvPr id="5493" name="object 5493"/>
          <p:cNvSpPr/>
          <p:nvPr/>
        </p:nvSpPr>
        <p:spPr>
          <a:xfrm>
            <a:off x="6833616" y="4050792"/>
            <a:ext cx="6857" cy="15240"/>
          </a:xfrm>
          <a:custGeom>
            <a:avLst/>
            <a:gdLst/>
            <a:ahLst/>
            <a:cxnLst/>
            <a:rect l="l" t="t" r="r" b="b"/>
            <a:pathLst>
              <a:path w="6857" h="15239">
                <a:moveTo>
                  <a:pt x="0" y="15239"/>
                </a:moveTo>
                <a:lnTo>
                  <a:pt x="6857" y="0"/>
                </a:lnTo>
              </a:path>
            </a:pathLst>
          </a:custGeom>
          <a:ln w="12954">
            <a:solidFill>
              <a:srgbClr val="45A0B8"/>
            </a:solidFill>
          </a:ln>
        </p:spPr>
        <p:txBody>
          <a:bodyPr wrap="square" lIns="0" tIns="0" rIns="0" bIns="0" rtlCol="0">
            <a:noAutofit/>
          </a:bodyPr>
          <a:lstStyle/>
          <a:p>
            <a:endParaRPr/>
          </a:p>
        </p:txBody>
      </p:sp>
      <p:sp>
        <p:nvSpPr>
          <p:cNvPr id="5494" name="object 5494"/>
          <p:cNvSpPr/>
          <p:nvPr/>
        </p:nvSpPr>
        <p:spPr>
          <a:xfrm>
            <a:off x="6840473" y="4037838"/>
            <a:ext cx="7619" cy="12954"/>
          </a:xfrm>
          <a:custGeom>
            <a:avLst/>
            <a:gdLst/>
            <a:ahLst/>
            <a:cxnLst/>
            <a:rect l="l" t="t" r="r" b="b"/>
            <a:pathLst>
              <a:path w="7620" h="12953">
                <a:moveTo>
                  <a:pt x="0" y="12954"/>
                </a:moveTo>
                <a:lnTo>
                  <a:pt x="7619" y="0"/>
                </a:lnTo>
              </a:path>
            </a:pathLst>
          </a:custGeom>
          <a:ln w="12953">
            <a:solidFill>
              <a:srgbClr val="449FB6"/>
            </a:solidFill>
          </a:ln>
        </p:spPr>
        <p:txBody>
          <a:bodyPr wrap="square" lIns="0" tIns="0" rIns="0" bIns="0" rtlCol="0">
            <a:noAutofit/>
          </a:bodyPr>
          <a:lstStyle/>
          <a:p>
            <a:endParaRPr/>
          </a:p>
        </p:txBody>
      </p:sp>
      <p:sp>
        <p:nvSpPr>
          <p:cNvPr id="5495" name="object 5495"/>
          <p:cNvSpPr/>
          <p:nvPr/>
        </p:nvSpPr>
        <p:spPr>
          <a:xfrm>
            <a:off x="6848094" y="4026408"/>
            <a:ext cx="7620" cy="11430"/>
          </a:xfrm>
          <a:custGeom>
            <a:avLst/>
            <a:gdLst/>
            <a:ahLst/>
            <a:cxnLst/>
            <a:rect l="l" t="t" r="r" b="b"/>
            <a:pathLst>
              <a:path w="7620" h="11429">
                <a:moveTo>
                  <a:pt x="0" y="11430"/>
                </a:moveTo>
                <a:lnTo>
                  <a:pt x="7620" y="0"/>
                </a:lnTo>
              </a:path>
            </a:pathLst>
          </a:custGeom>
          <a:ln w="12954">
            <a:solidFill>
              <a:srgbClr val="439DB4"/>
            </a:solidFill>
          </a:ln>
        </p:spPr>
        <p:txBody>
          <a:bodyPr wrap="square" lIns="0" tIns="0" rIns="0" bIns="0" rtlCol="0">
            <a:noAutofit/>
          </a:bodyPr>
          <a:lstStyle/>
          <a:p>
            <a:endParaRPr/>
          </a:p>
        </p:txBody>
      </p:sp>
      <p:sp>
        <p:nvSpPr>
          <p:cNvPr id="5496" name="object 5496"/>
          <p:cNvSpPr/>
          <p:nvPr/>
        </p:nvSpPr>
        <p:spPr>
          <a:xfrm>
            <a:off x="6855714" y="4018025"/>
            <a:ext cx="7620" cy="8382"/>
          </a:xfrm>
          <a:custGeom>
            <a:avLst/>
            <a:gdLst/>
            <a:ahLst/>
            <a:cxnLst/>
            <a:rect l="l" t="t" r="r" b="b"/>
            <a:pathLst>
              <a:path w="7620" h="8382">
                <a:moveTo>
                  <a:pt x="0" y="8382"/>
                </a:moveTo>
                <a:lnTo>
                  <a:pt x="7620" y="0"/>
                </a:lnTo>
              </a:path>
            </a:pathLst>
          </a:custGeom>
          <a:ln w="12953">
            <a:solidFill>
              <a:srgbClr val="4299AF"/>
            </a:solidFill>
          </a:ln>
        </p:spPr>
        <p:txBody>
          <a:bodyPr wrap="square" lIns="0" tIns="0" rIns="0" bIns="0" rtlCol="0">
            <a:noAutofit/>
          </a:bodyPr>
          <a:lstStyle/>
          <a:p>
            <a:endParaRPr/>
          </a:p>
        </p:txBody>
      </p:sp>
      <p:sp>
        <p:nvSpPr>
          <p:cNvPr id="5497" name="object 5497"/>
          <p:cNvSpPr/>
          <p:nvPr/>
        </p:nvSpPr>
        <p:spPr>
          <a:xfrm>
            <a:off x="6863333" y="4011930"/>
            <a:ext cx="7620" cy="6096"/>
          </a:xfrm>
          <a:custGeom>
            <a:avLst/>
            <a:gdLst/>
            <a:ahLst/>
            <a:cxnLst/>
            <a:rect l="l" t="t" r="r" b="b"/>
            <a:pathLst>
              <a:path w="7620" h="6096">
                <a:moveTo>
                  <a:pt x="0" y="6095"/>
                </a:moveTo>
                <a:lnTo>
                  <a:pt x="7620" y="0"/>
                </a:lnTo>
              </a:path>
            </a:pathLst>
          </a:custGeom>
          <a:ln w="12954">
            <a:solidFill>
              <a:srgbClr val="4095AB"/>
            </a:solidFill>
          </a:ln>
        </p:spPr>
        <p:txBody>
          <a:bodyPr wrap="square" lIns="0" tIns="0" rIns="0" bIns="0" rtlCol="0">
            <a:noAutofit/>
          </a:bodyPr>
          <a:lstStyle/>
          <a:p>
            <a:endParaRPr/>
          </a:p>
        </p:txBody>
      </p:sp>
      <p:sp>
        <p:nvSpPr>
          <p:cNvPr id="5498" name="object 5498"/>
          <p:cNvSpPr/>
          <p:nvPr/>
        </p:nvSpPr>
        <p:spPr>
          <a:xfrm>
            <a:off x="6870954" y="4010405"/>
            <a:ext cx="3810" cy="1524"/>
          </a:xfrm>
          <a:custGeom>
            <a:avLst/>
            <a:gdLst/>
            <a:ahLst/>
            <a:cxnLst/>
            <a:rect l="l" t="t" r="r" b="b"/>
            <a:pathLst>
              <a:path w="3809" h="1524">
                <a:moveTo>
                  <a:pt x="0" y="1524"/>
                </a:moveTo>
                <a:lnTo>
                  <a:pt x="3810" y="0"/>
                </a:lnTo>
              </a:path>
            </a:pathLst>
          </a:custGeom>
          <a:ln w="12954">
            <a:solidFill>
              <a:srgbClr val="3D91A4"/>
            </a:solidFill>
          </a:ln>
        </p:spPr>
        <p:txBody>
          <a:bodyPr wrap="square" lIns="0" tIns="0" rIns="0" bIns="0" rtlCol="0">
            <a:noAutofit/>
          </a:bodyPr>
          <a:lstStyle/>
          <a:p>
            <a:endParaRPr/>
          </a:p>
        </p:txBody>
      </p:sp>
      <p:sp>
        <p:nvSpPr>
          <p:cNvPr id="5499" name="object 5499"/>
          <p:cNvSpPr/>
          <p:nvPr/>
        </p:nvSpPr>
        <p:spPr>
          <a:xfrm>
            <a:off x="6874764" y="4008881"/>
            <a:ext cx="3810" cy="1524"/>
          </a:xfrm>
          <a:custGeom>
            <a:avLst/>
            <a:gdLst/>
            <a:ahLst/>
            <a:cxnLst/>
            <a:rect l="l" t="t" r="r" b="b"/>
            <a:pathLst>
              <a:path w="3809" h="1524">
                <a:moveTo>
                  <a:pt x="0" y="1524"/>
                </a:moveTo>
                <a:lnTo>
                  <a:pt x="3810" y="0"/>
                </a:lnTo>
              </a:path>
            </a:pathLst>
          </a:custGeom>
          <a:ln w="12954">
            <a:solidFill>
              <a:srgbClr val="3B8BA0"/>
            </a:solidFill>
          </a:ln>
        </p:spPr>
        <p:txBody>
          <a:bodyPr wrap="square" lIns="0" tIns="0" rIns="0" bIns="0" rtlCol="0">
            <a:noAutofit/>
          </a:bodyPr>
          <a:lstStyle/>
          <a:p>
            <a:endParaRPr/>
          </a:p>
        </p:txBody>
      </p:sp>
      <p:sp>
        <p:nvSpPr>
          <p:cNvPr id="5500" name="object 5500"/>
          <p:cNvSpPr/>
          <p:nvPr/>
        </p:nvSpPr>
        <p:spPr>
          <a:xfrm>
            <a:off x="6878573" y="4007358"/>
            <a:ext cx="4572" cy="1524"/>
          </a:xfrm>
          <a:custGeom>
            <a:avLst/>
            <a:gdLst/>
            <a:ahLst/>
            <a:cxnLst/>
            <a:rect l="l" t="t" r="r" b="b"/>
            <a:pathLst>
              <a:path w="4572" h="1524">
                <a:moveTo>
                  <a:pt x="0" y="1524"/>
                </a:moveTo>
                <a:lnTo>
                  <a:pt x="4572" y="0"/>
                </a:lnTo>
              </a:path>
            </a:pathLst>
          </a:custGeom>
          <a:ln w="12954">
            <a:solidFill>
              <a:srgbClr val="3A879B"/>
            </a:solidFill>
          </a:ln>
        </p:spPr>
        <p:txBody>
          <a:bodyPr wrap="square" lIns="0" tIns="0" rIns="0" bIns="0" rtlCol="0">
            <a:noAutofit/>
          </a:bodyPr>
          <a:lstStyle/>
          <a:p>
            <a:endParaRPr/>
          </a:p>
        </p:txBody>
      </p:sp>
      <p:sp>
        <p:nvSpPr>
          <p:cNvPr id="5501" name="object 5501"/>
          <p:cNvSpPr/>
          <p:nvPr/>
        </p:nvSpPr>
        <p:spPr>
          <a:xfrm>
            <a:off x="6883145" y="4007357"/>
            <a:ext cx="3810" cy="0"/>
          </a:xfrm>
          <a:custGeom>
            <a:avLst/>
            <a:gdLst/>
            <a:ahLst/>
            <a:cxnLst/>
            <a:rect l="l" t="t" r="r" b="b"/>
            <a:pathLst>
              <a:path w="3809">
                <a:moveTo>
                  <a:pt x="0" y="0"/>
                </a:moveTo>
                <a:lnTo>
                  <a:pt x="3810" y="0"/>
                </a:lnTo>
              </a:path>
            </a:pathLst>
          </a:custGeom>
          <a:ln w="12954">
            <a:solidFill>
              <a:srgbClr val="388294"/>
            </a:solidFill>
          </a:ln>
        </p:spPr>
        <p:txBody>
          <a:bodyPr wrap="square" lIns="0" tIns="0" rIns="0" bIns="0" rtlCol="0">
            <a:noAutofit/>
          </a:bodyPr>
          <a:lstStyle/>
          <a:p>
            <a:endParaRPr/>
          </a:p>
        </p:txBody>
      </p:sp>
      <p:sp>
        <p:nvSpPr>
          <p:cNvPr id="5502" name="object 5502"/>
          <p:cNvSpPr/>
          <p:nvPr/>
        </p:nvSpPr>
        <p:spPr>
          <a:xfrm>
            <a:off x="6886955" y="4007357"/>
            <a:ext cx="4572" cy="761"/>
          </a:xfrm>
          <a:custGeom>
            <a:avLst/>
            <a:gdLst/>
            <a:ahLst/>
            <a:cxnLst/>
            <a:rect l="l" t="t" r="r" b="b"/>
            <a:pathLst>
              <a:path w="4572" h="762">
                <a:moveTo>
                  <a:pt x="0" y="0"/>
                </a:moveTo>
                <a:lnTo>
                  <a:pt x="4572" y="761"/>
                </a:lnTo>
              </a:path>
            </a:pathLst>
          </a:custGeom>
          <a:ln w="12954">
            <a:solidFill>
              <a:srgbClr val="347A8C"/>
            </a:solidFill>
          </a:ln>
        </p:spPr>
        <p:txBody>
          <a:bodyPr wrap="square" lIns="0" tIns="0" rIns="0" bIns="0" rtlCol="0">
            <a:noAutofit/>
          </a:bodyPr>
          <a:lstStyle/>
          <a:p>
            <a:endParaRPr/>
          </a:p>
        </p:txBody>
      </p:sp>
      <p:sp>
        <p:nvSpPr>
          <p:cNvPr id="5503" name="object 5503"/>
          <p:cNvSpPr/>
          <p:nvPr/>
        </p:nvSpPr>
        <p:spPr>
          <a:xfrm>
            <a:off x="6891527" y="4008120"/>
            <a:ext cx="4572" cy="1523"/>
          </a:xfrm>
          <a:custGeom>
            <a:avLst/>
            <a:gdLst/>
            <a:ahLst/>
            <a:cxnLst/>
            <a:rect l="l" t="t" r="r" b="b"/>
            <a:pathLst>
              <a:path w="4572" h="1524">
                <a:moveTo>
                  <a:pt x="0" y="0"/>
                </a:moveTo>
                <a:lnTo>
                  <a:pt x="4572" y="1523"/>
                </a:lnTo>
              </a:path>
            </a:pathLst>
          </a:custGeom>
          <a:ln w="12954">
            <a:solidFill>
              <a:srgbClr val="357D91"/>
            </a:solidFill>
          </a:ln>
        </p:spPr>
        <p:txBody>
          <a:bodyPr wrap="square" lIns="0" tIns="0" rIns="0" bIns="0" rtlCol="0">
            <a:noAutofit/>
          </a:bodyPr>
          <a:lstStyle/>
          <a:p>
            <a:endParaRPr/>
          </a:p>
        </p:txBody>
      </p:sp>
      <p:sp>
        <p:nvSpPr>
          <p:cNvPr id="5504" name="object 5504"/>
          <p:cNvSpPr/>
          <p:nvPr/>
        </p:nvSpPr>
        <p:spPr>
          <a:xfrm>
            <a:off x="6896100" y="4009644"/>
            <a:ext cx="4572" cy="3047"/>
          </a:xfrm>
          <a:custGeom>
            <a:avLst/>
            <a:gdLst/>
            <a:ahLst/>
            <a:cxnLst/>
            <a:rect l="l" t="t" r="r" b="b"/>
            <a:pathLst>
              <a:path w="4572" h="3048">
                <a:moveTo>
                  <a:pt x="0" y="0"/>
                </a:moveTo>
                <a:lnTo>
                  <a:pt x="4572" y="3047"/>
                </a:lnTo>
              </a:path>
            </a:pathLst>
          </a:custGeom>
          <a:ln w="12954">
            <a:solidFill>
              <a:srgbClr val="398598"/>
            </a:solidFill>
          </a:ln>
        </p:spPr>
        <p:txBody>
          <a:bodyPr wrap="square" lIns="0" tIns="0" rIns="0" bIns="0" rtlCol="0">
            <a:noAutofit/>
          </a:bodyPr>
          <a:lstStyle/>
          <a:p>
            <a:endParaRPr/>
          </a:p>
        </p:txBody>
      </p:sp>
      <p:sp>
        <p:nvSpPr>
          <p:cNvPr id="5505" name="object 5505"/>
          <p:cNvSpPr/>
          <p:nvPr/>
        </p:nvSpPr>
        <p:spPr>
          <a:xfrm>
            <a:off x="6900672" y="4012692"/>
            <a:ext cx="4572" cy="4572"/>
          </a:xfrm>
          <a:custGeom>
            <a:avLst/>
            <a:gdLst/>
            <a:ahLst/>
            <a:cxnLst/>
            <a:rect l="l" t="t" r="r" b="b"/>
            <a:pathLst>
              <a:path w="4572" h="4572">
                <a:moveTo>
                  <a:pt x="0" y="0"/>
                </a:moveTo>
                <a:lnTo>
                  <a:pt x="4572" y="4572"/>
                </a:lnTo>
              </a:path>
            </a:pathLst>
          </a:custGeom>
          <a:ln w="12954">
            <a:solidFill>
              <a:srgbClr val="3A8A9F"/>
            </a:solidFill>
          </a:ln>
        </p:spPr>
        <p:txBody>
          <a:bodyPr wrap="square" lIns="0" tIns="0" rIns="0" bIns="0" rtlCol="0">
            <a:noAutofit/>
          </a:bodyPr>
          <a:lstStyle/>
          <a:p>
            <a:endParaRPr/>
          </a:p>
        </p:txBody>
      </p:sp>
      <p:sp>
        <p:nvSpPr>
          <p:cNvPr id="5506" name="object 5506"/>
          <p:cNvSpPr/>
          <p:nvPr/>
        </p:nvSpPr>
        <p:spPr>
          <a:xfrm>
            <a:off x="6905244" y="4017264"/>
            <a:ext cx="3810" cy="6096"/>
          </a:xfrm>
          <a:custGeom>
            <a:avLst/>
            <a:gdLst/>
            <a:ahLst/>
            <a:cxnLst/>
            <a:rect l="l" t="t" r="r" b="b"/>
            <a:pathLst>
              <a:path w="3809" h="6096">
                <a:moveTo>
                  <a:pt x="0" y="0"/>
                </a:moveTo>
                <a:lnTo>
                  <a:pt x="3810" y="6096"/>
                </a:lnTo>
              </a:path>
            </a:pathLst>
          </a:custGeom>
          <a:ln w="12954">
            <a:solidFill>
              <a:srgbClr val="3C90A3"/>
            </a:solidFill>
          </a:ln>
        </p:spPr>
        <p:txBody>
          <a:bodyPr wrap="square" lIns="0" tIns="0" rIns="0" bIns="0" rtlCol="0">
            <a:noAutofit/>
          </a:bodyPr>
          <a:lstStyle/>
          <a:p>
            <a:endParaRPr/>
          </a:p>
        </p:txBody>
      </p:sp>
      <p:sp>
        <p:nvSpPr>
          <p:cNvPr id="5507" name="object 5507"/>
          <p:cNvSpPr/>
          <p:nvPr/>
        </p:nvSpPr>
        <p:spPr>
          <a:xfrm>
            <a:off x="6909054" y="4023360"/>
            <a:ext cx="3048" cy="6858"/>
          </a:xfrm>
          <a:custGeom>
            <a:avLst/>
            <a:gdLst/>
            <a:ahLst/>
            <a:cxnLst/>
            <a:rect l="l" t="t" r="r" b="b"/>
            <a:pathLst>
              <a:path w="3048" h="6858">
                <a:moveTo>
                  <a:pt x="0" y="0"/>
                </a:moveTo>
                <a:lnTo>
                  <a:pt x="3048" y="6858"/>
                </a:lnTo>
              </a:path>
            </a:pathLst>
          </a:custGeom>
          <a:ln w="12953">
            <a:solidFill>
              <a:srgbClr val="3D92A6"/>
            </a:solidFill>
          </a:ln>
        </p:spPr>
        <p:txBody>
          <a:bodyPr wrap="square" lIns="0" tIns="0" rIns="0" bIns="0" rtlCol="0">
            <a:noAutofit/>
          </a:bodyPr>
          <a:lstStyle/>
          <a:p>
            <a:endParaRPr/>
          </a:p>
        </p:txBody>
      </p:sp>
      <p:sp>
        <p:nvSpPr>
          <p:cNvPr id="5508" name="object 5508"/>
          <p:cNvSpPr/>
          <p:nvPr/>
        </p:nvSpPr>
        <p:spPr>
          <a:xfrm>
            <a:off x="6912101" y="4030217"/>
            <a:ext cx="2286" cy="7620"/>
          </a:xfrm>
          <a:custGeom>
            <a:avLst/>
            <a:gdLst/>
            <a:ahLst/>
            <a:cxnLst/>
            <a:rect l="l" t="t" r="r" b="b"/>
            <a:pathLst>
              <a:path w="2285" h="7620">
                <a:moveTo>
                  <a:pt x="0" y="0"/>
                </a:moveTo>
                <a:lnTo>
                  <a:pt x="2286" y="7620"/>
                </a:lnTo>
              </a:path>
            </a:pathLst>
          </a:custGeom>
          <a:ln w="12954">
            <a:solidFill>
              <a:srgbClr val="3E93A9"/>
            </a:solidFill>
          </a:ln>
        </p:spPr>
        <p:txBody>
          <a:bodyPr wrap="square" lIns="0" tIns="0" rIns="0" bIns="0" rtlCol="0">
            <a:noAutofit/>
          </a:bodyPr>
          <a:lstStyle/>
          <a:p>
            <a:endParaRPr/>
          </a:p>
        </p:txBody>
      </p:sp>
      <p:sp>
        <p:nvSpPr>
          <p:cNvPr id="5509" name="object 5509"/>
          <p:cNvSpPr/>
          <p:nvPr/>
        </p:nvSpPr>
        <p:spPr>
          <a:xfrm>
            <a:off x="6914388" y="4037838"/>
            <a:ext cx="2286" cy="9144"/>
          </a:xfrm>
          <a:custGeom>
            <a:avLst/>
            <a:gdLst/>
            <a:ahLst/>
            <a:cxnLst/>
            <a:rect l="l" t="t" r="r" b="b"/>
            <a:pathLst>
              <a:path w="2285" h="9144">
                <a:moveTo>
                  <a:pt x="0" y="0"/>
                </a:moveTo>
                <a:lnTo>
                  <a:pt x="2286" y="9144"/>
                </a:lnTo>
              </a:path>
            </a:pathLst>
          </a:custGeom>
          <a:ln w="12954">
            <a:solidFill>
              <a:srgbClr val="3F94AA"/>
            </a:solidFill>
          </a:ln>
        </p:spPr>
        <p:txBody>
          <a:bodyPr wrap="square" lIns="0" tIns="0" rIns="0" bIns="0" rtlCol="0">
            <a:noAutofit/>
          </a:bodyPr>
          <a:lstStyle/>
          <a:p>
            <a:endParaRPr/>
          </a:p>
        </p:txBody>
      </p:sp>
      <p:sp>
        <p:nvSpPr>
          <p:cNvPr id="5510" name="object 5510"/>
          <p:cNvSpPr/>
          <p:nvPr/>
        </p:nvSpPr>
        <p:spPr>
          <a:xfrm>
            <a:off x="6916673" y="4046982"/>
            <a:ext cx="3048" cy="417576"/>
          </a:xfrm>
          <a:custGeom>
            <a:avLst/>
            <a:gdLst/>
            <a:ahLst/>
            <a:cxnLst/>
            <a:rect l="l" t="t" r="r" b="b"/>
            <a:pathLst>
              <a:path w="3048" h="417575">
                <a:moveTo>
                  <a:pt x="0" y="0"/>
                </a:moveTo>
                <a:lnTo>
                  <a:pt x="1524" y="12954"/>
                </a:lnTo>
                <a:lnTo>
                  <a:pt x="2286" y="32004"/>
                </a:lnTo>
                <a:lnTo>
                  <a:pt x="3048" y="57912"/>
                </a:lnTo>
                <a:lnTo>
                  <a:pt x="3048" y="90678"/>
                </a:lnTo>
                <a:lnTo>
                  <a:pt x="3048" y="351282"/>
                </a:lnTo>
                <a:lnTo>
                  <a:pt x="3048" y="379476"/>
                </a:lnTo>
                <a:lnTo>
                  <a:pt x="1524" y="401574"/>
                </a:lnTo>
                <a:lnTo>
                  <a:pt x="0" y="417576"/>
                </a:lnTo>
              </a:path>
            </a:pathLst>
          </a:custGeom>
          <a:ln w="12953">
            <a:solidFill>
              <a:srgbClr val="4094AB"/>
            </a:solidFill>
          </a:ln>
        </p:spPr>
        <p:txBody>
          <a:bodyPr wrap="square" lIns="0" tIns="0" rIns="0" bIns="0" rtlCol="0">
            <a:noAutofit/>
          </a:bodyPr>
          <a:lstStyle/>
          <a:p>
            <a:endParaRPr/>
          </a:p>
        </p:txBody>
      </p:sp>
      <p:sp>
        <p:nvSpPr>
          <p:cNvPr id="5511" name="object 5511"/>
          <p:cNvSpPr/>
          <p:nvPr/>
        </p:nvSpPr>
        <p:spPr>
          <a:xfrm>
            <a:off x="6915149" y="4464557"/>
            <a:ext cx="1523" cy="6096"/>
          </a:xfrm>
          <a:custGeom>
            <a:avLst/>
            <a:gdLst/>
            <a:ahLst/>
            <a:cxnLst/>
            <a:rect l="l" t="t" r="r" b="b"/>
            <a:pathLst>
              <a:path w="1524" h="6096">
                <a:moveTo>
                  <a:pt x="1524" y="0"/>
                </a:moveTo>
                <a:lnTo>
                  <a:pt x="0" y="6096"/>
                </a:lnTo>
              </a:path>
            </a:pathLst>
          </a:custGeom>
          <a:ln w="12954">
            <a:solidFill>
              <a:srgbClr val="3F94AA"/>
            </a:solidFill>
          </a:ln>
        </p:spPr>
        <p:txBody>
          <a:bodyPr wrap="square" lIns="0" tIns="0" rIns="0" bIns="0" rtlCol="0">
            <a:noAutofit/>
          </a:bodyPr>
          <a:lstStyle/>
          <a:p>
            <a:endParaRPr/>
          </a:p>
        </p:txBody>
      </p:sp>
      <p:sp>
        <p:nvSpPr>
          <p:cNvPr id="5512" name="object 5512"/>
          <p:cNvSpPr/>
          <p:nvPr/>
        </p:nvSpPr>
        <p:spPr>
          <a:xfrm>
            <a:off x="6913626" y="4470654"/>
            <a:ext cx="1523" cy="5334"/>
          </a:xfrm>
          <a:custGeom>
            <a:avLst/>
            <a:gdLst/>
            <a:ahLst/>
            <a:cxnLst/>
            <a:rect l="l" t="t" r="r" b="b"/>
            <a:pathLst>
              <a:path w="1524" h="5334">
                <a:moveTo>
                  <a:pt x="1524" y="0"/>
                </a:moveTo>
                <a:lnTo>
                  <a:pt x="0" y="5334"/>
                </a:lnTo>
              </a:path>
            </a:pathLst>
          </a:custGeom>
          <a:ln w="12954">
            <a:solidFill>
              <a:srgbClr val="3E93A9"/>
            </a:solidFill>
          </a:ln>
        </p:spPr>
        <p:txBody>
          <a:bodyPr wrap="square" lIns="0" tIns="0" rIns="0" bIns="0" rtlCol="0">
            <a:noAutofit/>
          </a:bodyPr>
          <a:lstStyle/>
          <a:p>
            <a:endParaRPr/>
          </a:p>
        </p:txBody>
      </p:sp>
      <p:sp>
        <p:nvSpPr>
          <p:cNvPr id="5513" name="object 5513"/>
          <p:cNvSpPr/>
          <p:nvPr/>
        </p:nvSpPr>
        <p:spPr>
          <a:xfrm>
            <a:off x="6911340" y="4475988"/>
            <a:ext cx="2285" cy="5334"/>
          </a:xfrm>
          <a:custGeom>
            <a:avLst/>
            <a:gdLst/>
            <a:ahLst/>
            <a:cxnLst/>
            <a:rect l="l" t="t" r="r" b="b"/>
            <a:pathLst>
              <a:path w="2285" h="5334">
                <a:moveTo>
                  <a:pt x="2285" y="0"/>
                </a:moveTo>
                <a:lnTo>
                  <a:pt x="0" y="5334"/>
                </a:lnTo>
              </a:path>
            </a:pathLst>
          </a:custGeom>
          <a:ln w="12954">
            <a:solidFill>
              <a:srgbClr val="3E92A8"/>
            </a:solidFill>
          </a:ln>
        </p:spPr>
        <p:txBody>
          <a:bodyPr wrap="square" lIns="0" tIns="0" rIns="0" bIns="0" rtlCol="0">
            <a:noAutofit/>
          </a:bodyPr>
          <a:lstStyle/>
          <a:p>
            <a:endParaRPr/>
          </a:p>
        </p:txBody>
      </p:sp>
      <p:sp>
        <p:nvSpPr>
          <p:cNvPr id="5514" name="object 5514"/>
          <p:cNvSpPr/>
          <p:nvPr/>
        </p:nvSpPr>
        <p:spPr>
          <a:xfrm>
            <a:off x="6909053" y="4481322"/>
            <a:ext cx="2285" cy="4572"/>
          </a:xfrm>
          <a:custGeom>
            <a:avLst/>
            <a:gdLst/>
            <a:ahLst/>
            <a:cxnLst/>
            <a:rect l="l" t="t" r="r" b="b"/>
            <a:pathLst>
              <a:path w="2285" h="4572">
                <a:moveTo>
                  <a:pt x="2285" y="0"/>
                </a:moveTo>
                <a:lnTo>
                  <a:pt x="0" y="4572"/>
                </a:lnTo>
              </a:path>
            </a:pathLst>
          </a:custGeom>
          <a:ln w="12954">
            <a:solidFill>
              <a:srgbClr val="3D91A5"/>
            </a:solidFill>
          </a:ln>
        </p:spPr>
        <p:txBody>
          <a:bodyPr wrap="square" lIns="0" tIns="0" rIns="0" bIns="0" rtlCol="0">
            <a:noAutofit/>
          </a:bodyPr>
          <a:lstStyle/>
          <a:p>
            <a:endParaRPr/>
          </a:p>
        </p:txBody>
      </p:sp>
      <p:sp>
        <p:nvSpPr>
          <p:cNvPr id="5515" name="object 5515"/>
          <p:cNvSpPr/>
          <p:nvPr/>
        </p:nvSpPr>
        <p:spPr>
          <a:xfrm>
            <a:off x="6906006" y="4485894"/>
            <a:ext cx="3047" cy="4572"/>
          </a:xfrm>
          <a:custGeom>
            <a:avLst/>
            <a:gdLst/>
            <a:ahLst/>
            <a:cxnLst/>
            <a:rect l="l" t="t" r="r" b="b"/>
            <a:pathLst>
              <a:path w="3048" h="4572">
                <a:moveTo>
                  <a:pt x="3048" y="0"/>
                </a:moveTo>
                <a:lnTo>
                  <a:pt x="0" y="4572"/>
                </a:lnTo>
              </a:path>
            </a:pathLst>
          </a:custGeom>
          <a:ln w="12954">
            <a:solidFill>
              <a:srgbClr val="3C8FA2"/>
            </a:solidFill>
          </a:ln>
        </p:spPr>
        <p:txBody>
          <a:bodyPr wrap="square" lIns="0" tIns="0" rIns="0" bIns="0" rtlCol="0">
            <a:noAutofit/>
          </a:bodyPr>
          <a:lstStyle/>
          <a:p>
            <a:endParaRPr/>
          </a:p>
        </p:txBody>
      </p:sp>
      <p:sp>
        <p:nvSpPr>
          <p:cNvPr id="5516" name="object 5516"/>
          <p:cNvSpPr/>
          <p:nvPr/>
        </p:nvSpPr>
        <p:spPr>
          <a:xfrm>
            <a:off x="6902195" y="4490466"/>
            <a:ext cx="3810" cy="3810"/>
          </a:xfrm>
          <a:custGeom>
            <a:avLst/>
            <a:gdLst/>
            <a:ahLst/>
            <a:cxnLst/>
            <a:rect l="l" t="t" r="r" b="b"/>
            <a:pathLst>
              <a:path w="3809" h="3810">
                <a:moveTo>
                  <a:pt x="3809" y="0"/>
                </a:moveTo>
                <a:lnTo>
                  <a:pt x="0" y="3810"/>
                </a:lnTo>
              </a:path>
            </a:pathLst>
          </a:custGeom>
          <a:ln w="12954">
            <a:solidFill>
              <a:srgbClr val="3B8B9F"/>
            </a:solidFill>
          </a:ln>
        </p:spPr>
        <p:txBody>
          <a:bodyPr wrap="square" lIns="0" tIns="0" rIns="0" bIns="0" rtlCol="0">
            <a:noAutofit/>
          </a:bodyPr>
          <a:lstStyle/>
          <a:p>
            <a:endParaRPr/>
          </a:p>
        </p:txBody>
      </p:sp>
      <p:sp>
        <p:nvSpPr>
          <p:cNvPr id="5517" name="object 5517"/>
          <p:cNvSpPr/>
          <p:nvPr/>
        </p:nvSpPr>
        <p:spPr>
          <a:xfrm>
            <a:off x="6898385" y="4494276"/>
            <a:ext cx="3810" cy="3048"/>
          </a:xfrm>
          <a:custGeom>
            <a:avLst/>
            <a:gdLst/>
            <a:ahLst/>
            <a:cxnLst/>
            <a:rect l="l" t="t" r="r" b="b"/>
            <a:pathLst>
              <a:path w="3809" h="3048">
                <a:moveTo>
                  <a:pt x="3809" y="0"/>
                </a:moveTo>
                <a:lnTo>
                  <a:pt x="0" y="3048"/>
                </a:lnTo>
              </a:path>
            </a:pathLst>
          </a:custGeom>
          <a:ln w="12954">
            <a:solidFill>
              <a:srgbClr val="3A879C"/>
            </a:solidFill>
          </a:ln>
        </p:spPr>
        <p:txBody>
          <a:bodyPr wrap="square" lIns="0" tIns="0" rIns="0" bIns="0" rtlCol="0">
            <a:noAutofit/>
          </a:bodyPr>
          <a:lstStyle/>
          <a:p>
            <a:endParaRPr/>
          </a:p>
        </p:txBody>
      </p:sp>
      <p:sp>
        <p:nvSpPr>
          <p:cNvPr id="5518" name="object 5518"/>
          <p:cNvSpPr/>
          <p:nvPr/>
        </p:nvSpPr>
        <p:spPr>
          <a:xfrm>
            <a:off x="6894575" y="4497323"/>
            <a:ext cx="3810" cy="2286"/>
          </a:xfrm>
          <a:custGeom>
            <a:avLst/>
            <a:gdLst/>
            <a:ahLst/>
            <a:cxnLst/>
            <a:rect l="l" t="t" r="r" b="b"/>
            <a:pathLst>
              <a:path w="3809" h="2286">
                <a:moveTo>
                  <a:pt x="3809" y="0"/>
                </a:moveTo>
                <a:lnTo>
                  <a:pt x="0" y="2286"/>
                </a:lnTo>
              </a:path>
            </a:pathLst>
          </a:custGeom>
          <a:ln w="12954">
            <a:solidFill>
              <a:srgbClr val="388496"/>
            </a:solidFill>
          </a:ln>
        </p:spPr>
        <p:txBody>
          <a:bodyPr wrap="square" lIns="0" tIns="0" rIns="0" bIns="0" rtlCol="0">
            <a:noAutofit/>
          </a:bodyPr>
          <a:lstStyle/>
          <a:p>
            <a:endParaRPr/>
          </a:p>
        </p:txBody>
      </p:sp>
      <p:sp>
        <p:nvSpPr>
          <p:cNvPr id="5519" name="object 5519"/>
          <p:cNvSpPr/>
          <p:nvPr/>
        </p:nvSpPr>
        <p:spPr>
          <a:xfrm>
            <a:off x="6890004" y="4499610"/>
            <a:ext cx="4572" cy="2286"/>
          </a:xfrm>
          <a:custGeom>
            <a:avLst/>
            <a:gdLst/>
            <a:ahLst/>
            <a:cxnLst/>
            <a:rect l="l" t="t" r="r" b="b"/>
            <a:pathLst>
              <a:path w="4572" h="2286">
                <a:moveTo>
                  <a:pt x="4572" y="0"/>
                </a:moveTo>
                <a:lnTo>
                  <a:pt x="0" y="2286"/>
                </a:lnTo>
              </a:path>
            </a:pathLst>
          </a:custGeom>
          <a:ln w="12954">
            <a:solidFill>
              <a:srgbClr val="368092"/>
            </a:solidFill>
          </a:ln>
        </p:spPr>
        <p:txBody>
          <a:bodyPr wrap="square" lIns="0" tIns="0" rIns="0" bIns="0" rtlCol="0">
            <a:noAutofit/>
          </a:bodyPr>
          <a:lstStyle/>
          <a:p>
            <a:endParaRPr/>
          </a:p>
        </p:txBody>
      </p:sp>
      <p:sp>
        <p:nvSpPr>
          <p:cNvPr id="5520" name="object 5520"/>
          <p:cNvSpPr/>
          <p:nvPr/>
        </p:nvSpPr>
        <p:spPr>
          <a:xfrm>
            <a:off x="6885432" y="4501895"/>
            <a:ext cx="4572" cy="1524"/>
          </a:xfrm>
          <a:custGeom>
            <a:avLst/>
            <a:gdLst/>
            <a:ahLst/>
            <a:cxnLst/>
            <a:rect l="l" t="t" r="r" b="b"/>
            <a:pathLst>
              <a:path w="4572" h="1524">
                <a:moveTo>
                  <a:pt x="4572" y="0"/>
                </a:moveTo>
                <a:lnTo>
                  <a:pt x="0" y="1524"/>
                </a:lnTo>
              </a:path>
            </a:pathLst>
          </a:custGeom>
          <a:ln w="12954">
            <a:solidFill>
              <a:srgbClr val="347B8C"/>
            </a:solidFill>
          </a:ln>
        </p:spPr>
        <p:txBody>
          <a:bodyPr wrap="square" lIns="0" tIns="0" rIns="0" bIns="0" rtlCol="0">
            <a:noAutofit/>
          </a:bodyPr>
          <a:lstStyle/>
          <a:p>
            <a:endParaRPr/>
          </a:p>
        </p:txBody>
      </p:sp>
      <p:sp>
        <p:nvSpPr>
          <p:cNvPr id="5521" name="object 5521"/>
          <p:cNvSpPr/>
          <p:nvPr/>
        </p:nvSpPr>
        <p:spPr>
          <a:xfrm>
            <a:off x="6885432" y="4503420"/>
            <a:ext cx="0" cy="22098"/>
          </a:xfrm>
          <a:custGeom>
            <a:avLst/>
            <a:gdLst/>
            <a:ahLst/>
            <a:cxnLst/>
            <a:rect l="l" t="t" r="r" b="b"/>
            <a:pathLst>
              <a:path h="22098">
                <a:moveTo>
                  <a:pt x="0" y="0"/>
                </a:moveTo>
                <a:lnTo>
                  <a:pt x="0" y="22098"/>
                </a:lnTo>
              </a:path>
            </a:pathLst>
          </a:custGeom>
          <a:ln w="12954">
            <a:solidFill>
              <a:srgbClr val="4094AB"/>
            </a:solidFill>
          </a:ln>
        </p:spPr>
        <p:txBody>
          <a:bodyPr wrap="square" lIns="0" tIns="0" rIns="0" bIns="0" rtlCol="0">
            <a:noAutofit/>
          </a:bodyPr>
          <a:lstStyle/>
          <a:p>
            <a:endParaRPr/>
          </a:p>
        </p:txBody>
      </p:sp>
      <p:sp>
        <p:nvSpPr>
          <p:cNvPr id="5522" name="object 5522"/>
          <p:cNvSpPr/>
          <p:nvPr/>
        </p:nvSpPr>
        <p:spPr>
          <a:xfrm>
            <a:off x="6885432" y="4525517"/>
            <a:ext cx="179070" cy="0"/>
          </a:xfrm>
          <a:custGeom>
            <a:avLst/>
            <a:gdLst/>
            <a:ahLst/>
            <a:cxnLst/>
            <a:rect l="l" t="t" r="r" b="b"/>
            <a:pathLst>
              <a:path w="179070">
                <a:moveTo>
                  <a:pt x="0" y="0"/>
                </a:moveTo>
                <a:lnTo>
                  <a:pt x="179070" y="0"/>
                </a:lnTo>
              </a:path>
            </a:pathLst>
          </a:custGeom>
          <a:ln w="12954">
            <a:solidFill>
              <a:srgbClr val="358092"/>
            </a:solidFill>
          </a:ln>
        </p:spPr>
        <p:txBody>
          <a:bodyPr wrap="square" lIns="0" tIns="0" rIns="0" bIns="0" rtlCol="0">
            <a:noAutofit/>
          </a:bodyPr>
          <a:lstStyle/>
          <a:p>
            <a:endParaRPr/>
          </a:p>
        </p:txBody>
      </p:sp>
      <p:sp>
        <p:nvSpPr>
          <p:cNvPr id="5523" name="object 5523"/>
          <p:cNvSpPr/>
          <p:nvPr/>
        </p:nvSpPr>
        <p:spPr>
          <a:xfrm>
            <a:off x="7064501" y="4503419"/>
            <a:ext cx="0" cy="22098"/>
          </a:xfrm>
          <a:custGeom>
            <a:avLst/>
            <a:gdLst/>
            <a:ahLst/>
            <a:cxnLst/>
            <a:rect l="l" t="t" r="r" b="b"/>
            <a:pathLst>
              <a:path h="22098">
                <a:moveTo>
                  <a:pt x="0" y="22098"/>
                </a:moveTo>
                <a:lnTo>
                  <a:pt x="0" y="0"/>
                </a:lnTo>
              </a:path>
            </a:pathLst>
          </a:custGeom>
          <a:ln w="12954">
            <a:solidFill>
              <a:srgbClr val="46A3BA"/>
            </a:solidFill>
          </a:ln>
        </p:spPr>
        <p:txBody>
          <a:bodyPr wrap="square" lIns="0" tIns="0" rIns="0" bIns="0" rtlCol="0">
            <a:noAutofit/>
          </a:bodyPr>
          <a:lstStyle/>
          <a:p>
            <a:endParaRPr/>
          </a:p>
        </p:txBody>
      </p:sp>
      <p:sp>
        <p:nvSpPr>
          <p:cNvPr id="5524" name="object 5524"/>
          <p:cNvSpPr/>
          <p:nvPr/>
        </p:nvSpPr>
        <p:spPr>
          <a:xfrm>
            <a:off x="7053833" y="4500372"/>
            <a:ext cx="10668" cy="3047"/>
          </a:xfrm>
          <a:custGeom>
            <a:avLst/>
            <a:gdLst/>
            <a:ahLst/>
            <a:cxnLst/>
            <a:rect l="l" t="t" r="r" b="b"/>
            <a:pathLst>
              <a:path w="10668" h="3048">
                <a:moveTo>
                  <a:pt x="10668" y="3048"/>
                </a:moveTo>
                <a:lnTo>
                  <a:pt x="0" y="0"/>
                </a:lnTo>
              </a:path>
            </a:pathLst>
          </a:custGeom>
          <a:ln w="12954">
            <a:solidFill>
              <a:srgbClr val="3B899D"/>
            </a:solidFill>
          </a:ln>
        </p:spPr>
        <p:txBody>
          <a:bodyPr wrap="square" lIns="0" tIns="0" rIns="0" bIns="0" rtlCol="0">
            <a:noAutofit/>
          </a:bodyPr>
          <a:lstStyle/>
          <a:p>
            <a:endParaRPr/>
          </a:p>
        </p:txBody>
      </p:sp>
      <p:sp>
        <p:nvSpPr>
          <p:cNvPr id="5525" name="object 5525"/>
          <p:cNvSpPr/>
          <p:nvPr/>
        </p:nvSpPr>
        <p:spPr>
          <a:xfrm>
            <a:off x="7049261" y="4498086"/>
            <a:ext cx="4572" cy="2285"/>
          </a:xfrm>
          <a:custGeom>
            <a:avLst/>
            <a:gdLst/>
            <a:ahLst/>
            <a:cxnLst/>
            <a:rect l="l" t="t" r="r" b="b"/>
            <a:pathLst>
              <a:path w="4572" h="2286">
                <a:moveTo>
                  <a:pt x="4572" y="2286"/>
                </a:moveTo>
                <a:lnTo>
                  <a:pt x="0" y="0"/>
                </a:lnTo>
              </a:path>
            </a:pathLst>
          </a:custGeom>
          <a:ln w="12954">
            <a:solidFill>
              <a:srgbClr val="3C8FA2"/>
            </a:solidFill>
          </a:ln>
        </p:spPr>
        <p:txBody>
          <a:bodyPr wrap="square" lIns="0" tIns="0" rIns="0" bIns="0" rtlCol="0">
            <a:noAutofit/>
          </a:bodyPr>
          <a:lstStyle/>
          <a:p>
            <a:endParaRPr/>
          </a:p>
        </p:txBody>
      </p:sp>
      <p:sp>
        <p:nvSpPr>
          <p:cNvPr id="5526" name="object 5526"/>
          <p:cNvSpPr/>
          <p:nvPr/>
        </p:nvSpPr>
        <p:spPr>
          <a:xfrm>
            <a:off x="7044689" y="4495799"/>
            <a:ext cx="4572" cy="2285"/>
          </a:xfrm>
          <a:custGeom>
            <a:avLst/>
            <a:gdLst/>
            <a:ahLst/>
            <a:cxnLst/>
            <a:rect l="l" t="t" r="r" b="b"/>
            <a:pathLst>
              <a:path w="4572" h="2286">
                <a:moveTo>
                  <a:pt x="4572" y="2286"/>
                </a:moveTo>
                <a:lnTo>
                  <a:pt x="0" y="0"/>
                </a:lnTo>
              </a:path>
            </a:pathLst>
          </a:custGeom>
          <a:ln w="12954">
            <a:solidFill>
              <a:srgbClr val="3D92A6"/>
            </a:solidFill>
          </a:ln>
        </p:spPr>
        <p:txBody>
          <a:bodyPr wrap="square" lIns="0" tIns="0" rIns="0" bIns="0" rtlCol="0">
            <a:noAutofit/>
          </a:bodyPr>
          <a:lstStyle/>
          <a:p>
            <a:endParaRPr/>
          </a:p>
        </p:txBody>
      </p:sp>
      <p:sp>
        <p:nvSpPr>
          <p:cNvPr id="5527" name="object 5527"/>
          <p:cNvSpPr/>
          <p:nvPr/>
        </p:nvSpPr>
        <p:spPr>
          <a:xfrm>
            <a:off x="7041641" y="4492751"/>
            <a:ext cx="3048" cy="3047"/>
          </a:xfrm>
          <a:custGeom>
            <a:avLst/>
            <a:gdLst/>
            <a:ahLst/>
            <a:cxnLst/>
            <a:rect l="l" t="t" r="r" b="b"/>
            <a:pathLst>
              <a:path w="3048" h="3048">
                <a:moveTo>
                  <a:pt x="3048" y="3048"/>
                </a:moveTo>
                <a:lnTo>
                  <a:pt x="0" y="0"/>
                </a:lnTo>
              </a:path>
            </a:pathLst>
          </a:custGeom>
          <a:ln w="12954">
            <a:solidFill>
              <a:srgbClr val="4095AC"/>
            </a:solidFill>
          </a:ln>
        </p:spPr>
        <p:txBody>
          <a:bodyPr wrap="square" lIns="0" tIns="0" rIns="0" bIns="0" rtlCol="0">
            <a:noAutofit/>
          </a:bodyPr>
          <a:lstStyle/>
          <a:p>
            <a:endParaRPr/>
          </a:p>
        </p:txBody>
      </p:sp>
      <p:sp>
        <p:nvSpPr>
          <p:cNvPr id="5528" name="object 5528"/>
          <p:cNvSpPr/>
          <p:nvPr/>
        </p:nvSpPr>
        <p:spPr>
          <a:xfrm>
            <a:off x="7038594" y="4489703"/>
            <a:ext cx="3048" cy="3047"/>
          </a:xfrm>
          <a:custGeom>
            <a:avLst/>
            <a:gdLst/>
            <a:ahLst/>
            <a:cxnLst/>
            <a:rect l="l" t="t" r="r" b="b"/>
            <a:pathLst>
              <a:path w="3048" h="3048">
                <a:moveTo>
                  <a:pt x="3048" y="3048"/>
                </a:moveTo>
                <a:lnTo>
                  <a:pt x="0" y="0"/>
                </a:lnTo>
              </a:path>
            </a:pathLst>
          </a:custGeom>
          <a:ln w="12954">
            <a:solidFill>
              <a:srgbClr val="4299AF"/>
            </a:solidFill>
          </a:ln>
        </p:spPr>
        <p:txBody>
          <a:bodyPr wrap="square" lIns="0" tIns="0" rIns="0" bIns="0" rtlCol="0">
            <a:noAutofit/>
          </a:bodyPr>
          <a:lstStyle/>
          <a:p>
            <a:endParaRPr/>
          </a:p>
        </p:txBody>
      </p:sp>
      <p:sp>
        <p:nvSpPr>
          <p:cNvPr id="5529" name="object 5529"/>
          <p:cNvSpPr/>
          <p:nvPr/>
        </p:nvSpPr>
        <p:spPr>
          <a:xfrm>
            <a:off x="7035546" y="4485894"/>
            <a:ext cx="3048" cy="3810"/>
          </a:xfrm>
          <a:custGeom>
            <a:avLst/>
            <a:gdLst/>
            <a:ahLst/>
            <a:cxnLst/>
            <a:rect l="l" t="t" r="r" b="b"/>
            <a:pathLst>
              <a:path w="3048" h="3810">
                <a:moveTo>
                  <a:pt x="3048" y="3810"/>
                </a:moveTo>
                <a:lnTo>
                  <a:pt x="0" y="0"/>
                </a:lnTo>
              </a:path>
            </a:pathLst>
          </a:custGeom>
          <a:ln w="12954">
            <a:solidFill>
              <a:srgbClr val="439DB4"/>
            </a:solidFill>
          </a:ln>
        </p:spPr>
        <p:txBody>
          <a:bodyPr wrap="square" lIns="0" tIns="0" rIns="0" bIns="0" rtlCol="0">
            <a:noAutofit/>
          </a:bodyPr>
          <a:lstStyle/>
          <a:p>
            <a:endParaRPr/>
          </a:p>
        </p:txBody>
      </p:sp>
      <p:sp>
        <p:nvSpPr>
          <p:cNvPr id="5530" name="object 5530"/>
          <p:cNvSpPr/>
          <p:nvPr/>
        </p:nvSpPr>
        <p:spPr>
          <a:xfrm>
            <a:off x="7033259" y="4482084"/>
            <a:ext cx="2286" cy="3810"/>
          </a:xfrm>
          <a:custGeom>
            <a:avLst/>
            <a:gdLst/>
            <a:ahLst/>
            <a:cxnLst/>
            <a:rect l="l" t="t" r="r" b="b"/>
            <a:pathLst>
              <a:path w="2285" h="3810">
                <a:moveTo>
                  <a:pt x="2285" y="3810"/>
                </a:moveTo>
                <a:lnTo>
                  <a:pt x="0" y="0"/>
                </a:lnTo>
              </a:path>
            </a:pathLst>
          </a:custGeom>
          <a:ln w="12954">
            <a:solidFill>
              <a:srgbClr val="449FB7"/>
            </a:solidFill>
          </a:ln>
        </p:spPr>
        <p:txBody>
          <a:bodyPr wrap="square" lIns="0" tIns="0" rIns="0" bIns="0" rtlCol="0">
            <a:noAutofit/>
          </a:bodyPr>
          <a:lstStyle/>
          <a:p>
            <a:endParaRPr/>
          </a:p>
        </p:txBody>
      </p:sp>
      <p:sp>
        <p:nvSpPr>
          <p:cNvPr id="5531" name="object 5531"/>
          <p:cNvSpPr/>
          <p:nvPr/>
        </p:nvSpPr>
        <p:spPr>
          <a:xfrm>
            <a:off x="7031736" y="4476749"/>
            <a:ext cx="1524" cy="5334"/>
          </a:xfrm>
          <a:custGeom>
            <a:avLst/>
            <a:gdLst/>
            <a:ahLst/>
            <a:cxnLst/>
            <a:rect l="l" t="t" r="r" b="b"/>
            <a:pathLst>
              <a:path w="1524" h="5334">
                <a:moveTo>
                  <a:pt x="1524" y="5334"/>
                </a:moveTo>
                <a:lnTo>
                  <a:pt x="0" y="0"/>
                </a:lnTo>
              </a:path>
            </a:pathLst>
          </a:custGeom>
          <a:ln w="12954">
            <a:solidFill>
              <a:srgbClr val="45A1B8"/>
            </a:solidFill>
          </a:ln>
        </p:spPr>
        <p:txBody>
          <a:bodyPr wrap="square" lIns="0" tIns="0" rIns="0" bIns="0" rtlCol="0">
            <a:noAutofit/>
          </a:bodyPr>
          <a:lstStyle/>
          <a:p>
            <a:endParaRPr/>
          </a:p>
        </p:txBody>
      </p:sp>
      <p:sp>
        <p:nvSpPr>
          <p:cNvPr id="5532" name="object 5532"/>
          <p:cNvSpPr/>
          <p:nvPr/>
        </p:nvSpPr>
        <p:spPr>
          <a:xfrm>
            <a:off x="7030211" y="4470654"/>
            <a:ext cx="1524" cy="6096"/>
          </a:xfrm>
          <a:custGeom>
            <a:avLst/>
            <a:gdLst/>
            <a:ahLst/>
            <a:cxnLst/>
            <a:rect l="l" t="t" r="r" b="b"/>
            <a:pathLst>
              <a:path w="1524" h="6096">
                <a:moveTo>
                  <a:pt x="1524" y="6095"/>
                </a:moveTo>
                <a:lnTo>
                  <a:pt x="0" y="0"/>
                </a:lnTo>
              </a:path>
            </a:pathLst>
          </a:custGeom>
          <a:ln w="12954">
            <a:solidFill>
              <a:srgbClr val="45A2B9"/>
            </a:solidFill>
          </a:ln>
        </p:spPr>
        <p:txBody>
          <a:bodyPr wrap="square" lIns="0" tIns="0" rIns="0" bIns="0" rtlCol="0">
            <a:noAutofit/>
          </a:bodyPr>
          <a:lstStyle/>
          <a:p>
            <a:endParaRPr/>
          </a:p>
        </p:txBody>
      </p:sp>
      <p:sp>
        <p:nvSpPr>
          <p:cNvPr id="5533" name="object 5533"/>
          <p:cNvSpPr/>
          <p:nvPr/>
        </p:nvSpPr>
        <p:spPr>
          <a:xfrm>
            <a:off x="7027925" y="4453128"/>
            <a:ext cx="2286" cy="17526"/>
          </a:xfrm>
          <a:custGeom>
            <a:avLst/>
            <a:gdLst/>
            <a:ahLst/>
            <a:cxnLst/>
            <a:rect l="l" t="t" r="r" b="b"/>
            <a:pathLst>
              <a:path w="2285" h="17525">
                <a:moveTo>
                  <a:pt x="2285" y="17525"/>
                </a:moveTo>
                <a:lnTo>
                  <a:pt x="0" y="0"/>
                </a:lnTo>
              </a:path>
            </a:pathLst>
          </a:custGeom>
          <a:ln w="12954">
            <a:solidFill>
              <a:srgbClr val="46A2BA"/>
            </a:solidFill>
          </a:ln>
        </p:spPr>
        <p:txBody>
          <a:bodyPr wrap="square" lIns="0" tIns="0" rIns="0" bIns="0" rtlCol="0">
            <a:noAutofit/>
          </a:bodyPr>
          <a:lstStyle/>
          <a:p>
            <a:endParaRPr/>
          </a:p>
        </p:txBody>
      </p:sp>
      <p:sp>
        <p:nvSpPr>
          <p:cNvPr id="5534" name="object 5534"/>
          <p:cNvSpPr/>
          <p:nvPr/>
        </p:nvSpPr>
        <p:spPr>
          <a:xfrm>
            <a:off x="7020306" y="4033265"/>
            <a:ext cx="7620" cy="419862"/>
          </a:xfrm>
          <a:custGeom>
            <a:avLst/>
            <a:gdLst/>
            <a:ahLst/>
            <a:cxnLst/>
            <a:rect l="l" t="t" r="r" b="b"/>
            <a:pathLst>
              <a:path w="7620" h="419862">
                <a:moveTo>
                  <a:pt x="7620" y="419862"/>
                </a:moveTo>
                <a:lnTo>
                  <a:pt x="6096" y="395478"/>
                </a:lnTo>
                <a:lnTo>
                  <a:pt x="5334" y="364998"/>
                </a:lnTo>
                <a:lnTo>
                  <a:pt x="5334" y="137160"/>
                </a:lnTo>
                <a:lnTo>
                  <a:pt x="5334" y="90678"/>
                </a:lnTo>
                <a:lnTo>
                  <a:pt x="3810" y="51816"/>
                </a:lnTo>
                <a:lnTo>
                  <a:pt x="2286" y="22098"/>
                </a:lnTo>
                <a:lnTo>
                  <a:pt x="0" y="0"/>
                </a:lnTo>
              </a:path>
            </a:pathLst>
          </a:custGeom>
          <a:ln w="12954">
            <a:solidFill>
              <a:srgbClr val="46A3BA"/>
            </a:solidFill>
          </a:ln>
        </p:spPr>
        <p:txBody>
          <a:bodyPr wrap="square" lIns="0" tIns="0" rIns="0" bIns="0" rtlCol="0">
            <a:noAutofit/>
          </a:bodyPr>
          <a:lstStyle/>
          <a:p>
            <a:endParaRPr/>
          </a:p>
        </p:txBody>
      </p:sp>
      <p:sp>
        <p:nvSpPr>
          <p:cNvPr id="5535" name="object 5535"/>
          <p:cNvSpPr/>
          <p:nvPr/>
        </p:nvSpPr>
        <p:spPr>
          <a:xfrm>
            <a:off x="7018019" y="4021836"/>
            <a:ext cx="2286" cy="11430"/>
          </a:xfrm>
          <a:custGeom>
            <a:avLst/>
            <a:gdLst/>
            <a:ahLst/>
            <a:cxnLst/>
            <a:rect l="l" t="t" r="r" b="b"/>
            <a:pathLst>
              <a:path w="2285" h="11429">
                <a:moveTo>
                  <a:pt x="2285" y="11430"/>
                </a:moveTo>
                <a:lnTo>
                  <a:pt x="0" y="0"/>
                </a:lnTo>
              </a:path>
            </a:pathLst>
          </a:custGeom>
          <a:ln w="12954">
            <a:solidFill>
              <a:srgbClr val="46A2BA"/>
            </a:solidFill>
          </a:ln>
        </p:spPr>
        <p:txBody>
          <a:bodyPr wrap="square" lIns="0" tIns="0" rIns="0" bIns="0" rtlCol="0">
            <a:noAutofit/>
          </a:bodyPr>
          <a:lstStyle/>
          <a:p>
            <a:endParaRPr/>
          </a:p>
        </p:txBody>
      </p:sp>
      <p:sp>
        <p:nvSpPr>
          <p:cNvPr id="5536" name="object 5536"/>
          <p:cNvSpPr/>
          <p:nvPr/>
        </p:nvSpPr>
        <p:spPr>
          <a:xfrm>
            <a:off x="7014972" y="4010405"/>
            <a:ext cx="3048" cy="11430"/>
          </a:xfrm>
          <a:custGeom>
            <a:avLst/>
            <a:gdLst/>
            <a:ahLst/>
            <a:cxnLst/>
            <a:rect l="l" t="t" r="r" b="b"/>
            <a:pathLst>
              <a:path w="3048" h="11429">
                <a:moveTo>
                  <a:pt x="3048" y="11429"/>
                </a:moveTo>
                <a:lnTo>
                  <a:pt x="0" y="0"/>
                </a:lnTo>
              </a:path>
            </a:pathLst>
          </a:custGeom>
          <a:ln w="12954">
            <a:solidFill>
              <a:srgbClr val="45A2B9"/>
            </a:solidFill>
          </a:ln>
        </p:spPr>
        <p:txBody>
          <a:bodyPr wrap="square" lIns="0" tIns="0" rIns="0" bIns="0" rtlCol="0">
            <a:noAutofit/>
          </a:bodyPr>
          <a:lstStyle/>
          <a:p>
            <a:endParaRPr/>
          </a:p>
        </p:txBody>
      </p:sp>
      <p:sp>
        <p:nvSpPr>
          <p:cNvPr id="5537" name="object 5537"/>
          <p:cNvSpPr/>
          <p:nvPr/>
        </p:nvSpPr>
        <p:spPr>
          <a:xfrm>
            <a:off x="7011924" y="3999737"/>
            <a:ext cx="3048" cy="10668"/>
          </a:xfrm>
          <a:custGeom>
            <a:avLst/>
            <a:gdLst/>
            <a:ahLst/>
            <a:cxnLst/>
            <a:rect l="l" t="t" r="r" b="b"/>
            <a:pathLst>
              <a:path w="3048" h="10667">
                <a:moveTo>
                  <a:pt x="3048" y="10668"/>
                </a:moveTo>
                <a:lnTo>
                  <a:pt x="0" y="0"/>
                </a:lnTo>
              </a:path>
            </a:pathLst>
          </a:custGeom>
          <a:ln w="12954">
            <a:solidFill>
              <a:srgbClr val="45A1B9"/>
            </a:solidFill>
          </a:ln>
        </p:spPr>
        <p:txBody>
          <a:bodyPr wrap="square" lIns="0" tIns="0" rIns="0" bIns="0" rtlCol="0">
            <a:noAutofit/>
          </a:bodyPr>
          <a:lstStyle/>
          <a:p>
            <a:endParaRPr/>
          </a:p>
        </p:txBody>
      </p:sp>
      <p:sp>
        <p:nvSpPr>
          <p:cNvPr id="5538" name="object 5538"/>
          <p:cNvSpPr/>
          <p:nvPr/>
        </p:nvSpPr>
        <p:spPr>
          <a:xfrm>
            <a:off x="7008875" y="3989832"/>
            <a:ext cx="3048" cy="9906"/>
          </a:xfrm>
          <a:custGeom>
            <a:avLst/>
            <a:gdLst/>
            <a:ahLst/>
            <a:cxnLst/>
            <a:rect l="l" t="t" r="r" b="b"/>
            <a:pathLst>
              <a:path w="3048" h="9905">
                <a:moveTo>
                  <a:pt x="3048" y="9906"/>
                </a:moveTo>
                <a:lnTo>
                  <a:pt x="0" y="0"/>
                </a:lnTo>
              </a:path>
            </a:pathLst>
          </a:custGeom>
          <a:ln w="12954">
            <a:solidFill>
              <a:srgbClr val="45A1B8"/>
            </a:solidFill>
          </a:ln>
        </p:spPr>
        <p:txBody>
          <a:bodyPr wrap="square" lIns="0" tIns="0" rIns="0" bIns="0" rtlCol="0">
            <a:noAutofit/>
          </a:bodyPr>
          <a:lstStyle/>
          <a:p>
            <a:endParaRPr/>
          </a:p>
        </p:txBody>
      </p:sp>
      <p:sp>
        <p:nvSpPr>
          <p:cNvPr id="5539" name="object 5539"/>
          <p:cNvSpPr/>
          <p:nvPr/>
        </p:nvSpPr>
        <p:spPr>
          <a:xfrm>
            <a:off x="7004304" y="3980688"/>
            <a:ext cx="4572" cy="9144"/>
          </a:xfrm>
          <a:custGeom>
            <a:avLst/>
            <a:gdLst/>
            <a:ahLst/>
            <a:cxnLst/>
            <a:rect l="l" t="t" r="r" b="b"/>
            <a:pathLst>
              <a:path w="4572" h="9144">
                <a:moveTo>
                  <a:pt x="4572" y="9144"/>
                </a:moveTo>
                <a:lnTo>
                  <a:pt x="0" y="0"/>
                </a:lnTo>
              </a:path>
            </a:pathLst>
          </a:custGeom>
          <a:ln w="12954">
            <a:solidFill>
              <a:srgbClr val="45A0B8"/>
            </a:solidFill>
          </a:ln>
        </p:spPr>
        <p:txBody>
          <a:bodyPr wrap="square" lIns="0" tIns="0" rIns="0" bIns="0" rtlCol="0">
            <a:noAutofit/>
          </a:bodyPr>
          <a:lstStyle/>
          <a:p>
            <a:endParaRPr/>
          </a:p>
        </p:txBody>
      </p:sp>
      <p:sp>
        <p:nvSpPr>
          <p:cNvPr id="5540" name="object 5540"/>
          <p:cNvSpPr/>
          <p:nvPr/>
        </p:nvSpPr>
        <p:spPr>
          <a:xfrm>
            <a:off x="6999732" y="3971544"/>
            <a:ext cx="4572" cy="9144"/>
          </a:xfrm>
          <a:custGeom>
            <a:avLst/>
            <a:gdLst/>
            <a:ahLst/>
            <a:cxnLst/>
            <a:rect l="l" t="t" r="r" b="b"/>
            <a:pathLst>
              <a:path w="4572" h="9144">
                <a:moveTo>
                  <a:pt x="4572" y="9143"/>
                </a:moveTo>
                <a:lnTo>
                  <a:pt x="0" y="0"/>
                </a:lnTo>
              </a:path>
            </a:pathLst>
          </a:custGeom>
          <a:ln w="12954">
            <a:solidFill>
              <a:srgbClr val="449FB7"/>
            </a:solidFill>
          </a:ln>
        </p:spPr>
        <p:txBody>
          <a:bodyPr wrap="square" lIns="0" tIns="0" rIns="0" bIns="0" rtlCol="0">
            <a:noAutofit/>
          </a:bodyPr>
          <a:lstStyle/>
          <a:p>
            <a:endParaRPr/>
          </a:p>
        </p:txBody>
      </p:sp>
      <p:sp>
        <p:nvSpPr>
          <p:cNvPr id="5541" name="object 5541"/>
          <p:cNvSpPr/>
          <p:nvPr/>
        </p:nvSpPr>
        <p:spPr>
          <a:xfrm>
            <a:off x="6995160" y="3962400"/>
            <a:ext cx="4572" cy="9144"/>
          </a:xfrm>
          <a:custGeom>
            <a:avLst/>
            <a:gdLst/>
            <a:ahLst/>
            <a:cxnLst/>
            <a:rect l="l" t="t" r="r" b="b"/>
            <a:pathLst>
              <a:path w="4572" h="9144">
                <a:moveTo>
                  <a:pt x="4572" y="9144"/>
                </a:moveTo>
                <a:lnTo>
                  <a:pt x="0" y="0"/>
                </a:lnTo>
              </a:path>
            </a:pathLst>
          </a:custGeom>
          <a:ln w="12954">
            <a:solidFill>
              <a:srgbClr val="449FB6"/>
            </a:solidFill>
          </a:ln>
        </p:spPr>
        <p:txBody>
          <a:bodyPr wrap="square" lIns="0" tIns="0" rIns="0" bIns="0" rtlCol="0">
            <a:noAutofit/>
          </a:bodyPr>
          <a:lstStyle/>
          <a:p>
            <a:endParaRPr/>
          </a:p>
        </p:txBody>
      </p:sp>
      <p:sp>
        <p:nvSpPr>
          <p:cNvPr id="5542" name="object 5542"/>
          <p:cNvSpPr/>
          <p:nvPr/>
        </p:nvSpPr>
        <p:spPr>
          <a:xfrm>
            <a:off x="6989826" y="3954017"/>
            <a:ext cx="5334" cy="8382"/>
          </a:xfrm>
          <a:custGeom>
            <a:avLst/>
            <a:gdLst/>
            <a:ahLst/>
            <a:cxnLst/>
            <a:rect l="l" t="t" r="r" b="b"/>
            <a:pathLst>
              <a:path w="5333" h="8382">
                <a:moveTo>
                  <a:pt x="5333" y="8382"/>
                </a:moveTo>
                <a:lnTo>
                  <a:pt x="0" y="0"/>
                </a:lnTo>
              </a:path>
            </a:pathLst>
          </a:custGeom>
          <a:ln w="12953">
            <a:solidFill>
              <a:srgbClr val="439EB5"/>
            </a:solidFill>
          </a:ln>
        </p:spPr>
        <p:txBody>
          <a:bodyPr wrap="square" lIns="0" tIns="0" rIns="0" bIns="0" rtlCol="0">
            <a:noAutofit/>
          </a:bodyPr>
          <a:lstStyle/>
          <a:p>
            <a:endParaRPr/>
          </a:p>
        </p:txBody>
      </p:sp>
      <p:sp>
        <p:nvSpPr>
          <p:cNvPr id="5543" name="object 5543"/>
          <p:cNvSpPr/>
          <p:nvPr/>
        </p:nvSpPr>
        <p:spPr>
          <a:xfrm>
            <a:off x="6983730" y="3947159"/>
            <a:ext cx="6096" cy="6858"/>
          </a:xfrm>
          <a:custGeom>
            <a:avLst/>
            <a:gdLst/>
            <a:ahLst/>
            <a:cxnLst/>
            <a:rect l="l" t="t" r="r" b="b"/>
            <a:pathLst>
              <a:path w="6096" h="6858">
                <a:moveTo>
                  <a:pt x="6096" y="6857"/>
                </a:moveTo>
                <a:lnTo>
                  <a:pt x="0" y="0"/>
                </a:lnTo>
              </a:path>
            </a:pathLst>
          </a:custGeom>
          <a:ln w="12954">
            <a:solidFill>
              <a:srgbClr val="439CB1"/>
            </a:solidFill>
          </a:ln>
        </p:spPr>
        <p:txBody>
          <a:bodyPr wrap="square" lIns="0" tIns="0" rIns="0" bIns="0" rtlCol="0">
            <a:noAutofit/>
          </a:bodyPr>
          <a:lstStyle/>
          <a:p>
            <a:endParaRPr/>
          </a:p>
        </p:txBody>
      </p:sp>
      <p:sp>
        <p:nvSpPr>
          <p:cNvPr id="5544" name="object 5544"/>
          <p:cNvSpPr/>
          <p:nvPr/>
        </p:nvSpPr>
        <p:spPr>
          <a:xfrm>
            <a:off x="6977633" y="3940302"/>
            <a:ext cx="6096" cy="6858"/>
          </a:xfrm>
          <a:custGeom>
            <a:avLst/>
            <a:gdLst/>
            <a:ahLst/>
            <a:cxnLst/>
            <a:rect l="l" t="t" r="r" b="b"/>
            <a:pathLst>
              <a:path w="6096" h="6858">
                <a:moveTo>
                  <a:pt x="6096" y="6858"/>
                </a:moveTo>
                <a:lnTo>
                  <a:pt x="0" y="0"/>
                </a:lnTo>
              </a:path>
            </a:pathLst>
          </a:custGeom>
          <a:ln w="12954">
            <a:solidFill>
              <a:srgbClr val="4299AF"/>
            </a:solidFill>
          </a:ln>
        </p:spPr>
        <p:txBody>
          <a:bodyPr wrap="square" lIns="0" tIns="0" rIns="0" bIns="0" rtlCol="0">
            <a:noAutofit/>
          </a:bodyPr>
          <a:lstStyle/>
          <a:p>
            <a:endParaRPr/>
          </a:p>
        </p:txBody>
      </p:sp>
      <p:sp>
        <p:nvSpPr>
          <p:cNvPr id="5545" name="object 5545"/>
          <p:cNvSpPr/>
          <p:nvPr/>
        </p:nvSpPr>
        <p:spPr>
          <a:xfrm>
            <a:off x="6970775" y="3934967"/>
            <a:ext cx="6858" cy="5333"/>
          </a:xfrm>
          <a:custGeom>
            <a:avLst/>
            <a:gdLst/>
            <a:ahLst/>
            <a:cxnLst/>
            <a:rect l="l" t="t" r="r" b="b"/>
            <a:pathLst>
              <a:path w="6857" h="5334">
                <a:moveTo>
                  <a:pt x="6857" y="5333"/>
                </a:moveTo>
                <a:lnTo>
                  <a:pt x="0" y="0"/>
                </a:lnTo>
              </a:path>
            </a:pathLst>
          </a:custGeom>
          <a:ln w="12954">
            <a:solidFill>
              <a:srgbClr val="4096AC"/>
            </a:solidFill>
          </a:ln>
        </p:spPr>
        <p:txBody>
          <a:bodyPr wrap="square" lIns="0" tIns="0" rIns="0" bIns="0" rtlCol="0">
            <a:noAutofit/>
          </a:bodyPr>
          <a:lstStyle/>
          <a:p>
            <a:endParaRPr/>
          </a:p>
        </p:txBody>
      </p:sp>
      <p:sp>
        <p:nvSpPr>
          <p:cNvPr id="5546" name="object 5546"/>
          <p:cNvSpPr/>
          <p:nvPr/>
        </p:nvSpPr>
        <p:spPr>
          <a:xfrm>
            <a:off x="6963918" y="3931157"/>
            <a:ext cx="6858" cy="3809"/>
          </a:xfrm>
          <a:custGeom>
            <a:avLst/>
            <a:gdLst/>
            <a:ahLst/>
            <a:cxnLst/>
            <a:rect l="l" t="t" r="r" b="b"/>
            <a:pathLst>
              <a:path w="6857" h="3810">
                <a:moveTo>
                  <a:pt x="6857" y="3810"/>
                </a:moveTo>
                <a:lnTo>
                  <a:pt x="0" y="0"/>
                </a:lnTo>
              </a:path>
            </a:pathLst>
          </a:custGeom>
          <a:ln w="12954">
            <a:solidFill>
              <a:srgbClr val="3E92A8"/>
            </a:solidFill>
          </a:ln>
        </p:spPr>
        <p:txBody>
          <a:bodyPr wrap="square" lIns="0" tIns="0" rIns="0" bIns="0" rtlCol="0">
            <a:noAutofit/>
          </a:bodyPr>
          <a:lstStyle/>
          <a:p>
            <a:endParaRPr/>
          </a:p>
        </p:txBody>
      </p:sp>
      <p:sp>
        <p:nvSpPr>
          <p:cNvPr id="5547" name="object 5547"/>
          <p:cNvSpPr/>
          <p:nvPr/>
        </p:nvSpPr>
        <p:spPr>
          <a:xfrm>
            <a:off x="6957059" y="3927347"/>
            <a:ext cx="6858" cy="3809"/>
          </a:xfrm>
          <a:custGeom>
            <a:avLst/>
            <a:gdLst/>
            <a:ahLst/>
            <a:cxnLst/>
            <a:rect l="l" t="t" r="r" b="b"/>
            <a:pathLst>
              <a:path w="6857" h="3810">
                <a:moveTo>
                  <a:pt x="6857" y="3810"/>
                </a:moveTo>
                <a:lnTo>
                  <a:pt x="0" y="0"/>
                </a:lnTo>
              </a:path>
            </a:pathLst>
          </a:custGeom>
          <a:ln w="12954">
            <a:solidFill>
              <a:srgbClr val="3C8FA2"/>
            </a:solidFill>
          </a:ln>
        </p:spPr>
        <p:txBody>
          <a:bodyPr wrap="square" lIns="0" tIns="0" rIns="0" bIns="0" rtlCol="0">
            <a:noAutofit/>
          </a:bodyPr>
          <a:lstStyle/>
          <a:p>
            <a:endParaRPr/>
          </a:p>
        </p:txBody>
      </p:sp>
      <p:sp>
        <p:nvSpPr>
          <p:cNvPr id="5548" name="object 5548"/>
          <p:cNvSpPr/>
          <p:nvPr/>
        </p:nvSpPr>
        <p:spPr>
          <a:xfrm>
            <a:off x="6948678" y="3925062"/>
            <a:ext cx="8382" cy="2285"/>
          </a:xfrm>
          <a:custGeom>
            <a:avLst/>
            <a:gdLst/>
            <a:ahLst/>
            <a:cxnLst/>
            <a:rect l="l" t="t" r="r" b="b"/>
            <a:pathLst>
              <a:path w="8381" h="2286">
                <a:moveTo>
                  <a:pt x="8381" y="2286"/>
                </a:moveTo>
                <a:lnTo>
                  <a:pt x="0" y="0"/>
                </a:lnTo>
              </a:path>
            </a:pathLst>
          </a:custGeom>
          <a:ln w="12954">
            <a:solidFill>
              <a:srgbClr val="3A8A9F"/>
            </a:solidFill>
          </a:ln>
        </p:spPr>
        <p:txBody>
          <a:bodyPr wrap="square" lIns="0" tIns="0" rIns="0" bIns="0" rtlCol="0">
            <a:noAutofit/>
          </a:bodyPr>
          <a:lstStyle/>
          <a:p>
            <a:endParaRPr/>
          </a:p>
        </p:txBody>
      </p:sp>
      <p:sp>
        <p:nvSpPr>
          <p:cNvPr id="5549" name="object 5549"/>
          <p:cNvSpPr/>
          <p:nvPr/>
        </p:nvSpPr>
        <p:spPr>
          <a:xfrm>
            <a:off x="6941057" y="3923537"/>
            <a:ext cx="7620" cy="1523"/>
          </a:xfrm>
          <a:custGeom>
            <a:avLst/>
            <a:gdLst/>
            <a:ahLst/>
            <a:cxnLst/>
            <a:rect l="l" t="t" r="r" b="b"/>
            <a:pathLst>
              <a:path w="7620" h="1524">
                <a:moveTo>
                  <a:pt x="7620" y="1524"/>
                </a:moveTo>
                <a:lnTo>
                  <a:pt x="0" y="0"/>
                </a:lnTo>
              </a:path>
            </a:pathLst>
          </a:custGeom>
          <a:ln w="12954">
            <a:solidFill>
              <a:srgbClr val="398598"/>
            </a:solidFill>
          </a:ln>
        </p:spPr>
        <p:txBody>
          <a:bodyPr wrap="square" lIns="0" tIns="0" rIns="0" bIns="0" rtlCol="0">
            <a:noAutofit/>
          </a:bodyPr>
          <a:lstStyle/>
          <a:p>
            <a:endParaRPr/>
          </a:p>
        </p:txBody>
      </p:sp>
      <p:sp>
        <p:nvSpPr>
          <p:cNvPr id="5550" name="object 5550"/>
          <p:cNvSpPr/>
          <p:nvPr/>
        </p:nvSpPr>
        <p:spPr>
          <a:xfrm>
            <a:off x="6932675" y="3922776"/>
            <a:ext cx="8382" cy="761"/>
          </a:xfrm>
          <a:custGeom>
            <a:avLst/>
            <a:gdLst/>
            <a:ahLst/>
            <a:cxnLst/>
            <a:rect l="l" t="t" r="r" b="b"/>
            <a:pathLst>
              <a:path w="8381" h="762">
                <a:moveTo>
                  <a:pt x="8381" y="762"/>
                </a:moveTo>
                <a:lnTo>
                  <a:pt x="0" y="0"/>
                </a:lnTo>
              </a:path>
            </a:pathLst>
          </a:custGeom>
          <a:ln w="12954">
            <a:solidFill>
              <a:srgbClr val="378293"/>
            </a:solidFill>
          </a:ln>
        </p:spPr>
        <p:txBody>
          <a:bodyPr wrap="square" lIns="0" tIns="0" rIns="0" bIns="0" rtlCol="0">
            <a:noAutofit/>
          </a:bodyPr>
          <a:lstStyle/>
          <a:p>
            <a:endParaRPr/>
          </a:p>
        </p:txBody>
      </p:sp>
      <p:sp>
        <p:nvSpPr>
          <p:cNvPr id="5551" name="object 5551"/>
          <p:cNvSpPr/>
          <p:nvPr/>
        </p:nvSpPr>
        <p:spPr>
          <a:xfrm>
            <a:off x="6925056" y="3922776"/>
            <a:ext cx="7620" cy="762"/>
          </a:xfrm>
          <a:custGeom>
            <a:avLst/>
            <a:gdLst/>
            <a:ahLst/>
            <a:cxnLst/>
            <a:rect l="l" t="t" r="r" b="b"/>
            <a:pathLst>
              <a:path w="7620" h="762">
                <a:moveTo>
                  <a:pt x="7620" y="0"/>
                </a:moveTo>
                <a:lnTo>
                  <a:pt x="0" y="762"/>
                </a:lnTo>
              </a:path>
            </a:pathLst>
          </a:custGeom>
          <a:ln w="12954">
            <a:solidFill>
              <a:srgbClr val="357D90"/>
            </a:solidFill>
          </a:ln>
        </p:spPr>
        <p:txBody>
          <a:bodyPr wrap="square" lIns="0" tIns="0" rIns="0" bIns="0" rtlCol="0">
            <a:noAutofit/>
          </a:bodyPr>
          <a:lstStyle/>
          <a:p>
            <a:endParaRPr/>
          </a:p>
        </p:txBody>
      </p:sp>
      <p:sp>
        <p:nvSpPr>
          <p:cNvPr id="5552" name="object 5552"/>
          <p:cNvSpPr/>
          <p:nvPr/>
        </p:nvSpPr>
        <p:spPr>
          <a:xfrm>
            <a:off x="6918197" y="3923538"/>
            <a:ext cx="6858" cy="762"/>
          </a:xfrm>
          <a:custGeom>
            <a:avLst/>
            <a:gdLst/>
            <a:ahLst/>
            <a:cxnLst/>
            <a:rect l="l" t="t" r="r" b="b"/>
            <a:pathLst>
              <a:path w="6857" h="762">
                <a:moveTo>
                  <a:pt x="6857" y="0"/>
                </a:moveTo>
                <a:lnTo>
                  <a:pt x="0" y="762"/>
                </a:lnTo>
              </a:path>
            </a:pathLst>
          </a:custGeom>
          <a:ln w="12954">
            <a:solidFill>
              <a:srgbClr val="337A8B"/>
            </a:solidFill>
          </a:ln>
        </p:spPr>
        <p:txBody>
          <a:bodyPr wrap="square" lIns="0" tIns="0" rIns="0" bIns="0" rtlCol="0">
            <a:noAutofit/>
          </a:bodyPr>
          <a:lstStyle/>
          <a:p>
            <a:endParaRPr/>
          </a:p>
        </p:txBody>
      </p:sp>
      <p:sp>
        <p:nvSpPr>
          <p:cNvPr id="5553" name="object 5553"/>
          <p:cNvSpPr/>
          <p:nvPr/>
        </p:nvSpPr>
        <p:spPr>
          <a:xfrm>
            <a:off x="6911340" y="3924299"/>
            <a:ext cx="6858" cy="1524"/>
          </a:xfrm>
          <a:custGeom>
            <a:avLst/>
            <a:gdLst/>
            <a:ahLst/>
            <a:cxnLst/>
            <a:rect l="l" t="t" r="r" b="b"/>
            <a:pathLst>
              <a:path w="6857" h="1524">
                <a:moveTo>
                  <a:pt x="6857" y="0"/>
                </a:moveTo>
                <a:lnTo>
                  <a:pt x="0" y="1524"/>
                </a:lnTo>
              </a:path>
            </a:pathLst>
          </a:custGeom>
          <a:ln w="12954">
            <a:solidFill>
              <a:srgbClr val="33798B"/>
            </a:solidFill>
          </a:ln>
        </p:spPr>
        <p:txBody>
          <a:bodyPr wrap="square" lIns="0" tIns="0" rIns="0" bIns="0" rtlCol="0">
            <a:noAutofit/>
          </a:bodyPr>
          <a:lstStyle/>
          <a:p>
            <a:endParaRPr/>
          </a:p>
        </p:txBody>
      </p:sp>
      <p:sp>
        <p:nvSpPr>
          <p:cNvPr id="5554" name="object 5554"/>
          <p:cNvSpPr/>
          <p:nvPr/>
        </p:nvSpPr>
        <p:spPr>
          <a:xfrm>
            <a:off x="6904481" y="3925823"/>
            <a:ext cx="6858" cy="2286"/>
          </a:xfrm>
          <a:custGeom>
            <a:avLst/>
            <a:gdLst/>
            <a:ahLst/>
            <a:cxnLst/>
            <a:rect l="l" t="t" r="r" b="b"/>
            <a:pathLst>
              <a:path w="6857" h="2286">
                <a:moveTo>
                  <a:pt x="6857" y="0"/>
                </a:moveTo>
                <a:lnTo>
                  <a:pt x="0" y="2286"/>
                </a:lnTo>
              </a:path>
            </a:pathLst>
          </a:custGeom>
          <a:ln w="12954">
            <a:solidFill>
              <a:srgbClr val="347C8F"/>
            </a:solidFill>
          </a:ln>
        </p:spPr>
        <p:txBody>
          <a:bodyPr wrap="square" lIns="0" tIns="0" rIns="0" bIns="0" rtlCol="0">
            <a:noAutofit/>
          </a:bodyPr>
          <a:lstStyle/>
          <a:p>
            <a:endParaRPr/>
          </a:p>
        </p:txBody>
      </p:sp>
      <p:sp>
        <p:nvSpPr>
          <p:cNvPr id="5555" name="object 5555"/>
          <p:cNvSpPr/>
          <p:nvPr/>
        </p:nvSpPr>
        <p:spPr>
          <a:xfrm>
            <a:off x="6897624" y="3928110"/>
            <a:ext cx="6858" cy="3048"/>
          </a:xfrm>
          <a:custGeom>
            <a:avLst/>
            <a:gdLst/>
            <a:ahLst/>
            <a:cxnLst/>
            <a:rect l="l" t="t" r="r" b="b"/>
            <a:pathLst>
              <a:path w="6857" h="3048">
                <a:moveTo>
                  <a:pt x="6857" y="0"/>
                </a:moveTo>
                <a:lnTo>
                  <a:pt x="0" y="3048"/>
                </a:lnTo>
              </a:path>
            </a:pathLst>
          </a:custGeom>
          <a:ln w="12953">
            <a:solidFill>
              <a:srgbClr val="368092"/>
            </a:solidFill>
          </a:ln>
        </p:spPr>
        <p:txBody>
          <a:bodyPr wrap="square" lIns="0" tIns="0" rIns="0" bIns="0" rtlCol="0">
            <a:noAutofit/>
          </a:bodyPr>
          <a:lstStyle/>
          <a:p>
            <a:endParaRPr/>
          </a:p>
        </p:txBody>
      </p:sp>
      <p:sp>
        <p:nvSpPr>
          <p:cNvPr id="5556" name="object 5556"/>
          <p:cNvSpPr/>
          <p:nvPr/>
        </p:nvSpPr>
        <p:spPr>
          <a:xfrm>
            <a:off x="6891527" y="3931157"/>
            <a:ext cx="6096" cy="3810"/>
          </a:xfrm>
          <a:custGeom>
            <a:avLst/>
            <a:gdLst/>
            <a:ahLst/>
            <a:cxnLst/>
            <a:rect l="l" t="t" r="r" b="b"/>
            <a:pathLst>
              <a:path w="6096" h="3810">
                <a:moveTo>
                  <a:pt x="6096" y="0"/>
                </a:moveTo>
                <a:lnTo>
                  <a:pt x="0" y="3810"/>
                </a:lnTo>
              </a:path>
            </a:pathLst>
          </a:custGeom>
          <a:ln w="12954">
            <a:solidFill>
              <a:srgbClr val="388395"/>
            </a:solidFill>
          </a:ln>
        </p:spPr>
        <p:txBody>
          <a:bodyPr wrap="square" lIns="0" tIns="0" rIns="0" bIns="0" rtlCol="0">
            <a:noAutofit/>
          </a:bodyPr>
          <a:lstStyle/>
          <a:p>
            <a:endParaRPr/>
          </a:p>
        </p:txBody>
      </p:sp>
      <p:sp>
        <p:nvSpPr>
          <p:cNvPr id="5557" name="object 5557"/>
          <p:cNvSpPr/>
          <p:nvPr/>
        </p:nvSpPr>
        <p:spPr>
          <a:xfrm>
            <a:off x="6884669" y="3934967"/>
            <a:ext cx="6858" cy="4572"/>
          </a:xfrm>
          <a:custGeom>
            <a:avLst/>
            <a:gdLst/>
            <a:ahLst/>
            <a:cxnLst/>
            <a:rect l="l" t="t" r="r" b="b"/>
            <a:pathLst>
              <a:path w="6857" h="4572">
                <a:moveTo>
                  <a:pt x="6857" y="0"/>
                </a:moveTo>
                <a:lnTo>
                  <a:pt x="0" y="4572"/>
                </a:lnTo>
              </a:path>
            </a:pathLst>
          </a:custGeom>
          <a:ln w="12954">
            <a:solidFill>
              <a:srgbClr val="398598"/>
            </a:solidFill>
          </a:ln>
        </p:spPr>
        <p:txBody>
          <a:bodyPr wrap="square" lIns="0" tIns="0" rIns="0" bIns="0" rtlCol="0">
            <a:noAutofit/>
          </a:bodyPr>
          <a:lstStyle/>
          <a:p>
            <a:endParaRPr/>
          </a:p>
        </p:txBody>
      </p:sp>
      <p:sp>
        <p:nvSpPr>
          <p:cNvPr id="5558" name="object 5558"/>
          <p:cNvSpPr/>
          <p:nvPr/>
        </p:nvSpPr>
        <p:spPr>
          <a:xfrm>
            <a:off x="6878574" y="3939539"/>
            <a:ext cx="6096" cy="5334"/>
          </a:xfrm>
          <a:custGeom>
            <a:avLst/>
            <a:gdLst/>
            <a:ahLst/>
            <a:cxnLst/>
            <a:rect l="l" t="t" r="r" b="b"/>
            <a:pathLst>
              <a:path w="6096" h="5334">
                <a:moveTo>
                  <a:pt x="6096" y="0"/>
                </a:moveTo>
                <a:lnTo>
                  <a:pt x="0" y="5334"/>
                </a:lnTo>
              </a:path>
            </a:pathLst>
          </a:custGeom>
          <a:ln w="12953">
            <a:solidFill>
              <a:srgbClr val="3A879C"/>
            </a:solidFill>
          </a:ln>
        </p:spPr>
        <p:txBody>
          <a:bodyPr wrap="square" lIns="0" tIns="0" rIns="0" bIns="0" rtlCol="0">
            <a:noAutofit/>
          </a:bodyPr>
          <a:lstStyle/>
          <a:p>
            <a:endParaRPr/>
          </a:p>
        </p:txBody>
      </p:sp>
      <p:sp>
        <p:nvSpPr>
          <p:cNvPr id="5559" name="object 5559"/>
          <p:cNvSpPr/>
          <p:nvPr/>
        </p:nvSpPr>
        <p:spPr>
          <a:xfrm>
            <a:off x="6866381" y="3944873"/>
            <a:ext cx="12191" cy="12954"/>
          </a:xfrm>
          <a:custGeom>
            <a:avLst/>
            <a:gdLst/>
            <a:ahLst/>
            <a:cxnLst/>
            <a:rect l="l" t="t" r="r" b="b"/>
            <a:pathLst>
              <a:path w="12192" h="12953">
                <a:moveTo>
                  <a:pt x="12192" y="0"/>
                </a:moveTo>
                <a:lnTo>
                  <a:pt x="0" y="12954"/>
                </a:lnTo>
              </a:path>
            </a:pathLst>
          </a:custGeom>
          <a:ln w="12954">
            <a:solidFill>
              <a:srgbClr val="3A8A9F"/>
            </a:solidFill>
          </a:ln>
        </p:spPr>
        <p:txBody>
          <a:bodyPr wrap="square" lIns="0" tIns="0" rIns="0" bIns="0" rtlCol="0">
            <a:noAutofit/>
          </a:bodyPr>
          <a:lstStyle/>
          <a:p>
            <a:endParaRPr/>
          </a:p>
        </p:txBody>
      </p:sp>
      <p:sp>
        <p:nvSpPr>
          <p:cNvPr id="5560" name="object 5560"/>
          <p:cNvSpPr/>
          <p:nvPr/>
        </p:nvSpPr>
        <p:spPr>
          <a:xfrm>
            <a:off x="6852666" y="3957827"/>
            <a:ext cx="13716" cy="16002"/>
          </a:xfrm>
          <a:custGeom>
            <a:avLst/>
            <a:gdLst/>
            <a:ahLst/>
            <a:cxnLst/>
            <a:rect l="l" t="t" r="r" b="b"/>
            <a:pathLst>
              <a:path w="13716" h="16001">
                <a:moveTo>
                  <a:pt x="13716" y="0"/>
                </a:moveTo>
                <a:lnTo>
                  <a:pt x="0" y="16002"/>
                </a:lnTo>
              </a:path>
            </a:pathLst>
          </a:custGeom>
          <a:ln w="12954">
            <a:solidFill>
              <a:srgbClr val="3B8DA1"/>
            </a:solidFill>
          </a:ln>
        </p:spPr>
        <p:txBody>
          <a:bodyPr wrap="square" lIns="0" tIns="0" rIns="0" bIns="0" rtlCol="0">
            <a:noAutofit/>
          </a:bodyPr>
          <a:lstStyle/>
          <a:p>
            <a:endParaRPr/>
          </a:p>
        </p:txBody>
      </p:sp>
      <p:sp>
        <p:nvSpPr>
          <p:cNvPr id="5561" name="object 5561"/>
          <p:cNvSpPr/>
          <p:nvPr/>
        </p:nvSpPr>
        <p:spPr>
          <a:xfrm>
            <a:off x="6839712" y="3973829"/>
            <a:ext cx="12954" cy="19812"/>
          </a:xfrm>
          <a:custGeom>
            <a:avLst/>
            <a:gdLst/>
            <a:ahLst/>
            <a:cxnLst/>
            <a:rect l="l" t="t" r="r" b="b"/>
            <a:pathLst>
              <a:path w="12953" h="19812">
                <a:moveTo>
                  <a:pt x="12953" y="0"/>
                </a:moveTo>
                <a:lnTo>
                  <a:pt x="0" y="19812"/>
                </a:lnTo>
              </a:path>
            </a:pathLst>
          </a:custGeom>
          <a:ln w="12954">
            <a:solidFill>
              <a:srgbClr val="3C8FA3"/>
            </a:solidFill>
          </a:ln>
        </p:spPr>
        <p:txBody>
          <a:bodyPr wrap="square" lIns="0" tIns="0" rIns="0" bIns="0" rtlCol="0">
            <a:noAutofit/>
          </a:bodyPr>
          <a:lstStyle/>
          <a:p>
            <a:endParaRPr/>
          </a:p>
        </p:txBody>
      </p:sp>
      <p:sp>
        <p:nvSpPr>
          <p:cNvPr id="5562" name="object 5562"/>
          <p:cNvSpPr/>
          <p:nvPr/>
        </p:nvSpPr>
        <p:spPr>
          <a:xfrm>
            <a:off x="6825995" y="3993642"/>
            <a:ext cx="13716" cy="22860"/>
          </a:xfrm>
          <a:custGeom>
            <a:avLst/>
            <a:gdLst/>
            <a:ahLst/>
            <a:cxnLst/>
            <a:rect l="l" t="t" r="r" b="b"/>
            <a:pathLst>
              <a:path w="13716" h="22860">
                <a:moveTo>
                  <a:pt x="13716" y="0"/>
                </a:moveTo>
                <a:lnTo>
                  <a:pt x="0" y="22860"/>
                </a:lnTo>
              </a:path>
            </a:pathLst>
          </a:custGeom>
          <a:ln w="12954">
            <a:solidFill>
              <a:srgbClr val="3D90A4"/>
            </a:solidFill>
          </a:ln>
        </p:spPr>
        <p:txBody>
          <a:bodyPr wrap="square" lIns="0" tIns="0" rIns="0" bIns="0" rtlCol="0">
            <a:noAutofit/>
          </a:bodyPr>
          <a:lstStyle/>
          <a:p>
            <a:endParaRPr/>
          </a:p>
        </p:txBody>
      </p:sp>
      <p:sp>
        <p:nvSpPr>
          <p:cNvPr id="5563" name="object 5563"/>
          <p:cNvSpPr/>
          <p:nvPr/>
        </p:nvSpPr>
        <p:spPr>
          <a:xfrm>
            <a:off x="6825995" y="3940301"/>
            <a:ext cx="0" cy="76200"/>
          </a:xfrm>
          <a:custGeom>
            <a:avLst/>
            <a:gdLst/>
            <a:ahLst/>
            <a:cxnLst/>
            <a:rect l="l" t="t" r="r" b="b"/>
            <a:pathLst>
              <a:path h="76200">
                <a:moveTo>
                  <a:pt x="0" y="76200"/>
                </a:moveTo>
                <a:lnTo>
                  <a:pt x="0" y="0"/>
                </a:lnTo>
              </a:path>
            </a:pathLst>
          </a:custGeom>
          <a:ln w="12954">
            <a:solidFill>
              <a:srgbClr val="46A3BA"/>
            </a:solidFill>
          </a:ln>
        </p:spPr>
        <p:txBody>
          <a:bodyPr wrap="square" lIns="0" tIns="0" rIns="0" bIns="0" rtlCol="0">
            <a:noAutofit/>
          </a:bodyPr>
          <a:lstStyle/>
          <a:p>
            <a:endParaRPr/>
          </a:p>
        </p:txBody>
      </p:sp>
      <p:sp>
        <p:nvSpPr>
          <p:cNvPr id="5564" name="object 5564"/>
          <p:cNvSpPr/>
          <p:nvPr/>
        </p:nvSpPr>
        <p:spPr>
          <a:xfrm>
            <a:off x="7161276" y="4556759"/>
            <a:ext cx="171450" cy="172974"/>
          </a:xfrm>
          <a:custGeom>
            <a:avLst/>
            <a:gdLst/>
            <a:ahLst/>
            <a:cxnLst/>
            <a:rect l="l" t="t" r="r" b="b"/>
            <a:pathLst>
              <a:path w="171450" h="172974">
                <a:moveTo>
                  <a:pt x="0" y="172974"/>
                </a:moveTo>
                <a:lnTo>
                  <a:pt x="161544" y="11430"/>
                </a:lnTo>
                <a:lnTo>
                  <a:pt x="171450" y="0"/>
                </a:lnTo>
                <a:lnTo>
                  <a:pt x="9906" y="161544"/>
                </a:lnTo>
                <a:lnTo>
                  <a:pt x="0" y="172974"/>
                </a:lnTo>
                <a:close/>
              </a:path>
            </a:pathLst>
          </a:custGeom>
          <a:solidFill>
            <a:srgbClr val="52CDCD"/>
          </a:solidFill>
        </p:spPr>
        <p:txBody>
          <a:bodyPr wrap="square" lIns="0" tIns="0" rIns="0" bIns="0" rtlCol="0">
            <a:noAutofit/>
          </a:bodyPr>
          <a:lstStyle/>
          <a:p>
            <a:endParaRPr/>
          </a:p>
        </p:txBody>
      </p:sp>
      <p:sp>
        <p:nvSpPr>
          <p:cNvPr id="5565" name="object 5565"/>
          <p:cNvSpPr/>
          <p:nvPr/>
        </p:nvSpPr>
        <p:spPr>
          <a:xfrm>
            <a:off x="7161276" y="4568189"/>
            <a:ext cx="161544" cy="161544"/>
          </a:xfrm>
          <a:custGeom>
            <a:avLst/>
            <a:gdLst/>
            <a:ahLst/>
            <a:cxnLst/>
            <a:rect l="l" t="t" r="r" b="b"/>
            <a:pathLst>
              <a:path w="161544" h="161544">
                <a:moveTo>
                  <a:pt x="0" y="161543"/>
                </a:moveTo>
                <a:lnTo>
                  <a:pt x="161544" y="0"/>
                </a:lnTo>
              </a:path>
            </a:pathLst>
          </a:custGeom>
          <a:ln w="762">
            <a:solidFill>
              <a:srgbClr val="52CDCD"/>
            </a:solidFill>
          </a:ln>
        </p:spPr>
        <p:txBody>
          <a:bodyPr wrap="square" lIns="0" tIns="0" rIns="0" bIns="0" rtlCol="0">
            <a:noAutofit/>
          </a:bodyPr>
          <a:lstStyle/>
          <a:p>
            <a:endParaRPr/>
          </a:p>
        </p:txBody>
      </p:sp>
      <p:sp>
        <p:nvSpPr>
          <p:cNvPr id="5566" name="object 5566"/>
          <p:cNvSpPr/>
          <p:nvPr/>
        </p:nvSpPr>
        <p:spPr>
          <a:xfrm>
            <a:off x="7171182" y="4543806"/>
            <a:ext cx="171450" cy="174498"/>
          </a:xfrm>
          <a:custGeom>
            <a:avLst/>
            <a:gdLst/>
            <a:ahLst/>
            <a:cxnLst/>
            <a:rect l="l" t="t" r="r" b="b"/>
            <a:pathLst>
              <a:path w="171450" h="174498">
                <a:moveTo>
                  <a:pt x="0" y="174498"/>
                </a:moveTo>
                <a:lnTo>
                  <a:pt x="161544" y="12954"/>
                </a:lnTo>
                <a:lnTo>
                  <a:pt x="171450" y="0"/>
                </a:lnTo>
                <a:lnTo>
                  <a:pt x="9905" y="162306"/>
                </a:lnTo>
                <a:lnTo>
                  <a:pt x="0" y="174498"/>
                </a:lnTo>
                <a:close/>
              </a:path>
            </a:pathLst>
          </a:custGeom>
          <a:solidFill>
            <a:srgbClr val="52D0D0"/>
          </a:solidFill>
        </p:spPr>
        <p:txBody>
          <a:bodyPr wrap="square" lIns="0" tIns="0" rIns="0" bIns="0" rtlCol="0">
            <a:noAutofit/>
          </a:bodyPr>
          <a:lstStyle/>
          <a:p>
            <a:endParaRPr/>
          </a:p>
        </p:txBody>
      </p:sp>
      <p:sp>
        <p:nvSpPr>
          <p:cNvPr id="5567" name="object 5567"/>
          <p:cNvSpPr/>
          <p:nvPr/>
        </p:nvSpPr>
        <p:spPr>
          <a:xfrm>
            <a:off x="7171182" y="4556760"/>
            <a:ext cx="161544" cy="161544"/>
          </a:xfrm>
          <a:custGeom>
            <a:avLst/>
            <a:gdLst/>
            <a:ahLst/>
            <a:cxnLst/>
            <a:rect l="l" t="t" r="r" b="b"/>
            <a:pathLst>
              <a:path w="161544" h="161544">
                <a:moveTo>
                  <a:pt x="0" y="161543"/>
                </a:moveTo>
                <a:lnTo>
                  <a:pt x="161544" y="0"/>
                </a:lnTo>
              </a:path>
            </a:pathLst>
          </a:custGeom>
          <a:ln w="762">
            <a:solidFill>
              <a:srgbClr val="52D0D0"/>
            </a:solidFill>
          </a:ln>
        </p:spPr>
        <p:txBody>
          <a:bodyPr wrap="square" lIns="0" tIns="0" rIns="0" bIns="0" rtlCol="0">
            <a:noAutofit/>
          </a:bodyPr>
          <a:lstStyle/>
          <a:p>
            <a:endParaRPr/>
          </a:p>
        </p:txBody>
      </p:sp>
      <p:sp>
        <p:nvSpPr>
          <p:cNvPr id="5568" name="object 5568"/>
          <p:cNvSpPr/>
          <p:nvPr/>
        </p:nvSpPr>
        <p:spPr>
          <a:xfrm>
            <a:off x="7181088" y="4530851"/>
            <a:ext cx="171450" cy="175260"/>
          </a:xfrm>
          <a:custGeom>
            <a:avLst/>
            <a:gdLst/>
            <a:ahLst/>
            <a:cxnLst/>
            <a:rect l="l" t="t" r="r" b="b"/>
            <a:pathLst>
              <a:path w="171450" h="175260">
                <a:moveTo>
                  <a:pt x="0" y="175260"/>
                </a:moveTo>
                <a:lnTo>
                  <a:pt x="161544" y="12954"/>
                </a:lnTo>
                <a:lnTo>
                  <a:pt x="171450" y="0"/>
                </a:lnTo>
                <a:lnTo>
                  <a:pt x="9905" y="161544"/>
                </a:lnTo>
                <a:lnTo>
                  <a:pt x="0" y="175260"/>
                </a:lnTo>
                <a:close/>
              </a:path>
            </a:pathLst>
          </a:custGeom>
          <a:solidFill>
            <a:srgbClr val="53D2D2"/>
          </a:solidFill>
        </p:spPr>
        <p:txBody>
          <a:bodyPr wrap="square" lIns="0" tIns="0" rIns="0" bIns="0" rtlCol="0">
            <a:noAutofit/>
          </a:bodyPr>
          <a:lstStyle/>
          <a:p>
            <a:endParaRPr/>
          </a:p>
        </p:txBody>
      </p:sp>
      <p:sp>
        <p:nvSpPr>
          <p:cNvPr id="5569" name="object 5569"/>
          <p:cNvSpPr/>
          <p:nvPr/>
        </p:nvSpPr>
        <p:spPr>
          <a:xfrm>
            <a:off x="7181088" y="4543805"/>
            <a:ext cx="161544" cy="162306"/>
          </a:xfrm>
          <a:custGeom>
            <a:avLst/>
            <a:gdLst/>
            <a:ahLst/>
            <a:cxnLst/>
            <a:rect l="l" t="t" r="r" b="b"/>
            <a:pathLst>
              <a:path w="161544" h="162305">
                <a:moveTo>
                  <a:pt x="0" y="162306"/>
                </a:moveTo>
                <a:lnTo>
                  <a:pt x="161544" y="0"/>
                </a:lnTo>
              </a:path>
            </a:pathLst>
          </a:custGeom>
          <a:ln w="762">
            <a:solidFill>
              <a:srgbClr val="53D2D2"/>
            </a:solidFill>
          </a:ln>
        </p:spPr>
        <p:txBody>
          <a:bodyPr wrap="square" lIns="0" tIns="0" rIns="0" bIns="0" rtlCol="0">
            <a:noAutofit/>
          </a:bodyPr>
          <a:lstStyle/>
          <a:p>
            <a:endParaRPr/>
          </a:p>
        </p:txBody>
      </p:sp>
      <p:sp>
        <p:nvSpPr>
          <p:cNvPr id="5570" name="object 5570"/>
          <p:cNvSpPr/>
          <p:nvPr/>
        </p:nvSpPr>
        <p:spPr>
          <a:xfrm>
            <a:off x="7190994" y="4517135"/>
            <a:ext cx="170688" cy="175260"/>
          </a:xfrm>
          <a:custGeom>
            <a:avLst/>
            <a:gdLst/>
            <a:ahLst/>
            <a:cxnLst/>
            <a:rect l="l" t="t" r="r" b="b"/>
            <a:pathLst>
              <a:path w="170688" h="175260">
                <a:moveTo>
                  <a:pt x="0" y="175260"/>
                </a:moveTo>
                <a:lnTo>
                  <a:pt x="161544" y="13716"/>
                </a:lnTo>
                <a:lnTo>
                  <a:pt x="170688" y="0"/>
                </a:lnTo>
                <a:lnTo>
                  <a:pt x="9143" y="161544"/>
                </a:lnTo>
                <a:lnTo>
                  <a:pt x="0" y="175260"/>
                </a:lnTo>
                <a:close/>
              </a:path>
            </a:pathLst>
          </a:custGeom>
          <a:solidFill>
            <a:srgbClr val="53D2D2"/>
          </a:solidFill>
        </p:spPr>
        <p:txBody>
          <a:bodyPr wrap="square" lIns="0" tIns="0" rIns="0" bIns="0" rtlCol="0">
            <a:noAutofit/>
          </a:bodyPr>
          <a:lstStyle/>
          <a:p>
            <a:endParaRPr/>
          </a:p>
        </p:txBody>
      </p:sp>
      <p:sp>
        <p:nvSpPr>
          <p:cNvPr id="5571" name="object 5571"/>
          <p:cNvSpPr/>
          <p:nvPr/>
        </p:nvSpPr>
        <p:spPr>
          <a:xfrm>
            <a:off x="7190994" y="4530851"/>
            <a:ext cx="161544" cy="161544"/>
          </a:xfrm>
          <a:custGeom>
            <a:avLst/>
            <a:gdLst/>
            <a:ahLst/>
            <a:cxnLst/>
            <a:rect l="l" t="t" r="r" b="b"/>
            <a:pathLst>
              <a:path w="161544" h="161544">
                <a:moveTo>
                  <a:pt x="0" y="161543"/>
                </a:moveTo>
                <a:lnTo>
                  <a:pt x="161544" y="0"/>
                </a:lnTo>
              </a:path>
            </a:pathLst>
          </a:custGeom>
          <a:ln w="762">
            <a:solidFill>
              <a:srgbClr val="53D2D2"/>
            </a:solidFill>
          </a:ln>
        </p:spPr>
        <p:txBody>
          <a:bodyPr wrap="square" lIns="0" tIns="0" rIns="0" bIns="0" rtlCol="0">
            <a:noAutofit/>
          </a:bodyPr>
          <a:lstStyle/>
          <a:p>
            <a:endParaRPr/>
          </a:p>
        </p:txBody>
      </p:sp>
      <p:sp>
        <p:nvSpPr>
          <p:cNvPr id="5572" name="object 5572"/>
          <p:cNvSpPr/>
          <p:nvPr/>
        </p:nvSpPr>
        <p:spPr>
          <a:xfrm>
            <a:off x="7190994" y="4523993"/>
            <a:ext cx="166116" cy="168402"/>
          </a:xfrm>
          <a:custGeom>
            <a:avLst/>
            <a:gdLst/>
            <a:ahLst/>
            <a:cxnLst/>
            <a:rect l="l" t="t" r="r" b="b"/>
            <a:pathLst>
              <a:path w="166116" h="168401">
                <a:moveTo>
                  <a:pt x="0" y="168401"/>
                </a:moveTo>
                <a:lnTo>
                  <a:pt x="161544" y="6857"/>
                </a:lnTo>
                <a:lnTo>
                  <a:pt x="166116" y="0"/>
                </a:lnTo>
                <a:lnTo>
                  <a:pt x="4571" y="161543"/>
                </a:lnTo>
                <a:lnTo>
                  <a:pt x="0" y="168401"/>
                </a:lnTo>
                <a:close/>
              </a:path>
            </a:pathLst>
          </a:custGeom>
          <a:solidFill>
            <a:srgbClr val="53D2D2"/>
          </a:solidFill>
        </p:spPr>
        <p:txBody>
          <a:bodyPr wrap="square" lIns="0" tIns="0" rIns="0" bIns="0" rtlCol="0">
            <a:noAutofit/>
          </a:bodyPr>
          <a:lstStyle/>
          <a:p>
            <a:endParaRPr/>
          </a:p>
        </p:txBody>
      </p:sp>
      <p:sp>
        <p:nvSpPr>
          <p:cNvPr id="5573" name="object 5573"/>
          <p:cNvSpPr/>
          <p:nvPr/>
        </p:nvSpPr>
        <p:spPr>
          <a:xfrm>
            <a:off x="7195566" y="4517136"/>
            <a:ext cx="166116" cy="168402"/>
          </a:xfrm>
          <a:custGeom>
            <a:avLst/>
            <a:gdLst/>
            <a:ahLst/>
            <a:cxnLst/>
            <a:rect l="l" t="t" r="r" b="b"/>
            <a:pathLst>
              <a:path w="166116" h="168401">
                <a:moveTo>
                  <a:pt x="0" y="168401"/>
                </a:moveTo>
                <a:lnTo>
                  <a:pt x="161544" y="6857"/>
                </a:lnTo>
                <a:lnTo>
                  <a:pt x="166116" y="0"/>
                </a:lnTo>
                <a:lnTo>
                  <a:pt x="4571" y="161543"/>
                </a:lnTo>
                <a:lnTo>
                  <a:pt x="0" y="168401"/>
                </a:lnTo>
                <a:close/>
              </a:path>
            </a:pathLst>
          </a:custGeom>
          <a:solidFill>
            <a:srgbClr val="53D3D3"/>
          </a:solidFill>
        </p:spPr>
        <p:txBody>
          <a:bodyPr wrap="square" lIns="0" tIns="0" rIns="0" bIns="0" rtlCol="0">
            <a:noAutofit/>
          </a:bodyPr>
          <a:lstStyle/>
          <a:p>
            <a:endParaRPr/>
          </a:p>
        </p:txBody>
      </p:sp>
      <p:sp>
        <p:nvSpPr>
          <p:cNvPr id="5574" name="object 5574"/>
          <p:cNvSpPr/>
          <p:nvPr/>
        </p:nvSpPr>
        <p:spPr>
          <a:xfrm>
            <a:off x="7200138" y="4501895"/>
            <a:ext cx="170688" cy="176784"/>
          </a:xfrm>
          <a:custGeom>
            <a:avLst/>
            <a:gdLst/>
            <a:ahLst/>
            <a:cxnLst/>
            <a:rect l="l" t="t" r="r" b="b"/>
            <a:pathLst>
              <a:path w="170688" h="176784">
                <a:moveTo>
                  <a:pt x="0" y="176784"/>
                </a:moveTo>
                <a:lnTo>
                  <a:pt x="161544" y="15240"/>
                </a:lnTo>
                <a:lnTo>
                  <a:pt x="170688" y="0"/>
                </a:lnTo>
                <a:lnTo>
                  <a:pt x="9143" y="162306"/>
                </a:lnTo>
                <a:lnTo>
                  <a:pt x="0" y="176784"/>
                </a:lnTo>
                <a:close/>
              </a:path>
            </a:pathLst>
          </a:custGeom>
          <a:solidFill>
            <a:srgbClr val="54D4D4"/>
          </a:solidFill>
        </p:spPr>
        <p:txBody>
          <a:bodyPr wrap="square" lIns="0" tIns="0" rIns="0" bIns="0" rtlCol="0">
            <a:noAutofit/>
          </a:bodyPr>
          <a:lstStyle/>
          <a:p>
            <a:endParaRPr/>
          </a:p>
        </p:txBody>
      </p:sp>
      <p:sp>
        <p:nvSpPr>
          <p:cNvPr id="5575" name="object 5575"/>
          <p:cNvSpPr/>
          <p:nvPr/>
        </p:nvSpPr>
        <p:spPr>
          <a:xfrm>
            <a:off x="7200138" y="4517135"/>
            <a:ext cx="161544" cy="161544"/>
          </a:xfrm>
          <a:custGeom>
            <a:avLst/>
            <a:gdLst/>
            <a:ahLst/>
            <a:cxnLst/>
            <a:rect l="l" t="t" r="r" b="b"/>
            <a:pathLst>
              <a:path w="161544" h="161544">
                <a:moveTo>
                  <a:pt x="0" y="161543"/>
                </a:moveTo>
                <a:lnTo>
                  <a:pt x="161544" y="0"/>
                </a:lnTo>
              </a:path>
            </a:pathLst>
          </a:custGeom>
          <a:ln w="762">
            <a:solidFill>
              <a:srgbClr val="54D4D4"/>
            </a:solidFill>
          </a:ln>
        </p:spPr>
        <p:txBody>
          <a:bodyPr wrap="square" lIns="0" tIns="0" rIns="0" bIns="0" rtlCol="0">
            <a:noAutofit/>
          </a:bodyPr>
          <a:lstStyle/>
          <a:p>
            <a:endParaRPr/>
          </a:p>
        </p:txBody>
      </p:sp>
      <p:sp>
        <p:nvSpPr>
          <p:cNvPr id="5576" name="object 5576"/>
          <p:cNvSpPr/>
          <p:nvPr/>
        </p:nvSpPr>
        <p:spPr>
          <a:xfrm>
            <a:off x="7209282" y="4486655"/>
            <a:ext cx="170688" cy="177546"/>
          </a:xfrm>
          <a:custGeom>
            <a:avLst/>
            <a:gdLst/>
            <a:ahLst/>
            <a:cxnLst/>
            <a:rect l="l" t="t" r="r" b="b"/>
            <a:pathLst>
              <a:path w="170688" h="177546">
                <a:moveTo>
                  <a:pt x="0" y="177546"/>
                </a:moveTo>
                <a:lnTo>
                  <a:pt x="161544" y="15240"/>
                </a:lnTo>
                <a:lnTo>
                  <a:pt x="170688" y="0"/>
                </a:lnTo>
                <a:lnTo>
                  <a:pt x="9143" y="161544"/>
                </a:lnTo>
                <a:lnTo>
                  <a:pt x="0" y="177546"/>
                </a:lnTo>
                <a:close/>
              </a:path>
            </a:pathLst>
          </a:custGeom>
          <a:solidFill>
            <a:srgbClr val="54D5D5"/>
          </a:solidFill>
        </p:spPr>
        <p:txBody>
          <a:bodyPr wrap="square" lIns="0" tIns="0" rIns="0" bIns="0" rtlCol="0">
            <a:noAutofit/>
          </a:bodyPr>
          <a:lstStyle/>
          <a:p>
            <a:endParaRPr/>
          </a:p>
        </p:txBody>
      </p:sp>
      <p:sp>
        <p:nvSpPr>
          <p:cNvPr id="5577" name="object 5577"/>
          <p:cNvSpPr/>
          <p:nvPr/>
        </p:nvSpPr>
        <p:spPr>
          <a:xfrm>
            <a:off x="7209282" y="4501895"/>
            <a:ext cx="161544" cy="162306"/>
          </a:xfrm>
          <a:custGeom>
            <a:avLst/>
            <a:gdLst/>
            <a:ahLst/>
            <a:cxnLst/>
            <a:rect l="l" t="t" r="r" b="b"/>
            <a:pathLst>
              <a:path w="161544" h="162305">
                <a:moveTo>
                  <a:pt x="0" y="162305"/>
                </a:moveTo>
                <a:lnTo>
                  <a:pt x="161544" y="0"/>
                </a:lnTo>
              </a:path>
            </a:pathLst>
          </a:custGeom>
          <a:ln w="762">
            <a:solidFill>
              <a:srgbClr val="54D5D5"/>
            </a:solidFill>
          </a:ln>
        </p:spPr>
        <p:txBody>
          <a:bodyPr wrap="square" lIns="0" tIns="0" rIns="0" bIns="0" rtlCol="0">
            <a:noAutofit/>
          </a:bodyPr>
          <a:lstStyle/>
          <a:p>
            <a:endParaRPr/>
          </a:p>
        </p:txBody>
      </p:sp>
      <p:sp>
        <p:nvSpPr>
          <p:cNvPr id="5578" name="object 5578"/>
          <p:cNvSpPr/>
          <p:nvPr/>
        </p:nvSpPr>
        <p:spPr>
          <a:xfrm>
            <a:off x="7209282" y="4494275"/>
            <a:ext cx="166116" cy="169926"/>
          </a:xfrm>
          <a:custGeom>
            <a:avLst/>
            <a:gdLst/>
            <a:ahLst/>
            <a:cxnLst/>
            <a:rect l="l" t="t" r="r" b="b"/>
            <a:pathLst>
              <a:path w="166116" h="169925">
                <a:moveTo>
                  <a:pt x="0" y="169925"/>
                </a:moveTo>
                <a:lnTo>
                  <a:pt x="161544" y="7619"/>
                </a:lnTo>
                <a:lnTo>
                  <a:pt x="166116" y="0"/>
                </a:lnTo>
                <a:lnTo>
                  <a:pt x="4571" y="161543"/>
                </a:lnTo>
                <a:lnTo>
                  <a:pt x="0" y="169925"/>
                </a:lnTo>
                <a:close/>
              </a:path>
            </a:pathLst>
          </a:custGeom>
          <a:solidFill>
            <a:srgbClr val="54D5D5"/>
          </a:solidFill>
        </p:spPr>
        <p:txBody>
          <a:bodyPr wrap="square" lIns="0" tIns="0" rIns="0" bIns="0" rtlCol="0">
            <a:noAutofit/>
          </a:bodyPr>
          <a:lstStyle/>
          <a:p>
            <a:endParaRPr/>
          </a:p>
        </p:txBody>
      </p:sp>
      <p:sp>
        <p:nvSpPr>
          <p:cNvPr id="5579" name="object 5579"/>
          <p:cNvSpPr/>
          <p:nvPr/>
        </p:nvSpPr>
        <p:spPr>
          <a:xfrm>
            <a:off x="7213854" y="4486656"/>
            <a:ext cx="166116" cy="169164"/>
          </a:xfrm>
          <a:custGeom>
            <a:avLst/>
            <a:gdLst/>
            <a:ahLst/>
            <a:cxnLst/>
            <a:rect l="l" t="t" r="r" b="b"/>
            <a:pathLst>
              <a:path w="166116" h="169163">
                <a:moveTo>
                  <a:pt x="0" y="169163"/>
                </a:moveTo>
                <a:lnTo>
                  <a:pt x="161544" y="7619"/>
                </a:lnTo>
                <a:lnTo>
                  <a:pt x="166116" y="0"/>
                </a:lnTo>
                <a:lnTo>
                  <a:pt x="4571" y="161543"/>
                </a:lnTo>
                <a:lnTo>
                  <a:pt x="0" y="169163"/>
                </a:lnTo>
                <a:close/>
              </a:path>
            </a:pathLst>
          </a:custGeom>
          <a:solidFill>
            <a:srgbClr val="54D6D6"/>
          </a:solidFill>
        </p:spPr>
        <p:txBody>
          <a:bodyPr wrap="square" lIns="0" tIns="0" rIns="0" bIns="0" rtlCol="0">
            <a:noAutofit/>
          </a:bodyPr>
          <a:lstStyle/>
          <a:p>
            <a:endParaRPr/>
          </a:p>
        </p:txBody>
      </p:sp>
      <p:sp>
        <p:nvSpPr>
          <p:cNvPr id="5580" name="object 5580"/>
          <p:cNvSpPr/>
          <p:nvPr/>
        </p:nvSpPr>
        <p:spPr>
          <a:xfrm>
            <a:off x="7218426" y="4469891"/>
            <a:ext cx="169926" cy="178308"/>
          </a:xfrm>
          <a:custGeom>
            <a:avLst/>
            <a:gdLst/>
            <a:ahLst/>
            <a:cxnLst/>
            <a:rect l="l" t="t" r="r" b="b"/>
            <a:pathLst>
              <a:path w="169925" h="178308">
                <a:moveTo>
                  <a:pt x="0" y="178308"/>
                </a:moveTo>
                <a:lnTo>
                  <a:pt x="161544" y="16764"/>
                </a:lnTo>
                <a:lnTo>
                  <a:pt x="169926" y="0"/>
                </a:lnTo>
                <a:lnTo>
                  <a:pt x="8381" y="162306"/>
                </a:lnTo>
                <a:lnTo>
                  <a:pt x="0" y="178308"/>
                </a:lnTo>
                <a:close/>
              </a:path>
            </a:pathLst>
          </a:custGeom>
          <a:solidFill>
            <a:srgbClr val="55D7D7"/>
          </a:solidFill>
        </p:spPr>
        <p:txBody>
          <a:bodyPr wrap="square" lIns="0" tIns="0" rIns="0" bIns="0" rtlCol="0">
            <a:noAutofit/>
          </a:bodyPr>
          <a:lstStyle/>
          <a:p>
            <a:endParaRPr/>
          </a:p>
        </p:txBody>
      </p:sp>
      <p:sp>
        <p:nvSpPr>
          <p:cNvPr id="5581" name="object 5581"/>
          <p:cNvSpPr/>
          <p:nvPr/>
        </p:nvSpPr>
        <p:spPr>
          <a:xfrm>
            <a:off x="7218426" y="4486656"/>
            <a:ext cx="161544" cy="161544"/>
          </a:xfrm>
          <a:custGeom>
            <a:avLst/>
            <a:gdLst/>
            <a:ahLst/>
            <a:cxnLst/>
            <a:rect l="l" t="t" r="r" b="b"/>
            <a:pathLst>
              <a:path w="161544" h="161544">
                <a:moveTo>
                  <a:pt x="0" y="161543"/>
                </a:moveTo>
                <a:lnTo>
                  <a:pt x="161544" y="0"/>
                </a:lnTo>
              </a:path>
            </a:pathLst>
          </a:custGeom>
          <a:ln w="762">
            <a:solidFill>
              <a:srgbClr val="55D7D7"/>
            </a:solidFill>
          </a:ln>
        </p:spPr>
        <p:txBody>
          <a:bodyPr wrap="square" lIns="0" tIns="0" rIns="0" bIns="0" rtlCol="0">
            <a:noAutofit/>
          </a:bodyPr>
          <a:lstStyle/>
          <a:p>
            <a:endParaRPr/>
          </a:p>
        </p:txBody>
      </p:sp>
      <p:sp>
        <p:nvSpPr>
          <p:cNvPr id="5582" name="object 5582"/>
          <p:cNvSpPr/>
          <p:nvPr/>
        </p:nvSpPr>
        <p:spPr>
          <a:xfrm>
            <a:off x="7226807" y="4453128"/>
            <a:ext cx="169926" cy="179070"/>
          </a:xfrm>
          <a:custGeom>
            <a:avLst/>
            <a:gdLst/>
            <a:ahLst/>
            <a:cxnLst/>
            <a:rect l="l" t="t" r="r" b="b"/>
            <a:pathLst>
              <a:path w="169925" h="179070">
                <a:moveTo>
                  <a:pt x="0" y="179070"/>
                </a:moveTo>
                <a:lnTo>
                  <a:pt x="161544" y="16764"/>
                </a:lnTo>
                <a:lnTo>
                  <a:pt x="169926" y="0"/>
                </a:lnTo>
                <a:lnTo>
                  <a:pt x="8381" y="161544"/>
                </a:lnTo>
                <a:lnTo>
                  <a:pt x="0" y="179070"/>
                </a:lnTo>
                <a:close/>
              </a:path>
            </a:pathLst>
          </a:custGeom>
          <a:solidFill>
            <a:srgbClr val="56D8D8"/>
          </a:solidFill>
        </p:spPr>
        <p:txBody>
          <a:bodyPr wrap="square" lIns="0" tIns="0" rIns="0" bIns="0" rtlCol="0">
            <a:noAutofit/>
          </a:bodyPr>
          <a:lstStyle/>
          <a:p>
            <a:endParaRPr/>
          </a:p>
        </p:txBody>
      </p:sp>
      <p:sp>
        <p:nvSpPr>
          <p:cNvPr id="5583" name="object 5583"/>
          <p:cNvSpPr/>
          <p:nvPr/>
        </p:nvSpPr>
        <p:spPr>
          <a:xfrm>
            <a:off x="7226807" y="4469892"/>
            <a:ext cx="161544" cy="162306"/>
          </a:xfrm>
          <a:custGeom>
            <a:avLst/>
            <a:gdLst/>
            <a:ahLst/>
            <a:cxnLst/>
            <a:rect l="l" t="t" r="r" b="b"/>
            <a:pathLst>
              <a:path w="161544" h="162305">
                <a:moveTo>
                  <a:pt x="0" y="162305"/>
                </a:moveTo>
                <a:lnTo>
                  <a:pt x="161544" y="0"/>
                </a:lnTo>
              </a:path>
            </a:pathLst>
          </a:custGeom>
          <a:ln w="762">
            <a:solidFill>
              <a:srgbClr val="56D8D8"/>
            </a:solidFill>
          </a:ln>
        </p:spPr>
        <p:txBody>
          <a:bodyPr wrap="square" lIns="0" tIns="0" rIns="0" bIns="0" rtlCol="0">
            <a:noAutofit/>
          </a:bodyPr>
          <a:lstStyle/>
          <a:p>
            <a:endParaRPr/>
          </a:p>
        </p:txBody>
      </p:sp>
      <p:sp>
        <p:nvSpPr>
          <p:cNvPr id="5584" name="object 5584"/>
          <p:cNvSpPr/>
          <p:nvPr/>
        </p:nvSpPr>
        <p:spPr>
          <a:xfrm>
            <a:off x="7235189" y="4434840"/>
            <a:ext cx="169926" cy="179832"/>
          </a:xfrm>
          <a:custGeom>
            <a:avLst/>
            <a:gdLst/>
            <a:ahLst/>
            <a:cxnLst/>
            <a:rect l="l" t="t" r="r" b="b"/>
            <a:pathLst>
              <a:path w="169925" h="179832">
                <a:moveTo>
                  <a:pt x="0" y="179831"/>
                </a:moveTo>
                <a:lnTo>
                  <a:pt x="161544" y="18287"/>
                </a:lnTo>
                <a:lnTo>
                  <a:pt x="169926" y="0"/>
                </a:lnTo>
                <a:lnTo>
                  <a:pt x="8381" y="161543"/>
                </a:lnTo>
                <a:lnTo>
                  <a:pt x="0" y="179831"/>
                </a:lnTo>
                <a:close/>
              </a:path>
            </a:pathLst>
          </a:custGeom>
          <a:solidFill>
            <a:srgbClr val="57DADA"/>
          </a:solidFill>
        </p:spPr>
        <p:txBody>
          <a:bodyPr wrap="square" lIns="0" tIns="0" rIns="0" bIns="0" rtlCol="0">
            <a:noAutofit/>
          </a:bodyPr>
          <a:lstStyle/>
          <a:p>
            <a:endParaRPr/>
          </a:p>
        </p:txBody>
      </p:sp>
      <p:sp>
        <p:nvSpPr>
          <p:cNvPr id="5585" name="object 5585"/>
          <p:cNvSpPr/>
          <p:nvPr/>
        </p:nvSpPr>
        <p:spPr>
          <a:xfrm>
            <a:off x="7235189" y="4453128"/>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5586" name="object 5586"/>
          <p:cNvSpPr/>
          <p:nvPr/>
        </p:nvSpPr>
        <p:spPr>
          <a:xfrm>
            <a:off x="7243572" y="4415789"/>
            <a:ext cx="169164" cy="180594"/>
          </a:xfrm>
          <a:custGeom>
            <a:avLst/>
            <a:gdLst/>
            <a:ahLst/>
            <a:cxnLst/>
            <a:rect l="l" t="t" r="r" b="b"/>
            <a:pathLst>
              <a:path w="169164" h="180594">
                <a:moveTo>
                  <a:pt x="0" y="180593"/>
                </a:moveTo>
                <a:lnTo>
                  <a:pt x="161544" y="19049"/>
                </a:lnTo>
                <a:lnTo>
                  <a:pt x="169164" y="0"/>
                </a:lnTo>
                <a:lnTo>
                  <a:pt x="7619" y="161543"/>
                </a:lnTo>
                <a:lnTo>
                  <a:pt x="0" y="180593"/>
                </a:lnTo>
                <a:close/>
              </a:path>
            </a:pathLst>
          </a:custGeom>
          <a:solidFill>
            <a:srgbClr val="57DBDB"/>
          </a:solidFill>
        </p:spPr>
        <p:txBody>
          <a:bodyPr wrap="square" lIns="0" tIns="0" rIns="0" bIns="0" rtlCol="0">
            <a:noAutofit/>
          </a:bodyPr>
          <a:lstStyle/>
          <a:p>
            <a:endParaRPr/>
          </a:p>
        </p:txBody>
      </p:sp>
      <p:sp>
        <p:nvSpPr>
          <p:cNvPr id="5587" name="object 5587"/>
          <p:cNvSpPr/>
          <p:nvPr/>
        </p:nvSpPr>
        <p:spPr>
          <a:xfrm>
            <a:off x="7243572" y="4434839"/>
            <a:ext cx="161544" cy="161544"/>
          </a:xfrm>
          <a:custGeom>
            <a:avLst/>
            <a:gdLst/>
            <a:ahLst/>
            <a:cxnLst/>
            <a:rect l="l" t="t" r="r" b="b"/>
            <a:pathLst>
              <a:path w="161544" h="161544">
                <a:moveTo>
                  <a:pt x="0" y="161543"/>
                </a:moveTo>
                <a:lnTo>
                  <a:pt x="161544" y="0"/>
                </a:lnTo>
              </a:path>
            </a:pathLst>
          </a:custGeom>
          <a:ln w="762">
            <a:solidFill>
              <a:srgbClr val="57DBDB"/>
            </a:solidFill>
          </a:ln>
        </p:spPr>
        <p:txBody>
          <a:bodyPr wrap="square" lIns="0" tIns="0" rIns="0" bIns="0" rtlCol="0">
            <a:noAutofit/>
          </a:bodyPr>
          <a:lstStyle/>
          <a:p>
            <a:endParaRPr/>
          </a:p>
        </p:txBody>
      </p:sp>
      <p:sp>
        <p:nvSpPr>
          <p:cNvPr id="5588" name="object 5588"/>
          <p:cNvSpPr/>
          <p:nvPr/>
        </p:nvSpPr>
        <p:spPr>
          <a:xfrm>
            <a:off x="7251192" y="4396739"/>
            <a:ext cx="169164" cy="180594"/>
          </a:xfrm>
          <a:custGeom>
            <a:avLst/>
            <a:gdLst/>
            <a:ahLst/>
            <a:cxnLst/>
            <a:rect l="l" t="t" r="r" b="b"/>
            <a:pathLst>
              <a:path w="169164" h="180594">
                <a:moveTo>
                  <a:pt x="0" y="180593"/>
                </a:moveTo>
                <a:lnTo>
                  <a:pt x="161544" y="19049"/>
                </a:lnTo>
                <a:lnTo>
                  <a:pt x="169164" y="0"/>
                </a:lnTo>
                <a:lnTo>
                  <a:pt x="7619" y="161543"/>
                </a:lnTo>
                <a:lnTo>
                  <a:pt x="0" y="180593"/>
                </a:lnTo>
                <a:close/>
              </a:path>
            </a:pathLst>
          </a:custGeom>
          <a:solidFill>
            <a:srgbClr val="57DBDB"/>
          </a:solidFill>
        </p:spPr>
        <p:txBody>
          <a:bodyPr wrap="square" lIns="0" tIns="0" rIns="0" bIns="0" rtlCol="0">
            <a:noAutofit/>
          </a:bodyPr>
          <a:lstStyle/>
          <a:p>
            <a:endParaRPr/>
          </a:p>
        </p:txBody>
      </p:sp>
      <p:sp>
        <p:nvSpPr>
          <p:cNvPr id="5589" name="object 5589"/>
          <p:cNvSpPr/>
          <p:nvPr/>
        </p:nvSpPr>
        <p:spPr>
          <a:xfrm>
            <a:off x="7251192" y="4415789"/>
            <a:ext cx="161544" cy="161544"/>
          </a:xfrm>
          <a:custGeom>
            <a:avLst/>
            <a:gdLst/>
            <a:ahLst/>
            <a:cxnLst/>
            <a:rect l="l" t="t" r="r" b="b"/>
            <a:pathLst>
              <a:path w="161544" h="161544">
                <a:moveTo>
                  <a:pt x="0" y="161543"/>
                </a:moveTo>
                <a:lnTo>
                  <a:pt x="161544" y="0"/>
                </a:lnTo>
              </a:path>
            </a:pathLst>
          </a:custGeom>
          <a:ln w="762">
            <a:solidFill>
              <a:srgbClr val="57DBDB"/>
            </a:solidFill>
          </a:ln>
        </p:spPr>
        <p:txBody>
          <a:bodyPr wrap="square" lIns="0" tIns="0" rIns="0" bIns="0" rtlCol="0">
            <a:noAutofit/>
          </a:bodyPr>
          <a:lstStyle/>
          <a:p>
            <a:endParaRPr/>
          </a:p>
        </p:txBody>
      </p:sp>
      <p:sp>
        <p:nvSpPr>
          <p:cNvPr id="5590" name="object 5590"/>
          <p:cNvSpPr/>
          <p:nvPr/>
        </p:nvSpPr>
        <p:spPr>
          <a:xfrm>
            <a:off x="7258811" y="4376927"/>
            <a:ext cx="169164" cy="181356"/>
          </a:xfrm>
          <a:custGeom>
            <a:avLst/>
            <a:gdLst/>
            <a:ahLst/>
            <a:cxnLst/>
            <a:rect l="l" t="t" r="r" b="b"/>
            <a:pathLst>
              <a:path w="169164" h="181355">
                <a:moveTo>
                  <a:pt x="0" y="181356"/>
                </a:moveTo>
                <a:lnTo>
                  <a:pt x="161544" y="19812"/>
                </a:lnTo>
                <a:lnTo>
                  <a:pt x="169164" y="0"/>
                </a:lnTo>
                <a:lnTo>
                  <a:pt x="7619" y="161544"/>
                </a:lnTo>
                <a:lnTo>
                  <a:pt x="0" y="181356"/>
                </a:lnTo>
                <a:close/>
              </a:path>
            </a:pathLst>
          </a:custGeom>
          <a:solidFill>
            <a:srgbClr val="58DCDC"/>
          </a:solidFill>
        </p:spPr>
        <p:txBody>
          <a:bodyPr wrap="square" lIns="0" tIns="0" rIns="0" bIns="0" rtlCol="0">
            <a:noAutofit/>
          </a:bodyPr>
          <a:lstStyle/>
          <a:p>
            <a:endParaRPr/>
          </a:p>
        </p:txBody>
      </p:sp>
      <p:sp>
        <p:nvSpPr>
          <p:cNvPr id="5591" name="object 5591"/>
          <p:cNvSpPr/>
          <p:nvPr/>
        </p:nvSpPr>
        <p:spPr>
          <a:xfrm>
            <a:off x="7258811" y="4396739"/>
            <a:ext cx="161544" cy="161544"/>
          </a:xfrm>
          <a:custGeom>
            <a:avLst/>
            <a:gdLst/>
            <a:ahLst/>
            <a:cxnLst/>
            <a:rect l="l" t="t" r="r" b="b"/>
            <a:pathLst>
              <a:path w="161544" h="161544">
                <a:moveTo>
                  <a:pt x="0" y="161543"/>
                </a:moveTo>
                <a:lnTo>
                  <a:pt x="161544" y="0"/>
                </a:lnTo>
              </a:path>
            </a:pathLst>
          </a:custGeom>
          <a:ln w="762">
            <a:solidFill>
              <a:srgbClr val="58DCDC"/>
            </a:solidFill>
          </a:ln>
        </p:spPr>
        <p:txBody>
          <a:bodyPr wrap="square" lIns="0" tIns="0" rIns="0" bIns="0" rtlCol="0">
            <a:noAutofit/>
          </a:bodyPr>
          <a:lstStyle/>
          <a:p>
            <a:endParaRPr/>
          </a:p>
        </p:txBody>
      </p:sp>
      <p:sp>
        <p:nvSpPr>
          <p:cNvPr id="5592" name="object 5592"/>
          <p:cNvSpPr/>
          <p:nvPr/>
        </p:nvSpPr>
        <p:spPr>
          <a:xfrm>
            <a:off x="7266432" y="4356354"/>
            <a:ext cx="167640" cy="182118"/>
          </a:xfrm>
          <a:custGeom>
            <a:avLst/>
            <a:gdLst/>
            <a:ahLst/>
            <a:cxnLst/>
            <a:rect l="l" t="t" r="r" b="b"/>
            <a:pathLst>
              <a:path w="167640" h="182117">
                <a:moveTo>
                  <a:pt x="0" y="182118"/>
                </a:moveTo>
                <a:lnTo>
                  <a:pt x="161544" y="20574"/>
                </a:lnTo>
                <a:lnTo>
                  <a:pt x="167640" y="0"/>
                </a:lnTo>
                <a:lnTo>
                  <a:pt x="6095" y="161544"/>
                </a:lnTo>
                <a:lnTo>
                  <a:pt x="0" y="182118"/>
                </a:lnTo>
                <a:close/>
              </a:path>
            </a:pathLst>
          </a:custGeom>
          <a:solidFill>
            <a:srgbClr val="58DDDD"/>
          </a:solidFill>
        </p:spPr>
        <p:txBody>
          <a:bodyPr wrap="square" lIns="0" tIns="0" rIns="0" bIns="0" rtlCol="0">
            <a:noAutofit/>
          </a:bodyPr>
          <a:lstStyle/>
          <a:p>
            <a:endParaRPr/>
          </a:p>
        </p:txBody>
      </p:sp>
      <p:sp>
        <p:nvSpPr>
          <p:cNvPr id="5593" name="object 5593"/>
          <p:cNvSpPr/>
          <p:nvPr/>
        </p:nvSpPr>
        <p:spPr>
          <a:xfrm>
            <a:off x="7266432" y="4376928"/>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5594" name="object 5594"/>
          <p:cNvSpPr/>
          <p:nvPr/>
        </p:nvSpPr>
        <p:spPr>
          <a:xfrm>
            <a:off x="7272527" y="4335780"/>
            <a:ext cx="167640" cy="182118"/>
          </a:xfrm>
          <a:custGeom>
            <a:avLst/>
            <a:gdLst/>
            <a:ahLst/>
            <a:cxnLst/>
            <a:rect l="l" t="t" r="r" b="b"/>
            <a:pathLst>
              <a:path w="167640" h="182117">
                <a:moveTo>
                  <a:pt x="0" y="182118"/>
                </a:moveTo>
                <a:lnTo>
                  <a:pt x="161544" y="20574"/>
                </a:lnTo>
                <a:lnTo>
                  <a:pt x="167640" y="0"/>
                </a:lnTo>
                <a:lnTo>
                  <a:pt x="6095" y="161544"/>
                </a:lnTo>
                <a:lnTo>
                  <a:pt x="0" y="182118"/>
                </a:lnTo>
                <a:close/>
              </a:path>
            </a:pathLst>
          </a:custGeom>
          <a:solidFill>
            <a:srgbClr val="58DDDD"/>
          </a:solidFill>
        </p:spPr>
        <p:txBody>
          <a:bodyPr wrap="square" lIns="0" tIns="0" rIns="0" bIns="0" rtlCol="0">
            <a:noAutofit/>
          </a:bodyPr>
          <a:lstStyle/>
          <a:p>
            <a:endParaRPr/>
          </a:p>
        </p:txBody>
      </p:sp>
      <p:sp>
        <p:nvSpPr>
          <p:cNvPr id="5595" name="object 5595"/>
          <p:cNvSpPr/>
          <p:nvPr/>
        </p:nvSpPr>
        <p:spPr>
          <a:xfrm>
            <a:off x="7272527" y="4356354"/>
            <a:ext cx="161544" cy="161544"/>
          </a:xfrm>
          <a:custGeom>
            <a:avLst/>
            <a:gdLst/>
            <a:ahLst/>
            <a:cxnLst/>
            <a:rect l="l" t="t" r="r" b="b"/>
            <a:pathLst>
              <a:path w="161544" h="161544">
                <a:moveTo>
                  <a:pt x="0" y="161544"/>
                </a:moveTo>
                <a:lnTo>
                  <a:pt x="161544" y="0"/>
                </a:lnTo>
              </a:path>
            </a:pathLst>
          </a:custGeom>
          <a:ln w="762">
            <a:solidFill>
              <a:srgbClr val="58DDDD"/>
            </a:solidFill>
          </a:ln>
        </p:spPr>
        <p:txBody>
          <a:bodyPr wrap="square" lIns="0" tIns="0" rIns="0" bIns="0" rtlCol="0">
            <a:noAutofit/>
          </a:bodyPr>
          <a:lstStyle/>
          <a:p>
            <a:endParaRPr/>
          </a:p>
        </p:txBody>
      </p:sp>
      <p:sp>
        <p:nvSpPr>
          <p:cNvPr id="5596" name="object 5596"/>
          <p:cNvSpPr/>
          <p:nvPr/>
        </p:nvSpPr>
        <p:spPr>
          <a:xfrm>
            <a:off x="7278623" y="4314443"/>
            <a:ext cx="167640" cy="182880"/>
          </a:xfrm>
          <a:custGeom>
            <a:avLst/>
            <a:gdLst/>
            <a:ahLst/>
            <a:cxnLst/>
            <a:rect l="l" t="t" r="r" b="b"/>
            <a:pathLst>
              <a:path w="167640" h="182879">
                <a:moveTo>
                  <a:pt x="0" y="182880"/>
                </a:moveTo>
                <a:lnTo>
                  <a:pt x="161544" y="21336"/>
                </a:lnTo>
                <a:lnTo>
                  <a:pt x="167640" y="0"/>
                </a:lnTo>
                <a:lnTo>
                  <a:pt x="6095" y="162306"/>
                </a:lnTo>
                <a:lnTo>
                  <a:pt x="0" y="182880"/>
                </a:lnTo>
                <a:close/>
              </a:path>
            </a:pathLst>
          </a:custGeom>
          <a:solidFill>
            <a:srgbClr val="57DEDE"/>
          </a:solidFill>
        </p:spPr>
        <p:txBody>
          <a:bodyPr wrap="square" lIns="0" tIns="0" rIns="0" bIns="0" rtlCol="0">
            <a:noAutofit/>
          </a:bodyPr>
          <a:lstStyle/>
          <a:p>
            <a:endParaRPr/>
          </a:p>
        </p:txBody>
      </p:sp>
      <p:sp>
        <p:nvSpPr>
          <p:cNvPr id="5597" name="object 5597"/>
          <p:cNvSpPr/>
          <p:nvPr/>
        </p:nvSpPr>
        <p:spPr>
          <a:xfrm>
            <a:off x="7278623" y="4335779"/>
            <a:ext cx="161544" cy="161544"/>
          </a:xfrm>
          <a:custGeom>
            <a:avLst/>
            <a:gdLst/>
            <a:ahLst/>
            <a:cxnLst/>
            <a:rect l="l" t="t" r="r" b="b"/>
            <a:pathLst>
              <a:path w="161544" h="161544">
                <a:moveTo>
                  <a:pt x="0" y="161543"/>
                </a:moveTo>
                <a:lnTo>
                  <a:pt x="161544" y="0"/>
                </a:lnTo>
              </a:path>
            </a:pathLst>
          </a:custGeom>
          <a:ln w="762">
            <a:solidFill>
              <a:srgbClr val="57DEDE"/>
            </a:solidFill>
          </a:ln>
        </p:spPr>
        <p:txBody>
          <a:bodyPr wrap="square" lIns="0" tIns="0" rIns="0" bIns="0" rtlCol="0">
            <a:noAutofit/>
          </a:bodyPr>
          <a:lstStyle/>
          <a:p>
            <a:endParaRPr/>
          </a:p>
        </p:txBody>
      </p:sp>
      <p:sp>
        <p:nvSpPr>
          <p:cNvPr id="5598" name="object 5598"/>
          <p:cNvSpPr/>
          <p:nvPr/>
        </p:nvSpPr>
        <p:spPr>
          <a:xfrm>
            <a:off x="7284720" y="4293869"/>
            <a:ext cx="166878" cy="182880"/>
          </a:xfrm>
          <a:custGeom>
            <a:avLst/>
            <a:gdLst/>
            <a:ahLst/>
            <a:cxnLst/>
            <a:rect l="l" t="t" r="r" b="b"/>
            <a:pathLst>
              <a:path w="166877" h="182879">
                <a:moveTo>
                  <a:pt x="0" y="182880"/>
                </a:moveTo>
                <a:lnTo>
                  <a:pt x="161544" y="20574"/>
                </a:lnTo>
                <a:lnTo>
                  <a:pt x="166878" y="0"/>
                </a:lnTo>
                <a:lnTo>
                  <a:pt x="4571" y="161544"/>
                </a:lnTo>
                <a:lnTo>
                  <a:pt x="0" y="182880"/>
                </a:lnTo>
                <a:close/>
              </a:path>
            </a:pathLst>
          </a:custGeom>
          <a:solidFill>
            <a:srgbClr val="58DEDE"/>
          </a:solidFill>
        </p:spPr>
        <p:txBody>
          <a:bodyPr wrap="square" lIns="0" tIns="0" rIns="0" bIns="0" rtlCol="0">
            <a:noAutofit/>
          </a:bodyPr>
          <a:lstStyle/>
          <a:p>
            <a:endParaRPr/>
          </a:p>
        </p:txBody>
      </p:sp>
      <p:sp>
        <p:nvSpPr>
          <p:cNvPr id="5599" name="object 5599"/>
          <p:cNvSpPr/>
          <p:nvPr/>
        </p:nvSpPr>
        <p:spPr>
          <a:xfrm>
            <a:off x="7284720" y="4314443"/>
            <a:ext cx="161544" cy="162306"/>
          </a:xfrm>
          <a:custGeom>
            <a:avLst/>
            <a:gdLst/>
            <a:ahLst/>
            <a:cxnLst/>
            <a:rect l="l" t="t" r="r" b="b"/>
            <a:pathLst>
              <a:path w="161544" h="162305">
                <a:moveTo>
                  <a:pt x="0" y="162306"/>
                </a:moveTo>
                <a:lnTo>
                  <a:pt x="161544" y="0"/>
                </a:lnTo>
              </a:path>
            </a:pathLst>
          </a:custGeom>
          <a:ln w="762">
            <a:solidFill>
              <a:srgbClr val="58DEDE"/>
            </a:solidFill>
          </a:ln>
        </p:spPr>
        <p:txBody>
          <a:bodyPr wrap="square" lIns="0" tIns="0" rIns="0" bIns="0" rtlCol="0">
            <a:noAutofit/>
          </a:bodyPr>
          <a:lstStyle/>
          <a:p>
            <a:endParaRPr/>
          </a:p>
        </p:txBody>
      </p:sp>
      <p:sp>
        <p:nvSpPr>
          <p:cNvPr id="5600" name="object 5600"/>
          <p:cNvSpPr/>
          <p:nvPr/>
        </p:nvSpPr>
        <p:spPr>
          <a:xfrm>
            <a:off x="7289292" y="4271772"/>
            <a:ext cx="166878" cy="183642"/>
          </a:xfrm>
          <a:custGeom>
            <a:avLst/>
            <a:gdLst/>
            <a:ahLst/>
            <a:cxnLst/>
            <a:rect l="l" t="t" r="r" b="b"/>
            <a:pathLst>
              <a:path w="166877" h="183641">
                <a:moveTo>
                  <a:pt x="0" y="183642"/>
                </a:moveTo>
                <a:lnTo>
                  <a:pt x="162306" y="22098"/>
                </a:lnTo>
                <a:lnTo>
                  <a:pt x="166878" y="0"/>
                </a:lnTo>
                <a:lnTo>
                  <a:pt x="5333" y="161544"/>
                </a:lnTo>
                <a:lnTo>
                  <a:pt x="0" y="183642"/>
                </a:lnTo>
                <a:close/>
              </a:path>
            </a:pathLst>
          </a:custGeom>
          <a:solidFill>
            <a:srgbClr val="58DFDF"/>
          </a:solidFill>
        </p:spPr>
        <p:txBody>
          <a:bodyPr wrap="square" lIns="0" tIns="0" rIns="0" bIns="0" rtlCol="0">
            <a:noAutofit/>
          </a:bodyPr>
          <a:lstStyle/>
          <a:p>
            <a:endParaRPr/>
          </a:p>
        </p:txBody>
      </p:sp>
      <p:sp>
        <p:nvSpPr>
          <p:cNvPr id="5601" name="object 5601"/>
          <p:cNvSpPr/>
          <p:nvPr/>
        </p:nvSpPr>
        <p:spPr>
          <a:xfrm>
            <a:off x="7289292" y="4293870"/>
            <a:ext cx="162306" cy="161544"/>
          </a:xfrm>
          <a:custGeom>
            <a:avLst/>
            <a:gdLst/>
            <a:ahLst/>
            <a:cxnLst/>
            <a:rect l="l" t="t" r="r" b="b"/>
            <a:pathLst>
              <a:path w="162305" h="161544">
                <a:moveTo>
                  <a:pt x="0" y="161544"/>
                </a:moveTo>
                <a:lnTo>
                  <a:pt x="162306" y="0"/>
                </a:lnTo>
              </a:path>
            </a:pathLst>
          </a:custGeom>
          <a:ln w="762">
            <a:solidFill>
              <a:srgbClr val="58DFDF"/>
            </a:solidFill>
          </a:ln>
        </p:spPr>
        <p:txBody>
          <a:bodyPr wrap="square" lIns="0" tIns="0" rIns="0" bIns="0" rtlCol="0">
            <a:noAutofit/>
          </a:bodyPr>
          <a:lstStyle/>
          <a:p>
            <a:endParaRPr/>
          </a:p>
        </p:txBody>
      </p:sp>
      <p:sp>
        <p:nvSpPr>
          <p:cNvPr id="5602" name="object 5602"/>
          <p:cNvSpPr/>
          <p:nvPr/>
        </p:nvSpPr>
        <p:spPr>
          <a:xfrm>
            <a:off x="7294626" y="4249674"/>
            <a:ext cx="165354" cy="183642"/>
          </a:xfrm>
          <a:custGeom>
            <a:avLst/>
            <a:gdLst/>
            <a:ahLst/>
            <a:cxnLst/>
            <a:rect l="l" t="t" r="r" b="b"/>
            <a:pathLst>
              <a:path w="165353" h="183641">
                <a:moveTo>
                  <a:pt x="0" y="183641"/>
                </a:moveTo>
                <a:lnTo>
                  <a:pt x="161544" y="22097"/>
                </a:lnTo>
                <a:lnTo>
                  <a:pt x="165354" y="0"/>
                </a:lnTo>
                <a:lnTo>
                  <a:pt x="3809" y="162305"/>
                </a:lnTo>
                <a:lnTo>
                  <a:pt x="0" y="183641"/>
                </a:lnTo>
                <a:close/>
              </a:path>
            </a:pathLst>
          </a:custGeom>
          <a:solidFill>
            <a:srgbClr val="58DFDF"/>
          </a:solidFill>
        </p:spPr>
        <p:txBody>
          <a:bodyPr wrap="square" lIns="0" tIns="0" rIns="0" bIns="0" rtlCol="0">
            <a:noAutofit/>
          </a:bodyPr>
          <a:lstStyle/>
          <a:p>
            <a:endParaRPr/>
          </a:p>
        </p:txBody>
      </p:sp>
      <p:sp>
        <p:nvSpPr>
          <p:cNvPr id="5603" name="object 5603"/>
          <p:cNvSpPr/>
          <p:nvPr/>
        </p:nvSpPr>
        <p:spPr>
          <a:xfrm>
            <a:off x="7294626" y="4271772"/>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604" name="object 5604"/>
          <p:cNvSpPr/>
          <p:nvPr/>
        </p:nvSpPr>
        <p:spPr>
          <a:xfrm>
            <a:off x="7298435" y="4227575"/>
            <a:ext cx="165353" cy="184404"/>
          </a:xfrm>
          <a:custGeom>
            <a:avLst/>
            <a:gdLst/>
            <a:ahLst/>
            <a:cxnLst/>
            <a:rect l="l" t="t" r="r" b="b"/>
            <a:pathLst>
              <a:path w="165353" h="184403">
                <a:moveTo>
                  <a:pt x="0" y="184404"/>
                </a:moveTo>
                <a:lnTo>
                  <a:pt x="161544" y="22098"/>
                </a:lnTo>
                <a:lnTo>
                  <a:pt x="165353" y="0"/>
                </a:lnTo>
                <a:lnTo>
                  <a:pt x="3809" y="161544"/>
                </a:lnTo>
                <a:lnTo>
                  <a:pt x="0" y="184404"/>
                </a:lnTo>
                <a:close/>
              </a:path>
            </a:pathLst>
          </a:custGeom>
          <a:solidFill>
            <a:srgbClr val="58DFDF"/>
          </a:solidFill>
        </p:spPr>
        <p:txBody>
          <a:bodyPr wrap="square" lIns="0" tIns="0" rIns="0" bIns="0" rtlCol="0">
            <a:noAutofit/>
          </a:bodyPr>
          <a:lstStyle/>
          <a:p>
            <a:endParaRPr/>
          </a:p>
        </p:txBody>
      </p:sp>
      <p:sp>
        <p:nvSpPr>
          <p:cNvPr id="5605" name="object 5605"/>
          <p:cNvSpPr/>
          <p:nvPr/>
        </p:nvSpPr>
        <p:spPr>
          <a:xfrm>
            <a:off x="7298435" y="4249673"/>
            <a:ext cx="161544" cy="162306"/>
          </a:xfrm>
          <a:custGeom>
            <a:avLst/>
            <a:gdLst/>
            <a:ahLst/>
            <a:cxnLst/>
            <a:rect l="l" t="t" r="r" b="b"/>
            <a:pathLst>
              <a:path w="161544" h="162305">
                <a:moveTo>
                  <a:pt x="0" y="162306"/>
                </a:moveTo>
                <a:lnTo>
                  <a:pt x="161544" y="0"/>
                </a:lnTo>
              </a:path>
            </a:pathLst>
          </a:custGeom>
          <a:ln w="762">
            <a:solidFill>
              <a:srgbClr val="58DFDF"/>
            </a:solidFill>
          </a:ln>
        </p:spPr>
        <p:txBody>
          <a:bodyPr wrap="square" lIns="0" tIns="0" rIns="0" bIns="0" rtlCol="0">
            <a:noAutofit/>
          </a:bodyPr>
          <a:lstStyle/>
          <a:p>
            <a:endParaRPr/>
          </a:p>
        </p:txBody>
      </p:sp>
      <p:sp>
        <p:nvSpPr>
          <p:cNvPr id="5606" name="object 5606"/>
          <p:cNvSpPr/>
          <p:nvPr/>
        </p:nvSpPr>
        <p:spPr>
          <a:xfrm>
            <a:off x="7302245" y="4205478"/>
            <a:ext cx="165354" cy="183642"/>
          </a:xfrm>
          <a:custGeom>
            <a:avLst/>
            <a:gdLst/>
            <a:ahLst/>
            <a:cxnLst/>
            <a:rect l="l" t="t" r="r" b="b"/>
            <a:pathLst>
              <a:path w="165353" h="183641">
                <a:moveTo>
                  <a:pt x="0" y="183641"/>
                </a:moveTo>
                <a:lnTo>
                  <a:pt x="161544" y="22097"/>
                </a:lnTo>
                <a:lnTo>
                  <a:pt x="165354" y="0"/>
                </a:lnTo>
                <a:lnTo>
                  <a:pt x="3047" y="161543"/>
                </a:lnTo>
                <a:lnTo>
                  <a:pt x="0" y="183641"/>
                </a:lnTo>
                <a:close/>
              </a:path>
            </a:pathLst>
          </a:custGeom>
          <a:solidFill>
            <a:srgbClr val="58DFDF"/>
          </a:solidFill>
        </p:spPr>
        <p:txBody>
          <a:bodyPr wrap="square" lIns="0" tIns="0" rIns="0" bIns="0" rtlCol="0">
            <a:noAutofit/>
          </a:bodyPr>
          <a:lstStyle/>
          <a:p>
            <a:endParaRPr/>
          </a:p>
        </p:txBody>
      </p:sp>
      <p:sp>
        <p:nvSpPr>
          <p:cNvPr id="5607" name="object 5607"/>
          <p:cNvSpPr/>
          <p:nvPr/>
        </p:nvSpPr>
        <p:spPr>
          <a:xfrm>
            <a:off x="7302245" y="4227576"/>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608" name="object 5608"/>
          <p:cNvSpPr/>
          <p:nvPr/>
        </p:nvSpPr>
        <p:spPr>
          <a:xfrm>
            <a:off x="7305294" y="4181856"/>
            <a:ext cx="164592" cy="185166"/>
          </a:xfrm>
          <a:custGeom>
            <a:avLst/>
            <a:gdLst/>
            <a:ahLst/>
            <a:cxnLst/>
            <a:rect l="l" t="t" r="r" b="b"/>
            <a:pathLst>
              <a:path w="164592" h="185165">
                <a:moveTo>
                  <a:pt x="0" y="185166"/>
                </a:moveTo>
                <a:lnTo>
                  <a:pt x="162306" y="23622"/>
                </a:lnTo>
                <a:lnTo>
                  <a:pt x="164592" y="0"/>
                </a:lnTo>
                <a:lnTo>
                  <a:pt x="3047" y="161544"/>
                </a:lnTo>
                <a:lnTo>
                  <a:pt x="0" y="185166"/>
                </a:lnTo>
                <a:close/>
              </a:path>
            </a:pathLst>
          </a:custGeom>
          <a:solidFill>
            <a:srgbClr val="58DFDF"/>
          </a:solidFill>
        </p:spPr>
        <p:txBody>
          <a:bodyPr wrap="square" lIns="0" tIns="0" rIns="0" bIns="0" rtlCol="0">
            <a:noAutofit/>
          </a:bodyPr>
          <a:lstStyle/>
          <a:p>
            <a:endParaRPr/>
          </a:p>
        </p:txBody>
      </p:sp>
      <p:sp>
        <p:nvSpPr>
          <p:cNvPr id="5609" name="object 5609"/>
          <p:cNvSpPr/>
          <p:nvPr/>
        </p:nvSpPr>
        <p:spPr>
          <a:xfrm>
            <a:off x="7305294" y="4205478"/>
            <a:ext cx="162306" cy="161544"/>
          </a:xfrm>
          <a:custGeom>
            <a:avLst/>
            <a:gdLst/>
            <a:ahLst/>
            <a:cxnLst/>
            <a:rect l="l" t="t" r="r" b="b"/>
            <a:pathLst>
              <a:path w="162305" h="161544">
                <a:moveTo>
                  <a:pt x="0" y="161544"/>
                </a:moveTo>
                <a:lnTo>
                  <a:pt x="162306" y="0"/>
                </a:lnTo>
              </a:path>
            </a:pathLst>
          </a:custGeom>
          <a:ln w="762">
            <a:solidFill>
              <a:srgbClr val="58DFDF"/>
            </a:solidFill>
          </a:ln>
        </p:spPr>
        <p:txBody>
          <a:bodyPr wrap="square" lIns="0" tIns="0" rIns="0" bIns="0" rtlCol="0">
            <a:noAutofit/>
          </a:bodyPr>
          <a:lstStyle/>
          <a:p>
            <a:endParaRPr/>
          </a:p>
        </p:txBody>
      </p:sp>
      <p:sp>
        <p:nvSpPr>
          <p:cNvPr id="5610" name="object 5610"/>
          <p:cNvSpPr/>
          <p:nvPr/>
        </p:nvSpPr>
        <p:spPr>
          <a:xfrm>
            <a:off x="7308342" y="4158995"/>
            <a:ext cx="163829" cy="184404"/>
          </a:xfrm>
          <a:custGeom>
            <a:avLst/>
            <a:gdLst/>
            <a:ahLst/>
            <a:cxnLst/>
            <a:rect l="l" t="t" r="r" b="b"/>
            <a:pathLst>
              <a:path w="163829" h="184403">
                <a:moveTo>
                  <a:pt x="0" y="184404"/>
                </a:moveTo>
                <a:lnTo>
                  <a:pt x="161544" y="22860"/>
                </a:lnTo>
                <a:lnTo>
                  <a:pt x="163829" y="0"/>
                </a:lnTo>
                <a:lnTo>
                  <a:pt x="2285" y="161544"/>
                </a:lnTo>
                <a:lnTo>
                  <a:pt x="0" y="184404"/>
                </a:lnTo>
                <a:close/>
              </a:path>
            </a:pathLst>
          </a:custGeom>
          <a:solidFill>
            <a:srgbClr val="58DFDF"/>
          </a:solidFill>
        </p:spPr>
        <p:txBody>
          <a:bodyPr wrap="square" lIns="0" tIns="0" rIns="0" bIns="0" rtlCol="0">
            <a:noAutofit/>
          </a:bodyPr>
          <a:lstStyle/>
          <a:p>
            <a:endParaRPr/>
          </a:p>
        </p:txBody>
      </p:sp>
      <p:sp>
        <p:nvSpPr>
          <p:cNvPr id="5611" name="object 5611"/>
          <p:cNvSpPr/>
          <p:nvPr/>
        </p:nvSpPr>
        <p:spPr>
          <a:xfrm>
            <a:off x="7308342" y="4181855"/>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612" name="object 5612"/>
          <p:cNvSpPr/>
          <p:nvPr/>
        </p:nvSpPr>
        <p:spPr>
          <a:xfrm>
            <a:off x="7310627" y="4135373"/>
            <a:ext cx="163067" cy="185166"/>
          </a:xfrm>
          <a:custGeom>
            <a:avLst/>
            <a:gdLst/>
            <a:ahLst/>
            <a:cxnLst/>
            <a:rect l="l" t="t" r="r" b="b"/>
            <a:pathLst>
              <a:path w="163068" h="185165">
                <a:moveTo>
                  <a:pt x="0" y="185165"/>
                </a:moveTo>
                <a:lnTo>
                  <a:pt x="161544" y="23621"/>
                </a:lnTo>
                <a:lnTo>
                  <a:pt x="163067" y="0"/>
                </a:lnTo>
                <a:lnTo>
                  <a:pt x="1523" y="161543"/>
                </a:lnTo>
                <a:lnTo>
                  <a:pt x="0" y="185165"/>
                </a:lnTo>
                <a:close/>
              </a:path>
            </a:pathLst>
          </a:custGeom>
          <a:solidFill>
            <a:srgbClr val="58DFDF"/>
          </a:solidFill>
        </p:spPr>
        <p:txBody>
          <a:bodyPr wrap="square" lIns="0" tIns="0" rIns="0" bIns="0" rtlCol="0">
            <a:noAutofit/>
          </a:bodyPr>
          <a:lstStyle/>
          <a:p>
            <a:endParaRPr/>
          </a:p>
        </p:txBody>
      </p:sp>
      <p:sp>
        <p:nvSpPr>
          <p:cNvPr id="5613" name="object 5613"/>
          <p:cNvSpPr/>
          <p:nvPr/>
        </p:nvSpPr>
        <p:spPr>
          <a:xfrm>
            <a:off x="7310627" y="4158995"/>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614" name="object 5614"/>
          <p:cNvSpPr/>
          <p:nvPr/>
        </p:nvSpPr>
        <p:spPr>
          <a:xfrm>
            <a:off x="7312151" y="4110989"/>
            <a:ext cx="163067" cy="185928"/>
          </a:xfrm>
          <a:custGeom>
            <a:avLst/>
            <a:gdLst/>
            <a:ahLst/>
            <a:cxnLst/>
            <a:rect l="l" t="t" r="r" b="b"/>
            <a:pathLst>
              <a:path w="163068" h="185927">
                <a:moveTo>
                  <a:pt x="0" y="185927"/>
                </a:moveTo>
                <a:lnTo>
                  <a:pt x="161544" y="24383"/>
                </a:lnTo>
                <a:lnTo>
                  <a:pt x="163067" y="0"/>
                </a:lnTo>
                <a:lnTo>
                  <a:pt x="1523" y="161543"/>
                </a:lnTo>
                <a:lnTo>
                  <a:pt x="0" y="185927"/>
                </a:lnTo>
                <a:close/>
              </a:path>
            </a:pathLst>
          </a:custGeom>
          <a:solidFill>
            <a:srgbClr val="58DFDF"/>
          </a:solidFill>
        </p:spPr>
        <p:txBody>
          <a:bodyPr wrap="square" lIns="0" tIns="0" rIns="0" bIns="0" rtlCol="0">
            <a:noAutofit/>
          </a:bodyPr>
          <a:lstStyle/>
          <a:p>
            <a:endParaRPr/>
          </a:p>
        </p:txBody>
      </p:sp>
      <p:sp>
        <p:nvSpPr>
          <p:cNvPr id="5615" name="object 5615"/>
          <p:cNvSpPr/>
          <p:nvPr/>
        </p:nvSpPr>
        <p:spPr>
          <a:xfrm>
            <a:off x="7312151" y="4135373"/>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5616" name="object 5616"/>
          <p:cNvSpPr/>
          <p:nvPr/>
        </p:nvSpPr>
        <p:spPr>
          <a:xfrm>
            <a:off x="7313676" y="4061459"/>
            <a:ext cx="162305" cy="211074"/>
          </a:xfrm>
          <a:custGeom>
            <a:avLst/>
            <a:gdLst/>
            <a:ahLst/>
            <a:cxnLst/>
            <a:rect l="l" t="t" r="r" b="b"/>
            <a:pathLst>
              <a:path w="162305" h="211074">
                <a:moveTo>
                  <a:pt x="0" y="211074"/>
                </a:moveTo>
                <a:lnTo>
                  <a:pt x="161544" y="49530"/>
                </a:lnTo>
                <a:lnTo>
                  <a:pt x="162305" y="0"/>
                </a:lnTo>
                <a:lnTo>
                  <a:pt x="761" y="162306"/>
                </a:lnTo>
                <a:lnTo>
                  <a:pt x="0" y="211074"/>
                </a:lnTo>
                <a:close/>
              </a:path>
            </a:pathLst>
          </a:custGeom>
          <a:solidFill>
            <a:srgbClr val="59E0E0"/>
          </a:solidFill>
        </p:spPr>
        <p:txBody>
          <a:bodyPr wrap="square" lIns="0" tIns="0" rIns="0" bIns="0" rtlCol="0">
            <a:noAutofit/>
          </a:bodyPr>
          <a:lstStyle/>
          <a:p>
            <a:endParaRPr/>
          </a:p>
        </p:txBody>
      </p:sp>
      <p:sp>
        <p:nvSpPr>
          <p:cNvPr id="5617" name="object 5617"/>
          <p:cNvSpPr/>
          <p:nvPr/>
        </p:nvSpPr>
        <p:spPr>
          <a:xfrm>
            <a:off x="7313676" y="4110989"/>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5618" name="object 5618"/>
          <p:cNvSpPr/>
          <p:nvPr/>
        </p:nvSpPr>
        <p:spPr>
          <a:xfrm>
            <a:off x="7313676" y="4011930"/>
            <a:ext cx="162306" cy="211836"/>
          </a:xfrm>
          <a:custGeom>
            <a:avLst/>
            <a:gdLst/>
            <a:ahLst/>
            <a:cxnLst/>
            <a:rect l="l" t="t" r="r" b="b"/>
            <a:pathLst>
              <a:path w="162305" h="211836">
                <a:moveTo>
                  <a:pt x="761" y="211836"/>
                </a:moveTo>
                <a:lnTo>
                  <a:pt x="162305" y="49530"/>
                </a:lnTo>
                <a:lnTo>
                  <a:pt x="161543" y="0"/>
                </a:lnTo>
                <a:lnTo>
                  <a:pt x="0" y="161544"/>
                </a:lnTo>
                <a:lnTo>
                  <a:pt x="761" y="211836"/>
                </a:lnTo>
                <a:close/>
              </a:path>
            </a:pathLst>
          </a:custGeom>
          <a:solidFill>
            <a:srgbClr val="59E0E0"/>
          </a:solidFill>
        </p:spPr>
        <p:txBody>
          <a:bodyPr wrap="square" lIns="0" tIns="0" rIns="0" bIns="0" rtlCol="0">
            <a:noAutofit/>
          </a:bodyPr>
          <a:lstStyle/>
          <a:p>
            <a:endParaRPr/>
          </a:p>
        </p:txBody>
      </p:sp>
      <p:sp>
        <p:nvSpPr>
          <p:cNvPr id="5619" name="object 5619"/>
          <p:cNvSpPr/>
          <p:nvPr/>
        </p:nvSpPr>
        <p:spPr>
          <a:xfrm>
            <a:off x="7314438" y="4061460"/>
            <a:ext cx="161544" cy="162306"/>
          </a:xfrm>
          <a:custGeom>
            <a:avLst/>
            <a:gdLst/>
            <a:ahLst/>
            <a:cxnLst/>
            <a:rect l="l" t="t" r="r" b="b"/>
            <a:pathLst>
              <a:path w="161544" h="162305">
                <a:moveTo>
                  <a:pt x="0" y="162306"/>
                </a:moveTo>
                <a:lnTo>
                  <a:pt x="161544" y="0"/>
                </a:lnTo>
              </a:path>
            </a:pathLst>
          </a:custGeom>
          <a:ln w="762">
            <a:solidFill>
              <a:srgbClr val="59E0E0"/>
            </a:solidFill>
          </a:ln>
        </p:spPr>
        <p:txBody>
          <a:bodyPr wrap="square" lIns="0" tIns="0" rIns="0" bIns="0" rtlCol="0">
            <a:noAutofit/>
          </a:bodyPr>
          <a:lstStyle/>
          <a:p>
            <a:endParaRPr/>
          </a:p>
        </p:txBody>
      </p:sp>
      <p:sp>
        <p:nvSpPr>
          <p:cNvPr id="5620" name="object 5620"/>
          <p:cNvSpPr/>
          <p:nvPr/>
        </p:nvSpPr>
        <p:spPr>
          <a:xfrm>
            <a:off x="7312152" y="3987545"/>
            <a:ext cx="163068" cy="185928"/>
          </a:xfrm>
          <a:custGeom>
            <a:avLst/>
            <a:gdLst/>
            <a:ahLst/>
            <a:cxnLst/>
            <a:rect l="l" t="t" r="r" b="b"/>
            <a:pathLst>
              <a:path w="163068" h="185927">
                <a:moveTo>
                  <a:pt x="1524" y="185927"/>
                </a:moveTo>
                <a:lnTo>
                  <a:pt x="163068" y="24383"/>
                </a:lnTo>
                <a:lnTo>
                  <a:pt x="161544" y="0"/>
                </a:lnTo>
                <a:lnTo>
                  <a:pt x="0" y="161543"/>
                </a:lnTo>
                <a:lnTo>
                  <a:pt x="1524" y="185927"/>
                </a:lnTo>
                <a:close/>
              </a:path>
            </a:pathLst>
          </a:custGeom>
          <a:solidFill>
            <a:srgbClr val="59E0E0"/>
          </a:solidFill>
        </p:spPr>
        <p:txBody>
          <a:bodyPr wrap="square" lIns="0" tIns="0" rIns="0" bIns="0" rtlCol="0">
            <a:noAutofit/>
          </a:bodyPr>
          <a:lstStyle/>
          <a:p>
            <a:endParaRPr/>
          </a:p>
        </p:txBody>
      </p:sp>
      <p:sp>
        <p:nvSpPr>
          <p:cNvPr id="5621" name="object 5621"/>
          <p:cNvSpPr/>
          <p:nvPr/>
        </p:nvSpPr>
        <p:spPr>
          <a:xfrm>
            <a:off x="7313676" y="4011929"/>
            <a:ext cx="161544" cy="161544"/>
          </a:xfrm>
          <a:custGeom>
            <a:avLst/>
            <a:gdLst/>
            <a:ahLst/>
            <a:cxnLst/>
            <a:rect l="l" t="t" r="r" b="b"/>
            <a:pathLst>
              <a:path w="161544" h="161544">
                <a:moveTo>
                  <a:pt x="0" y="161543"/>
                </a:moveTo>
                <a:lnTo>
                  <a:pt x="161544" y="0"/>
                </a:lnTo>
              </a:path>
            </a:pathLst>
          </a:custGeom>
          <a:ln w="762">
            <a:solidFill>
              <a:srgbClr val="59E0E0"/>
            </a:solidFill>
          </a:ln>
        </p:spPr>
        <p:txBody>
          <a:bodyPr wrap="square" lIns="0" tIns="0" rIns="0" bIns="0" rtlCol="0">
            <a:noAutofit/>
          </a:bodyPr>
          <a:lstStyle/>
          <a:p>
            <a:endParaRPr/>
          </a:p>
        </p:txBody>
      </p:sp>
      <p:sp>
        <p:nvSpPr>
          <p:cNvPr id="5622" name="object 5622"/>
          <p:cNvSpPr/>
          <p:nvPr/>
        </p:nvSpPr>
        <p:spPr>
          <a:xfrm>
            <a:off x="7310627" y="3963161"/>
            <a:ext cx="163068" cy="185928"/>
          </a:xfrm>
          <a:custGeom>
            <a:avLst/>
            <a:gdLst/>
            <a:ahLst/>
            <a:cxnLst/>
            <a:rect l="l" t="t" r="r" b="b"/>
            <a:pathLst>
              <a:path w="163068" h="185927">
                <a:moveTo>
                  <a:pt x="1524" y="185927"/>
                </a:moveTo>
                <a:lnTo>
                  <a:pt x="163068" y="24383"/>
                </a:lnTo>
                <a:lnTo>
                  <a:pt x="161544" y="0"/>
                </a:lnTo>
                <a:lnTo>
                  <a:pt x="0" y="161543"/>
                </a:lnTo>
                <a:lnTo>
                  <a:pt x="1524" y="185927"/>
                </a:lnTo>
                <a:close/>
              </a:path>
            </a:pathLst>
          </a:custGeom>
          <a:solidFill>
            <a:srgbClr val="58DFDF"/>
          </a:solidFill>
        </p:spPr>
        <p:txBody>
          <a:bodyPr wrap="square" lIns="0" tIns="0" rIns="0" bIns="0" rtlCol="0">
            <a:noAutofit/>
          </a:bodyPr>
          <a:lstStyle/>
          <a:p>
            <a:endParaRPr/>
          </a:p>
        </p:txBody>
      </p:sp>
      <p:sp>
        <p:nvSpPr>
          <p:cNvPr id="5623" name="object 5623"/>
          <p:cNvSpPr/>
          <p:nvPr/>
        </p:nvSpPr>
        <p:spPr>
          <a:xfrm>
            <a:off x="7312151" y="3987545"/>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624" name="object 5624"/>
          <p:cNvSpPr/>
          <p:nvPr/>
        </p:nvSpPr>
        <p:spPr>
          <a:xfrm>
            <a:off x="7308341" y="3939539"/>
            <a:ext cx="163830" cy="185166"/>
          </a:xfrm>
          <a:custGeom>
            <a:avLst/>
            <a:gdLst/>
            <a:ahLst/>
            <a:cxnLst/>
            <a:rect l="l" t="t" r="r" b="b"/>
            <a:pathLst>
              <a:path w="163829" h="185165">
                <a:moveTo>
                  <a:pt x="2285" y="185166"/>
                </a:moveTo>
                <a:lnTo>
                  <a:pt x="163829" y="23622"/>
                </a:lnTo>
                <a:lnTo>
                  <a:pt x="161543" y="0"/>
                </a:lnTo>
                <a:lnTo>
                  <a:pt x="0" y="161544"/>
                </a:lnTo>
                <a:lnTo>
                  <a:pt x="2285" y="185166"/>
                </a:lnTo>
                <a:close/>
              </a:path>
            </a:pathLst>
          </a:custGeom>
          <a:solidFill>
            <a:srgbClr val="58DFDF"/>
          </a:solidFill>
        </p:spPr>
        <p:txBody>
          <a:bodyPr wrap="square" lIns="0" tIns="0" rIns="0" bIns="0" rtlCol="0">
            <a:noAutofit/>
          </a:bodyPr>
          <a:lstStyle/>
          <a:p>
            <a:endParaRPr/>
          </a:p>
        </p:txBody>
      </p:sp>
      <p:sp>
        <p:nvSpPr>
          <p:cNvPr id="5625" name="object 5625"/>
          <p:cNvSpPr/>
          <p:nvPr/>
        </p:nvSpPr>
        <p:spPr>
          <a:xfrm>
            <a:off x="7310627" y="3963161"/>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5626" name="object 5626"/>
          <p:cNvSpPr/>
          <p:nvPr/>
        </p:nvSpPr>
        <p:spPr>
          <a:xfrm>
            <a:off x="7305294" y="3915917"/>
            <a:ext cx="164592" cy="185166"/>
          </a:xfrm>
          <a:custGeom>
            <a:avLst/>
            <a:gdLst/>
            <a:ahLst/>
            <a:cxnLst/>
            <a:rect l="l" t="t" r="r" b="b"/>
            <a:pathLst>
              <a:path w="164592" h="185165">
                <a:moveTo>
                  <a:pt x="3048" y="185165"/>
                </a:moveTo>
                <a:lnTo>
                  <a:pt x="164592" y="23621"/>
                </a:lnTo>
                <a:lnTo>
                  <a:pt x="162306" y="0"/>
                </a:lnTo>
                <a:lnTo>
                  <a:pt x="0" y="162305"/>
                </a:lnTo>
                <a:lnTo>
                  <a:pt x="3048" y="185165"/>
                </a:lnTo>
                <a:close/>
              </a:path>
            </a:pathLst>
          </a:custGeom>
          <a:solidFill>
            <a:srgbClr val="58DFDF"/>
          </a:solidFill>
        </p:spPr>
        <p:txBody>
          <a:bodyPr wrap="square" lIns="0" tIns="0" rIns="0" bIns="0" rtlCol="0">
            <a:noAutofit/>
          </a:bodyPr>
          <a:lstStyle/>
          <a:p>
            <a:endParaRPr/>
          </a:p>
        </p:txBody>
      </p:sp>
      <p:sp>
        <p:nvSpPr>
          <p:cNvPr id="5627" name="object 5627"/>
          <p:cNvSpPr/>
          <p:nvPr/>
        </p:nvSpPr>
        <p:spPr>
          <a:xfrm>
            <a:off x="7308342" y="3939539"/>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628" name="object 5628"/>
          <p:cNvSpPr/>
          <p:nvPr/>
        </p:nvSpPr>
        <p:spPr>
          <a:xfrm>
            <a:off x="7302246" y="3893057"/>
            <a:ext cx="165354" cy="185166"/>
          </a:xfrm>
          <a:custGeom>
            <a:avLst/>
            <a:gdLst/>
            <a:ahLst/>
            <a:cxnLst/>
            <a:rect l="l" t="t" r="r" b="b"/>
            <a:pathLst>
              <a:path w="165353" h="185165">
                <a:moveTo>
                  <a:pt x="3048" y="185165"/>
                </a:moveTo>
                <a:lnTo>
                  <a:pt x="165354" y="22859"/>
                </a:lnTo>
                <a:lnTo>
                  <a:pt x="161544" y="0"/>
                </a:lnTo>
                <a:lnTo>
                  <a:pt x="0" y="161543"/>
                </a:lnTo>
                <a:lnTo>
                  <a:pt x="3048" y="185165"/>
                </a:lnTo>
                <a:close/>
              </a:path>
            </a:pathLst>
          </a:custGeom>
          <a:solidFill>
            <a:srgbClr val="58DFDF"/>
          </a:solidFill>
        </p:spPr>
        <p:txBody>
          <a:bodyPr wrap="square" lIns="0" tIns="0" rIns="0" bIns="0" rtlCol="0">
            <a:noAutofit/>
          </a:bodyPr>
          <a:lstStyle/>
          <a:p>
            <a:endParaRPr/>
          </a:p>
        </p:txBody>
      </p:sp>
      <p:sp>
        <p:nvSpPr>
          <p:cNvPr id="5629" name="object 5629"/>
          <p:cNvSpPr/>
          <p:nvPr/>
        </p:nvSpPr>
        <p:spPr>
          <a:xfrm>
            <a:off x="7305294" y="3915917"/>
            <a:ext cx="162306" cy="162306"/>
          </a:xfrm>
          <a:custGeom>
            <a:avLst/>
            <a:gdLst/>
            <a:ahLst/>
            <a:cxnLst/>
            <a:rect l="l" t="t" r="r" b="b"/>
            <a:pathLst>
              <a:path w="162305" h="162305">
                <a:moveTo>
                  <a:pt x="0" y="162306"/>
                </a:moveTo>
                <a:lnTo>
                  <a:pt x="162306" y="0"/>
                </a:lnTo>
              </a:path>
            </a:pathLst>
          </a:custGeom>
          <a:ln w="762">
            <a:solidFill>
              <a:srgbClr val="58DFDF"/>
            </a:solidFill>
          </a:ln>
        </p:spPr>
        <p:txBody>
          <a:bodyPr wrap="square" lIns="0" tIns="0" rIns="0" bIns="0" rtlCol="0">
            <a:noAutofit/>
          </a:bodyPr>
          <a:lstStyle/>
          <a:p>
            <a:endParaRPr/>
          </a:p>
        </p:txBody>
      </p:sp>
      <p:sp>
        <p:nvSpPr>
          <p:cNvPr id="5630" name="object 5630"/>
          <p:cNvSpPr/>
          <p:nvPr/>
        </p:nvSpPr>
        <p:spPr>
          <a:xfrm>
            <a:off x="7298435" y="3870959"/>
            <a:ext cx="165354" cy="183642"/>
          </a:xfrm>
          <a:custGeom>
            <a:avLst/>
            <a:gdLst/>
            <a:ahLst/>
            <a:cxnLst/>
            <a:rect l="l" t="t" r="r" b="b"/>
            <a:pathLst>
              <a:path w="165353" h="183641">
                <a:moveTo>
                  <a:pt x="3809" y="183642"/>
                </a:moveTo>
                <a:lnTo>
                  <a:pt x="165353" y="22098"/>
                </a:lnTo>
                <a:lnTo>
                  <a:pt x="161543" y="0"/>
                </a:lnTo>
                <a:lnTo>
                  <a:pt x="0" y="161544"/>
                </a:lnTo>
                <a:lnTo>
                  <a:pt x="3809" y="183642"/>
                </a:lnTo>
                <a:close/>
              </a:path>
            </a:pathLst>
          </a:custGeom>
          <a:solidFill>
            <a:srgbClr val="58DFDF"/>
          </a:solidFill>
        </p:spPr>
        <p:txBody>
          <a:bodyPr wrap="square" lIns="0" tIns="0" rIns="0" bIns="0" rtlCol="0">
            <a:noAutofit/>
          </a:bodyPr>
          <a:lstStyle/>
          <a:p>
            <a:endParaRPr/>
          </a:p>
        </p:txBody>
      </p:sp>
      <p:sp>
        <p:nvSpPr>
          <p:cNvPr id="5631" name="object 5631"/>
          <p:cNvSpPr/>
          <p:nvPr/>
        </p:nvSpPr>
        <p:spPr>
          <a:xfrm>
            <a:off x="7302245" y="3893057"/>
            <a:ext cx="161544" cy="161544"/>
          </a:xfrm>
          <a:custGeom>
            <a:avLst/>
            <a:gdLst/>
            <a:ahLst/>
            <a:cxnLst/>
            <a:rect l="l" t="t" r="r" b="b"/>
            <a:pathLst>
              <a:path w="161544" h="161544">
                <a:moveTo>
                  <a:pt x="0" y="161544"/>
                </a:moveTo>
                <a:lnTo>
                  <a:pt x="161544" y="0"/>
                </a:lnTo>
              </a:path>
            </a:pathLst>
          </a:custGeom>
          <a:ln w="762">
            <a:solidFill>
              <a:srgbClr val="58DFDF"/>
            </a:solidFill>
          </a:ln>
        </p:spPr>
        <p:txBody>
          <a:bodyPr wrap="square" lIns="0" tIns="0" rIns="0" bIns="0" rtlCol="0">
            <a:noAutofit/>
          </a:bodyPr>
          <a:lstStyle/>
          <a:p>
            <a:endParaRPr/>
          </a:p>
        </p:txBody>
      </p:sp>
      <p:sp>
        <p:nvSpPr>
          <p:cNvPr id="5632" name="object 5632"/>
          <p:cNvSpPr/>
          <p:nvPr/>
        </p:nvSpPr>
        <p:spPr>
          <a:xfrm>
            <a:off x="7294625" y="3848100"/>
            <a:ext cx="165354" cy="184404"/>
          </a:xfrm>
          <a:custGeom>
            <a:avLst/>
            <a:gdLst/>
            <a:ahLst/>
            <a:cxnLst/>
            <a:rect l="l" t="t" r="r" b="b"/>
            <a:pathLst>
              <a:path w="165353" h="184403">
                <a:moveTo>
                  <a:pt x="3809" y="184404"/>
                </a:moveTo>
                <a:lnTo>
                  <a:pt x="165353" y="22860"/>
                </a:lnTo>
                <a:lnTo>
                  <a:pt x="161543" y="0"/>
                </a:lnTo>
                <a:lnTo>
                  <a:pt x="0" y="162306"/>
                </a:lnTo>
                <a:lnTo>
                  <a:pt x="3809" y="184404"/>
                </a:lnTo>
                <a:close/>
              </a:path>
            </a:pathLst>
          </a:custGeom>
          <a:solidFill>
            <a:srgbClr val="58DFDF"/>
          </a:solidFill>
        </p:spPr>
        <p:txBody>
          <a:bodyPr wrap="square" lIns="0" tIns="0" rIns="0" bIns="0" rtlCol="0">
            <a:noAutofit/>
          </a:bodyPr>
          <a:lstStyle/>
          <a:p>
            <a:endParaRPr/>
          </a:p>
        </p:txBody>
      </p:sp>
      <p:sp>
        <p:nvSpPr>
          <p:cNvPr id="5633" name="object 5633"/>
          <p:cNvSpPr/>
          <p:nvPr/>
        </p:nvSpPr>
        <p:spPr>
          <a:xfrm>
            <a:off x="7298435" y="3870960"/>
            <a:ext cx="161544" cy="161544"/>
          </a:xfrm>
          <a:custGeom>
            <a:avLst/>
            <a:gdLst/>
            <a:ahLst/>
            <a:cxnLst/>
            <a:rect l="l" t="t" r="r" b="b"/>
            <a:pathLst>
              <a:path w="161544" h="161544">
                <a:moveTo>
                  <a:pt x="0" y="161543"/>
                </a:moveTo>
                <a:lnTo>
                  <a:pt x="161544" y="0"/>
                </a:lnTo>
              </a:path>
            </a:pathLst>
          </a:custGeom>
          <a:ln w="762">
            <a:solidFill>
              <a:srgbClr val="58DFDF"/>
            </a:solidFill>
          </a:ln>
        </p:spPr>
        <p:txBody>
          <a:bodyPr wrap="square" lIns="0" tIns="0" rIns="0" bIns="0" rtlCol="0">
            <a:noAutofit/>
          </a:bodyPr>
          <a:lstStyle/>
          <a:p>
            <a:endParaRPr/>
          </a:p>
        </p:txBody>
      </p:sp>
      <p:sp>
        <p:nvSpPr>
          <p:cNvPr id="5634" name="object 5634"/>
          <p:cNvSpPr/>
          <p:nvPr/>
        </p:nvSpPr>
        <p:spPr>
          <a:xfrm>
            <a:off x="7289292" y="3826763"/>
            <a:ext cx="166878" cy="183642"/>
          </a:xfrm>
          <a:custGeom>
            <a:avLst/>
            <a:gdLst/>
            <a:ahLst/>
            <a:cxnLst/>
            <a:rect l="l" t="t" r="r" b="b"/>
            <a:pathLst>
              <a:path w="166877" h="183641">
                <a:moveTo>
                  <a:pt x="5333" y="183642"/>
                </a:moveTo>
                <a:lnTo>
                  <a:pt x="166877" y="21336"/>
                </a:lnTo>
                <a:lnTo>
                  <a:pt x="162305" y="0"/>
                </a:lnTo>
                <a:lnTo>
                  <a:pt x="0" y="161544"/>
                </a:lnTo>
                <a:lnTo>
                  <a:pt x="5333" y="183642"/>
                </a:lnTo>
                <a:close/>
              </a:path>
            </a:pathLst>
          </a:custGeom>
          <a:solidFill>
            <a:srgbClr val="58DFDF"/>
          </a:solidFill>
        </p:spPr>
        <p:txBody>
          <a:bodyPr wrap="square" lIns="0" tIns="0" rIns="0" bIns="0" rtlCol="0">
            <a:noAutofit/>
          </a:bodyPr>
          <a:lstStyle/>
          <a:p>
            <a:endParaRPr/>
          </a:p>
        </p:txBody>
      </p:sp>
      <p:sp>
        <p:nvSpPr>
          <p:cNvPr id="5635" name="object 5635"/>
          <p:cNvSpPr/>
          <p:nvPr/>
        </p:nvSpPr>
        <p:spPr>
          <a:xfrm>
            <a:off x="7294626" y="3848099"/>
            <a:ext cx="161544" cy="162306"/>
          </a:xfrm>
          <a:custGeom>
            <a:avLst/>
            <a:gdLst/>
            <a:ahLst/>
            <a:cxnLst/>
            <a:rect l="l" t="t" r="r" b="b"/>
            <a:pathLst>
              <a:path w="161544" h="162305">
                <a:moveTo>
                  <a:pt x="0" y="162305"/>
                </a:moveTo>
                <a:lnTo>
                  <a:pt x="161544" y="0"/>
                </a:lnTo>
              </a:path>
            </a:pathLst>
          </a:custGeom>
          <a:ln w="762">
            <a:solidFill>
              <a:srgbClr val="58DFDF"/>
            </a:solidFill>
          </a:ln>
        </p:spPr>
        <p:txBody>
          <a:bodyPr wrap="square" lIns="0" tIns="0" rIns="0" bIns="0" rtlCol="0">
            <a:noAutofit/>
          </a:bodyPr>
          <a:lstStyle/>
          <a:p>
            <a:endParaRPr/>
          </a:p>
        </p:txBody>
      </p:sp>
      <p:sp>
        <p:nvSpPr>
          <p:cNvPr id="5636" name="object 5636"/>
          <p:cNvSpPr/>
          <p:nvPr/>
        </p:nvSpPr>
        <p:spPr>
          <a:xfrm>
            <a:off x="7284720" y="3804665"/>
            <a:ext cx="166877" cy="183642"/>
          </a:xfrm>
          <a:custGeom>
            <a:avLst/>
            <a:gdLst/>
            <a:ahLst/>
            <a:cxnLst/>
            <a:rect l="l" t="t" r="r" b="b"/>
            <a:pathLst>
              <a:path w="166877" h="183641">
                <a:moveTo>
                  <a:pt x="4572" y="183641"/>
                </a:moveTo>
                <a:lnTo>
                  <a:pt x="166878" y="22097"/>
                </a:lnTo>
                <a:lnTo>
                  <a:pt x="161544" y="0"/>
                </a:lnTo>
                <a:lnTo>
                  <a:pt x="0" y="162305"/>
                </a:lnTo>
                <a:lnTo>
                  <a:pt x="4572" y="183641"/>
                </a:lnTo>
                <a:close/>
              </a:path>
            </a:pathLst>
          </a:custGeom>
          <a:solidFill>
            <a:srgbClr val="58DFDF"/>
          </a:solidFill>
        </p:spPr>
        <p:txBody>
          <a:bodyPr wrap="square" lIns="0" tIns="0" rIns="0" bIns="0" rtlCol="0">
            <a:noAutofit/>
          </a:bodyPr>
          <a:lstStyle/>
          <a:p>
            <a:endParaRPr/>
          </a:p>
        </p:txBody>
      </p:sp>
      <p:sp>
        <p:nvSpPr>
          <p:cNvPr id="5637" name="object 5637"/>
          <p:cNvSpPr/>
          <p:nvPr/>
        </p:nvSpPr>
        <p:spPr>
          <a:xfrm>
            <a:off x="7289292" y="3826763"/>
            <a:ext cx="162306" cy="161544"/>
          </a:xfrm>
          <a:custGeom>
            <a:avLst/>
            <a:gdLst/>
            <a:ahLst/>
            <a:cxnLst/>
            <a:rect l="l" t="t" r="r" b="b"/>
            <a:pathLst>
              <a:path w="162305" h="161544">
                <a:moveTo>
                  <a:pt x="0" y="161543"/>
                </a:moveTo>
                <a:lnTo>
                  <a:pt x="162306" y="0"/>
                </a:lnTo>
              </a:path>
            </a:pathLst>
          </a:custGeom>
          <a:ln w="762">
            <a:solidFill>
              <a:srgbClr val="58DFDF"/>
            </a:solidFill>
          </a:ln>
        </p:spPr>
        <p:txBody>
          <a:bodyPr wrap="square" lIns="0" tIns="0" rIns="0" bIns="0" rtlCol="0">
            <a:noAutofit/>
          </a:bodyPr>
          <a:lstStyle/>
          <a:p>
            <a:endParaRPr/>
          </a:p>
        </p:txBody>
      </p:sp>
      <p:sp>
        <p:nvSpPr>
          <p:cNvPr id="5638" name="object 5638"/>
          <p:cNvSpPr/>
          <p:nvPr/>
        </p:nvSpPr>
        <p:spPr>
          <a:xfrm>
            <a:off x="7278624" y="3784092"/>
            <a:ext cx="167640" cy="182880"/>
          </a:xfrm>
          <a:custGeom>
            <a:avLst/>
            <a:gdLst/>
            <a:ahLst/>
            <a:cxnLst/>
            <a:rect l="l" t="t" r="r" b="b"/>
            <a:pathLst>
              <a:path w="167640" h="182879">
                <a:moveTo>
                  <a:pt x="6096" y="182879"/>
                </a:moveTo>
                <a:lnTo>
                  <a:pt x="167640" y="20573"/>
                </a:lnTo>
                <a:lnTo>
                  <a:pt x="161544" y="0"/>
                </a:lnTo>
                <a:lnTo>
                  <a:pt x="0" y="161543"/>
                </a:lnTo>
                <a:lnTo>
                  <a:pt x="6096" y="182879"/>
                </a:lnTo>
                <a:close/>
              </a:path>
            </a:pathLst>
          </a:custGeom>
          <a:solidFill>
            <a:srgbClr val="58DEDE"/>
          </a:solidFill>
        </p:spPr>
        <p:txBody>
          <a:bodyPr wrap="square" lIns="0" tIns="0" rIns="0" bIns="0" rtlCol="0">
            <a:noAutofit/>
          </a:bodyPr>
          <a:lstStyle/>
          <a:p>
            <a:endParaRPr/>
          </a:p>
        </p:txBody>
      </p:sp>
      <p:sp>
        <p:nvSpPr>
          <p:cNvPr id="5639" name="object 5639"/>
          <p:cNvSpPr/>
          <p:nvPr/>
        </p:nvSpPr>
        <p:spPr>
          <a:xfrm>
            <a:off x="7284720" y="3804666"/>
            <a:ext cx="161544" cy="162306"/>
          </a:xfrm>
          <a:custGeom>
            <a:avLst/>
            <a:gdLst/>
            <a:ahLst/>
            <a:cxnLst/>
            <a:rect l="l" t="t" r="r" b="b"/>
            <a:pathLst>
              <a:path w="161544" h="162305">
                <a:moveTo>
                  <a:pt x="0" y="162305"/>
                </a:moveTo>
                <a:lnTo>
                  <a:pt x="161544" y="0"/>
                </a:lnTo>
              </a:path>
            </a:pathLst>
          </a:custGeom>
          <a:ln w="762">
            <a:solidFill>
              <a:srgbClr val="58DEDE"/>
            </a:solidFill>
          </a:ln>
        </p:spPr>
        <p:txBody>
          <a:bodyPr wrap="square" lIns="0" tIns="0" rIns="0" bIns="0" rtlCol="0">
            <a:noAutofit/>
          </a:bodyPr>
          <a:lstStyle/>
          <a:p>
            <a:endParaRPr/>
          </a:p>
        </p:txBody>
      </p:sp>
      <p:sp>
        <p:nvSpPr>
          <p:cNvPr id="5640" name="object 5640"/>
          <p:cNvSpPr/>
          <p:nvPr/>
        </p:nvSpPr>
        <p:spPr>
          <a:xfrm>
            <a:off x="7272527" y="3762755"/>
            <a:ext cx="167640" cy="182880"/>
          </a:xfrm>
          <a:custGeom>
            <a:avLst/>
            <a:gdLst/>
            <a:ahLst/>
            <a:cxnLst/>
            <a:rect l="l" t="t" r="r" b="b"/>
            <a:pathLst>
              <a:path w="167640" h="182879">
                <a:moveTo>
                  <a:pt x="6096" y="182879"/>
                </a:moveTo>
                <a:lnTo>
                  <a:pt x="167640" y="21335"/>
                </a:lnTo>
                <a:lnTo>
                  <a:pt x="161544" y="0"/>
                </a:lnTo>
                <a:lnTo>
                  <a:pt x="0" y="161543"/>
                </a:lnTo>
                <a:lnTo>
                  <a:pt x="6096" y="182879"/>
                </a:lnTo>
                <a:close/>
              </a:path>
            </a:pathLst>
          </a:custGeom>
          <a:solidFill>
            <a:srgbClr val="57DEDE"/>
          </a:solidFill>
        </p:spPr>
        <p:txBody>
          <a:bodyPr wrap="square" lIns="0" tIns="0" rIns="0" bIns="0" rtlCol="0">
            <a:noAutofit/>
          </a:bodyPr>
          <a:lstStyle/>
          <a:p>
            <a:endParaRPr/>
          </a:p>
        </p:txBody>
      </p:sp>
      <p:sp>
        <p:nvSpPr>
          <p:cNvPr id="5641" name="object 5641"/>
          <p:cNvSpPr/>
          <p:nvPr/>
        </p:nvSpPr>
        <p:spPr>
          <a:xfrm>
            <a:off x="7278623" y="3784091"/>
            <a:ext cx="161544" cy="161544"/>
          </a:xfrm>
          <a:custGeom>
            <a:avLst/>
            <a:gdLst/>
            <a:ahLst/>
            <a:cxnLst/>
            <a:rect l="l" t="t" r="r" b="b"/>
            <a:pathLst>
              <a:path w="161544" h="161544">
                <a:moveTo>
                  <a:pt x="0" y="161544"/>
                </a:moveTo>
                <a:lnTo>
                  <a:pt x="161544" y="0"/>
                </a:lnTo>
              </a:path>
            </a:pathLst>
          </a:custGeom>
          <a:ln w="762">
            <a:solidFill>
              <a:srgbClr val="57DEDE"/>
            </a:solidFill>
          </a:ln>
        </p:spPr>
        <p:txBody>
          <a:bodyPr wrap="square" lIns="0" tIns="0" rIns="0" bIns="0" rtlCol="0">
            <a:noAutofit/>
          </a:bodyPr>
          <a:lstStyle/>
          <a:p>
            <a:endParaRPr/>
          </a:p>
        </p:txBody>
      </p:sp>
      <p:sp>
        <p:nvSpPr>
          <p:cNvPr id="5642" name="object 5642"/>
          <p:cNvSpPr/>
          <p:nvPr/>
        </p:nvSpPr>
        <p:spPr>
          <a:xfrm>
            <a:off x="7265669" y="3742181"/>
            <a:ext cx="168402" cy="182118"/>
          </a:xfrm>
          <a:custGeom>
            <a:avLst/>
            <a:gdLst/>
            <a:ahLst/>
            <a:cxnLst/>
            <a:rect l="l" t="t" r="r" b="b"/>
            <a:pathLst>
              <a:path w="168401" h="182117">
                <a:moveTo>
                  <a:pt x="6857" y="182117"/>
                </a:moveTo>
                <a:lnTo>
                  <a:pt x="168401" y="20573"/>
                </a:lnTo>
                <a:lnTo>
                  <a:pt x="162305" y="0"/>
                </a:lnTo>
                <a:lnTo>
                  <a:pt x="0" y="161543"/>
                </a:lnTo>
                <a:lnTo>
                  <a:pt x="6857" y="182117"/>
                </a:lnTo>
                <a:close/>
              </a:path>
            </a:pathLst>
          </a:custGeom>
          <a:solidFill>
            <a:srgbClr val="58DDDD"/>
          </a:solidFill>
        </p:spPr>
        <p:txBody>
          <a:bodyPr wrap="square" lIns="0" tIns="0" rIns="0" bIns="0" rtlCol="0">
            <a:noAutofit/>
          </a:bodyPr>
          <a:lstStyle/>
          <a:p>
            <a:endParaRPr/>
          </a:p>
        </p:txBody>
      </p:sp>
      <p:sp>
        <p:nvSpPr>
          <p:cNvPr id="5643" name="object 5643"/>
          <p:cNvSpPr/>
          <p:nvPr/>
        </p:nvSpPr>
        <p:spPr>
          <a:xfrm>
            <a:off x="7272527" y="3762755"/>
            <a:ext cx="161544" cy="161544"/>
          </a:xfrm>
          <a:custGeom>
            <a:avLst/>
            <a:gdLst/>
            <a:ahLst/>
            <a:cxnLst/>
            <a:rect l="l" t="t" r="r" b="b"/>
            <a:pathLst>
              <a:path w="161544" h="161544">
                <a:moveTo>
                  <a:pt x="0" y="161543"/>
                </a:moveTo>
                <a:lnTo>
                  <a:pt x="161544" y="0"/>
                </a:lnTo>
              </a:path>
            </a:pathLst>
          </a:custGeom>
          <a:ln w="762">
            <a:solidFill>
              <a:srgbClr val="58DDDD"/>
            </a:solidFill>
          </a:ln>
        </p:spPr>
        <p:txBody>
          <a:bodyPr wrap="square" lIns="0" tIns="0" rIns="0" bIns="0" rtlCol="0">
            <a:noAutofit/>
          </a:bodyPr>
          <a:lstStyle/>
          <a:p>
            <a:endParaRPr/>
          </a:p>
        </p:txBody>
      </p:sp>
      <p:sp>
        <p:nvSpPr>
          <p:cNvPr id="5644" name="object 5644"/>
          <p:cNvSpPr/>
          <p:nvPr/>
        </p:nvSpPr>
        <p:spPr>
          <a:xfrm>
            <a:off x="7258812" y="3722370"/>
            <a:ext cx="169164" cy="181356"/>
          </a:xfrm>
          <a:custGeom>
            <a:avLst/>
            <a:gdLst/>
            <a:ahLst/>
            <a:cxnLst/>
            <a:rect l="l" t="t" r="r" b="b"/>
            <a:pathLst>
              <a:path w="169164" h="181355">
                <a:moveTo>
                  <a:pt x="6857" y="181356"/>
                </a:moveTo>
                <a:lnTo>
                  <a:pt x="169163" y="19812"/>
                </a:lnTo>
                <a:lnTo>
                  <a:pt x="161543" y="0"/>
                </a:lnTo>
                <a:lnTo>
                  <a:pt x="0" y="161544"/>
                </a:lnTo>
                <a:lnTo>
                  <a:pt x="6857" y="181356"/>
                </a:lnTo>
                <a:close/>
              </a:path>
            </a:pathLst>
          </a:custGeom>
          <a:solidFill>
            <a:srgbClr val="58DDDD"/>
          </a:solidFill>
        </p:spPr>
        <p:txBody>
          <a:bodyPr wrap="square" lIns="0" tIns="0" rIns="0" bIns="0" rtlCol="0">
            <a:noAutofit/>
          </a:bodyPr>
          <a:lstStyle/>
          <a:p>
            <a:endParaRPr/>
          </a:p>
        </p:txBody>
      </p:sp>
      <p:sp>
        <p:nvSpPr>
          <p:cNvPr id="5645" name="object 5645"/>
          <p:cNvSpPr/>
          <p:nvPr/>
        </p:nvSpPr>
        <p:spPr>
          <a:xfrm>
            <a:off x="7265670" y="3742182"/>
            <a:ext cx="162306" cy="161544"/>
          </a:xfrm>
          <a:custGeom>
            <a:avLst/>
            <a:gdLst/>
            <a:ahLst/>
            <a:cxnLst/>
            <a:rect l="l" t="t" r="r" b="b"/>
            <a:pathLst>
              <a:path w="162305" h="161544">
                <a:moveTo>
                  <a:pt x="0" y="161543"/>
                </a:moveTo>
                <a:lnTo>
                  <a:pt x="162306" y="0"/>
                </a:lnTo>
              </a:path>
            </a:pathLst>
          </a:custGeom>
          <a:ln w="762">
            <a:solidFill>
              <a:srgbClr val="58DDDD"/>
            </a:solidFill>
          </a:ln>
        </p:spPr>
        <p:txBody>
          <a:bodyPr wrap="square" lIns="0" tIns="0" rIns="0" bIns="0" rtlCol="0">
            <a:noAutofit/>
          </a:bodyPr>
          <a:lstStyle/>
          <a:p>
            <a:endParaRPr/>
          </a:p>
        </p:txBody>
      </p:sp>
      <p:sp>
        <p:nvSpPr>
          <p:cNvPr id="5646" name="object 5646"/>
          <p:cNvSpPr/>
          <p:nvPr/>
        </p:nvSpPr>
        <p:spPr>
          <a:xfrm>
            <a:off x="7251191" y="3702558"/>
            <a:ext cx="169164" cy="181356"/>
          </a:xfrm>
          <a:custGeom>
            <a:avLst/>
            <a:gdLst/>
            <a:ahLst/>
            <a:cxnLst/>
            <a:rect l="l" t="t" r="r" b="b"/>
            <a:pathLst>
              <a:path w="169164" h="181355">
                <a:moveTo>
                  <a:pt x="7620" y="181355"/>
                </a:moveTo>
                <a:lnTo>
                  <a:pt x="169164" y="19811"/>
                </a:lnTo>
                <a:lnTo>
                  <a:pt x="161544" y="0"/>
                </a:lnTo>
                <a:lnTo>
                  <a:pt x="0" y="161543"/>
                </a:lnTo>
                <a:lnTo>
                  <a:pt x="7620" y="181355"/>
                </a:lnTo>
                <a:close/>
              </a:path>
            </a:pathLst>
          </a:custGeom>
          <a:solidFill>
            <a:srgbClr val="58DCDC"/>
          </a:solidFill>
        </p:spPr>
        <p:txBody>
          <a:bodyPr wrap="square" lIns="0" tIns="0" rIns="0" bIns="0" rtlCol="0">
            <a:noAutofit/>
          </a:bodyPr>
          <a:lstStyle/>
          <a:p>
            <a:endParaRPr/>
          </a:p>
        </p:txBody>
      </p:sp>
      <p:sp>
        <p:nvSpPr>
          <p:cNvPr id="5647" name="object 5647"/>
          <p:cNvSpPr/>
          <p:nvPr/>
        </p:nvSpPr>
        <p:spPr>
          <a:xfrm>
            <a:off x="7258811" y="3722370"/>
            <a:ext cx="161544" cy="161544"/>
          </a:xfrm>
          <a:custGeom>
            <a:avLst/>
            <a:gdLst/>
            <a:ahLst/>
            <a:cxnLst/>
            <a:rect l="l" t="t" r="r" b="b"/>
            <a:pathLst>
              <a:path w="161544" h="161544">
                <a:moveTo>
                  <a:pt x="0" y="161544"/>
                </a:moveTo>
                <a:lnTo>
                  <a:pt x="161544" y="0"/>
                </a:lnTo>
              </a:path>
            </a:pathLst>
          </a:custGeom>
          <a:ln w="762">
            <a:solidFill>
              <a:srgbClr val="58DCDC"/>
            </a:solidFill>
          </a:ln>
        </p:spPr>
        <p:txBody>
          <a:bodyPr wrap="square" lIns="0" tIns="0" rIns="0" bIns="0" rtlCol="0">
            <a:noAutofit/>
          </a:bodyPr>
          <a:lstStyle/>
          <a:p>
            <a:endParaRPr/>
          </a:p>
        </p:txBody>
      </p:sp>
      <p:sp>
        <p:nvSpPr>
          <p:cNvPr id="5648" name="object 5648"/>
          <p:cNvSpPr/>
          <p:nvPr/>
        </p:nvSpPr>
        <p:spPr>
          <a:xfrm>
            <a:off x="7243572" y="3683507"/>
            <a:ext cx="169164" cy="180594"/>
          </a:xfrm>
          <a:custGeom>
            <a:avLst/>
            <a:gdLst/>
            <a:ahLst/>
            <a:cxnLst/>
            <a:rect l="l" t="t" r="r" b="b"/>
            <a:pathLst>
              <a:path w="169164" h="180594">
                <a:moveTo>
                  <a:pt x="7620" y="180594"/>
                </a:moveTo>
                <a:lnTo>
                  <a:pt x="169164" y="19050"/>
                </a:lnTo>
                <a:lnTo>
                  <a:pt x="161544" y="0"/>
                </a:lnTo>
                <a:lnTo>
                  <a:pt x="0" y="161544"/>
                </a:lnTo>
                <a:lnTo>
                  <a:pt x="7620" y="180594"/>
                </a:lnTo>
                <a:close/>
              </a:path>
            </a:pathLst>
          </a:custGeom>
          <a:solidFill>
            <a:srgbClr val="57DBDB"/>
          </a:solidFill>
        </p:spPr>
        <p:txBody>
          <a:bodyPr wrap="square" lIns="0" tIns="0" rIns="0" bIns="0" rtlCol="0">
            <a:noAutofit/>
          </a:bodyPr>
          <a:lstStyle/>
          <a:p>
            <a:endParaRPr/>
          </a:p>
        </p:txBody>
      </p:sp>
      <p:sp>
        <p:nvSpPr>
          <p:cNvPr id="5649" name="object 5649"/>
          <p:cNvSpPr/>
          <p:nvPr/>
        </p:nvSpPr>
        <p:spPr>
          <a:xfrm>
            <a:off x="7251192" y="3702557"/>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5650" name="object 5650"/>
          <p:cNvSpPr/>
          <p:nvPr/>
        </p:nvSpPr>
        <p:spPr>
          <a:xfrm>
            <a:off x="7235190" y="3665219"/>
            <a:ext cx="169926" cy="179832"/>
          </a:xfrm>
          <a:custGeom>
            <a:avLst/>
            <a:gdLst/>
            <a:ahLst/>
            <a:cxnLst/>
            <a:rect l="l" t="t" r="r" b="b"/>
            <a:pathLst>
              <a:path w="169925" h="179832">
                <a:moveTo>
                  <a:pt x="8381" y="179831"/>
                </a:moveTo>
                <a:lnTo>
                  <a:pt x="169925" y="18287"/>
                </a:lnTo>
                <a:lnTo>
                  <a:pt x="161543" y="0"/>
                </a:lnTo>
                <a:lnTo>
                  <a:pt x="0" y="161543"/>
                </a:lnTo>
                <a:lnTo>
                  <a:pt x="8381" y="179831"/>
                </a:lnTo>
                <a:close/>
              </a:path>
            </a:pathLst>
          </a:custGeom>
          <a:solidFill>
            <a:srgbClr val="57DBDB"/>
          </a:solidFill>
        </p:spPr>
        <p:txBody>
          <a:bodyPr wrap="square" lIns="0" tIns="0" rIns="0" bIns="0" rtlCol="0">
            <a:noAutofit/>
          </a:bodyPr>
          <a:lstStyle/>
          <a:p>
            <a:endParaRPr/>
          </a:p>
        </p:txBody>
      </p:sp>
      <p:sp>
        <p:nvSpPr>
          <p:cNvPr id="5651" name="object 5651"/>
          <p:cNvSpPr/>
          <p:nvPr/>
        </p:nvSpPr>
        <p:spPr>
          <a:xfrm>
            <a:off x="7243572" y="3683507"/>
            <a:ext cx="161544" cy="161544"/>
          </a:xfrm>
          <a:custGeom>
            <a:avLst/>
            <a:gdLst/>
            <a:ahLst/>
            <a:cxnLst/>
            <a:rect l="l" t="t" r="r" b="b"/>
            <a:pathLst>
              <a:path w="161544" h="161544">
                <a:moveTo>
                  <a:pt x="0" y="161544"/>
                </a:moveTo>
                <a:lnTo>
                  <a:pt x="161544" y="0"/>
                </a:lnTo>
              </a:path>
            </a:pathLst>
          </a:custGeom>
          <a:ln w="762">
            <a:solidFill>
              <a:srgbClr val="57DBDB"/>
            </a:solidFill>
          </a:ln>
        </p:spPr>
        <p:txBody>
          <a:bodyPr wrap="square" lIns="0" tIns="0" rIns="0" bIns="0" rtlCol="0">
            <a:noAutofit/>
          </a:bodyPr>
          <a:lstStyle/>
          <a:p>
            <a:endParaRPr/>
          </a:p>
        </p:txBody>
      </p:sp>
      <p:sp>
        <p:nvSpPr>
          <p:cNvPr id="5652" name="object 5652"/>
          <p:cNvSpPr/>
          <p:nvPr/>
        </p:nvSpPr>
        <p:spPr>
          <a:xfrm>
            <a:off x="7226807" y="3647694"/>
            <a:ext cx="169926" cy="179070"/>
          </a:xfrm>
          <a:custGeom>
            <a:avLst/>
            <a:gdLst/>
            <a:ahLst/>
            <a:cxnLst/>
            <a:rect l="l" t="t" r="r" b="b"/>
            <a:pathLst>
              <a:path w="169925" h="179070">
                <a:moveTo>
                  <a:pt x="8381" y="179070"/>
                </a:moveTo>
                <a:lnTo>
                  <a:pt x="169925" y="17526"/>
                </a:lnTo>
                <a:lnTo>
                  <a:pt x="161543" y="0"/>
                </a:lnTo>
                <a:lnTo>
                  <a:pt x="0" y="161544"/>
                </a:lnTo>
                <a:lnTo>
                  <a:pt x="8381" y="179070"/>
                </a:lnTo>
                <a:close/>
              </a:path>
            </a:pathLst>
          </a:custGeom>
          <a:solidFill>
            <a:srgbClr val="57DADA"/>
          </a:solidFill>
        </p:spPr>
        <p:txBody>
          <a:bodyPr wrap="square" lIns="0" tIns="0" rIns="0" bIns="0" rtlCol="0">
            <a:noAutofit/>
          </a:bodyPr>
          <a:lstStyle/>
          <a:p>
            <a:endParaRPr/>
          </a:p>
        </p:txBody>
      </p:sp>
      <p:sp>
        <p:nvSpPr>
          <p:cNvPr id="5653" name="object 5653"/>
          <p:cNvSpPr/>
          <p:nvPr/>
        </p:nvSpPr>
        <p:spPr>
          <a:xfrm>
            <a:off x="7235189" y="3665220"/>
            <a:ext cx="161544" cy="161544"/>
          </a:xfrm>
          <a:custGeom>
            <a:avLst/>
            <a:gdLst/>
            <a:ahLst/>
            <a:cxnLst/>
            <a:rect l="l" t="t" r="r" b="b"/>
            <a:pathLst>
              <a:path w="161544" h="161544">
                <a:moveTo>
                  <a:pt x="0" y="161544"/>
                </a:moveTo>
                <a:lnTo>
                  <a:pt x="161544" y="0"/>
                </a:lnTo>
              </a:path>
            </a:pathLst>
          </a:custGeom>
          <a:ln w="762">
            <a:solidFill>
              <a:srgbClr val="57DADA"/>
            </a:solidFill>
          </a:ln>
        </p:spPr>
        <p:txBody>
          <a:bodyPr wrap="square" lIns="0" tIns="0" rIns="0" bIns="0" rtlCol="0">
            <a:noAutofit/>
          </a:bodyPr>
          <a:lstStyle/>
          <a:p>
            <a:endParaRPr/>
          </a:p>
        </p:txBody>
      </p:sp>
      <p:sp>
        <p:nvSpPr>
          <p:cNvPr id="5654" name="object 5654"/>
          <p:cNvSpPr/>
          <p:nvPr/>
        </p:nvSpPr>
        <p:spPr>
          <a:xfrm>
            <a:off x="7218425" y="3630930"/>
            <a:ext cx="169926" cy="178308"/>
          </a:xfrm>
          <a:custGeom>
            <a:avLst/>
            <a:gdLst/>
            <a:ahLst/>
            <a:cxnLst/>
            <a:rect l="l" t="t" r="r" b="b"/>
            <a:pathLst>
              <a:path w="169925" h="178308">
                <a:moveTo>
                  <a:pt x="8381" y="178308"/>
                </a:moveTo>
                <a:lnTo>
                  <a:pt x="169925" y="16764"/>
                </a:lnTo>
                <a:lnTo>
                  <a:pt x="161543" y="0"/>
                </a:lnTo>
                <a:lnTo>
                  <a:pt x="0" y="161544"/>
                </a:lnTo>
                <a:lnTo>
                  <a:pt x="8381" y="178308"/>
                </a:lnTo>
                <a:close/>
              </a:path>
            </a:pathLst>
          </a:custGeom>
          <a:solidFill>
            <a:srgbClr val="56D8D8"/>
          </a:solidFill>
        </p:spPr>
        <p:txBody>
          <a:bodyPr wrap="square" lIns="0" tIns="0" rIns="0" bIns="0" rtlCol="0">
            <a:noAutofit/>
          </a:bodyPr>
          <a:lstStyle/>
          <a:p>
            <a:endParaRPr/>
          </a:p>
        </p:txBody>
      </p:sp>
      <p:sp>
        <p:nvSpPr>
          <p:cNvPr id="5655" name="object 5655"/>
          <p:cNvSpPr/>
          <p:nvPr/>
        </p:nvSpPr>
        <p:spPr>
          <a:xfrm>
            <a:off x="7226807" y="3647694"/>
            <a:ext cx="161544" cy="161544"/>
          </a:xfrm>
          <a:custGeom>
            <a:avLst/>
            <a:gdLst/>
            <a:ahLst/>
            <a:cxnLst/>
            <a:rect l="l" t="t" r="r" b="b"/>
            <a:pathLst>
              <a:path w="161544" h="161544">
                <a:moveTo>
                  <a:pt x="0" y="161543"/>
                </a:moveTo>
                <a:lnTo>
                  <a:pt x="161544" y="0"/>
                </a:lnTo>
              </a:path>
            </a:pathLst>
          </a:custGeom>
          <a:ln w="762">
            <a:solidFill>
              <a:srgbClr val="56D8D8"/>
            </a:solidFill>
          </a:ln>
        </p:spPr>
        <p:txBody>
          <a:bodyPr wrap="square" lIns="0" tIns="0" rIns="0" bIns="0" rtlCol="0">
            <a:noAutofit/>
          </a:bodyPr>
          <a:lstStyle/>
          <a:p>
            <a:endParaRPr/>
          </a:p>
        </p:txBody>
      </p:sp>
      <p:sp>
        <p:nvSpPr>
          <p:cNvPr id="5656" name="object 5656"/>
          <p:cNvSpPr/>
          <p:nvPr/>
        </p:nvSpPr>
        <p:spPr>
          <a:xfrm>
            <a:off x="7209282" y="3614927"/>
            <a:ext cx="170688" cy="177546"/>
          </a:xfrm>
          <a:custGeom>
            <a:avLst/>
            <a:gdLst/>
            <a:ahLst/>
            <a:cxnLst/>
            <a:rect l="l" t="t" r="r" b="b"/>
            <a:pathLst>
              <a:path w="170688" h="177546">
                <a:moveTo>
                  <a:pt x="9144" y="177545"/>
                </a:moveTo>
                <a:lnTo>
                  <a:pt x="170688" y="16001"/>
                </a:lnTo>
                <a:lnTo>
                  <a:pt x="161544" y="0"/>
                </a:lnTo>
                <a:lnTo>
                  <a:pt x="0" y="162305"/>
                </a:lnTo>
                <a:lnTo>
                  <a:pt x="9144" y="177545"/>
                </a:lnTo>
                <a:close/>
              </a:path>
            </a:pathLst>
          </a:custGeom>
          <a:solidFill>
            <a:srgbClr val="55D7D7"/>
          </a:solidFill>
        </p:spPr>
        <p:txBody>
          <a:bodyPr wrap="square" lIns="0" tIns="0" rIns="0" bIns="0" rtlCol="0">
            <a:noAutofit/>
          </a:bodyPr>
          <a:lstStyle/>
          <a:p>
            <a:endParaRPr/>
          </a:p>
        </p:txBody>
      </p:sp>
      <p:sp>
        <p:nvSpPr>
          <p:cNvPr id="5657" name="object 5657"/>
          <p:cNvSpPr/>
          <p:nvPr/>
        </p:nvSpPr>
        <p:spPr>
          <a:xfrm>
            <a:off x="7218426" y="3630929"/>
            <a:ext cx="161544" cy="161544"/>
          </a:xfrm>
          <a:custGeom>
            <a:avLst/>
            <a:gdLst/>
            <a:ahLst/>
            <a:cxnLst/>
            <a:rect l="l" t="t" r="r" b="b"/>
            <a:pathLst>
              <a:path w="161544" h="161544">
                <a:moveTo>
                  <a:pt x="0" y="161543"/>
                </a:moveTo>
                <a:lnTo>
                  <a:pt x="161544" y="0"/>
                </a:lnTo>
              </a:path>
            </a:pathLst>
          </a:custGeom>
          <a:ln w="762">
            <a:solidFill>
              <a:srgbClr val="55D7D7"/>
            </a:solidFill>
          </a:ln>
        </p:spPr>
        <p:txBody>
          <a:bodyPr wrap="square" lIns="0" tIns="0" rIns="0" bIns="0" rtlCol="0">
            <a:noAutofit/>
          </a:bodyPr>
          <a:lstStyle/>
          <a:p>
            <a:endParaRPr/>
          </a:p>
        </p:txBody>
      </p:sp>
      <p:sp>
        <p:nvSpPr>
          <p:cNvPr id="5658" name="object 5658"/>
          <p:cNvSpPr/>
          <p:nvPr/>
        </p:nvSpPr>
        <p:spPr>
          <a:xfrm>
            <a:off x="7200138" y="3600449"/>
            <a:ext cx="170688" cy="176784"/>
          </a:xfrm>
          <a:custGeom>
            <a:avLst/>
            <a:gdLst/>
            <a:ahLst/>
            <a:cxnLst/>
            <a:rect l="l" t="t" r="r" b="b"/>
            <a:pathLst>
              <a:path w="170688" h="176784">
                <a:moveTo>
                  <a:pt x="9144" y="176784"/>
                </a:moveTo>
                <a:lnTo>
                  <a:pt x="170688" y="14478"/>
                </a:lnTo>
                <a:lnTo>
                  <a:pt x="161544" y="0"/>
                </a:lnTo>
                <a:lnTo>
                  <a:pt x="0" y="161544"/>
                </a:lnTo>
                <a:lnTo>
                  <a:pt x="9144" y="176784"/>
                </a:lnTo>
                <a:close/>
              </a:path>
            </a:pathLst>
          </a:custGeom>
          <a:solidFill>
            <a:srgbClr val="55D6D6"/>
          </a:solidFill>
        </p:spPr>
        <p:txBody>
          <a:bodyPr wrap="square" lIns="0" tIns="0" rIns="0" bIns="0" rtlCol="0">
            <a:noAutofit/>
          </a:bodyPr>
          <a:lstStyle/>
          <a:p>
            <a:endParaRPr/>
          </a:p>
        </p:txBody>
      </p:sp>
      <p:sp>
        <p:nvSpPr>
          <p:cNvPr id="5659" name="object 5659"/>
          <p:cNvSpPr/>
          <p:nvPr/>
        </p:nvSpPr>
        <p:spPr>
          <a:xfrm>
            <a:off x="7209282" y="3614927"/>
            <a:ext cx="161544" cy="162306"/>
          </a:xfrm>
          <a:custGeom>
            <a:avLst/>
            <a:gdLst/>
            <a:ahLst/>
            <a:cxnLst/>
            <a:rect l="l" t="t" r="r" b="b"/>
            <a:pathLst>
              <a:path w="161544" h="162305">
                <a:moveTo>
                  <a:pt x="0" y="162306"/>
                </a:moveTo>
                <a:lnTo>
                  <a:pt x="161544" y="0"/>
                </a:lnTo>
              </a:path>
            </a:pathLst>
          </a:custGeom>
          <a:ln w="762">
            <a:solidFill>
              <a:srgbClr val="55D6D6"/>
            </a:solidFill>
          </a:ln>
        </p:spPr>
        <p:txBody>
          <a:bodyPr wrap="square" lIns="0" tIns="0" rIns="0" bIns="0" rtlCol="0">
            <a:noAutofit/>
          </a:bodyPr>
          <a:lstStyle/>
          <a:p>
            <a:endParaRPr/>
          </a:p>
        </p:txBody>
      </p:sp>
      <p:sp>
        <p:nvSpPr>
          <p:cNvPr id="5660" name="object 5660"/>
          <p:cNvSpPr/>
          <p:nvPr/>
        </p:nvSpPr>
        <p:spPr>
          <a:xfrm>
            <a:off x="7204710" y="3608069"/>
            <a:ext cx="166116" cy="169164"/>
          </a:xfrm>
          <a:custGeom>
            <a:avLst/>
            <a:gdLst/>
            <a:ahLst/>
            <a:cxnLst/>
            <a:rect l="l" t="t" r="r" b="b"/>
            <a:pathLst>
              <a:path w="166116" h="169163">
                <a:moveTo>
                  <a:pt x="4572" y="169163"/>
                </a:moveTo>
                <a:lnTo>
                  <a:pt x="166116" y="6857"/>
                </a:lnTo>
                <a:lnTo>
                  <a:pt x="161544" y="0"/>
                </a:lnTo>
                <a:lnTo>
                  <a:pt x="0" y="161543"/>
                </a:lnTo>
                <a:lnTo>
                  <a:pt x="4572" y="169163"/>
                </a:lnTo>
                <a:close/>
              </a:path>
            </a:pathLst>
          </a:custGeom>
          <a:solidFill>
            <a:srgbClr val="55D6D6"/>
          </a:solidFill>
        </p:spPr>
        <p:txBody>
          <a:bodyPr wrap="square" lIns="0" tIns="0" rIns="0" bIns="0" rtlCol="0">
            <a:noAutofit/>
          </a:bodyPr>
          <a:lstStyle/>
          <a:p>
            <a:endParaRPr/>
          </a:p>
        </p:txBody>
      </p:sp>
      <p:sp>
        <p:nvSpPr>
          <p:cNvPr id="5661" name="object 5661"/>
          <p:cNvSpPr/>
          <p:nvPr/>
        </p:nvSpPr>
        <p:spPr>
          <a:xfrm>
            <a:off x="7200138" y="3600450"/>
            <a:ext cx="166116" cy="169164"/>
          </a:xfrm>
          <a:custGeom>
            <a:avLst/>
            <a:gdLst/>
            <a:ahLst/>
            <a:cxnLst/>
            <a:rect l="l" t="t" r="r" b="b"/>
            <a:pathLst>
              <a:path w="166116" h="169163">
                <a:moveTo>
                  <a:pt x="4572" y="169163"/>
                </a:moveTo>
                <a:lnTo>
                  <a:pt x="166116" y="7619"/>
                </a:lnTo>
                <a:lnTo>
                  <a:pt x="161544" y="0"/>
                </a:lnTo>
                <a:lnTo>
                  <a:pt x="0" y="161543"/>
                </a:lnTo>
                <a:lnTo>
                  <a:pt x="4572" y="169163"/>
                </a:lnTo>
                <a:close/>
              </a:path>
            </a:pathLst>
          </a:custGeom>
          <a:solidFill>
            <a:srgbClr val="54D5D5"/>
          </a:solidFill>
        </p:spPr>
        <p:txBody>
          <a:bodyPr wrap="square" lIns="0" tIns="0" rIns="0" bIns="0" rtlCol="0">
            <a:noAutofit/>
          </a:bodyPr>
          <a:lstStyle/>
          <a:p>
            <a:endParaRPr/>
          </a:p>
        </p:txBody>
      </p:sp>
      <p:sp>
        <p:nvSpPr>
          <p:cNvPr id="5662" name="object 5662"/>
          <p:cNvSpPr/>
          <p:nvPr/>
        </p:nvSpPr>
        <p:spPr>
          <a:xfrm>
            <a:off x="7190994" y="3585972"/>
            <a:ext cx="170688" cy="176022"/>
          </a:xfrm>
          <a:custGeom>
            <a:avLst/>
            <a:gdLst/>
            <a:ahLst/>
            <a:cxnLst/>
            <a:rect l="l" t="t" r="r" b="b"/>
            <a:pathLst>
              <a:path w="170688" h="176022">
                <a:moveTo>
                  <a:pt x="9144" y="176022"/>
                </a:moveTo>
                <a:lnTo>
                  <a:pt x="170688" y="14478"/>
                </a:lnTo>
                <a:lnTo>
                  <a:pt x="161544" y="0"/>
                </a:lnTo>
                <a:lnTo>
                  <a:pt x="0" y="162306"/>
                </a:lnTo>
                <a:lnTo>
                  <a:pt x="9144" y="176022"/>
                </a:lnTo>
                <a:close/>
              </a:path>
            </a:pathLst>
          </a:custGeom>
          <a:solidFill>
            <a:srgbClr val="54D4D4"/>
          </a:solidFill>
        </p:spPr>
        <p:txBody>
          <a:bodyPr wrap="square" lIns="0" tIns="0" rIns="0" bIns="0" rtlCol="0">
            <a:noAutofit/>
          </a:bodyPr>
          <a:lstStyle/>
          <a:p>
            <a:endParaRPr/>
          </a:p>
        </p:txBody>
      </p:sp>
      <p:sp>
        <p:nvSpPr>
          <p:cNvPr id="5663" name="object 5663"/>
          <p:cNvSpPr/>
          <p:nvPr/>
        </p:nvSpPr>
        <p:spPr>
          <a:xfrm>
            <a:off x="7200138" y="3600450"/>
            <a:ext cx="161544" cy="161544"/>
          </a:xfrm>
          <a:custGeom>
            <a:avLst/>
            <a:gdLst/>
            <a:ahLst/>
            <a:cxnLst/>
            <a:rect l="l" t="t" r="r" b="b"/>
            <a:pathLst>
              <a:path w="161544" h="161544">
                <a:moveTo>
                  <a:pt x="0" y="161544"/>
                </a:moveTo>
                <a:lnTo>
                  <a:pt x="161544" y="0"/>
                </a:lnTo>
              </a:path>
            </a:pathLst>
          </a:custGeom>
          <a:ln w="762">
            <a:solidFill>
              <a:srgbClr val="54D4D4"/>
            </a:solidFill>
          </a:ln>
        </p:spPr>
        <p:txBody>
          <a:bodyPr wrap="square" lIns="0" tIns="0" rIns="0" bIns="0" rtlCol="0">
            <a:noAutofit/>
          </a:bodyPr>
          <a:lstStyle/>
          <a:p>
            <a:endParaRPr/>
          </a:p>
        </p:txBody>
      </p:sp>
      <p:sp>
        <p:nvSpPr>
          <p:cNvPr id="5664" name="object 5664"/>
          <p:cNvSpPr/>
          <p:nvPr/>
        </p:nvSpPr>
        <p:spPr>
          <a:xfrm>
            <a:off x="7181088" y="3573017"/>
            <a:ext cx="171450" cy="175260"/>
          </a:xfrm>
          <a:custGeom>
            <a:avLst/>
            <a:gdLst/>
            <a:ahLst/>
            <a:cxnLst/>
            <a:rect l="l" t="t" r="r" b="b"/>
            <a:pathLst>
              <a:path w="171450" h="175260">
                <a:moveTo>
                  <a:pt x="9905" y="175260"/>
                </a:moveTo>
                <a:lnTo>
                  <a:pt x="171449" y="12954"/>
                </a:lnTo>
                <a:lnTo>
                  <a:pt x="161543" y="0"/>
                </a:lnTo>
                <a:lnTo>
                  <a:pt x="0" y="161544"/>
                </a:lnTo>
                <a:lnTo>
                  <a:pt x="9905" y="175260"/>
                </a:lnTo>
                <a:close/>
              </a:path>
            </a:pathLst>
          </a:custGeom>
          <a:solidFill>
            <a:srgbClr val="53D3D3"/>
          </a:solidFill>
        </p:spPr>
        <p:txBody>
          <a:bodyPr wrap="square" lIns="0" tIns="0" rIns="0" bIns="0" rtlCol="0">
            <a:noAutofit/>
          </a:bodyPr>
          <a:lstStyle/>
          <a:p>
            <a:endParaRPr/>
          </a:p>
        </p:txBody>
      </p:sp>
      <p:sp>
        <p:nvSpPr>
          <p:cNvPr id="5665" name="object 5665"/>
          <p:cNvSpPr/>
          <p:nvPr/>
        </p:nvSpPr>
        <p:spPr>
          <a:xfrm>
            <a:off x="7190994" y="3585971"/>
            <a:ext cx="161544" cy="162306"/>
          </a:xfrm>
          <a:custGeom>
            <a:avLst/>
            <a:gdLst/>
            <a:ahLst/>
            <a:cxnLst/>
            <a:rect l="l" t="t" r="r" b="b"/>
            <a:pathLst>
              <a:path w="161544" h="162305">
                <a:moveTo>
                  <a:pt x="0" y="162305"/>
                </a:moveTo>
                <a:lnTo>
                  <a:pt x="161544" y="0"/>
                </a:lnTo>
              </a:path>
            </a:pathLst>
          </a:custGeom>
          <a:ln w="762">
            <a:solidFill>
              <a:srgbClr val="53D3D3"/>
            </a:solidFill>
          </a:ln>
        </p:spPr>
        <p:txBody>
          <a:bodyPr wrap="square" lIns="0" tIns="0" rIns="0" bIns="0" rtlCol="0">
            <a:noAutofit/>
          </a:bodyPr>
          <a:lstStyle/>
          <a:p>
            <a:endParaRPr/>
          </a:p>
        </p:txBody>
      </p:sp>
      <p:sp>
        <p:nvSpPr>
          <p:cNvPr id="5666" name="object 5666"/>
          <p:cNvSpPr/>
          <p:nvPr/>
        </p:nvSpPr>
        <p:spPr>
          <a:xfrm>
            <a:off x="7185660" y="3579875"/>
            <a:ext cx="166878" cy="168402"/>
          </a:xfrm>
          <a:custGeom>
            <a:avLst/>
            <a:gdLst/>
            <a:ahLst/>
            <a:cxnLst/>
            <a:rect l="l" t="t" r="r" b="b"/>
            <a:pathLst>
              <a:path w="166877" h="168401">
                <a:moveTo>
                  <a:pt x="5333" y="168401"/>
                </a:moveTo>
                <a:lnTo>
                  <a:pt x="166877" y="6095"/>
                </a:lnTo>
                <a:lnTo>
                  <a:pt x="161543" y="0"/>
                </a:lnTo>
                <a:lnTo>
                  <a:pt x="0" y="161543"/>
                </a:lnTo>
                <a:lnTo>
                  <a:pt x="5333" y="168401"/>
                </a:lnTo>
                <a:close/>
              </a:path>
            </a:pathLst>
          </a:custGeom>
          <a:solidFill>
            <a:srgbClr val="53D3D3"/>
          </a:solidFill>
        </p:spPr>
        <p:txBody>
          <a:bodyPr wrap="square" lIns="0" tIns="0" rIns="0" bIns="0" rtlCol="0">
            <a:noAutofit/>
          </a:bodyPr>
          <a:lstStyle/>
          <a:p>
            <a:endParaRPr/>
          </a:p>
        </p:txBody>
      </p:sp>
      <p:sp>
        <p:nvSpPr>
          <p:cNvPr id="5667" name="object 5667"/>
          <p:cNvSpPr/>
          <p:nvPr/>
        </p:nvSpPr>
        <p:spPr>
          <a:xfrm>
            <a:off x="7181088" y="3573018"/>
            <a:ext cx="166116" cy="168402"/>
          </a:xfrm>
          <a:custGeom>
            <a:avLst/>
            <a:gdLst/>
            <a:ahLst/>
            <a:cxnLst/>
            <a:rect l="l" t="t" r="r" b="b"/>
            <a:pathLst>
              <a:path w="166116" h="168401">
                <a:moveTo>
                  <a:pt x="4572" y="168401"/>
                </a:moveTo>
                <a:lnTo>
                  <a:pt x="166116" y="6857"/>
                </a:lnTo>
                <a:lnTo>
                  <a:pt x="161544" y="0"/>
                </a:lnTo>
                <a:lnTo>
                  <a:pt x="0" y="161543"/>
                </a:lnTo>
                <a:lnTo>
                  <a:pt x="4572" y="168401"/>
                </a:lnTo>
                <a:close/>
              </a:path>
            </a:pathLst>
          </a:custGeom>
          <a:solidFill>
            <a:srgbClr val="53D2D2"/>
          </a:solidFill>
        </p:spPr>
        <p:txBody>
          <a:bodyPr wrap="square" lIns="0" tIns="0" rIns="0" bIns="0" rtlCol="0">
            <a:noAutofit/>
          </a:bodyPr>
          <a:lstStyle/>
          <a:p>
            <a:endParaRPr/>
          </a:p>
        </p:txBody>
      </p:sp>
      <p:sp>
        <p:nvSpPr>
          <p:cNvPr id="5668" name="object 5668"/>
          <p:cNvSpPr/>
          <p:nvPr/>
        </p:nvSpPr>
        <p:spPr>
          <a:xfrm>
            <a:off x="7171182" y="3560825"/>
            <a:ext cx="171450" cy="173736"/>
          </a:xfrm>
          <a:custGeom>
            <a:avLst/>
            <a:gdLst/>
            <a:ahLst/>
            <a:cxnLst/>
            <a:rect l="l" t="t" r="r" b="b"/>
            <a:pathLst>
              <a:path w="171450" h="173736">
                <a:moveTo>
                  <a:pt x="9905" y="173736"/>
                </a:moveTo>
                <a:lnTo>
                  <a:pt x="171449" y="12192"/>
                </a:lnTo>
                <a:lnTo>
                  <a:pt x="161543" y="0"/>
                </a:lnTo>
                <a:lnTo>
                  <a:pt x="0" y="161544"/>
                </a:lnTo>
                <a:lnTo>
                  <a:pt x="9905" y="173736"/>
                </a:lnTo>
                <a:close/>
              </a:path>
            </a:pathLst>
          </a:custGeom>
          <a:solidFill>
            <a:srgbClr val="53D2D2"/>
          </a:solidFill>
        </p:spPr>
        <p:txBody>
          <a:bodyPr wrap="square" lIns="0" tIns="0" rIns="0" bIns="0" rtlCol="0">
            <a:noAutofit/>
          </a:bodyPr>
          <a:lstStyle/>
          <a:p>
            <a:endParaRPr/>
          </a:p>
        </p:txBody>
      </p:sp>
      <p:sp>
        <p:nvSpPr>
          <p:cNvPr id="5669" name="object 5669"/>
          <p:cNvSpPr/>
          <p:nvPr/>
        </p:nvSpPr>
        <p:spPr>
          <a:xfrm>
            <a:off x="7181088" y="3573017"/>
            <a:ext cx="161544" cy="161544"/>
          </a:xfrm>
          <a:custGeom>
            <a:avLst/>
            <a:gdLst/>
            <a:ahLst/>
            <a:cxnLst/>
            <a:rect l="l" t="t" r="r" b="b"/>
            <a:pathLst>
              <a:path w="161544" h="161544">
                <a:moveTo>
                  <a:pt x="0" y="161544"/>
                </a:moveTo>
                <a:lnTo>
                  <a:pt x="161544" y="0"/>
                </a:lnTo>
              </a:path>
            </a:pathLst>
          </a:custGeom>
          <a:ln w="762">
            <a:solidFill>
              <a:srgbClr val="53D2D2"/>
            </a:solidFill>
          </a:ln>
        </p:spPr>
        <p:txBody>
          <a:bodyPr wrap="square" lIns="0" tIns="0" rIns="0" bIns="0" rtlCol="0">
            <a:noAutofit/>
          </a:bodyPr>
          <a:lstStyle/>
          <a:p>
            <a:endParaRPr/>
          </a:p>
        </p:txBody>
      </p:sp>
      <p:sp>
        <p:nvSpPr>
          <p:cNvPr id="5670" name="object 5670"/>
          <p:cNvSpPr/>
          <p:nvPr/>
        </p:nvSpPr>
        <p:spPr>
          <a:xfrm>
            <a:off x="7176516" y="3566921"/>
            <a:ext cx="166116" cy="167640"/>
          </a:xfrm>
          <a:custGeom>
            <a:avLst/>
            <a:gdLst/>
            <a:ahLst/>
            <a:cxnLst/>
            <a:rect l="l" t="t" r="r" b="b"/>
            <a:pathLst>
              <a:path w="166116" h="167639">
                <a:moveTo>
                  <a:pt x="4572" y="167639"/>
                </a:moveTo>
                <a:lnTo>
                  <a:pt x="166116" y="6095"/>
                </a:lnTo>
                <a:lnTo>
                  <a:pt x="161544" y="0"/>
                </a:lnTo>
                <a:lnTo>
                  <a:pt x="0" y="161543"/>
                </a:lnTo>
                <a:lnTo>
                  <a:pt x="4572" y="167639"/>
                </a:lnTo>
                <a:close/>
              </a:path>
            </a:pathLst>
          </a:custGeom>
          <a:solidFill>
            <a:srgbClr val="53D2D2"/>
          </a:solidFill>
        </p:spPr>
        <p:txBody>
          <a:bodyPr wrap="square" lIns="0" tIns="0" rIns="0" bIns="0" rtlCol="0">
            <a:noAutofit/>
          </a:bodyPr>
          <a:lstStyle/>
          <a:p>
            <a:endParaRPr/>
          </a:p>
        </p:txBody>
      </p:sp>
      <p:sp>
        <p:nvSpPr>
          <p:cNvPr id="5671" name="object 5671"/>
          <p:cNvSpPr/>
          <p:nvPr/>
        </p:nvSpPr>
        <p:spPr>
          <a:xfrm>
            <a:off x="7171182" y="3560826"/>
            <a:ext cx="166878" cy="167640"/>
          </a:xfrm>
          <a:custGeom>
            <a:avLst/>
            <a:gdLst/>
            <a:ahLst/>
            <a:cxnLst/>
            <a:rect l="l" t="t" r="r" b="b"/>
            <a:pathLst>
              <a:path w="166877" h="167639">
                <a:moveTo>
                  <a:pt x="5333" y="167639"/>
                </a:moveTo>
                <a:lnTo>
                  <a:pt x="166877" y="6095"/>
                </a:lnTo>
                <a:lnTo>
                  <a:pt x="161543" y="0"/>
                </a:lnTo>
                <a:lnTo>
                  <a:pt x="0" y="161543"/>
                </a:lnTo>
                <a:lnTo>
                  <a:pt x="5333" y="167639"/>
                </a:lnTo>
                <a:close/>
              </a:path>
            </a:pathLst>
          </a:custGeom>
          <a:solidFill>
            <a:srgbClr val="52D1D1"/>
          </a:solidFill>
        </p:spPr>
        <p:txBody>
          <a:bodyPr wrap="square" lIns="0" tIns="0" rIns="0" bIns="0" rtlCol="0">
            <a:noAutofit/>
          </a:bodyPr>
          <a:lstStyle/>
          <a:p>
            <a:endParaRPr/>
          </a:p>
        </p:txBody>
      </p:sp>
      <p:sp>
        <p:nvSpPr>
          <p:cNvPr id="5672" name="object 5672"/>
          <p:cNvSpPr/>
          <p:nvPr/>
        </p:nvSpPr>
        <p:spPr>
          <a:xfrm>
            <a:off x="7161276" y="3548634"/>
            <a:ext cx="171450" cy="173736"/>
          </a:xfrm>
          <a:custGeom>
            <a:avLst/>
            <a:gdLst/>
            <a:ahLst/>
            <a:cxnLst/>
            <a:rect l="l" t="t" r="r" b="b"/>
            <a:pathLst>
              <a:path w="171450" h="173736">
                <a:moveTo>
                  <a:pt x="9905" y="173736"/>
                </a:moveTo>
                <a:lnTo>
                  <a:pt x="171449" y="12192"/>
                </a:lnTo>
                <a:lnTo>
                  <a:pt x="161543" y="0"/>
                </a:lnTo>
                <a:lnTo>
                  <a:pt x="0" y="161544"/>
                </a:lnTo>
                <a:lnTo>
                  <a:pt x="9905" y="173736"/>
                </a:lnTo>
                <a:close/>
              </a:path>
            </a:pathLst>
          </a:custGeom>
          <a:solidFill>
            <a:srgbClr val="52D0D0"/>
          </a:solidFill>
        </p:spPr>
        <p:txBody>
          <a:bodyPr wrap="square" lIns="0" tIns="0" rIns="0" bIns="0" rtlCol="0">
            <a:noAutofit/>
          </a:bodyPr>
          <a:lstStyle/>
          <a:p>
            <a:endParaRPr/>
          </a:p>
        </p:txBody>
      </p:sp>
      <p:sp>
        <p:nvSpPr>
          <p:cNvPr id="5673" name="object 5673"/>
          <p:cNvSpPr/>
          <p:nvPr/>
        </p:nvSpPr>
        <p:spPr>
          <a:xfrm>
            <a:off x="7171182" y="3560826"/>
            <a:ext cx="161544" cy="161544"/>
          </a:xfrm>
          <a:custGeom>
            <a:avLst/>
            <a:gdLst/>
            <a:ahLst/>
            <a:cxnLst/>
            <a:rect l="l" t="t" r="r" b="b"/>
            <a:pathLst>
              <a:path w="161544" h="161544">
                <a:moveTo>
                  <a:pt x="0" y="161544"/>
                </a:moveTo>
                <a:lnTo>
                  <a:pt x="161544" y="0"/>
                </a:lnTo>
              </a:path>
            </a:pathLst>
          </a:custGeom>
          <a:ln w="762">
            <a:solidFill>
              <a:srgbClr val="52D0D0"/>
            </a:solidFill>
          </a:ln>
        </p:spPr>
        <p:txBody>
          <a:bodyPr wrap="square" lIns="0" tIns="0" rIns="0" bIns="0" rtlCol="0">
            <a:noAutofit/>
          </a:bodyPr>
          <a:lstStyle/>
          <a:p>
            <a:endParaRPr/>
          </a:p>
        </p:txBody>
      </p:sp>
      <p:sp>
        <p:nvSpPr>
          <p:cNvPr id="5674" name="object 5674"/>
          <p:cNvSpPr/>
          <p:nvPr/>
        </p:nvSpPr>
        <p:spPr>
          <a:xfrm>
            <a:off x="7166610" y="3554730"/>
            <a:ext cx="166116" cy="167640"/>
          </a:xfrm>
          <a:custGeom>
            <a:avLst/>
            <a:gdLst/>
            <a:ahLst/>
            <a:cxnLst/>
            <a:rect l="l" t="t" r="r" b="b"/>
            <a:pathLst>
              <a:path w="166116" h="167639">
                <a:moveTo>
                  <a:pt x="4572" y="167639"/>
                </a:moveTo>
                <a:lnTo>
                  <a:pt x="166116" y="6095"/>
                </a:lnTo>
                <a:lnTo>
                  <a:pt x="161544" y="0"/>
                </a:lnTo>
                <a:lnTo>
                  <a:pt x="0" y="161543"/>
                </a:lnTo>
                <a:lnTo>
                  <a:pt x="4572" y="167639"/>
                </a:lnTo>
                <a:close/>
              </a:path>
            </a:pathLst>
          </a:custGeom>
          <a:solidFill>
            <a:srgbClr val="52D0D0"/>
          </a:solidFill>
        </p:spPr>
        <p:txBody>
          <a:bodyPr wrap="square" lIns="0" tIns="0" rIns="0" bIns="0" rtlCol="0">
            <a:noAutofit/>
          </a:bodyPr>
          <a:lstStyle/>
          <a:p>
            <a:endParaRPr/>
          </a:p>
        </p:txBody>
      </p:sp>
      <p:sp>
        <p:nvSpPr>
          <p:cNvPr id="5675" name="object 5675"/>
          <p:cNvSpPr/>
          <p:nvPr/>
        </p:nvSpPr>
        <p:spPr>
          <a:xfrm>
            <a:off x="7161276" y="3548633"/>
            <a:ext cx="166878" cy="167640"/>
          </a:xfrm>
          <a:custGeom>
            <a:avLst/>
            <a:gdLst/>
            <a:ahLst/>
            <a:cxnLst/>
            <a:rect l="l" t="t" r="r" b="b"/>
            <a:pathLst>
              <a:path w="166877" h="167639">
                <a:moveTo>
                  <a:pt x="5333" y="167639"/>
                </a:moveTo>
                <a:lnTo>
                  <a:pt x="166877" y="6095"/>
                </a:lnTo>
                <a:lnTo>
                  <a:pt x="161543" y="0"/>
                </a:lnTo>
                <a:lnTo>
                  <a:pt x="0" y="161543"/>
                </a:lnTo>
                <a:lnTo>
                  <a:pt x="5333" y="167639"/>
                </a:lnTo>
                <a:close/>
              </a:path>
            </a:pathLst>
          </a:custGeom>
          <a:solidFill>
            <a:srgbClr val="52CFCF"/>
          </a:solidFill>
        </p:spPr>
        <p:txBody>
          <a:bodyPr wrap="square" lIns="0" tIns="0" rIns="0" bIns="0" rtlCol="0">
            <a:noAutofit/>
          </a:bodyPr>
          <a:lstStyle/>
          <a:p>
            <a:endParaRPr/>
          </a:p>
        </p:txBody>
      </p:sp>
      <p:sp>
        <p:nvSpPr>
          <p:cNvPr id="5676" name="object 5676"/>
          <p:cNvSpPr/>
          <p:nvPr/>
        </p:nvSpPr>
        <p:spPr>
          <a:xfrm>
            <a:off x="7150608" y="3537965"/>
            <a:ext cx="172212" cy="172212"/>
          </a:xfrm>
          <a:custGeom>
            <a:avLst/>
            <a:gdLst/>
            <a:ahLst/>
            <a:cxnLst/>
            <a:rect l="l" t="t" r="r" b="b"/>
            <a:pathLst>
              <a:path w="172211" h="172212">
                <a:moveTo>
                  <a:pt x="10668" y="172212"/>
                </a:moveTo>
                <a:lnTo>
                  <a:pt x="172212" y="10668"/>
                </a:lnTo>
                <a:lnTo>
                  <a:pt x="162306" y="0"/>
                </a:lnTo>
                <a:lnTo>
                  <a:pt x="0" y="161544"/>
                </a:lnTo>
                <a:lnTo>
                  <a:pt x="10668" y="172212"/>
                </a:lnTo>
                <a:close/>
              </a:path>
            </a:pathLst>
          </a:custGeom>
          <a:solidFill>
            <a:srgbClr val="52CECE"/>
          </a:solidFill>
        </p:spPr>
        <p:txBody>
          <a:bodyPr wrap="square" lIns="0" tIns="0" rIns="0" bIns="0" rtlCol="0">
            <a:noAutofit/>
          </a:bodyPr>
          <a:lstStyle/>
          <a:p>
            <a:endParaRPr/>
          </a:p>
        </p:txBody>
      </p:sp>
      <p:sp>
        <p:nvSpPr>
          <p:cNvPr id="5677" name="object 5677"/>
          <p:cNvSpPr/>
          <p:nvPr/>
        </p:nvSpPr>
        <p:spPr>
          <a:xfrm>
            <a:off x="7161276" y="3548633"/>
            <a:ext cx="161544" cy="161544"/>
          </a:xfrm>
          <a:custGeom>
            <a:avLst/>
            <a:gdLst/>
            <a:ahLst/>
            <a:cxnLst/>
            <a:rect l="l" t="t" r="r" b="b"/>
            <a:pathLst>
              <a:path w="161544" h="161544">
                <a:moveTo>
                  <a:pt x="0" y="161544"/>
                </a:moveTo>
                <a:lnTo>
                  <a:pt x="161544" y="0"/>
                </a:lnTo>
              </a:path>
            </a:pathLst>
          </a:custGeom>
          <a:ln w="762">
            <a:solidFill>
              <a:srgbClr val="52CECE"/>
            </a:solidFill>
          </a:ln>
        </p:spPr>
        <p:txBody>
          <a:bodyPr wrap="square" lIns="0" tIns="0" rIns="0" bIns="0" rtlCol="0">
            <a:noAutofit/>
          </a:bodyPr>
          <a:lstStyle/>
          <a:p>
            <a:endParaRPr/>
          </a:p>
        </p:txBody>
      </p:sp>
      <p:sp>
        <p:nvSpPr>
          <p:cNvPr id="5678" name="object 5678"/>
          <p:cNvSpPr/>
          <p:nvPr/>
        </p:nvSpPr>
        <p:spPr>
          <a:xfrm>
            <a:off x="7157466" y="3545585"/>
            <a:ext cx="165354" cy="164592"/>
          </a:xfrm>
          <a:custGeom>
            <a:avLst/>
            <a:gdLst/>
            <a:ahLst/>
            <a:cxnLst/>
            <a:rect l="l" t="t" r="r" b="b"/>
            <a:pathLst>
              <a:path w="165353" h="164591">
                <a:moveTo>
                  <a:pt x="3809" y="164591"/>
                </a:moveTo>
                <a:lnTo>
                  <a:pt x="165353" y="3047"/>
                </a:lnTo>
                <a:lnTo>
                  <a:pt x="162305" y="0"/>
                </a:lnTo>
                <a:lnTo>
                  <a:pt x="0" y="161543"/>
                </a:lnTo>
                <a:lnTo>
                  <a:pt x="3809" y="164591"/>
                </a:lnTo>
                <a:close/>
              </a:path>
            </a:pathLst>
          </a:custGeom>
          <a:solidFill>
            <a:srgbClr val="52CECE"/>
          </a:solidFill>
        </p:spPr>
        <p:txBody>
          <a:bodyPr wrap="square" lIns="0" tIns="0" rIns="0" bIns="0" rtlCol="0">
            <a:noAutofit/>
          </a:bodyPr>
          <a:lstStyle/>
          <a:p>
            <a:endParaRPr/>
          </a:p>
        </p:txBody>
      </p:sp>
      <p:sp>
        <p:nvSpPr>
          <p:cNvPr id="5679" name="object 5679"/>
          <p:cNvSpPr/>
          <p:nvPr/>
        </p:nvSpPr>
        <p:spPr>
          <a:xfrm>
            <a:off x="7154418" y="3541775"/>
            <a:ext cx="165354" cy="165354"/>
          </a:xfrm>
          <a:custGeom>
            <a:avLst/>
            <a:gdLst/>
            <a:ahLst/>
            <a:cxnLst/>
            <a:rect l="l" t="t" r="r" b="b"/>
            <a:pathLst>
              <a:path w="165353" h="165353">
                <a:moveTo>
                  <a:pt x="3048" y="165353"/>
                </a:moveTo>
                <a:lnTo>
                  <a:pt x="165354" y="3809"/>
                </a:lnTo>
                <a:lnTo>
                  <a:pt x="161544" y="0"/>
                </a:lnTo>
                <a:lnTo>
                  <a:pt x="0" y="161543"/>
                </a:lnTo>
                <a:lnTo>
                  <a:pt x="3048" y="165353"/>
                </a:lnTo>
                <a:close/>
              </a:path>
            </a:pathLst>
          </a:custGeom>
          <a:solidFill>
            <a:srgbClr val="51CDCD"/>
          </a:solidFill>
        </p:spPr>
        <p:txBody>
          <a:bodyPr wrap="square" lIns="0" tIns="0" rIns="0" bIns="0" rtlCol="0">
            <a:noAutofit/>
          </a:bodyPr>
          <a:lstStyle/>
          <a:p>
            <a:endParaRPr/>
          </a:p>
        </p:txBody>
      </p:sp>
      <p:sp>
        <p:nvSpPr>
          <p:cNvPr id="5680" name="object 5680"/>
          <p:cNvSpPr/>
          <p:nvPr/>
        </p:nvSpPr>
        <p:spPr>
          <a:xfrm>
            <a:off x="7150607" y="3537966"/>
            <a:ext cx="165354" cy="165354"/>
          </a:xfrm>
          <a:custGeom>
            <a:avLst/>
            <a:gdLst/>
            <a:ahLst/>
            <a:cxnLst/>
            <a:rect l="l" t="t" r="r" b="b"/>
            <a:pathLst>
              <a:path w="165353" h="165353">
                <a:moveTo>
                  <a:pt x="3809" y="165353"/>
                </a:moveTo>
                <a:lnTo>
                  <a:pt x="165353" y="3809"/>
                </a:lnTo>
                <a:lnTo>
                  <a:pt x="162305" y="0"/>
                </a:lnTo>
                <a:lnTo>
                  <a:pt x="0" y="161543"/>
                </a:lnTo>
                <a:lnTo>
                  <a:pt x="3809" y="165353"/>
                </a:lnTo>
                <a:close/>
              </a:path>
            </a:pathLst>
          </a:custGeom>
          <a:solidFill>
            <a:srgbClr val="51CBCB"/>
          </a:solidFill>
        </p:spPr>
        <p:txBody>
          <a:bodyPr wrap="square" lIns="0" tIns="0" rIns="0" bIns="0" rtlCol="0">
            <a:noAutofit/>
          </a:bodyPr>
          <a:lstStyle/>
          <a:p>
            <a:endParaRPr/>
          </a:p>
        </p:txBody>
      </p:sp>
      <p:sp>
        <p:nvSpPr>
          <p:cNvPr id="5681" name="object 5681"/>
          <p:cNvSpPr/>
          <p:nvPr/>
        </p:nvSpPr>
        <p:spPr>
          <a:xfrm>
            <a:off x="7140701" y="3528060"/>
            <a:ext cx="172211" cy="171450"/>
          </a:xfrm>
          <a:custGeom>
            <a:avLst/>
            <a:gdLst/>
            <a:ahLst/>
            <a:cxnLst/>
            <a:rect l="l" t="t" r="r" b="b"/>
            <a:pathLst>
              <a:path w="172211" h="171450">
                <a:moveTo>
                  <a:pt x="9905" y="171450"/>
                </a:moveTo>
                <a:lnTo>
                  <a:pt x="172211" y="9905"/>
                </a:lnTo>
                <a:lnTo>
                  <a:pt x="161543" y="0"/>
                </a:lnTo>
                <a:lnTo>
                  <a:pt x="0" y="161544"/>
                </a:lnTo>
                <a:lnTo>
                  <a:pt x="9905" y="171450"/>
                </a:lnTo>
                <a:close/>
              </a:path>
            </a:pathLst>
          </a:custGeom>
          <a:solidFill>
            <a:srgbClr val="51CACA"/>
          </a:solidFill>
        </p:spPr>
        <p:txBody>
          <a:bodyPr wrap="square" lIns="0" tIns="0" rIns="0" bIns="0" rtlCol="0">
            <a:noAutofit/>
          </a:bodyPr>
          <a:lstStyle/>
          <a:p>
            <a:endParaRPr/>
          </a:p>
        </p:txBody>
      </p:sp>
      <p:sp>
        <p:nvSpPr>
          <p:cNvPr id="5682" name="object 5682"/>
          <p:cNvSpPr/>
          <p:nvPr/>
        </p:nvSpPr>
        <p:spPr>
          <a:xfrm>
            <a:off x="7150607" y="3537966"/>
            <a:ext cx="162306" cy="161544"/>
          </a:xfrm>
          <a:custGeom>
            <a:avLst/>
            <a:gdLst/>
            <a:ahLst/>
            <a:cxnLst/>
            <a:rect l="l" t="t" r="r" b="b"/>
            <a:pathLst>
              <a:path w="162305" h="161544">
                <a:moveTo>
                  <a:pt x="0" y="161544"/>
                </a:moveTo>
                <a:lnTo>
                  <a:pt x="162306" y="0"/>
                </a:lnTo>
              </a:path>
            </a:pathLst>
          </a:custGeom>
          <a:ln w="762">
            <a:solidFill>
              <a:srgbClr val="51CACA"/>
            </a:solidFill>
          </a:ln>
        </p:spPr>
        <p:txBody>
          <a:bodyPr wrap="square" lIns="0" tIns="0" rIns="0" bIns="0" rtlCol="0">
            <a:noAutofit/>
          </a:bodyPr>
          <a:lstStyle/>
          <a:p>
            <a:endParaRPr/>
          </a:p>
        </p:txBody>
      </p:sp>
      <p:sp>
        <p:nvSpPr>
          <p:cNvPr id="5683" name="object 5683"/>
          <p:cNvSpPr/>
          <p:nvPr/>
        </p:nvSpPr>
        <p:spPr>
          <a:xfrm>
            <a:off x="7146035" y="3532632"/>
            <a:ext cx="166877" cy="166878"/>
          </a:xfrm>
          <a:custGeom>
            <a:avLst/>
            <a:gdLst/>
            <a:ahLst/>
            <a:cxnLst/>
            <a:rect l="l" t="t" r="r" b="b"/>
            <a:pathLst>
              <a:path w="166877" h="166877">
                <a:moveTo>
                  <a:pt x="4572" y="166877"/>
                </a:moveTo>
                <a:lnTo>
                  <a:pt x="166878" y="5333"/>
                </a:lnTo>
                <a:lnTo>
                  <a:pt x="161544" y="0"/>
                </a:lnTo>
                <a:lnTo>
                  <a:pt x="0" y="162305"/>
                </a:lnTo>
                <a:lnTo>
                  <a:pt x="4572" y="166877"/>
                </a:lnTo>
                <a:close/>
              </a:path>
            </a:pathLst>
          </a:custGeom>
          <a:solidFill>
            <a:srgbClr val="51CACA"/>
          </a:solidFill>
        </p:spPr>
        <p:txBody>
          <a:bodyPr wrap="square" lIns="0" tIns="0" rIns="0" bIns="0" rtlCol="0">
            <a:noAutofit/>
          </a:bodyPr>
          <a:lstStyle/>
          <a:p>
            <a:endParaRPr/>
          </a:p>
        </p:txBody>
      </p:sp>
      <p:sp>
        <p:nvSpPr>
          <p:cNvPr id="5684" name="object 5684"/>
          <p:cNvSpPr/>
          <p:nvPr/>
        </p:nvSpPr>
        <p:spPr>
          <a:xfrm>
            <a:off x="7140701" y="3528060"/>
            <a:ext cx="166878" cy="166878"/>
          </a:xfrm>
          <a:custGeom>
            <a:avLst/>
            <a:gdLst/>
            <a:ahLst/>
            <a:cxnLst/>
            <a:rect l="l" t="t" r="r" b="b"/>
            <a:pathLst>
              <a:path w="166877" h="166877">
                <a:moveTo>
                  <a:pt x="5333" y="166877"/>
                </a:moveTo>
                <a:lnTo>
                  <a:pt x="166877" y="4571"/>
                </a:lnTo>
                <a:lnTo>
                  <a:pt x="161543" y="0"/>
                </a:lnTo>
                <a:lnTo>
                  <a:pt x="0" y="161543"/>
                </a:lnTo>
                <a:lnTo>
                  <a:pt x="5333" y="166877"/>
                </a:lnTo>
                <a:close/>
              </a:path>
            </a:pathLst>
          </a:custGeom>
          <a:solidFill>
            <a:srgbClr val="50C9C9"/>
          </a:solidFill>
        </p:spPr>
        <p:txBody>
          <a:bodyPr wrap="square" lIns="0" tIns="0" rIns="0" bIns="0" rtlCol="0">
            <a:noAutofit/>
          </a:bodyPr>
          <a:lstStyle/>
          <a:p>
            <a:endParaRPr/>
          </a:p>
        </p:txBody>
      </p:sp>
      <p:sp>
        <p:nvSpPr>
          <p:cNvPr id="5685" name="object 5685"/>
          <p:cNvSpPr/>
          <p:nvPr/>
        </p:nvSpPr>
        <p:spPr>
          <a:xfrm>
            <a:off x="7130033" y="3518916"/>
            <a:ext cx="172212" cy="170688"/>
          </a:xfrm>
          <a:custGeom>
            <a:avLst/>
            <a:gdLst/>
            <a:ahLst/>
            <a:cxnLst/>
            <a:rect l="l" t="t" r="r" b="b"/>
            <a:pathLst>
              <a:path w="172211" h="170687">
                <a:moveTo>
                  <a:pt x="10668" y="170687"/>
                </a:moveTo>
                <a:lnTo>
                  <a:pt x="172212" y="9143"/>
                </a:lnTo>
                <a:lnTo>
                  <a:pt x="161544" y="0"/>
                </a:lnTo>
                <a:lnTo>
                  <a:pt x="0" y="161543"/>
                </a:lnTo>
                <a:lnTo>
                  <a:pt x="10668" y="170687"/>
                </a:lnTo>
                <a:close/>
              </a:path>
            </a:pathLst>
          </a:custGeom>
          <a:solidFill>
            <a:srgbClr val="50C8C8"/>
          </a:solidFill>
        </p:spPr>
        <p:txBody>
          <a:bodyPr wrap="square" lIns="0" tIns="0" rIns="0" bIns="0" rtlCol="0">
            <a:noAutofit/>
          </a:bodyPr>
          <a:lstStyle/>
          <a:p>
            <a:endParaRPr/>
          </a:p>
        </p:txBody>
      </p:sp>
      <p:sp>
        <p:nvSpPr>
          <p:cNvPr id="5686" name="object 5686"/>
          <p:cNvSpPr/>
          <p:nvPr/>
        </p:nvSpPr>
        <p:spPr>
          <a:xfrm>
            <a:off x="7140701" y="3528060"/>
            <a:ext cx="161544" cy="161544"/>
          </a:xfrm>
          <a:custGeom>
            <a:avLst/>
            <a:gdLst/>
            <a:ahLst/>
            <a:cxnLst/>
            <a:rect l="l" t="t" r="r" b="b"/>
            <a:pathLst>
              <a:path w="161544" h="161544">
                <a:moveTo>
                  <a:pt x="0" y="161544"/>
                </a:moveTo>
                <a:lnTo>
                  <a:pt x="161544" y="0"/>
                </a:lnTo>
              </a:path>
            </a:pathLst>
          </a:custGeom>
          <a:ln w="762">
            <a:solidFill>
              <a:srgbClr val="50C8C8"/>
            </a:solidFill>
          </a:ln>
        </p:spPr>
        <p:txBody>
          <a:bodyPr wrap="square" lIns="0" tIns="0" rIns="0" bIns="0" rtlCol="0">
            <a:noAutofit/>
          </a:bodyPr>
          <a:lstStyle/>
          <a:p>
            <a:endParaRPr/>
          </a:p>
        </p:txBody>
      </p:sp>
      <p:sp>
        <p:nvSpPr>
          <p:cNvPr id="5687" name="object 5687"/>
          <p:cNvSpPr/>
          <p:nvPr/>
        </p:nvSpPr>
        <p:spPr>
          <a:xfrm>
            <a:off x="7136891" y="3525012"/>
            <a:ext cx="165354" cy="164592"/>
          </a:xfrm>
          <a:custGeom>
            <a:avLst/>
            <a:gdLst/>
            <a:ahLst/>
            <a:cxnLst/>
            <a:rect l="l" t="t" r="r" b="b"/>
            <a:pathLst>
              <a:path w="165353" h="164591">
                <a:moveTo>
                  <a:pt x="3809" y="164591"/>
                </a:moveTo>
                <a:lnTo>
                  <a:pt x="165353" y="3047"/>
                </a:lnTo>
                <a:lnTo>
                  <a:pt x="161543" y="0"/>
                </a:lnTo>
                <a:lnTo>
                  <a:pt x="0" y="161543"/>
                </a:lnTo>
                <a:lnTo>
                  <a:pt x="3809" y="164591"/>
                </a:lnTo>
                <a:close/>
              </a:path>
            </a:pathLst>
          </a:custGeom>
          <a:solidFill>
            <a:srgbClr val="50C8C8"/>
          </a:solidFill>
        </p:spPr>
        <p:txBody>
          <a:bodyPr wrap="square" lIns="0" tIns="0" rIns="0" bIns="0" rtlCol="0">
            <a:noAutofit/>
          </a:bodyPr>
          <a:lstStyle/>
          <a:p>
            <a:endParaRPr/>
          </a:p>
        </p:txBody>
      </p:sp>
      <p:sp>
        <p:nvSpPr>
          <p:cNvPr id="5688" name="object 5688"/>
          <p:cNvSpPr/>
          <p:nvPr/>
        </p:nvSpPr>
        <p:spPr>
          <a:xfrm>
            <a:off x="7133082" y="3521963"/>
            <a:ext cx="165354" cy="164592"/>
          </a:xfrm>
          <a:custGeom>
            <a:avLst/>
            <a:gdLst/>
            <a:ahLst/>
            <a:cxnLst/>
            <a:rect l="l" t="t" r="r" b="b"/>
            <a:pathLst>
              <a:path w="165353" h="164591">
                <a:moveTo>
                  <a:pt x="3809" y="164591"/>
                </a:moveTo>
                <a:lnTo>
                  <a:pt x="165353" y="3047"/>
                </a:lnTo>
                <a:lnTo>
                  <a:pt x="161543" y="0"/>
                </a:lnTo>
                <a:lnTo>
                  <a:pt x="0" y="161543"/>
                </a:lnTo>
                <a:lnTo>
                  <a:pt x="3809" y="164591"/>
                </a:lnTo>
                <a:close/>
              </a:path>
            </a:pathLst>
          </a:custGeom>
          <a:solidFill>
            <a:srgbClr val="4FC7C7"/>
          </a:solidFill>
        </p:spPr>
        <p:txBody>
          <a:bodyPr wrap="square" lIns="0" tIns="0" rIns="0" bIns="0" rtlCol="0">
            <a:noAutofit/>
          </a:bodyPr>
          <a:lstStyle/>
          <a:p>
            <a:endParaRPr/>
          </a:p>
        </p:txBody>
      </p:sp>
      <p:sp>
        <p:nvSpPr>
          <p:cNvPr id="5689" name="object 5689"/>
          <p:cNvSpPr/>
          <p:nvPr/>
        </p:nvSpPr>
        <p:spPr>
          <a:xfrm>
            <a:off x="7130034" y="3518915"/>
            <a:ext cx="164592" cy="164592"/>
          </a:xfrm>
          <a:custGeom>
            <a:avLst/>
            <a:gdLst/>
            <a:ahLst/>
            <a:cxnLst/>
            <a:rect l="l" t="t" r="r" b="b"/>
            <a:pathLst>
              <a:path w="164592" h="164591">
                <a:moveTo>
                  <a:pt x="3048" y="164591"/>
                </a:moveTo>
                <a:lnTo>
                  <a:pt x="164592" y="3047"/>
                </a:lnTo>
                <a:lnTo>
                  <a:pt x="161544" y="0"/>
                </a:lnTo>
                <a:lnTo>
                  <a:pt x="0" y="161543"/>
                </a:lnTo>
                <a:lnTo>
                  <a:pt x="3048" y="164591"/>
                </a:lnTo>
                <a:close/>
              </a:path>
            </a:pathLst>
          </a:custGeom>
          <a:solidFill>
            <a:srgbClr val="4FC6C6"/>
          </a:solidFill>
        </p:spPr>
        <p:txBody>
          <a:bodyPr wrap="square" lIns="0" tIns="0" rIns="0" bIns="0" rtlCol="0">
            <a:noAutofit/>
          </a:bodyPr>
          <a:lstStyle/>
          <a:p>
            <a:endParaRPr/>
          </a:p>
        </p:txBody>
      </p:sp>
      <p:sp>
        <p:nvSpPr>
          <p:cNvPr id="5690" name="object 5690"/>
          <p:cNvSpPr/>
          <p:nvPr/>
        </p:nvSpPr>
        <p:spPr>
          <a:xfrm>
            <a:off x="7118603" y="3510534"/>
            <a:ext cx="172974" cy="169926"/>
          </a:xfrm>
          <a:custGeom>
            <a:avLst/>
            <a:gdLst/>
            <a:ahLst/>
            <a:cxnLst/>
            <a:rect l="l" t="t" r="r" b="b"/>
            <a:pathLst>
              <a:path w="172974" h="169925">
                <a:moveTo>
                  <a:pt x="11429" y="169925"/>
                </a:moveTo>
                <a:lnTo>
                  <a:pt x="172973" y="8381"/>
                </a:lnTo>
                <a:lnTo>
                  <a:pt x="161543" y="0"/>
                </a:lnTo>
                <a:lnTo>
                  <a:pt x="0" y="161543"/>
                </a:lnTo>
                <a:lnTo>
                  <a:pt x="11429" y="169925"/>
                </a:lnTo>
                <a:close/>
              </a:path>
            </a:pathLst>
          </a:custGeom>
          <a:solidFill>
            <a:srgbClr val="4FC5C5"/>
          </a:solidFill>
        </p:spPr>
        <p:txBody>
          <a:bodyPr wrap="square" lIns="0" tIns="0" rIns="0" bIns="0" rtlCol="0">
            <a:noAutofit/>
          </a:bodyPr>
          <a:lstStyle/>
          <a:p>
            <a:endParaRPr/>
          </a:p>
        </p:txBody>
      </p:sp>
      <p:sp>
        <p:nvSpPr>
          <p:cNvPr id="5691" name="object 5691"/>
          <p:cNvSpPr/>
          <p:nvPr/>
        </p:nvSpPr>
        <p:spPr>
          <a:xfrm>
            <a:off x="7130033" y="3518916"/>
            <a:ext cx="161544" cy="161544"/>
          </a:xfrm>
          <a:custGeom>
            <a:avLst/>
            <a:gdLst/>
            <a:ahLst/>
            <a:cxnLst/>
            <a:rect l="l" t="t" r="r" b="b"/>
            <a:pathLst>
              <a:path w="161544" h="161544">
                <a:moveTo>
                  <a:pt x="0" y="161544"/>
                </a:moveTo>
                <a:lnTo>
                  <a:pt x="161544" y="0"/>
                </a:lnTo>
              </a:path>
            </a:pathLst>
          </a:custGeom>
          <a:ln w="762">
            <a:solidFill>
              <a:srgbClr val="4FC5C5"/>
            </a:solidFill>
          </a:ln>
        </p:spPr>
        <p:txBody>
          <a:bodyPr wrap="square" lIns="0" tIns="0" rIns="0" bIns="0" rtlCol="0">
            <a:noAutofit/>
          </a:bodyPr>
          <a:lstStyle/>
          <a:p>
            <a:endParaRPr/>
          </a:p>
        </p:txBody>
      </p:sp>
      <p:sp>
        <p:nvSpPr>
          <p:cNvPr id="5692" name="object 5692"/>
          <p:cNvSpPr/>
          <p:nvPr/>
        </p:nvSpPr>
        <p:spPr>
          <a:xfrm>
            <a:off x="7126223" y="3515868"/>
            <a:ext cx="165354" cy="164592"/>
          </a:xfrm>
          <a:custGeom>
            <a:avLst/>
            <a:gdLst/>
            <a:ahLst/>
            <a:cxnLst/>
            <a:rect l="l" t="t" r="r" b="b"/>
            <a:pathLst>
              <a:path w="165353" h="164591">
                <a:moveTo>
                  <a:pt x="3809" y="164591"/>
                </a:moveTo>
                <a:lnTo>
                  <a:pt x="165353" y="3047"/>
                </a:lnTo>
                <a:lnTo>
                  <a:pt x="161543" y="0"/>
                </a:lnTo>
                <a:lnTo>
                  <a:pt x="0" y="161543"/>
                </a:lnTo>
                <a:lnTo>
                  <a:pt x="3809" y="164591"/>
                </a:lnTo>
                <a:close/>
              </a:path>
            </a:pathLst>
          </a:custGeom>
          <a:solidFill>
            <a:srgbClr val="4FC5C5"/>
          </a:solidFill>
        </p:spPr>
        <p:txBody>
          <a:bodyPr wrap="square" lIns="0" tIns="0" rIns="0" bIns="0" rtlCol="0">
            <a:noAutofit/>
          </a:bodyPr>
          <a:lstStyle/>
          <a:p>
            <a:endParaRPr/>
          </a:p>
        </p:txBody>
      </p:sp>
      <p:sp>
        <p:nvSpPr>
          <p:cNvPr id="5693" name="object 5693"/>
          <p:cNvSpPr/>
          <p:nvPr/>
        </p:nvSpPr>
        <p:spPr>
          <a:xfrm>
            <a:off x="7122413" y="3512819"/>
            <a:ext cx="165354" cy="164592"/>
          </a:xfrm>
          <a:custGeom>
            <a:avLst/>
            <a:gdLst/>
            <a:ahLst/>
            <a:cxnLst/>
            <a:rect l="l" t="t" r="r" b="b"/>
            <a:pathLst>
              <a:path w="165353" h="164591">
                <a:moveTo>
                  <a:pt x="3809" y="164591"/>
                </a:moveTo>
                <a:lnTo>
                  <a:pt x="165353" y="3047"/>
                </a:lnTo>
                <a:lnTo>
                  <a:pt x="161543" y="0"/>
                </a:lnTo>
                <a:lnTo>
                  <a:pt x="0" y="162305"/>
                </a:lnTo>
                <a:lnTo>
                  <a:pt x="3809" y="164591"/>
                </a:lnTo>
                <a:close/>
              </a:path>
            </a:pathLst>
          </a:custGeom>
          <a:solidFill>
            <a:srgbClr val="4EC5C5"/>
          </a:solidFill>
        </p:spPr>
        <p:txBody>
          <a:bodyPr wrap="square" lIns="0" tIns="0" rIns="0" bIns="0" rtlCol="0">
            <a:noAutofit/>
          </a:bodyPr>
          <a:lstStyle/>
          <a:p>
            <a:endParaRPr/>
          </a:p>
        </p:txBody>
      </p:sp>
      <p:sp>
        <p:nvSpPr>
          <p:cNvPr id="5694" name="object 5694"/>
          <p:cNvSpPr/>
          <p:nvPr/>
        </p:nvSpPr>
        <p:spPr>
          <a:xfrm>
            <a:off x="7118604" y="3510534"/>
            <a:ext cx="165354" cy="164592"/>
          </a:xfrm>
          <a:custGeom>
            <a:avLst/>
            <a:gdLst/>
            <a:ahLst/>
            <a:cxnLst/>
            <a:rect l="l" t="t" r="r" b="b"/>
            <a:pathLst>
              <a:path w="165353" h="164591">
                <a:moveTo>
                  <a:pt x="3809" y="164591"/>
                </a:moveTo>
                <a:lnTo>
                  <a:pt x="165353" y="2285"/>
                </a:lnTo>
                <a:lnTo>
                  <a:pt x="161543" y="0"/>
                </a:lnTo>
                <a:lnTo>
                  <a:pt x="0" y="161543"/>
                </a:lnTo>
                <a:lnTo>
                  <a:pt x="3809" y="164591"/>
                </a:lnTo>
                <a:close/>
              </a:path>
            </a:pathLst>
          </a:custGeom>
          <a:solidFill>
            <a:srgbClr val="4EC4C4"/>
          </a:solidFill>
        </p:spPr>
        <p:txBody>
          <a:bodyPr wrap="square" lIns="0" tIns="0" rIns="0" bIns="0" rtlCol="0">
            <a:noAutofit/>
          </a:bodyPr>
          <a:lstStyle/>
          <a:p>
            <a:endParaRPr/>
          </a:p>
        </p:txBody>
      </p:sp>
      <p:sp>
        <p:nvSpPr>
          <p:cNvPr id="5695" name="object 5695"/>
          <p:cNvSpPr/>
          <p:nvPr/>
        </p:nvSpPr>
        <p:spPr>
          <a:xfrm>
            <a:off x="7107936" y="3502913"/>
            <a:ext cx="172212" cy="169164"/>
          </a:xfrm>
          <a:custGeom>
            <a:avLst/>
            <a:gdLst/>
            <a:ahLst/>
            <a:cxnLst/>
            <a:rect l="l" t="t" r="r" b="b"/>
            <a:pathLst>
              <a:path w="172211" h="169163">
                <a:moveTo>
                  <a:pt x="10668" y="169163"/>
                </a:moveTo>
                <a:lnTo>
                  <a:pt x="172212" y="7619"/>
                </a:lnTo>
                <a:lnTo>
                  <a:pt x="161544" y="0"/>
                </a:lnTo>
                <a:lnTo>
                  <a:pt x="0" y="161543"/>
                </a:lnTo>
                <a:lnTo>
                  <a:pt x="10668" y="169163"/>
                </a:lnTo>
                <a:close/>
              </a:path>
            </a:pathLst>
          </a:custGeom>
          <a:solidFill>
            <a:srgbClr val="4EC3C3"/>
          </a:solidFill>
        </p:spPr>
        <p:txBody>
          <a:bodyPr wrap="square" lIns="0" tIns="0" rIns="0" bIns="0" rtlCol="0">
            <a:noAutofit/>
          </a:bodyPr>
          <a:lstStyle/>
          <a:p>
            <a:endParaRPr/>
          </a:p>
        </p:txBody>
      </p:sp>
      <p:sp>
        <p:nvSpPr>
          <p:cNvPr id="5696" name="object 5696"/>
          <p:cNvSpPr/>
          <p:nvPr/>
        </p:nvSpPr>
        <p:spPr>
          <a:xfrm>
            <a:off x="7118604" y="3510533"/>
            <a:ext cx="161544" cy="161544"/>
          </a:xfrm>
          <a:custGeom>
            <a:avLst/>
            <a:gdLst/>
            <a:ahLst/>
            <a:cxnLst/>
            <a:rect l="l" t="t" r="r" b="b"/>
            <a:pathLst>
              <a:path w="161544" h="161544">
                <a:moveTo>
                  <a:pt x="0" y="161544"/>
                </a:moveTo>
                <a:lnTo>
                  <a:pt x="161544" y="0"/>
                </a:lnTo>
              </a:path>
            </a:pathLst>
          </a:custGeom>
          <a:ln w="762">
            <a:solidFill>
              <a:srgbClr val="4EC3C3"/>
            </a:solidFill>
          </a:ln>
        </p:spPr>
        <p:txBody>
          <a:bodyPr wrap="square" lIns="0" tIns="0" rIns="0" bIns="0" rtlCol="0">
            <a:noAutofit/>
          </a:bodyPr>
          <a:lstStyle/>
          <a:p>
            <a:endParaRPr/>
          </a:p>
        </p:txBody>
      </p:sp>
      <p:sp>
        <p:nvSpPr>
          <p:cNvPr id="5697" name="object 5697"/>
          <p:cNvSpPr/>
          <p:nvPr/>
        </p:nvSpPr>
        <p:spPr>
          <a:xfrm>
            <a:off x="7116318" y="3508247"/>
            <a:ext cx="163830" cy="163830"/>
          </a:xfrm>
          <a:custGeom>
            <a:avLst/>
            <a:gdLst/>
            <a:ahLst/>
            <a:cxnLst/>
            <a:rect l="l" t="t" r="r" b="b"/>
            <a:pathLst>
              <a:path w="163829" h="163829">
                <a:moveTo>
                  <a:pt x="2285" y="163829"/>
                </a:moveTo>
                <a:lnTo>
                  <a:pt x="163829" y="2285"/>
                </a:lnTo>
                <a:lnTo>
                  <a:pt x="161543" y="0"/>
                </a:lnTo>
                <a:lnTo>
                  <a:pt x="0" y="161543"/>
                </a:lnTo>
                <a:lnTo>
                  <a:pt x="2285" y="163829"/>
                </a:lnTo>
                <a:close/>
              </a:path>
            </a:pathLst>
          </a:custGeom>
          <a:solidFill>
            <a:srgbClr val="4EC3C3"/>
          </a:solidFill>
        </p:spPr>
        <p:txBody>
          <a:bodyPr wrap="square" lIns="0" tIns="0" rIns="0" bIns="0" rtlCol="0">
            <a:noAutofit/>
          </a:bodyPr>
          <a:lstStyle/>
          <a:p>
            <a:endParaRPr/>
          </a:p>
        </p:txBody>
      </p:sp>
      <p:sp>
        <p:nvSpPr>
          <p:cNvPr id="5698" name="object 5698"/>
          <p:cNvSpPr/>
          <p:nvPr/>
        </p:nvSpPr>
        <p:spPr>
          <a:xfrm>
            <a:off x="7113269" y="3506724"/>
            <a:ext cx="164592" cy="163068"/>
          </a:xfrm>
          <a:custGeom>
            <a:avLst/>
            <a:gdLst/>
            <a:ahLst/>
            <a:cxnLst/>
            <a:rect l="l" t="t" r="r" b="b"/>
            <a:pathLst>
              <a:path w="164592" h="163067">
                <a:moveTo>
                  <a:pt x="3048" y="163067"/>
                </a:moveTo>
                <a:lnTo>
                  <a:pt x="164592" y="1523"/>
                </a:lnTo>
                <a:lnTo>
                  <a:pt x="161544" y="0"/>
                </a:lnTo>
                <a:lnTo>
                  <a:pt x="0" y="161543"/>
                </a:lnTo>
                <a:lnTo>
                  <a:pt x="3048" y="163067"/>
                </a:lnTo>
                <a:close/>
              </a:path>
            </a:pathLst>
          </a:custGeom>
          <a:solidFill>
            <a:srgbClr val="4DC2C2"/>
          </a:solidFill>
        </p:spPr>
        <p:txBody>
          <a:bodyPr wrap="square" lIns="0" tIns="0" rIns="0" bIns="0" rtlCol="0">
            <a:noAutofit/>
          </a:bodyPr>
          <a:lstStyle/>
          <a:p>
            <a:endParaRPr/>
          </a:p>
        </p:txBody>
      </p:sp>
      <p:sp>
        <p:nvSpPr>
          <p:cNvPr id="5699" name="object 5699"/>
          <p:cNvSpPr/>
          <p:nvPr/>
        </p:nvSpPr>
        <p:spPr>
          <a:xfrm>
            <a:off x="7110222" y="3504437"/>
            <a:ext cx="164592" cy="163830"/>
          </a:xfrm>
          <a:custGeom>
            <a:avLst/>
            <a:gdLst/>
            <a:ahLst/>
            <a:cxnLst/>
            <a:rect l="l" t="t" r="r" b="b"/>
            <a:pathLst>
              <a:path w="164592" h="163829">
                <a:moveTo>
                  <a:pt x="3048" y="163829"/>
                </a:moveTo>
                <a:lnTo>
                  <a:pt x="164592" y="2285"/>
                </a:lnTo>
                <a:lnTo>
                  <a:pt x="162306" y="0"/>
                </a:lnTo>
                <a:lnTo>
                  <a:pt x="0" y="161543"/>
                </a:lnTo>
                <a:lnTo>
                  <a:pt x="3048" y="163829"/>
                </a:lnTo>
                <a:close/>
              </a:path>
            </a:pathLst>
          </a:custGeom>
          <a:solidFill>
            <a:srgbClr val="4DC1C1"/>
          </a:solidFill>
        </p:spPr>
        <p:txBody>
          <a:bodyPr wrap="square" lIns="0" tIns="0" rIns="0" bIns="0" rtlCol="0">
            <a:noAutofit/>
          </a:bodyPr>
          <a:lstStyle/>
          <a:p>
            <a:endParaRPr/>
          </a:p>
        </p:txBody>
      </p:sp>
      <p:sp>
        <p:nvSpPr>
          <p:cNvPr id="5700" name="object 5700"/>
          <p:cNvSpPr/>
          <p:nvPr/>
        </p:nvSpPr>
        <p:spPr>
          <a:xfrm>
            <a:off x="7107936" y="3502914"/>
            <a:ext cx="164592" cy="163068"/>
          </a:xfrm>
          <a:custGeom>
            <a:avLst/>
            <a:gdLst/>
            <a:ahLst/>
            <a:cxnLst/>
            <a:rect l="l" t="t" r="r" b="b"/>
            <a:pathLst>
              <a:path w="164592" h="163067">
                <a:moveTo>
                  <a:pt x="2285" y="163067"/>
                </a:moveTo>
                <a:lnTo>
                  <a:pt x="164591" y="1523"/>
                </a:lnTo>
                <a:lnTo>
                  <a:pt x="161543" y="0"/>
                </a:lnTo>
                <a:lnTo>
                  <a:pt x="0" y="161543"/>
                </a:lnTo>
                <a:lnTo>
                  <a:pt x="2285" y="163067"/>
                </a:lnTo>
                <a:close/>
              </a:path>
            </a:pathLst>
          </a:custGeom>
          <a:solidFill>
            <a:srgbClr val="4CBFC0"/>
          </a:solidFill>
        </p:spPr>
        <p:txBody>
          <a:bodyPr wrap="square" lIns="0" tIns="0" rIns="0" bIns="0" rtlCol="0">
            <a:noAutofit/>
          </a:bodyPr>
          <a:lstStyle/>
          <a:p>
            <a:endParaRPr/>
          </a:p>
        </p:txBody>
      </p:sp>
      <p:sp>
        <p:nvSpPr>
          <p:cNvPr id="5701" name="object 5701"/>
          <p:cNvSpPr/>
          <p:nvPr/>
        </p:nvSpPr>
        <p:spPr>
          <a:xfrm>
            <a:off x="7096505" y="3496055"/>
            <a:ext cx="172974" cy="168402"/>
          </a:xfrm>
          <a:custGeom>
            <a:avLst/>
            <a:gdLst/>
            <a:ahLst/>
            <a:cxnLst/>
            <a:rect l="l" t="t" r="r" b="b"/>
            <a:pathLst>
              <a:path w="172974" h="168401">
                <a:moveTo>
                  <a:pt x="11429" y="168401"/>
                </a:moveTo>
                <a:lnTo>
                  <a:pt x="172973" y="6857"/>
                </a:lnTo>
                <a:lnTo>
                  <a:pt x="161543" y="0"/>
                </a:lnTo>
                <a:lnTo>
                  <a:pt x="0" y="161543"/>
                </a:lnTo>
                <a:lnTo>
                  <a:pt x="11429" y="168401"/>
                </a:lnTo>
                <a:close/>
              </a:path>
            </a:pathLst>
          </a:custGeom>
          <a:solidFill>
            <a:srgbClr val="4CBEBE"/>
          </a:solidFill>
        </p:spPr>
        <p:txBody>
          <a:bodyPr wrap="square" lIns="0" tIns="0" rIns="0" bIns="0" rtlCol="0">
            <a:noAutofit/>
          </a:bodyPr>
          <a:lstStyle/>
          <a:p>
            <a:endParaRPr/>
          </a:p>
        </p:txBody>
      </p:sp>
      <p:sp>
        <p:nvSpPr>
          <p:cNvPr id="5702" name="object 5702"/>
          <p:cNvSpPr/>
          <p:nvPr/>
        </p:nvSpPr>
        <p:spPr>
          <a:xfrm>
            <a:off x="7107935" y="3502913"/>
            <a:ext cx="161544" cy="161544"/>
          </a:xfrm>
          <a:custGeom>
            <a:avLst/>
            <a:gdLst/>
            <a:ahLst/>
            <a:cxnLst/>
            <a:rect l="l" t="t" r="r" b="b"/>
            <a:pathLst>
              <a:path w="161544" h="161544">
                <a:moveTo>
                  <a:pt x="0" y="161544"/>
                </a:moveTo>
                <a:lnTo>
                  <a:pt x="161544" y="0"/>
                </a:lnTo>
              </a:path>
            </a:pathLst>
          </a:custGeom>
          <a:ln w="762">
            <a:solidFill>
              <a:srgbClr val="4CBEBE"/>
            </a:solidFill>
          </a:ln>
        </p:spPr>
        <p:txBody>
          <a:bodyPr wrap="square" lIns="0" tIns="0" rIns="0" bIns="0" rtlCol="0">
            <a:noAutofit/>
          </a:bodyPr>
          <a:lstStyle/>
          <a:p>
            <a:endParaRPr/>
          </a:p>
        </p:txBody>
      </p:sp>
      <p:sp>
        <p:nvSpPr>
          <p:cNvPr id="5703" name="object 5703"/>
          <p:cNvSpPr/>
          <p:nvPr/>
        </p:nvSpPr>
        <p:spPr>
          <a:xfrm>
            <a:off x="7096505" y="3657599"/>
            <a:ext cx="217817" cy="1124712"/>
          </a:xfrm>
          <a:custGeom>
            <a:avLst/>
            <a:gdLst/>
            <a:ahLst/>
            <a:cxnLst/>
            <a:rect l="l" t="t" r="r" b="b"/>
            <a:pathLst>
              <a:path w="217817" h="1124712">
                <a:moveTo>
                  <a:pt x="0" y="31242"/>
                </a:moveTo>
                <a:lnTo>
                  <a:pt x="16763" y="48768"/>
                </a:lnTo>
                <a:lnTo>
                  <a:pt x="27953" y="62492"/>
                </a:lnTo>
                <a:lnTo>
                  <a:pt x="38243" y="77633"/>
                </a:lnTo>
                <a:lnTo>
                  <a:pt x="47671" y="94053"/>
                </a:lnTo>
                <a:lnTo>
                  <a:pt x="56278" y="111612"/>
                </a:lnTo>
                <a:lnTo>
                  <a:pt x="64102" y="130173"/>
                </a:lnTo>
                <a:lnTo>
                  <a:pt x="71183" y="149596"/>
                </a:lnTo>
                <a:lnTo>
                  <a:pt x="77561" y="169742"/>
                </a:lnTo>
                <a:lnTo>
                  <a:pt x="83274" y="190473"/>
                </a:lnTo>
                <a:lnTo>
                  <a:pt x="88362" y="211649"/>
                </a:lnTo>
                <a:lnTo>
                  <a:pt x="92863" y="233133"/>
                </a:lnTo>
                <a:lnTo>
                  <a:pt x="96819" y="254786"/>
                </a:lnTo>
                <a:lnTo>
                  <a:pt x="100267" y="276468"/>
                </a:lnTo>
                <a:lnTo>
                  <a:pt x="103246" y="298041"/>
                </a:lnTo>
                <a:lnTo>
                  <a:pt x="105797" y="319366"/>
                </a:lnTo>
                <a:lnTo>
                  <a:pt x="107959" y="340304"/>
                </a:lnTo>
                <a:lnTo>
                  <a:pt x="109770" y="360717"/>
                </a:lnTo>
                <a:lnTo>
                  <a:pt x="111271" y="380466"/>
                </a:lnTo>
                <a:lnTo>
                  <a:pt x="112499" y="399412"/>
                </a:lnTo>
                <a:lnTo>
                  <a:pt x="113496" y="417416"/>
                </a:lnTo>
                <a:lnTo>
                  <a:pt x="115061" y="473964"/>
                </a:lnTo>
                <a:lnTo>
                  <a:pt x="115823" y="516636"/>
                </a:lnTo>
                <a:lnTo>
                  <a:pt x="115567" y="540537"/>
                </a:lnTo>
                <a:lnTo>
                  <a:pt x="115422" y="565629"/>
                </a:lnTo>
                <a:lnTo>
                  <a:pt x="115303" y="591766"/>
                </a:lnTo>
                <a:lnTo>
                  <a:pt x="115124" y="618800"/>
                </a:lnTo>
                <a:lnTo>
                  <a:pt x="114800" y="646583"/>
                </a:lnTo>
                <a:lnTo>
                  <a:pt x="114245" y="674968"/>
                </a:lnTo>
                <a:lnTo>
                  <a:pt x="113373" y="703808"/>
                </a:lnTo>
                <a:lnTo>
                  <a:pt x="112099" y="732956"/>
                </a:lnTo>
                <a:lnTo>
                  <a:pt x="110338" y="762264"/>
                </a:lnTo>
                <a:lnTo>
                  <a:pt x="108003" y="791584"/>
                </a:lnTo>
                <a:lnTo>
                  <a:pt x="105010" y="820770"/>
                </a:lnTo>
                <a:lnTo>
                  <a:pt x="101272" y="849675"/>
                </a:lnTo>
                <a:lnTo>
                  <a:pt x="96703" y="878150"/>
                </a:lnTo>
                <a:lnTo>
                  <a:pt x="91219" y="906048"/>
                </a:lnTo>
                <a:lnTo>
                  <a:pt x="84734" y="933223"/>
                </a:lnTo>
                <a:lnTo>
                  <a:pt x="77161" y="959527"/>
                </a:lnTo>
                <a:lnTo>
                  <a:pt x="68416" y="984812"/>
                </a:lnTo>
                <a:lnTo>
                  <a:pt x="58413" y="1008932"/>
                </a:lnTo>
                <a:lnTo>
                  <a:pt x="47066" y="1031738"/>
                </a:lnTo>
                <a:lnTo>
                  <a:pt x="34290" y="1053084"/>
                </a:lnTo>
                <a:lnTo>
                  <a:pt x="18287" y="1074420"/>
                </a:lnTo>
                <a:lnTo>
                  <a:pt x="0" y="1095756"/>
                </a:lnTo>
                <a:lnTo>
                  <a:pt x="0" y="1124712"/>
                </a:lnTo>
                <a:lnTo>
                  <a:pt x="50848" y="1085403"/>
                </a:lnTo>
                <a:lnTo>
                  <a:pt x="86075" y="1045655"/>
                </a:lnTo>
                <a:lnTo>
                  <a:pt x="117116" y="999419"/>
                </a:lnTo>
                <a:lnTo>
                  <a:pt x="143978" y="947508"/>
                </a:lnTo>
                <a:lnTo>
                  <a:pt x="166670" y="890732"/>
                </a:lnTo>
                <a:lnTo>
                  <a:pt x="185198" y="829903"/>
                </a:lnTo>
                <a:lnTo>
                  <a:pt x="199570" y="765831"/>
                </a:lnTo>
                <a:lnTo>
                  <a:pt x="209792" y="699327"/>
                </a:lnTo>
                <a:lnTo>
                  <a:pt x="215872" y="631203"/>
                </a:lnTo>
                <a:lnTo>
                  <a:pt x="217817" y="562270"/>
                </a:lnTo>
                <a:lnTo>
                  <a:pt x="215635" y="493338"/>
                </a:lnTo>
                <a:lnTo>
                  <a:pt x="209331" y="425219"/>
                </a:lnTo>
                <a:lnTo>
                  <a:pt x="198915" y="358724"/>
                </a:lnTo>
                <a:lnTo>
                  <a:pt x="184392" y="294664"/>
                </a:lnTo>
                <a:lnTo>
                  <a:pt x="165770" y="233850"/>
                </a:lnTo>
                <a:lnTo>
                  <a:pt x="143057" y="177093"/>
                </a:lnTo>
                <a:lnTo>
                  <a:pt x="116259" y="125204"/>
                </a:lnTo>
                <a:lnTo>
                  <a:pt x="85383" y="78995"/>
                </a:lnTo>
                <a:lnTo>
                  <a:pt x="50438" y="39275"/>
                </a:lnTo>
                <a:lnTo>
                  <a:pt x="11429" y="6858"/>
                </a:lnTo>
                <a:lnTo>
                  <a:pt x="0" y="0"/>
                </a:lnTo>
                <a:lnTo>
                  <a:pt x="0" y="31242"/>
                </a:lnTo>
                <a:close/>
              </a:path>
            </a:pathLst>
          </a:custGeom>
          <a:solidFill>
            <a:srgbClr val="274E75"/>
          </a:solidFill>
        </p:spPr>
        <p:txBody>
          <a:bodyPr wrap="square" lIns="0" tIns="0" rIns="0" bIns="0" rtlCol="0">
            <a:noAutofit/>
          </a:bodyPr>
          <a:lstStyle/>
          <a:p>
            <a:endParaRPr/>
          </a:p>
        </p:txBody>
      </p:sp>
      <p:sp>
        <p:nvSpPr>
          <p:cNvPr id="5704" name="object 5704"/>
          <p:cNvSpPr/>
          <p:nvPr/>
        </p:nvSpPr>
        <p:spPr>
          <a:xfrm>
            <a:off x="7096505" y="4775453"/>
            <a:ext cx="11430" cy="6858"/>
          </a:xfrm>
          <a:custGeom>
            <a:avLst/>
            <a:gdLst/>
            <a:ahLst/>
            <a:cxnLst/>
            <a:rect l="l" t="t" r="r" b="b"/>
            <a:pathLst>
              <a:path w="11429" h="6858">
                <a:moveTo>
                  <a:pt x="0" y="6858"/>
                </a:moveTo>
                <a:lnTo>
                  <a:pt x="11430" y="0"/>
                </a:lnTo>
              </a:path>
            </a:pathLst>
          </a:custGeom>
          <a:ln w="12954">
            <a:solidFill>
              <a:srgbClr val="3D92A6"/>
            </a:solidFill>
          </a:ln>
        </p:spPr>
        <p:txBody>
          <a:bodyPr wrap="square" lIns="0" tIns="0" rIns="0" bIns="0" rtlCol="0">
            <a:noAutofit/>
          </a:bodyPr>
          <a:lstStyle/>
          <a:p>
            <a:endParaRPr/>
          </a:p>
        </p:txBody>
      </p:sp>
      <p:sp>
        <p:nvSpPr>
          <p:cNvPr id="5705" name="object 5705"/>
          <p:cNvSpPr/>
          <p:nvPr/>
        </p:nvSpPr>
        <p:spPr>
          <a:xfrm>
            <a:off x="7107935" y="4767834"/>
            <a:ext cx="10668" cy="7620"/>
          </a:xfrm>
          <a:custGeom>
            <a:avLst/>
            <a:gdLst/>
            <a:ahLst/>
            <a:cxnLst/>
            <a:rect l="l" t="t" r="r" b="b"/>
            <a:pathLst>
              <a:path w="10668" h="7620">
                <a:moveTo>
                  <a:pt x="0" y="7619"/>
                </a:moveTo>
                <a:lnTo>
                  <a:pt x="10668" y="0"/>
                </a:lnTo>
              </a:path>
            </a:pathLst>
          </a:custGeom>
          <a:ln w="12954">
            <a:solidFill>
              <a:srgbClr val="3E93A9"/>
            </a:solidFill>
          </a:ln>
        </p:spPr>
        <p:txBody>
          <a:bodyPr wrap="square" lIns="0" tIns="0" rIns="0" bIns="0" rtlCol="0">
            <a:noAutofit/>
          </a:bodyPr>
          <a:lstStyle/>
          <a:p>
            <a:endParaRPr/>
          </a:p>
        </p:txBody>
      </p:sp>
      <p:sp>
        <p:nvSpPr>
          <p:cNvPr id="5706" name="object 5706"/>
          <p:cNvSpPr/>
          <p:nvPr/>
        </p:nvSpPr>
        <p:spPr>
          <a:xfrm>
            <a:off x="7118604" y="4759451"/>
            <a:ext cx="11430" cy="8382"/>
          </a:xfrm>
          <a:custGeom>
            <a:avLst/>
            <a:gdLst/>
            <a:ahLst/>
            <a:cxnLst/>
            <a:rect l="l" t="t" r="r" b="b"/>
            <a:pathLst>
              <a:path w="11429" h="8382">
                <a:moveTo>
                  <a:pt x="0" y="8382"/>
                </a:moveTo>
                <a:lnTo>
                  <a:pt x="11430" y="0"/>
                </a:lnTo>
              </a:path>
            </a:pathLst>
          </a:custGeom>
          <a:ln w="12954">
            <a:solidFill>
              <a:srgbClr val="4095AB"/>
            </a:solidFill>
          </a:ln>
        </p:spPr>
        <p:txBody>
          <a:bodyPr wrap="square" lIns="0" tIns="0" rIns="0" bIns="0" rtlCol="0">
            <a:noAutofit/>
          </a:bodyPr>
          <a:lstStyle/>
          <a:p>
            <a:endParaRPr/>
          </a:p>
        </p:txBody>
      </p:sp>
      <p:sp>
        <p:nvSpPr>
          <p:cNvPr id="5707" name="object 5707"/>
          <p:cNvSpPr/>
          <p:nvPr/>
        </p:nvSpPr>
        <p:spPr>
          <a:xfrm>
            <a:off x="7130033" y="4750307"/>
            <a:ext cx="10668" cy="9144"/>
          </a:xfrm>
          <a:custGeom>
            <a:avLst/>
            <a:gdLst/>
            <a:ahLst/>
            <a:cxnLst/>
            <a:rect l="l" t="t" r="r" b="b"/>
            <a:pathLst>
              <a:path w="10668" h="9144">
                <a:moveTo>
                  <a:pt x="0" y="9144"/>
                </a:moveTo>
                <a:lnTo>
                  <a:pt x="10668" y="0"/>
                </a:lnTo>
              </a:path>
            </a:pathLst>
          </a:custGeom>
          <a:ln w="12954">
            <a:solidFill>
              <a:srgbClr val="4196AC"/>
            </a:solidFill>
          </a:ln>
        </p:spPr>
        <p:txBody>
          <a:bodyPr wrap="square" lIns="0" tIns="0" rIns="0" bIns="0" rtlCol="0">
            <a:noAutofit/>
          </a:bodyPr>
          <a:lstStyle/>
          <a:p>
            <a:endParaRPr/>
          </a:p>
        </p:txBody>
      </p:sp>
      <p:sp>
        <p:nvSpPr>
          <p:cNvPr id="5708" name="object 5708"/>
          <p:cNvSpPr/>
          <p:nvPr/>
        </p:nvSpPr>
        <p:spPr>
          <a:xfrm>
            <a:off x="7140701" y="4740401"/>
            <a:ext cx="9906" cy="9906"/>
          </a:xfrm>
          <a:custGeom>
            <a:avLst/>
            <a:gdLst/>
            <a:ahLst/>
            <a:cxnLst/>
            <a:rect l="l" t="t" r="r" b="b"/>
            <a:pathLst>
              <a:path w="9905" h="9905">
                <a:moveTo>
                  <a:pt x="0" y="9906"/>
                </a:moveTo>
                <a:lnTo>
                  <a:pt x="9906" y="0"/>
                </a:lnTo>
              </a:path>
            </a:pathLst>
          </a:custGeom>
          <a:ln w="12954">
            <a:solidFill>
              <a:srgbClr val="4198AD"/>
            </a:solidFill>
          </a:ln>
        </p:spPr>
        <p:txBody>
          <a:bodyPr wrap="square" lIns="0" tIns="0" rIns="0" bIns="0" rtlCol="0">
            <a:noAutofit/>
          </a:bodyPr>
          <a:lstStyle/>
          <a:p>
            <a:endParaRPr/>
          </a:p>
        </p:txBody>
      </p:sp>
      <p:sp>
        <p:nvSpPr>
          <p:cNvPr id="5709" name="object 5709"/>
          <p:cNvSpPr/>
          <p:nvPr/>
        </p:nvSpPr>
        <p:spPr>
          <a:xfrm>
            <a:off x="7150607" y="4729733"/>
            <a:ext cx="10668" cy="10668"/>
          </a:xfrm>
          <a:custGeom>
            <a:avLst/>
            <a:gdLst/>
            <a:ahLst/>
            <a:cxnLst/>
            <a:rect l="l" t="t" r="r" b="b"/>
            <a:pathLst>
              <a:path w="10668" h="10667">
                <a:moveTo>
                  <a:pt x="0" y="10668"/>
                </a:moveTo>
                <a:lnTo>
                  <a:pt x="10668" y="0"/>
                </a:lnTo>
              </a:path>
            </a:pathLst>
          </a:custGeom>
          <a:ln w="12954">
            <a:solidFill>
              <a:srgbClr val="4299AF"/>
            </a:solidFill>
          </a:ln>
        </p:spPr>
        <p:txBody>
          <a:bodyPr wrap="square" lIns="0" tIns="0" rIns="0" bIns="0" rtlCol="0">
            <a:noAutofit/>
          </a:bodyPr>
          <a:lstStyle/>
          <a:p>
            <a:endParaRPr/>
          </a:p>
        </p:txBody>
      </p:sp>
      <p:sp>
        <p:nvSpPr>
          <p:cNvPr id="5710" name="object 5710"/>
          <p:cNvSpPr/>
          <p:nvPr/>
        </p:nvSpPr>
        <p:spPr>
          <a:xfrm>
            <a:off x="7161276" y="4718303"/>
            <a:ext cx="9906" cy="11430"/>
          </a:xfrm>
          <a:custGeom>
            <a:avLst/>
            <a:gdLst/>
            <a:ahLst/>
            <a:cxnLst/>
            <a:rect l="l" t="t" r="r" b="b"/>
            <a:pathLst>
              <a:path w="9905" h="11429">
                <a:moveTo>
                  <a:pt x="0" y="11430"/>
                </a:moveTo>
                <a:lnTo>
                  <a:pt x="9906" y="0"/>
                </a:lnTo>
              </a:path>
            </a:pathLst>
          </a:custGeom>
          <a:ln w="12954">
            <a:solidFill>
              <a:srgbClr val="429BB0"/>
            </a:solidFill>
          </a:ln>
        </p:spPr>
        <p:txBody>
          <a:bodyPr wrap="square" lIns="0" tIns="0" rIns="0" bIns="0" rtlCol="0">
            <a:noAutofit/>
          </a:bodyPr>
          <a:lstStyle/>
          <a:p>
            <a:endParaRPr/>
          </a:p>
        </p:txBody>
      </p:sp>
      <p:sp>
        <p:nvSpPr>
          <p:cNvPr id="5711" name="object 5711"/>
          <p:cNvSpPr/>
          <p:nvPr/>
        </p:nvSpPr>
        <p:spPr>
          <a:xfrm>
            <a:off x="7171182" y="4706112"/>
            <a:ext cx="9905" cy="12192"/>
          </a:xfrm>
          <a:custGeom>
            <a:avLst/>
            <a:gdLst/>
            <a:ahLst/>
            <a:cxnLst/>
            <a:rect l="l" t="t" r="r" b="b"/>
            <a:pathLst>
              <a:path w="9905" h="12191">
                <a:moveTo>
                  <a:pt x="0" y="12191"/>
                </a:moveTo>
                <a:lnTo>
                  <a:pt x="9905" y="0"/>
                </a:lnTo>
              </a:path>
            </a:pathLst>
          </a:custGeom>
          <a:ln w="12954">
            <a:solidFill>
              <a:srgbClr val="439CB1"/>
            </a:solidFill>
          </a:ln>
        </p:spPr>
        <p:txBody>
          <a:bodyPr wrap="square" lIns="0" tIns="0" rIns="0" bIns="0" rtlCol="0">
            <a:noAutofit/>
          </a:bodyPr>
          <a:lstStyle/>
          <a:p>
            <a:endParaRPr/>
          </a:p>
        </p:txBody>
      </p:sp>
      <p:sp>
        <p:nvSpPr>
          <p:cNvPr id="5712" name="object 5712"/>
          <p:cNvSpPr/>
          <p:nvPr/>
        </p:nvSpPr>
        <p:spPr>
          <a:xfrm>
            <a:off x="7181088" y="4692395"/>
            <a:ext cx="9905" cy="13716"/>
          </a:xfrm>
          <a:custGeom>
            <a:avLst/>
            <a:gdLst/>
            <a:ahLst/>
            <a:cxnLst/>
            <a:rect l="l" t="t" r="r" b="b"/>
            <a:pathLst>
              <a:path w="9905" h="13715">
                <a:moveTo>
                  <a:pt x="0" y="13715"/>
                </a:moveTo>
                <a:lnTo>
                  <a:pt x="9905" y="0"/>
                </a:lnTo>
              </a:path>
            </a:pathLst>
          </a:custGeom>
          <a:ln w="12954">
            <a:solidFill>
              <a:srgbClr val="439DB2"/>
            </a:solidFill>
          </a:ln>
        </p:spPr>
        <p:txBody>
          <a:bodyPr wrap="square" lIns="0" tIns="0" rIns="0" bIns="0" rtlCol="0">
            <a:noAutofit/>
          </a:bodyPr>
          <a:lstStyle/>
          <a:p>
            <a:endParaRPr/>
          </a:p>
        </p:txBody>
      </p:sp>
      <p:sp>
        <p:nvSpPr>
          <p:cNvPr id="5713" name="object 5713"/>
          <p:cNvSpPr/>
          <p:nvPr/>
        </p:nvSpPr>
        <p:spPr>
          <a:xfrm>
            <a:off x="7190994" y="4678679"/>
            <a:ext cx="9143" cy="13716"/>
          </a:xfrm>
          <a:custGeom>
            <a:avLst/>
            <a:gdLst/>
            <a:ahLst/>
            <a:cxnLst/>
            <a:rect l="l" t="t" r="r" b="b"/>
            <a:pathLst>
              <a:path w="9144" h="13715">
                <a:moveTo>
                  <a:pt x="0" y="13715"/>
                </a:moveTo>
                <a:lnTo>
                  <a:pt x="9143" y="0"/>
                </a:lnTo>
              </a:path>
            </a:pathLst>
          </a:custGeom>
          <a:ln w="12954">
            <a:solidFill>
              <a:srgbClr val="439EB4"/>
            </a:solidFill>
          </a:ln>
        </p:spPr>
        <p:txBody>
          <a:bodyPr wrap="square" lIns="0" tIns="0" rIns="0" bIns="0" rtlCol="0">
            <a:noAutofit/>
          </a:bodyPr>
          <a:lstStyle/>
          <a:p>
            <a:endParaRPr/>
          </a:p>
        </p:txBody>
      </p:sp>
      <p:sp>
        <p:nvSpPr>
          <p:cNvPr id="5714" name="object 5714"/>
          <p:cNvSpPr/>
          <p:nvPr/>
        </p:nvSpPr>
        <p:spPr>
          <a:xfrm>
            <a:off x="7200138" y="4664201"/>
            <a:ext cx="9143" cy="14478"/>
          </a:xfrm>
          <a:custGeom>
            <a:avLst/>
            <a:gdLst/>
            <a:ahLst/>
            <a:cxnLst/>
            <a:rect l="l" t="t" r="r" b="b"/>
            <a:pathLst>
              <a:path w="9144" h="14477">
                <a:moveTo>
                  <a:pt x="0" y="14477"/>
                </a:moveTo>
                <a:lnTo>
                  <a:pt x="9143" y="0"/>
                </a:lnTo>
              </a:path>
            </a:pathLst>
          </a:custGeom>
          <a:ln w="12954">
            <a:solidFill>
              <a:srgbClr val="449EB5"/>
            </a:solidFill>
          </a:ln>
        </p:spPr>
        <p:txBody>
          <a:bodyPr wrap="square" lIns="0" tIns="0" rIns="0" bIns="0" rtlCol="0">
            <a:noAutofit/>
          </a:bodyPr>
          <a:lstStyle/>
          <a:p>
            <a:endParaRPr/>
          </a:p>
        </p:txBody>
      </p:sp>
      <p:sp>
        <p:nvSpPr>
          <p:cNvPr id="5715" name="object 5715"/>
          <p:cNvSpPr/>
          <p:nvPr/>
        </p:nvSpPr>
        <p:spPr>
          <a:xfrm>
            <a:off x="7209282" y="4648199"/>
            <a:ext cx="9143" cy="16002"/>
          </a:xfrm>
          <a:custGeom>
            <a:avLst/>
            <a:gdLst/>
            <a:ahLst/>
            <a:cxnLst/>
            <a:rect l="l" t="t" r="r" b="b"/>
            <a:pathLst>
              <a:path w="9144" h="16001">
                <a:moveTo>
                  <a:pt x="0" y="16001"/>
                </a:moveTo>
                <a:lnTo>
                  <a:pt x="9143" y="0"/>
                </a:lnTo>
              </a:path>
            </a:pathLst>
          </a:custGeom>
          <a:ln w="12954">
            <a:solidFill>
              <a:srgbClr val="449FB6"/>
            </a:solidFill>
          </a:ln>
        </p:spPr>
        <p:txBody>
          <a:bodyPr wrap="square" lIns="0" tIns="0" rIns="0" bIns="0" rtlCol="0">
            <a:noAutofit/>
          </a:bodyPr>
          <a:lstStyle/>
          <a:p>
            <a:endParaRPr/>
          </a:p>
        </p:txBody>
      </p:sp>
      <p:sp>
        <p:nvSpPr>
          <p:cNvPr id="5716" name="object 5716"/>
          <p:cNvSpPr/>
          <p:nvPr/>
        </p:nvSpPr>
        <p:spPr>
          <a:xfrm>
            <a:off x="7218426" y="4632197"/>
            <a:ext cx="8381" cy="16002"/>
          </a:xfrm>
          <a:custGeom>
            <a:avLst/>
            <a:gdLst/>
            <a:ahLst/>
            <a:cxnLst/>
            <a:rect l="l" t="t" r="r" b="b"/>
            <a:pathLst>
              <a:path w="8381" h="16001">
                <a:moveTo>
                  <a:pt x="0" y="16001"/>
                </a:moveTo>
                <a:lnTo>
                  <a:pt x="8381" y="0"/>
                </a:lnTo>
              </a:path>
            </a:pathLst>
          </a:custGeom>
          <a:ln w="12953">
            <a:solidFill>
              <a:srgbClr val="449FB6"/>
            </a:solidFill>
          </a:ln>
        </p:spPr>
        <p:txBody>
          <a:bodyPr wrap="square" lIns="0" tIns="0" rIns="0" bIns="0" rtlCol="0">
            <a:noAutofit/>
          </a:bodyPr>
          <a:lstStyle/>
          <a:p>
            <a:endParaRPr/>
          </a:p>
        </p:txBody>
      </p:sp>
      <p:sp>
        <p:nvSpPr>
          <p:cNvPr id="5717" name="object 5717"/>
          <p:cNvSpPr/>
          <p:nvPr/>
        </p:nvSpPr>
        <p:spPr>
          <a:xfrm>
            <a:off x="7226807" y="4614672"/>
            <a:ext cx="8381" cy="17526"/>
          </a:xfrm>
          <a:custGeom>
            <a:avLst/>
            <a:gdLst/>
            <a:ahLst/>
            <a:cxnLst/>
            <a:rect l="l" t="t" r="r" b="b"/>
            <a:pathLst>
              <a:path w="8381" h="17525">
                <a:moveTo>
                  <a:pt x="0" y="17525"/>
                </a:moveTo>
                <a:lnTo>
                  <a:pt x="8381" y="0"/>
                </a:lnTo>
              </a:path>
            </a:pathLst>
          </a:custGeom>
          <a:ln w="12954">
            <a:solidFill>
              <a:srgbClr val="449FB7"/>
            </a:solidFill>
          </a:ln>
        </p:spPr>
        <p:txBody>
          <a:bodyPr wrap="square" lIns="0" tIns="0" rIns="0" bIns="0" rtlCol="0">
            <a:noAutofit/>
          </a:bodyPr>
          <a:lstStyle/>
          <a:p>
            <a:endParaRPr/>
          </a:p>
        </p:txBody>
      </p:sp>
      <p:sp>
        <p:nvSpPr>
          <p:cNvPr id="5718" name="object 5718"/>
          <p:cNvSpPr/>
          <p:nvPr/>
        </p:nvSpPr>
        <p:spPr>
          <a:xfrm>
            <a:off x="7235189" y="4577334"/>
            <a:ext cx="16001" cy="37338"/>
          </a:xfrm>
          <a:custGeom>
            <a:avLst/>
            <a:gdLst/>
            <a:ahLst/>
            <a:cxnLst/>
            <a:rect l="l" t="t" r="r" b="b"/>
            <a:pathLst>
              <a:path w="16001" h="37337">
                <a:moveTo>
                  <a:pt x="0" y="37337"/>
                </a:moveTo>
                <a:lnTo>
                  <a:pt x="8381" y="19049"/>
                </a:lnTo>
                <a:lnTo>
                  <a:pt x="16001" y="0"/>
                </a:lnTo>
              </a:path>
            </a:pathLst>
          </a:custGeom>
          <a:ln w="12954">
            <a:solidFill>
              <a:srgbClr val="45A0B8"/>
            </a:solidFill>
          </a:ln>
        </p:spPr>
        <p:txBody>
          <a:bodyPr wrap="square" lIns="0" tIns="0" rIns="0" bIns="0" rtlCol="0">
            <a:noAutofit/>
          </a:bodyPr>
          <a:lstStyle/>
          <a:p>
            <a:endParaRPr/>
          </a:p>
        </p:txBody>
      </p:sp>
      <p:sp>
        <p:nvSpPr>
          <p:cNvPr id="5719" name="object 5719"/>
          <p:cNvSpPr/>
          <p:nvPr/>
        </p:nvSpPr>
        <p:spPr>
          <a:xfrm>
            <a:off x="7251192" y="4558283"/>
            <a:ext cx="7619" cy="19050"/>
          </a:xfrm>
          <a:custGeom>
            <a:avLst/>
            <a:gdLst/>
            <a:ahLst/>
            <a:cxnLst/>
            <a:rect l="l" t="t" r="r" b="b"/>
            <a:pathLst>
              <a:path w="7620" h="19050">
                <a:moveTo>
                  <a:pt x="0" y="19050"/>
                </a:moveTo>
                <a:lnTo>
                  <a:pt x="7619" y="0"/>
                </a:lnTo>
              </a:path>
            </a:pathLst>
          </a:custGeom>
          <a:ln w="12954">
            <a:solidFill>
              <a:srgbClr val="45A0B8"/>
            </a:solidFill>
          </a:ln>
        </p:spPr>
        <p:txBody>
          <a:bodyPr wrap="square" lIns="0" tIns="0" rIns="0" bIns="0" rtlCol="0">
            <a:noAutofit/>
          </a:bodyPr>
          <a:lstStyle/>
          <a:p>
            <a:endParaRPr/>
          </a:p>
        </p:txBody>
      </p:sp>
      <p:sp>
        <p:nvSpPr>
          <p:cNvPr id="5720" name="object 5720"/>
          <p:cNvSpPr/>
          <p:nvPr/>
        </p:nvSpPr>
        <p:spPr>
          <a:xfrm>
            <a:off x="7258811" y="4517897"/>
            <a:ext cx="13715" cy="40386"/>
          </a:xfrm>
          <a:custGeom>
            <a:avLst/>
            <a:gdLst/>
            <a:ahLst/>
            <a:cxnLst/>
            <a:rect l="l" t="t" r="r" b="b"/>
            <a:pathLst>
              <a:path w="13716" h="40386">
                <a:moveTo>
                  <a:pt x="0" y="40386"/>
                </a:moveTo>
                <a:lnTo>
                  <a:pt x="7619" y="20574"/>
                </a:lnTo>
                <a:lnTo>
                  <a:pt x="13715" y="0"/>
                </a:lnTo>
              </a:path>
            </a:pathLst>
          </a:custGeom>
          <a:ln w="12954">
            <a:solidFill>
              <a:srgbClr val="45A1B8"/>
            </a:solidFill>
          </a:ln>
        </p:spPr>
        <p:txBody>
          <a:bodyPr wrap="square" lIns="0" tIns="0" rIns="0" bIns="0" rtlCol="0">
            <a:noAutofit/>
          </a:bodyPr>
          <a:lstStyle/>
          <a:p>
            <a:endParaRPr/>
          </a:p>
        </p:txBody>
      </p:sp>
      <p:sp>
        <p:nvSpPr>
          <p:cNvPr id="5721" name="object 5721"/>
          <p:cNvSpPr/>
          <p:nvPr/>
        </p:nvSpPr>
        <p:spPr>
          <a:xfrm>
            <a:off x="7272527" y="4497324"/>
            <a:ext cx="6095" cy="20574"/>
          </a:xfrm>
          <a:custGeom>
            <a:avLst/>
            <a:gdLst/>
            <a:ahLst/>
            <a:cxnLst/>
            <a:rect l="l" t="t" r="r" b="b"/>
            <a:pathLst>
              <a:path w="6096" h="20574">
                <a:moveTo>
                  <a:pt x="0" y="20574"/>
                </a:moveTo>
                <a:lnTo>
                  <a:pt x="6095" y="0"/>
                </a:lnTo>
              </a:path>
            </a:pathLst>
          </a:custGeom>
          <a:ln w="12954">
            <a:solidFill>
              <a:srgbClr val="45A1B9"/>
            </a:solidFill>
          </a:ln>
        </p:spPr>
        <p:txBody>
          <a:bodyPr wrap="square" lIns="0" tIns="0" rIns="0" bIns="0" rtlCol="0">
            <a:noAutofit/>
          </a:bodyPr>
          <a:lstStyle/>
          <a:p>
            <a:endParaRPr/>
          </a:p>
        </p:txBody>
      </p:sp>
      <p:sp>
        <p:nvSpPr>
          <p:cNvPr id="5722" name="object 5722"/>
          <p:cNvSpPr/>
          <p:nvPr/>
        </p:nvSpPr>
        <p:spPr>
          <a:xfrm>
            <a:off x="7278623" y="4455413"/>
            <a:ext cx="10667" cy="41910"/>
          </a:xfrm>
          <a:custGeom>
            <a:avLst/>
            <a:gdLst/>
            <a:ahLst/>
            <a:cxnLst/>
            <a:rect l="l" t="t" r="r" b="b"/>
            <a:pathLst>
              <a:path w="10668" h="41910">
                <a:moveTo>
                  <a:pt x="0" y="41910"/>
                </a:moveTo>
                <a:lnTo>
                  <a:pt x="6095" y="21336"/>
                </a:lnTo>
                <a:lnTo>
                  <a:pt x="10667" y="0"/>
                </a:lnTo>
              </a:path>
            </a:pathLst>
          </a:custGeom>
          <a:ln w="12954">
            <a:solidFill>
              <a:srgbClr val="45A2B9"/>
            </a:solidFill>
          </a:ln>
        </p:spPr>
        <p:txBody>
          <a:bodyPr wrap="square" lIns="0" tIns="0" rIns="0" bIns="0" rtlCol="0">
            <a:noAutofit/>
          </a:bodyPr>
          <a:lstStyle/>
          <a:p>
            <a:endParaRPr/>
          </a:p>
        </p:txBody>
      </p:sp>
      <p:sp>
        <p:nvSpPr>
          <p:cNvPr id="5723" name="object 5723"/>
          <p:cNvSpPr/>
          <p:nvPr/>
        </p:nvSpPr>
        <p:spPr>
          <a:xfrm>
            <a:off x="7289292" y="4411980"/>
            <a:ext cx="9143" cy="43434"/>
          </a:xfrm>
          <a:custGeom>
            <a:avLst/>
            <a:gdLst/>
            <a:ahLst/>
            <a:cxnLst/>
            <a:rect l="l" t="t" r="r" b="b"/>
            <a:pathLst>
              <a:path w="9144" h="43434">
                <a:moveTo>
                  <a:pt x="0" y="43433"/>
                </a:moveTo>
                <a:lnTo>
                  <a:pt x="5333" y="21335"/>
                </a:lnTo>
                <a:lnTo>
                  <a:pt x="9143" y="0"/>
                </a:lnTo>
              </a:path>
            </a:pathLst>
          </a:custGeom>
          <a:ln w="12954">
            <a:solidFill>
              <a:srgbClr val="46A2B9"/>
            </a:solidFill>
          </a:ln>
        </p:spPr>
        <p:txBody>
          <a:bodyPr wrap="square" lIns="0" tIns="0" rIns="0" bIns="0" rtlCol="0">
            <a:noAutofit/>
          </a:bodyPr>
          <a:lstStyle/>
          <a:p>
            <a:endParaRPr/>
          </a:p>
        </p:txBody>
      </p:sp>
      <p:sp>
        <p:nvSpPr>
          <p:cNvPr id="5724" name="object 5724"/>
          <p:cNvSpPr/>
          <p:nvPr/>
        </p:nvSpPr>
        <p:spPr>
          <a:xfrm>
            <a:off x="7298435" y="4367021"/>
            <a:ext cx="6857" cy="44958"/>
          </a:xfrm>
          <a:custGeom>
            <a:avLst/>
            <a:gdLst/>
            <a:ahLst/>
            <a:cxnLst/>
            <a:rect l="l" t="t" r="r" b="b"/>
            <a:pathLst>
              <a:path w="6857" h="44958">
                <a:moveTo>
                  <a:pt x="0" y="44958"/>
                </a:moveTo>
                <a:lnTo>
                  <a:pt x="3809" y="22098"/>
                </a:lnTo>
                <a:lnTo>
                  <a:pt x="6857" y="0"/>
                </a:lnTo>
              </a:path>
            </a:pathLst>
          </a:custGeom>
          <a:ln w="12954">
            <a:solidFill>
              <a:srgbClr val="46A2BA"/>
            </a:solidFill>
          </a:ln>
        </p:spPr>
        <p:txBody>
          <a:bodyPr wrap="square" lIns="0" tIns="0" rIns="0" bIns="0" rtlCol="0">
            <a:noAutofit/>
          </a:bodyPr>
          <a:lstStyle/>
          <a:p>
            <a:endParaRPr/>
          </a:p>
        </p:txBody>
      </p:sp>
      <p:sp>
        <p:nvSpPr>
          <p:cNvPr id="5725" name="object 5725"/>
          <p:cNvSpPr/>
          <p:nvPr/>
        </p:nvSpPr>
        <p:spPr>
          <a:xfrm>
            <a:off x="7305294" y="4078224"/>
            <a:ext cx="9144" cy="288798"/>
          </a:xfrm>
          <a:custGeom>
            <a:avLst/>
            <a:gdLst/>
            <a:ahLst/>
            <a:cxnLst/>
            <a:rect l="l" t="t" r="r" b="b"/>
            <a:pathLst>
              <a:path w="9144" h="288798">
                <a:moveTo>
                  <a:pt x="0" y="288798"/>
                </a:moveTo>
                <a:lnTo>
                  <a:pt x="3047" y="265176"/>
                </a:lnTo>
                <a:lnTo>
                  <a:pt x="5333" y="242316"/>
                </a:lnTo>
                <a:lnTo>
                  <a:pt x="6857" y="218694"/>
                </a:lnTo>
                <a:lnTo>
                  <a:pt x="8381" y="194310"/>
                </a:lnTo>
                <a:lnTo>
                  <a:pt x="9143" y="145542"/>
                </a:lnTo>
                <a:lnTo>
                  <a:pt x="8381" y="95250"/>
                </a:lnTo>
                <a:lnTo>
                  <a:pt x="6857" y="70866"/>
                </a:lnTo>
                <a:lnTo>
                  <a:pt x="5333" y="46482"/>
                </a:lnTo>
                <a:lnTo>
                  <a:pt x="3047" y="22860"/>
                </a:lnTo>
                <a:lnTo>
                  <a:pt x="0" y="0"/>
                </a:lnTo>
              </a:path>
            </a:pathLst>
          </a:custGeom>
          <a:ln w="12953">
            <a:solidFill>
              <a:srgbClr val="46A3BA"/>
            </a:solidFill>
          </a:ln>
        </p:spPr>
        <p:txBody>
          <a:bodyPr wrap="square" lIns="0" tIns="0" rIns="0" bIns="0" rtlCol="0">
            <a:noAutofit/>
          </a:bodyPr>
          <a:lstStyle/>
          <a:p>
            <a:endParaRPr/>
          </a:p>
        </p:txBody>
      </p:sp>
      <p:sp>
        <p:nvSpPr>
          <p:cNvPr id="5726" name="object 5726"/>
          <p:cNvSpPr/>
          <p:nvPr/>
        </p:nvSpPr>
        <p:spPr>
          <a:xfrm>
            <a:off x="7294626" y="4010405"/>
            <a:ext cx="10668" cy="67818"/>
          </a:xfrm>
          <a:custGeom>
            <a:avLst/>
            <a:gdLst/>
            <a:ahLst/>
            <a:cxnLst/>
            <a:rect l="l" t="t" r="r" b="b"/>
            <a:pathLst>
              <a:path w="10668" h="67817">
                <a:moveTo>
                  <a:pt x="10668" y="67817"/>
                </a:moveTo>
                <a:lnTo>
                  <a:pt x="7620" y="44195"/>
                </a:lnTo>
                <a:lnTo>
                  <a:pt x="3810" y="22097"/>
                </a:lnTo>
                <a:lnTo>
                  <a:pt x="0" y="0"/>
                </a:lnTo>
              </a:path>
            </a:pathLst>
          </a:custGeom>
          <a:ln w="12954">
            <a:solidFill>
              <a:srgbClr val="46A2BA"/>
            </a:solidFill>
          </a:ln>
        </p:spPr>
        <p:txBody>
          <a:bodyPr wrap="square" lIns="0" tIns="0" rIns="0" bIns="0" rtlCol="0">
            <a:noAutofit/>
          </a:bodyPr>
          <a:lstStyle/>
          <a:p>
            <a:endParaRPr/>
          </a:p>
        </p:txBody>
      </p:sp>
      <p:sp>
        <p:nvSpPr>
          <p:cNvPr id="5727" name="object 5727"/>
          <p:cNvSpPr/>
          <p:nvPr/>
        </p:nvSpPr>
        <p:spPr>
          <a:xfrm>
            <a:off x="7289292" y="3988307"/>
            <a:ext cx="5334" cy="22098"/>
          </a:xfrm>
          <a:custGeom>
            <a:avLst/>
            <a:gdLst/>
            <a:ahLst/>
            <a:cxnLst/>
            <a:rect l="l" t="t" r="r" b="b"/>
            <a:pathLst>
              <a:path w="5333" h="22098">
                <a:moveTo>
                  <a:pt x="5333" y="22098"/>
                </a:moveTo>
                <a:lnTo>
                  <a:pt x="0" y="0"/>
                </a:lnTo>
              </a:path>
            </a:pathLst>
          </a:custGeom>
          <a:ln w="12954">
            <a:solidFill>
              <a:srgbClr val="46A2B9"/>
            </a:solidFill>
          </a:ln>
        </p:spPr>
        <p:txBody>
          <a:bodyPr wrap="square" lIns="0" tIns="0" rIns="0" bIns="0" rtlCol="0">
            <a:noAutofit/>
          </a:bodyPr>
          <a:lstStyle/>
          <a:p>
            <a:endParaRPr/>
          </a:p>
        </p:txBody>
      </p:sp>
      <p:sp>
        <p:nvSpPr>
          <p:cNvPr id="5728" name="object 5728"/>
          <p:cNvSpPr/>
          <p:nvPr/>
        </p:nvSpPr>
        <p:spPr>
          <a:xfrm>
            <a:off x="7278624" y="3945635"/>
            <a:ext cx="10668" cy="42672"/>
          </a:xfrm>
          <a:custGeom>
            <a:avLst/>
            <a:gdLst/>
            <a:ahLst/>
            <a:cxnLst/>
            <a:rect l="l" t="t" r="r" b="b"/>
            <a:pathLst>
              <a:path w="10668" h="42672">
                <a:moveTo>
                  <a:pt x="10668" y="42672"/>
                </a:moveTo>
                <a:lnTo>
                  <a:pt x="6096" y="21336"/>
                </a:lnTo>
                <a:lnTo>
                  <a:pt x="0" y="0"/>
                </a:lnTo>
              </a:path>
            </a:pathLst>
          </a:custGeom>
          <a:ln w="12954">
            <a:solidFill>
              <a:srgbClr val="45A2B9"/>
            </a:solidFill>
          </a:ln>
        </p:spPr>
        <p:txBody>
          <a:bodyPr wrap="square" lIns="0" tIns="0" rIns="0" bIns="0" rtlCol="0">
            <a:noAutofit/>
          </a:bodyPr>
          <a:lstStyle/>
          <a:p>
            <a:endParaRPr/>
          </a:p>
        </p:txBody>
      </p:sp>
      <p:sp>
        <p:nvSpPr>
          <p:cNvPr id="5729" name="object 5729"/>
          <p:cNvSpPr/>
          <p:nvPr/>
        </p:nvSpPr>
        <p:spPr>
          <a:xfrm>
            <a:off x="7272527" y="3924299"/>
            <a:ext cx="6096" cy="21336"/>
          </a:xfrm>
          <a:custGeom>
            <a:avLst/>
            <a:gdLst/>
            <a:ahLst/>
            <a:cxnLst/>
            <a:rect l="l" t="t" r="r" b="b"/>
            <a:pathLst>
              <a:path w="6096" h="21336">
                <a:moveTo>
                  <a:pt x="6096" y="21336"/>
                </a:moveTo>
                <a:lnTo>
                  <a:pt x="0" y="0"/>
                </a:lnTo>
              </a:path>
            </a:pathLst>
          </a:custGeom>
          <a:ln w="12954">
            <a:solidFill>
              <a:srgbClr val="45A1B9"/>
            </a:solidFill>
          </a:ln>
        </p:spPr>
        <p:txBody>
          <a:bodyPr wrap="square" lIns="0" tIns="0" rIns="0" bIns="0" rtlCol="0">
            <a:noAutofit/>
          </a:bodyPr>
          <a:lstStyle/>
          <a:p>
            <a:endParaRPr/>
          </a:p>
        </p:txBody>
      </p:sp>
      <p:sp>
        <p:nvSpPr>
          <p:cNvPr id="5730" name="object 5730"/>
          <p:cNvSpPr/>
          <p:nvPr/>
        </p:nvSpPr>
        <p:spPr>
          <a:xfrm>
            <a:off x="7258811" y="3883913"/>
            <a:ext cx="13716" cy="40386"/>
          </a:xfrm>
          <a:custGeom>
            <a:avLst/>
            <a:gdLst/>
            <a:ahLst/>
            <a:cxnLst/>
            <a:rect l="l" t="t" r="r" b="b"/>
            <a:pathLst>
              <a:path w="13716" h="40386">
                <a:moveTo>
                  <a:pt x="13716" y="40386"/>
                </a:moveTo>
                <a:lnTo>
                  <a:pt x="6858" y="19812"/>
                </a:lnTo>
                <a:lnTo>
                  <a:pt x="0" y="0"/>
                </a:lnTo>
              </a:path>
            </a:pathLst>
          </a:custGeom>
          <a:ln w="12954">
            <a:solidFill>
              <a:srgbClr val="45A1B8"/>
            </a:solidFill>
          </a:ln>
        </p:spPr>
        <p:txBody>
          <a:bodyPr wrap="square" lIns="0" tIns="0" rIns="0" bIns="0" rtlCol="0">
            <a:noAutofit/>
          </a:bodyPr>
          <a:lstStyle/>
          <a:p>
            <a:endParaRPr/>
          </a:p>
        </p:txBody>
      </p:sp>
      <p:sp>
        <p:nvSpPr>
          <p:cNvPr id="5731" name="object 5731"/>
          <p:cNvSpPr/>
          <p:nvPr/>
        </p:nvSpPr>
        <p:spPr>
          <a:xfrm>
            <a:off x="7251191" y="3864102"/>
            <a:ext cx="7620" cy="19812"/>
          </a:xfrm>
          <a:custGeom>
            <a:avLst/>
            <a:gdLst/>
            <a:ahLst/>
            <a:cxnLst/>
            <a:rect l="l" t="t" r="r" b="b"/>
            <a:pathLst>
              <a:path w="7620" h="19812">
                <a:moveTo>
                  <a:pt x="7620" y="19812"/>
                </a:moveTo>
                <a:lnTo>
                  <a:pt x="0" y="0"/>
                </a:lnTo>
              </a:path>
            </a:pathLst>
          </a:custGeom>
          <a:ln w="12953">
            <a:solidFill>
              <a:srgbClr val="45A0B8"/>
            </a:solidFill>
          </a:ln>
        </p:spPr>
        <p:txBody>
          <a:bodyPr wrap="square" lIns="0" tIns="0" rIns="0" bIns="0" rtlCol="0">
            <a:noAutofit/>
          </a:bodyPr>
          <a:lstStyle/>
          <a:p>
            <a:endParaRPr/>
          </a:p>
        </p:txBody>
      </p:sp>
      <p:sp>
        <p:nvSpPr>
          <p:cNvPr id="5732" name="object 5732"/>
          <p:cNvSpPr/>
          <p:nvPr/>
        </p:nvSpPr>
        <p:spPr>
          <a:xfrm>
            <a:off x="7235190" y="3826763"/>
            <a:ext cx="16002" cy="37338"/>
          </a:xfrm>
          <a:custGeom>
            <a:avLst/>
            <a:gdLst/>
            <a:ahLst/>
            <a:cxnLst/>
            <a:rect l="l" t="t" r="r" b="b"/>
            <a:pathLst>
              <a:path w="16001" h="37337">
                <a:moveTo>
                  <a:pt x="16001" y="37337"/>
                </a:moveTo>
                <a:lnTo>
                  <a:pt x="8381" y="18287"/>
                </a:lnTo>
                <a:lnTo>
                  <a:pt x="0" y="0"/>
                </a:lnTo>
              </a:path>
            </a:pathLst>
          </a:custGeom>
          <a:ln w="12954">
            <a:solidFill>
              <a:srgbClr val="45A0B8"/>
            </a:solidFill>
          </a:ln>
        </p:spPr>
        <p:txBody>
          <a:bodyPr wrap="square" lIns="0" tIns="0" rIns="0" bIns="0" rtlCol="0">
            <a:noAutofit/>
          </a:bodyPr>
          <a:lstStyle/>
          <a:p>
            <a:endParaRPr/>
          </a:p>
        </p:txBody>
      </p:sp>
      <p:sp>
        <p:nvSpPr>
          <p:cNvPr id="5733" name="object 5733"/>
          <p:cNvSpPr/>
          <p:nvPr/>
        </p:nvSpPr>
        <p:spPr>
          <a:xfrm>
            <a:off x="7218425" y="3792474"/>
            <a:ext cx="16764" cy="34290"/>
          </a:xfrm>
          <a:custGeom>
            <a:avLst/>
            <a:gdLst/>
            <a:ahLst/>
            <a:cxnLst/>
            <a:rect l="l" t="t" r="r" b="b"/>
            <a:pathLst>
              <a:path w="16764" h="34289">
                <a:moveTo>
                  <a:pt x="16764" y="34289"/>
                </a:moveTo>
                <a:lnTo>
                  <a:pt x="8382" y="16763"/>
                </a:lnTo>
                <a:lnTo>
                  <a:pt x="0" y="0"/>
                </a:lnTo>
              </a:path>
            </a:pathLst>
          </a:custGeom>
          <a:ln w="12953">
            <a:solidFill>
              <a:srgbClr val="449FB7"/>
            </a:solidFill>
          </a:ln>
        </p:spPr>
        <p:txBody>
          <a:bodyPr wrap="square" lIns="0" tIns="0" rIns="0" bIns="0" rtlCol="0">
            <a:noAutofit/>
          </a:bodyPr>
          <a:lstStyle/>
          <a:p>
            <a:endParaRPr/>
          </a:p>
        </p:txBody>
      </p:sp>
      <p:sp>
        <p:nvSpPr>
          <p:cNvPr id="5734" name="object 5734"/>
          <p:cNvSpPr/>
          <p:nvPr/>
        </p:nvSpPr>
        <p:spPr>
          <a:xfrm>
            <a:off x="7209282" y="3777233"/>
            <a:ext cx="9144" cy="15240"/>
          </a:xfrm>
          <a:custGeom>
            <a:avLst/>
            <a:gdLst/>
            <a:ahLst/>
            <a:cxnLst/>
            <a:rect l="l" t="t" r="r" b="b"/>
            <a:pathLst>
              <a:path w="9144" h="15239">
                <a:moveTo>
                  <a:pt x="9144" y="15239"/>
                </a:moveTo>
                <a:lnTo>
                  <a:pt x="0" y="0"/>
                </a:lnTo>
              </a:path>
            </a:pathLst>
          </a:custGeom>
          <a:ln w="12954">
            <a:solidFill>
              <a:srgbClr val="449FB6"/>
            </a:solidFill>
          </a:ln>
        </p:spPr>
        <p:txBody>
          <a:bodyPr wrap="square" lIns="0" tIns="0" rIns="0" bIns="0" rtlCol="0">
            <a:noAutofit/>
          </a:bodyPr>
          <a:lstStyle/>
          <a:p>
            <a:endParaRPr/>
          </a:p>
        </p:txBody>
      </p:sp>
      <p:sp>
        <p:nvSpPr>
          <p:cNvPr id="5735" name="object 5735"/>
          <p:cNvSpPr/>
          <p:nvPr/>
        </p:nvSpPr>
        <p:spPr>
          <a:xfrm>
            <a:off x="7200138" y="3761993"/>
            <a:ext cx="9144" cy="15240"/>
          </a:xfrm>
          <a:custGeom>
            <a:avLst/>
            <a:gdLst/>
            <a:ahLst/>
            <a:cxnLst/>
            <a:rect l="l" t="t" r="r" b="b"/>
            <a:pathLst>
              <a:path w="9144" h="15239">
                <a:moveTo>
                  <a:pt x="9144" y="15239"/>
                </a:moveTo>
                <a:lnTo>
                  <a:pt x="0" y="0"/>
                </a:lnTo>
              </a:path>
            </a:pathLst>
          </a:custGeom>
          <a:ln w="12954">
            <a:solidFill>
              <a:srgbClr val="449EB5"/>
            </a:solidFill>
          </a:ln>
        </p:spPr>
        <p:txBody>
          <a:bodyPr wrap="square" lIns="0" tIns="0" rIns="0" bIns="0" rtlCol="0">
            <a:noAutofit/>
          </a:bodyPr>
          <a:lstStyle/>
          <a:p>
            <a:endParaRPr/>
          </a:p>
        </p:txBody>
      </p:sp>
      <p:sp>
        <p:nvSpPr>
          <p:cNvPr id="5736" name="object 5736"/>
          <p:cNvSpPr/>
          <p:nvPr/>
        </p:nvSpPr>
        <p:spPr>
          <a:xfrm>
            <a:off x="7190994" y="3748278"/>
            <a:ext cx="9144" cy="13716"/>
          </a:xfrm>
          <a:custGeom>
            <a:avLst/>
            <a:gdLst/>
            <a:ahLst/>
            <a:cxnLst/>
            <a:rect l="l" t="t" r="r" b="b"/>
            <a:pathLst>
              <a:path w="9144" h="13715">
                <a:moveTo>
                  <a:pt x="9144" y="13716"/>
                </a:moveTo>
                <a:lnTo>
                  <a:pt x="0" y="0"/>
                </a:lnTo>
              </a:path>
            </a:pathLst>
          </a:custGeom>
          <a:ln w="12954">
            <a:solidFill>
              <a:srgbClr val="439EB4"/>
            </a:solidFill>
          </a:ln>
        </p:spPr>
        <p:txBody>
          <a:bodyPr wrap="square" lIns="0" tIns="0" rIns="0" bIns="0" rtlCol="0">
            <a:noAutofit/>
          </a:bodyPr>
          <a:lstStyle/>
          <a:p>
            <a:endParaRPr/>
          </a:p>
        </p:txBody>
      </p:sp>
      <p:sp>
        <p:nvSpPr>
          <p:cNvPr id="5737" name="object 5737"/>
          <p:cNvSpPr/>
          <p:nvPr/>
        </p:nvSpPr>
        <p:spPr>
          <a:xfrm>
            <a:off x="7181088" y="3734561"/>
            <a:ext cx="9906" cy="13716"/>
          </a:xfrm>
          <a:custGeom>
            <a:avLst/>
            <a:gdLst/>
            <a:ahLst/>
            <a:cxnLst/>
            <a:rect l="l" t="t" r="r" b="b"/>
            <a:pathLst>
              <a:path w="9905" h="13715">
                <a:moveTo>
                  <a:pt x="9905" y="13716"/>
                </a:moveTo>
                <a:lnTo>
                  <a:pt x="0" y="0"/>
                </a:lnTo>
              </a:path>
            </a:pathLst>
          </a:custGeom>
          <a:ln w="12954">
            <a:solidFill>
              <a:srgbClr val="439DB2"/>
            </a:solidFill>
          </a:ln>
        </p:spPr>
        <p:txBody>
          <a:bodyPr wrap="square" lIns="0" tIns="0" rIns="0" bIns="0" rtlCol="0">
            <a:noAutofit/>
          </a:bodyPr>
          <a:lstStyle/>
          <a:p>
            <a:endParaRPr/>
          </a:p>
        </p:txBody>
      </p:sp>
      <p:sp>
        <p:nvSpPr>
          <p:cNvPr id="5738" name="object 5738"/>
          <p:cNvSpPr/>
          <p:nvPr/>
        </p:nvSpPr>
        <p:spPr>
          <a:xfrm>
            <a:off x="7171182" y="3722369"/>
            <a:ext cx="9906" cy="12192"/>
          </a:xfrm>
          <a:custGeom>
            <a:avLst/>
            <a:gdLst/>
            <a:ahLst/>
            <a:cxnLst/>
            <a:rect l="l" t="t" r="r" b="b"/>
            <a:pathLst>
              <a:path w="9905" h="12191">
                <a:moveTo>
                  <a:pt x="9905" y="12191"/>
                </a:moveTo>
                <a:lnTo>
                  <a:pt x="0" y="0"/>
                </a:lnTo>
              </a:path>
            </a:pathLst>
          </a:custGeom>
          <a:ln w="12953">
            <a:solidFill>
              <a:srgbClr val="439CB1"/>
            </a:solidFill>
          </a:ln>
        </p:spPr>
        <p:txBody>
          <a:bodyPr wrap="square" lIns="0" tIns="0" rIns="0" bIns="0" rtlCol="0">
            <a:noAutofit/>
          </a:bodyPr>
          <a:lstStyle/>
          <a:p>
            <a:endParaRPr/>
          </a:p>
        </p:txBody>
      </p:sp>
      <p:sp>
        <p:nvSpPr>
          <p:cNvPr id="5739" name="object 5739"/>
          <p:cNvSpPr/>
          <p:nvPr/>
        </p:nvSpPr>
        <p:spPr>
          <a:xfrm>
            <a:off x="7161276" y="3710178"/>
            <a:ext cx="9906" cy="12192"/>
          </a:xfrm>
          <a:custGeom>
            <a:avLst/>
            <a:gdLst/>
            <a:ahLst/>
            <a:cxnLst/>
            <a:rect l="l" t="t" r="r" b="b"/>
            <a:pathLst>
              <a:path w="9905" h="12191">
                <a:moveTo>
                  <a:pt x="9905" y="12191"/>
                </a:moveTo>
                <a:lnTo>
                  <a:pt x="0" y="0"/>
                </a:lnTo>
              </a:path>
            </a:pathLst>
          </a:custGeom>
          <a:ln w="12953">
            <a:solidFill>
              <a:srgbClr val="429BB0"/>
            </a:solidFill>
          </a:ln>
        </p:spPr>
        <p:txBody>
          <a:bodyPr wrap="square" lIns="0" tIns="0" rIns="0" bIns="0" rtlCol="0">
            <a:noAutofit/>
          </a:bodyPr>
          <a:lstStyle/>
          <a:p>
            <a:endParaRPr/>
          </a:p>
        </p:txBody>
      </p:sp>
      <p:sp>
        <p:nvSpPr>
          <p:cNvPr id="5740" name="object 5740"/>
          <p:cNvSpPr/>
          <p:nvPr/>
        </p:nvSpPr>
        <p:spPr>
          <a:xfrm>
            <a:off x="7150608" y="3699509"/>
            <a:ext cx="10668" cy="10668"/>
          </a:xfrm>
          <a:custGeom>
            <a:avLst/>
            <a:gdLst/>
            <a:ahLst/>
            <a:cxnLst/>
            <a:rect l="l" t="t" r="r" b="b"/>
            <a:pathLst>
              <a:path w="10668" h="10667">
                <a:moveTo>
                  <a:pt x="10668" y="10668"/>
                </a:moveTo>
                <a:lnTo>
                  <a:pt x="0" y="0"/>
                </a:lnTo>
              </a:path>
            </a:pathLst>
          </a:custGeom>
          <a:ln w="12954">
            <a:solidFill>
              <a:srgbClr val="4299AF"/>
            </a:solidFill>
          </a:ln>
        </p:spPr>
        <p:txBody>
          <a:bodyPr wrap="square" lIns="0" tIns="0" rIns="0" bIns="0" rtlCol="0">
            <a:noAutofit/>
          </a:bodyPr>
          <a:lstStyle/>
          <a:p>
            <a:endParaRPr/>
          </a:p>
        </p:txBody>
      </p:sp>
      <p:sp>
        <p:nvSpPr>
          <p:cNvPr id="5741" name="object 5741"/>
          <p:cNvSpPr/>
          <p:nvPr/>
        </p:nvSpPr>
        <p:spPr>
          <a:xfrm>
            <a:off x="7140701" y="3689604"/>
            <a:ext cx="9906" cy="9906"/>
          </a:xfrm>
          <a:custGeom>
            <a:avLst/>
            <a:gdLst/>
            <a:ahLst/>
            <a:cxnLst/>
            <a:rect l="l" t="t" r="r" b="b"/>
            <a:pathLst>
              <a:path w="9905" h="9905">
                <a:moveTo>
                  <a:pt x="9905" y="9906"/>
                </a:moveTo>
                <a:lnTo>
                  <a:pt x="0" y="0"/>
                </a:lnTo>
              </a:path>
            </a:pathLst>
          </a:custGeom>
          <a:ln w="12954">
            <a:solidFill>
              <a:srgbClr val="4198AE"/>
            </a:solidFill>
          </a:ln>
        </p:spPr>
        <p:txBody>
          <a:bodyPr wrap="square" lIns="0" tIns="0" rIns="0" bIns="0" rtlCol="0">
            <a:noAutofit/>
          </a:bodyPr>
          <a:lstStyle/>
          <a:p>
            <a:endParaRPr/>
          </a:p>
        </p:txBody>
      </p:sp>
      <p:sp>
        <p:nvSpPr>
          <p:cNvPr id="5742" name="object 5742"/>
          <p:cNvSpPr/>
          <p:nvPr/>
        </p:nvSpPr>
        <p:spPr>
          <a:xfrm>
            <a:off x="7130033" y="3680460"/>
            <a:ext cx="10668" cy="9144"/>
          </a:xfrm>
          <a:custGeom>
            <a:avLst/>
            <a:gdLst/>
            <a:ahLst/>
            <a:cxnLst/>
            <a:rect l="l" t="t" r="r" b="b"/>
            <a:pathLst>
              <a:path w="10668" h="9144">
                <a:moveTo>
                  <a:pt x="10668" y="9143"/>
                </a:moveTo>
                <a:lnTo>
                  <a:pt x="0" y="0"/>
                </a:lnTo>
              </a:path>
            </a:pathLst>
          </a:custGeom>
          <a:ln w="12954">
            <a:solidFill>
              <a:srgbClr val="4196AC"/>
            </a:solidFill>
          </a:ln>
        </p:spPr>
        <p:txBody>
          <a:bodyPr wrap="square" lIns="0" tIns="0" rIns="0" bIns="0" rtlCol="0">
            <a:noAutofit/>
          </a:bodyPr>
          <a:lstStyle/>
          <a:p>
            <a:endParaRPr/>
          </a:p>
        </p:txBody>
      </p:sp>
      <p:sp>
        <p:nvSpPr>
          <p:cNvPr id="5743" name="object 5743"/>
          <p:cNvSpPr/>
          <p:nvPr/>
        </p:nvSpPr>
        <p:spPr>
          <a:xfrm>
            <a:off x="7118603" y="3672078"/>
            <a:ext cx="11430" cy="8382"/>
          </a:xfrm>
          <a:custGeom>
            <a:avLst/>
            <a:gdLst/>
            <a:ahLst/>
            <a:cxnLst/>
            <a:rect l="l" t="t" r="r" b="b"/>
            <a:pathLst>
              <a:path w="11429" h="8382">
                <a:moveTo>
                  <a:pt x="11429" y="8382"/>
                </a:moveTo>
                <a:lnTo>
                  <a:pt x="0" y="0"/>
                </a:lnTo>
              </a:path>
            </a:pathLst>
          </a:custGeom>
          <a:ln w="12954">
            <a:solidFill>
              <a:srgbClr val="4095AB"/>
            </a:solidFill>
          </a:ln>
        </p:spPr>
        <p:txBody>
          <a:bodyPr wrap="square" lIns="0" tIns="0" rIns="0" bIns="0" rtlCol="0">
            <a:noAutofit/>
          </a:bodyPr>
          <a:lstStyle/>
          <a:p>
            <a:endParaRPr/>
          </a:p>
        </p:txBody>
      </p:sp>
      <p:sp>
        <p:nvSpPr>
          <p:cNvPr id="5744" name="object 5744"/>
          <p:cNvSpPr/>
          <p:nvPr/>
        </p:nvSpPr>
        <p:spPr>
          <a:xfrm>
            <a:off x="7107936" y="3664457"/>
            <a:ext cx="10668" cy="7620"/>
          </a:xfrm>
          <a:custGeom>
            <a:avLst/>
            <a:gdLst/>
            <a:ahLst/>
            <a:cxnLst/>
            <a:rect l="l" t="t" r="r" b="b"/>
            <a:pathLst>
              <a:path w="10668" h="7620">
                <a:moveTo>
                  <a:pt x="10668" y="7620"/>
                </a:moveTo>
                <a:lnTo>
                  <a:pt x="0" y="0"/>
                </a:lnTo>
              </a:path>
            </a:pathLst>
          </a:custGeom>
          <a:ln w="12954">
            <a:solidFill>
              <a:srgbClr val="3E93A9"/>
            </a:solidFill>
          </a:ln>
        </p:spPr>
        <p:txBody>
          <a:bodyPr wrap="square" lIns="0" tIns="0" rIns="0" bIns="0" rtlCol="0">
            <a:noAutofit/>
          </a:bodyPr>
          <a:lstStyle/>
          <a:p>
            <a:endParaRPr/>
          </a:p>
        </p:txBody>
      </p:sp>
      <p:sp>
        <p:nvSpPr>
          <p:cNvPr id="5745" name="object 5745"/>
          <p:cNvSpPr/>
          <p:nvPr/>
        </p:nvSpPr>
        <p:spPr>
          <a:xfrm>
            <a:off x="7096505" y="3657599"/>
            <a:ext cx="11430" cy="6858"/>
          </a:xfrm>
          <a:custGeom>
            <a:avLst/>
            <a:gdLst/>
            <a:ahLst/>
            <a:cxnLst/>
            <a:rect l="l" t="t" r="r" b="b"/>
            <a:pathLst>
              <a:path w="11429" h="6858">
                <a:moveTo>
                  <a:pt x="11429" y="6858"/>
                </a:moveTo>
                <a:lnTo>
                  <a:pt x="0" y="0"/>
                </a:lnTo>
              </a:path>
            </a:pathLst>
          </a:custGeom>
          <a:ln w="12954">
            <a:solidFill>
              <a:srgbClr val="3D92A6"/>
            </a:solidFill>
          </a:ln>
        </p:spPr>
        <p:txBody>
          <a:bodyPr wrap="square" lIns="0" tIns="0" rIns="0" bIns="0" rtlCol="0">
            <a:noAutofit/>
          </a:bodyPr>
          <a:lstStyle/>
          <a:p>
            <a:endParaRPr/>
          </a:p>
        </p:txBody>
      </p:sp>
      <p:sp>
        <p:nvSpPr>
          <p:cNvPr id="5746" name="object 5746"/>
          <p:cNvSpPr/>
          <p:nvPr/>
        </p:nvSpPr>
        <p:spPr>
          <a:xfrm>
            <a:off x="7096505" y="3657599"/>
            <a:ext cx="0" cy="31242"/>
          </a:xfrm>
          <a:custGeom>
            <a:avLst/>
            <a:gdLst/>
            <a:ahLst/>
            <a:cxnLst/>
            <a:rect l="l" t="t" r="r" b="b"/>
            <a:pathLst>
              <a:path h="31241">
                <a:moveTo>
                  <a:pt x="0" y="0"/>
                </a:moveTo>
                <a:lnTo>
                  <a:pt x="0" y="31242"/>
                </a:lnTo>
              </a:path>
            </a:pathLst>
          </a:custGeom>
          <a:ln w="12954">
            <a:solidFill>
              <a:srgbClr val="4094AB"/>
            </a:solidFill>
          </a:ln>
        </p:spPr>
        <p:txBody>
          <a:bodyPr wrap="square" lIns="0" tIns="0" rIns="0" bIns="0" rtlCol="0">
            <a:noAutofit/>
          </a:bodyPr>
          <a:lstStyle/>
          <a:p>
            <a:endParaRPr/>
          </a:p>
        </p:txBody>
      </p:sp>
      <p:sp>
        <p:nvSpPr>
          <p:cNvPr id="5747" name="object 5747"/>
          <p:cNvSpPr/>
          <p:nvPr/>
        </p:nvSpPr>
        <p:spPr>
          <a:xfrm>
            <a:off x="7096505" y="3688842"/>
            <a:ext cx="8382" cy="8382"/>
          </a:xfrm>
          <a:custGeom>
            <a:avLst/>
            <a:gdLst/>
            <a:ahLst/>
            <a:cxnLst/>
            <a:rect l="l" t="t" r="r" b="b"/>
            <a:pathLst>
              <a:path w="8381" h="8382">
                <a:moveTo>
                  <a:pt x="0" y="0"/>
                </a:moveTo>
                <a:lnTo>
                  <a:pt x="8382" y="8382"/>
                </a:lnTo>
              </a:path>
            </a:pathLst>
          </a:custGeom>
          <a:ln w="12954">
            <a:solidFill>
              <a:srgbClr val="3A8A9F"/>
            </a:solidFill>
          </a:ln>
        </p:spPr>
        <p:txBody>
          <a:bodyPr wrap="square" lIns="0" tIns="0" rIns="0" bIns="0" rtlCol="0">
            <a:noAutofit/>
          </a:bodyPr>
          <a:lstStyle/>
          <a:p>
            <a:endParaRPr/>
          </a:p>
        </p:txBody>
      </p:sp>
      <p:sp>
        <p:nvSpPr>
          <p:cNvPr id="5748" name="object 5748"/>
          <p:cNvSpPr/>
          <p:nvPr/>
        </p:nvSpPr>
        <p:spPr>
          <a:xfrm>
            <a:off x="7104888" y="3697223"/>
            <a:ext cx="8382" cy="9144"/>
          </a:xfrm>
          <a:custGeom>
            <a:avLst/>
            <a:gdLst/>
            <a:ahLst/>
            <a:cxnLst/>
            <a:rect l="l" t="t" r="r" b="b"/>
            <a:pathLst>
              <a:path w="8381" h="9144">
                <a:moveTo>
                  <a:pt x="0" y="0"/>
                </a:moveTo>
                <a:lnTo>
                  <a:pt x="8382" y="9144"/>
                </a:lnTo>
              </a:path>
            </a:pathLst>
          </a:custGeom>
          <a:ln w="12954">
            <a:solidFill>
              <a:srgbClr val="3B8B9F"/>
            </a:solidFill>
          </a:ln>
        </p:spPr>
        <p:txBody>
          <a:bodyPr wrap="square" lIns="0" tIns="0" rIns="0" bIns="0" rtlCol="0">
            <a:noAutofit/>
          </a:bodyPr>
          <a:lstStyle/>
          <a:p>
            <a:endParaRPr/>
          </a:p>
        </p:txBody>
      </p:sp>
      <p:sp>
        <p:nvSpPr>
          <p:cNvPr id="5749" name="object 5749"/>
          <p:cNvSpPr/>
          <p:nvPr/>
        </p:nvSpPr>
        <p:spPr>
          <a:xfrm>
            <a:off x="7113270" y="3706367"/>
            <a:ext cx="7620" cy="8382"/>
          </a:xfrm>
          <a:custGeom>
            <a:avLst/>
            <a:gdLst/>
            <a:ahLst/>
            <a:cxnLst/>
            <a:rect l="l" t="t" r="r" b="b"/>
            <a:pathLst>
              <a:path w="7620" h="8382">
                <a:moveTo>
                  <a:pt x="0" y="0"/>
                </a:moveTo>
                <a:lnTo>
                  <a:pt x="7620" y="8382"/>
                </a:lnTo>
              </a:path>
            </a:pathLst>
          </a:custGeom>
          <a:ln w="12953">
            <a:solidFill>
              <a:srgbClr val="3B8DA0"/>
            </a:solidFill>
          </a:ln>
        </p:spPr>
        <p:txBody>
          <a:bodyPr wrap="square" lIns="0" tIns="0" rIns="0" bIns="0" rtlCol="0">
            <a:noAutofit/>
          </a:bodyPr>
          <a:lstStyle/>
          <a:p>
            <a:endParaRPr/>
          </a:p>
        </p:txBody>
      </p:sp>
      <p:sp>
        <p:nvSpPr>
          <p:cNvPr id="5750" name="object 5750"/>
          <p:cNvSpPr/>
          <p:nvPr/>
        </p:nvSpPr>
        <p:spPr>
          <a:xfrm>
            <a:off x="7120889" y="3714749"/>
            <a:ext cx="6858" cy="9906"/>
          </a:xfrm>
          <a:custGeom>
            <a:avLst/>
            <a:gdLst/>
            <a:ahLst/>
            <a:cxnLst/>
            <a:rect l="l" t="t" r="r" b="b"/>
            <a:pathLst>
              <a:path w="6857" h="9905">
                <a:moveTo>
                  <a:pt x="0" y="0"/>
                </a:moveTo>
                <a:lnTo>
                  <a:pt x="6858" y="9906"/>
                </a:lnTo>
              </a:path>
            </a:pathLst>
          </a:custGeom>
          <a:ln w="12953">
            <a:solidFill>
              <a:srgbClr val="3C8EA1"/>
            </a:solidFill>
          </a:ln>
        </p:spPr>
        <p:txBody>
          <a:bodyPr wrap="square" lIns="0" tIns="0" rIns="0" bIns="0" rtlCol="0">
            <a:noAutofit/>
          </a:bodyPr>
          <a:lstStyle/>
          <a:p>
            <a:endParaRPr/>
          </a:p>
        </p:txBody>
      </p:sp>
      <p:sp>
        <p:nvSpPr>
          <p:cNvPr id="5751" name="object 5751"/>
          <p:cNvSpPr/>
          <p:nvPr/>
        </p:nvSpPr>
        <p:spPr>
          <a:xfrm>
            <a:off x="7127748" y="3724655"/>
            <a:ext cx="6858" cy="9906"/>
          </a:xfrm>
          <a:custGeom>
            <a:avLst/>
            <a:gdLst/>
            <a:ahLst/>
            <a:cxnLst/>
            <a:rect l="l" t="t" r="r" b="b"/>
            <a:pathLst>
              <a:path w="6857" h="9905">
                <a:moveTo>
                  <a:pt x="0" y="0"/>
                </a:moveTo>
                <a:lnTo>
                  <a:pt x="6858" y="9906"/>
                </a:lnTo>
              </a:path>
            </a:pathLst>
          </a:custGeom>
          <a:ln w="12953">
            <a:solidFill>
              <a:srgbClr val="3C8FA3"/>
            </a:solidFill>
          </a:ln>
        </p:spPr>
        <p:txBody>
          <a:bodyPr wrap="square" lIns="0" tIns="0" rIns="0" bIns="0" rtlCol="0">
            <a:noAutofit/>
          </a:bodyPr>
          <a:lstStyle/>
          <a:p>
            <a:endParaRPr/>
          </a:p>
        </p:txBody>
      </p:sp>
      <p:sp>
        <p:nvSpPr>
          <p:cNvPr id="5752" name="object 5752"/>
          <p:cNvSpPr/>
          <p:nvPr/>
        </p:nvSpPr>
        <p:spPr>
          <a:xfrm>
            <a:off x="7134605" y="3734561"/>
            <a:ext cx="6096" cy="9906"/>
          </a:xfrm>
          <a:custGeom>
            <a:avLst/>
            <a:gdLst/>
            <a:ahLst/>
            <a:cxnLst/>
            <a:rect l="l" t="t" r="r" b="b"/>
            <a:pathLst>
              <a:path w="6096" h="9905">
                <a:moveTo>
                  <a:pt x="0" y="0"/>
                </a:moveTo>
                <a:lnTo>
                  <a:pt x="6096" y="9906"/>
                </a:lnTo>
              </a:path>
            </a:pathLst>
          </a:custGeom>
          <a:ln w="12954">
            <a:solidFill>
              <a:srgbClr val="3C90A4"/>
            </a:solidFill>
          </a:ln>
        </p:spPr>
        <p:txBody>
          <a:bodyPr wrap="square" lIns="0" tIns="0" rIns="0" bIns="0" rtlCol="0">
            <a:noAutofit/>
          </a:bodyPr>
          <a:lstStyle/>
          <a:p>
            <a:endParaRPr/>
          </a:p>
        </p:txBody>
      </p:sp>
      <p:sp>
        <p:nvSpPr>
          <p:cNvPr id="5753" name="object 5753"/>
          <p:cNvSpPr/>
          <p:nvPr/>
        </p:nvSpPr>
        <p:spPr>
          <a:xfrm>
            <a:off x="7140701" y="3744467"/>
            <a:ext cx="5334" cy="10668"/>
          </a:xfrm>
          <a:custGeom>
            <a:avLst/>
            <a:gdLst/>
            <a:ahLst/>
            <a:cxnLst/>
            <a:rect l="l" t="t" r="r" b="b"/>
            <a:pathLst>
              <a:path w="5333" h="10667">
                <a:moveTo>
                  <a:pt x="0" y="0"/>
                </a:moveTo>
                <a:lnTo>
                  <a:pt x="5334" y="10668"/>
                </a:lnTo>
              </a:path>
            </a:pathLst>
          </a:custGeom>
          <a:ln w="12954">
            <a:solidFill>
              <a:srgbClr val="3D91A5"/>
            </a:solidFill>
          </a:ln>
        </p:spPr>
        <p:txBody>
          <a:bodyPr wrap="square" lIns="0" tIns="0" rIns="0" bIns="0" rtlCol="0">
            <a:noAutofit/>
          </a:bodyPr>
          <a:lstStyle/>
          <a:p>
            <a:endParaRPr/>
          </a:p>
        </p:txBody>
      </p:sp>
      <p:sp>
        <p:nvSpPr>
          <p:cNvPr id="5754" name="object 5754"/>
          <p:cNvSpPr/>
          <p:nvPr/>
        </p:nvSpPr>
        <p:spPr>
          <a:xfrm>
            <a:off x="7146035" y="3755135"/>
            <a:ext cx="5334" cy="10668"/>
          </a:xfrm>
          <a:custGeom>
            <a:avLst/>
            <a:gdLst/>
            <a:ahLst/>
            <a:cxnLst/>
            <a:rect l="l" t="t" r="r" b="b"/>
            <a:pathLst>
              <a:path w="5333" h="10667">
                <a:moveTo>
                  <a:pt x="0" y="0"/>
                </a:moveTo>
                <a:lnTo>
                  <a:pt x="5334" y="10668"/>
                </a:lnTo>
              </a:path>
            </a:pathLst>
          </a:custGeom>
          <a:ln w="12954">
            <a:solidFill>
              <a:srgbClr val="3D92A6"/>
            </a:solidFill>
          </a:ln>
        </p:spPr>
        <p:txBody>
          <a:bodyPr wrap="square" lIns="0" tIns="0" rIns="0" bIns="0" rtlCol="0">
            <a:noAutofit/>
          </a:bodyPr>
          <a:lstStyle/>
          <a:p>
            <a:endParaRPr/>
          </a:p>
        </p:txBody>
      </p:sp>
      <p:sp>
        <p:nvSpPr>
          <p:cNvPr id="5755" name="object 5755"/>
          <p:cNvSpPr/>
          <p:nvPr/>
        </p:nvSpPr>
        <p:spPr>
          <a:xfrm>
            <a:off x="7151370" y="3765804"/>
            <a:ext cx="13716" cy="34290"/>
          </a:xfrm>
          <a:custGeom>
            <a:avLst/>
            <a:gdLst/>
            <a:ahLst/>
            <a:cxnLst/>
            <a:rect l="l" t="t" r="r" b="b"/>
            <a:pathLst>
              <a:path w="13716" h="34289">
                <a:moveTo>
                  <a:pt x="0" y="0"/>
                </a:moveTo>
                <a:lnTo>
                  <a:pt x="6858" y="16764"/>
                </a:lnTo>
                <a:lnTo>
                  <a:pt x="13716" y="34290"/>
                </a:lnTo>
              </a:path>
            </a:pathLst>
          </a:custGeom>
          <a:ln w="12954">
            <a:solidFill>
              <a:srgbClr val="3E92A8"/>
            </a:solidFill>
          </a:ln>
        </p:spPr>
        <p:txBody>
          <a:bodyPr wrap="square" lIns="0" tIns="0" rIns="0" bIns="0" rtlCol="0">
            <a:noAutofit/>
          </a:bodyPr>
          <a:lstStyle/>
          <a:p>
            <a:endParaRPr/>
          </a:p>
        </p:txBody>
      </p:sp>
      <p:sp>
        <p:nvSpPr>
          <p:cNvPr id="5756" name="object 5756"/>
          <p:cNvSpPr/>
          <p:nvPr/>
        </p:nvSpPr>
        <p:spPr>
          <a:xfrm>
            <a:off x="7165085" y="3800094"/>
            <a:ext cx="17526" cy="59436"/>
          </a:xfrm>
          <a:custGeom>
            <a:avLst/>
            <a:gdLst/>
            <a:ahLst/>
            <a:cxnLst/>
            <a:rect l="l" t="t" r="r" b="b"/>
            <a:pathLst>
              <a:path w="17525" h="59436">
                <a:moveTo>
                  <a:pt x="0" y="0"/>
                </a:moveTo>
                <a:lnTo>
                  <a:pt x="6096" y="18288"/>
                </a:lnTo>
                <a:lnTo>
                  <a:pt x="12192" y="38862"/>
                </a:lnTo>
                <a:lnTo>
                  <a:pt x="17526" y="59436"/>
                </a:lnTo>
              </a:path>
            </a:pathLst>
          </a:custGeom>
          <a:ln w="12954">
            <a:solidFill>
              <a:srgbClr val="3E93A9"/>
            </a:solidFill>
          </a:ln>
        </p:spPr>
        <p:txBody>
          <a:bodyPr wrap="square" lIns="0" tIns="0" rIns="0" bIns="0" rtlCol="0">
            <a:noAutofit/>
          </a:bodyPr>
          <a:lstStyle/>
          <a:p>
            <a:endParaRPr/>
          </a:p>
        </p:txBody>
      </p:sp>
      <p:sp>
        <p:nvSpPr>
          <p:cNvPr id="5757" name="object 5757"/>
          <p:cNvSpPr/>
          <p:nvPr/>
        </p:nvSpPr>
        <p:spPr>
          <a:xfrm>
            <a:off x="7182611" y="3859529"/>
            <a:ext cx="4572" cy="22860"/>
          </a:xfrm>
          <a:custGeom>
            <a:avLst/>
            <a:gdLst/>
            <a:ahLst/>
            <a:cxnLst/>
            <a:rect l="l" t="t" r="r" b="b"/>
            <a:pathLst>
              <a:path w="4572" h="22860">
                <a:moveTo>
                  <a:pt x="0" y="0"/>
                </a:moveTo>
                <a:lnTo>
                  <a:pt x="4572" y="22860"/>
                </a:lnTo>
              </a:path>
            </a:pathLst>
          </a:custGeom>
          <a:ln w="12954">
            <a:solidFill>
              <a:srgbClr val="3E93AA"/>
            </a:solidFill>
          </a:ln>
        </p:spPr>
        <p:txBody>
          <a:bodyPr wrap="square" lIns="0" tIns="0" rIns="0" bIns="0" rtlCol="0">
            <a:noAutofit/>
          </a:bodyPr>
          <a:lstStyle/>
          <a:p>
            <a:endParaRPr/>
          </a:p>
        </p:txBody>
      </p:sp>
      <p:sp>
        <p:nvSpPr>
          <p:cNvPr id="5758" name="object 5758"/>
          <p:cNvSpPr/>
          <p:nvPr/>
        </p:nvSpPr>
        <p:spPr>
          <a:xfrm>
            <a:off x="7187183" y="3882389"/>
            <a:ext cx="5334" cy="23622"/>
          </a:xfrm>
          <a:custGeom>
            <a:avLst/>
            <a:gdLst/>
            <a:ahLst/>
            <a:cxnLst/>
            <a:rect l="l" t="t" r="r" b="b"/>
            <a:pathLst>
              <a:path w="5333" h="23622">
                <a:moveTo>
                  <a:pt x="0" y="0"/>
                </a:moveTo>
                <a:lnTo>
                  <a:pt x="5334" y="23622"/>
                </a:lnTo>
              </a:path>
            </a:pathLst>
          </a:custGeom>
          <a:ln w="12954">
            <a:solidFill>
              <a:srgbClr val="3F94AA"/>
            </a:solidFill>
          </a:ln>
        </p:spPr>
        <p:txBody>
          <a:bodyPr wrap="square" lIns="0" tIns="0" rIns="0" bIns="0" rtlCol="0">
            <a:noAutofit/>
          </a:bodyPr>
          <a:lstStyle/>
          <a:p>
            <a:endParaRPr/>
          </a:p>
        </p:txBody>
      </p:sp>
      <p:sp>
        <p:nvSpPr>
          <p:cNvPr id="5759" name="object 5759"/>
          <p:cNvSpPr/>
          <p:nvPr/>
        </p:nvSpPr>
        <p:spPr>
          <a:xfrm>
            <a:off x="7192517" y="3906011"/>
            <a:ext cx="7620" cy="51816"/>
          </a:xfrm>
          <a:custGeom>
            <a:avLst/>
            <a:gdLst/>
            <a:ahLst/>
            <a:cxnLst/>
            <a:rect l="l" t="t" r="r" b="b"/>
            <a:pathLst>
              <a:path w="7620" h="51815">
                <a:moveTo>
                  <a:pt x="0" y="0"/>
                </a:moveTo>
                <a:lnTo>
                  <a:pt x="3810" y="25146"/>
                </a:lnTo>
                <a:lnTo>
                  <a:pt x="7620" y="51816"/>
                </a:lnTo>
              </a:path>
            </a:pathLst>
          </a:custGeom>
          <a:ln w="12954">
            <a:solidFill>
              <a:srgbClr val="4094AA"/>
            </a:solidFill>
          </a:ln>
        </p:spPr>
        <p:txBody>
          <a:bodyPr wrap="square" lIns="0" tIns="0" rIns="0" bIns="0" rtlCol="0">
            <a:noAutofit/>
          </a:bodyPr>
          <a:lstStyle/>
          <a:p>
            <a:endParaRPr/>
          </a:p>
        </p:txBody>
      </p:sp>
      <p:sp>
        <p:nvSpPr>
          <p:cNvPr id="5760" name="object 5760"/>
          <p:cNvSpPr/>
          <p:nvPr/>
        </p:nvSpPr>
        <p:spPr>
          <a:xfrm>
            <a:off x="7198614" y="3957827"/>
            <a:ext cx="14477" cy="538734"/>
          </a:xfrm>
          <a:custGeom>
            <a:avLst/>
            <a:gdLst/>
            <a:ahLst/>
            <a:cxnLst/>
            <a:rect l="l" t="t" r="r" b="b"/>
            <a:pathLst>
              <a:path w="14477" h="538734">
                <a:moveTo>
                  <a:pt x="1524" y="0"/>
                </a:moveTo>
                <a:lnTo>
                  <a:pt x="5334" y="29718"/>
                </a:lnTo>
                <a:lnTo>
                  <a:pt x="7620" y="61722"/>
                </a:lnTo>
                <a:lnTo>
                  <a:pt x="9906" y="96774"/>
                </a:lnTo>
                <a:lnTo>
                  <a:pt x="12192" y="134112"/>
                </a:lnTo>
                <a:lnTo>
                  <a:pt x="12954" y="173736"/>
                </a:lnTo>
                <a:lnTo>
                  <a:pt x="13716" y="216408"/>
                </a:lnTo>
                <a:lnTo>
                  <a:pt x="14478" y="261365"/>
                </a:lnTo>
                <a:lnTo>
                  <a:pt x="13716" y="308610"/>
                </a:lnTo>
                <a:lnTo>
                  <a:pt x="12954" y="354330"/>
                </a:lnTo>
                <a:lnTo>
                  <a:pt x="11430" y="396240"/>
                </a:lnTo>
                <a:lnTo>
                  <a:pt x="9906" y="435864"/>
                </a:lnTo>
                <a:lnTo>
                  <a:pt x="6858" y="473202"/>
                </a:lnTo>
                <a:lnTo>
                  <a:pt x="3810" y="507492"/>
                </a:lnTo>
                <a:lnTo>
                  <a:pt x="0" y="538734"/>
                </a:lnTo>
              </a:path>
            </a:pathLst>
          </a:custGeom>
          <a:ln w="12953">
            <a:solidFill>
              <a:srgbClr val="4094AB"/>
            </a:solidFill>
          </a:ln>
        </p:spPr>
        <p:txBody>
          <a:bodyPr wrap="square" lIns="0" tIns="0" rIns="0" bIns="0" rtlCol="0">
            <a:noAutofit/>
          </a:bodyPr>
          <a:lstStyle/>
          <a:p>
            <a:endParaRPr/>
          </a:p>
        </p:txBody>
      </p:sp>
      <p:sp>
        <p:nvSpPr>
          <p:cNvPr id="5761" name="object 5761"/>
          <p:cNvSpPr/>
          <p:nvPr/>
        </p:nvSpPr>
        <p:spPr>
          <a:xfrm>
            <a:off x="7194804" y="4496561"/>
            <a:ext cx="3809" cy="28956"/>
          </a:xfrm>
          <a:custGeom>
            <a:avLst/>
            <a:gdLst/>
            <a:ahLst/>
            <a:cxnLst/>
            <a:rect l="l" t="t" r="r" b="b"/>
            <a:pathLst>
              <a:path w="3809" h="28955">
                <a:moveTo>
                  <a:pt x="3809" y="0"/>
                </a:moveTo>
                <a:lnTo>
                  <a:pt x="0" y="28956"/>
                </a:lnTo>
              </a:path>
            </a:pathLst>
          </a:custGeom>
          <a:ln w="12954">
            <a:solidFill>
              <a:srgbClr val="4094AA"/>
            </a:solidFill>
          </a:ln>
        </p:spPr>
        <p:txBody>
          <a:bodyPr wrap="square" lIns="0" tIns="0" rIns="0" bIns="0" rtlCol="0">
            <a:noAutofit/>
          </a:bodyPr>
          <a:lstStyle/>
          <a:p>
            <a:endParaRPr/>
          </a:p>
        </p:txBody>
      </p:sp>
      <p:sp>
        <p:nvSpPr>
          <p:cNvPr id="5762" name="object 5762"/>
          <p:cNvSpPr/>
          <p:nvPr/>
        </p:nvSpPr>
        <p:spPr>
          <a:xfrm>
            <a:off x="7186422" y="4525517"/>
            <a:ext cx="8381" cy="41910"/>
          </a:xfrm>
          <a:custGeom>
            <a:avLst/>
            <a:gdLst/>
            <a:ahLst/>
            <a:cxnLst/>
            <a:rect l="l" t="t" r="r" b="b"/>
            <a:pathLst>
              <a:path w="8381" h="41910">
                <a:moveTo>
                  <a:pt x="8381" y="0"/>
                </a:moveTo>
                <a:lnTo>
                  <a:pt x="4571" y="21336"/>
                </a:lnTo>
                <a:lnTo>
                  <a:pt x="0" y="41910"/>
                </a:lnTo>
              </a:path>
            </a:pathLst>
          </a:custGeom>
          <a:ln w="12954">
            <a:solidFill>
              <a:srgbClr val="3F94AA"/>
            </a:solidFill>
          </a:ln>
        </p:spPr>
        <p:txBody>
          <a:bodyPr wrap="square" lIns="0" tIns="0" rIns="0" bIns="0" rtlCol="0">
            <a:noAutofit/>
          </a:bodyPr>
          <a:lstStyle/>
          <a:p>
            <a:endParaRPr/>
          </a:p>
        </p:txBody>
      </p:sp>
      <p:sp>
        <p:nvSpPr>
          <p:cNvPr id="5763" name="object 5763"/>
          <p:cNvSpPr/>
          <p:nvPr/>
        </p:nvSpPr>
        <p:spPr>
          <a:xfrm>
            <a:off x="7181850" y="4567427"/>
            <a:ext cx="4571" cy="19812"/>
          </a:xfrm>
          <a:custGeom>
            <a:avLst/>
            <a:gdLst/>
            <a:ahLst/>
            <a:cxnLst/>
            <a:rect l="l" t="t" r="r" b="b"/>
            <a:pathLst>
              <a:path w="4572" h="19812">
                <a:moveTo>
                  <a:pt x="4572" y="0"/>
                </a:moveTo>
                <a:lnTo>
                  <a:pt x="0" y="19812"/>
                </a:lnTo>
              </a:path>
            </a:pathLst>
          </a:custGeom>
          <a:ln w="12954">
            <a:solidFill>
              <a:srgbClr val="3E93AA"/>
            </a:solidFill>
          </a:ln>
        </p:spPr>
        <p:txBody>
          <a:bodyPr wrap="square" lIns="0" tIns="0" rIns="0" bIns="0" rtlCol="0">
            <a:noAutofit/>
          </a:bodyPr>
          <a:lstStyle/>
          <a:p>
            <a:endParaRPr/>
          </a:p>
        </p:txBody>
      </p:sp>
      <p:sp>
        <p:nvSpPr>
          <p:cNvPr id="5764" name="object 5764"/>
          <p:cNvSpPr/>
          <p:nvPr/>
        </p:nvSpPr>
        <p:spPr>
          <a:xfrm>
            <a:off x="7166609" y="4587239"/>
            <a:ext cx="15239" cy="52577"/>
          </a:xfrm>
          <a:custGeom>
            <a:avLst/>
            <a:gdLst/>
            <a:ahLst/>
            <a:cxnLst/>
            <a:rect l="l" t="t" r="r" b="b"/>
            <a:pathLst>
              <a:path w="15240" h="52577">
                <a:moveTo>
                  <a:pt x="15240" y="0"/>
                </a:moveTo>
                <a:lnTo>
                  <a:pt x="10668" y="18288"/>
                </a:lnTo>
                <a:lnTo>
                  <a:pt x="5334" y="35814"/>
                </a:lnTo>
                <a:lnTo>
                  <a:pt x="0" y="52577"/>
                </a:lnTo>
              </a:path>
            </a:pathLst>
          </a:custGeom>
          <a:ln w="12954">
            <a:solidFill>
              <a:srgbClr val="3E93A9"/>
            </a:solidFill>
          </a:ln>
        </p:spPr>
        <p:txBody>
          <a:bodyPr wrap="square" lIns="0" tIns="0" rIns="0" bIns="0" rtlCol="0">
            <a:noAutofit/>
          </a:bodyPr>
          <a:lstStyle/>
          <a:p>
            <a:endParaRPr/>
          </a:p>
        </p:txBody>
      </p:sp>
      <p:sp>
        <p:nvSpPr>
          <p:cNvPr id="5765" name="object 5765"/>
          <p:cNvSpPr/>
          <p:nvPr/>
        </p:nvSpPr>
        <p:spPr>
          <a:xfrm>
            <a:off x="7154418" y="4639817"/>
            <a:ext cx="12191" cy="29718"/>
          </a:xfrm>
          <a:custGeom>
            <a:avLst/>
            <a:gdLst/>
            <a:ahLst/>
            <a:cxnLst/>
            <a:rect l="l" t="t" r="r" b="b"/>
            <a:pathLst>
              <a:path w="12192" h="29717">
                <a:moveTo>
                  <a:pt x="12192" y="0"/>
                </a:moveTo>
                <a:lnTo>
                  <a:pt x="6096" y="15240"/>
                </a:lnTo>
                <a:lnTo>
                  <a:pt x="0" y="29718"/>
                </a:lnTo>
              </a:path>
            </a:pathLst>
          </a:custGeom>
          <a:ln w="12954">
            <a:solidFill>
              <a:srgbClr val="3E92A8"/>
            </a:solidFill>
          </a:ln>
        </p:spPr>
        <p:txBody>
          <a:bodyPr wrap="square" lIns="0" tIns="0" rIns="0" bIns="0" rtlCol="0">
            <a:noAutofit/>
          </a:bodyPr>
          <a:lstStyle/>
          <a:p>
            <a:endParaRPr/>
          </a:p>
        </p:txBody>
      </p:sp>
      <p:sp>
        <p:nvSpPr>
          <p:cNvPr id="5766" name="object 5766"/>
          <p:cNvSpPr/>
          <p:nvPr/>
        </p:nvSpPr>
        <p:spPr>
          <a:xfrm>
            <a:off x="7149845" y="4669535"/>
            <a:ext cx="4571" cy="10668"/>
          </a:xfrm>
          <a:custGeom>
            <a:avLst/>
            <a:gdLst/>
            <a:ahLst/>
            <a:cxnLst/>
            <a:rect l="l" t="t" r="r" b="b"/>
            <a:pathLst>
              <a:path w="4572" h="10667">
                <a:moveTo>
                  <a:pt x="4572" y="0"/>
                </a:moveTo>
                <a:lnTo>
                  <a:pt x="0" y="10668"/>
                </a:lnTo>
              </a:path>
            </a:pathLst>
          </a:custGeom>
          <a:ln w="12954">
            <a:solidFill>
              <a:srgbClr val="3D92A6"/>
            </a:solidFill>
          </a:ln>
        </p:spPr>
        <p:txBody>
          <a:bodyPr wrap="square" lIns="0" tIns="0" rIns="0" bIns="0" rtlCol="0">
            <a:noAutofit/>
          </a:bodyPr>
          <a:lstStyle/>
          <a:p>
            <a:endParaRPr/>
          </a:p>
        </p:txBody>
      </p:sp>
      <p:sp>
        <p:nvSpPr>
          <p:cNvPr id="5767" name="object 5767"/>
          <p:cNvSpPr/>
          <p:nvPr/>
        </p:nvSpPr>
        <p:spPr>
          <a:xfrm>
            <a:off x="7143749" y="4680204"/>
            <a:ext cx="6095" cy="9906"/>
          </a:xfrm>
          <a:custGeom>
            <a:avLst/>
            <a:gdLst/>
            <a:ahLst/>
            <a:cxnLst/>
            <a:rect l="l" t="t" r="r" b="b"/>
            <a:pathLst>
              <a:path w="6096" h="9905">
                <a:moveTo>
                  <a:pt x="6096" y="0"/>
                </a:moveTo>
                <a:lnTo>
                  <a:pt x="0" y="9906"/>
                </a:lnTo>
              </a:path>
            </a:pathLst>
          </a:custGeom>
          <a:ln w="12954">
            <a:solidFill>
              <a:srgbClr val="3D91A5"/>
            </a:solidFill>
          </a:ln>
        </p:spPr>
        <p:txBody>
          <a:bodyPr wrap="square" lIns="0" tIns="0" rIns="0" bIns="0" rtlCol="0">
            <a:noAutofit/>
          </a:bodyPr>
          <a:lstStyle/>
          <a:p>
            <a:endParaRPr/>
          </a:p>
        </p:txBody>
      </p:sp>
      <p:sp>
        <p:nvSpPr>
          <p:cNvPr id="5768" name="object 5768"/>
          <p:cNvSpPr/>
          <p:nvPr/>
        </p:nvSpPr>
        <p:spPr>
          <a:xfrm>
            <a:off x="7130796" y="4690110"/>
            <a:ext cx="12954" cy="20574"/>
          </a:xfrm>
          <a:custGeom>
            <a:avLst/>
            <a:gdLst/>
            <a:ahLst/>
            <a:cxnLst/>
            <a:rect l="l" t="t" r="r" b="b"/>
            <a:pathLst>
              <a:path w="12953" h="20574">
                <a:moveTo>
                  <a:pt x="12953" y="0"/>
                </a:moveTo>
                <a:lnTo>
                  <a:pt x="0" y="20574"/>
                </a:lnTo>
              </a:path>
            </a:pathLst>
          </a:custGeom>
          <a:ln w="12954">
            <a:solidFill>
              <a:srgbClr val="3C90A3"/>
            </a:solidFill>
          </a:ln>
        </p:spPr>
        <p:txBody>
          <a:bodyPr wrap="square" lIns="0" tIns="0" rIns="0" bIns="0" rtlCol="0">
            <a:noAutofit/>
          </a:bodyPr>
          <a:lstStyle/>
          <a:p>
            <a:endParaRPr/>
          </a:p>
        </p:txBody>
      </p:sp>
      <p:sp>
        <p:nvSpPr>
          <p:cNvPr id="5769" name="object 5769"/>
          <p:cNvSpPr/>
          <p:nvPr/>
        </p:nvSpPr>
        <p:spPr>
          <a:xfrm>
            <a:off x="7114793" y="4710683"/>
            <a:ext cx="16002" cy="21336"/>
          </a:xfrm>
          <a:custGeom>
            <a:avLst/>
            <a:gdLst/>
            <a:ahLst/>
            <a:cxnLst/>
            <a:rect l="l" t="t" r="r" b="b"/>
            <a:pathLst>
              <a:path w="16001" h="21336">
                <a:moveTo>
                  <a:pt x="16001" y="0"/>
                </a:moveTo>
                <a:lnTo>
                  <a:pt x="0" y="21336"/>
                </a:lnTo>
              </a:path>
            </a:pathLst>
          </a:custGeom>
          <a:ln w="12954">
            <a:solidFill>
              <a:srgbClr val="3C8EA2"/>
            </a:solidFill>
          </a:ln>
        </p:spPr>
        <p:txBody>
          <a:bodyPr wrap="square" lIns="0" tIns="0" rIns="0" bIns="0" rtlCol="0">
            <a:noAutofit/>
          </a:bodyPr>
          <a:lstStyle/>
          <a:p>
            <a:endParaRPr/>
          </a:p>
        </p:txBody>
      </p:sp>
      <p:sp>
        <p:nvSpPr>
          <p:cNvPr id="5770" name="object 5770"/>
          <p:cNvSpPr/>
          <p:nvPr/>
        </p:nvSpPr>
        <p:spPr>
          <a:xfrm>
            <a:off x="7096506" y="4732020"/>
            <a:ext cx="18288" cy="21336"/>
          </a:xfrm>
          <a:custGeom>
            <a:avLst/>
            <a:gdLst/>
            <a:ahLst/>
            <a:cxnLst/>
            <a:rect l="l" t="t" r="r" b="b"/>
            <a:pathLst>
              <a:path w="18288" h="21336">
                <a:moveTo>
                  <a:pt x="18288" y="0"/>
                </a:moveTo>
                <a:lnTo>
                  <a:pt x="0" y="21336"/>
                </a:lnTo>
              </a:path>
            </a:pathLst>
          </a:custGeom>
          <a:ln w="12953">
            <a:solidFill>
              <a:srgbClr val="3B8DA0"/>
            </a:solidFill>
          </a:ln>
        </p:spPr>
        <p:txBody>
          <a:bodyPr wrap="square" lIns="0" tIns="0" rIns="0" bIns="0" rtlCol="0">
            <a:noAutofit/>
          </a:bodyPr>
          <a:lstStyle/>
          <a:p>
            <a:endParaRPr/>
          </a:p>
        </p:txBody>
      </p:sp>
      <p:sp>
        <p:nvSpPr>
          <p:cNvPr id="5771" name="object 5771"/>
          <p:cNvSpPr/>
          <p:nvPr/>
        </p:nvSpPr>
        <p:spPr>
          <a:xfrm>
            <a:off x="7096505" y="4753355"/>
            <a:ext cx="0" cy="28956"/>
          </a:xfrm>
          <a:custGeom>
            <a:avLst/>
            <a:gdLst/>
            <a:ahLst/>
            <a:cxnLst/>
            <a:rect l="l" t="t" r="r" b="b"/>
            <a:pathLst>
              <a:path h="28955">
                <a:moveTo>
                  <a:pt x="0" y="0"/>
                </a:moveTo>
                <a:lnTo>
                  <a:pt x="0" y="28956"/>
                </a:lnTo>
              </a:path>
            </a:pathLst>
          </a:custGeom>
          <a:ln w="12954">
            <a:solidFill>
              <a:srgbClr val="4094AB"/>
            </a:solidFill>
          </a:ln>
        </p:spPr>
        <p:txBody>
          <a:bodyPr wrap="square" lIns="0" tIns="0" rIns="0" bIns="0" rtlCol="0">
            <a:noAutofit/>
          </a:bodyPr>
          <a:lstStyle/>
          <a:p>
            <a:endParaRPr/>
          </a:p>
        </p:txBody>
      </p:sp>
      <p:sp>
        <p:nvSpPr>
          <p:cNvPr id="22" name="object 22"/>
          <p:cNvSpPr txBox="1"/>
          <p:nvPr/>
        </p:nvSpPr>
        <p:spPr>
          <a:xfrm>
            <a:off x="4987289" y="4799838"/>
            <a:ext cx="201929" cy="0"/>
          </a:xfrm>
          <a:prstGeom prst="rect">
            <a:avLst/>
          </a:prstGeom>
        </p:spPr>
        <p:txBody>
          <a:bodyPr wrap="square" lIns="0" tIns="0" rIns="0" bIns="0" rtlCol="0">
            <a:noAutofit/>
          </a:bodyPr>
          <a:lstStyle/>
          <a:p>
            <a:endParaRPr/>
          </a:p>
        </p:txBody>
      </p:sp>
      <p:sp>
        <p:nvSpPr>
          <p:cNvPr id="21" name="object 21"/>
          <p:cNvSpPr txBox="1"/>
          <p:nvPr/>
        </p:nvSpPr>
        <p:spPr>
          <a:xfrm>
            <a:off x="6681977" y="4525517"/>
            <a:ext cx="382524" cy="0"/>
          </a:xfrm>
          <a:prstGeom prst="rect">
            <a:avLst/>
          </a:prstGeom>
        </p:spPr>
        <p:txBody>
          <a:bodyPr wrap="square" lIns="0" tIns="0" rIns="0" bIns="0" rtlCol="0">
            <a:noAutofit/>
          </a:bodyPr>
          <a:lstStyle/>
          <a:p>
            <a:endParaRPr/>
          </a:p>
        </p:txBody>
      </p:sp>
      <p:sp>
        <p:nvSpPr>
          <p:cNvPr id="20" name="object 20"/>
          <p:cNvSpPr txBox="1"/>
          <p:nvPr/>
        </p:nvSpPr>
        <p:spPr>
          <a:xfrm>
            <a:off x="4354829" y="4525517"/>
            <a:ext cx="598169" cy="0"/>
          </a:xfrm>
          <a:prstGeom prst="rect">
            <a:avLst/>
          </a:prstGeom>
        </p:spPr>
        <p:txBody>
          <a:bodyPr wrap="square" lIns="0" tIns="0" rIns="0" bIns="0" rtlCol="0">
            <a:noAutofit/>
          </a:bodyPr>
          <a:lstStyle/>
          <a:p>
            <a:endParaRPr/>
          </a:p>
        </p:txBody>
      </p:sp>
      <p:sp>
        <p:nvSpPr>
          <p:cNvPr id="19" name="object 19"/>
          <p:cNvSpPr txBox="1"/>
          <p:nvPr/>
        </p:nvSpPr>
        <p:spPr>
          <a:xfrm>
            <a:off x="2590038" y="4525517"/>
            <a:ext cx="413003" cy="0"/>
          </a:xfrm>
          <a:prstGeom prst="rect">
            <a:avLst/>
          </a:prstGeom>
        </p:spPr>
        <p:txBody>
          <a:bodyPr wrap="square" lIns="0" tIns="0" rIns="0" bIns="0" rtlCol="0">
            <a:noAutofit/>
          </a:bodyPr>
          <a:lstStyle/>
          <a:p>
            <a:endParaRPr/>
          </a:p>
        </p:txBody>
      </p:sp>
      <p:sp>
        <p:nvSpPr>
          <p:cNvPr id="18" name="object 18"/>
          <p:cNvSpPr txBox="1"/>
          <p:nvPr/>
        </p:nvSpPr>
        <p:spPr>
          <a:xfrm>
            <a:off x="3572255" y="4525517"/>
            <a:ext cx="268986" cy="0"/>
          </a:xfrm>
          <a:prstGeom prst="rect">
            <a:avLst/>
          </a:prstGeom>
        </p:spPr>
        <p:txBody>
          <a:bodyPr wrap="square" lIns="0" tIns="0" rIns="0" bIns="0" rtlCol="0">
            <a:noAutofit/>
          </a:bodyPr>
          <a:lstStyle/>
          <a:p>
            <a:endParaRPr/>
          </a:p>
        </p:txBody>
      </p:sp>
      <p:sp>
        <p:nvSpPr>
          <p:cNvPr id="17" name="object 17"/>
          <p:cNvSpPr txBox="1"/>
          <p:nvPr/>
        </p:nvSpPr>
        <p:spPr>
          <a:xfrm>
            <a:off x="1588007" y="4002023"/>
            <a:ext cx="45719" cy="0"/>
          </a:xfrm>
          <a:prstGeom prst="rect">
            <a:avLst/>
          </a:prstGeom>
        </p:spPr>
        <p:txBody>
          <a:bodyPr wrap="square" lIns="0" tIns="0" rIns="0" bIns="0" rtlCol="0">
            <a:noAutofit/>
          </a:bodyPr>
          <a:lstStyle/>
          <a:p>
            <a:endParaRPr/>
          </a:p>
        </p:txBody>
      </p:sp>
      <p:sp>
        <p:nvSpPr>
          <p:cNvPr id="16" name="object 16"/>
          <p:cNvSpPr txBox="1"/>
          <p:nvPr/>
        </p:nvSpPr>
        <p:spPr>
          <a:xfrm>
            <a:off x="6681977" y="3940301"/>
            <a:ext cx="144017" cy="76200"/>
          </a:xfrm>
          <a:prstGeom prst="rect">
            <a:avLst/>
          </a:prstGeom>
        </p:spPr>
        <p:txBody>
          <a:bodyPr wrap="square" lIns="0" tIns="0" rIns="0" bIns="0" rtlCol="0">
            <a:noAutofit/>
          </a:bodyPr>
          <a:lstStyle/>
          <a:p>
            <a:pPr marL="25400">
              <a:lnSpc>
                <a:spcPts val="600"/>
              </a:lnSpc>
            </a:pPr>
            <a:endParaRPr sz="600"/>
          </a:p>
        </p:txBody>
      </p:sp>
      <p:sp>
        <p:nvSpPr>
          <p:cNvPr id="15" name="object 15"/>
          <p:cNvSpPr txBox="1"/>
          <p:nvPr/>
        </p:nvSpPr>
        <p:spPr>
          <a:xfrm>
            <a:off x="6085332" y="3940301"/>
            <a:ext cx="158495" cy="23622"/>
          </a:xfrm>
          <a:prstGeom prst="rect">
            <a:avLst/>
          </a:prstGeom>
        </p:spPr>
        <p:txBody>
          <a:bodyPr wrap="square" lIns="0" tIns="0" rIns="0" bIns="0" rtlCol="0">
            <a:noAutofit/>
          </a:bodyPr>
          <a:lstStyle/>
          <a:p>
            <a:endParaRPr/>
          </a:p>
        </p:txBody>
      </p:sp>
      <p:sp>
        <p:nvSpPr>
          <p:cNvPr id="14" name="object 14"/>
          <p:cNvSpPr txBox="1"/>
          <p:nvPr/>
        </p:nvSpPr>
        <p:spPr>
          <a:xfrm>
            <a:off x="5428488" y="3940301"/>
            <a:ext cx="144017" cy="23622"/>
          </a:xfrm>
          <a:prstGeom prst="rect">
            <a:avLst/>
          </a:prstGeom>
        </p:spPr>
        <p:txBody>
          <a:bodyPr wrap="square" lIns="0" tIns="0" rIns="0" bIns="0" rtlCol="0">
            <a:noAutofit/>
          </a:bodyPr>
          <a:lstStyle/>
          <a:p>
            <a:endParaRPr/>
          </a:p>
        </p:txBody>
      </p:sp>
      <p:sp>
        <p:nvSpPr>
          <p:cNvPr id="13" name="object 13"/>
          <p:cNvSpPr txBox="1"/>
          <p:nvPr/>
        </p:nvSpPr>
        <p:spPr>
          <a:xfrm>
            <a:off x="5628132" y="3940301"/>
            <a:ext cx="144779" cy="23622"/>
          </a:xfrm>
          <a:prstGeom prst="rect">
            <a:avLst/>
          </a:prstGeom>
        </p:spPr>
        <p:txBody>
          <a:bodyPr wrap="square" lIns="0" tIns="0" rIns="0" bIns="0" rtlCol="0">
            <a:noAutofit/>
          </a:bodyPr>
          <a:lstStyle/>
          <a:p>
            <a:endParaRPr/>
          </a:p>
        </p:txBody>
      </p:sp>
      <p:sp>
        <p:nvSpPr>
          <p:cNvPr id="12" name="object 12"/>
          <p:cNvSpPr txBox="1"/>
          <p:nvPr/>
        </p:nvSpPr>
        <p:spPr>
          <a:xfrm>
            <a:off x="4987289" y="3940301"/>
            <a:ext cx="148589" cy="76962"/>
          </a:xfrm>
          <a:prstGeom prst="rect">
            <a:avLst/>
          </a:prstGeom>
        </p:spPr>
        <p:txBody>
          <a:bodyPr wrap="square" lIns="0" tIns="0" rIns="0" bIns="0" rtlCol="0">
            <a:noAutofit/>
          </a:bodyPr>
          <a:lstStyle/>
          <a:p>
            <a:pPr marL="25400">
              <a:lnSpc>
                <a:spcPts val="600"/>
              </a:lnSpc>
              <a:spcBef>
                <a:spcPts val="6"/>
              </a:spcBef>
            </a:pPr>
            <a:endParaRPr sz="600"/>
          </a:p>
        </p:txBody>
      </p:sp>
      <p:sp>
        <p:nvSpPr>
          <p:cNvPr id="11" name="object 11"/>
          <p:cNvSpPr txBox="1"/>
          <p:nvPr/>
        </p:nvSpPr>
        <p:spPr>
          <a:xfrm>
            <a:off x="4354829" y="3940301"/>
            <a:ext cx="144780" cy="76962"/>
          </a:xfrm>
          <a:prstGeom prst="rect">
            <a:avLst/>
          </a:prstGeom>
        </p:spPr>
        <p:txBody>
          <a:bodyPr wrap="square" lIns="0" tIns="0" rIns="0" bIns="0" rtlCol="0">
            <a:noAutofit/>
          </a:bodyPr>
          <a:lstStyle/>
          <a:p>
            <a:pPr marL="25400">
              <a:lnSpc>
                <a:spcPts val="600"/>
              </a:lnSpc>
              <a:spcBef>
                <a:spcPts val="6"/>
              </a:spcBef>
            </a:pPr>
            <a:endParaRPr sz="600"/>
          </a:p>
        </p:txBody>
      </p:sp>
      <p:sp>
        <p:nvSpPr>
          <p:cNvPr id="10" name="object 10"/>
          <p:cNvSpPr txBox="1"/>
          <p:nvPr/>
        </p:nvSpPr>
        <p:spPr>
          <a:xfrm>
            <a:off x="4118610" y="3940301"/>
            <a:ext cx="144017" cy="23622"/>
          </a:xfrm>
          <a:prstGeom prst="rect">
            <a:avLst/>
          </a:prstGeom>
        </p:spPr>
        <p:txBody>
          <a:bodyPr wrap="square" lIns="0" tIns="0" rIns="0" bIns="0" rtlCol="0">
            <a:noAutofit/>
          </a:bodyPr>
          <a:lstStyle/>
          <a:p>
            <a:endParaRPr/>
          </a:p>
        </p:txBody>
      </p:sp>
      <p:sp>
        <p:nvSpPr>
          <p:cNvPr id="9" name="object 9"/>
          <p:cNvSpPr txBox="1"/>
          <p:nvPr/>
        </p:nvSpPr>
        <p:spPr>
          <a:xfrm>
            <a:off x="2813304" y="3940301"/>
            <a:ext cx="159257" cy="23622"/>
          </a:xfrm>
          <a:prstGeom prst="rect">
            <a:avLst/>
          </a:prstGeom>
        </p:spPr>
        <p:txBody>
          <a:bodyPr wrap="square" lIns="0" tIns="0" rIns="0" bIns="0" rtlCol="0">
            <a:noAutofit/>
          </a:bodyPr>
          <a:lstStyle/>
          <a:p>
            <a:endParaRPr/>
          </a:p>
        </p:txBody>
      </p:sp>
      <p:sp>
        <p:nvSpPr>
          <p:cNvPr id="8" name="object 8"/>
          <p:cNvSpPr txBox="1"/>
          <p:nvPr/>
        </p:nvSpPr>
        <p:spPr>
          <a:xfrm>
            <a:off x="1740407" y="3726179"/>
            <a:ext cx="83820" cy="214122"/>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1740407" y="3940301"/>
            <a:ext cx="83820" cy="61722"/>
          </a:xfrm>
          <a:prstGeom prst="rect">
            <a:avLst/>
          </a:prstGeom>
        </p:spPr>
        <p:txBody>
          <a:bodyPr wrap="square" lIns="0" tIns="0" rIns="0" bIns="0" rtlCol="0">
            <a:noAutofit/>
          </a:bodyPr>
          <a:lstStyle/>
          <a:p>
            <a:endParaRPr/>
          </a:p>
        </p:txBody>
      </p:sp>
      <p:sp>
        <p:nvSpPr>
          <p:cNvPr id="6" name="object 6"/>
          <p:cNvSpPr txBox="1"/>
          <p:nvPr/>
        </p:nvSpPr>
        <p:spPr>
          <a:xfrm>
            <a:off x="5861304" y="3676649"/>
            <a:ext cx="144779" cy="558545"/>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3476244" y="3676650"/>
            <a:ext cx="461772" cy="287273"/>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938016" y="3676650"/>
            <a:ext cx="124967" cy="263651"/>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90038" y="3676650"/>
            <a:ext cx="144017" cy="558545"/>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381000" y="1447799"/>
            <a:ext cx="8305800" cy="48005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15" name="object 15"/>
          <p:cNvSpPr txBox="1"/>
          <p:nvPr/>
        </p:nvSpPr>
        <p:spPr>
          <a:xfrm>
            <a:off x="1935079" y="711549"/>
            <a:ext cx="4579675"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APLIKASI STACK</a:t>
            </a:r>
            <a:endParaRPr sz="4200" dirty="0">
              <a:latin typeface="Arial"/>
              <a:cs typeface="Arial"/>
            </a:endParaRPr>
          </a:p>
        </p:txBody>
      </p:sp>
      <p:sp>
        <p:nvSpPr>
          <p:cNvPr id="14" name="object 14"/>
          <p:cNvSpPr txBox="1"/>
          <p:nvPr/>
        </p:nvSpPr>
        <p:spPr>
          <a:xfrm>
            <a:off x="689102" y="1691576"/>
            <a:ext cx="6988857" cy="1235303"/>
          </a:xfrm>
          <a:prstGeom prst="rect">
            <a:avLst/>
          </a:prstGeom>
        </p:spPr>
        <p:txBody>
          <a:bodyPr wrap="square" lIns="0" tIns="0" rIns="0" bIns="0" rtlCol="0">
            <a:noAutofit/>
          </a:bodyPr>
          <a:lstStyle/>
          <a:p>
            <a:pPr marL="12700">
              <a:lnSpc>
                <a:spcPts val="2965"/>
              </a:lnSpc>
              <a:spcBef>
                <a:spcPts val="148"/>
              </a:spcBef>
            </a:pPr>
            <a:r>
              <a:rPr sz="2800" spc="0" dirty="0">
                <a:latin typeface="Arial"/>
                <a:cs typeface="Arial"/>
              </a:rPr>
              <a:t>Aplikasi stack bisa diterapkan dalam bidang</a:t>
            </a:r>
            <a:endParaRPr sz="2800">
              <a:latin typeface="Arial"/>
              <a:cs typeface="Arial"/>
            </a:endParaRPr>
          </a:p>
          <a:p>
            <a:pPr marL="12700" marR="203984">
              <a:lnSpc>
                <a:spcPct val="100137"/>
              </a:lnSpc>
            </a:pPr>
            <a:r>
              <a:rPr sz="2800" spc="0" dirty="0">
                <a:latin typeface="Arial"/>
                <a:cs typeface="Arial"/>
              </a:rPr>
              <a:t>arithmatika yaitu dalam penulisan ekspresi matematika. Dalam penulisannya harus</a:t>
            </a:r>
            <a:endParaRPr sz="2800">
              <a:latin typeface="Arial"/>
              <a:cs typeface="Arial"/>
            </a:endParaRPr>
          </a:p>
        </p:txBody>
      </p:sp>
      <p:sp>
        <p:nvSpPr>
          <p:cNvPr id="13" name="object 13"/>
          <p:cNvSpPr txBox="1"/>
          <p:nvPr/>
        </p:nvSpPr>
        <p:spPr>
          <a:xfrm>
            <a:off x="689102" y="2972294"/>
            <a:ext cx="2533743" cy="381254"/>
          </a:xfrm>
          <a:prstGeom prst="rect">
            <a:avLst/>
          </a:prstGeom>
        </p:spPr>
        <p:txBody>
          <a:bodyPr wrap="square" lIns="0" tIns="0" rIns="0" bIns="0" rtlCol="0">
            <a:noAutofit/>
          </a:bodyPr>
          <a:lstStyle/>
          <a:p>
            <a:pPr marL="12700">
              <a:lnSpc>
                <a:spcPts val="2965"/>
              </a:lnSpc>
              <a:spcBef>
                <a:spcPts val="148"/>
              </a:spcBef>
            </a:pPr>
            <a:r>
              <a:rPr sz="2800" spc="0" dirty="0">
                <a:latin typeface="Arial"/>
                <a:cs typeface="Arial"/>
              </a:rPr>
              <a:t>memperhatikan</a:t>
            </a:r>
            <a:endParaRPr sz="2800">
              <a:latin typeface="Arial"/>
              <a:cs typeface="Arial"/>
            </a:endParaRPr>
          </a:p>
        </p:txBody>
      </p:sp>
      <p:sp>
        <p:nvSpPr>
          <p:cNvPr id="12" name="object 12"/>
          <p:cNvSpPr txBox="1"/>
          <p:nvPr/>
        </p:nvSpPr>
        <p:spPr>
          <a:xfrm>
            <a:off x="3242781" y="2972294"/>
            <a:ext cx="3602942" cy="381254"/>
          </a:xfrm>
          <a:prstGeom prst="rect">
            <a:avLst/>
          </a:prstGeom>
        </p:spPr>
        <p:txBody>
          <a:bodyPr wrap="square" lIns="0" tIns="0" rIns="0" bIns="0" rtlCol="0">
            <a:noAutofit/>
          </a:bodyPr>
          <a:lstStyle/>
          <a:p>
            <a:pPr marL="12700">
              <a:lnSpc>
                <a:spcPts val="2965"/>
              </a:lnSpc>
              <a:spcBef>
                <a:spcPts val="148"/>
              </a:spcBef>
            </a:pPr>
            <a:r>
              <a:rPr sz="2800" spc="0" dirty="0">
                <a:latin typeface="Arial"/>
                <a:cs typeface="Arial"/>
              </a:rPr>
              <a:t>hierarki Operator yaitu</a:t>
            </a:r>
            <a:endParaRPr sz="2800">
              <a:latin typeface="Arial"/>
              <a:cs typeface="Arial"/>
            </a:endParaRPr>
          </a:p>
        </p:txBody>
      </p:sp>
      <p:sp>
        <p:nvSpPr>
          <p:cNvPr id="11" name="object 11"/>
          <p:cNvSpPr txBox="1"/>
          <p:nvPr/>
        </p:nvSpPr>
        <p:spPr>
          <a:xfrm>
            <a:off x="6865659" y="2972294"/>
            <a:ext cx="177705" cy="381253"/>
          </a:xfrm>
          <a:prstGeom prst="rect">
            <a:avLst/>
          </a:prstGeom>
        </p:spPr>
        <p:txBody>
          <a:bodyPr wrap="square" lIns="0" tIns="0" rIns="0" bIns="0" rtlCol="0">
            <a:noAutofit/>
          </a:bodyPr>
          <a:lstStyle/>
          <a:p>
            <a:pPr marL="12700">
              <a:lnSpc>
                <a:spcPts val="2965"/>
              </a:lnSpc>
              <a:spcBef>
                <a:spcPts val="148"/>
              </a:spcBef>
            </a:pPr>
            <a:r>
              <a:rPr sz="2800" spc="0" dirty="0">
                <a:latin typeface="Arial"/>
                <a:cs typeface="Arial"/>
              </a:rPr>
              <a:t>:</a:t>
            </a:r>
            <a:endParaRPr sz="2800">
              <a:latin typeface="Arial"/>
              <a:cs typeface="Arial"/>
            </a:endParaRPr>
          </a:p>
        </p:txBody>
      </p:sp>
      <p:sp>
        <p:nvSpPr>
          <p:cNvPr id="10" name="object 10"/>
          <p:cNvSpPr txBox="1"/>
          <p:nvPr/>
        </p:nvSpPr>
        <p:spPr>
          <a:xfrm>
            <a:off x="4256176" y="3702106"/>
            <a:ext cx="1275080"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Operator</a:t>
            </a:r>
            <a:endParaRPr sz="2400">
              <a:latin typeface="Arial"/>
              <a:cs typeface="Arial"/>
            </a:endParaRPr>
          </a:p>
        </p:txBody>
      </p:sp>
      <p:sp>
        <p:nvSpPr>
          <p:cNvPr id="9" name="object 9"/>
          <p:cNvSpPr txBox="1"/>
          <p:nvPr/>
        </p:nvSpPr>
        <p:spPr>
          <a:xfrm>
            <a:off x="5544779" y="3702106"/>
            <a:ext cx="969975"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Logika</a:t>
            </a:r>
            <a:endParaRPr sz="2400">
              <a:latin typeface="Arial"/>
              <a:cs typeface="Arial"/>
            </a:endParaRPr>
          </a:p>
        </p:txBody>
      </p:sp>
      <p:sp>
        <p:nvSpPr>
          <p:cNvPr id="8" name="object 8"/>
          <p:cNvSpPr txBox="1"/>
          <p:nvPr/>
        </p:nvSpPr>
        <p:spPr>
          <a:xfrm>
            <a:off x="6528277" y="3702106"/>
            <a:ext cx="155854"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7" name="object 7"/>
          <p:cNvSpPr txBox="1"/>
          <p:nvPr/>
        </p:nvSpPr>
        <p:spPr>
          <a:xfrm>
            <a:off x="765302" y="3739292"/>
            <a:ext cx="324591" cy="1424736"/>
          </a:xfrm>
          <a:prstGeom prst="rect">
            <a:avLst/>
          </a:prstGeom>
        </p:spPr>
        <p:txBody>
          <a:bodyPr wrap="square" lIns="0" tIns="0" rIns="0" bIns="0" rtlCol="0">
            <a:noAutofit/>
          </a:bodyPr>
          <a:lstStyle/>
          <a:p>
            <a:pPr marL="12700">
              <a:lnSpc>
                <a:spcPts val="2555"/>
              </a:lnSpc>
              <a:spcBef>
                <a:spcPts val="127"/>
              </a:spcBef>
            </a:pPr>
            <a:r>
              <a:rPr sz="2400" spc="-4" dirty="0">
                <a:latin typeface="Arial"/>
                <a:cs typeface="Arial"/>
              </a:rPr>
              <a:t>1.</a:t>
            </a:r>
            <a:endParaRPr sz="2400">
              <a:latin typeface="Arial"/>
              <a:cs typeface="Arial"/>
            </a:endParaRPr>
          </a:p>
          <a:p>
            <a:pPr marL="12700">
              <a:lnSpc>
                <a:spcPct val="95825"/>
              </a:lnSpc>
            </a:pPr>
            <a:r>
              <a:rPr sz="2400" spc="-4" dirty="0">
                <a:latin typeface="Arial"/>
                <a:cs typeface="Arial"/>
              </a:rPr>
              <a:t>2.</a:t>
            </a:r>
            <a:endParaRPr sz="2400">
              <a:latin typeface="Arial"/>
              <a:cs typeface="Arial"/>
            </a:endParaRPr>
          </a:p>
          <a:p>
            <a:pPr marL="12700">
              <a:lnSpc>
                <a:spcPct val="95825"/>
              </a:lnSpc>
              <a:spcBef>
                <a:spcPts val="110"/>
              </a:spcBef>
            </a:pPr>
            <a:r>
              <a:rPr sz="2400" spc="-4" dirty="0">
                <a:latin typeface="Arial"/>
                <a:cs typeface="Arial"/>
              </a:rPr>
              <a:t>3.</a:t>
            </a:r>
            <a:endParaRPr sz="2400">
              <a:latin typeface="Arial"/>
              <a:cs typeface="Arial"/>
            </a:endParaRPr>
          </a:p>
          <a:p>
            <a:pPr marL="12700">
              <a:lnSpc>
                <a:spcPct val="95825"/>
              </a:lnSpc>
              <a:spcBef>
                <a:spcPts val="110"/>
              </a:spcBef>
            </a:pPr>
            <a:r>
              <a:rPr sz="2400" spc="-4" dirty="0">
                <a:latin typeface="Arial"/>
                <a:cs typeface="Arial"/>
              </a:rPr>
              <a:t>4.</a:t>
            </a:r>
            <a:endParaRPr sz="2400">
              <a:latin typeface="Arial"/>
              <a:cs typeface="Arial"/>
            </a:endParaRPr>
          </a:p>
        </p:txBody>
      </p:sp>
      <p:sp>
        <p:nvSpPr>
          <p:cNvPr id="6" name="object 6"/>
          <p:cNvSpPr txBox="1"/>
          <p:nvPr/>
        </p:nvSpPr>
        <p:spPr>
          <a:xfrm>
            <a:off x="1108202" y="3739292"/>
            <a:ext cx="1998736" cy="1424736"/>
          </a:xfrm>
          <a:prstGeom prst="rect">
            <a:avLst/>
          </a:prstGeom>
        </p:spPr>
        <p:txBody>
          <a:bodyPr wrap="square" lIns="0" tIns="0" rIns="0" bIns="0" rtlCol="0">
            <a:noAutofit/>
          </a:bodyPr>
          <a:lstStyle/>
          <a:p>
            <a:pPr marL="12700" marR="45719">
              <a:lnSpc>
                <a:spcPts val="2555"/>
              </a:lnSpc>
              <a:spcBef>
                <a:spcPts val="127"/>
              </a:spcBef>
            </a:pPr>
            <a:r>
              <a:rPr sz="2400" spc="0" dirty="0">
                <a:latin typeface="Arial"/>
                <a:cs typeface="Arial"/>
              </a:rPr>
              <a:t>(…)</a:t>
            </a:r>
            <a:endParaRPr sz="2400">
              <a:latin typeface="Arial"/>
              <a:cs typeface="Arial"/>
            </a:endParaRPr>
          </a:p>
          <a:p>
            <a:pPr marL="12700" marR="45719">
              <a:lnSpc>
                <a:spcPct val="95825"/>
              </a:lnSpc>
            </a:pPr>
            <a:r>
              <a:rPr sz="2400" spc="0" dirty="0">
                <a:latin typeface="Arial"/>
                <a:cs typeface="Arial"/>
              </a:rPr>
              <a:t>^ (pangkat)</a:t>
            </a:r>
            <a:endParaRPr sz="2400">
              <a:latin typeface="Arial"/>
              <a:cs typeface="Arial"/>
            </a:endParaRPr>
          </a:p>
          <a:p>
            <a:pPr marL="12700">
              <a:lnSpc>
                <a:spcPct val="95825"/>
              </a:lnSpc>
              <a:spcBef>
                <a:spcPts val="110"/>
              </a:spcBef>
            </a:pPr>
            <a:r>
              <a:rPr sz="2400" spc="0" dirty="0">
                <a:latin typeface="Arial"/>
                <a:cs typeface="Arial"/>
              </a:rPr>
              <a:t>/, *, DIV, MOD</a:t>
            </a:r>
            <a:endParaRPr sz="2400">
              <a:latin typeface="Arial"/>
              <a:cs typeface="Arial"/>
            </a:endParaRPr>
          </a:p>
          <a:p>
            <a:pPr marL="12700" marR="45719">
              <a:lnSpc>
                <a:spcPct val="95825"/>
              </a:lnSpc>
              <a:spcBef>
                <a:spcPts val="110"/>
              </a:spcBef>
            </a:pPr>
            <a:r>
              <a:rPr sz="2400" spc="0" dirty="0">
                <a:latin typeface="Arial"/>
                <a:cs typeface="Arial"/>
              </a:rPr>
              <a:t>+, -</a:t>
            </a:r>
            <a:endParaRPr sz="2400">
              <a:latin typeface="Arial"/>
              <a:cs typeface="Arial"/>
            </a:endParaRPr>
          </a:p>
        </p:txBody>
      </p:sp>
      <p:sp>
        <p:nvSpPr>
          <p:cNvPr id="5" name="object 5"/>
          <p:cNvSpPr txBox="1"/>
          <p:nvPr/>
        </p:nvSpPr>
        <p:spPr>
          <a:xfrm>
            <a:off x="4256176" y="4066952"/>
            <a:ext cx="324591" cy="1059891"/>
          </a:xfrm>
          <a:prstGeom prst="rect">
            <a:avLst/>
          </a:prstGeom>
        </p:spPr>
        <p:txBody>
          <a:bodyPr wrap="square" lIns="0" tIns="0" rIns="0" bIns="0" rtlCol="0">
            <a:noAutofit/>
          </a:bodyPr>
          <a:lstStyle/>
          <a:p>
            <a:pPr marL="12700">
              <a:lnSpc>
                <a:spcPts val="2555"/>
              </a:lnSpc>
              <a:spcBef>
                <a:spcPts val="127"/>
              </a:spcBef>
            </a:pPr>
            <a:r>
              <a:rPr sz="2400" spc="-4" dirty="0">
                <a:latin typeface="Arial"/>
                <a:cs typeface="Arial"/>
              </a:rPr>
              <a:t>1.</a:t>
            </a:r>
            <a:endParaRPr sz="2400">
              <a:latin typeface="Arial"/>
              <a:cs typeface="Arial"/>
            </a:endParaRPr>
          </a:p>
          <a:p>
            <a:pPr marL="12700">
              <a:lnSpc>
                <a:spcPct val="95825"/>
              </a:lnSpc>
            </a:pPr>
            <a:r>
              <a:rPr sz="2400" spc="-4" dirty="0">
                <a:latin typeface="Arial"/>
                <a:cs typeface="Arial"/>
              </a:rPr>
              <a:t>2.</a:t>
            </a:r>
            <a:endParaRPr sz="2400">
              <a:latin typeface="Arial"/>
              <a:cs typeface="Arial"/>
            </a:endParaRPr>
          </a:p>
          <a:p>
            <a:pPr marL="12700">
              <a:lnSpc>
                <a:spcPct val="95825"/>
              </a:lnSpc>
              <a:spcBef>
                <a:spcPts val="110"/>
              </a:spcBef>
            </a:pPr>
            <a:r>
              <a:rPr sz="2400" spc="-4" dirty="0">
                <a:latin typeface="Arial"/>
                <a:cs typeface="Arial"/>
              </a:rPr>
              <a:t>3.</a:t>
            </a:r>
            <a:endParaRPr sz="2400">
              <a:latin typeface="Arial"/>
              <a:cs typeface="Arial"/>
            </a:endParaRPr>
          </a:p>
        </p:txBody>
      </p:sp>
      <p:sp>
        <p:nvSpPr>
          <p:cNvPr id="4" name="object 4"/>
          <p:cNvSpPr txBox="1"/>
          <p:nvPr/>
        </p:nvSpPr>
        <p:spPr>
          <a:xfrm>
            <a:off x="4599076" y="4066952"/>
            <a:ext cx="714552" cy="1059891"/>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NOT</a:t>
            </a:r>
            <a:endParaRPr sz="2400">
              <a:latin typeface="Arial"/>
              <a:cs typeface="Arial"/>
            </a:endParaRPr>
          </a:p>
          <a:p>
            <a:pPr marL="12700" marR="5480">
              <a:lnSpc>
                <a:spcPct val="99754"/>
              </a:lnSpc>
            </a:pPr>
            <a:r>
              <a:rPr sz="2400" spc="0" dirty="0">
                <a:latin typeface="Arial"/>
                <a:cs typeface="Arial"/>
              </a:rPr>
              <a:t>AND OR</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381000" y="1447799"/>
            <a:ext cx="8305800" cy="48005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15" name="object 15"/>
          <p:cNvSpPr txBox="1"/>
          <p:nvPr/>
        </p:nvSpPr>
        <p:spPr>
          <a:xfrm>
            <a:off x="1786809" y="765779"/>
            <a:ext cx="4105963"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Aplikasi stack...</a:t>
            </a:r>
            <a:endParaRPr sz="4200" dirty="0">
              <a:latin typeface="Arial"/>
              <a:cs typeface="Arial"/>
            </a:endParaRPr>
          </a:p>
        </p:txBody>
      </p:sp>
      <p:sp>
        <p:nvSpPr>
          <p:cNvPr id="14" name="object 14"/>
          <p:cNvSpPr txBox="1"/>
          <p:nvPr/>
        </p:nvSpPr>
        <p:spPr>
          <a:xfrm>
            <a:off x="689102" y="1648190"/>
            <a:ext cx="4131101" cy="228853"/>
          </a:xfrm>
          <a:prstGeom prst="rect">
            <a:avLst/>
          </a:prstGeom>
        </p:spPr>
        <p:txBody>
          <a:bodyPr wrap="square" lIns="0" tIns="0" rIns="0" bIns="0" rtlCol="0">
            <a:noAutofit/>
          </a:bodyPr>
          <a:lstStyle/>
          <a:p>
            <a:pPr marL="12700">
              <a:lnSpc>
                <a:spcPts val="1735"/>
              </a:lnSpc>
              <a:spcBef>
                <a:spcPts val="86"/>
              </a:spcBef>
            </a:pPr>
            <a:r>
              <a:rPr sz="1600" spc="0" dirty="0">
                <a:latin typeface="Arial"/>
                <a:cs typeface="Arial"/>
              </a:rPr>
              <a:t>Bentuk notasi penulisan ekspresi matematika</a:t>
            </a:r>
            <a:endParaRPr sz="1600">
              <a:latin typeface="Arial"/>
              <a:cs typeface="Arial"/>
            </a:endParaRPr>
          </a:p>
        </p:txBody>
      </p:sp>
      <p:sp>
        <p:nvSpPr>
          <p:cNvPr id="13" name="object 13"/>
          <p:cNvSpPr txBox="1"/>
          <p:nvPr/>
        </p:nvSpPr>
        <p:spPr>
          <a:xfrm>
            <a:off x="1298702" y="1917938"/>
            <a:ext cx="1479200" cy="769111"/>
          </a:xfrm>
          <a:prstGeom prst="rect">
            <a:avLst/>
          </a:prstGeom>
        </p:spPr>
        <p:txBody>
          <a:bodyPr wrap="square" lIns="0" tIns="0" rIns="0" bIns="0" rtlCol="0">
            <a:noAutofit/>
          </a:bodyPr>
          <a:lstStyle/>
          <a:p>
            <a:pPr marL="12700" marR="30518">
              <a:lnSpc>
                <a:spcPts val="1735"/>
              </a:lnSpc>
              <a:spcBef>
                <a:spcPts val="86"/>
              </a:spcBef>
            </a:pPr>
            <a:r>
              <a:rPr sz="1600" spc="0" dirty="0">
                <a:latin typeface="Arial"/>
                <a:cs typeface="Arial"/>
              </a:rPr>
              <a:t>Infix Notation</a:t>
            </a:r>
            <a:endParaRPr sz="1600">
              <a:latin typeface="Arial"/>
              <a:cs typeface="Arial"/>
            </a:endParaRPr>
          </a:p>
          <a:p>
            <a:pPr marL="12700" marR="30518">
              <a:lnSpc>
                <a:spcPct val="95825"/>
              </a:lnSpc>
              <a:spcBef>
                <a:spcPts val="198"/>
              </a:spcBef>
            </a:pPr>
            <a:r>
              <a:rPr sz="1600" spc="0" dirty="0">
                <a:latin typeface="Arial"/>
                <a:cs typeface="Arial"/>
              </a:rPr>
              <a:t>Prefix Notation</a:t>
            </a:r>
            <a:endParaRPr sz="1600">
              <a:latin typeface="Arial"/>
              <a:cs typeface="Arial"/>
            </a:endParaRPr>
          </a:p>
          <a:p>
            <a:pPr marL="12700">
              <a:lnSpc>
                <a:spcPct val="95825"/>
              </a:lnSpc>
              <a:spcBef>
                <a:spcPts val="290"/>
              </a:spcBef>
            </a:pPr>
            <a:r>
              <a:rPr sz="1600" spc="0" dirty="0">
                <a:latin typeface="Arial"/>
                <a:cs typeface="Arial"/>
              </a:rPr>
              <a:t>Postfix</a:t>
            </a:r>
            <a:r>
              <a:rPr sz="1600" spc="4" dirty="0">
                <a:latin typeface="Arial"/>
                <a:cs typeface="Arial"/>
              </a:rPr>
              <a:t> </a:t>
            </a:r>
            <a:r>
              <a:rPr sz="1600" spc="0" dirty="0">
                <a:latin typeface="Arial"/>
                <a:cs typeface="Arial"/>
              </a:rPr>
              <a:t>Notation</a:t>
            </a:r>
            <a:endParaRPr sz="1600">
              <a:latin typeface="Arial"/>
              <a:cs typeface="Arial"/>
            </a:endParaRPr>
          </a:p>
        </p:txBody>
      </p:sp>
      <p:sp>
        <p:nvSpPr>
          <p:cNvPr id="12" name="object 12"/>
          <p:cNvSpPr txBox="1"/>
          <p:nvPr/>
        </p:nvSpPr>
        <p:spPr>
          <a:xfrm>
            <a:off x="3432324" y="1917938"/>
            <a:ext cx="814934" cy="769187"/>
          </a:xfrm>
          <a:prstGeom prst="rect">
            <a:avLst/>
          </a:prstGeom>
        </p:spPr>
        <p:txBody>
          <a:bodyPr wrap="square" lIns="0" tIns="0" rIns="0" bIns="0" rtlCol="0">
            <a:noAutofit/>
          </a:bodyPr>
          <a:lstStyle/>
          <a:p>
            <a:pPr marL="12700">
              <a:lnSpc>
                <a:spcPts val="1735"/>
              </a:lnSpc>
              <a:spcBef>
                <a:spcPts val="86"/>
              </a:spcBef>
            </a:pPr>
            <a:r>
              <a:rPr sz="1600" spc="0" dirty="0">
                <a:latin typeface="Wingdings"/>
                <a:cs typeface="Wingdings"/>
              </a:rPr>
              <a:t></a:t>
            </a:r>
            <a:r>
              <a:rPr sz="1600" spc="44" dirty="0">
                <a:latin typeface="Times New Roman"/>
                <a:cs typeface="Times New Roman"/>
              </a:rPr>
              <a:t> </a:t>
            </a:r>
            <a:r>
              <a:rPr sz="1600" spc="0" dirty="0">
                <a:latin typeface="Arial"/>
                <a:cs typeface="Arial"/>
              </a:rPr>
              <a:t>A + B</a:t>
            </a:r>
            <a:endParaRPr sz="1600">
              <a:latin typeface="Arial"/>
              <a:cs typeface="Arial"/>
            </a:endParaRPr>
          </a:p>
          <a:p>
            <a:pPr marL="12700">
              <a:lnSpc>
                <a:spcPct val="95825"/>
              </a:lnSpc>
              <a:spcBef>
                <a:spcPts val="198"/>
              </a:spcBef>
            </a:pPr>
            <a:r>
              <a:rPr sz="1600" spc="0" dirty="0">
                <a:latin typeface="Wingdings"/>
                <a:cs typeface="Wingdings"/>
              </a:rPr>
              <a:t></a:t>
            </a:r>
            <a:r>
              <a:rPr sz="1600" spc="44" dirty="0">
                <a:latin typeface="Times New Roman"/>
                <a:cs typeface="Times New Roman"/>
              </a:rPr>
              <a:t> </a:t>
            </a:r>
            <a:r>
              <a:rPr sz="1600" spc="0" dirty="0">
                <a:latin typeface="Arial"/>
                <a:cs typeface="Arial"/>
              </a:rPr>
              <a:t>+ A B</a:t>
            </a:r>
            <a:endParaRPr sz="1600">
              <a:latin typeface="Arial"/>
              <a:cs typeface="Arial"/>
            </a:endParaRPr>
          </a:p>
          <a:p>
            <a:pPr marL="12700" marR="122">
              <a:lnSpc>
                <a:spcPct val="95825"/>
              </a:lnSpc>
              <a:spcBef>
                <a:spcPts val="290"/>
              </a:spcBef>
            </a:pPr>
            <a:r>
              <a:rPr sz="1600" spc="0" dirty="0">
                <a:latin typeface="Wingdings"/>
                <a:cs typeface="Wingdings"/>
              </a:rPr>
              <a:t></a:t>
            </a:r>
            <a:r>
              <a:rPr sz="1600" spc="44" dirty="0">
                <a:latin typeface="Times New Roman"/>
                <a:cs typeface="Times New Roman"/>
              </a:rPr>
              <a:t> </a:t>
            </a:r>
            <a:r>
              <a:rPr sz="1600" spc="0" dirty="0">
                <a:latin typeface="Arial"/>
                <a:cs typeface="Arial"/>
              </a:rPr>
              <a:t>A B +</a:t>
            </a:r>
            <a:endParaRPr sz="1600">
              <a:latin typeface="Arial"/>
              <a:cs typeface="Arial"/>
            </a:endParaRPr>
          </a:p>
        </p:txBody>
      </p:sp>
      <p:sp>
        <p:nvSpPr>
          <p:cNvPr id="11" name="object 11"/>
          <p:cNvSpPr txBox="1"/>
          <p:nvPr/>
        </p:nvSpPr>
        <p:spPr>
          <a:xfrm>
            <a:off x="5260968" y="1917938"/>
            <a:ext cx="2869291" cy="769187"/>
          </a:xfrm>
          <a:prstGeom prst="rect">
            <a:avLst/>
          </a:prstGeom>
        </p:spPr>
        <p:txBody>
          <a:bodyPr wrap="square" lIns="0" tIns="0" rIns="0" bIns="0" rtlCol="0">
            <a:noAutofit/>
          </a:bodyPr>
          <a:lstStyle/>
          <a:p>
            <a:pPr marL="12700" marR="1831">
              <a:lnSpc>
                <a:spcPts val="1735"/>
              </a:lnSpc>
              <a:spcBef>
                <a:spcPts val="86"/>
              </a:spcBef>
            </a:pPr>
            <a:r>
              <a:rPr sz="1600" spc="4" dirty="0">
                <a:latin typeface="Wingdings"/>
                <a:cs typeface="Wingdings"/>
              </a:rPr>
              <a:t></a:t>
            </a:r>
            <a:r>
              <a:rPr sz="1600" spc="0" dirty="0">
                <a:latin typeface="Arial"/>
                <a:cs typeface="Arial"/>
              </a:rPr>
              <a:t>Operand, Operato</a:t>
            </a:r>
            <a:r>
              <a:rPr sz="1600" spc="4" dirty="0">
                <a:latin typeface="Arial"/>
                <a:cs typeface="Arial"/>
              </a:rPr>
              <a:t>r</a:t>
            </a:r>
            <a:r>
              <a:rPr sz="1600" spc="0" dirty="0">
                <a:latin typeface="Arial"/>
                <a:cs typeface="Arial"/>
              </a:rPr>
              <a:t>, </a:t>
            </a:r>
            <a:r>
              <a:rPr sz="1600" spc="4" dirty="0">
                <a:latin typeface="Arial"/>
                <a:cs typeface="Arial"/>
              </a:rPr>
              <a:t>O</a:t>
            </a:r>
            <a:r>
              <a:rPr sz="1600" spc="0" dirty="0">
                <a:latin typeface="Arial"/>
                <a:cs typeface="Arial"/>
              </a:rPr>
              <a:t>perand</a:t>
            </a:r>
            <a:endParaRPr sz="1600">
              <a:latin typeface="Arial"/>
              <a:cs typeface="Arial"/>
            </a:endParaRPr>
          </a:p>
          <a:p>
            <a:pPr marL="12700">
              <a:lnSpc>
                <a:spcPct val="95825"/>
              </a:lnSpc>
              <a:spcBef>
                <a:spcPts val="198"/>
              </a:spcBef>
            </a:pPr>
            <a:r>
              <a:rPr sz="1600" spc="4" dirty="0">
                <a:latin typeface="Wingdings"/>
                <a:cs typeface="Wingdings"/>
              </a:rPr>
              <a:t></a:t>
            </a:r>
            <a:r>
              <a:rPr sz="1600" spc="0" dirty="0">
                <a:latin typeface="Arial"/>
                <a:cs typeface="Arial"/>
              </a:rPr>
              <a:t>Operato</a:t>
            </a:r>
            <a:r>
              <a:rPr sz="1600" spc="4" dirty="0">
                <a:latin typeface="Arial"/>
                <a:cs typeface="Arial"/>
              </a:rPr>
              <a:t>r</a:t>
            </a:r>
            <a:r>
              <a:rPr sz="1600" spc="0" dirty="0">
                <a:latin typeface="Arial"/>
                <a:cs typeface="Arial"/>
              </a:rPr>
              <a:t>, Operand, </a:t>
            </a:r>
            <a:r>
              <a:rPr sz="1600" spc="9" dirty="0">
                <a:latin typeface="Arial"/>
                <a:cs typeface="Arial"/>
              </a:rPr>
              <a:t>O</a:t>
            </a:r>
            <a:r>
              <a:rPr sz="1600" spc="-4" dirty="0">
                <a:latin typeface="Arial"/>
                <a:cs typeface="Arial"/>
              </a:rPr>
              <a:t>p</a:t>
            </a:r>
            <a:r>
              <a:rPr sz="1600" spc="0" dirty="0">
                <a:latin typeface="Arial"/>
                <a:cs typeface="Arial"/>
              </a:rPr>
              <a:t>erand</a:t>
            </a:r>
            <a:endParaRPr sz="1600">
              <a:latin typeface="Arial"/>
              <a:cs typeface="Arial"/>
            </a:endParaRPr>
          </a:p>
          <a:p>
            <a:pPr marL="12700" marR="1383">
              <a:lnSpc>
                <a:spcPct val="95825"/>
              </a:lnSpc>
              <a:spcBef>
                <a:spcPts val="290"/>
              </a:spcBef>
            </a:pPr>
            <a:r>
              <a:rPr sz="1600" spc="4" dirty="0">
                <a:latin typeface="Wingdings"/>
                <a:cs typeface="Wingdings"/>
              </a:rPr>
              <a:t></a:t>
            </a:r>
            <a:r>
              <a:rPr sz="1600" spc="0" dirty="0">
                <a:latin typeface="Arial"/>
                <a:cs typeface="Arial"/>
              </a:rPr>
              <a:t>Operand, Operand, </a:t>
            </a:r>
            <a:r>
              <a:rPr sz="1600" spc="9" dirty="0">
                <a:latin typeface="Arial"/>
                <a:cs typeface="Arial"/>
              </a:rPr>
              <a:t>O</a:t>
            </a:r>
            <a:r>
              <a:rPr sz="1600" spc="0" dirty="0">
                <a:latin typeface="Arial"/>
                <a:cs typeface="Arial"/>
              </a:rPr>
              <a:t>perator</a:t>
            </a:r>
            <a:endParaRPr sz="1600">
              <a:latin typeface="Arial"/>
              <a:cs typeface="Arial"/>
            </a:endParaRPr>
          </a:p>
        </p:txBody>
      </p:sp>
      <p:sp>
        <p:nvSpPr>
          <p:cNvPr id="10" name="object 10"/>
          <p:cNvSpPr txBox="1"/>
          <p:nvPr/>
        </p:nvSpPr>
        <p:spPr>
          <a:xfrm>
            <a:off x="689102" y="1948811"/>
            <a:ext cx="188604" cy="731011"/>
          </a:xfrm>
          <a:prstGeom prst="rect">
            <a:avLst/>
          </a:prstGeom>
        </p:spPr>
        <p:txBody>
          <a:bodyPr wrap="square" lIns="0" tIns="0" rIns="0" bIns="0" rtlCol="0">
            <a:noAutofit/>
          </a:bodyPr>
          <a:lstStyle/>
          <a:p>
            <a:pPr marL="12700">
              <a:lnSpc>
                <a:spcPts val="1430"/>
              </a:lnSpc>
              <a:spcBef>
                <a:spcPts val="71"/>
              </a:spcBef>
            </a:pPr>
            <a:r>
              <a:rPr sz="1300" spc="0" dirty="0">
                <a:solidFill>
                  <a:srgbClr val="9A6464"/>
                </a:solidFill>
                <a:latin typeface="Arial"/>
                <a:cs typeface="Arial"/>
              </a:rPr>
              <a:t>1.</a:t>
            </a:r>
            <a:endParaRPr sz="1300">
              <a:latin typeface="Arial"/>
              <a:cs typeface="Arial"/>
            </a:endParaRPr>
          </a:p>
          <a:p>
            <a:pPr marL="12700">
              <a:lnSpc>
                <a:spcPct val="95825"/>
              </a:lnSpc>
              <a:spcBef>
                <a:spcPts val="557"/>
              </a:spcBef>
            </a:pPr>
            <a:r>
              <a:rPr sz="1300" spc="0" dirty="0">
                <a:solidFill>
                  <a:srgbClr val="9A6464"/>
                </a:solidFill>
                <a:latin typeface="Arial"/>
                <a:cs typeface="Arial"/>
              </a:rPr>
              <a:t>2.</a:t>
            </a:r>
            <a:endParaRPr sz="1300">
              <a:latin typeface="Arial"/>
              <a:cs typeface="Arial"/>
            </a:endParaRPr>
          </a:p>
          <a:p>
            <a:pPr marL="12700">
              <a:lnSpc>
                <a:spcPct val="95825"/>
              </a:lnSpc>
              <a:spcBef>
                <a:spcPts val="635"/>
              </a:spcBef>
            </a:pPr>
            <a:r>
              <a:rPr sz="1300" spc="0" dirty="0">
                <a:solidFill>
                  <a:srgbClr val="9A6464"/>
                </a:solidFill>
                <a:latin typeface="Arial"/>
                <a:cs typeface="Arial"/>
              </a:rPr>
              <a:t>3.</a:t>
            </a:r>
            <a:endParaRPr sz="1300">
              <a:latin typeface="Arial"/>
              <a:cs typeface="Arial"/>
            </a:endParaRPr>
          </a:p>
        </p:txBody>
      </p:sp>
      <p:sp>
        <p:nvSpPr>
          <p:cNvPr id="9" name="object 9"/>
          <p:cNvSpPr txBox="1"/>
          <p:nvPr/>
        </p:nvSpPr>
        <p:spPr>
          <a:xfrm>
            <a:off x="688543" y="2997756"/>
            <a:ext cx="823651" cy="1038194"/>
          </a:xfrm>
          <a:prstGeom prst="rect">
            <a:avLst/>
          </a:prstGeom>
        </p:spPr>
        <p:txBody>
          <a:bodyPr wrap="square" lIns="0" tIns="0" rIns="0" bIns="0" rtlCol="0">
            <a:noAutofit/>
          </a:bodyPr>
          <a:lstStyle/>
          <a:p>
            <a:pPr marL="13106">
              <a:lnSpc>
                <a:spcPts val="1735"/>
              </a:lnSpc>
              <a:spcBef>
                <a:spcPts val="86"/>
              </a:spcBef>
            </a:pPr>
            <a:r>
              <a:rPr sz="1600" spc="0" dirty="0">
                <a:latin typeface="Arial"/>
                <a:cs typeface="Arial"/>
              </a:rPr>
              <a:t>Contoh :</a:t>
            </a:r>
            <a:endParaRPr sz="1600">
              <a:latin typeface="Arial"/>
              <a:cs typeface="Arial"/>
            </a:endParaRPr>
          </a:p>
          <a:p>
            <a:pPr marL="12700" marR="166903" indent="406">
              <a:lnSpc>
                <a:spcPts val="2120"/>
              </a:lnSpc>
              <a:spcBef>
                <a:spcPts val="109"/>
              </a:spcBef>
            </a:pPr>
            <a:r>
              <a:rPr sz="1600" spc="0" dirty="0">
                <a:latin typeface="Arial"/>
                <a:cs typeface="Arial"/>
              </a:rPr>
              <a:t>Infix Prefix Postfix</a:t>
            </a:r>
            <a:endParaRPr sz="1600">
              <a:latin typeface="Arial"/>
              <a:cs typeface="Arial"/>
            </a:endParaRPr>
          </a:p>
        </p:txBody>
      </p:sp>
      <p:sp>
        <p:nvSpPr>
          <p:cNvPr id="8" name="object 8"/>
          <p:cNvSpPr txBox="1"/>
          <p:nvPr/>
        </p:nvSpPr>
        <p:spPr>
          <a:xfrm>
            <a:off x="1602865" y="3267536"/>
            <a:ext cx="1765288" cy="768489"/>
          </a:xfrm>
          <a:prstGeom prst="rect">
            <a:avLst/>
          </a:prstGeom>
        </p:spPr>
        <p:txBody>
          <a:bodyPr wrap="square" lIns="0" tIns="0" rIns="0" bIns="0" rtlCol="0">
            <a:noAutofit/>
          </a:bodyPr>
          <a:lstStyle/>
          <a:p>
            <a:pPr marL="13106" marR="30529">
              <a:lnSpc>
                <a:spcPts val="1735"/>
              </a:lnSpc>
              <a:spcBef>
                <a:spcPts val="86"/>
              </a:spcBef>
            </a:pPr>
            <a:r>
              <a:rPr sz="1600" spc="0" dirty="0">
                <a:latin typeface="Wingdings"/>
                <a:cs typeface="Wingdings"/>
              </a:rPr>
              <a:t></a:t>
            </a:r>
            <a:r>
              <a:rPr sz="1600" spc="44" dirty="0">
                <a:latin typeface="Times New Roman"/>
                <a:cs typeface="Times New Roman"/>
              </a:rPr>
              <a:t> </a:t>
            </a:r>
            <a:r>
              <a:rPr sz="1600" spc="4" dirty="0">
                <a:latin typeface="Arial"/>
                <a:cs typeface="Arial"/>
              </a:rPr>
              <a:t>(</a:t>
            </a:r>
            <a:r>
              <a:rPr sz="1600" spc="0" dirty="0">
                <a:latin typeface="Arial"/>
                <a:cs typeface="Arial"/>
              </a:rPr>
              <a:t>4 – </a:t>
            </a:r>
            <a:r>
              <a:rPr sz="1600" spc="4" dirty="0">
                <a:latin typeface="Arial"/>
                <a:cs typeface="Arial"/>
              </a:rPr>
              <a:t>3</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a:t>
            </a:r>
            <a:r>
              <a:rPr sz="1600" spc="-4" dirty="0">
                <a:latin typeface="Arial"/>
                <a:cs typeface="Arial"/>
              </a:rPr>
              <a:t>1</a:t>
            </a:r>
            <a:r>
              <a:rPr sz="1600" spc="0" dirty="0">
                <a:latin typeface="Arial"/>
                <a:cs typeface="Arial"/>
              </a:rPr>
              <a:t>2</a:t>
            </a:r>
            <a:r>
              <a:rPr sz="1600" spc="4" dirty="0">
                <a:latin typeface="Arial"/>
                <a:cs typeface="Arial"/>
              </a:rPr>
              <a:t> </a:t>
            </a:r>
            <a:r>
              <a:rPr sz="1600" spc="0" dirty="0">
                <a:latin typeface="Arial"/>
                <a:cs typeface="Arial"/>
              </a:rPr>
              <a:t>/</a:t>
            </a:r>
            <a:r>
              <a:rPr sz="1600" spc="4" dirty="0">
                <a:latin typeface="Arial"/>
                <a:cs typeface="Arial"/>
              </a:rPr>
              <a:t> </a:t>
            </a:r>
            <a:r>
              <a:rPr sz="1600" spc="-4" dirty="0">
                <a:latin typeface="Arial"/>
                <a:cs typeface="Arial"/>
              </a:rPr>
              <a:t>3</a:t>
            </a:r>
            <a:r>
              <a:rPr sz="1600" spc="0" dirty="0">
                <a:latin typeface="Arial"/>
                <a:cs typeface="Arial"/>
              </a:rPr>
              <a:t>)</a:t>
            </a:r>
            <a:endParaRPr sz="1600">
              <a:latin typeface="Arial"/>
              <a:cs typeface="Arial"/>
            </a:endParaRPr>
          </a:p>
          <a:p>
            <a:pPr marL="12903">
              <a:lnSpc>
                <a:spcPct val="95825"/>
              </a:lnSpc>
              <a:spcBef>
                <a:spcPts val="198"/>
              </a:spcBef>
            </a:pPr>
            <a:r>
              <a:rPr sz="1600" spc="0" dirty="0">
                <a:latin typeface="Wingdings"/>
                <a:cs typeface="Wingdings"/>
              </a:rPr>
              <a:t></a:t>
            </a:r>
            <a:r>
              <a:rPr sz="1600" spc="44" dirty="0">
                <a:latin typeface="Times New Roman"/>
                <a:cs typeface="Times New Roman"/>
              </a:rPr>
              <a:t> </a:t>
            </a:r>
            <a:r>
              <a:rPr sz="1600" spc="4" dirty="0">
                <a:latin typeface="Arial"/>
                <a:cs typeface="Arial"/>
              </a:rPr>
              <a:t>*</a:t>
            </a:r>
            <a:r>
              <a:rPr sz="1600" spc="0" dirty="0">
                <a:latin typeface="Arial"/>
                <a:cs typeface="Arial"/>
              </a:rPr>
              <a:t>,</a:t>
            </a:r>
            <a:r>
              <a:rPr sz="1600" spc="4" dirty="0">
                <a:latin typeface="Arial"/>
                <a:cs typeface="Arial"/>
              </a:rPr>
              <a:t> </a:t>
            </a:r>
            <a:r>
              <a:rPr sz="1600" spc="0" dirty="0">
                <a:latin typeface="Arial"/>
                <a:cs typeface="Arial"/>
              </a:rPr>
              <a:t>-</a:t>
            </a:r>
            <a:r>
              <a:rPr sz="1600" spc="14" dirty="0">
                <a:latin typeface="Arial"/>
                <a:cs typeface="Arial"/>
              </a:rPr>
              <a:t> </a:t>
            </a:r>
            <a:r>
              <a:rPr sz="1600" spc="0" dirty="0">
                <a:latin typeface="Arial"/>
                <a:cs typeface="Arial"/>
              </a:rPr>
              <a:t>,</a:t>
            </a:r>
            <a:r>
              <a:rPr sz="1600" spc="4" dirty="0">
                <a:latin typeface="Arial"/>
                <a:cs typeface="Arial"/>
              </a:rPr>
              <a:t>4</a:t>
            </a:r>
            <a:r>
              <a:rPr sz="1600" spc="0" dirty="0">
                <a:latin typeface="Arial"/>
                <a:cs typeface="Arial"/>
              </a:rPr>
              <a:t>,</a:t>
            </a:r>
            <a:r>
              <a:rPr sz="1600" spc="4" dirty="0">
                <a:latin typeface="Arial"/>
                <a:cs typeface="Arial"/>
              </a:rPr>
              <a:t> 3</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12</a:t>
            </a:r>
            <a:r>
              <a:rPr sz="1600" spc="0" dirty="0">
                <a:latin typeface="Arial"/>
                <a:cs typeface="Arial"/>
              </a:rPr>
              <a:t>,</a:t>
            </a:r>
            <a:r>
              <a:rPr sz="1600" spc="4" dirty="0">
                <a:latin typeface="Arial"/>
                <a:cs typeface="Arial"/>
              </a:rPr>
              <a:t> </a:t>
            </a:r>
            <a:r>
              <a:rPr sz="1600" spc="0" dirty="0">
                <a:latin typeface="Arial"/>
                <a:cs typeface="Arial"/>
              </a:rPr>
              <a:t>3</a:t>
            </a:r>
            <a:endParaRPr sz="1600">
              <a:latin typeface="Arial"/>
              <a:cs typeface="Arial"/>
            </a:endParaRPr>
          </a:p>
          <a:p>
            <a:pPr marL="12700" marR="264">
              <a:lnSpc>
                <a:spcPct val="95825"/>
              </a:lnSpc>
              <a:spcBef>
                <a:spcPts val="284"/>
              </a:spcBef>
            </a:pPr>
            <a:r>
              <a:rPr sz="1600" spc="0" dirty="0">
                <a:latin typeface="Wingdings"/>
                <a:cs typeface="Wingdings"/>
              </a:rPr>
              <a:t></a:t>
            </a:r>
            <a:r>
              <a:rPr sz="1600" spc="44" dirty="0">
                <a:latin typeface="Times New Roman"/>
                <a:cs typeface="Times New Roman"/>
              </a:rPr>
              <a:t> </a:t>
            </a:r>
            <a:r>
              <a:rPr sz="1600" spc="4" dirty="0">
                <a:latin typeface="Arial"/>
                <a:cs typeface="Arial"/>
              </a:rPr>
              <a:t>4</a:t>
            </a:r>
            <a:r>
              <a:rPr sz="1600" spc="0" dirty="0">
                <a:latin typeface="Arial"/>
                <a:cs typeface="Arial"/>
              </a:rPr>
              <a:t>,</a:t>
            </a:r>
            <a:r>
              <a:rPr sz="1600" spc="4" dirty="0">
                <a:latin typeface="Arial"/>
                <a:cs typeface="Arial"/>
              </a:rPr>
              <a:t> 3</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12</a:t>
            </a:r>
            <a:r>
              <a:rPr sz="1600" spc="0" dirty="0">
                <a:latin typeface="Arial"/>
                <a:cs typeface="Arial"/>
              </a:rPr>
              <a:t>,</a:t>
            </a:r>
            <a:r>
              <a:rPr sz="1600" spc="4" dirty="0">
                <a:latin typeface="Arial"/>
                <a:cs typeface="Arial"/>
              </a:rPr>
              <a:t> 3</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a:t>
            </a:r>
            <a:endParaRPr sz="1600">
              <a:latin typeface="Arial"/>
              <a:cs typeface="Arial"/>
            </a:endParaRPr>
          </a:p>
        </p:txBody>
      </p:sp>
      <p:sp>
        <p:nvSpPr>
          <p:cNvPr id="7" name="object 7"/>
          <p:cNvSpPr txBox="1"/>
          <p:nvPr/>
        </p:nvSpPr>
        <p:spPr>
          <a:xfrm>
            <a:off x="688339" y="4347266"/>
            <a:ext cx="1285105" cy="228853"/>
          </a:xfrm>
          <a:prstGeom prst="rect">
            <a:avLst/>
          </a:prstGeom>
        </p:spPr>
        <p:txBody>
          <a:bodyPr wrap="square" lIns="0" tIns="0" rIns="0" bIns="0" rtlCol="0">
            <a:noAutofit/>
          </a:bodyPr>
          <a:lstStyle/>
          <a:p>
            <a:pPr marL="12700">
              <a:lnSpc>
                <a:spcPts val="1735"/>
              </a:lnSpc>
              <a:spcBef>
                <a:spcPts val="86"/>
              </a:spcBef>
            </a:pPr>
            <a:r>
              <a:rPr sz="1600" spc="-4" dirty="0">
                <a:latin typeface="Arial"/>
                <a:cs typeface="Arial"/>
              </a:rPr>
              <a:t>Conto</a:t>
            </a:r>
            <a:r>
              <a:rPr sz="1600" spc="0" dirty="0">
                <a:latin typeface="Arial"/>
                <a:cs typeface="Arial"/>
              </a:rPr>
              <a:t>h </a:t>
            </a:r>
            <a:r>
              <a:rPr sz="1600" spc="-4" dirty="0">
                <a:latin typeface="Arial"/>
                <a:cs typeface="Arial"/>
              </a:rPr>
              <a:t>Soa</a:t>
            </a:r>
            <a:r>
              <a:rPr sz="1600" spc="0" dirty="0">
                <a:latin typeface="Arial"/>
                <a:cs typeface="Arial"/>
              </a:rPr>
              <a:t>l :</a:t>
            </a:r>
            <a:endParaRPr sz="1600">
              <a:latin typeface="Arial"/>
              <a:cs typeface="Arial"/>
            </a:endParaRPr>
          </a:p>
        </p:txBody>
      </p:sp>
      <p:sp>
        <p:nvSpPr>
          <p:cNvPr id="6" name="object 6"/>
          <p:cNvSpPr txBox="1"/>
          <p:nvPr/>
        </p:nvSpPr>
        <p:spPr>
          <a:xfrm>
            <a:off x="1298702" y="4616942"/>
            <a:ext cx="3713939" cy="1038098"/>
          </a:xfrm>
          <a:prstGeom prst="rect">
            <a:avLst/>
          </a:prstGeom>
        </p:spPr>
        <p:txBody>
          <a:bodyPr wrap="square" lIns="0" tIns="0" rIns="0" bIns="0" rtlCol="0">
            <a:noAutofit/>
          </a:bodyPr>
          <a:lstStyle/>
          <a:p>
            <a:pPr marL="12700">
              <a:lnSpc>
                <a:spcPts val="1735"/>
              </a:lnSpc>
              <a:spcBef>
                <a:spcPts val="86"/>
              </a:spcBef>
            </a:pPr>
            <a:r>
              <a:rPr sz="1600" spc="0" dirty="0">
                <a:latin typeface="Arial"/>
                <a:cs typeface="Arial"/>
              </a:rPr>
              <a:t>Tentukan hasil dari : 12, 7, 3, </a:t>
            </a:r>
            <a:r>
              <a:rPr sz="1600" spc="4" dirty="0">
                <a:latin typeface="Arial"/>
                <a:cs typeface="Arial"/>
              </a:rPr>
              <a:t>-</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2</a:t>
            </a:r>
            <a:r>
              <a:rPr sz="1600" spc="0" dirty="0">
                <a:latin typeface="Arial"/>
                <a:cs typeface="Arial"/>
              </a:rPr>
              <a:t>,</a:t>
            </a:r>
            <a:r>
              <a:rPr sz="1600" spc="4" dirty="0">
                <a:latin typeface="Arial"/>
                <a:cs typeface="Arial"/>
              </a:rPr>
              <a:t> 1</a:t>
            </a:r>
            <a:r>
              <a:rPr sz="1600" spc="0" dirty="0">
                <a:latin typeface="Arial"/>
                <a:cs typeface="Arial"/>
              </a:rPr>
              <a:t>,</a:t>
            </a:r>
            <a:r>
              <a:rPr sz="1600" spc="4" dirty="0">
                <a:latin typeface="Arial"/>
                <a:cs typeface="Arial"/>
              </a:rPr>
              <a:t> 5,</a:t>
            </a:r>
            <a:endParaRPr sz="1600">
              <a:latin typeface="Arial"/>
              <a:cs typeface="Arial"/>
            </a:endParaRPr>
          </a:p>
          <a:p>
            <a:pPr marL="12700" marR="30518">
              <a:lnSpc>
                <a:spcPct val="95825"/>
              </a:lnSpc>
              <a:spcBef>
                <a:spcPts val="198"/>
              </a:spcBef>
            </a:pPr>
            <a:r>
              <a:rPr sz="1600" spc="0" dirty="0">
                <a:latin typeface="Arial"/>
                <a:cs typeface="Arial"/>
              </a:rPr>
              <a:t>5</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3</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2</a:t>
            </a:r>
            <a:r>
              <a:rPr sz="1600" spc="4" dirty="0">
                <a:latin typeface="Arial"/>
                <a:cs typeface="Arial"/>
              </a:rPr>
              <a:t> </a:t>
            </a:r>
            <a:r>
              <a:rPr sz="1600" spc="0" dirty="0">
                <a:latin typeface="Arial"/>
                <a:cs typeface="Arial"/>
              </a:rPr>
              <a:t>– 8</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4</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3</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6</a:t>
            </a:r>
            <a:endParaRPr sz="1600">
              <a:latin typeface="Arial"/>
              <a:cs typeface="Arial"/>
            </a:endParaRPr>
          </a:p>
          <a:p>
            <a:pPr marL="12700" marR="30518">
              <a:lnSpc>
                <a:spcPct val="95825"/>
              </a:lnSpc>
              <a:spcBef>
                <a:spcPts val="284"/>
              </a:spcBef>
            </a:pPr>
            <a:r>
              <a:rPr sz="1600" spc="4" dirty="0">
                <a:latin typeface="Arial"/>
                <a:cs typeface="Arial"/>
              </a:rPr>
              <a:t>3</a:t>
            </a:r>
            <a:r>
              <a:rPr sz="1600" spc="0" dirty="0">
                <a:latin typeface="Arial"/>
                <a:cs typeface="Arial"/>
              </a:rPr>
              <a:t>,</a:t>
            </a:r>
            <a:r>
              <a:rPr sz="1600" spc="4" dirty="0">
                <a:latin typeface="Arial"/>
                <a:cs typeface="Arial"/>
              </a:rPr>
              <a:t> 1</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2</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7</a:t>
            </a:r>
            <a:r>
              <a:rPr sz="1600" spc="0" dirty="0">
                <a:latin typeface="Arial"/>
                <a:cs typeface="Arial"/>
              </a:rPr>
              <a:t>,</a:t>
            </a:r>
            <a:r>
              <a:rPr sz="1600" spc="4" dirty="0">
                <a:latin typeface="Arial"/>
                <a:cs typeface="Arial"/>
              </a:rPr>
              <a:t> 4</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2</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5</a:t>
            </a:r>
            <a:r>
              <a:rPr sz="1600" spc="0" dirty="0">
                <a:latin typeface="Arial"/>
                <a:cs typeface="Arial"/>
              </a:rPr>
              <a:t>,</a:t>
            </a:r>
            <a:r>
              <a:rPr sz="1600" spc="4" dirty="0">
                <a:latin typeface="Arial"/>
                <a:cs typeface="Arial"/>
              </a:rPr>
              <a:t> </a:t>
            </a:r>
            <a:r>
              <a:rPr sz="1600" spc="0" dirty="0">
                <a:latin typeface="Arial"/>
                <a:cs typeface="Arial"/>
              </a:rPr>
              <a:t>-</a:t>
            </a:r>
            <a:endParaRPr sz="1600">
              <a:latin typeface="Arial"/>
              <a:cs typeface="Arial"/>
            </a:endParaRPr>
          </a:p>
          <a:p>
            <a:pPr marL="12700" marR="30518">
              <a:lnSpc>
                <a:spcPct val="95825"/>
              </a:lnSpc>
              <a:spcBef>
                <a:spcPts val="284"/>
              </a:spcBef>
            </a:pPr>
            <a:r>
              <a:rPr sz="1600" spc="4" dirty="0">
                <a:latin typeface="Arial"/>
                <a:cs typeface="Arial"/>
              </a:rPr>
              <a:t>(</a:t>
            </a:r>
            <a:r>
              <a:rPr sz="1600" spc="0" dirty="0">
                <a:latin typeface="Arial"/>
                <a:cs typeface="Arial"/>
              </a:rPr>
              <a:t>A</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B</a:t>
            </a:r>
            <a:r>
              <a:rPr sz="1600" spc="4" dirty="0">
                <a:latin typeface="Arial"/>
                <a:cs typeface="Arial"/>
              </a:rPr>
              <a:t> </a:t>
            </a:r>
            <a:r>
              <a:rPr sz="1600" spc="0" dirty="0">
                <a:latin typeface="Arial"/>
                <a:cs typeface="Arial"/>
              </a:rPr>
              <a:t>+</a:t>
            </a:r>
            <a:r>
              <a:rPr sz="1600" spc="4" dirty="0">
                <a:latin typeface="Arial"/>
                <a:cs typeface="Arial"/>
              </a:rPr>
              <a:t> D</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E)</a:t>
            </a:r>
            <a:r>
              <a:rPr sz="1600" spc="0" dirty="0">
                <a:latin typeface="Arial"/>
                <a:cs typeface="Arial"/>
              </a:rPr>
              <a:t>) -</a:t>
            </a:r>
            <a:r>
              <a:rPr sz="1600" spc="4" dirty="0">
                <a:latin typeface="Arial"/>
                <a:cs typeface="Arial"/>
              </a:rPr>
              <a:t> </a:t>
            </a:r>
            <a:r>
              <a:rPr sz="1600" spc="0" dirty="0">
                <a:latin typeface="Arial"/>
                <a:cs typeface="Arial"/>
              </a:rPr>
              <a:t>(F</a:t>
            </a:r>
            <a:r>
              <a:rPr sz="1600" spc="9" dirty="0">
                <a:latin typeface="Arial"/>
                <a:cs typeface="Arial"/>
              </a:rPr>
              <a:t> </a:t>
            </a:r>
            <a:r>
              <a:rPr sz="1600" spc="0" dirty="0">
                <a:latin typeface="Arial"/>
                <a:cs typeface="Arial"/>
              </a:rPr>
              <a:t>*</a:t>
            </a:r>
            <a:r>
              <a:rPr sz="1600" spc="9" dirty="0">
                <a:latin typeface="Arial"/>
                <a:cs typeface="Arial"/>
              </a:rPr>
              <a:t> </a:t>
            </a:r>
            <a:r>
              <a:rPr sz="1600" spc="4" dirty="0">
                <a:latin typeface="Arial"/>
                <a:cs typeface="Arial"/>
              </a:rPr>
              <a:t>(</a:t>
            </a:r>
            <a:r>
              <a:rPr sz="1600" spc="0" dirty="0">
                <a:latin typeface="Arial"/>
                <a:cs typeface="Arial"/>
              </a:rPr>
              <a:t>G</a:t>
            </a:r>
            <a:r>
              <a:rPr sz="1600" spc="9" dirty="0">
                <a:latin typeface="Arial"/>
                <a:cs typeface="Arial"/>
              </a:rPr>
              <a:t> </a:t>
            </a:r>
            <a:r>
              <a:rPr sz="1600" spc="0" dirty="0">
                <a:latin typeface="Arial"/>
                <a:cs typeface="Arial"/>
              </a:rPr>
              <a:t>+</a:t>
            </a:r>
            <a:r>
              <a:rPr sz="1600" spc="9" dirty="0">
                <a:latin typeface="Arial"/>
                <a:cs typeface="Arial"/>
              </a:rPr>
              <a:t> </a:t>
            </a:r>
            <a:r>
              <a:rPr sz="1600" spc="4" dirty="0">
                <a:latin typeface="Arial"/>
                <a:cs typeface="Arial"/>
              </a:rPr>
              <a:t>(</a:t>
            </a:r>
            <a:r>
              <a:rPr sz="1600" spc="0" dirty="0">
                <a:latin typeface="Arial"/>
                <a:cs typeface="Arial"/>
              </a:rPr>
              <a:t>H</a:t>
            </a:r>
            <a:r>
              <a:rPr sz="1600" spc="9" dirty="0">
                <a:latin typeface="Arial"/>
                <a:cs typeface="Arial"/>
              </a:rPr>
              <a:t> </a:t>
            </a:r>
            <a:r>
              <a:rPr sz="1600" spc="0" dirty="0">
                <a:latin typeface="Arial"/>
                <a:cs typeface="Arial"/>
              </a:rPr>
              <a:t>/</a:t>
            </a:r>
            <a:r>
              <a:rPr sz="1600" spc="9" dirty="0">
                <a:latin typeface="Arial"/>
                <a:cs typeface="Arial"/>
              </a:rPr>
              <a:t> </a:t>
            </a:r>
            <a:r>
              <a:rPr sz="1600" spc="4" dirty="0">
                <a:latin typeface="Arial"/>
                <a:cs typeface="Arial"/>
              </a:rPr>
              <a:t>K)))</a:t>
            </a:r>
            <a:endParaRPr sz="1600">
              <a:latin typeface="Arial"/>
              <a:cs typeface="Arial"/>
            </a:endParaRPr>
          </a:p>
        </p:txBody>
      </p:sp>
      <p:sp>
        <p:nvSpPr>
          <p:cNvPr id="5" name="object 5"/>
          <p:cNvSpPr txBox="1"/>
          <p:nvPr/>
        </p:nvSpPr>
        <p:spPr>
          <a:xfrm>
            <a:off x="5013466" y="4616942"/>
            <a:ext cx="601174" cy="228854"/>
          </a:xfrm>
          <a:prstGeom prst="rect">
            <a:avLst/>
          </a:prstGeom>
        </p:spPr>
        <p:txBody>
          <a:bodyPr wrap="square" lIns="0" tIns="0" rIns="0" bIns="0" rtlCol="0">
            <a:noAutofit/>
          </a:bodyPr>
          <a:lstStyle/>
          <a:p>
            <a:pPr marL="12700">
              <a:lnSpc>
                <a:spcPts val="1735"/>
              </a:lnSpc>
              <a:spcBef>
                <a:spcPts val="86"/>
              </a:spcBef>
            </a:pPr>
            <a:r>
              <a:rPr sz="1600" spc="4" dirty="0">
                <a:latin typeface="Arial"/>
                <a:cs typeface="Arial"/>
              </a:rPr>
              <a:t>+</a:t>
            </a:r>
            <a:r>
              <a:rPr sz="1600" spc="0" dirty="0">
                <a:latin typeface="Arial"/>
                <a:cs typeface="Arial"/>
              </a:rPr>
              <a:t>,</a:t>
            </a:r>
            <a:r>
              <a:rPr sz="1600" spc="4" dirty="0">
                <a:latin typeface="Arial"/>
                <a:cs typeface="Arial"/>
              </a:rPr>
              <a:t> *</a:t>
            </a:r>
            <a:r>
              <a:rPr sz="1600" spc="0" dirty="0">
                <a:latin typeface="Arial"/>
                <a:cs typeface="Arial"/>
              </a:rPr>
              <a:t>,</a:t>
            </a:r>
            <a:r>
              <a:rPr sz="1600" spc="4" dirty="0">
                <a:latin typeface="Arial"/>
                <a:cs typeface="Arial"/>
              </a:rPr>
              <a:t> </a:t>
            </a:r>
            <a:r>
              <a:rPr sz="1600" spc="0" dirty="0">
                <a:latin typeface="Arial"/>
                <a:cs typeface="Arial"/>
              </a:rPr>
              <a:t>+</a:t>
            </a:r>
            <a:endParaRPr sz="1600">
              <a:latin typeface="Arial"/>
              <a:cs typeface="Arial"/>
            </a:endParaRPr>
          </a:p>
        </p:txBody>
      </p:sp>
      <p:sp>
        <p:nvSpPr>
          <p:cNvPr id="4" name="object 4"/>
          <p:cNvSpPr txBox="1"/>
          <p:nvPr/>
        </p:nvSpPr>
        <p:spPr>
          <a:xfrm>
            <a:off x="689102" y="4647815"/>
            <a:ext cx="188604" cy="999998"/>
          </a:xfrm>
          <a:prstGeom prst="rect">
            <a:avLst/>
          </a:prstGeom>
        </p:spPr>
        <p:txBody>
          <a:bodyPr wrap="square" lIns="0" tIns="0" rIns="0" bIns="0" rtlCol="0">
            <a:noAutofit/>
          </a:bodyPr>
          <a:lstStyle/>
          <a:p>
            <a:pPr marL="12700">
              <a:lnSpc>
                <a:spcPts val="1430"/>
              </a:lnSpc>
              <a:spcBef>
                <a:spcPts val="71"/>
              </a:spcBef>
            </a:pPr>
            <a:r>
              <a:rPr sz="1300" spc="0" dirty="0">
                <a:solidFill>
                  <a:srgbClr val="9A6464"/>
                </a:solidFill>
                <a:latin typeface="Arial"/>
                <a:cs typeface="Arial"/>
              </a:rPr>
              <a:t>1.</a:t>
            </a:r>
            <a:endParaRPr sz="1300">
              <a:latin typeface="Arial"/>
              <a:cs typeface="Arial"/>
            </a:endParaRPr>
          </a:p>
          <a:p>
            <a:pPr marL="12700">
              <a:lnSpc>
                <a:spcPct val="95825"/>
              </a:lnSpc>
              <a:spcBef>
                <a:spcPts val="557"/>
              </a:spcBef>
            </a:pPr>
            <a:r>
              <a:rPr sz="1300" spc="0" dirty="0">
                <a:solidFill>
                  <a:srgbClr val="9A6464"/>
                </a:solidFill>
                <a:latin typeface="Arial"/>
                <a:cs typeface="Arial"/>
              </a:rPr>
              <a:t>2.</a:t>
            </a:r>
            <a:endParaRPr sz="1300">
              <a:latin typeface="Arial"/>
              <a:cs typeface="Arial"/>
            </a:endParaRPr>
          </a:p>
          <a:p>
            <a:pPr marL="12700">
              <a:lnSpc>
                <a:spcPct val="95825"/>
              </a:lnSpc>
              <a:spcBef>
                <a:spcPts val="629"/>
              </a:spcBef>
            </a:pPr>
            <a:r>
              <a:rPr sz="1300" spc="0" dirty="0">
                <a:solidFill>
                  <a:srgbClr val="9A6464"/>
                </a:solidFill>
                <a:latin typeface="Arial"/>
                <a:cs typeface="Arial"/>
              </a:rPr>
              <a:t>3.</a:t>
            </a:r>
            <a:endParaRPr sz="1300">
              <a:latin typeface="Arial"/>
              <a:cs typeface="Arial"/>
            </a:endParaRPr>
          </a:p>
          <a:p>
            <a:pPr marL="12700">
              <a:lnSpc>
                <a:spcPct val="95825"/>
              </a:lnSpc>
              <a:spcBef>
                <a:spcPts val="629"/>
              </a:spcBef>
            </a:pPr>
            <a:r>
              <a:rPr sz="1300" spc="0" dirty="0">
                <a:solidFill>
                  <a:srgbClr val="9A6464"/>
                </a:solidFill>
                <a:latin typeface="Arial"/>
                <a:cs typeface="Arial"/>
              </a:rPr>
              <a:t>4.</a:t>
            </a:r>
            <a:endParaRPr sz="13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381000" y="1412311"/>
            <a:ext cx="8305800" cy="4836087"/>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5" name="object 5"/>
          <p:cNvSpPr txBox="1"/>
          <p:nvPr/>
        </p:nvSpPr>
        <p:spPr>
          <a:xfrm>
            <a:off x="1905000" y="644770"/>
            <a:ext cx="4519348"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Algoritma Postfix</a:t>
            </a:r>
            <a:endParaRPr sz="4200" dirty="0">
              <a:latin typeface="Arial"/>
              <a:cs typeface="Arial"/>
            </a:endParaRPr>
          </a:p>
        </p:txBody>
      </p:sp>
      <p:sp>
        <p:nvSpPr>
          <p:cNvPr id="4" name="object 4"/>
          <p:cNvSpPr txBox="1"/>
          <p:nvPr/>
        </p:nvSpPr>
        <p:spPr>
          <a:xfrm>
            <a:off x="689102" y="1626290"/>
            <a:ext cx="7692148" cy="3819398"/>
          </a:xfrm>
          <a:prstGeom prst="rect">
            <a:avLst/>
          </a:prstGeom>
        </p:spPr>
        <p:txBody>
          <a:bodyPr wrap="square" lIns="0" tIns="0" rIns="0" bIns="0" rtlCol="0">
            <a:noAutofit/>
          </a:bodyPr>
          <a:lstStyle/>
          <a:p>
            <a:pPr marL="12700" marR="22349">
              <a:lnSpc>
                <a:spcPts val="1939"/>
              </a:lnSpc>
              <a:spcBef>
                <a:spcPts val="97"/>
              </a:spcBef>
            </a:pPr>
            <a:r>
              <a:rPr sz="1800" spc="0" dirty="0">
                <a:latin typeface="Arial"/>
                <a:cs typeface="Arial"/>
              </a:rPr>
              <a:t>Untuk membuat notasi infix ke postfix, berikut ini adalah algoritmanya:</a:t>
            </a:r>
            <a:endParaRPr sz="1800">
              <a:latin typeface="Arial"/>
              <a:cs typeface="Arial"/>
            </a:endParaRPr>
          </a:p>
          <a:p>
            <a:pPr marL="12700" marR="22349">
              <a:lnSpc>
                <a:spcPct val="95825"/>
              </a:lnSpc>
            </a:pPr>
            <a:r>
              <a:rPr sz="1800" spc="0" dirty="0">
                <a:latin typeface="Arial"/>
                <a:cs typeface="Arial"/>
              </a:rPr>
              <a:t>Algoritma PostFix(Q, P)</a:t>
            </a:r>
            <a:r>
              <a:rPr sz="1800" spc="498" dirty="0">
                <a:latin typeface="Arial"/>
                <a:cs typeface="Arial"/>
              </a:rPr>
              <a:t> </a:t>
            </a:r>
            <a:r>
              <a:rPr sz="1800" spc="0" dirty="0">
                <a:latin typeface="Arial"/>
                <a:cs typeface="Arial"/>
              </a:rPr>
              <a:t>{Q=Infix, P=Postfix}</a:t>
            </a:r>
            <a:endParaRPr sz="1800">
              <a:latin typeface="Arial"/>
              <a:cs typeface="Arial"/>
            </a:endParaRPr>
          </a:p>
          <a:p>
            <a:pPr marL="12700" marR="22349">
              <a:lnSpc>
                <a:spcPct val="95825"/>
              </a:lnSpc>
              <a:spcBef>
                <a:spcPts val="95"/>
              </a:spcBef>
            </a:pPr>
            <a:r>
              <a:rPr sz="1400" spc="4" dirty="0">
                <a:solidFill>
                  <a:srgbClr val="9A6464"/>
                </a:solidFill>
                <a:latin typeface="Arial"/>
                <a:cs typeface="Arial"/>
              </a:rPr>
              <a:t>1</a:t>
            </a:r>
            <a:r>
              <a:rPr sz="1400" spc="0" dirty="0">
                <a:solidFill>
                  <a:srgbClr val="9A6464"/>
                </a:solidFill>
                <a:latin typeface="Arial"/>
                <a:cs typeface="Arial"/>
              </a:rPr>
              <a:t>.     </a:t>
            </a:r>
            <a:r>
              <a:rPr sz="1400" spc="93" dirty="0">
                <a:solidFill>
                  <a:srgbClr val="9A6464"/>
                </a:solidFill>
                <a:latin typeface="Arial"/>
                <a:cs typeface="Arial"/>
              </a:rPr>
              <a:t> </a:t>
            </a:r>
            <a:r>
              <a:rPr sz="1800" spc="0" dirty="0">
                <a:latin typeface="Arial"/>
                <a:cs typeface="Arial"/>
              </a:rPr>
              <a:t>Masukkan ‘(‘ ke dalam Stack dan ‘)’ ke akhir infix.</a:t>
            </a:r>
            <a:endParaRPr sz="1800">
              <a:latin typeface="Arial"/>
              <a:cs typeface="Arial"/>
            </a:endParaRPr>
          </a:p>
          <a:p>
            <a:pPr marL="12700" marR="22349">
              <a:lnSpc>
                <a:spcPct val="95825"/>
              </a:lnSpc>
              <a:spcBef>
                <a:spcPts val="90"/>
              </a:spcBef>
            </a:pPr>
            <a:r>
              <a:rPr sz="1400" spc="4" dirty="0">
                <a:solidFill>
                  <a:srgbClr val="9A6464"/>
                </a:solidFill>
                <a:latin typeface="Arial"/>
                <a:cs typeface="Arial"/>
              </a:rPr>
              <a:t>2</a:t>
            </a:r>
            <a:r>
              <a:rPr sz="1400" spc="0" dirty="0">
                <a:solidFill>
                  <a:srgbClr val="9A6464"/>
                </a:solidFill>
                <a:latin typeface="Arial"/>
                <a:cs typeface="Arial"/>
              </a:rPr>
              <a:t>.     </a:t>
            </a:r>
            <a:r>
              <a:rPr sz="1400" spc="93" dirty="0">
                <a:solidFill>
                  <a:srgbClr val="9A6464"/>
                </a:solidFill>
                <a:latin typeface="Arial"/>
                <a:cs typeface="Arial"/>
              </a:rPr>
              <a:t> </a:t>
            </a:r>
            <a:r>
              <a:rPr sz="1800" spc="0" dirty="0">
                <a:latin typeface="Arial"/>
                <a:cs typeface="Arial"/>
              </a:rPr>
              <a:t>Telusuri Q sampai elemen yang terakhir</a:t>
            </a:r>
            <a:endParaRPr sz="1800">
              <a:latin typeface="Arial"/>
              <a:cs typeface="Arial"/>
            </a:endParaRPr>
          </a:p>
          <a:p>
            <a:pPr marL="12700" marR="22349">
              <a:lnSpc>
                <a:spcPct val="95825"/>
              </a:lnSpc>
              <a:spcBef>
                <a:spcPts val="95"/>
              </a:spcBef>
            </a:pPr>
            <a:r>
              <a:rPr sz="1400" spc="4" dirty="0">
                <a:solidFill>
                  <a:srgbClr val="9A6464"/>
                </a:solidFill>
                <a:latin typeface="Arial"/>
                <a:cs typeface="Arial"/>
              </a:rPr>
              <a:t>3</a:t>
            </a:r>
            <a:r>
              <a:rPr sz="1400" spc="0" dirty="0">
                <a:solidFill>
                  <a:srgbClr val="9A6464"/>
                </a:solidFill>
                <a:latin typeface="Arial"/>
                <a:cs typeface="Arial"/>
              </a:rPr>
              <a:t>.     </a:t>
            </a:r>
            <a:r>
              <a:rPr sz="1400" spc="93" dirty="0">
                <a:solidFill>
                  <a:srgbClr val="9A6464"/>
                </a:solidFill>
                <a:latin typeface="Arial"/>
                <a:cs typeface="Arial"/>
              </a:rPr>
              <a:t> </a:t>
            </a:r>
            <a:r>
              <a:rPr sz="1800" spc="0" dirty="0">
                <a:latin typeface="Arial"/>
                <a:cs typeface="Arial"/>
              </a:rPr>
              <a:t>Jika menemukan </a:t>
            </a:r>
            <a:r>
              <a:rPr sz="1800" i="1" spc="0" dirty="0">
                <a:latin typeface="Arial"/>
                <a:cs typeface="Arial"/>
              </a:rPr>
              <a:t>Operand,</a:t>
            </a:r>
            <a:r>
              <a:rPr sz="1800" i="1" spc="-4" dirty="0">
                <a:latin typeface="Arial"/>
                <a:cs typeface="Arial"/>
              </a:rPr>
              <a:t> </a:t>
            </a:r>
            <a:r>
              <a:rPr sz="1800" spc="0" dirty="0">
                <a:latin typeface="Arial"/>
                <a:cs typeface="Arial"/>
              </a:rPr>
              <a:t>maka masukkan ke P.</a:t>
            </a:r>
            <a:endParaRPr sz="1800">
              <a:latin typeface="Arial"/>
              <a:cs typeface="Arial"/>
            </a:endParaRPr>
          </a:p>
          <a:p>
            <a:pPr marL="12700" marR="22349">
              <a:lnSpc>
                <a:spcPct val="95825"/>
              </a:lnSpc>
              <a:spcBef>
                <a:spcPts val="90"/>
              </a:spcBef>
            </a:pPr>
            <a:r>
              <a:rPr sz="1400" spc="4" dirty="0">
                <a:solidFill>
                  <a:srgbClr val="9A6464"/>
                </a:solidFill>
                <a:latin typeface="Arial"/>
                <a:cs typeface="Arial"/>
              </a:rPr>
              <a:t>4</a:t>
            </a:r>
            <a:r>
              <a:rPr sz="1400" spc="0" dirty="0">
                <a:solidFill>
                  <a:srgbClr val="9A6464"/>
                </a:solidFill>
                <a:latin typeface="Arial"/>
                <a:cs typeface="Arial"/>
              </a:rPr>
              <a:t>.     </a:t>
            </a:r>
            <a:r>
              <a:rPr sz="1400" spc="93" dirty="0">
                <a:solidFill>
                  <a:srgbClr val="9A6464"/>
                </a:solidFill>
                <a:latin typeface="Arial"/>
                <a:cs typeface="Arial"/>
              </a:rPr>
              <a:t> </a:t>
            </a:r>
            <a:r>
              <a:rPr sz="1800" spc="0" dirty="0">
                <a:latin typeface="Arial"/>
                <a:cs typeface="Arial"/>
              </a:rPr>
              <a:t>Jika menemukan ‘(‘, maka masukkan ke dalam Stack.</a:t>
            </a:r>
            <a:endParaRPr sz="1800">
              <a:latin typeface="Arial"/>
              <a:cs typeface="Arial"/>
            </a:endParaRPr>
          </a:p>
          <a:p>
            <a:pPr marL="12700" marR="22349">
              <a:lnSpc>
                <a:spcPct val="95825"/>
              </a:lnSpc>
              <a:spcBef>
                <a:spcPts val="90"/>
              </a:spcBef>
            </a:pPr>
            <a:r>
              <a:rPr sz="1400" spc="4" dirty="0">
                <a:solidFill>
                  <a:srgbClr val="9A6464"/>
                </a:solidFill>
                <a:latin typeface="Arial"/>
                <a:cs typeface="Arial"/>
              </a:rPr>
              <a:t>5</a:t>
            </a:r>
            <a:r>
              <a:rPr sz="1400" spc="0" dirty="0">
                <a:solidFill>
                  <a:srgbClr val="9A6464"/>
                </a:solidFill>
                <a:latin typeface="Arial"/>
                <a:cs typeface="Arial"/>
              </a:rPr>
              <a:t>.     </a:t>
            </a:r>
            <a:r>
              <a:rPr sz="1400" spc="93" dirty="0">
                <a:solidFill>
                  <a:srgbClr val="9A6464"/>
                </a:solidFill>
                <a:latin typeface="Arial"/>
                <a:cs typeface="Arial"/>
              </a:rPr>
              <a:t> </a:t>
            </a:r>
            <a:r>
              <a:rPr sz="1800" spc="0" dirty="0">
                <a:latin typeface="Arial"/>
                <a:cs typeface="Arial"/>
              </a:rPr>
              <a:t>Jika menemukan operator, maka :</a:t>
            </a:r>
            <a:endParaRPr sz="1800">
              <a:latin typeface="Arial"/>
              <a:cs typeface="Arial"/>
            </a:endParaRPr>
          </a:p>
          <a:p>
            <a:pPr marL="1117600" marR="285018" indent="-304800">
              <a:lnSpc>
                <a:spcPts val="1540"/>
              </a:lnSpc>
              <a:spcBef>
                <a:spcPts val="422"/>
              </a:spcBef>
              <a:tabLst>
                <a:tab pos="1117600" algn="l"/>
              </a:tabLst>
            </a:pPr>
            <a:r>
              <a:rPr sz="1400" spc="4" dirty="0">
                <a:latin typeface="Arial"/>
                <a:cs typeface="Arial"/>
              </a:rPr>
              <a:t>1</a:t>
            </a:r>
            <a:r>
              <a:rPr sz="1400" spc="0" dirty="0">
                <a:latin typeface="Arial"/>
                <a:cs typeface="Arial"/>
              </a:rPr>
              <a:t>.	</a:t>
            </a:r>
            <a:r>
              <a:rPr sz="1600" spc="0" dirty="0">
                <a:latin typeface="Arial"/>
                <a:cs typeface="Arial"/>
              </a:rPr>
              <a:t>Ulangi POP(S) setiap Operator</a:t>
            </a:r>
            <a:r>
              <a:rPr sz="1600" spc="9" dirty="0">
                <a:latin typeface="Arial"/>
                <a:cs typeface="Arial"/>
              </a:rPr>
              <a:t> </a:t>
            </a:r>
            <a:r>
              <a:rPr sz="1600" spc="0" dirty="0">
                <a:latin typeface="Arial"/>
                <a:cs typeface="Arial"/>
              </a:rPr>
              <a:t>yang sama atau lebih tinggi hirarkinya dan masukkan ke P</a:t>
            </a:r>
            <a:endParaRPr sz="1600">
              <a:latin typeface="Arial"/>
              <a:cs typeface="Arial"/>
            </a:endParaRPr>
          </a:p>
          <a:p>
            <a:pPr marL="812800" marR="22349">
              <a:lnSpc>
                <a:spcPct val="95825"/>
              </a:lnSpc>
              <a:spcBef>
                <a:spcPts val="33"/>
              </a:spcBef>
            </a:pPr>
            <a:r>
              <a:rPr sz="1400" spc="4" dirty="0">
                <a:latin typeface="Arial"/>
                <a:cs typeface="Arial"/>
              </a:rPr>
              <a:t>2</a:t>
            </a:r>
            <a:r>
              <a:rPr sz="1400" spc="0" dirty="0">
                <a:latin typeface="Arial"/>
                <a:cs typeface="Arial"/>
              </a:rPr>
              <a:t>.  </a:t>
            </a:r>
            <a:r>
              <a:rPr sz="1400" spc="58" dirty="0">
                <a:latin typeface="Arial"/>
                <a:cs typeface="Arial"/>
              </a:rPr>
              <a:t> </a:t>
            </a:r>
            <a:r>
              <a:rPr sz="1600" spc="0" dirty="0">
                <a:latin typeface="Arial"/>
                <a:cs typeface="Arial"/>
              </a:rPr>
              <a:t>Masukkan ope</a:t>
            </a:r>
            <a:r>
              <a:rPr sz="1600" spc="4" dirty="0">
                <a:latin typeface="Arial"/>
                <a:cs typeface="Arial"/>
              </a:rPr>
              <a:t>r</a:t>
            </a:r>
            <a:r>
              <a:rPr sz="1600" spc="0" dirty="0">
                <a:latin typeface="Arial"/>
                <a:cs typeface="Arial"/>
              </a:rPr>
              <a:t>ator</a:t>
            </a:r>
            <a:r>
              <a:rPr sz="1600" spc="9" dirty="0">
                <a:latin typeface="Arial"/>
                <a:cs typeface="Arial"/>
              </a:rPr>
              <a:t> </a:t>
            </a:r>
            <a:r>
              <a:rPr sz="1600" spc="0" dirty="0">
                <a:latin typeface="Arial"/>
                <a:cs typeface="Arial"/>
              </a:rPr>
              <a:t>tadi ke Sta</a:t>
            </a:r>
            <a:r>
              <a:rPr sz="1600" spc="9" dirty="0">
                <a:latin typeface="Arial"/>
                <a:cs typeface="Arial"/>
              </a:rPr>
              <a:t>c</a:t>
            </a:r>
            <a:r>
              <a:rPr sz="1600" spc="0" dirty="0">
                <a:latin typeface="Arial"/>
                <a:cs typeface="Arial"/>
              </a:rPr>
              <a:t>k.</a:t>
            </a:r>
            <a:endParaRPr sz="1600">
              <a:latin typeface="Arial"/>
              <a:cs typeface="Arial"/>
            </a:endParaRPr>
          </a:p>
          <a:p>
            <a:pPr marL="12700" marR="22349">
              <a:lnSpc>
                <a:spcPct val="95825"/>
              </a:lnSpc>
              <a:spcBef>
                <a:spcPts val="100"/>
              </a:spcBef>
            </a:pPr>
            <a:r>
              <a:rPr sz="1400" spc="4" dirty="0">
                <a:solidFill>
                  <a:srgbClr val="9A6464"/>
                </a:solidFill>
                <a:latin typeface="Arial"/>
                <a:cs typeface="Arial"/>
              </a:rPr>
              <a:t>6</a:t>
            </a:r>
            <a:r>
              <a:rPr sz="1400" spc="0" dirty="0">
                <a:solidFill>
                  <a:srgbClr val="9A6464"/>
                </a:solidFill>
                <a:latin typeface="Arial"/>
                <a:cs typeface="Arial"/>
              </a:rPr>
              <a:t>.     </a:t>
            </a:r>
            <a:r>
              <a:rPr sz="1400" spc="93" dirty="0">
                <a:solidFill>
                  <a:srgbClr val="9A6464"/>
                </a:solidFill>
                <a:latin typeface="Arial"/>
                <a:cs typeface="Arial"/>
              </a:rPr>
              <a:t> </a:t>
            </a:r>
            <a:r>
              <a:rPr sz="1800" spc="0" dirty="0">
                <a:latin typeface="Arial"/>
                <a:cs typeface="Arial"/>
              </a:rPr>
              <a:t>Jika menemukan ‘)’, maka :</a:t>
            </a:r>
            <a:endParaRPr sz="1800">
              <a:latin typeface="Arial"/>
              <a:cs typeface="Arial"/>
            </a:endParaRPr>
          </a:p>
          <a:p>
            <a:pPr marL="1117803" indent="-305003">
              <a:lnSpc>
                <a:spcPts val="1540"/>
              </a:lnSpc>
              <a:spcBef>
                <a:spcPts val="422"/>
              </a:spcBef>
              <a:tabLst>
                <a:tab pos="1117600" algn="l"/>
              </a:tabLst>
            </a:pPr>
            <a:r>
              <a:rPr sz="1400" spc="4" dirty="0">
                <a:latin typeface="Arial"/>
                <a:cs typeface="Arial"/>
              </a:rPr>
              <a:t>1</a:t>
            </a:r>
            <a:r>
              <a:rPr sz="1400" spc="0" dirty="0">
                <a:latin typeface="Arial"/>
                <a:cs typeface="Arial"/>
              </a:rPr>
              <a:t>.	</a:t>
            </a:r>
            <a:r>
              <a:rPr sz="1600" spc="0" dirty="0">
                <a:latin typeface="Arial"/>
                <a:cs typeface="Arial"/>
              </a:rPr>
              <a:t>Ulangi POP(S) setiap </a:t>
            </a:r>
            <a:r>
              <a:rPr sz="1600" i="1" spc="0" dirty="0">
                <a:latin typeface="Arial"/>
                <a:cs typeface="Arial"/>
              </a:rPr>
              <a:t>Operator</a:t>
            </a:r>
            <a:r>
              <a:rPr sz="1600" i="1" spc="4" dirty="0">
                <a:latin typeface="Arial"/>
                <a:cs typeface="Arial"/>
              </a:rPr>
              <a:t> </a:t>
            </a:r>
            <a:r>
              <a:rPr sz="1600" spc="0" dirty="0">
                <a:latin typeface="Arial"/>
                <a:cs typeface="Arial"/>
              </a:rPr>
              <a:t>sampai menemukan ‘(‘ </a:t>
            </a:r>
            <a:r>
              <a:rPr sz="1600" spc="-4" dirty="0">
                <a:latin typeface="Arial"/>
                <a:cs typeface="Arial"/>
              </a:rPr>
              <a:t>d</a:t>
            </a:r>
            <a:r>
              <a:rPr sz="1600" spc="0" dirty="0">
                <a:latin typeface="Arial"/>
                <a:cs typeface="Arial"/>
              </a:rPr>
              <a:t>an masukkan ke dalam P.</a:t>
            </a:r>
            <a:endParaRPr sz="1600">
              <a:latin typeface="Arial"/>
              <a:cs typeface="Arial"/>
            </a:endParaRPr>
          </a:p>
          <a:p>
            <a:pPr marL="812800" marR="22349">
              <a:lnSpc>
                <a:spcPct val="95825"/>
              </a:lnSpc>
              <a:spcBef>
                <a:spcPts val="37"/>
              </a:spcBef>
            </a:pPr>
            <a:r>
              <a:rPr sz="1400" spc="4" dirty="0">
                <a:latin typeface="Arial"/>
                <a:cs typeface="Arial"/>
              </a:rPr>
              <a:t>2</a:t>
            </a:r>
            <a:r>
              <a:rPr sz="1400" spc="0" dirty="0">
                <a:latin typeface="Arial"/>
                <a:cs typeface="Arial"/>
              </a:rPr>
              <a:t>.  </a:t>
            </a:r>
            <a:r>
              <a:rPr sz="1400" spc="58" dirty="0">
                <a:latin typeface="Arial"/>
                <a:cs typeface="Arial"/>
              </a:rPr>
              <a:t> </a:t>
            </a:r>
            <a:r>
              <a:rPr sz="1600" spc="0" dirty="0">
                <a:latin typeface="Arial"/>
                <a:cs typeface="Arial"/>
              </a:rPr>
              <a:t>Ha</a:t>
            </a:r>
            <a:r>
              <a:rPr sz="1600" spc="-9" dirty="0">
                <a:latin typeface="Arial"/>
                <a:cs typeface="Arial"/>
              </a:rPr>
              <a:t>p</a:t>
            </a:r>
            <a:r>
              <a:rPr sz="1600" spc="-4" dirty="0">
                <a:latin typeface="Arial"/>
                <a:cs typeface="Arial"/>
              </a:rPr>
              <a:t>u</a:t>
            </a:r>
            <a:r>
              <a:rPr sz="1600" spc="0" dirty="0">
                <a:latin typeface="Arial"/>
                <a:cs typeface="Arial"/>
              </a:rPr>
              <a:t>s ‘(‘</a:t>
            </a:r>
            <a:endParaRPr sz="1600">
              <a:latin typeface="Arial"/>
              <a:cs typeface="Arial"/>
            </a:endParaRPr>
          </a:p>
          <a:p>
            <a:pPr marL="12700" marR="22349">
              <a:lnSpc>
                <a:spcPct val="95825"/>
              </a:lnSpc>
              <a:spcBef>
                <a:spcPts val="95"/>
              </a:spcBef>
            </a:pPr>
            <a:r>
              <a:rPr sz="1400" spc="4" dirty="0">
                <a:solidFill>
                  <a:srgbClr val="9A6464"/>
                </a:solidFill>
                <a:latin typeface="Arial"/>
                <a:cs typeface="Arial"/>
              </a:rPr>
              <a:t>7</a:t>
            </a:r>
            <a:r>
              <a:rPr sz="1400" spc="0" dirty="0">
                <a:solidFill>
                  <a:srgbClr val="9A6464"/>
                </a:solidFill>
                <a:latin typeface="Arial"/>
                <a:cs typeface="Arial"/>
              </a:rPr>
              <a:t>.     </a:t>
            </a:r>
            <a:r>
              <a:rPr sz="1400" spc="93" dirty="0">
                <a:solidFill>
                  <a:srgbClr val="9A6464"/>
                </a:solidFill>
                <a:latin typeface="Arial"/>
                <a:cs typeface="Arial"/>
              </a:rPr>
              <a:t> </a:t>
            </a:r>
            <a:r>
              <a:rPr sz="1800" spc="0" dirty="0">
                <a:latin typeface="Arial"/>
                <a:cs typeface="Arial"/>
              </a:rPr>
              <a:t>Selesai</a:t>
            </a:r>
            <a:endParaRPr sz="1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05000" y="740549"/>
            <a:ext cx="6870700" cy="457200"/>
          </a:xfrm>
        </p:spPr>
        <p:txBody>
          <a:bodyPr/>
          <a:lstStyle/>
          <a:p>
            <a:pPr algn="l" eaLnBrk="1" hangingPunct="1"/>
            <a:r>
              <a:rPr lang="en-US" sz="2400" b="1" dirty="0" err="1"/>
              <a:t>Notasi</a:t>
            </a:r>
            <a:r>
              <a:rPr lang="en-US" sz="2400" b="1" dirty="0"/>
              <a:t> Prefix &amp; Postfix</a:t>
            </a:r>
          </a:p>
        </p:txBody>
      </p:sp>
      <p:sp>
        <p:nvSpPr>
          <p:cNvPr id="11267" name="Text Box 3"/>
          <p:cNvSpPr txBox="1">
            <a:spLocks noChangeArrowheads="1"/>
          </p:cNvSpPr>
          <p:nvPr/>
        </p:nvSpPr>
        <p:spPr bwMode="auto">
          <a:xfrm>
            <a:off x="178526" y="1515150"/>
            <a:ext cx="8118475" cy="2308324"/>
          </a:xfrm>
          <a:prstGeom prst="rect">
            <a:avLst/>
          </a:prstGeom>
          <a:noFill/>
          <a:ln w="9525">
            <a:noFill/>
            <a:miter lim="800000"/>
            <a:headEnd/>
            <a:tailEnd/>
          </a:ln>
        </p:spPr>
        <p:txBody>
          <a:bodyPr>
            <a:spAutoFit/>
          </a:bodyPr>
          <a:lstStyle/>
          <a:p>
            <a:pPr marL="228600" indent="-228600" algn="just">
              <a:buFont typeface="Wingdings" pitchFamily="2" charset="2"/>
              <a:buChar char="§"/>
            </a:pPr>
            <a:r>
              <a:rPr lang="en-US" dirty="0"/>
              <a:t>Prefix </a:t>
            </a:r>
            <a:r>
              <a:rPr lang="en-US" dirty="0" err="1"/>
              <a:t>adalah</a:t>
            </a:r>
            <a:r>
              <a:rPr lang="en-US" dirty="0"/>
              <a:t> </a:t>
            </a:r>
            <a:r>
              <a:rPr lang="en-US" dirty="0" err="1"/>
              <a:t>keadaan</a:t>
            </a:r>
            <a:r>
              <a:rPr lang="en-US" dirty="0"/>
              <a:t> di mana </a:t>
            </a:r>
            <a:r>
              <a:rPr lang="en-US" dirty="0" err="1"/>
              <a:t>simbol</a:t>
            </a:r>
            <a:r>
              <a:rPr lang="en-US" dirty="0"/>
              <a:t> operator </a:t>
            </a:r>
            <a:r>
              <a:rPr lang="en-US" dirty="0" err="1"/>
              <a:t>diletakkan</a:t>
            </a:r>
            <a:r>
              <a:rPr lang="en-US" dirty="0"/>
              <a:t> </a:t>
            </a:r>
            <a:r>
              <a:rPr lang="en-US" dirty="0" err="1"/>
              <a:t>sebelum</a:t>
            </a:r>
            <a:r>
              <a:rPr lang="en-US" dirty="0"/>
              <a:t> </a:t>
            </a:r>
            <a:r>
              <a:rPr lang="en-US" dirty="0" err="1"/>
              <a:t>dua</a:t>
            </a:r>
            <a:r>
              <a:rPr lang="en-US" dirty="0"/>
              <a:t> operand.</a:t>
            </a:r>
          </a:p>
          <a:p>
            <a:pPr marL="228600" indent="-228600" algn="just">
              <a:buFont typeface="Wingdings" pitchFamily="2" charset="2"/>
              <a:buChar char="§"/>
            </a:pPr>
            <a:r>
              <a:rPr lang="en-US" dirty="0"/>
              <a:t>Postfix </a:t>
            </a:r>
            <a:r>
              <a:rPr lang="en-US" dirty="0" err="1"/>
              <a:t>adalah</a:t>
            </a:r>
            <a:r>
              <a:rPr lang="en-US" dirty="0"/>
              <a:t> </a:t>
            </a:r>
            <a:r>
              <a:rPr lang="en-US" dirty="0" err="1"/>
              <a:t>keadaan</a:t>
            </a:r>
            <a:r>
              <a:rPr lang="en-US" dirty="0"/>
              <a:t> di mana </a:t>
            </a:r>
            <a:r>
              <a:rPr lang="en-US" dirty="0" err="1"/>
              <a:t>simbol</a:t>
            </a:r>
            <a:r>
              <a:rPr lang="en-US" dirty="0"/>
              <a:t> operator </a:t>
            </a:r>
            <a:r>
              <a:rPr lang="en-US" dirty="0" err="1"/>
              <a:t>diletakkan</a:t>
            </a:r>
            <a:r>
              <a:rPr lang="en-US" dirty="0"/>
              <a:t> </a:t>
            </a:r>
            <a:r>
              <a:rPr lang="en-US" dirty="0" err="1"/>
              <a:t>sesudah</a:t>
            </a:r>
            <a:r>
              <a:rPr lang="en-US" dirty="0"/>
              <a:t> </a:t>
            </a:r>
            <a:r>
              <a:rPr lang="en-US" dirty="0" err="1"/>
              <a:t>dua</a:t>
            </a:r>
            <a:r>
              <a:rPr lang="en-US" dirty="0"/>
              <a:t> operand. </a:t>
            </a:r>
            <a:r>
              <a:rPr lang="en-US" dirty="0" err="1"/>
              <a:t>Aturan</a:t>
            </a:r>
            <a:r>
              <a:rPr lang="en-US" dirty="0"/>
              <a:t> </a:t>
            </a:r>
            <a:r>
              <a:rPr lang="en-US" dirty="0" err="1"/>
              <a:t>notasi</a:t>
            </a:r>
            <a:r>
              <a:rPr lang="en-US" dirty="0"/>
              <a:t> infix prefix dan postfix :</a:t>
            </a:r>
          </a:p>
          <a:p>
            <a:pPr marL="228600" indent="-228600" algn="just">
              <a:buFont typeface="Wingdings" pitchFamily="2" charset="2"/>
              <a:buNone/>
            </a:pPr>
            <a:r>
              <a:rPr lang="en-US" dirty="0"/>
              <a:t>  1. </a:t>
            </a:r>
            <a:r>
              <a:rPr lang="en-US" dirty="0" err="1"/>
              <a:t>Notasi</a:t>
            </a:r>
            <a:r>
              <a:rPr lang="en-US" dirty="0"/>
              <a:t> Infix   : operand operator operand  A+B</a:t>
            </a:r>
          </a:p>
          <a:p>
            <a:pPr marL="228600" indent="-228600" algn="just">
              <a:buFont typeface="Wingdings" pitchFamily="2" charset="2"/>
              <a:buNone/>
            </a:pPr>
            <a:r>
              <a:rPr lang="en-US" dirty="0"/>
              <a:t>  2. </a:t>
            </a:r>
            <a:r>
              <a:rPr lang="en-US" dirty="0" err="1"/>
              <a:t>Notasi</a:t>
            </a:r>
            <a:r>
              <a:rPr lang="en-US" dirty="0"/>
              <a:t> Prefix  : operator operand </a:t>
            </a:r>
            <a:r>
              <a:rPr lang="en-US" dirty="0" err="1"/>
              <a:t>operand</a:t>
            </a:r>
            <a:r>
              <a:rPr lang="en-US" dirty="0"/>
              <a:t> +AB</a:t>
            </a:r>
          </a:p>
          <a:p>
            <a:pPr marL="228600" indent="-228600" algn="just">
              <a:buFont typeface="Wingdings" pitchFamily="2" charset="2"/>
              <a:buNone/>
            </a:pPr>
            <a:r>
              <a:rPr lang="en-US" dirty="0"/>
              <a:t>     (</a:t>
            </a:r>
            <a:r>
              <a:rPr lang="en-US" dirty="0" err="1"/>
              <a:t>disebut</a:t>
            </a:r>
            <a:r>
              <a:rPr lang="en-US" dirty="0"/>
              <a:t> juga Polish Notation –PN)</a:t>
            </a:r>
          </a:p>
          <a:p>
            <a:pPr marL="228600" indent="-228600" algn="just">
              <a:buFont typeface="Wingdings" pitchFamily="2" charset="2"/>
              <a:buNone/>
            </a:pPr>
            <a:r>
              <a:rPr lang="en-US" dirty="0"/>
              <a:t>  3. </a:t>
            </a:r>
            <a:r>
              <a:rPr lang="en-US" dirty="0" err="1"/>
              <a:t>Notasi</a:t>
            </a:r>
            <a:r>
              <a:rPr lang="en-US" dirty="0"/>
              <a:t> Postfix : operand </a:t>
            </a:r>
            <a:r>
              <a:rPr lang="en-US" dirty="0" err="1"/>
              <a:t>operand</a:t>
            </a:r>
            <a:r>
              <a:rPr lang="en-US" dirty="0"/>
              <a:t> operator AB+</a:t>
            </a:r>
          </a:p>
          <a:p>
            <a:pPr marL="228600" indent="-228600" algn="just">
              <a:buFont typeface="Wingdings" pitchFamily="2" charset="2"/>
              <a:buNone/>
            </a:pPr>
            <a:r>
              <a:rPr lang="en-US" dirty="0"/>
              <a:t>     (</a:t>
            </a:r>
            <a:r>
              <a:rPr lang="en-US" dirty="0" err="1"/>
              <a:t>disebut</a:t>
            </a:r>
            <a:r>
              <a:rPr lang="en-US" dirty="0"/>
              <a:t> juga </a:t>
            </a:r>
            <a:r>
              <a:rPr lang="en-US" dirty="0" err="1"/>
              <a:t>Reveser</a:t>
            </a:r>
            <a:r>
              <a:rPr lang="en-US" dirty="0"/>
              <a:t> Polish Notation –RPN)   </a:t>
            </a:r>
          </a:p>
        </p:txBody>
      </p:sp>
      <p:sp>
        <p:nvSpPr>
          <p:cNvPr id="11268" name="Text Box 4"/>
          <p:cNvSpPr txBox="1">
            <a:spLocks noChangeArrowheads="1"/>
          </p:cNvSpPr>
          <p:nvPr/>
        </p:nvSpPr>
        <p:spPr bwMode="auto">
          <a:xfrm>
            <a:off x="457200" y="4140875"/>
            <a:ext cx="8458200" cy="2031325"/>
          </a:xfrm>
          <a:prstGeom prst="rect">
            <a:avLst/>
          </a:prstGeom>
          <a:noFill/>
          <a:ln w="9525">
            <a:noFill/>
            <a:miter lim="800000"/>
            <a:headEnd/>
            <a:tailEnd/>
          </a:ln>
        </p:spPr>
        <p:txBody>
          <a:bodyPr>
            <a:spAutoFit/>
          </a:bodyPr>
          <a:lstStyle/>
          <a:p>
            <a:pPr marL="342900" indent="-342900" algn="just"/>
            <a:r>
              <a:rPr lang="en-US" dirty="0" err="1"/>
              <a:t>Berikut</a:t>
            </a:r>
            <a:r>
              <a:rPr lang="en-US" dirty="0"/>
              <a:t> </a:t>
            </a:r>
            <a:r>
              <a:rPr lang="en-US" dirty="0" err="1"/>
              <a:t>contoh</a:t>
            </a:r>
            <a:r>
              <a:rPr lang="en-US" dirty="0"/>
              <a:t> </a:t>
            </a:r>
            <a:r>
              <a:rPr lang="en-US" dirty="0" err="1"/>
              <a:t>konversi</a:t>
            </a:r>
            <a:r>
              <a:rPr lang="en-US" dirty="0"/>
              <a:t> </a:t>
            </a:r>
            <a:r>
              <a:rPr lang="en-US" dirty="0" err="1"/>
              <a:t>dari</a:t>
            </a:r>
            <a:r>
              <a:rPr lang="en-US" dirty="0"/>
              <a:t> </a:t>
            </a:r>
            <a:r>
              <a:rPr lang="en-US" dirty="0" err="1"/>
              <a:t>satu</a:t>
            </a:r>
            <a:r>
              <a:rPr lang="en-US" dirty="0"/>
              <a:t> </a:t>
            </a:r>
            <a:r>
              <a:rPr lang="en-US" dirty="0" err="1"/>
              <a:t>notasi</a:t>
            </a:r>
            <a:r>
              <a:rPr lang="en-US" dirty="0"/>
              <a:t> </a:t>
            </a:r>
            <a:r>
              <a:rPr lang="en-US" dirty="0" err="1"/>
              <a:t>ke</a:t>
            </a:r>
            <a:r>
              <a:rPr lang="en-US" dirty="0"/>
              <a:t> </a:t>
            </a:r>
            <a:r>
              <a:rPr lang="en-US" dirty="0" err="1"/>
              <a:t>notasi</a:t>
            </a:r>
            <a:r>
              <a:rPr lang="en-US" dirty="0"/>
              <a:t> </a:t>
            </a:r>
            <a:r>
              <a:rPr lang="en-US" dirty="0" err="1"/>
              <a:t>lainnya</a:t>
            </a:r>
            <a:r>
              <a:rPr lang="en-US" dirty="0"/>
              <a:t>:</a:t>
            </a:r>
          </a:p>
          <a:p>
            <a:pPr marL="342900" indent="-342900" algn="just"/>
            <a:r>
              <a:rPr lang="en-US" b="1" dirty="0" err="1"/>
              <a:t>Contoh</a:t>
            </a:r>
            <a:r>
              <a:rPr lang="en-US" b="1" dirty="0"/>
              <a:t> ke-1: Infix </a:t>
            </a:r>
            <a:r>
              <a:rPr lang="en-US" b="1" dirty="0" err="1"/>
              <a:t>ke</a:t>
            </a:r>
            <a:r>
              <a:rPr lang="en-US" b="1" dirty="0"/>
              <a:t> Prefix : (A+B) – (C*D)</a:t>
            </a:r>
          </a:p>
          <a:p>
            <a:pPr marL="342900" indent="-342900" algn="just"/>
            <a:r>
              <a:rPr lang="en-US" dirty="0" err="1"/>
              <a:t>Untuk</a:t>
            </a:r>
            <a:r>
              <a:rPr lang="en-US" dirty="0"/>
              <a:t> </a:t>
            </a:r>
            <a:r>
              <a:rPr lang="en-US" dirty="0" err="1"/>
              <a:t>pengerjaan</a:t>
            </a:r>
            <a:r>
              <a:rPr lang="en-US" dirty="0"/>
              <a:t> infix, </a:t>
            </a:r>
            <a:r>
              <a:rPr lang="en-US" dirty="0" err="1"/>
              <a:t>perlu</a:t>
            </a:r>
            <a:r>
              <a:rPr lang="en-US" dirty="0"/>
              <a:t> </a:t>
            </a:r>
            <a:r>
              <a:rPr lang="en-US" dirty="0" err="1"/>
              <a:t>diperhatikan</a:t>
            </a:r>
            <a:r>
              <a:rPr lang="en-US" dirty="0"/>
              <a:t> </a:t>
            </a:r>
            <a:r>
              <a:rPr lang="en-US" dirty="0" err="1"/>
              <a:t>urutan</a:t>
            </a:r>
            <a:r>
              <a:rPr lang="en-US" dirty="0"/>
              <a:t> </a:t>
            </a:r>
            <a:r>
              <a:rPr lang="en-US" dirty="0" err="1"/>
              <a:t>sebagai</a:t>
            </a:r>
            <a:r>
              <a:rPr lang="en-US" dirty="0"/>
              <a:t> </a:t>
            </a:r>
            <a:r>
              <a:rPr lang="en-US" dirty="0" err="1"/>
              <a:t>berikut</a:t>
            </a:r>
            <a:r>
              <a:rPr lang="en-US" dirty="0"/>
              <a:t>:</a:t>
            </a:r>
          </a:p>
          <a:p>
            <a:pPr marL="342900" indent="-342900" algn="just">
              <a:buFontTx/>
              <a:buAutoNum type="alphaLcPeriod"/>
            </a:pPr>
            <a:r>
              <a:rPr lang="en-US" dirty="0" err="1"/>
              <a:t>Pngerjaan</a:t>
            </a:r>
            <a:r>
              <a:rPr lang="en-US" dirty="0"/>
              <a:t> </a:t>
            </a:r>
            <a:r>
              <a:rPr lang="en-US" dirty="0" err="1"/>
              <a:t>dalam</a:t>
            </a:r>
            <a:r>
              <a:rPr lang="en-US" dirty="0"/>
              <a:t> </a:t>
            </a:r>
            <a:r>
              <a:rPr lang="en-US" dirty="0" err="1"/>
              <a:t>kurung</a:t>
            </a:r>
            <a:r>
              <a:rPr lang="en-US" dirty="0"/>
              <a:t> ke-1 : (A+B), </a:t>
            </a:r>
            <a:r>
              <a:rPr lang="en-US" dirty="0" err="1"/>
              <a:t>prefixnya</a:t>
            </a:r>
            <a:r>
              <a:rPr lang="en-US" dirty="0"/>
              <a:t> </a:t>
            </a:r>
            <a:r>
              <a:rPr lang="en-US" dirty="0" err="1"/>
              <a:t>adalah</a:t>
            </a:r>
            <a:r>
              <a:rPr lang="en-US" dirty="0"/>
              <a:t> +AB </a:t>
            </a:r>
          </a:p>
          <a:p>
            <a:pPr marL="342900" indent="-342900" algn="just"/>
            <a:r>
              <a:rPr lang="en-US" dirty="0"/>
              <a:t>b. </a:t>
            </a:r>
            <a:r>
              <a:rPr lang="en-US" dirty="0" err="1"/>
              <a:t>Pengerjaan</a:t>
            </a:r>
            <a:r>
              <a:rPr lang="en-US" dirty="0"/>
              <a:t> </a:t>
            </a:r>
            <a:r>
              <a:rPr lang="en-US" dirty="0" err="1"/>
              <a:t>dalam</a:t>
            </a:r>
            <a:r>
              <a:rPr lang="en-US" dirty="0"/>
              <a:t> </a:t>
            </a:r>
            <a:r>
              <a:rPr lang="en-US" dirty="0" err="1"/>
              <a:t>kurung</a:t>
            </a:r>
            <a:r>
              <a:rPr lang="en-US" dirty="0"/>
              <a:t> ke-2: (C*D), </a:t>
            </a:r>
            <a:r>
              <a:rPr lang="en-US" dirty="0" err="1"/>
              <a:t>prefixnya</a:t>
            </a:r>
            <a:r>
              <a:rPr lang="en-US" dirty="0"/>
              <a:t> </a:t>
            </a:r>
            <a:r>
              <a:rPr lang="en-US" dirty="0" err="1"/>
              <a:t>adalah</a:t>
            </a:r>
            <a:r>
              <a:rPr lang="en-US" dirty="0"/>
              <a:t> *CD</a:t>
            </a:r>
          </a:p>
          <a:p>
            <a:pPr marL="342900" indent="-342900" algn="just"/>
            <a:r>
              <a:rPr lang="en-US" dirty="0"/>
              <a:t>c. </a:t>
            </a:r>
            <a:r>
              <a:rPr lang="en-US" dirty="0" err="1"/>
              <a:t>Terakhir</a:t>
            </a:r>
            <a:r>
              <a:rPr lang="en-US" dirty="0"/>
              <a:t> </a:t>
            </a:r>
            <a:r>
              <a:rPr lang="en-US" dirty="0" err="1"/>
              <a:t>adalah</a:t>
            </a:r>
            <a:r>
              <a:rPr lang="en-US" dirty="0"/>
              <a:t> operator -, +AB-*CD, </a:t>
            </a:r>
            <a:r>
              <a:rPr lang="en-US" dirty="0" err="1"/>
              <a:t>Prefixnya</a:t>
            </a:r>
            <a:r>
              <a:rPr lang="en-US" dirty="0"/>
              <a:t> </a:t>
            </a:r>
            <a:r>
              <a:rPr lang="en-US" dirty="0" err="1"/>
              <a:t>adalah</a:t>
            </a:r>
            <a:endParaRPr lang="en-US" dirty="0"/>
          </a:p>
          <a:p>
            <a:pPr marL="342900" indent="-342900" algn="just"/>
            <a:r>
              <a:rPr lang="en-US" dirty="0"/>
              <a:t>                  -+AB*CD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292100" y="1524000"/>
            <a:ext cx="8458200" cy="1754326"/>
          </a:xfrm>
          <a:prstGeom prst="rect">
            <a:avLst/>
          </a:prstGeom>
          <a:noFill/>
          <a:ln w="9525">
            <a:noFill/>
            <a:miter lim="800000"/>
            <a:headEnd/>
            <a:tailEnd/>
          </a:ln>
        </p:spPr>
        <p:txBody>
          <a:bodyPr>
            <a:spAutoFit/>
          </a:bodyPr>
          <a:lstStyle/>
          <a:p>
            <a:pPr marL="342900" indent="-342900" algn="just"/>
            <a:r>
              <a:rPr lang="en-US" b="1" dirty="0" err="1"/>
              <a:t>Contoh</a:t>
            </a:r>
            <a:r>
              <a:rPr lang="en-US" b="1" dirty="0"/>
              <a:t> ke-2: Infix </a:t>
            </a:r>
            <a:r>
              <a:rPr lang="en-US" b="1" dirty="0" err="1"/>
              <a:t>ke</a:t>
            </a:r>
            <a:r>
              <a:rPr lang="en-US" b="1" dirty="0"/>
              <a:t> Postfix : (A+B) – (C*D)</a:t>
            </a:r>
          </a:p>
          <a:p>
            <a:pPr marL="342900" indent="-342900" algn="just"/>
            <a:r>
              <a:rPr lang="en-US" dirty="0" err="1"/>
              <a:t>Untuk</a:t>
            </a:r>
            <a:r>
              <a:rPr lang="en-US" dirty="0"/>
              <a:t> </a:t>
            </a:r>
            <a:r>
              <a:rPr lang="en-US" dirty="0" err="1"/>
              <a:t>pengerjaan</a:t>
            </a:r>
            <a:r>
              <a:rPr lang="en-US" dirty="0"/>
              <a:t> infix, </a:t>
            </a:r>
            <a:r>
              <a:rPr lang="en-US" dirty="0" err="1"/>
              <a:t>perlu</a:t>
            </a:r>
            <a:r>
              <a:rPr lang="en-US" dirty="0"/>
              <a:t> </a:t>
            </a:r>
            <a:r>
              <a:rPr lang="en-US" dirty="0" err="1"/>
              <a:t>diperhatikan</a:t>
            </a:r>
            <a:r>
              <a:rPr lang="en-US" dirty="0"/>
              <a:t> </a:t>
            </a:r>
            <a:r>
              <a:rPr lang="en-US" dirty="0" err="1"/>
              <a:t>urutan</a:t>
            </a:r>
            <a:r>
              <a:rPr lang="en-US" dirty="0"/>
              <a:t> </a:t>
            </a:r>
            <a:r>
              <a:rPr lang="en-US" dirty="0" err="1"/>
              <a:t>sebagai</a:t>
            </a:r>
            <a:r>
              <a:rPr lang="en-US" dirty="0"/>
              <a:t> </a:t>
            </a:r>
            <a:r>
              <a:rPr lang="en-US" dirty="0" err="1"/>
              <a:t>berikut</a:t>
            </a:r>
            <a:r>
              <a:rPr lang="en-US" dirty="0"/>
              <a:t>:</a:t>
            </a:r>
          </a:p>
          <a:p>
            <a:pPr marL="342900" indent="-342900" algn="just">
              <a:buFontTx/>
              <a:buAutoNum type="alphaLcPeriod"/>
            </a:pPr>
            <a:r>
              <a:rPr lang="en-US" dirty="0" err="1"/>
              <a:t>Pngerjaan</a:t>
            </a:r>
            <a:r>
              <a:rPr lang="en-US" dirty="0"/>
              <a:t> </a:t>
            </a:r>
            <a:r>
              <a:rPr lang="en-US" dirty="0" err="1"/>
              <a:t>dalam</a:t>
            </a:r>
            <a:r>
              <a:rPr lang="en-US" dirty="0"/>
              <a:t> </a:t>
            </a:r>
            <a:r>
              <a:rPr lang="en-US" dirty="0" err="1"/>
              <a:t>kurung</a:t>
            </a:r>
            <a:r>
              <a:rPr lang="en-US" dirty="0"/>
              <a:t> ke-1 : (A+B), </a:t>
            </a:r>
            <a:r>
              <a:rPr lang="en-US" dirty="0" err="1"/>
              <a:t>postfixnya</a:t>
            </a:r>
            <a:r>
              <a:rPr lang="en-US" dirty="0"/>
              <a:t> </a:t>
            </a:r>
            <a:r>
              <a:rPr lang="en-US" dirty="0" err="1"/>
              <a:t>adalah</a:t>
            </a:r>
            <a:r>
              <a:rPr lang="en-US" dirty="0"/>
              <a:t> AB+ </a:t>
            </a:r>
          </a:p>
          <a:p>
            <a:pPr marL="342900" indent="-342900" algn="just"/>
            <a:r>
              <a:rPr lang="en-US" dirty="0"/>
              <a:t>b. </a:t>
            </a:r>
            <a:r>
              <a:rPr lang="en-US" dirty="0" err="1"/>
              <a:t>Pengerjaan</a:t>
            </a:r>
            <a:r>
              <a:rPr lang="en-US" dirty="0"/>
              <a:t> </a:t>
            </a:r>
            <a:r>
              <a:rPr lang="en-US" dirty="0" err="1"/>
              <a:t>dalam</a:t>
            </a:r>
            <a:r>
              <a:rPr lang="en-US" dirty="0"/>
              <a:t> </a:t>
            </a:r>
            <a:r>
              <a:rPr lang="en-US" dirty="0" err="1"/>
              <a:t>kurung</a:t>
            </a:r>
            <a:r>
              <a:rPr lang="en-US" dirty="0"/>
              <a:t> ke-2: (C*D), </a:t>
            </a:r>
            <a:r>
              <a:rPr lang="en-US" dirty="0" err="1"/>
              <a:t>postfixnya</a:t>
            </a:r>
            <a:r>
              <a:rPr lang="en-US" dirty="0"/>
              <a:t> </a:t>
            </a:r>
            <a:r>
              <a:rPr lang="en-US" dirty="0" err="1"/>
              <a:t>adalah</a:t>
            </a:r>
            <a:r>
              <a:rPr lang="en-US" dirty="0"/>
              <a:t> CD*</a:t>
            </a:r>
          </a:p>
          <a:p>
            <a:pPr marL="342900" indent="-342900" algn="just"/>
            <a:r>
              <a:rPr lang="en-US" dirty="0"/>
              <a:t>c. </a:t>
            </a:r>
            <a:r>
              <a:rPr lang="en-US" dirty="0" err="1"/>
              <a:t>Terakhir</a:t>
            </a:r>
            <a:r>
              <a:rPr lang="en-US" dirty="0"/>
              <a:t> </a:t>
            </a:r>
            <a:r>
              <a:rPr lang="en-US" dirty="0" err="1"/>
              <a:t>adalah</a:t>
            </a:r>
            <a:r>
              <a:rPr lang="en-US" dirty="0"/>
              <a:t> operator -, +AB-*</a:t>
            </a:r>
            <a:r>
              <a:rPr lang="en-US" dirty="0" err="1"/>
              <a:t>CD,postfixnya</a:t>
            </a:r>
            <a:r>
              <a:rPr lang="en-US" dirty="0"/>
              <a:t> </a:t>
            </a:r>
            <a:r>
              <a:rPr lang="en-US" dirty="0" err="1"/>
              <a:t>adalah</a:t>
            </a:r>
            <a:endParaRPr lang="en-US" dirty="0"/>
          </a:p>
          <a:p>
            <a:pPr marL="342900" indent="-342900" algn="just"/>
            <a:r>
              <a:rPr lang="en-US" dirty="0"/>
              <a:t>   AB+ CD*-</a:t>
            </a:r>
          </a:p>
        </p:txBody>
      </p:sp>
      <p:sp>
        <p:nvSpPr>
          <p:cNvPr id="12291" name="Text Box 6"/>
          <p:cNvSpPr txBox="1">
            <a:spLocks noChangeArrowheads="1"/>
          </p:cNvSpPr>
          <p:nvPr/>
        </p:nvSpPr>
        <p:spPr bwMode="auto">
          <a:xfrm>
            <a:off x="292100" y="3579675"/>
            <a:ext cx="8458200" cy="2862322"/>
          </a:xfrm>
          <a:prstGeom prst="rect">
            <a:avLst/>
          </a:prstGeom>
          <a:noFill/>
          <a:ln w="9525">
            <a:noFill/>
            <a:miter lim="800000"/>
            <a:headEnd/>
            <a:tailEnd/>
          </a:ln>
        </p:spPr>
        <p:txBody>
          <a:bodyPr>
            <a:spAutoFit/>
          </a:bodyPr>
          <a:lstStyle/>
          <a:p>
            <a:pPr marL="403225" indent="-403225" algn="just"/>
            <a:r>
              <a:rPr lang="en-US" b="1" dirty="0" err="1"/>
              <a:t>Contoh</a:t>
            </a:r>
            <a:r>
              <a:rPr lang="en-US" b="1" dirty="0"/>
              <a:t> ke-3: Prefix </a:t>
            </a:r>
            <a:r>
              <a:rPr lang="en-US" b="1" dirty="0" err="1"/>
              <a:t>ke</a:t>
            </a:r>
            <a:r>
              <a:rPr lang="en-US" b="1" dirty="0"/>
              <a:t> Infix : +/*ABCD</a:t>
            </a:r>
          </a:p>
          <a:p>
            <a:pPr marL="403225" indent="-403225" algn="just"/>
            <a:r>
              <a:rPr lang="en-US" dirty="0" err="1"/>
              <a:t>Untuk</a:t>
            </a:r>
            <a:r>
              <a:rPr lang="en-US" dirty="0"/>
              <a:t> </a:t>
            </a:r>
            <a:r>
              <a:rPr lang="en-US" dirty="0" err="1"/>
              <a:t>pengerjaan</a:t>
            </a:r>
            <a:r>
              <a:rPr lang="en-US" dirty="0"/>
              <a:t> prefix, </a:t>
            </a:r>
            <a:r>
              <a:rPr lang="en-US" dirty="0" err="1"/>
              <a:t>mencari</a:t>
            </a:r>
            <a:r>
              <a:rPr lang="en-US" dirty="0"/>
              <a:t> operator </a:t>
            </a:r>
            <a:r>
              <a:rPr lang="en-US" dirty="0" err="1"/>
              <a:t>dimulai</a:t>
            </a:r>
            <a:r>
              <a:rPr lang="en-US" dirty="0"/>
              <a:t> </a:t>
            </a:r>
            <a:r>
              <a:rPr lang="en-US" dirty="0" err="1"/>
              <a:t>dari</a:t>
            </a:r>
            <a:r>
              <a:rPr lang="en-US" dirty="0"/>
              <a:t> operand </a:t>
            </a:r>
          </a:p>
          <a:p>
            <a:pPr marL="403225" indent="-403225" algn="just"/>
            <a:r>
              <a:rPr lang="en-US" dirty="0" err="1"/>
              <a:t>terkanan</a:t>
            </a:r>
            <a:r>
              <a:rPr lang="en-US" dirty="0"/>
              <a:t> </a:t>
            </a:r>
            <a:r>
              <a:rPr lang="en-US" dirty="0" err="1"/>
              <a:t>sebagai</a:t>
            </a:r>
            <a:r>
              <a:rPr lang="en-US" dirty="0"/>
              <a:t> </a:t>
            </a:r>
            <a:r>
              <a:rPr lang="en-US" dirty="0" err="1"/>
              <a:t>berikut</a:t>
            </a:r>
            <a:r>
              <a:rPr lang="en-US" dirty="0"/>
              <a:t> :</a:t>
            </a:r>
          </a:p>
          <a:p>
            <a:pPr marL="403225" indent="-403225">
              <a:buFontTx/>
              <a:buAutoNum type="alphaLcPeriod"/>
            </a:pPr>
            <a:r>
              <a:rPr lang="en-US" dirty="0"/>
              <a:t> Cari operator ke-1 :*, </a:t>
            </a:r>
            <a:r>
              <a:rPr lang="en-US" dirty="0" err="1"/>
              <a:t>ambil</a:t>
            </a:r>
            <a:r>
              <a:rPr lang="en-US" dirty="0"/>
              <a:t> </a:t>
            </a:r>
            <a:r>
              <a:rPr lang="en-US" dirty="0" err="1"/>
              <a:t>dua</a:t>
            </a:r>
            <a:r>
              <a:rPr lang="en-US" dirty="0"/>
              <a:t> operand </a:t>
            </a:r>
            <a:r>
              <a:rPr lang="en-US" dirty="0" err="1"/>
              <a:t>sebelumnya</a:t>
            </a:r>
            <a:r>
              <a:rPr lang="en-US" dirty="0"/>
              <a:t> A dan   B, </a:t>
            </a:r>
            <a:r>
              <a:rPr lang="en-US" dirty="0" err="1"/>
              <a:t>sehingga</a:t>
            </a:r>
            <a:r>
              <a:rPr lang="en-US" dirty="0"/>
              <a:t> </a:t>
            </a:r>
            <a:r>
              <a:rPr lang="en-US" dirty="0" err="1"/>
              <a:t>infixnya</a:t>
            </a:r>
            <a:r>
              <a:rPr lang="en-US" dirty="0"/>
              <a:t> </a:t>
            </a:r>
            <a:r>
              <a:rPr lang="en-US" dirty="0" err="1"/>
              <a:t>adalah</a:t>
            </a:r>
            <a:r>
              <a:rPr lang="en-US" dirty="0"/>
              <a:t> (A*B) </a:t>
            </a:r>
          </a:p>
          <a:p>
            <a:pPr marL="403225" indent="-403225" algn="just"/>
            <a:r>
              <a:rPr lang="en-US" dirty="0"/>
              <a:t>b. Cari operator ke-2 :/, </a:t>
            </a:r>
            <a:r>
              <a:rPr lang="en-US" dirty="0" err="1"/>
              <a:t>ambil</a:t>
            </a:r>
            <a:r>
              <a:rPr lang="en-US" dirty="0"/>
              <a:t> </a:t>
            </a:r>
            <a:r>
              <a:rPr lang="en-US" dirty="0" err="1"/>
              <a:t>dua</a:t>
            </a:r>
            <a:r>
              <a:rPr lang="en-US" dirty="0"/>
              <a:t> operand </a:t>
            </a:r>
            <a:r>
              <a:rPr lang="en-US" dirty="0" err="1"/>
              <a:t>sebelumnya</a:t>
            </a:r>
            <a:r>
              <a:rPr lang="en-US" dirty="0"/>
              <a:t> (A*B) dan C, </a:t>
            </a:r>
            <a:r>
              <a:rPr lang="en-US" dirty="0" err="1"/>
              <a:t>sehingga</a:t>
            </a:r>
            <a:r>
              <a:rPr lang="en-US" dirty="0"/>
              <a:t> </a:t>
            </a:r>
            <a:r>
              <a:rPr lang="en-US" dirty="0" err="1"/>
              <a:t>infixnya</a:t>
            </a:r>
            <a:r>
              <a:rPr lang="en-US" dirty="0"/>
              <a:t> </a:t>
            </a:r>
            <a:r>
              <a:rPr lang="en-US" dirty="0" err="1"/>
              <a:t>adalah</a:t>
            </a:r>
            <a:r>
              <a:rPr lang="en-US" dirty="0"/>
              <a:t> ((A*B)/C) </a:t>
            </a:r>
          </a:p>
          <a:p>
            <a:pPr marL="403225" indent="-403225" algn="just"/>
            <a:r>
              <a:rPr lang="en-US" dirty="0"/>
              <a:t>c. Cari operator ke-3 :+, </a:t>
            </a:r>
            <a:r>
              <a:rPr lang="en-US" dirty="0" err="1"/>
              <a:t>ambil</a:t>
            </a:r>
            <a:r>
              <a:rPr lang="en-US" dirty="0"/>
              <a:t> </a:t>
            </a:r>
            <a:r>
              <a:rPr lang="en-US" dirty="0" err="1"/>
              <a:t>dua</a:t>
            </a:r>
            <a:r>
              <a:rPr lang="en-US" dirty="0"/>
              <a:t> operand </a:t>
            </a:r>
            <a:r>
              <a:rPr lang="en-US" dirty="0" err="1"/>
              <a:t>sebelumnya</a:t>
            </a:r>
            <a:r>
              <a:rPr lang="en-US" dirty="0"/>
              <a:t> ((A*B)/C) dan D, </a:t>
            </a:r>
            <a:r>
              <a:rPr lang="en-US" dirty="0" err="1"/>
              <a:t>sehingga</a:t>
            </a:r>
            <a:r>
              <a:rPr lang="en-US" dirty="0"/>
              <a:t> </a:t>
            </a:r>
            <a:r>
              <a:rPr lang="en-US" dirty="0" err="1"/>
              <a:t>infixnya</a:t>
            </a:r>
            <a:r>
              <a:rPr lang="en-US" dirty="0"/>
              <a:t> </a:t>
            </a:r>
            <a:r>
              <a:rPr lang="en-US" dirty="0" err="1"/>
              <a:t>adalah</a:t>
            </a:r>
            <a:r>
              <a:rPr lang="en-US" dirty="0"/>
              <a:t> ((A*B)/C)+D</a:t>
            </a:r>
          </a:p>
          <a:p>
            <a:pPr marL="403225" indent="-403225" algn="just"/>
            <a:r>
              <a:rPr lang="en-US" dirty="0"/>
              <a:t>   </a:t>
            </a:r>
          </a:p>
        </p:txBody>
      </p:sp>
      <p:sp>
        <p:nvSpPr>
          <p:cNvPr id="5" name="Line 4">
            <a:extLst>
              <a:ext uri="{FF2B5EF4-FFF2-40B4-BE49-F238E27FC236}">
                <a16:creationId xmlns:a16="http://schemas.microsoft.com/office/drawing/2014/main" id="{DCF56803-3386-4DC4-8259-93789235591C}"/>
              </a:ext>
            </a:extLst>
          </p:cNvPr>
          <p:cNvSpPr>
            <a:spLocks noChangeShapeType="1"/>
          </p:cNvSpPr>
          <p:nvPr/>
        </p:nvSpPr>
        <p:spPr bwMode="auto">
          <a:xfrm flipH="1">
            <a:off x="2971800" y="3570966"/>
            <a:ext cx="1143000" cy="0"/>
          </a:xfrm>
          <a:prstGeom prst="line">
            <a:avLst/>
          </a:prstGeom>
          <a:noFill/>
          <a:ln w="9525">
            <a:solidFill>
              <a:schemeClr val="tx1"/>
            </a:solidFill>
            <a:round/>
            <a:headEnd/>
            <a:tailEnd type="triangle" w="med" len="med"/>
          </a:ln>
        </p:spPr>
        <p:txBody>
          <a:bodyPr/>
          <a:lstStyle/>
          <a:p>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 y="1676400"/>
            <a:ext cx="8458200" cy="2862322"/>
          </a:xfrm>
          <a:prstGeom prst="rect">
            <a:avLst/>
          </a:prstGeom>
          <a:noFill/>
          <a:ln w="9525">
            <a:noFill/>
            <a:miter lim="800000"/>
            <a:headEnd/>
            <a:tailEnd/>
          </a:ln>
        </p:spPr>
        <p:txBody>
          <a:bodyPr>
            <a:spAutoFit/>
          </a:bodyPr>
          <a:lstStyle/>
          <a:p>
            <a:pPr algn="just"/>
            <a:r>
              <a:rPr lang="en-US" b="1" dirty="0" err="1"/>
              <a:t>Contoh</a:t>
            </a:r>
            <a:r>
              <a:rPr lang="en-US" b="1" dirty="0"/>
              <a:t> ke-4: Prefix </a:t>
            </a:r>
            <a:r>
              <a:rPr lang="en-US" b="1" dirty="0" err="1"/>
              <a:t>ke</a:t>
            </a:r>
            <a:r>
              <a:rPr lang="en-US" b="1" dirty="0"/>
              <a:t> Postfix : +/*ABCD </a:t>
            </a:r>
          </a:p>
          <a:p>
            <a:pPr algn="just"/>
            <a:r>
              <a:rPr lang="en-US" dirty="0" err="1"/>
              <a:t>Untuk</a:t>
            </a:r>
            <a:r>
              <a:rPr lang="en-US" dirty="0"/>
              <a:t> </a:t>
            </a:r>
            <a:r>
              <a:rPr lang="en-US" dirty="0" err="1"/>
              <a:t>pengerjaan</a:t>
            </a:r>
            <a:r>
              <a:rPr lang="en-US" dirty="0"/>
              <a:t> prefix, </a:t>
            </a:r>
            <a:r>
              <a:rPr lang="en-US" dirty="0" err="1"/>
              <a:t>mencari</a:t>
            </a:r>
            <a:r>
              <a:rPr lang="en-US" dirty="0"/>
              <a:t> operator </a:t>
            </a:r>
            <a:r>
              <a:rPr lang="en-US" dirty="0" err="1"/>
              <a:t>dimulai</a:t>
            </a:r>
            <a:r>
              <a:rPr lang="en-US" dirty="0"/>
              <a:t> </a:t>
            </a:r>
            <a:r>
              <a:rPr lang="en-US" dirty="0" err="1"/>
              <a:t>dari</a:t>
            </a:r>
            <a:r>
              <a:rPr lang="en-US" dirty="0"/>
              <a:t> operand </a:t>
            </a:r>
            <a:r>
              <a:rPr lang="en-US" dirty="0" err="1"/>
              <a:t>terkanan</a:t>
            </a:r>
            <a:r>
              <a:rPr lang="en-US" dirty="0"/>
              <a:t> </a:t>
            </a:r>
            <a:r>
              <a:rPr lang="en-US" dirty="0" err="1"/>
              <a:t>sebagai</a:t>
            </a:r>
            <a:r>
              <a:rPr lang="en-US" dirty="0"/>
              <a:t> </a:t>
            </a:r>
            <a:r>
              <a:rPr lang="en-US" dirty="0" err="1"/>
              <a:t>berikut</a:t>
            </a:r>
            <a:r>
              <a:rPr lang="en-US" dirty="0"/>
              <a:t> :</a:t>
            </a:r>
          </a:p>
          <a:p>
            <a:pPr>
              <a:buFontTx/>
              <a:buAutoNum type="alphaLcPeriod"/>
            </a:pPr>
            <a:r>
              <a:rPr lang="en-US" dirty="0"/>
              <a:t> Cari operator ke-1 :*, </a:t>
            </a:r>
            <a:r>
              <a:rPr lang="en-US" dirty="0" err="1"/>
              <a:t>ambil</a:t>
            </a:r>
            <a:r>
              <a:rPr lang="en-US" dirty="0"/>
              <a:t> </a:t>
            </a:r>
            <a:r>
              <a:rPr lang="en-US" dirty="0" err="1"/>
              <a:t>dua</a:t>
            </a:r>
            <a:r>
              <a:rPr lang="en-US" dirty="0"/>
              <a:t> operand </a:t>
            </a:r>
            <a:r>
              <a:rPr lang="en-US" dirty="0" err="1"/>
              <a:t>sebelumnya</a:t>
            </a:r>
            <a:r>
              <a:rPr lang="en-US" dirty="0"/>
              <a:t> A dan</a:t>
            </a:r>
          </a:p>
          <a:p>
            <a:r>
              <a:rPr lang="en-US" dirty="0"/>
              <a:t>   B, </a:t>
            </a:r>
            <a:r>
              <a:rPr lang="en-US" dirty="0" err="1"/>
              <a:t>sehingga</a:t>
            </a:r>
            <a:r>
              <a:rPr lang="en-US" dirty="0"/>
              <a:t> </a:t>
            </a:r>
            <a:r>
              <a:rPr lang="en-US" dirty="0" err="1"/>
              <a:t>postfixnya</a:t>
            </a:r>
            <a:r>
              <a:rPr lang="en-US" dirty="0"/>
              <a:t> </a:t>
            </a:r>
            <a:r>
              <a:rPr lang="en-US" dirty="0" err="1"/>
              <a:t>adalah</a:t>
            </a:r>
            <a:r>
              <a:rPr lang="en-US" dirty="0"/>
              <a:t> AB* </a:t>
            </a:r>
          </a:p>
          <a:p>
            <a:r>
              <a:rPr lang="en-US" dirty="0"/>
              <a:t>b. Cari operator ke-2 :/, </a:t>
            </a:r>
            <a:r>
              <a:rPr lang="en-US" dirty="0" err="1"/>
              <a:t>ambil</a:t>
            </a:r>
            <a:r>
              <a:rPr lang="en-US" dirty="0"/>
              <a:t> </a:t>
            </a:r>
            <a:r>
              <a:rPr lang="en-US" dirty="0" err="1"/>
              <a:t>dua</a:t>
            </a:r>
            <a:r>
              <a:rPr lang="en-US" dirty="0"/>
              <a:t> operand </a:t>
            </a:r>
            <a:r>
              <a:rPr lang="en-US" dirty="0" err="1"/>
              <a:t>sebelumnya</a:t>
            </a:r>
            <a:r>
              <a:rPr lang="en-US" dirty="0"/>
              <a:t> AB* dan</a:t>
            </a:r>
          </a:p>
          <a:p>
            <a:r>
              <a:rPr lang="en-US" dirty="0"/>
              <a:t>   C, </a:t>
            </a:r>
            <a:r>
              <a:rPr lang="en-US" dirty="0" err="1"/>
              <a:t>sehingga</a:t>
            </a:r>
            <a:r>
              <a:rPr lang="en-US" dirty="0"/>
              <a:t> </a:t>
            </a:r>
            <a:r>
              <a:rPr lang="en-US" dirty="0" err="1"/>
              <a:t>postfixnya</a:t>
            </a:r>
            <a:r>
              <a:rPr lang="en-US" dirty="0"/>
              <a:t> </a:t>
            </a:r>
            <a:r>
              <a:rPr lang="en-US" dirty="0" err="1"/>
              <a:t>adalah</a:t>
            </a:r>
            <a:r>
              <a:rPr lang="en-US" dirty="0"/>
              <a:t> AB* C/ </a:t>
            </a:r>
          </a:p>
          <a:p>
            <a:r>
              <a:rPr lang="en-US" dirty="0"/>
              <a:t>c. Cari operator ke-3 :+, </a:t>
            </a:r>
            <a:r>
              <a:rPr lang="en-US" dirty="0" err="1"/>
              <a:t>ambil</a:t>
            </a:r>
            <a:r>
              <a:rPr lang="en-US" dirty="0"/>
              <a:t> </a:t>
            </a:r>
            <a:r>
              <a:rPr lang="en-US" dirty="0" err="1"/>
              <a:t>dua</a:t>
            </a:r>
            <a:r>
              <a:rPr lang="en-US" dirty="0"/>
              <a:t> operand </a:t>
            </a:r>
            <a:r>
              <a:rPr lang="en-US" dirty="0" err="1"/>
              <a:t>sebelumnya</a:t>
            </a:r>
            <a:r>
              <a:rPr lang="en-US" dirty="0"/>
              <a:t> AB*C/</a:t>
            </a:r>
          </a:p>
          <a:p>
            <a:r>
              <a:rPr lang="en-US" dirty="0"/>
              <a:t>   dan D, </a:t>
            </a:r>
            <a:r>
              <a:rPr lang="en-US" dirty="0" err="1"/>
              <a:t>sehingga</a:t>
            </a:r>
            <a:r>
              <a:rPr lang="en-US" dirty="0"/>
              <a:t> </a:t>
            </a:r>
            <a:r>
              <a:rPr lang="en-US" dirty="0" err="1"/>
              <a:t>postfixnya</a:t>
            </a:r>
            <a:r>
              <a:rPr lang="en-US" dirty="0"/>
              <a:t> </a:t>
            </a:r>
            <a:r>
              <a:rPr lang="en-US" dirty="0" err="1"/>
              <a:t>adalah</a:t>
            </a:r>
            <a:r>
              <a:rPr lang="en-US" dirty="0"/>
              <a:t> AB* C/ D+</a:t>
            </a:r>
          </a:p>
          <a:p>
            <a:r>
              <a:rPr lang="en-US" dirty="0"/>
              <a:t>   </a:t>
            </a:r>
          </a:p>
        </p:txBody>
      </p:sp>
      <p:sp>
        <p:nvSpPr>
          <p:cNvPr id="13315" name="Line 4"/>
          <p:cNvSpPr>
            <a:spLocks noChangeShapeType="1"/>
          </p:cNvSpPr>
          <p:nvPr/>
        </p:nvSpPr>
        <p:spPr bwMode="auto">
          <a:xfrm flipH="1">
            <a:off x="3124200" y="1676400"/>
            <a:ext cx="1143000" cy="0"/>
          </a:xfrm>
          <a:prstGeom prst="line">
            <a:avLst/>
          </a:prstGeom>
          <a:noFill/>
          <a:ln w="9525">
            <a:solidFill>
              <a:schemeClr val="tx1"/>
            </a:solidFill>
            <a:round/>
            <a:headEnd/>
            <a:tailEnd type="triangle" w="med" len="med"/>
          </a:ln>
        </p:spPr>
        <p:txBody>
          <a:bodyPr/>
          <a:lstStyle/>
          <a:p>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42900" y="1981200"/>
            <a:ext cx="8458200" cy="2585323"/>
          </a:xfrm>
          <a:prstGeom prst="rect">
            <a:avLst/>
          </a:prstGeom>
          <a:noFill/>
          <a:ln w="9525">
            <a:noFill/>
            <a:miter lim="800000"/>
            <a:headEnd/>
            <a:tailEnd/>
          </a:ln>
        </p:spPr>
        <p:txBody>
          <a:bodyPr>
            <a:spAutoFit/>
          </a:bodyPr>
          <a:lstStyle/>
          <a:p>
            <a:pPr algn="just"/>
            <a:r>
              <a:rPr lang="en-US" b="1" dirty="0" err="1"/>
              <a:t>Contoh</a:t>
            </a:r>
            <a:r>
              <a:rPr lang="en-US" b="1" dirty="0"/>
              <a:t> ke-5: Postfix </a:t>
            </a:r>
            <a:r>
              <a:rPr lang="en-US" b="1" dirty="0" err="1"/>
              <a:t>ke</a:t>
            </a:r>
            <a:r>
              <a:rPr lang="en-US" b="1" dirty="0"/>
              <a:t> Infix : ABCD*/- </a:t>
            </a:r>
          </a:p>
          <a:p>
            <a:pPr algn="just"/>
            <a:r>
              <a:rPr lang="en-US" dirty="0" err="1"/>
              <a:t>Untuk</a:t>
            </a:r>
            <a:r>
              <a:rPr lang="en-US" dirty="0"/>
              <a:t> </a:t>
            </a:r>
            <a:r>
              <a:rPr lang="en-US" dirty="0" err="1"/>
              <a:t>pengerjaan</a:t>
            </a:r>
            <a:r>
              <a:rPr lang="en-US" dirty="0"/>
              <a:t> postfix, </a:t>
            </a:r>
            <a:r>
              <a:rPr lang="en-US" dirty="0" err="1"/>
              <a:t>mencari</a:t>
            </a:r>
            <a:r>
              <a:rPr lang="en-US" dirty="0"/>
              <a:t> operator </a:t>
            </a:r>
            <a:r>
              <a:rPr lang="en-US" dirty="0" err="1"/>
              <a:t>dimulai</a:t>
            </a:r>
            <a:r>
              <a:rPr lang="en-US" dirty="0"/>
              <a:t> </a:t>
            </a:r>
            <a:r>
              <a:rPr lang="en-US" dirty="0" err="1"/>
              <a:t>dari</a:t>
            </a:r>
            <a:r>
              <a:rPr lang="en-US" dirty="0"/>
              <a:t> operand </a:t>
            </a:r>
            <a:r>
              <a:rPr lang="en-US" dirty="0" err="1"/>
              <a:t>terkiri</a:t>
            </a:r>
            <a:r>
              <a:rPr lang="en-US" dirty="0"/>
              <a:t> </a:t>
            </a:r>
            <a:r>
              <a:rPr lang="en-US" dirty="0" err="1"/>
              <a:t>sebagai</a:t>
            </a:r>
            <a:r>
              <a:rPr lang="en-US" dirty="0"/>
              <a:t> </a:t>
            </a:r>
            <a:r>
              <a:rPr lang="en-US" dirty="0" err="1"/>
              <a:t>berikut</a:t>
            </a:r>
            <a:r>
              <a:rPr lang="en-US" dirty="0"/>
              <a:t> :</a:t>
            </a:r>
          </a:p>
          <a:p>
            <a:pPr>
              <a:buFontTx/>
              <a:buAutoNum type="alphaLcPeriod"/>
            </a:pPr>
            <a:r>
              <a:rPr lang="en-US" dirty="0"/>
              <a:t> Cari operator ke-1 :*, </a:t>
            </a:r>
            <a:r>
              <a:rPr lang="en-US" dirty="0" err="1"/>
              <a:t>ambil</a:t>
            </a:r>
            <a:r>
              <a:rPr lang="en-US" dirty="0"/>
              <a:t> </a:t>
            </a:r>
            <a:r>
              <a:rPr lang="en-US" dirty="0" err="1"/>
              <a:t>dua</a:t>
            </a:r>
            <a:r>
              <a:rPr lang="en-US" dirty="0"/>
              <a:t> operand </a:t>
            </a:r>
            <a:r>
              <a:rPr lang="en-US" dirty="0" err="1"/>
              <a:t>sebelumnya</a:t>
            </a:r>
            <a:r>
              <a:rPr lang="en-US" dirty="0"/>
              <a:t> C dan</a:t>
            </a:r>
          </a:p>
          <a:p>
            <a:r>
              <a:rPr lang="en-US" dirty="0"/>
              <a:t>   D, </a:t>
            </a:r>
            <a:r>
              <a:rPr lang="en-US" dirty="0" err="1"/>
              <a:t>sehingga</a:t>
            </a:r>
            <a:r>
              <a:rPr lang="en-US" dirty="0"/>
              <a:t> </a:t>
            </a:r>
            <a:r>
              <a:rPr lang="en-US" dirty="0" err="1"/>
              <a:t>infixnya</a:t>
            </a:r>
            <a:r>
              <a:rPr lang="en-US" dirty="0"/>
              <a:t> </a:t>
            </a:r>
            <a:r>
              <a:rPr lang="en-US" dirty="0" err="1"/>
              <a:t>adalah</a:t>
            </a:r>
            <a:r>
              <a:rPr lang="en-US" dirty="0"/>
              <a:t> (C*D) </a:t>
            </a:r>
          </a:p>
          <a:p>
            <a:r>
              <a:rPr lang="en-US" dirty="0"/>
              <a:t>b. Cari operator ke-2 :/, </a:t>
            </a:r>
            <a:r>
              <a:rPr lang="en-US" dirty="0" err="1"/>
              <a:t>ambil</a:t>
            </a:r>
            <a:r>
              <a:rPr lang="en-US" dirty="0"/>
              <a:t> </a:t>
            </a:r>
            <a:r>
              <a:rPr lang="en-US" dirty="0" err="1"/>
              <a:t>dua</a:t>
            </a:r>
            <a:r>
              <a:rPr lang="en-US" dirty="0"/>
              <a:t> operand </a:t>
            </a:r>
            <a:r>
              <a:rPr lang="en-US" dirty="0" err="1"/>
              <a:t>sebelumnya</a:t>
            </a:r>
            <a:r>
              <a:rPr lang="en-US" dirty="0"/>
              <a:t> B dan</a:t>
            </a:r>
          </a:p>
          <a:p>
            <a:r>
              <a:rPr lang="en-US" dirty="0"/>
              <a:t>   (C*D), </a:t>
            </a:r>
            <a:r>
              <a:rPr lang="en-US" dirty="0" err="1"/>
              <a:t>sehingga</a:t>
            </a:r>
            <a:r>
              <a:rPr lang="en-US" dirty="0"/>
              <a:t> </a:t>
            </a:r>
            <a:r>
              <a:rPr lang="en-US" dirty="0" err="1"/>
              <a:t>infixnya</a:t>
            </a:r>
            <a:r>
              <a:rPr lang="en-US" dirty="0"/>
              <a:t> </a:t>
            </a:r>
            <a:r>
              <a:rPr lang="en-US" dirty="0" err="1"/>
              <a:t>adalah</a:t>
            </a:r>
            <a:r>
              <a:rPr lang="en-US" dirty="0"/>
              <a:t> (B/(C*D)) </a:t>
            </a:r>
          </a:p>
          <a:p>
            <a:r>
              <a:rPr lang="en-US" dirty="0"/>
              <a:t>c. Cari operator ke-3 :-, </a:t>
            </a:r>
            <a:r>
              <a:rPr lang="en-US" dirty="0" err="1"/>
              <a:t>ambil</a:t>
            </a:r>
            <a:r>
              <a:rPr lang="en-US" dirty="0"/>
              <a:t> </a:t>
            </a:r>
            <a:r>
              <a:rPr lang="en-US" dirty="0" err="1"/>
              <a:t>dua</a:t>
            </a:r>
            <a:r>
              <a:rPr lang="en-US" dirty="0"/>
              <a:t> operand </a:t>
            </a:r>
            <a:r>
              <a:rPr lang="en-US" dirty="0" err="1"/>
              <a:t>sebelumnya</a:t>
            </a:r>
            <a:r>
              <a:rPr lang="en-US" dirty="0"/>
              <a:t> A</a:t>
            </a:r>
          </a:p>
          <a:p>
            <a:r>
              <a:rPr lang="en-US" dirty="0"/>
              <a:t>   dan (B/(C*D)), </a:t>
            </a:r>
            <a:r>
              <a:rPr lang="en-US" dirty="0" err="1"/>
              <a:t>sehingga</a:t>
            </a:r>
            <a:r>
              <a:rPr lang="en-US" dirty="0"/>
              <a:t> </a:t>
            </a:r>
            <a:r>
              <a:rPr lang="en-US" dirty="0" err="1"/>
              <a:t>infixnya</a:t>
            </a:r>
            <a:r>
              <a:rPr lang="en-US" dirty="0"/>
              <a:t> </a:t>
            </a:r>
            <a:r>
              <a:rPr lang="en-US" dirty="0" err="1"/>
              <a:t>adalah</a:t>
            </a:r>
            <a:r>
              <a:rPr lang="en-US" dirty="0"/>
              <a:t> A-(B/(C*D))</a:t>
            </a:r>
          </a:p>
          <a:p>
            <a:r>
              <a:rPr lang="en-US" dirty="0"/>
              <a:t>   </a:t>
            </a:r>
          </a:p>
        </p:txBody>
      </p:sp>
      <p:sp>
        <p:nvSpPr>
          <p:cNvPr id="14339" name="Line 4"/>
          <p:cNvSpPr>
            <a:spLocks noChangeShapeType="1"/>
          </p:cNvSpPr>
          <p:nvPr/>
        </p:nvSpPr>
        <p:spPr bwMode="auto">
          <a:xfrm>
            <a:off x="2971800" y="1981200"/>
            <a:ext cx="1219200" cy="0"/>
          </a:xfrm>
          <a:prstGeom prst="line">
            <a:avLst/>
          </a:prstGeom>
          <a:noFill/>
          <a:ln w="9525">
            <a:solidFill>
              <a:schemeClr val="tx1"/>
            </a:solidFill>
            <a:round/>
            <a:headEnd/>
            <a:tailEnd type="triangle" w="med" len="med"/>
          </a:ln>
        </p:spPr>
        <p:txBody>
          <a:bodyPr/>
          <a:lstStyle/>
          <a:p>
            <a:endParaRPr lang="id-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17500" y="1733371"/>
            <a:ext cx="8458200" cy="2585323"/>
          </a:xfrm>
          <a:prstGeom prst="rect">
            <a:avLst/>
          </a:prstGeom>
          <a:noFill/>
          <a:ln w="9525">
            <a:noFill/>
            <a:miter lim="800000"/>
            <a:headEnd/>
            <a:tailEnd/>
          </a:ln>
        </p:spPr>
        <p:txBody>
          <a:bodyPr>
            <a:spAutoFit/>
          </a:bodyPr>
          <a:lstStyle/>
          <a:p>
            <a:pPr algn="just"/>
            <a:r>
              <a:rPr lang="en-US" b="1" dirty="0" err="1"/>
              <a:t>Contoh</a:t>
            </a:r>
            <a:r>
              <a:rPr lang="en-US" b="1" dirty="0"/>
              <a:t> ke-6: Postfix </a:t>
            </a:r>
            <a:r>
              <a:rPr lang="en-US" b="1" dirty="0" err="1"/>
              <a:t>ke</a:t>
            </a:r>
            <a:r>
              <a:rPr lang="en-US" b="1" dirty="0"/>
              <a:t> Prefix : ABCD*/- </a:t>
            </a:r>
          </a:p>
          <a:p>
            <a:pPr algn="just"/>
            <a:r>
              <a:rPr lang="en-US" dirty="0" err="1"/>
              <a:t>Untuk</a:t>
            </a:r>
            <a:r>
              <a:rPr lang="en-US" dirty="0"/>
              <a:t> </a:t>
            </a:r>
            <a:r>
              <a:rPr lang="en-US" dirty="0" err="1"/>
              <a:t>pengerjaan</a:t>
            </a:r>
            <a:r>
              <a:rPr lang="en-US" dirty="0"/>
              <a:t> postfix, </a:t>
            </a:r>
            <a:r>
              <a:rPr lang="en-US" dirty="0" err="1"/>
              <a:t>mencari</a:t>
            </a:r>
            <a:r>
              <a:rPr lang="en-US" dirty="0"/>
              <a:t> operator </a:t>
            </a:r>
            <a:r>
              <a:rPr lang="en-US" dirty="0" err="1"/>
              <a:t>dimulai</a:t>
            </a:r>
            <a:r>
              <a:rPr lang="en-US" dirty="0"/>
              <a:t> </a:t>
            </a:r>
            <a:r>
              <a:rPr lang="en-US" dirty="0" err="1"/>
              <a:t>dari</a:t>
            </a:r>
            <a:r>
              <a:rPr lang="en-US" dirty="0"/>
              <a:t> operand </a:t>
            </a:r>
            <a:r>
              <a:rPr lang="en-US" dirty="0" err="1"/>
              <a:t>terkiri</a:t>
            </a:r>
            <a:r>
              <a:rPr lang="en-US" dirty="0"/>
              <a:t> </a:t>
            </a:r>
            <a:r>
              <a:rPr lang="en-US" dirty="0" err="1"/>
              <a:t>sebagai</a:t>
            </a:r>
            <a:r>
              <a:rPr lang="en-US" dirty="0"/>
              <a:t> </a:t>
            </a:r>
            <a:r>
              <a:rPr lang="en-US" dirty="0" err="1"/>
              <a:t>berikut</a:t>
            </a:r>
            <a:r>
              <a:rPr lang="en-US" dirty="0"/>
              <a:t> :</a:t>
            </a:r>
          </a:p>
          <a:p>
            <a:pPr>
              <a:buFontTx/>
              <a:buAutoNum type="alphaLcPeriod"/>
            </a:pPr>
            <a:r>
              <a:rPr lang="en-US" dirty="0"/>
              <a:t> Cari operator ke-1 :*, </a:t>
            </a:r>
            <a:r>
              <a:rPr lang="en-US" dirty="0" err="1"/>
              <a:t>ambil</a:t>
            </a:r>
            <a:r>
              <a:rPr lang="en-US" dirty="0"/>
              <a:t> </a:t>
            </a:r>
            <a:r>
              <a:rPr lang="en-US" dirty="0" err="1"/>
              <a:t>dua</a:t>
            </a:r>
            <a:r>
              <a:rPr lang="en-US" dirty="0"/>
              <a:t> operand </a:t>
            </a:r>
            <a:r>
              <a:rPr lang="en-US" dirty="0" err="1"/>
              <a:t>sebelumnya</a:t>
            </a:r>
            <a:r>
              <a:rPr lang="en-US" dirty="0"/>
              <a:t> C dan</a:t>
            </a:r>
          </a:p>
          <a:p>
            <a:r>
              <a:rPr lang="en-US" dirty="0"/>
              <a:t>   D, </a:t>
            </a:r>
            <a:r>
              <a:rPr lang="en-US" dirty="0" err="1"/>
              <a:t>sehingga</a:t>
            </a:r>
            <a:r>
              <a:rPr lang="en-US" dirty="0"/>
              <a:t> </a:t>
            </a:r>
            <a:r>
              <a:rPr lang="en-US" dirty="0" err="1"/>
              <a:t>prefixnya</a:t>
            </a:r>
            <a:r>
              <a:rPr lang="en-US" dirty="0"/>
              <a:t> </a:t>
            </a:r>
            <a:r>
              <a:rPr lang="en-US" dirty="0" err="1"/>
              <a:t>adalah</a:t>
            </a:r>
            <a:r>
              <a:rPr lang="en-US" dirty="0"/>
              <a:t> *CD </a:t>
            </a:r>
          </a:p>
          <a:p>
            <a:r>
              <a:rPr lang="en-US" dirty="0"/>
              <a:t>b. Cari operator ke-2 :/, </a:t>
            </a:r>
            <a:r>
              <a:rPr lang="en-US" dirty="0" err="1"/>
              <a:t>ambil</a:t>
            </a:r>
            <a:r>
              <a:rPr lang="en-US" dirty="0"/>
              <a:t> </a:t>
            </a:r>
            <a:r>
              <a:rPr lang="en-US" dirty="0" err="1"/>
              <a:t>dua</a:t>
            </a:r>
            <a:r>
              <a:rPr lang="en-US" dirty="0"/>
              <a:t> operand </a:t>
            </a:r>
            <a:r>
              <a:rPr lang="en-US" dirty="0" err="1"/>
              <a:t>sebelumnya</a:t>
            </a:r>
            <a:r>
              <a:rPr lang="en-US" dirty="0"/>
              <a:t> B dan</a:t>
            </a:r>
          </a:p>
          <a:p>
            <a:r>
              <a:rPr lang="en-US" dirty="0"/>
              <a:t>   *CD, </a:t>
            </a:r>
            <a:r>
              <a:rPr lang="en-US" dirty="0" err="1"/>
              <a:t>sehingga</a:t>
            </a:r>
            <a:r>
              <a:rPr lang="en-US" dirty="0"/>
              <a:t> </a:t>
            </a:r>
            <a:r>
              <a:rPr lang="en-US" dirty="0" err="1"/>
              <a:t>postfixnya</a:t>
            </a:r>
            <a:r>
              <a:rPr lang="en-US" dirty="0"/>
              <a:t> </a:t>
            </a:r>
            <a:r>
              <a:rPr lang="en-US" dirty="0" err="1"/>
              <a:t>adalah</a:t>
            </a:r>
            <a:r>
              <a:rPr lang="en-US" dirty="0"/>
              <a:t> /B *CD </a:t>
            </a:r>
          </a:p>
          <a:p>
            <a:r>
              <a:rPr lang="en-US" dirty="0"/>
              <a:t>c. Cari operator ke-3 :-, </a:t>
            </a:r>
            <a:r>
              <a:rPr lang="en-US" dirty="0" err="1"/>
              <a:t>ambil</a:t>
            </a:r>
            <a:r>
              <a:rPr lang="en-US" dirty="0"/>
              <a:t> </a:t>
            </a:r>
            <a:r>
              <a:rPr lang="en-US" dirty="0" err="1"/>
              <a:t>dua</a:t>
            </a:r>
            <a:r>
              <a:rPr lang="en-US" dirty="0"/>
              <a:t> operand </a:t>
            </a:r>
            <a:r>
              <a:rPr lang="en-US" dirty="0" err="1"/>
              <a:t>sebelumnya</a:t>
            </a:r>
            <a:r>
              <a:rPr lang="en-US" dirty="0"/>
              <a:t> A</a:t>
            </a:r>
          </a:p>
          <a:p>
            <a:r>
              <a:rPr lang="en-US" dirty="0"/>
              <a:t>   dan /B *CD, </a:t>
            </a:r>
            <a:r>
              <a:rPr lang="en-US" dirty="0" err="1"/>
              <a:t>sehingga</a:t>
            </a:r>
            <a:r>
              <a:rPr lang="en-US" dirty="0"/>
              <a:t> </a:t>
            </a:r>
            <a:r>
              <a:rPr lang="en-US" dirty="0" err="1"/>
              <a:t>prefixnya</a:t>
            </a:r>
            <a:r>
              <a:rPr lang="en-US" dirty="0"/>
              <a:t> </a:t>
            </a:r>
            <a:r>
              <a:rPr lang="en-US" dirty="0" err="1"/>
              <a:t>adalah</a:t>
            </a:r>
            <a:r>
              <a:rPr lang="en-US" dirty="0"/>
              <a:t> –A/B*CD</a:t>
            </a:r>
          </a:p>
          <a:p>
            <a:r>
              <a:rPr lang="en-US" dirty="0"/>
              <a:t>   </a:t>
            </a:r>
          </a:p>
        </p:txBody>
      </p:sp>
      <p:sp>
        <p:nvSpPr>
          <p:cNvPr id="15363" name="Line 3"/>
          <p:cNvSpPr>
            <a:spLocks noChangeShapeType="1"/>
          </p:cNvSpPr>
          <p:nvPr/>
        </p:nvSpPr>
        <p:spPr bwMode="auto">
          <a:xfrm>
            <a:off x="3048000" y="1733371"/>
            <a:ext cx="1219200" cy="0"/>
          </a:xfrm>
          <a:prstGeom prst="line">
            <a:avLst/>
          </a:prstGeom>
          <a:noFill/>
          <a:ln w="9525">
            <a:solidFill>
              <a:schemeClr val="tx1"/>
            </a:solidFill>
            <a:round/>
            <a:headEnd/>
            <a:tailEnd type="triangle" w="med" len="med"/>
          </a:ln>
        </p:spPr>
        <p:txBody>
          <a:bodyPr/>
          <a:lstStyle/>
          <a:p>
            <a:endParaRPr lang="id-ID"/>
          </a:p>
        </p:txBody>
      </p:sp>
      <p:sp>
        <p:nvSpPr>
          <p:cNvPr id="15364" name="Text Box 4"/>
          <p:cNvSpPr txBox="1">
            <a:spLocks noChangeArrowheads="1"/>
          </p:cNvSpPr>
          <p:nvPr/>
        </p:nvSpPr>
        <p:spPr bwMode="auto">
          <a:xfrm>
            <a:off x="2057400" y="5048071"/>
            <a:ext cx="6781800" cy="1200329"/>
          </a:xfrm>
          <a:prstGeom prst="rect">
            <a:avLst/>
          </a:prstGeom>
          <a:noFill/>
          <a:ln w="9525">
            <a:noFill/>
            <a:miter lim="800000"/>
            <a:headEnd/>
            <a:tailEnd/>
          </a:ln>
        </p:spPr>
        <p:txBody>
          <a:bodyPr>
            <a:spAutoFit/>
          </a:bodyPr>
          <a:lstStyle/>
          <a:p>
            <a:pPr algn="just"/>
            <a:r>
              <a:rPr lang="en-US"/>
              <a:t>Dari contoh ke-1 dan ke-2, notasi infix diubah menjadi prefix atau postfix, setelah jadi notasi postfix misalnya, akan lebih mudah dihitung hasil evaluasinya. Berikut contoh notasi sesudah diubah ke dalam postfix, dari notasi ini akan dievaluasi sehingga didapat hasilnya.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1643062"/>
            <a:ext cx="8458200" cy="1006475"/>
          </a:xfrm>
          <a:prstGeom prst="rect">
            <a:avLst/>
          </a:prstGeom>
          <a:noFill/>
          <a:ln w="9525">
            <a:noFill/>
            <a:miter lim="800000"/>
            <a:headEnd/>
            <a:tailEnd/>
          </a:ln>
        </p:spPr>
        <p:txBody>
          <a:bodyPr>
            <a:spAutoFit/>
          </a:bodyPr>
          <a:lstStyle/>
          <a:p>
            <a:pPr algn="just"/>
            <a:r>
              <a:rPr lang="en-US" sz="2000" b="1" dirty="0" err="1"/>
              <a:t>Contoh</a:t>
            </a:r>
            <a:r>
              <a:rPr lang="en-US" sz="2000" b="1" dirty="0"/>
              <a:t> ke-7: </a:t>
            </a:r>
            <a:r>
              <a:rPr lang="en-US" sz="2000" b="1" dirty="0" err="1"/>
              <a:t>Evaluasi</a:t>
            </a:r>
            <a:r>
              <a:rPr lang="en-US" sz="2000" b="1" dirty="0"/>
              <a:t> </a:t>
            </a:r>
            <a:r>
              <a:rPr lang="en-US" sz="2000" b="1" dirty="0" err="1"/>
              <a:t>nilai</a:t>
            </a:r>
            <a:r>
              <a:rPr lang="en-US" sz="2000" b="1" dirty="0"/>
              <a:t> postfix </a:t>
            </a:r>
            <a:r>
              <a:rPr lang="en-US" sz="2000" b="1" dirty="0" err="1"/>
              <a:t>menggunakan</a:t>
            </a:r>
            <a:r>
              <a:rPr lang="en-US" sz="2000" b="1" dirty="0"/>
              <a:t> </a:t>
            </a:r>
            <a:r>
              <a:rPr lang="en-US" sz="2000" b="1" dirty="0" err="1"/>
              <a:t>tumpukan</a:t>
            </a:r>
            <a:r>
              <a:rPr lang="en-US" sz="2000" b="1" dirty="0"/>
              <a:t>.</a:t>
            </a:r>
            <a:r>
              <a:rPr lang="en-US" sz="2000" dirty="0"/>
              <a:t> </a:t>
            </a:r>
          </a:p>
          <a:p>
            <a:pPr algn="just"/>
            <a:r>
              <a:rPr lang="en-US" sz="2000" dirty="0" err="1"/>
              <a:t>Misal</a:t>
            </a:r>
            <a:r>
              <a:rPr lang="en-US" sz="2000" dirty="0"/>
              <a:t> </a:t>
            </a:r>
            <a:r>
              <a:rPr lang="en-US" sz="2000" dirty="0" err="1"/>
              <a:t>perhitungan</a:t>
            </a:r>
            <a:r>
              <a:rPr lang="en-US" sz="2000" dirty="0"/>
              <a:t> </a:t>
            </a:r>
            <a:r>
              <a:rPr lang="en-US" sz="2000" dirty="0" err="1"/>
              <a:t>aritmatik</a:t>
            </a:r>
            <a:r>
              <a:rPr lang="en-US" sz="2000" dirty="0"/>
              <a:t> </a:t>
            </a:r>
            <a:r>
              <a:rPr lang="en-US" sz="2000" dirty="0" err="1"/>
              <a:t>dalam</a:t>
            </a:r>
            <a:r>
              <a:rPr lang="en-US" sz="2000" dirty="0"/>
              <a:t> </a:t>
            </a:r>
            <a:r>
              <a:rPr lang="en-US" sz="2000" dirty="0" err="1"/>
              <a:t>notasi</a:t>
            </a:r>
            <a:r>
              <a:rPr lang="en-US" sz="2000" dirty="0"/>
              <a:t> INFIX:( 2-(4*3))+1</a:t>
            </a:r>
          </a:p>
          <a:p>
            <a:r>
              <a:rPr lang="en-US" sz="2000" dirty="0" err="1"/>
              <a:t>Ubah</a:t>
            </a:r>
            <a:r>
              <a:rPr lang="en-US" sz="2000" dirty="0"/>
              <a:t> </a:t>
            </a:r>
            <a:r>
              <a:rPr lang="en-US" sz="2000" dirty="0" err="1"/>
              <a:t>ke</a:t>
            </a:r>
            <a:r>
              <a:rPr lang="en-US" sz="2000" dirty="0"/>
              <a:t> POSTFIX : 243*-1+, </a:t>
            </a:r>
            <a:r>
              <a:rPr lang="en-US" sz="2000" dirty="0" err="1"/>
              <a:t>evaluasi-nya</a:t>
            </a:r>
            <a:r>
              <a:rPr lang="en-US" sz="2000" dirty="0"/>
              <a:t> </a:t>
            </a:r>
            <a:r>
              <a:rPr lang="en-US" sz="2000" dirty="0" err="1"/>
              <a:t>sebagai</a:t>
            </a:r>
            <a:r>
              <a:rPr lang="en-US" sz="2000" dirty="0"/>
              <a:t> </a:t>
            </a:r>
            <a:r>
              <a:rPr lang="en-US" sz="2000" dirty="0" err="1"/>
              <a:t>berikut</a:t>
            </a:r>
            <a:r>
              <a:rPr lang="en-US" sz="2000" dirty="0"/>
              <a:t>:   </a:t>
            </a:r>
          </a:p>
        </p:txBody>
      </p:sp>
      <p:graphicFrame>
        <p:nvGraphicFramePr>
          <p:cNvPr id="90312" name="Group 200"/>
          <p:cNvGraphicFramePr>
            <a:graphicFrameLocks noGrp="1"/>
          </p:cNvGraphicFramePr>
          <p:nvPr>
            <p:ph sz="quarter" idx="1"/>
            <p:extLst>
              <p:ext uri="{D42A27DB-BD31-4B8C-83A1-F6EECF244321}">
                <p14:modId xmlns:p14="http://schemas.microsoft.com/office/powerpoint/2010/main" val="3528021566"/>
              </p:ext>
            </p:extLst>
          </p:nvPr>
        </p:nvGraphicFramePr>
        <p:xfrm>
          <a:off x="774700" y="3141662"/>
          <a:ext cx="520700" cy="1752600"/>
        </p:xfrm>
        <a:graphic>
          <a:graphicData uri="http://schemas.openxmlformats.org/drawingml/2006/table">
            <a:tbl>
              <a:tblPr/>
              <a:tblGrid>
                <a:gridCol w="520700">
                  <a:extLst>
                    <a:ext uri="{9D8B030D-6E8A-4147-A177-3AD203B41FA5}">
                      <a16:colId xmlns:a16="http://schemas.microsoft.com/office/drawing/2014/main" val="20000"/>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0236" name="Group 124"/>
          <p:cNvGraphicFramePr>
            <a:graphicFrameLocks noGrp="1"/>
          </p:cNvGraphicFramePr>
          <p:nvPr>
            <p:extLst>
              <p:ext uri="{D42A27DB-BD31-4B8C-83A1-F6EECF244321}">
                <p14:modId xmlns:p14="http://schemas.microsoft.com/office/powerpoint/2010/main" val="711440646"/>
              </p:ext>
            </p:extLst>
          </p:nvPr>
        </p:nvGraphicFramePr>
        <p:xfrm>
          <a:off x="1816100" y="3167062"/>
          <a:ext cx="533400" cy="1676400"/>
        </p:xfrm>
        <a:graphic>
          <a:graphicData uri="http://schemas.openxmlformats.org/drawingml/2006/table">
            <a:tbl>
              <a:tblPr/>
              <a:tblGrid>
                <a:gridCol w="5334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0248" name="Group 136"/>
          <p:cNvGraphicFramePr>
            <a:graphicFrameLocks noGrp="1"/>
          </p:cNvGraphicFramePr>
          <p:nvPr>
            <p:extLst>
              <p:ext uri="{D42A27DB-BD31-4B8C-83A1-F6EECF244321}">
                <p14:modId xmlns:p14="http://schemas.microsoft.com/office/powerpoint/2010/main" val="1619940952"/>
              </p:ext>
            </p:extLst>
          </p:nvPr>
        </p:nvGraphicFramePr>
        <p:xfrm>
          <a:off x="8001000" y="3230562"/>
          <a:ext cx="533400" cy="1676400"/>
        </p:xfrm>
        <a:graphic>
          <a:graphicData uri="http://schemas.openxmlformats.org/drawingml/2006/table">
            <a:tbl>
              <a:tblPr/>
              <a:tblGrid>
                <a:gridCol w="5334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0316" name="Group 204"/>
          <p:cNvGraphicFramePr>
            <a:graphicFrameLocks noGrp="1"/>
          </p:cNvGraphicFramePr>
          <p:nvPr>
            <p:extLst>
              <p:ext uri="{D42A27DB-BD31-4B8C-83A1-F6EECF244321}">
                <p14:modId xmlns:p14="http://schemas.microsoft.com/office/powerpoint/2010/main" val="727738055"/>
              </p:ext>
            </p:extLst>
          </p:nvPr>
        </p:nvGraphicFramePr>
        <p:xfrm>
          <a:off x="6629400" y="3167062"/>
          <a:ext cx="685800" cy="1765300"/>
        </p:xfrm>
        <a:graphic>
          <a:graphicData uri="http://schemas.openxmlformats.org/drawingml/2006/table">
            <a:tbl>
              <a:tblPr/>
              <a:tblGrid>
                <a:gridCol w="6858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0272" name="Group 160"/>
          <p:cNvGraphicFramePr>
            <a:graphicFrameLocks noGrp="1"/>
          </p:cNvGraphicFramePr>
          <p:nvPr>
            <p:extLst>
              <p:ext uri="{D42A27DB-BD31-4B8C-83A1-F6EECF244321}">
                <p14:modId xmlns:p14="http://schemas.microsoft.com/office/powerpoint/2010/main" val="1049742151"/>
              </p:ext>
            </p:extLst>
          </p:nvPr>
        </p:nvGraphicFramePr>
        <p:xfrm>
          <a:off x="3060700" y="3167062"/>
          <a:ext cx="533400" cy="1676400"/>
        </p:xfrm>
        <a:graphic>
          <a:graphicData uri="http://schemas.openxmlformats.org/drawingml/2006/table">
            <a:tbl>
              <a:tblPr/>
              <a:tblGrid>
                <a:gridCol w="5334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0284" name="Group 172"/>
          <p:cNvGraphicFramePr>
            <a:graphicFrameLocks noGrp="1"/>
          </p:cNvGraphicFramePr>
          <p:nvPr>
            <p:extLst>
              <p:ext uri="{D42A27DB-BD31-4B8C-83A1-F6EECF244321}">
                <p14:modId xmlns:p14="http://schemas.microsoft.com/office/powerpoint/2010/main" val="3247038600"/>
              </p:ext>
            </p:extLst>
          </p:nvPr>
        </p:nvGraphicFramePr>
        <p:xfrm>
          <a:off x="4229100" y="3192462"/>
          <a:ext cx="533400" cy="1676400"/>
        </p:xfrm>
        <a:graphic>
          <a:graphicData uri="http://schemas.openxmlformats.org/drawingml/2006/table">
            <a:tbl>
              <a:tblPr/>
              <a:tblGrid>
                <a:gridCol w="5334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0314" name="Group 202"/>
          <p:cNvGraphicFramePr>
            <a:graphicFrameLocks noGrp="1"/>
          </p:cNvGraphicFramePr>
          <p:nvPr>
            <p:extLst>
              <p:ext uri="{D42A27DB-BD31-4B8C-83A1-F6EECF244321}">
                <p14:modId xmlns:p14="http://schemas.microsoft.com/office/powerpoint/2010/main" val="698179156"/>
              </p:ext>
            </p:extLst>
          </p:nvPr>
        </p:nvGraphicFramePr>
        <p:xfrm>
          <a:off x="5410200" y="3205162"/>
          <a:ext cx="609600" cy="1676400"/>
        </p:xfrm>
        <a:graphic>
          <a:graphicData uri="http://schemas.openxmlformats.org/drawingml/2006/table">
            <a:tbl>
              <a:tblPr/>
              <a:tblGrid>
                <a:gridCol w="6096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71" name="Text Box 205"/>
          <p:cNvSpPr txBox="1">
            <a:spLocks noChangeArrowheads="1"/>
          </p:cNvSpPr>
          <p:nvPr/>
        </p:nvSpPr>
        <p:spPr bwMode="auto">
          <a:xfrm>
            <a:off x="381000" y="3205162"/>
            <a:ext cx="339725" cy="396875"/>
          </a:xfrm>
          <a:prstGeom prst="rect">
            <a:avLst/>
          </a:prstGeom>
          <a:noFill/>
          <a:ln w="9525">
            <a:noFill/>
            <a:miter lim="800000"/>
            <a:headEnd/>
            <a:tailEnd/>
          </a:ln>
        </p:spPr>
        <p:txBody>
          <a:bodyPr wrap="none">
            <a:spAutoFit/>
          </a:bodyPr>
          <a:lstStyle/>
          <a:p>
            <a:r>
              <a:rPr lang="en-US" sz="2000"/>
              <a:t>2</a:t>
            </a:r>
          </a:p>
        </p:txBody>
      </p:sp>
      <p:sp>
        <p:nvSpPr>
          <p:cNvPr id="16472" name="Text Box 206"/>
          <p:cNvSpPr txBox="1">
            <a:spLocks noChangeArrowheads="1"/>
          </p:cNvSpPr>
          <p:nvPr/>
        </p:nvSpPr>
        <p:spPr bwMode="auto">
          <a:xfrm>
            <a:off x="1295400" y="3205162"/>
            <a:ext cx="339725" cy="396875"/>
          </a:xfrm>
          <a:prstGeom prst="rect">
            <a:avLst/>
          </a:prstGeom>
          <a:noFill/>
          <a:ln w="9525">
            <a:noFill/>
            <a:miter lim="800000"/>
            <a:headEnd/>
            <a:tailEnd/>
          </a:ln>
        </p:spPr>
        <p:txBody>
          <a:bodyPr wrap="none">
            <a:spAutoFit/>
          </a:bodyPr>
          <a:lstStyle/>
          <a:p>
            <a:r>
              <a:rPr lang="en-US" sz="2000"/>
              <a:t>4</a:t>
            </a:r>
          </a:p>
        </p:txBody>
      </p:sp>
      <p:sp>
        <p:nvSpPr>
          <p:cNvPr id="16473" name="Text Box 207"/>
          <p:cNvSpPr txBox="1">
            <a:spLocks noChangeArrowheads="1"/>
          </p:cNvSpPr>
          <p:nvPr/>
        </p:nvSpPr>
        <p:spPr bwMode="auto">
          <a:xfrm>
            <a:off x="2514600" y="3167062"/>
            <a:ext cx="339725" cy="396875"/>
          </a:xfrm>
          <a:prstGeom prst="rect">
            <a:avLst/>
          </a:prstGeom>
          <a:noFill/>
          <a:ln w="9525">
            <a:noFill/>
            <a:miter lim="800000"/>
            <a:headEnd/>
            <a:tailEnd/>
          </a:ln>
        </p:spPr>
        <p:txBody>
          <a:bodyPr wrap="none">
            <a:spAutoFit/>
          </a:bodyPr>
          <a:lstStyle/>
          <a:p>
            <a:r>
              <a:rPr lang="en-US" sz="2000"/>
              <a:t>3</a:t>
            </a:r>
          </a:p>
        </p:txBody>
      </p:sp>
      <p:sp>
        <p:nvSpPr>
          <p:cNvPr id="16474" name="Text Box 208"/>
          <p:cNvSpPr txBox="1">
            <a:spLocks noChangeArrowheads="1"/>
          </p:cNvSpPr>
          <p:nvPr/>
        </p:nvSpPr>
        <p:spPr bwMode="auto">
          <a:xfrm>
            <a:off x="3733800" y="3243262"/>
            <a:ext cx="319088" cy="396875"/>
          </a:xfrm>
          <a:prstGeom prst="rect">
            <a:avLst/>
          </a:prstGeom>
          <a:noFill/>
          <a:ln w="9525">
            <a:noFill/>
            <a:miter lim="800000"/>
            <a:headEnd/>
            <a:tailEnd/>
          </a:ln>
        </p:spPr>
        <p:txBody>
          <a:bodyPr wrap="none">
            <a:spAutoFit/>
          </a:bodyPr>
          <a:lstStyle/>
          <a:p>
            <a:r>
              <a:rPr lang="en-US" sz="2000"/>
              <a:t>*</a:t>
            </a:r>
          </a:p>
        </p:txBody>
      </p:sp>
      <p:sp>
        <p:nvSpPr>
          <p:cNvPr id="16475" name="Text Box 209"/>
          <p:cNvSpPr txBox="1">
            <a:spLocks noChangeArrowheads="1"/>
          </p:cNvSpPr>
          <p:nvPr/>
        </p:nvSpPr>
        <p:spPr bwMode="auto">
          <a:xfrm>
            <a:off x="4876800" y="3167062"/>
            <a:ext cx="339725" cy="396875"/>
          </a:xfrm>
          <a:prstGeom prst="rect">
            <a:avLst/>
          </a:prstGeom>
          <a:noFill/>
          <a:ln w="9525">
            <a:noFill/>
            <a:miter lim="800000"/>
            <a:headEnd/>
            <a:tailEnd/>
          </a:ln>
        </p:spPr>
        <p:txBody>
          <a:bodyPr wrap="none">
            <a:spAutoFit/>
          </a:bodyPr>
          <a:lstStyle/>
          <a:p>
            <a:r>
              <a:rPr lang="en-US" sz="2000"/>
              <a:t>-</a:t>
            </a:r>
          </a:p>
        </p:txBody>
      </p:sp>
      <p:sp>
        <p:nvSpPr>
          <p:cNvPr id="16476" name="Text Box 210"/>
          <p:cNvSpPr txBox="1">
            <a:spLocks noChangeArrowheads="1"/>
          </p:cNvSpPr>
          <p:nvPr/>
        </p:nvSpPr>
        <p:spPr bwMode="auto">
          <a:xfrm>
            <a:off x="6172200" y="3243262"/>
            <a:ext cx="339725" cy="396875"/>
          </a:xfrm>
          <a:prstGeom prst="rect">
            <a:avLst/>
          </a:prstGeom>
          <a:noFill/>
          <a:ln w="9525">
            <a:noFill/>
            <a:miter lim="800000"/>
            <a:headEnd/>
            <a:tailEnd/>
          </a:ln>
        </p:spPr>
        <p:txBody>
          <a:bodyPr wrap="none">
            <a:spAutoFit/>
          </a:bodyPr>
          <a:lstStyle/>
          <a:p>
            <a:r>
              <a:rPr lang="en-US" sz="2000"/>
              <a:t>1</a:t>
            </a:r>
          </a:p>
        </p:txBody>
      </p:sp>
      <p:sp>
        <p:nvSpPr>
          <p:cNvPr id="16477" name="Text Box 211"/>
          <p:cNvSpPr txBox="1">
            <a:spLocks noChangeArrowheads="1"/>
          </p:cNvSpPr>
          <p:nvPr/>
        </p:nvSpPr>
        <p:spPr bwMode="auto">
          <a:xfrm>
            <a:off x="7454900" y="3192462"/>
            <a:ext cx="339725" cy="396875"/>
          </a:xfrm>
          <a:prstGeom prst="rect">
            <a:avLst/>
          </a:prstGeom>
          <a:noFill/>
          <a:ln w="9525">
            <a:noFill/>
            <a:miter lim="800000"/>
            <a:headEnd/>
            <a:tailEnd/>
          </a:ln>
        </p:spPr>
        <p:txBody>
          <a:bodyPr wrap="none">
            <a:spAutoFit/>
          </a:bodyPr>
          <a:lstStyle/>
          <a:p>
            <a:r>
              <a:rPr lang="en-US" sz="2000"/>
              <a:t>+</a:t>
            </a:r>
          </a:p>
        </p:txBody>
      </p:sp>
      <p:sp>
        <p:nvSpPr>
          <p:cNvPr id="16478" name="Text Box 212"/>
          <p:cNvSpPr txBox="1">
            <a:spLocks noChangeArrowheads="1"/>
          </p:cNvSpPr>
          <p:nvPr/>
        </p:nvSpPr>
        <p:spPr bwMode="auto">
          <a:xfrm>
            <a:off x="4800600" y="4017962"/>
            <a:ext cx="577850" cy="825500"/>
          </a:xfrm>
          <a:prstGeom prst="rect">
            <a:avLst/>
          </a:prstGeom>
          <a:noFill/>
          <a:ln w="9525">
            <a:noFill/>
            <a:miter lim="800000"/>
            <a:headEnd/>
            <a:tailEnd/>
          </a:ln>
        </p:spPr>
        <p:txBody>
          <a:bodyPr wrap="none">
            <a:spAutoFit/>
          </a:bodyPr>
          <a:lstStyle/>
          <a:p>
            <a:r>
              <a:rPr lang="en-US" sz="1600"/>
              <a:t>Op2</a:t>
            </a:r>
          </a:p>
          <a:p>
            <a:endParaRPr lang="en-US" sz="1600"/>
          </a:p>
          <a:p>
            <a:r>
              <a:rPr lang="en-US" sz="1600"/>
              <a:t>Op1</a:t>
            </a:r>
          </a:p>
        </p:txBody>
      </p:sp>
      <p:sp>
        <p:nvSpPr>
          <p:cNvPr id="16479" name="Text Box 213"/>
          <p:cNvSpPr txBox="1">
            <a:spLocks noChangeArrowheads="1"/>
          </p:cNvSpPr>
          <p:nvPr/>
        </p:nvSpPr>
        <p:spPr bwMode="auto">
          <a:xfrm>
            <a:off x="3568700" y="3608387"/>
            <a:ext cx="577850" cy="825500"/>
          </a:xfrm>
          <a:prstGeom prst="rect">
            <a:avLst/>
          </a:prstGeom>
          <a:noFill/>
          <a:ln w="9525">
            <a:noFill/>
            <a:miter lim="800000"/>
            <a:headEnd/>
            <a:tailEnd/>
          </a:ln>
        </p:spPr>
        <p:txBody>
          <a:bodyPr wrap="none">
            <a:spAutoFit/>
          </a:bodyPr>
          <a:lstStyle/>
          <a:p>
            <a:r>
              <a:rPr lang="en-US" sz="1600"/>
              <a:t>Op2</a:t>
            </a:r>
          </a:p>
          <a:p>
            <a:endParaRPr lang="en-US" sz="1600"/>
          </a:p>
          <a:p>
            <a:r>
              <a:rPr lang="en-US" sz="1600"/>
              <a:t>Op1</a:t>
            </a:r>
          </a:p>
        </p:txBody>
      </p:sp>
      <p:sp>
        <p:nvSpPr>
          <p:cNvPr id="16480" name="Text Box 214"/>
          <p:cNvSpPr txBox="1">
            <a:spLocks noChangeArrowheads="1"/>
          </p:cNvSpPr>
          <p:nvPr/>
        </p:nvSpPr>
        <p:spPr bwMode="auto">
          <a:xfrm>
            <a:off x="7302500" y="3979862"/>
            <a:ext cx="577850" cy="825500"/>
          </a:xfrm>
          <a:prstGeom prst="rect">
            <a:avLst/>
          </a:prstGeom>
          <a:noFill/>
          <a:ln w="9525">
            <a:noFill/>
            <a:miter lim="800000"/>
            <a:headEnd/>
            <a:tailEnd/>
          </a:ln>
        </p:spPr>
        <p:txBody>
          <a:bodyPr wrap="none">
            <a:spAutoFit/>
          </a:bodyPr>
          <a:lstStyle/>
          <a:p>
            <a:r>
              <a:rPr lang="en-US" sz="1600"/>
              <a:t>Op2</a:t>
            </a:r>
          </a:p>
          <a:p>
            <a:endParaRPr lang="en-US" sz="1600"/>
          </a:p>
          <a:p>
            <a:r>
              <a:rPr lang="en-US" sz="1600"/>
              <a:t>Op1</a:t>
            </a:r>
          </a:p>
        </p:txBody>
      </p:sp>
      <p:sp>
        <p:nvSpPr>
          <p:cNvPr id="16481" name="Text Box 215"/>
          <p:cNvSpPr txBox="1">
            <a:spLocks noChangeArrowheads="1"/>
          </p:cNvSpPr>
          <p:nvPr/>
        </p:nvSpPr>
        <p:spPr bwMode="auto">
          <a:xfrm>
            <a:off x="746125" y="5241925"/>
            <a:ext cx="7223125" cy="396875"/>
          </a:xfrm>
          <a:prstGeom prst="rect">
            <a:avLst/>
          </a:prstGeom>
          <a:noFill/>
          <a:ln w="9525">
            <a:noFill/>
            <a:miter lim="800000"/>
            <a:headEnd/>
            <a:tailEnd/>
          </a:ln>
        </p:spPr>
        <p:txBody>
          <a:bodyPr wrap="none">
            <a:spAutoFit/>
          </a:bodyPr>
          <a:lstStyle/>
          <a:p>
            <a:r>
              <a:rPr lang="en-US" sz="2000"/>
              <a:t>Ket :Op1=operand ke-1 (kiri); Op2=operand ke-2(kanan)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97"/>
          <p:cNvSpPr txBox="1">
            <a:spLocks noChangeArrowheads="1"/>
          </p:cNvSpPr>
          <p:nvPr/>
        </p:nvSpPr>
        <p:spPr bwMode="auto">
          <a:xfrm>
            <a:off x="698500" y="3666450"/>
            <a:ext cx="7772400" cy="1477328"/>
          </a:xfrm>
          <a:prstGeom prst="rect">
            <a:avLst/>
          </a:prstGeom>
          <a:noFill/>
          <a:ln w="9525">
            <a:noFill/>
            <a:miter lim="800000"/>
            <a:headEnd/>
            <a:tailEnd/>
          </a:ln>
        </p:spPr>
        <p:txBody>
          <a:bodyPr>
            <a:spAutoFit/>
          </a:bodyPr>
          <a:lstStyle/>
          <a:p>
            <a:pPr marL="342900" indent="-342900"/>
            <a:r>
              <a:rPr lang="en-US" dirty="0"/>
              <a:t>     </a:t>
            </a:r>
            <a:r>
              <a:rPr lang="en-US" dirty="0" err="1"/>
              <a:t>Hasilnya</a:t>
            </a:r>
            <a:r>
              <a:rPr lang="en-US" dirty="0"/>
              <a:t> </a:t>
            </a:r>
            <a:r>
              <a:rPr lang="en-US" dirty="0" err="1"/>
              <a:t>dimasukkan</a:t>
            </a:r>
            <a:r>
              <a:rPr lang="en-US" dirty="0"/>
              <a:t> </a:t>
            </a:r>
            <a:r>
              <a:rPr lang="en-US" dirty="0" err="1"/>
              <a:t>ke</a:t>
            </a:r>
            <a:r>
              <a:rPr lang="en-US" dirty="0"/>
              <a:t> </a:t>
            </a:r>
            <a:r>
              <a:rPr lang="en-US" dirty="0" err="1"/>
              <a:t>Tumpukan</a:t>
            </a:r>
            <a:r>
              <a:rPr lang="en-US" dirty="0"/>
              <a:t> (</a:t>
            </a:r>
            <a:r>
              <a:rPr lang="en-US" dirty="0" err="1"/>
              <a:t>jika</a:t>
            </a:r>
            <a:r>
              <a:rPr lang="en-US" dirty="0"/>
              <a:t> </a:t>
            </a:r>
            <a:r>
              <a:rPr lang="en-US" dirty="0" err="1"/>
              <a:t>tidak</a:t>
            </a:r>
            <a:r>
              <a:rPr lang="en-US" dirty="0"/>
              <a:t> </a:t>
            </a:r>
            <a:r>
              <a:rPr lang="en-US" dirty="0" err="1"/>
              <a:t>ada</a:t>
            </a:r>
            <a:r>
              <a:rPr lang="en-US" dirty="0"/>
              <a:t> 2</a:t>
            </a:r>
          </a:p>
          <a:p>
            <a:pPr marL="342900" indent="-342900"/>
            <a:r>
              <a:rPr lang="en-US" dirty="0"/>
              <a:t>     operand </a:t>
            </a:r>
            <a:r>
              <a:rPr lang="en-US" dirty="0" err="1"/>
              <a:t>dalam</a:t>
            </a:r>
            <a:r>
              <a:rPr lang="en-US" dirty="0"/>
              <a:t> </a:t>
            </a:r>
            <a:r>
              <a:rPr lang="en-US" dirty="0" err="1"/>
              <a:t>Tumpukan</a:t>
            </a:r>
            <a:r>
              <a:rPr lang="en-US" dirty="0"/>
              <a:t> </a:t>
            </a:r>
            <a:r>
              <a:rPr lang="en-US" dirty="0" err="1"/>
              <a:t>maka</a:t>
            </a:r>
            <a:r>
              <a:rPr lang="en-US" dirty="0"/>
              <a:t> </a:t>
            </a:r>
            <a:r>
              <a:rPr lang="en-US" dirty="0" err="1"/>
              <a:t>ada</a:t>
            </a:r>
            <a:r>
              <a:rPr lang="en-US" dirty="0"/>
              <a:t> </a:t>
            </a:r>
            <a:r>
              <a:rPr lang="en-US" dirty="0" err="1"/>
              <a:t>kesalahan</a:t>
            </a:r>
            <a:r>
              <a:rPr lang="en-US" dirty="0"/>
              <a:t> pada</a:t>
            </a:r>
          </a:p>
          <a:p>
            <a:pPr marL="342900" indent="-342900"/>
            <a:r>
              <a:rPr lang="en-US" dirty="0"/>
              <a:t>     </a:t>
            </a:r>
            <a:r>
              <a:rPr lang="en-US" dirty="0" err="1"/>
              <a:t>notasi</a:t>
            </a:r>
            <a:r>
              <a:rPr lang="en-US" dirty="0"/>
              <a:t> </a:t>
            </a:r>
            <a:r>
              <a:rPr lang="en-US" dirty="0" err="1"/>
              <a:t>tersebut</a:t>
            </a:r>
            <a:r>
              <a:rPr lang="en-US" dirty="0"/>
              <a:t>)</a:t>
            </a:r>
          </a:p>
          <a:p>
            <a:pPr marL="342900" indent="-342900"/>
            <a:r>
              <a:rPr lang="en-US" dirty="0"/>
              <a:t>  3. </a:t>
            </a:r>
            <a:r>
              <a:rPr lang="en-US" dirty="0" err="1"/>
              <a:t>Bila</a:t>
            </a:r>
            <a:r>
              <a:rPr lang="en-US" dirty="0"/>
              <a:t> </a:t>
            </a:r>
            <a:r>
              <a:rPr lang="en-US" dirty="0" err="1"/>
              <a:t>elemen</a:t>
            </a:r>
            <a:r>
              <a:rPr lang="en-US" dirty="0"/>
              <a:t> </a:t>
            </a:r>
            <a:r>
              <a:rPr lang="en-US" dirty="0" err="1"/>
              <a:t>dari</a:t>
            </a:r>
            <a:r>
              <a:rPr lang="en-US" dirty="0"/>
              <a:t> </a:t>
            </a:r>
            <a:r>
              <a:rPr lang="en-US" dirty="0" err="1"/>
              <a:t>notasi</a:t>
            </a:r>
            <a:r>
              <a:rPr lang="en-US" dirty="0"/>
              <a:t> </a:t>
            </a:r>
            <a:r>
              <a:rPr lang="en-US" dirty="0" err="1"/>
              <a:t>tersebut</a:t>
            </a:r>
            <a:r>
              <a:rPr lang="en-US" dirty="0"/>
              <a:t> </a:t>
            </a:r>
            <a:r>
              <a:rPr lang="en-US" dirty="0" err="1"/>
              <a:t>habis</a:t>
            </a:r>
            <a:r>
              <a:rPr lang="en-US" dirty="0"/>
              <a:t>, </a:t>
            </a:r>
            <a:r>
              <a:rPr lang="en-US" dirty="0" err="1"/>
              <a:t>maka</a:t>
            </a:r>
            <a:r>
              <a:rPr lang="en-US" dirty="0"/>
              <a:t> </a:t>
            </a:r>
            <a:r>
              <a:rPr lang="en-US" dirty="0" err="1"/>
              <a:t>nilai</a:t>
            </a:r>
            <a:r>
              <a:rPr lang="en-US" dirty="0"/>
              <a:t> yang </a:t>
            </a:r>
          </a:p>
          <a:p>
            <a:pPr marL="342900" indent="-342900"/>
            <a:r>
              <a:rPr lang="en-US" dirty="0"/>
              <a:t>     </a:t>
            </a:r>
            <a:r>
              <a:rPr lang="en-US" dirty="0" err="1"/>
              <a:t>tertinggal</a:t>
            </a:r>
            <a:r>
              <a:rPr lang="en-US" dirty="0"/>
              <a:t> (</a:t>
            </a:r>
            <a:r>
              <a:rPr lang="en-US" dirty="0" err="1"/>
              <a:t>teratas</a:t>
            </a:r>
            <a:r>
              <a:rPr lang="en-US" dirty="0"/>
              <a:t> </a:t>
            </a:r>
            <a:r>
              <a:rPr lang="en-US" dirty="0" err="1"/>
              <a:t>dalam</a:t>
            </a:r>
            <a:r>
              <a:rPr lang="en-US" dirty="0"/>
              <a:t> </a:t>
            </a:r>
            <a:r>
              <a:rPr lang="en-US" dirty="0" err="1"/>
              <a:t>Tumpukan</a:t>
            </a:r>
            <a:r>
              <a:rPr lang="en-US" dirty="0"/>
              <a:t>) </a:t>
            </a:r>
            <a:r>
              <a:rPr lang="en-US" dirty="0" err="1"/>
              <a:t>adalah</a:t>
            </a:r>
            <a:r>
              <a:rPr lang="en-US" dirty="0"/>
              <a:t> </a:t>
            </a:r>
            <a:r>
              <a:rPr lang="en-US" dirty="0" err="1"/>
              <a:t>hasilnya</a:t>
            </a:r>
            <a:r>
              <a:rPr lang="en-US" dirty="0"/>
              <a:t>.</a:t>
            </a:r>
          </a:p>
        </p:txBody>
      </p:sp>
      <p:sp>
        <p:nvSpPr>
          <p:cNvPr id="17411" name="Text Box 100"/>
          <p:cNvSpPr txBox="1">
            <a:spLocks noChangeArrowheads="1"/>
          </p:cNvSpPr>
          <p:nvPr/>
        </p:nvSpPr>
        <p:spPr bwMode="auto">
          <a:xfrm>
            <a:off x="698500" y="1635125"/>
            <a:ext cx="6858000" cy="2031325"/>
          </a:xfrm>
          <a:prstGeom prst="rect">
            <a:avLst/>
          </a:prstGeom>
          <a:noFill/>
          <a:ln w="9525">
            <a:noFill/>
            <a:miter lim="800000"/>
            <a:headEnd/>
            <a:tailEnd/>
          </a:ln>
        </p:spPr>
        <p:txBody>
          <a:bodyPr>
            <a:spAutoFit/>
          </a:bodyPr>
          <a:lstStyle/>
          <a:p>
            <a:pPr marL="342900" indent="-342900"/>
            <a:r>
              <a:rPr lang="en-US" b="1" dirty="0" err="1"/>
              <a:t>Algoritma</a:t>
            </a:r>
            <a:r>
              <a:rPr lang="en-US" b="1" dirty="0"/>
              <a:t> : </a:t>
            </a:r>
            <a:r>
              <a:rPr lang="en-US" b="1" dirty="0" err="1"/>
              <a:t>Evaluasi</a:t>
            </a:r>
            <a:r>
              <a:rPr lang="en-US" b="1" dirty="0"/>
              <a:t> </a:t>
            </a:r>
            <a:r>
              <a:rPr lang="en-US" b="1" dirty="0" err="1"/>
              <a:t>nilai</a:t>
            </a:r>
            <a:r>
              <a:rPr lang="en-US" b="1" dirty="0"/>
              <a:t> </a:t>
            </a:r>
            <a:r>
              <a:rPr lang="en-US" b="1" dirty="0" err="1"/>
              <a:t>notasi</a:t>
            </a:r>
            <a:r>
              <a:rPr lang="en-US" b="1" dirty="0"/>
              <a:t> POSTFIX</a:t>
            </a:r>
          </a:p>
          <a:p>
            <a:pPr marL="342900" indent="-342900">
              <a:buFontTx/>
              <a:buAutoNum type="arabicPeriod"/>
            </a:pPr>
            <a:r>
              <a:rPr lang="en-US" dirty="0" err="1"/>
              <a:t>Buat</a:t>
            </a:r>
            <a:r>
              <a:rPr lang="en-US" dirty="0"/>
              <a:t> </a:t>
            </a:r>
            <a:r>
              <a:rPr lang="en-US" dirty="0" err="1"/>
              <a:t>tumpukan</a:t>
            </a:r>
            <a:r>
              <a:rPr lang="en-US" dirty="0"/>
              <a:t> </a:t>
            </a:r>
            <a:r>
              <a:rPr lang="en-US" dirty="0" err="1"/>
              <a:t>kosong</a:t>
            </a:r>
            <a:endParaRPr lang="en-US" dirty="0"/>
          </a:p>
          <a:p>
            <a:pPr marL="342900" indent="-342900">
              <a:buFontTx/>
              <a:buAutoNum type="arabicPeriod"/>
            </a:pPr>
            <a:r>
              <a:rPr lang="en-US" dirty="0" err="1"/>
              <a:t>Ulangi</a:t>
            </a:r>
            <a:r>
              <a:rPr lang="en-US" dirty="0"/>
              <a:t> </a:t>
            </a:r>
            <a:r>
              <a:rPr lang="en-US" dirty="0" err="1"/>
              <a:t>langkah</a:t>
            </a:r>
            <a:r>
              <a:rPr lang="en-US" dirty="0"/>
              <a:t> </a:t>
            </a:r>
            <a:r>
              <a:rPr lang="en-US" dirty="0" err="1"/>
              <a:t>berikut</a:t>
            </a:r>
            <a:r>
              <a:rPr lang="en-US" dirty="0"/>
              <a:t> </a:t>
            </a:r>
            <a:r>
              <a:rPr lang="en-US" dirty="0" err="1"/>
              <a:t>sampai</a:t>
            </a:r>
            <a:r>
              <a:rPr lang="en-US" dirty="0"/>
              <a:t> </a:t>
            </a:r>
            <a:r>
              <a:rPr lang="en-US" dirty="0" err="1"/>
              <a:t>elemen</a:t>
            </a:r>
            <a:r>
              <a:rPr lang="en-US" dirty="0"/>
              <a:t> </a:t>
            </a:r>
            <a:r>
              <a:rPr lang="en-US" dirty="0" err="1"/>
              <a:t>habis</a:t>
            </a:r>
            <a:endParaRPr lang="en-US" dirty="0"/>
          </a:p>
          <a:p>
            <a:pPr marL="342900" indent="-342900"/>
            <a:r>
              <a:rPr lang="en-US" dirty="0"/>
              <a:t>    a. </a:t>
            </a:r>
            <a:r>
              <a:rPr lang="en-US" dirty="0" err="1"/>
              <a:t>Ambil</a:t>
            </a:r>
            <a:r>
              <a:rPr lang="en-US" dirty="0"/>
              <a:t> </a:t>
            </a:r>
            <a:r>
              <a:rPr lang="en-US" dirty="0" err="1"/>
              <a:t>elemen</a:t>
            </a:r>
            <a:r>
              <a:rPr lang="en-US" dirty="0"/>
              <a:t> </a:t>
            </a:r>
            <a:r>
              <a:rPr lang="en-US" dirty="0" err="1"/>
              <a:t>satu</a:t>
            </a:r>
            <a:r>
              <a:rPr lang="en-US" dirty="0"/>
              <a:t> </a:t>
            </a:r>
            <a:r>
              <a:rPr lang="en-US" dirty="0" err="1"/>
              <a:t>persatu</a:t>
            </a:r>
            <a:r>
              <a:rPr lang="en-US" dirty="0"/>
              <a:t> </a:t>
            </a:r>
            <a:r>
              <a:rPr lang="en-US" dirty="0" err="1"/>
              <a:t>dari</a:t>
            </a:r>
            <a:r>
              <a:rPr lang="en-US" dirty="0"/>
              <a:t> </a:t>
            </a:r>
            <a:r>
              <a:rPr lang="en-US" dirty="0" err="1"/>
              <a:t>aritmatik</a:t>
            </a:r>
            <a:endParaRPr lang="en-US" dirty="0"/>
          </a:p>
          <a:p>
            <a:pPr marL="342900" indent="-342900"/>
            <a:r>
              <a:rPr lang="en-US" dirty="0"/>
              <a:t>    b. </a:t>
            </a:r>
            <a:r>
              <a:rPr lang="en-US" dirty="0" err="1"/>
              <a:t>Jika</a:t>
            </a:r>
            <a:r>
              <a:rPr lang="en-US" dirty="0"/>
              <a:t> </a:t>
            </a:r>
            <a:r>
              <a:rPr lang="en-US" dirty="0" err="1"/>
              <a:t>elemen</a:t>
            </a:r>
            <a:r>
              <a:rPr lang="en-US" dirty="0"/>
              <a:t> </a:t>
            </a:r>
            <a:r>
              <a:rPr lang="en-US" dirty="0" err="1"/>
              <a:t>itu</a:t>
            </a:r>
            <a:r>
              <a:rPr lang="en-US" dirty="0"/>
              <a:t> </a:t>
            </a:r>
            <a:r>
              <a:rPr lang="en-US" dirty="0" err="1"/>
              <a:t>adalah</a:t>
            </a:r>
            <a:r>
              <a:rPr lang="en-US" dirty="0"/>
              <a:t> operand, </a:t>
            </a:r>
            <a:r>
              <a:rPr lang="en-US" dirty="0" err="1"/>
              <a:t>masukkan</a:t>
            </a:r>
            <a:r>
              <a:rPr lang="en-US" dirty="0"/>
              <a:t> </a:t>
            </a:r>
            <a:r>
              <a:rPr lang="en-US" dirty="0" err="1"/>
              <a:t>ke</a:t>
            </a:r>
            <a:r>
              <a:rPr lang="en-US" dirty="0"/>
              <a:t> </a:t>
            </a:r>
            <a:r>
              <a:rPr lang="en-US" dirty="0" err="1"/>
              <a:t>dalam</a:t>
            </a:r>
            <a:r>
              <a:rPr lang="en-US" dirty="0"/>
              <a:t> </a:t>
            </a:r>
            <a:r>
              <a:rPr lang="en-US" dirty="0" err="1"/>
              <a:t>tumpukan</a:t>
            </a:r>
            <a:r>
              <a:rPr lang="en-US" dirty="0"/>
              <a:t>; dan </a:t>
            </a:r>
            <a:r>
              <a:rPr lang="en-US" dirty="0" err="1"/>
              <a:t>jika</a:t>
            </a:r>
            <a:r>
              <a:rPr lang="en-US" dirty="0"/>
              <a:t> operator </a:t>
            </a:r>
            <a:r>
              <a:rPr lang="en-US" dirty="0" err="1"/>
              <a:t>maka</a:t>
            </a:r>
            <a:r>
              <a:rPr lang="en-US" dirty="0"/>
              <a:t> </a:t>
            </a:r>
            <a:r>
              <a:rPr lang="en-US" dirty="0" err="1"/>
              <a:t>keluarkan</a:t>
            </a:r>
            <a:r>
              <a:rPr lang="en-US" dirty="0"/>
              <a:t> </a:t>
            </a:r>
            <a:r>
              <a:rPr lang="en-US" dirty="0" err="1"/>
              <a:t>dua</a:t>
            </a:r>
            <a:r>
              <a:rPr lang="en-US" dirty="0"/>
              <a:t> </a:t>
            </a:r>
            <a:r>
              <a:rPr lang="en-US" dirty="0" err="1"/>
              <a:t>nilai</a:t>
            </a:r>
            <a:r>
              <a:rPr lang="en-US" dirty="0"/>
              <a:t> </a:t>
            </a:r>
            <a:r>
              <a:rPr lang="en-US" dirty="0" err="1"/>
              <a:t>teratas</a:t>
            </a:r>
            <a:r>
              <a:rPr lang="en-US" dirty="0"/>
              <a:t> </a:t>
            </a:r>
            <a:r>
              <a:rPr lang="en-US" dirty="0" err="1"/>
              <a:t>dari</a:t>
            </a:r>
            <a:r>
              <a:rPr lang="en-US" dirty="0"/>
              <a:t> </a:t>
            </a:r>
            <a:r>
              <a:rPr lang="en-US" dirty="0" err="1"/>
              <a:t>Tumpukan</a:t>
            </a:r>
            <a:r>
              <a:rPr lang="en-US" dirty="0"/>
              <a:t> (op2 dan op1), </a:t>
            </a:r>
            <a:r>
              <a:rPr lang="en-US" dirty="0" err="1"/>
              <a:t>lalu</a:t>
            </a:r>
            <a:r>
              <a:rPr lang="en-US" dirty="0"/>
              <a:t> </a:t>
            </a:r>
            <a:r>
              <a:rPr lang="en-US" dirty="0" err="1"/>
              <a:t>hitung</a:t>
            </a:r>
            <a:r>
              <a:rPr lang="en-US" dirty="0"/>
              <a:t> </a:t>
            </a:r>
            <a:r>
              <a:rPr lang="en-US" dirty="0" err="1"/>
              <a:t>dengan</a:t>
            </a:r>
            <a:r>
              <a:rPr lang="en-US" dirty="0"/>
              <a:t> operator yang </a:t>
            </a:r>
            <a:r>
              <a:rPr lang="en-US" dirty="0" err="1"/>
              <a:t>bersangkutan</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81000" y="1381631"/>
            <a:ext cx="8305800" cy="4866767"/>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7" name="object 7"/>
          <p:cNvSpPr txBox="1"/>
          <p:nvPr/>
        </p:nvSpPr>
        <p:spPr>
          <a:xfrm>
            <a:off x="2368697" y="822832"/>
            <a:ext cx="2031197"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Definisi</a:t>
            </a:r>
            <a:endParaRPr sz="4200" dirty="0">
              <a:latin typeface="Arial"/>
              <a:cs typeface="Arial"/>
            </a:endParaRPr>
          </a:p>
        </p:txBody>
      </p:sp>
      <p:sp>
        <p:nvSpPr>
          <p:cNvPr id="6" name="object 6"/>
          <p:cNvSpPr txBox="1"/>
          <p:nvPr/>
        </p:nvSpPr>
        <p:spPr>
          <a:xfrm>
            <a:off x="689102" y="1623391"/>
            <a:ext cx="7772441" cy="2381046"/>
          </a:xfrm>
          <a:prstGeom prst="rect">
            <a:avLst/>
          </a:prstGeom>
        </p:spPr>
        <p:txBody>
          <a:bodyPr wrap="square" lIns="0" tIns="0" rIns="0" bIns="0" rtlCol="0">
            <a:noAutofit/>
          </a:bodyPr>
          <a:lstStyle/>
          <a:p>
            <a:pPr marL="12700" marR="57398">
              <a:lnSpc>
                <a:spcPts val="3370"/>
              </a:lnSpc>
              <a:spcBef>
                <a:spcPts val="168"/>
              </a:spcBef>
            </a:pPr>
            <a:r>
              <a:rPr sz="3200" spc="0" dirty="0">
                <a:latin typeface="Arial"/>
                <a:cs typeface="Arial"/>
              </a:rPr>
              <a:t>Stack atau</a:t>
            </a:r>
            <a:r>
              <a:rPr sz="3200" spc="-62" dirty="0">
                <a:latin typeface="Arial"/>
                <a:cs typeface="Arial"/>
              </a:rPr>
              <a:t> </a:t>
            </a:r>
            <a:r>
              <a:rPr sz="3200" spc="0" dirty="0">
                <a:latin typeface="Arial"/>
                <a:cs typeface="Arial"/>
              </a:rPr>
              <a:t>Tumpukan</a:t>
            </a:r>
            <a:r>
              <a:rPr sz="3200" spc="-151" dirty="0">
                <a:latin typeface="Arial"/>
                <a:cs typeface="Arial"/>
              </a:rPr>
              <a:t> </a:t>
            </a:r>
            <a:r>
              <a:rPr sz="3200" spc="0" dirty="0">
                <a:latin typeface="Arial"/>
                <a:cs typeface="Arial"/>
              </a:rPr>
              <a:t>adalah</a:t>
            </a:r>
            <a:r>
              <a:rPr sz="3200" spc="-95" dirty="0">
                <a:latin typeface="Arial"/>
                <a:cs typeface="Arial"/>
              </a:rPr>
              <a:t> </a:t>
            </a:r>
            <a:r>
              <a:rPr sz="3200" spc="0" dirty="0">
                <a:latin typeface="Arial"/>
                <a:cs typeface="Arial"/>
              </a:rPr>
              <a:t>suatu</a:t>
            </a:r>
            <a:endParaRPr sz="3200">
              <a:latin typeface="Arial"/>
              <a:cs typeface="Arial"/>
            </a:endParaRPr>
          </a:p>
          <a:p>
            <a:pPr marL="12700">
              <a:lnSpc>
                <a:spcPct val="99945"/>
              </a:lnSpc>
            </a:pPr>
            <a:r>
              <a:rPr sz="3200" spc="0" dirty="0">
                <a:latin typeface="Arial"/>
                <a:cs typeface="Arial"/>
              </a:rPr>
              <a:t>struktur</a:t>
            </a:r>
            <a:r>
              <a:rPr sz="3200" spc="-106" dirty="0">
                <a:latin typeface="Arial"/>
                <a:cs typeface="Arial"/>
              </a:rPr>
              <a:t> </a:t>
            </a:r>
            <a:r>
              <a:rPr sz="3200" spc="0" dirty="0">
                <a:latin typeface="Arial"/>
                <a:cs typeface="Arial"/>
              </a:rPr>
              <a:t>data</a:t>
            </a:r>
            <a:r>
              <a:rPr sz="3200" spc="-62" dirty="0">
                <a:latin typeface="Arial"/>
                <a:cs typeface="Arial"/>
              </a:rPr>
              <a:t> </a:t>
            </a:r>
            <a:r>
              <a:rPr sz="3200" spc="0" dirty="0">
                <a:latin typeface="Arial"/>
                <a:cs typeface="Arial"/>
              </a:rPr>
              <a:t>yang</a:t>
            </a:r>
            <a:r>
              <a:rPr sz="3200" spc="-69" dirty="0">
                <a:latin typeface="Arial"/>
                <a:cs typeface="Arial"/>
              </a:rPr>
              <a:t> </a:t>
            </a:r>
            <a:r>
              <a:rPr sz="3200" spc="0" dirty="0">
                <a:latin typeface="Arial"/>
                <a:cs typeface="Arial"/>
              </a:rPr>
              <a:t>terbentuk</a:t>
            </a:r>
            <a:r>
              <a:rPr sz="3200" spc="-133" dirty="0">
                <a:latin typeface="Arial"/>
                <a:cs typeface="Arial"/>
              </a:rPr>
              <a:t> </a:t>
            </a:r>
            <a:r>
              <a:rPr sz="3200" spc="0" dirty="0">
                <a:latin typeface="Arial"/>
                <a:cs typeface="Arial"/>
              </a:rPr>
              <a:t>dari</a:t>
            </a:r>
            <a:r>
              <a:rPr sz="3200" spc="-53" dirty="0">
                <a:latin typeface="Arial"/>
                <a:cs typeface="Arial"/>
              </a:rPr>
              <a:t> </a:t>
            </a:r>
            <a:r>
              <a:rPr sz="3200" spc="0" dirty="0">
                <a:latin typeface="Arial"/>
                <a:cs typeface="Arial"/>
              </a:rPr>
              <a:t>barisan hingga</a:t>
            </a:r>
            <a:r>
              <a:rPr sz="3200" spc="-95" dirty="0">
                <a:latin typeface="Arial"/>
                <a:cs typeface="Arial"/>
              </a:rPr>
              <a:t> </a:t>
            </a:r>
            <a:r>
              <a:rPr sz="3200" spc="0" dirty="0">
                <a:latin typeface="Arial"/>
                <a:cs typeface="Arial"/>
              </a:rPr>
              <a:t>yang</a:t>
            </a:r>
            <a:r>
              <a:rPr sz="3200" spc="-69" dirty="0">
                <a:latin typeface="Arial"/>
                <a:cs typeface="Arial"/>
              </a:rPr>
              <a:t> </a:t>
            </a:r>
            <a:r>
              <a:rPr sz="3200" spc="0" dirty="0">
                <a:latin typeface="Arial"/>
                <a:cs typeface="Arial"/>
              </a:rPr>
              <a:t>terurut dari</a:t>
            </a:r>
            <a:r>
              <a:rPr sz="3200" spc="-53" dirty="0">
                <a:latin typeface="Arial"/>
                <a:cs typeface="Arial"/>
              </a:rPr>
              <a:t> </a:t>
            </a:r>
            <a:r>
              <a:rPr sz="3200" spc="0" dirty="0">
                <a:latin typeface="Arial"/>
                <a:cs typeface="Arial"/>
              </a:rPr>
              <a:t>satuan</a:t>
            </a:r>
            <a:r>
              <a:rPr sz="3200" spc="-95" dirty="0">
                <a:latin typeface="Arial"/>
                <a:cs typeface="Arial"/>
              </a:rPr>
              <a:t> </a:t>
            </a:r>
            <a:r>
              <a:rPr sz="3200" spc="0" dirty="0">
                <a:latin typeface="Arial"/>
                <a:cs typeface="Arial"/>
              </a:rPr>
              <a:t>data. Pada Stack, penambahan</a:t>
            </a:r>
            <a:r>
              <a:rPr sz="3200" spc="-186" dirty="0">
                <a:latin typeface="Arial"/>
                <a:cs typeface="Arial"/>
              </a:rPr>
              <a:t> </a:t>
            </a:r>
            <a:r>
              <a:rPr sz="3200" spc="0" dirty="0">
                <a:latin typeface="Arial"/>
                <a:cs typeface="Arial"/>
              </a:rPr>
              <a:t>dan</a:t>
            </a:r>
            <a:r>
              <a:rPr sz="3200" spc="-53" dirty="0">
                <a:latin typeface="Arial"/>
                <a:cs typeface="Arial"/>
              </a:rPr>
              <a:t> </a:t>
            </a:r>
            <a:r>
              <a:rPr sz="3200" spc="0" dirty="0">
                <a:latin typeface="Arial"/>
                <a:cs typeface="Arial"/>
              </a:rPr>
              <a:t>penghapusan elemennya</a:t>
            </a:r>
            <a:r>
              <a:rPr sz="3200" spc="-156" dirty="0">
                <a:latin typeface="Arial"/>
                <a:cs typeface="Arial"/>
              </a:rPr>
              <a:t> </a:t>
            </a:r>
            <a:r>
              <a:rPr sz="3200" spc="0" dirty="0">
                <a:latin typeface="Arial"/>
                <a:cs typeface="Arial"/>
              </a:rPr>
              <a:t>hanya</a:t>
            </a:r>
            <a:r>
              <a:rPr sz="3200" spc="-87" dirty="0">
                <a:latin typeface="Arial"/>
                <a:cs typeface="Arial"/>
              </a:rPr>
              <a:t> </a:t>
            </a:r>
            <a:r>
              <a:rPr sz="3200" spc="0" dirty="0">
                <a:latin typeface="Arial"/>
                <a:cs typeface="Arial"/>
              </a:rPr>
              <a:t>dapat</a:t>
            </a:r>
            <a:r>
              <a:rPr sz="3200" spc="-79" dirty="0">
                <a:latin typeface="Arial"/>
                <a:cs typeface="Arial"/>
              </a:rPr>
              <a:t> </a:t>
            </a:r>
            <a:r>
              <a:rPr sz="3200" spc="0" dirty="0">
                <a:latin typeface="Arial"/>
                <a:cs typeface="Arial"/>
              </a:rPr>
              <a:t>dilakukan</a:t>
            </a:r>
            <a:r>
              <a:rPr sz="3200" spc="-135" dirty="0">
                <a:latin typeface="Arial"/>
                <a:cs typeface="Arial"/>
              </a:rPr>
              <a:t> </a:t>
            </a:r>
            <a:r>
              <a:rPr sz="3200" spc="0" dirty="0">
                <a:latin typeface="Arial"/>
                <a:cs typeface="Arial"/>
              </a:rPr>
              <a:t>pada</a:t>
            </a:r>
            <a:endParaRPr sz="3200">
              <a:latin typeface="Arial"/>
              <a:cs typeface="Arial"/>
            </a:endParaRPr>
          </a:p>
        </p:txBody>
      </p:sp>
      <p:sp>
        <p:nvSpPr>
          <p:cNvPr id="5" name="object 5"/>
          <p:cNvSpPr txBox="1"/>
          <p:nvPr/>
        </p:nvSpPr>
        <p:spPr>
          <a:xfrm>
            <a:off x="689102" y="4060674"/>
            <a:ext cx="4281282" cy="919327"/>
          </a:xfrm>
          <a:prstGeom prst="rect">
            <a:avLst/>
          </a:prstGeom>
        </p:spPr>
        <p:txBody>
          <a:bodyPr wrap="square" lIns="0" tIns="0" rIns="0" bIns="0" rtlCol="0">
            <a:noAutofit/>
          </a:bodyPr>
          <a:lstStyle/>
          <a:p>
            <a:pPr marL="12700" marR="44269">
              <a:lnSpc>
                <a:spcPts val="3370"/>
              </a:lnSpc>
              <a:spcBef>
                <a:spcPts val="168"/>
              </a:spcBef>
            </a:pPr>
            <a:r>
              <a:rPr sz="3200" spc="0" dirty="0">
                <a:latin typeface="Arial"/>
                <a:cs typeface="Arial"/>
              </a:rPr>
              <a:t>satu</a:t>
            </a:r>
            <a:r>
              <a:rPr sz="3200" spc="-60" dirty="0">
                <a:latin typeface="Arial"/>
                <a:cs typeface="Arial"/>
              </a:rPr>
              <a:t> </a:t>
            </a:r>
            <a:r>
              <a:rPr sz="3200" spc="0" dirty="0">
                <a:latin typeface="Arial"/>
                <a:cs typeface="Arial"/>
              </a:rPr>
              <a:t>posisi,</a:t>
            </a:r>
            <a:r>
              <a:rPr sz="3200" spc="-90" dirty="0">
                <a:latin typeface="Arial"/>
                <a:cs typeface="Arial"/>
              </a:rPr>
              <a:t> </a:t>
            </a:r>
            <a:r>
              <a:rPr sz="3200" spc="0" dirty="0">
                <a:latin typeface="Arial"/>
                <a:cs typeface="Arial"/>
              </a:rPr>
              <a:t>yaitu</a:t>
            </a:r>
            <a:r>
              <a:rPr sz="3200" spc="-67" dirty="0">
                <a:latin typeface="Arial"/>
                <a:cs typeface="Arial"/>
              </a:rPr>
              <a:t> </a:t>
            </a:r>
            <a:r>
              <a:rPr sz="3200" spc="0" dirty="0">
                <a:latin typeface="Arial"/>
                <a:cs typeface="Arial"/>
              </a:rPr>
              <a:t>posisi</a:t>
            </a:r>
            <a:endParaRPr sz="3200">
              <a:latin typeface="Arial"/>
              <a:cs typeface="Arial"/>
            </a:endParaRPr>
          </a:p>
          <a:p>
            <a:pPr marL="12700">
              <a:lnSpc>
                <a:spcPct val="95825"/>
              </a:lnSpc>
            </a:pPr>
            <a:r>
              <a:rPr sz="3200" spc="0" dirty="0">
                <a:latin typeface="Arial"/>
                <a:cs typeface="Arial"/>
              </a:rPr>
              <a:t>ini</a:t>
            </a:r>
            <a:r>
              <a:rPr sz="3200" spc="-31" dirty="0">
                <a:latin typeface="Arial"/>
                <a:cs typeface="Arial"/>
              </a:rPr>
              <a:t> </a:t>
            </a:r>
            <a:r>
              <a:rPr sz="3200" spc="0" dirty="0">
                <a:latin typeface="Arial"/>
                <a:cs typeface="Arial"/>
              </a:rPr>
              <a:t>disebut</a:t>
            </a:r>
            <a:r>
              <a:rPr sz="3200" spc="-103" dirty="0">
                <a:latin typeface="Arial"/>
                <a:cs typeface="Arial"/>
              </a:rPr>
              <a:t> </a:t>
            </a:r>
            <a:r>
              <a:rPr sz="3200" spc="0" dirty="0">
                <a:latin typeface="Arial"/>
                <a:cs typeface="Arial"/>
              </a:rPr>
              <a:t>Puncak</a:t>
            </a:r>
            <a:r>
              <a:rPr sz="3200" spc="-106" dirty="0">
                <a:latin typeface="Arial"/>
                <a:cs typeface="Arial"/>
              </a:rPr>
              <a:t> </a:t>
            </a:r>
            <a:r>
              <a:rPr sz="3200" spc="0" dirty="0">
                <a:latin typeface="Arial"/>
                <a:cs typeface="Arial"/>
              </a:rPr>
              <a:t>atau</a:t>
            </a:r>
            <a:endParaRPr sz="3200">
              <a:latin typeface="Arial"/>
              <a:cs typeface="Arial"/>
            </a:endParaRPr>
          </a:p>
        </p:txBody>
      </p:sp>
      <p:sp>
        <p:nvSpPr>
          <p:cNvPr id="4" name="object 4"/>
          <p:cNvSpPr txBox="1"/>
          <p:nvPr/>
        </p:nvSpPr>
        <p:spPr>
          <a:xfrm>
            <a:off x="4952741" y="4060674"/>
            <a:ext cx="3334312" cy="919327"/>
          </a:xfrm>
          <a:prstGeom prst="rect">
            <a:avLst/>
          </a:prstGeom>
        </p:spPr>
        <p:txBody>
          <a:bodyPr wrap="square" lIns="0" tIns="0" rIns="0" bIns="0" rtlCol="0">
            <a:noAutofit/>
          </a:bodyPr>
          <a:lstStyle/>
          <a:p>
            <a:pPr marL="12700">
              <a:lnSpc>
                <a:spcPts val="3370"/>
              </a:lnSpc>
              <a:spcBef>
                <a:spcPts val="168"/>
              </a:spcBef>
            </a:pPr>
            <a:r>
              <a:rPr sz="3200" spc="0" dirty="0">
                <a:latin typeface="Arial"/>
                <a:cs typeface="Arial"/>
              </a:rPr>
              <a:t>akhir</a:t>
            </a:r>
            <a:r>
              <a:rPr sz="3200" spc="-69" dirty="0">
                <a:latin typeface="Arial"/>
                <a:cs typeface="Arial"/>
              </a:rPr>
              <a:t> </a:t>
            </a:r>
            <a:r>
              <a:rPr sz="3200" spc="0" dirty="0">
                <a:latin typeface="Arial"/>
                <a:cs typeface="Arial"/>
              </a:rPr>
              <a:t>stack. Posisi</a:t>
            </a:r>
            <a:endParaRPr sz="3200">
              <a:latin typeface="Arial"/>
              <a:cs typeface="Arial"/>
            </a:endParaRPr>
          </a:p>
          <a:p>
            <a:pPr marL="56888" marR="60921">
              <a:lnSpc>
                <a:spcPct val="95825"/>
              </a:lnSpc>
            </a:pPr>
            <a:r>
              <a:rPr sz="3200" spc="0" dirty="0">
                <a:latin typeface="Arial"/>
                <a:cs typeface="Arial"/>
              </a:rPr>
              <a:t>Top</a:t>
            </a:r>
            <a:r>
              <a:rPr sz="3200" spc="-55" dirty="0">
                <a:latin typeface="Arial"/>
                <a:cs typeface="Arial"/>
              </a:rPr>
              <a:t> </a:t>
            </a:r>
            <a:r>
              <a:rPr sz="3200" spc="0" dirty="0">
                <a:latin typeface="Arial"/>
                <a:cs typeface="Arial"/>
              </a:rPr>
              <a:t>dari</a:t>
            </a:r>
            <a:r>
              <a:rPr sz="3200" spc="-53" dirty="0">
                <a:latin typeface="Arial"/>
                <a:cs typeface="Arial"/>
              </a:rPr>
              <a:t> </a:t>
            </a:r>
            <a:r>
              <a:rPr sz="3200" spc="0" dirty="0">
                <a:latin typeface="Arial"/>
                <a:cs typeface="Arial"/>
              </a:rPr>
              <a:t>stack.</a:t>
            </a:r>
            <a:endParaRPr sz="32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1643062"/>
            <a:ext cx="8458200" cy="1006475"/>
          </a:xfrm>
          <a:prstGeom prst="rect">
            <a:avLst/>
          </a:prstGeom>
          <a:noFill/>
          <a:ln w="9525">
            <a:noFill/>
            <a:miter lim="800000"/>
            <a:headEnd/>
            <a:tailEnd/>
          </a:ln>
        </p:spPr>
        <p:txBody>
          <a:bodyPr>
            <a:spAutoFit/>
          </a:bodyPr>
          <a:lstStyle/>
          <a:p>
            <a:pPr algn="just"/>
            <a:r>
              <a:rPr lang="en-US" sz="2000" b="1" dirty="0" err="1"/>
              <a:t>Contoh</a:t>
            </a:r>
            <a:r>
              <a:rPr lang="en-US" sz="2000" b="1" dirty="0"/>
              <a:t> ke-8: </a:t>
            </a:r>
            <a:r>
              <a:rPr lang="en-US" sz="2000" b="1" dirty="0" err="1"/>
              <a:t>Evaluasi</a:t>
            </a:r>
            <a:r>
              <a:rPr lang="en-US" sz="2000" b="1" dirty="0"/>
              <a:t> </a:t>
            </a:r>
            <a:r>
              <a:rPr lang="en-US" sz="2000" b="1" dirty="0" err="1"/>
              <a:t>nilai</a:t>
            </a:r>
            <a:r>
              <a:rPr lang="en-US" sz="2000" b="1" dirty="0"/>
              <a:t> prefix </a:t>
            </a:r>
            <a:r>
              <a:rPr lang="en-US" sz="2000" b="1" dirty="0" err="1"/>
              <a:t>menggunakan</a:t>
            </a:r>
            <a:r>
              <a:rPr lang="en-US" sz="2000" b="1" dirty="0"/>
              <a:t> </a:t>
            </a:r>
            <a:r>
              <a:rPr lang="en-US" sz="2000" b="1" dirty="0" err="1"/>
              <a:t>tumpukan</a:t>
            </a:r>
            <a:r>
              <a:rPr lang="en-US" sz="2000" b="1" dirty="0"/>
              <a:t>.</a:t>
            </a:r>
            <a:r>
              <a:rPr lang="en-US" sz="2000" dirty="0"/>
              <a:t> </a:t>
            </a:r>
          </a:p>
          <a:p>
            <a:pPr algn="just"/>
            <a:r>
              <a:rPr lang="en-US" sz="2000" dirty="0" err="1"/>
              <a:t>Misal</a:t>
            </a:r>
            <a:r>
              <a:rPr lang="en-US" sz="2000" dirty="0"/>
              <a:t> </a:t>
            </a:r>
            <a:r>
              <a:rPr lang="en-US" sz="2000" dirty="0" err="1"/>
              <a:t>perhitungan</a:t>
            </a:r>
            <a:r>
              <a:rPr lang="en-US" sz="2000" dirty="0"/>
              <a:t> </a:t>
            </a:r>
            <a:r>
              <a:rPr lang="en-US" sz="2000" dirty="0" err="1"/>
              <a:t>aritmatik</a:t>
            </a:r>
            <a:r>
              <a:rPr lang="en-US" sz="2000" dirty="0"/>
              <a:t> </a:t>
            </a:r>
            <a:r>
              <a:rPr lang="en-US" sz="2000" dirty="0" err="1"/>
              <a:t>dalam</a:t>
            </a:r>
            <a:r>
              <a:rPr lang="en-US" sz="2000" dirty="0"/>
              <a:t> </a:t>
            </a:r>
            <a:r>
              <a:rPr lang="en-US" sz="2000" dirty="0" err="1"/>
              <a:t>notasi</a:t>
            </a:r>
            <a:r>
              <a:rPr lang="en-US" sz="2000" dirty="0"/>
              <a:t> INFIX: (2-(4*3))+1</a:t>
            </a:r>
          </a:p>
          <a:p>
            <a:r>
              <a:rPr lang="en-US" sz="2000" dirty="0" err="1"/>
              <a:t>Ubah</a:t>
            </a:r>
            <a:r>
              <a:rPr lang="en-US" sz="2000" dirty="0"/>
              <a:t> </a:t>
            </a:r>
            <a:r>
              <a:rPr lang="en-US" sz="2000" dirty="0" err="1"/>
              <a:t>ke</a:t>
            </a:r>
            <a:r>
              <a:rPr lang="en-US" sz="2000" dirty="0"/>
              <a:t> PREFIX : +-2*431, </a:t>
            </a:r>
            <a:r>
              <a:rPr lang="en-US" sz="2000" dirty="0" err="1"/>
              <a:t>evaluasi-nya</a:t>
            </a:r>
            <a:r>
              <a:rPr lang="en-US" sz="2000" dirty="0"/>
              <a:t> </a:t>
            </a:r>
            <a:r>
              <a:rPr lang="en-US" sz="2000" dirty="0" err="1"/>
              <a:t>sebagai</a:t>
            </a:r>
            <a:r>
              <a:rPr lang="en-US" sz="2000" dirty="0"/>
              <a:t> </a:t>
            </a:r>
            <a:r>
              <a:rPr lang="en-US" sz="2000" dirty="0" err="1"/>
              <a:t>berikut</a:t>
            </a:r>
            <a:r>
              <a:rPr lang="en-US" sz="2000" dirty="0"/>
              <a:t>:   </a:t>
            </a:r>
          </a:p>
        </p:txBody>
      </p:sp>
      <p:graphicFrame>
        <p:nvGraphicFramePr>
          <p:cNvPr id="98307" name="Group 3"/>
          <p:cNvGraphicFramePr>
            <a:graphicFrameLocks noGrp="1"/>
          </p:cNvGraphicFramePr>
          <p:nvPr>
            <p:ph sz="quarter" idx="1"/>
            <p:extLst>
              <p:ext uri="{D42A27DB-BD31-4B8C-83A1-F6EECF244321}">
                <p14:modId xmlns:p14="http://schemas.microsoft.com/office/powerpoint/2010/main" val="1539193337"/>
              </p:ext>
            </p:extLst>
          </p:nvPr>
        </p:nvGraphicFramePr>
        <p:xfrm>
          <a:off x="774700" y="3141662"/>
          <a:ext cx="520700" cy="1752600"/>
        </p:xfrm>
        <a:graphic>
          <a:graphicData uri="http://schemas.openxmlformats.org/drawingml/2006/table">
            <a:tbl>
              <a:tblPr/>
              <a:tblGrid>
                <a:gridCol w="520700">
                  <a:extLst>
                    <a:ext uri="{9D8B030D-6E8A-4147-A177-3AD203B41FA5}">
                      <a16:colId xmlns:a16="http://schemas.microsoft.com/office/drawing/2014/main" val="20000"/>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8319" name="Group 15"/>
          <p:cNvGraphicFramePr>
            <a:graphicFrameLocks noGrp="1"/>
          </p:cNvGraphicFramePr>
          <p:nvPr>
            <p:extLst>
              <p:ext uri="{D42A27DB-BD31-4B8C-83A1-F6EECF244321}">
                <p14:modId xmlns:p14="http://schemas.microsoft.com/office/powerpoint/2010/main" val="3476041749"/>
              </p:ext>
            </p:extLst>
          </p:nvPr>
        </p:nvGraphicFramePr>
        <p:xfrm>
          <a:off x="1816100" y="3167062"/>
          <a:ext cx="533400" cy="1676400"/>
        </p:xfrm>
        <a:graphic>
          <a:graphicData uri="http://schemas.openxmlformats.org/drawingml/2006/table">
            <a:tbl>
              <a:tblPr/>
              <a:tblGrid>
                <a:gridCol w="5334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8331" name="Group 27"/>
          <p:cNvGraphicFramePr>
            <a:graphicFrameLocks noGrp="1"/>
          </p:cNvGraphicFramePr>
          <p:nvPr>
            <p:extLst>
              <p:ext uri="{D42A27DB-BD31-4B8C-83A1-F6EECF244321}">
                <p14:modId xmlns:p14="http://schemas.microsoft.com/office/powerpoint/2010/main" val="1433772581"/>
              </p:ext>
            </p:extLst>
          </p:nvPr>
        </p:nvGraphicFramePr>
        <p:xfrm>
          <a:off x="8001000" y="3230562"/>
          <a:ext cx="533400" cy="1676400"/>
        </p:xfrm>
        <a:graphic>
          <a:graphicData uri="http://schemas.openxmlformats.org/drawingml/2006/table">
            <a:tbl>
              <a:tblPr/>
              <a:tblGrid>
                <a:gridCol w="5334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8343" name="Group 39"/>
          <p:cNvGraphicFramePr>
            <a:graphicFrameLocks noGrp="1"/>
          </p:cNvGraphicFramePr>
          <p:nvPr>
            <p:extLst>
              <p:ext uri="{D42A27DB-BD31-4B8C-83A1-F6EECF244321}">
                <p14:modId xmlns:p14="http://schemas.microsoft.com/office/powerpoint/2010/main" val="2508990684"/>
              </p:ext>
            </p:extLst>
          </p:nvPr>
        </p:nvGraphicFramePr>
        <p:xfrm>
          <a:off x="6629400" y="3167062"/>
          <a:ext cx="685800" cy="1765300"/>
        </p:xfrm>
        <a:graphic>
          <a:graphicData uri="http://schemas.openxmlformats.org/drawingml/2006/table">
            <a:tbl>
              <a:tblPr/>
              <a:tblGrid>
                <a:gridCol w="6858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8355" name="Group 51"/>
          <p:cNvGraphicFramePr>
            <a:graphicFrameLocks noGrp="1"/>
          </p:cNvGraphicFramePr>
          <p:nvPr>
            <p:extLst>
              <p:ext uri="{D42A27DB-BD31-4B8C-83A1-F6EECF244321}">
                <p14:modId xmlns:p14="http://schemas.microsoft.com/office/powerpoint/2010/main" val="2583608467"/>
              </p:ext>
            </p:extLst>
          </p:nvPr>
        </p:nvGraphicFramePr>
        <p:xfrm>
          <a:off x="3060700" y="3167062"/>
          <a:ext cx="533400" cy="1676400"/>
        </p:xfrm>
        <a:graphic>
          <a:graphicData uri="http://schemas.openxmlformats.org/drawingml/2006/table">
            <a:tbl>
              <a:tblPr/>
              <a:tblGrid>
                <a:gridCol w="5334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8367" name="Group 63"/>
          <p:cNvGraphicFramePr>
            <a:graphicFrameLocks noGrp="1"/>
          </p:cNvGraphicFramePr>
          <p:nvPr>
            <p:extLst>
              <p:ext uri="{D42A27DB-BD31-4B8C-83A1-F6EECF244321}">
                <p14:modId xmlns:p14="http://schemas.microsoft.com/office/powerpoint/2010/main" val="3818569206"/>
              </p:ext>
            </p:extLst>
          </p:nvPr>
        </p:nvGraphicFramePr>
        <p:xfrm>
          <a:off x="4229100" y="3192462"/>
          <a:ext cx="533400" cy="1676400"/>
        </p:xfrm>
        <a:graphic>
          <a:graphicData uri="http://schemas.openxmlformats.org/drawingml/2006/table">
            <a:tbl>
              <a:tblPr/>
              <a:tblGrid>
                <a:gridCol w="5334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8379" name="Group 75"/>
          <p:cNvGraphicFramePr>
            <a:graphicFrameLocks noGrp="1"/>
          </p:cNvGraphicFramePr>
          <p:nvPr>
            <p:extLst>
              <p:ext uri="{D42A27DB-BD31-4B8C-83A1-F6EECF244321}">
                <p14:modId xmlns:p14="http://schemas.microsoft.com/office/powerpoint/2010/main" val="4010761188"/>
              </p:ext>
            </p:extLst>
          </p:nvPr>
        </p:nvGraphicFramePr>
        <p:xfrm>
          <a:off x="5410200" y="3205162"/>
          <a:ext cx="609600" cy="1676400"/>
        </p:xfrm>
        <a:graphic>
          <a:graphicData uri="http://schemas.openxmlformats.org/drawingml/2006/table">
            <a:tbl>
              <a:tblPr/>
              <a:tblGrid>
                <a:gridCol w="609600">
                  <a:extLst>
                    <a:ext uri="{9D8B030D-6E8A-4147-A177-3AD203B41FA5}">
                      <a16:colId xmlns:a16="http://schemas.microsoft.com/office/drawing/2014/main" val="20000"/>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8519" name="Text Box 87"/>
          <p:cNvSpPr txBox="1">
            <a:spLocks noChangeArrowheads="1"/>
          </p:cNvSpPr>
          <p:nvPr/>
        </p:nvSpPr>
        <p:spPr bwMode="auto">
          <a:xfrm>
            <a:off x="381000" y="3205162"/>
            <a:ext cx="339725" cy="396875"/>
          </a:xfrm>
          <a:prstGeom prst="rect">
            <a:avLst/>
          </a:prstGeom>
          <a:noFill/>
          <a:ln w="9525">
            <a:noFill/>
            <a:miter lim="800000"/>
            <a:headEnd/>
            <a:tailEnd/>
          </a:ln>
        </p:spPr>
        <p:txBody>
          <a:bodyPr wrap="none">
            <a:spAutoFit/>
          </a:bodyPr>
          <a:lstStyle/>
          <a:p>
            <a:r>
              <a:rPr lang="en-US" sz="2000"/>
              <a:t>1</a:t>
            </a:r>
          </a:p>
        </p:txBody>
      </p:sp>
      <p:sp>
        <p:nvSpPr>
          <p:cNvPr id="18520" name="Text Box 88"/>
          <p:cNvSpPr txBox="1">
            <a:spLocks noChangeArrowheads="1"/>
          </p:cNvSpPr>
          <p:nvPr/>
        </p:nvSpPr>
        <p:spPr bwMode="auto">
          <a:xfrm>
            <a:off x="1295400" y="3205162"/>
            <a:ext cx="339725" cy="396875"/>
          </a:xfrm>
          <a:prstGeom prst="rect">
            <a:avLst/>
          </a:prstGeom>
          <a:noFill/>
          <a:ln w="9525">
            <a:noFill/>
            <a:miter lim="800000"/>
            <a:headEnd/>
            <a:tailEnd/>
          </a:ln>
        </p:spPr>
        <p:txBody>
          <a:bodyPr wrap="none">
            <a:spAutoFit/>
          </a:bodyPr>
          <a:lstStyle/>
          <a:p>
            <a:r>
              <a:rPr lang="en-US" sz="2000"/>
              <a:t>3</a:t>
            </a:r>
          </a:p>
        </p:txBody>
      </p:sp>
      <p:sp>
        <p:nvSpPr>
          <p:cNvPr id="18521" name="Text Box 89"/>
          <p:cNvSpPr txBox="1">
            <a:spLocks noChangeArrowheads="1"/>
          </p:cNvSpPr>
          <p:nvPr/>
        </p:nvSpPr>
        <p:spPr bwMode="auto">
          <a:xfrm>
            <a:off x="2514600" y="3167062"/>
            <a:ext cx="339725" cy="396875"/>
          </a:xfrm>
          <a:prstGeom prst="rect">
            <a:avLst/>
          </a:prstGeom>
          <a:noFill/>
          <a:ln w="9525">
            <a:noFill/>
            <a:miter lim="800000"/>
            <a:headEnd/>
            <a:tailEnd/>
          </a:ln>
        </p:spPr>
        <p:txBody>
          <a:bodyPr wrap="none">
            <a:spAutoFit/>
          </a:bodyPr>
          <a:lstStyle/>
          <a:p>
            <a:r>
              <a:rPr lang="en-US" sz="2000"/>
              <a:t>4</a:t>
            </a:r>
          </a:p>
        </p:txBody>
      </p:sp>
      <p:sp>
        <p:nvSpPr>
          <p:cNvPr id="18522" name="Text Box 90"/>
          <p:cNvSpPr txBox="1">
            <a:spLocks noChangeArrowheads="1"/>
          </p:cNvSpPr>
          <p:nvPr/>
        </p:nvSpPr>
        <p:spPr bwMode="auto">
          <a:xfrm>
            <a:off x="3733800" y="3243262"/>
            <a:ext cx="319088" cy="396875"/>
          </a:xfrm>
          <a:prstGeom prst="rect">
            <a:avLst/>
          </a:prstGeom>
          <a:noFill/>
          <a:ln w="9525">
            <a:noFill/>
            <a:miter lim="800000"/>
            <a:headEnd/>
            <a:tailEnd/>
          </a:ln>
        </p:spPr>
        <p:txBody>
          <a:bodyPr wrap="none">
            <a:spAutoFit/>
          </a:bodyPr>
          <a:lstStyle/>
          <a:p>
            <a:r>
              <a:rPr lang="en-US" sz="2000"/>
              <a:t>*</a:t>
            </a:r>
          </a:p>
        </p:txBody>
      </p:sp>
      <p:sp>
        <p:nvSpPr>
          <p:cNvPr id="18523" name="Text Box 91"/>
          <p:cNvSpPr txBox="1">
            <a:spLocks noChangeArrowheads="1"/>
          </p:cNvSpPr>
          <p:nvPr/>
        </p:nvSpPr>
        <p:spPr bwMode="auto">
          <a:xfrm>
            <a:off x="4876800" y="3167062"/>
            <a:ext cx="339725" cy="396875"/>
          </a:xfrm>
          <a:prstGeom prst="rect">
            <a:avLst/>
          </a:prstGeom>
          <a:noFill/>
          <a:ln w="9525">
            <a:noFill/>
            <a:miter lim="800000"/>
            <a:headEnd/>
            <a:tailEnd/>
          </a:ln>
        </p:spPr>
        <p:txBody>
          <a:bodyPr wrap="none">
            <a:spAutoFit/>
          </a:bodyPr>
          <a:lstStyle/>
          <a:p>
            <a:r>
              <a:rPr lang="en-US" sz="2000"/>
              <a:t>2</a:t>
            </a:r>
          </a:p>
        </p:txBody>
      </p:sp>
      <p:sp>
        <p:nvSpPr>
          <p:cNvPr id="18524" name="Text Box 92"/>
          <p:cNvSpPr txBox="1">
            <a:spLocks noChangeArrowheads="1"/>
          </p:cNvSpPr>
          <p:nvPr/>
        </p:nvSpPr>
        <p:spPr bwMode="auto">
          <a:xfrm>
            <a:off x="6172200" y="3243262"/>
            <a:ext cx="339725" cy="396875"/>
          </a:xfrm>
          <a:prstGeom prst="rect">
            <a:avLst/>
          </a:prstGeom>
          <a:noFill/>
          <a:ln w="9525">
            <a:noFill/>
            <a:miter lim="800000"/>
            <a:headEnd/>
            <a:tailEnd/>
          </a:ln>
        </p:spPr>
        <p:txBody>
          <a:bodyPr wrap="none">
            <a:spAutoFit/>
          </a:bodyPr>
          <a:lstStyle/>
          <a:p>
            <a:r>
              <a:rPr lang="en-US" sz="2000"/>
              <a:t>-</a:t>
            </a:r>
          </a:p>
        </p:txBody>
      </p:sp>
      <p:sp>
        <p:nvSpPr>
          <p:cNvPr id="18525" name="Text Box 93"/>
          <p:cNvSpPr txBox="1">
            <a:spLocks noChangeArrowheads="1"/>
          </p:cNvSpPr>
          <p:nvPr/>
        </p:nvSpPr>
        <p:spPr bwMode="auto">
          <a:xfrm>
            <a:off x="7454900" y="3192462"/>
            <a:ext cx="339725" cy="396875"/>
          </a:xfrm>
          <a:prstGeom prst="rect">
            <a:avLst/>
          </a:prstGeom>
          <a:noFill/>
          <a:ln w="9525">
            <a:noFill/>
            <a:miter lim="800000"/>
            <a:headEnd/>
            <a:tailEnd/>
          </a:ln>
        </p:spPr>
        <p:txBody>
          <a:bodyPr wrap="none">
            <a:spAutoFit/>
          </a:bodyPr>
          <a:lstStyle/>
          <a:p>
            <a:r>
              <a:rPr lang="en-US" sz="2000"/>
              <a:t>+</a:t>
            </a:r>
          </a:p>
        </p:txBody>
      </p:sp>
      <p:sp>
        <p:nvSpPr>
          <p:cNvPr id="18526" name="Text Box 94"/>
          <p:cNvSpPr txBox="1">
            <a:spLocks noChangeArrowheads="1"/>
          </p:cNvSpPr>
          <p:nvPr/>
        </p:nvSpPr>
        <p:spPr bwMode="auto">
          <a:xfrm>
            <a:off x="4800600" y="4017962"/>
            <a:ext cx="577850" cy="825500"/>
          </a:xfrm>
          <a:prstGeom prst="rect">
            <a:avLst/>
          </a:prstGeom>
          <a:noFill/>
          <a:ln w="9525">
            <a:noFill/>
            <a:miter lim="800000"/>
            <a:headEnd/>
            <a:tailEnd/>
          </a:ln>
        </p:spPr>
        <p:txBody>
          <a:bodyPr wrap="none">
            <a:spAutoFit/>
          </a:bodyPr>
          <a:lstStyle/>
          <a:p>
            <a:r>
              <a:rPr lang="en-US" sz="1600"/>
              <a:t>Op1</a:t>
            </a:r>
          </a:p>
          <a:p>
            <a:endParaRPr lang="en-US" sz="1600"/>
          </a:p>
          <a:p>
            <a:r>
              <a:rPr lang="en-US" sz="1600"/>
              <a:t>Op2</a:t>
            </a:r>
          </a:p>
        </p:txBody>
      </p:sp>
      <p:sp>
        <p:nvSpPr>
          <p:cNvPr id="18527" name="Text Box 95"/>
          <p:cNvSpPr txBox="1">
            <a:spLocks noChangeArrowheads="1"/>
          </p:cNvSpPr>
          <p:nvPr/>
        </p:nvSpPr>
        <p:spPr bwMode="auto">
          <a:xfrm>
            <a:off x="3568700" y="3608387"/>
            <a:ext cx="577850" cy="825500"/>
          </a:xfrm>
          <a:prstGeom prst="rect">
            <a:avLst/>
          </a:prstGeom>
          <a:noFill/>
          <a:ln w="9525">
            <a:noFill/>
            <a:miter lim="800000"/>
            <a:headEnd/>
            <a:tailEnd/>
          </a:ln>
        </p:spPr>
        <p:txBody>
          <a:bodyPr wrap="none">
            <a:spAutoFit/>
          </a:bodyPr>
          <a:lstStyle/>
          <a:p>
            <a:r>
              <a:rPr lang="en-US" sz="1600"/>
              <a:t>Op1</a:t>
            </a:r>
          </a:p>
          <a:p>
            <a:endParaRPr lang="en-US" sz="1600"/>
          </a:p>
          <a:p>
            <a:r>
              <a:rPr lang="en-US" sz="1600"/>
              <a:t>Op2</a:t>
            </a:r>
          </a:p>
        </p:txBody>
      </p:sp>
      <p:sp>
        <p:nvSpPr>
          <p:cNvPr id="18528" name="Text Box 96"/>
          <p:cNvSpPr txBox="1">
            <a:spLocks noChangeArrowheads="1"/>
          </p:cNvSpPr>
          <p:nvPr/>
        </p:nvSpPr>
        <p:spPr bwMode="auto">
          <a:xfrm>
            <a:off x="7302500" y="3979862"/>
            <a:ext cx="577850" cy="825500"/>
          </a:xfrm>
          <a:prstGeom prst="rect">
            <a:avLst/>
          </a:prstGeom>
          <a:noFill/>
          <a:ln w="9525">
            <a:noFill/>
            <a:miter lim="800000"/>
            <a:headEnd/>
            <a:tailEnd/>
          </a:ln>
        </p:spPr>
        <p:txBody>
          <a:bodyPr wrap="none">
            <a:spAutoFit/>
          </a:bodyPr>
          <a:lstStyle/>
          <a:p>
            <a:r>
              <a:rPr lang="en-US" sz="1600"/>
              <a:t>Op1</a:t>
            </a:r>
          </a:p>
          <a:p>
            <a:endParaRPr lang="en-US" sz="1600"/>
          </a:p>
          <a:p>
            <a:r>
              <a:rPr lang="en-US" sz="1600"/>
              <a:t>Op2</a:t>
            </a:r>
          </a:p>
        </p:txBody>
      </p:sp>
      <p:sp>
        <p:nvSpPr>
          <p:cNvPr id="18529" name="Text Box 97"/>
          <p:cNvSpPr txBox="1">
            <a:spLocks noChangeArrowheads="1"/>
          </p:cNvSpPr>
          <p:nvPr/>
        </p:nvSpPr>
        <p:spPr bwMode="auto">
          <a:xfrm>
            <a:off x="746125" y="5241925"/>
            <a:ext cx="7332663" cy="396875"/>
          </a:xfrm>
          <a:prstGeom prst="rect">
            <a:avLst/>
          </a:prstGeom>
          <a:noFill/>
          <a:ln w="9525">
            <a:noFill/>
            <a:miter lim="800000"/>
            <a:headEnd/>
            <a:tailEnd/>
          </a:ln>
        </p:spPr>
        <p:txBody>
          <a:bodyPr wrap="none">
            <a:spAutoFit/>
          </a:bodyPr>
          <a:lstStyle/>
          <a:p>
            <a:r>
              <a:rPr lang="en-US" sz="2000"/>
              <a:t>Ket :Op1=operand ke-1 (kiri); Op2=operand ke-2 (kanan)</a:t>
            </a:r>
          </a:p>
        </p:txBody>
      </p:sp>
      <p:sp>
        <p:nvSpPr>
          <p:cNvPr id="18530" name="Text Box 99"/>
          <p:cNvSpPr txBox="1">
            <a:spLocks noChangeArrowheads="1"/>
          </p:cNvSpPr>
          <p:nvPr/>
        </p:nvSpPr>
        <p:spPr bwMode="auto">
          <a:xfrm>
            <a:off x="6070600" y="3636962"/>
            <a:ext cx="577850" cy="825500"/>
          </a:xfrm>
          <a:prstGeom prst="rect">
            <a:avLst/>
          </a:prstGeom>
          <a:noFill/>
          <a:ln w="9525">
            <a:noFill/>
            <a:miter lim="800000"/>
            <a:headEnd/>
            <a:tailEnd/>
          </a:ln>
        </p:spPr>
        <p:txBody>
          <a:bodyPr wrap="none">
            <a:spAutoFit/>
          </a:bodyPr>
          <a:lstStyle/>
          <a:p>
            <a:r>
              <a:rPr lang="en-US" sz="1600"/>
              <a:t>Op1</a:t>
            </a:r>
          </a:p>
          <a:p>
            <a:endParaRPr lang="en-US" sz="1600"/>
          </a:p>
          <a:p>
            <a:r>
              <a:rPr lang="en-US" sz="1600"/>
              <a:t>Op2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48426" y="4164270"/>
            <a:ext cx="7772400" cy="1616075"/>
          </a:xfrm>
          <a:prstGeom prst="rect">
            <a:avLst/>
          </a:prstGeom>
          <a:noFill/>
          <a:ln w="9525">
            <a:noFill/>
            <a:miter lim="800000"/>
            <a:headEnd/>
            <a:tailEnd/>
          </a:ln>
        </p:spPr>
        <p:txBody>
          <a:bodyPr>
            <a:spAutoFit/>
          </a:bodyPr>
          <a:lstStyle/>
          <a:p>
            <a:pPr marL="342900" indent="-342900"/>
            <a:r>
              <a:rPr lang="en-US" sz="2000" dirty="0"/>
              <a:t>     </a:t>
            </a:r>
            <a:r>
              <a:rPr lang="en-US" sz="2000" dirty="0" err="1"/>
              <a:t>Hasilnya</a:t>
            </a:r>
            <a:r>
              <a:rPr lang="en-US" sz="2000" dirty="0"/>
              <a:t> </a:t>
            </a:r>
            <a:r>
              <a:rPr lang="en-US" sz="2000" dirty="0" err="1"/>
              <a:t>dimasukkan</a:t>
            </a:r>
            <a:r>
              <a:rPr lang="en-US" sz="2000" dirty="0"/>
              <a:t> </a:t>
            </a:r>
            <a:r>
              <a:rPr lang="en-US" sz="2000" dirty="0" err="1"/>
              <a:t>ke</a:t>
            </a:r>
            <a:r>
              <a:rPr lang="en-US" sz="2000" dirty="0"/>
              <a:t> </a:t>
            </a:r>
            <a:r>
              <a:rPr lang="en-US" sz="2000" dirty="0" err="1"/>
              <a:t>Tumpukan</a:t>
            </a:r>
            <a:r>
              <a:rPr lang="en-US" sz="2000" dirty="0"/>
              <a:t> (</a:t>
            </a:r>
            <a:r>
              <a:rPr lang="en-US" sz="2000" dirty="0" err="1"/>
              <a:t>jika</a:t>
            </a:r>
            <a:r>
              <a:rPr lang="en-US" sz="2000" dirty="0"/>
              <a:t> </a:t>
            </a:r>
            <a:r>
              <a:rPr lang="en-US" sz="2000" dirty="0" err="1"/>
              <a:t>tidak</a:t>
            </a:r>
            <a:r>
              <a:rPr lang="en-US" sz="2000" dirty="0"/>
              <a:t> </a:t>
            </a:r>
            <a:r>
              <a:rPr lang="en-US" sz="2000" dirty="0" err="1"/>
              <a:t>ada</a:t>
            </a:r>
            <a:r>
              <a:rPr lang="en-US" sz="2000" dirty="0"/>
              <a:t> 2</a:t>
            </a:r>
          </a:p>
          <a:p>
            <a:pPr marL="342900" indent="-342900"/>
            <a:r>
              <a:rPr lang="en-US" sz="2000" dirty="0"/>
              <a:t>     operand </a:t>
            </a:r>
            <a:r>
              <a:rPr lang="en-US" sz="2000" dirty="0" err="1"/>
              <a:t>dalam</a:t>
            </a:r>
            <a:r>
              <a:rPr lang="en-US" sz="2000" dirty="0"/>
              <a:t> </a:t>
            </a:r>
            <a:r>
              <a:rPr lang="en-US" sz="2000" dirty="0" err="1"/>
              <a:t>Tumpukan</a:t>
            </a:r>
            <a:r>
              <a:rPr lang="en-US" sz="2000" dirty="0"/>
              <a:t> </a:t>
            </a:r>
            <a:r>
              <a:rPr lang="en-US" sz="2000" dirty="0" err="1"/>
              <a:t>maka</a:t>
            </a:r>
            <a:r>
              <a:rPr lang="en-US" sz="2000" dirty="0"/>
              <a:t> </a:t>
            </a:r>
            <a:r>
              <a:rPr lang="en-US" sz="2000" dirty="0" err="1"/>
              <a:t>ada</a:t>
            </a:r>
            <a:r>
              <a:rPr lang="en-US" sz="2000" dirty="0"/>
              <a:t> </a:t>
            </a:r>
            <a:r>
              <a:rPr lang="en-US" sz="2000" dirty="0" err="1"/>
              <a:t>kesalahan</a:t>
            </a:r>
            <a:r>
              <a:rPr lang="en-US" sz="2000" dirty="0"/>
              <a:t> pada</a:t>
            </a:r>
          </a:p>
          <a:p>
            <a:pPr marL="342900" indent="-342900"/>
            <a:r>
              <a:rPr lang="en-US" sz="2000" dirty="0"/>
              <a:t>     </a:t>
            </a:r>
            <a:r>
              <a:rPr lang="en-US" sz="2000" dirty="0" err="1"/>
              <a:t>notasi</a:t>
            </a:r>
            <a:r>
              <a:rPr lang="en-US" sz="2000" dirty="0"/>
              <a:t> </a:t>
            </a:r>
            <a:r>
              <a:rPr lang="en-US" sz="2000" dirty="0" err="1"/>
              <a:t>tersebut</a:t>
            </a:r>
            <a:r>
              <a:rPr lang="en-US" sz="2000" dirty="0"/>
              <a:t>)</a:t>
            </a:r>
          </a:p>
          <a:p>
            <a:pPr marL="342900" indent="-342900"/>
            <a:r>
              <a:rPr lang="en-US" sz="2000" dirty="0"/>
              <a:t>  3. </a:t>
            </a:r>
            <a:r>
              <a:rPr lang="en-US" sz="2000" dirty="0" err="1"/>
              <a:t>Bila</a:t>
            </a:r>
            <a:r>
              <a:rPr lang="en-US" sz="2000" dirty="0"/>
              <a:t> </a:t>
            </a:r>
            <a:r>
              <a:rPr lang="en-US" sz="2000" dirty="0" err="1"/>
              <a:t>elemen</a:t>
            </a:r>
            <a:r>
              <a:rPr lang="en-US" sz="2000" dirty="0"/>
              <a:t> </a:t>
            </a:r>
            <a:r>
              <a:rPr lang="en-US" sz="2000" dirty="0" err="1"/>
              <a:t>dari</a:t>
            </a:r>
            <a:r>
              <a:rPr lang="en-US" sz="2000" dirty="0"/>
              <a:t> </a:t>
            </a:r>
            <a:r>
              <a:rPr lang="en-US" sz="2000" dirty="0" err="1"/>
              <a:t>notasi</a:t>
            </a:r>
            <a:r>
              <a:rPr lang="en-US" sz="2000" dirty="0"/>
              <a:t> </a:t>
            </a:r>
            <a:r>
              <a:rPr lang="en-US" sz="2000" dirty="0" err="1"/>
              <a:t>tersebut</a:t>
            </a:r>
            <a:r>
              <a:rPr lang="en-US" sz="2000" dirty="0"/>
              <a:t> </a:t>
            </a:r>
            <a:r>
              <a:rPr lang="en-US" sz="2000" dirty="0" err="1"/>
              <a:t>habis</a:t>
            </a:r>
            <a:r>
              <a:rPr lang="en-US" sz="2000" dirty="0"/>
              <a:t>, </a:t>
            </a:r>
            <a:r>
              <a:rPr lang="en-US" sz="2000" dirty="0" err="1"/>
              <a:t>maka</a:t>
            </a:r>
            <a:r>
              <a:rPr lang="en-US" sz="2000" dirty="0"/>
              <a:t> </a:t>
            </a:r>
            <a:r>
              <a:rPr lang="en-US" sz="2000" dirty="0" err="1"/>
              <a:t>nilai</a:t>
            </a:r>
            <a:r>
              <a:rPr lang="en-US" sz="2000" dirty="0"/>
              <a:t> yang </a:t>
            </a:r>
          </a:p>
          <a:p>
            <a:pPr marL="342900" indent="-342900"/>
            <a:r>
              <a:rPr lang="en-US" sz="2000" dirty="0"/>
              <a:t>     </a:t>
            </a:r>
            <a:r>
              <a:rPr lang="en-US" sz="2000" dirty="0" err="1"/>
              <a:t>tertinggal</a:t>
            </a:r>
            <a:r>
              <a:rPr lang="en-US" sz="2000" dirty="0"/>
              <a:t> (</a:t>
            </a:r>
            <a:r>
              <a:rPr lang="en-US" sz="2000" dirty="0" err="1"/>
              <a:t>teratas</a:t>
            </a:r>
            <a:r>
              <a:rPr lang="en-US" sz="2000" dirty="0"/>
              <a:t> </a:t>
            </a:r>
            <a:r>
              <a:rPr lang="en-US" sz="2000" dirty="0" err="1"/>
              <a:t>dalam</a:t>
            </a:r>
            <a:r>
              <a:rPr lang="en-US" sz="2000" dirty="0"/>
              <a:t> </a:t>
            </a:r>
            <a:r>
              <a:rPr lang="en-US" sz="2000" dirty="0" err="1"/>
              <a:t>Tumpukan</a:t>
            </a:r>
            <a:r>
              <a:rPr lang="en-US" sz="2000" dirty="0"/>
              <a:t>) </a:t>
            </a:r>
            <a:r>
              <a:rPr lang="en-US" sz="2000" dirty="0" err="1"/>
              <a:t>adalah</a:t>
            </a:r>
            <a:r>
              <a:rPr lang="en-US" sz="2000" dirty="0"/>
              <a:t> </a:t>
            </a:r>
            <a:r>
              <a:rPr lang="en-US" sz="2000" dirty="0" err="1"/>
              <a:t>hasilnya</a:t>
            </a:r>
            <a:r>
              <a:rPr lang="en-US" sz="2000" dirty="0"/>
              <a:t>.</a:t>
            </a:r>
          </a:p>
        </p:txBody>
      </p:sp>
      <p:sp>
        <p:nvSpPr>
          <p:cNvPr id="19459" name="Text Box 3"/>
          <p:cNvSpPr txBox="1">
            <a:spLocks noChangeArrowheads="1"/>
          </p:cNvSpPr>
          <p:nvPr/>
        </p:nvSpPr>
        <p:spPr bwMode="auto">
          <a:xfrm>
            <a:off x="622300" y="1609725"/>
            <a:ext cx="6858000" cy="2554545"/>
          </a:xfrm>
          <a:prstGeom prst="rect">
            <a:avLst/>
          </a:prstGeom>
          <a:noFill/>
          <a:ln w="9525">
            <a:noFill/>
            <a:miter lim="800000"/>
            <a:headEnd/>
            <a:tailEnd/>
          </a:ln>
        </p:spPr>
        <p:txBody>
          <a:bodyPr>
            <a:spAutoFit/>
          </a:bodyPr>
          <a:lstStyle/>
          <a:p>
            <a:pPr marL="342900" indent="-342900"/>
            <a:r>
              <a:rPr lang="en-US" sz="2000" b="1" dirty="0" err="1"/>
              <a:t>Algoritma</a:t>
            </a:r>
            <a:r>
              <a:rPr lang="en-US" sz="2000" b="1" dirty="0"/>
              <a:t> : </a:t>
            </a:r>
            <a:r>
              <a:rPr lang="en-US" sz="2000" b="1" dirty="0" err="1"/>
              <a:t>Evaluasi</a:t>
            </a:r>
            <a:r>
              <a:rPr lang="en-US" sz="2000" b="1" dirty="0"/>
              <a:t> </a:t>
            </a:r>
            <a:r>
              <a:rPr lang="en-US" sz="2000" b="1" dirty="0" err="1"/>
              <a:t>nilai</a:t>
            </a:r>
            <a:r>
              <a:rPr lang="en-US" sz="2000" b="1" dirty="0"/>
              <a:t> </a:t>
            </a:r>
            <a:r>
              <a:rPr lang="en-US" sz="2000" b="1" dirty="0" err="1"/>
              <a:t>notasi</a:t>
            </a:r>
            <a:r>
              <a:rPr lang="en-US" sz="2000" b="1" dirty="0"/>
              <a:t> PREFIX</a:t>
            </a:r>
          </a:p>
          <a:p>
            <a:pPr marL="342900" indent="-342900">
              <a:buFontTx/>
              <a:buAutoNum type="arabicPeriod"/>
            </a:pPr>
            <a:r>
              <a:rPr lang="en-US" sz="2000" dirty="0" err="1"/>
              <a:t>Buat</a:t>
            </a:r>
            <a:r>
              <a:rPr lang="en-US" sz="2000" dirty="0"/>
              <a:t> </a:t>
            </a:r>
            <a:r>
              <a:rPr lang="en-US" sz="2000" dirty="0" err="1"/>
              <a:t>tumpukan</a:t>
            </a:r>
            <a:r>
              <a:rPr lang="en-US" sz="2000" dirty="0"/>
              <a:t> </a:t>
            </a:r>
            <a:r>
              <a:rPr lang="en-US" sz="2000" dirty="0" err="1"/>
              <a:t>kosong</a:t>
            </a:r>
            <a:endParaRPr lang="en-US" sz="2000" dirty="0"/>
          </a:p>
          <a:p>
            <a:pPr marL="342900" indent="-342900">
              <a:buFontTx/>
              <a:buAutoNum type="arabicPeriod"/>
            </a:pPr>
            <a:r>
              <a:rPr lang="en-US" sz="2000" dirty="0" err="1"/>
              <a:t>Ulangi</a:t>
            </a:r>
            <a:r>
              <a:rPr lang="en-US" sz="2000" dirty="0"/>
              <a:t> </a:t>
            </a:r>
            <a:r>
              <a:rPr lang="en-US" sz="2000" dirty="0" err="1"/>
              <a:t>langkah</a:t>
            </a:r>
            <a:r>
              <a:rPr lang="en-US" sz="2000" dirty="0"/>
              <a:t> </a:t>
            </a:r>
            <a:r>
              <a:rPr lang="en-US" sz="2000" dirty="0" err="1"/>
              <a:t>berikut</a:t>
            </a:r>
            <a:r>
              <a:rPr lang="en-US" sz="2000" dirty="0"/>
              <a:t> </a:t>
            </a:r>
            <a:r>
              <a:rPr lang="en-US" sz="2000" dirty="0" err="1"/>
              <a:t>sampai</a:t>
            </a:r>
            <a:r>
              <a:rPr lang="en-US" sz="2000" dirty="0"/>
              <a:t> </a:t>
            </a:r>
            <a:r>
              <a:rPr lang="en-US" sz="2000" dirty="0" err="1"/>
              <a:t>elemen</a:t>
            </a:r>
            <a:r>
              <a:rPr lang="en-US" sz="2000" dirty="0"/>
              <a:t> </a:t>
            </a:r>
            <a:r>
              <a:rPr lang="en-US" sz="2000" dirty="0" err="1"/>
              <a:t>habis</a:t>
            </a:r>
            <a:endParaRPr lang="en-US" sz="2000" dirty="0"/>
          </a:p>
          <a:p>
            <a:pPr marL="342900" indent="-342900"/>
            <a:r>
              <a:rPr lang="en-US" sz="2000" dirty="0"/>
              <a:t>    a. </a:t>
            </a:r>
            <a:r>
              <a:rPr lang="en-US" sz="2000" dirty="0" err="1"/>
              <a:t>Ambil</a:t>
            </a:r>
            <a:r>
              <a:rPr lang="en-US" sz="2000" dirty="0"/>
              <a:t> </a:t>
            </a:r>
            <a:r>
              <a:rPr lang="en-US" sz="2000" dirty="0" err="1"/>
              <a:t>elemen</a:t>
            </a:r>
            <a:r>
              <a:rPr lang="en-US" sz="2000" dirty="0"/>
              <a:t> </a:t>
            </a:r>
            <a:r>
              <a:rPr lang="en-US" sz="2000" dirty="0" err="1"/>
              <a:t>satu</a:t>
            </a:r>
            <a:r>
              <a:rPr lang="en-US" sz="2000" dirty="0"/>
              <a:t> </a:t>
            </a:r>
            <a:r>
              <a:rPr lang="en-US" sz="2000" dirty="0" err="1"/>
              <a:t>persatu</a:t>
            </a:r>
            <a:r>
              <a:rPr lang="en-US" sz="2000" dirty="0"/>
              <a:t> </a:t>
            </a:r>
            <a:r>
              <a:rPr lang="en-US" sz="2000" dirty="0" err="1"/>
              <a:t>dari</a:t>
            </a:r>
            <a:r>
              <a:rPr lang="en-US" sz="2000" dirty="0"/>
              <a:t> </a:t>
            </a:r>
            <a:r>
              <a:rPr lang="en-US" sz="2000" dirty="0" err="1"/>
              <a:t>aritmatik</a:t>
            </a:r>
            <a:endParaRPr lang="en-US" sz="2000" dirty="0"/>
          </a:p>
          <a:p>
            <a:pPr marL="342900" indent="-342900"/>
            <a:r>
              <a:rPr lang="en-US" sz="2000" dirty="0"/>
              <a:t>    b. </a:t>
            </a:r>
            <a:r>
              <a:rPr lang="en-US" sz="2000" dirty="0" err="1"/>
              <a:t>Jika</a:t>
            </a:r>
            <a:r>
              <a:rPr lang="en-US" sz="2000" dirty="0"/>
              <a:t> </a:t>
            </a:r>
            <a:r>
              <a:rPr lang="en-US" sz="2000" dirty="0" err="1"/>
              <a:t>elemen</a:t>
            </a:r>
            <a:r>
              <a:rPr lang="en-US" sz="2000" dirty="0"/>
              <a:t> </a:t>
            </a:r>
            <a:r>
              <a:rPr lang="en-US" sz="2000" dirty="0" err="1"/>
              <a:t>itu</a:t>
            </a:r>
            <a:r>
              <a:rPr lang="en-US" sz="2000" dirty="0"/>
              <a:t> </a:t>
            </a:r>
            <a:r>
              <a:rPr lang="en-US" sz="2000" dirty="0" err="1"/>
              <a:t>adalah</a:t>
            </a:r>
            <a:r>
              <a:rPr lang="en-US" sz="2000" dirty="0"/>
              <a:t> operand, </a:t>
            </a:r>
            <a:r>
              <a:rPr lang="en-US" sz="2000" dirty="0" err="1"/>
              <a:t>masukkan</a:t>
            </a:r>
            <a:r>
              <a:rPr lang="en-US" sz="2000" dirty="0"/>
              <a:t> </a:t>
            </a:r>
            <a:r>
              <a:rPr lang="en-US" sz="2000" dirty="0" err="1"/>
              <a:t>ke</a:t>
            </a:r>
            <a:r>
              <a:rPr lang="en-US" sz="2000" dirty="0"/>
              <a:t> </a:t>
            </a:r>
            <a:r>
              <a:rPr lang="en-US" sz="2000" dirty="0" err="1"/>
              <a:t>dalam</a:t>
            </a:r>
            <a:r>
              <a:rPr lang="en-US" sz="2000" dirty="0"/>
              <a:t> </a:t>
            </a:r>
            <a:r>
              <a:rPr lang="en-US" sz="2000" dirty="0" err="1"/>
              <a:t>Tumpukan</a:t>
            </a:r>
            <a:r>
              <a:rPr lang="en-US" sz="2000" dirty="0"/>
              <a:t>; dan </a:t>
            </a:r>
            <a:r>
              <a:rPr lang="en-US" sz="2000" dirty="0" err="1"/>
              <a:t>jika</a:t>
            </a:r>
            <a:r>
              <a:rPr lang="en-US" sz="2000" dirty="0"/>
              <a:t> operator </a:t>
            </a:r>
            <a:r>
              <a:rPr lang="en-US" sz="2000" dirty="0" err="1"/>
              <a:t>maka</a:t>
            </a:r>
            <a:r>
              <a:rPr lang="en-US" sz="2000" dirty="0"/>
              <a:t> </a:t>
            </a:r>
            <a:r>
              <a:rPr lang="en-US" sz="2000" dirty="0" err="1"/>
              <a:t>keluarkan</a:t>
            </a:r>
            <a:r>
              <a:rPr lang="en-US" sz="2000" dirty="0"/>
              <a:t> </a:t>
            </a:r>
            <a:r>
              <a:rPr lang="en-US" sz="2000" dirty="0" err="1"/>
              <a:t>dua</a:t>
            </a:r>
            <a:r>
              <a:rPr lang="en-US" sz="2000" dirty="0"/>
              <a:t> </a:t>
            </a:r>
            <a:r>
              <a:rPr lang="en-US" sz="2000" dirty="0" err="1"/>
              <a:t>nilai</a:t>
            </a:r>
            <a:r>
              <a:rPr lang="en-US" sz="2000" dirty="0"/>
              <a:t> </a:t>
            </a:r>
            <a:r>
              <a:rPr lang="en-US" sz="2000" dirty="0" err="1"/>
              <a:t>teratas</a:t>
            </a:r>
            <a:r>
              <a:rPr lang="en-US" sz="2000" dirty="0"/>
              <a:t> </a:t>
            </a:r>
            <a:r>
              <a:rPr lang="en-US" sz="2000" dirty="0" err="1"/>
              <a:t>dari</a:t>
            </a:r>
            <a:r>
              <a:rPr lang="en-US" sz="2000" dirty="0"/>
              <a:t> </a:t>
            </a:r>
            <a:r>
              <a:rPr lang="en-US" sz="2000" dirty="0" err="1"/>
              <a:t>Tumpukan</a:t>
            </a:r>
            <a:r>
              <a:rPr lang="en-US" sz="2000" dirty="0"/>
              <a:t> (op1 dan op2, </a:t>
            </a:r>
            <a:r>
              <a:rPr lang="en-US" sz="2000" dirty="0" err="1"/>
              <a:t>kebalikan</a:t>
            </a:r>
            <a:r>
              <a:rPr lang="en-US" sz="2000" dirty="0"/>
              <a:t> </a:t>
            </a:r>
            <a:r>
              <a:rPr lang="en-US" sz="2000" dirty="0" err="1"/>
              <a:t>dari</a:t>
            </a:r>
            <a:r>
              <a:rPr lang="en-US" sz="2000" dirty="0"/>
              <a:t> postfix), </a:t>
            </a:r>
            <a:r>
              <a:rPr lang="en-US" sz="2000" dirty="0" err="1"/>
              <a:t>lalu</a:t>
            </a:r>
            <a:r>
              <a:rPr lang="en-US" sz="2000" dirty="0"/>
              <a:t> </a:t>
            </a:r>
            <a:r>
              <a:rPr lang="en-US" sz="2000" dirty="0" err="1"/>
              <a:t>hitung</a:t>
            </a:r>
            <a:r>
              <a:rPr lang="en-US" sz="2000" dirty="0"/>
              <a:t> </a:t>
            </a:r>
            <a:r>
              <a:rPr lang="en-US" sz="2000" dirty="0" err="1"/>
              <a:t>dengan</a:t>
            </a:r>
            <a:r>
              <a:rPr lang="en-US" sz="2000" dirty="0"/>
              <a:t> operator yang </a:t>
            </a:r>
            <a:r>
              <a:rPr lang="en-US" sz="2000" dirty="0" err="1"/>
              <a:t>bersangkutan</a:t>
            </a:r>
            <a:r>
              <a:rPr lang="en-US" sz="20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67"/>
          <p:cNvSpPr/>
          <p:nvPr/>
        </p:nvSpPr>
        <p:spPr>
          <a:xfrm>
            <a:off x="381000" y="1523999"/>
            <a:ext cx="8305800" cy="47243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70" name="object 70"/>
          <p:cNvSpPr/>
          <p:nvPr/>
        </p:nvSpPr>
        <p:spPr>
          <a:xfrm>
            <a:off x="533400" y="2133600"/>
            <a:ext cx="838200" cy="0"/>
          </a:xfrm>
          <a:custGeom>
            <a:avLst/>
            <a:gdLst/>
            <a:ahLst/>
            <a:cxnLst/>
            <a:rect l="l" t="t" r="r" b="b"/>
            <a:pathLst>
              <a:path w="838200">
                <a:moveTo>
                  <a:pt x="0" y="0"/>
                </a:moveTo>
                <a:lnTo>
                  <a:pt x="838200" y="0"/>
                </a:lnTo>
              </a:path>
            </a:pathLst>
          </a:custGeom>
          <a:ln w="28575">
            <a:solidFill>
              <a:srgbClr val="000000"/>
            </a:solidFill>
          </a:ln>
        </p:spPr>
        <p:txBody>
          <a:bodyPr wrap="square" lIns="0" tIns="0" rIns="0" bIns="0" rtlCol="0">
            <a:noAutofit/>
          </a:bodyPr>
          <a:lstStyle/>
          <a:p>
            <a:endParaRPr/>
          </a:p>
        </p:txBody>
      </p:sp>
      <p:sp>
        <p:nvSpPr>
          <p:cNvPr id="71" name="object 71"/>
          <p:cNvSpPr/>
          <p:nvPr/>
        </p:nvSpPr>
        <p:spPr>
          <a:xfrm>
            <a:off x="533400" y="2468879"/>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72" name="object 72"/>
          <p:cNvSpPr/>
          <p:nvPr/>
        </p:nvSpPr>
        <p:spPr>
          <a:xfrm>
            <a:off x="533400" y="2803398"/>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73" name="object 73"/>
          <p:cNvSpPr/>
          <p:nvPr/>
        </p:nvSpPr>
        <p:spPr>
          <a:xfrm>
            <a:off x="533400" y="3138677"/>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74" name="object 74"/>
          <p:cNvSpPr/>
          <p:nvPr/>
        </p:nvSpPr>
        <p:spPr>
          <a:xfrm>
            <a:off x="533400" y="3473195"/>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75" name="object 75"/>
          <p:cNvSpPr/>
          <p:nvPr/>
        </p:nvSpPr>
        <p:spPr>
          <a:xfrm>
            <a:off x="533400" y="3808476"/>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76" name="object 76"/>
          <p:cNvSpPr/>
          <p:nvPr/>
        </p:nvSpPr>
        <p:spPr>
          <a:xfrm>
            <a:off x="533400" y="4142994"/>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77" name="object 77"/>
          <p:cNvSpPr/>
          <p:nvPr/>
        </p:nvSpPr>
        <p:spPr>
          <a:xfrm>
            <a:off x="533400" y="4478273"/>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78" name="object 78"/>
          <p:cNvSpPr/>
          <p:nvPr/>
        </p:nvSpPr>
        <p:spPr>
          <a:xfrm>
            <a:off x="533400" y="4813554"/>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79" name="object 79"/>
          <p:cNvSpPr/>
          <p:nvPr/>
        </p:nvSpPr>
        <p:spPr>
          <a:xfrm>
            <a:off x="533400" y="5148072"/>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80" name="object 80"/>
          <p:cNvSpPr/>
          <p:nvPr/>
        </p:nvSpPr>
        <p:spPr>
          <a:xfrm>
            <a:off x="533400" y="5483351"/>
            <a:ext cx="838200" cy="0"/>
          </a:xfrm>
          <a:custGeom>
            <a:avLst/>
            <a:gdLst/>
            <a:ahLst/>
            <a:cxnLst/>
            <a:rect l="l" t="t" r="r" b="b"/>
            <a:pathLst>
              <a:path w="838200">
                <a:moveTo>
                  <a:pt x="0" y="0"/>
                </a:moveTo>
                <a:lnTo>
                  <a:pt x="838200" y="0"/>
                </a:lnTo>
              </a:path>
            </a:pathLst>
          </a:custGeom>
          <a:ln w="12700">
            <a:solidFill>
              <a:srgbClr val="000000"/>
            </a:solidFill>
          </a:ln>
        </p:spPr>
        <p:txBody>
          <a:bodyPr wrap="square" lIns="0" tIns="0" rIns="0" bIns="0" rtlCol="0">
            <a:noAutofit/>
          </a:bodyPr>
          <a:lstStyle/>
          <a:p>
            <a:endParaRPr/>
          </a:p>
        </p:txBody>
      </p:sp>
      <p:sp>
        <p:nvSpPr>
          <p:cNvPr id="81" name="object 81"/>
          <p:cNvSpPr/>
          <p:nvPr/>
        </p:nvSpPr>
        <p:spPr>
          <a:xfrm>
            <a:off x="533400" y="5817870"/>
            <a:ext cx="838200" cy="0"/>
          </a:xfrm>
          <a:custGeom>
            <a:avLst/>
            <a:gdLst/>
            <a:ahLst/>
            <a:cxnLst/>
            <a:rect l="l" t="t" r="r" b="b"/>
            <a:pathLst>
              <a:path w="838200">
                <a:moveTo>
                  <a:pt x="0" y="0"/>
                </a:moveTo>
                <a:lnTo>
                  <a:pt x="838200" y="0"/>
                </a:lnTo>
              </a:path>
            </a:pathLst>
          </a:custGeom>
          <a:ln w="28575">
            <a:solidFill>
              <a:srgbClr val="000000"/>
            </a:solidFill>
          </a:ln>
        </p:spPr>
        <p:txBody>
          <a:bodyPr wrap="square" lIns="0" tIns="0" rIns="0" bIns="0" rtlCol="0">
            <a:noAutofit/>
          </a:bodyPr>
          <a:lstStyle/>
          <a:p>
            <a:endParaRPr/>
          </a:p>
        </p:txBody>
      </p:sp>
      <p:sp>
        <p:nvSpPr>
          <p:cNvPr id="82" name="object 82"/>
          <p:cNvSpPr/>
          <p:nvPr/>
        </p:nvSpPr>
        <p:spPr>
          <a:xfrm>
            <a:off x="533400" y="2133600"/>
            <a:ext cx="0" cy="335280"/>
          </a:xfrm>
          <a:custGeom>
            <a:avLst/>
            <a:gdLst/>
            <a:ahLst/>
            <a:cxnLst/>
            <a:rect l="l" t="t" r="r" b="b"/>
            <a:pathLst>
              <a:path h="335280">
                <a:moveTo>
                  <a:pt x="0" y="0"/>
                </a:moveTo>
                <a:lnTo>
                  <a:pt x="0" y="335280"/>
                </a:lnTo>
              </a:path>
            </a:pathLst>
          </a:custGeom>
          <a:ln w="28575">
            <a:solidFill>
              <a:srgbClr val="000000"/>
            </a:solidFill>
          </a:ln>
        </p:spPr>
        <p:txBody>
          <a:bodyPr wrap="square" lIns="0" tIns="0" rIns="0" bIns="0" rtlCol="0">
            <a:noAutofit/>
          </a:bodyPr>
          <a:lstStyle/>
          <a:p>
            <a:endParaRPr/>
          </a:p>
        </p:txBody>
      </p:sp>
      <p:sp>
        <p:nvSpPr>
          <p:cNvPr id="83" name="object 83"/>
          <p:cNvSpPr/>
          <p:nvPr/>
        </p:nvSpPr>
        <p:spPr>
          <a:xfrm>
            <a:off x="1371600" y="2133600"/>
            <a:ext cx="0" cy="335280"/>
          </a:xfrm>
          <a:custGeom>
            <a:avLst/>
            <a:gdLst/>
            <a:ahLst/>
            <a:cxnLst/>
            <a:rect l="l" t="t" r="r" b="b"/>
            <a:pathLst>
              <a:path h="335280">
                <a:moveTo>
                  <a:pt x="0" y="0"/>
                </a:moveTo>
                <a:lnTo>
                  <a:pt x="0" y="335280"/>
                </a:lnTo>
              </a:path>
            </a:pathLst>
          </a:custGeom>
          <a:ln w="12700">
            <a:solidFill>
              <a:srgbClr val="000000"/>
            </a:solidFill>
          </a:ln>
        </p:spPr>
        <p:txBody>
          <a:bodyPr wrap="square" lIns="0" tIns="0" rIns="0" bIns="0" rtlCol="0">
            <a:noAutofit/>
          </a:bodyPr>
          <a:lstStyle/>
          <a:p>
            <a:endParaRPr/>
          </a:p>
        </p:txBody>
      </p:sp>
      <p:sp>
        <p:nvSpPr>
          <p:cNvPr id="84" name="object 84"/>
          <p:cNvSpPr/>
          <p:nvPr/>
        </p:nvSpPr>
        <p:spPr>
          <a:xfrm>
            <a:off x="2286000" y="2133600"/>
            <a:ext cx="0" cy="335280"/>
          </a:xfrm>
          <a:custGeom>
            <a:avLst/>
            <a:gdLst/>
            <a:ahLst/>
            <a:cxnLst/>
            <a:rect l="l" t="t" r="r" b="b"/>
            <a:pathLst>
              <a:path h="335280">
                <a:moveTo>
                  <a:pt x="0" y="0"/>
                </a:moveTo>
                <a:lnTo>
                  <a:pt x="0" y="335280"/>
                </a:lnTo>
              </a:path>
            </a:pathLst>
          </a:custGeom>
          <a:ln w="12700">
            <a:solidFill>
              <a:srgbClr val="000000"/>
            </a:solidFill>
          </a:ln>
        </p:spPr>
        <p:txBody>
          <a:bodyPr wrap="square" lIns="0" tIns="0" rIns="0" bIns="0" rtlCol="0">
            <a:noAutofit/>
          </a:bodyPr>
          <a:lstStyle/>
          <a:p>
            <a:endParaRPr/>
          </a:p>
        </p:txBody>
      </p:sp>
      <p:sp>
        <p:nvSpPr>
          <p:cNvPr id="85" name="object 85"/>
          <p:cNvSpPr/>
          <p:nvPr/>
        </p:nvSpPr>
        <p:spPr>
          <a:xfrm>
            <a:off x="5257800" y="2133600"/>
            <a:ext cx="0" cy="335280"/>
          </a:xfrm>
          <a:custGeom>
            <a:avLst/>
            <a:gdLst/>
            <a:ahLst/>
            <a:cxnLst/>
            <a:rect l="l" t="t" r="r" b="b"/>
            <a:pathLst>
              <a:path h="335280">
                <a:moveTo>
                  <a:pt x="0" y="0"/>
                </a:moveTo>
                <a:lnTo>
                  <a:pt x="0" y="335280"/>
                </a:lnTo>
              </a:path>
            </a:pathLst>
          </a:custGeom>
          <a:ln w="12700">
            <a:solidFill>
              <a:srgbClr val="000000"/>
            </a:solidFill>
          </a:ln>
        </p:spPr>
        <p:txBody>
          <a:bodyPr wrap="square" lIns="0" tIns="0" rIns="0" bIns="0" rtlCol="0">
            <a:noAutofit/>
          </a:bodyPr>
          <a:lstStyle/>
          <a:p>
            <a:endParaRPr/>
          </a:p>
        </p:txBody>
      </p:sp>
      <p:sp>
        <p:nvSpPr>
          <p:cNvPr id="86" name="object 86"/>
          <p:cNvSpPr/>
          <p:nvPr/>
        </p:nvSpPr>
        <p:spPr>
          <a:xfrm>
            <a:off x="8534400" y="2133599"/>
            <a:ext cx="0" cy="335280"/>
          </a:xfrm>
          <a:custGeom>
            <a:avLst/>
            <a:gdLst/>
            <a:ahLst/>
            <a:cxnLst/>
            <a:rect l="l" t="t" r="r" b="b"/>
            <a:pathLst>
              <a:path h="335280">
                <a:moveTo>
                  <a:pt x="0" y="0"/>
                </a:moveTo>
                <a:lnTo>
                  <a:pt x="0" y="335280"/>
                </a:lnTo>
              </a:path>
            </a:pathLst>
          </a:custGeom>
          <a:ln w="28575">
            <a:solidFill>
              <a:srgbClr val="000000"/>
            </a:solidFill>
          </a:ln>
        </p:spPr>
        <p:txBody>
          <a:bodyPr wrap="square" lIns="0" tIns="0" rIns="0" bIns="0" rtlCol="0">
            <a:noAutofit/>
          </a:bodyPr>
          <a:lstStyle/>
          <a:p>
            <a:endParaRPr/>
          </a:p>
        </p:txBody>
      </p:sp>
      <p:sp>
        <p:nvSpPr>
          <p:cNvPr id="87" name="object 87"/>
          <p:cNvSpPr/>
          <p:nvPr/>
        </p:nvSpPr>
        <p:spPr>
          <a:xfrm>
            <a:off x="1371600" y="2133599"/>
            <a:ext cx="7162800" cy="0"/>
          </a:xfrm>
          <a:custGeom>
            <a:avLst/>
            <a:gdLst/>
            <a:ahLst/>
            <a:cxnLst/>
            <a:rect l="l" t="t" r="r" b="b"/>
            <a:pathLst>
              <a:path w="7162800">
                <a:moveTo>
                  <a:pt x="0" y="0"/>
                </a:moveTo>
                <a:lnTo>
                  <a:pt x="914400" y="0"/>
                </a:lnTo>
                <a:lnTo>
                  <a:pt x="3886200" y="0"/>
                </a:lnTo>
                <a:lnTo>
                  <a:pt x="7162800" y="0"/>
                </a:lnTo>
              </a:path>
            </a:pathLst>
          </a:custGeom>
          <a:ln w="28575">
            <a:solidFill>
              <a:srgbClr val="000000"/>
            </a:solidFill>
          </a:ln>
        </p:spPr>
        <p:txBody>
          <a:bodyPr wrap="square" lIns="0" tIns="0" rIns="0" bIns="0" rtlCol="0">
            <a:noAutofit/>
          </a:bodyPr>
          <a:lstStyle/>
          <a:p>
            <a:endParaRPr/>
          </a:p>
        </p:txBody>
      </p:sp>
      <p:sp>
        <p:nvSpPr>
          <p:cNvPr id="88" name="object 88"/>
          <p:cNvSpPr/>
          <p:nvPr/>
        </p:nvSpPr>
        <p:spPr>
          <a:xfrm>
            <a:off x="1371600" y="2468879"/>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89" name="object 89"/>
          <p:cNvSpPr/>
          <p:nvPr/>
        </p:nvSpPr>
        <p:spPr>
          <a:xfrm>
            <a:off x="1371600" y="2803398"/>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90" name="object 90"/>
          <p:cNvSpPr/>
          <p:nvPr/>
        </p:nvSpPr>
        <p:spPr>
          <a:xfrm>
            <a:off x="1371600" y="3138677"/>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91" name="object 91"/>
          <p:cNvSpPr/>
          <p:nvPr/>
        </p:nvSpPr>
        <p:spPr>
          <a:xfrm>
            <a:off x="1371600" y="3473195"/>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92" name="object 92"/>
          <p:cNvSpPr/>
          <p:nvPr/>
        </p:nvSpPr>
        <p:spPr>
          <a:xfrm>
            <a:off x="1371600" y="3808476"/>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93" name="object 93"/>
          <p:cNvSpPr/>
          <p:nvPr/>
        </p:nvSpPr>
        <p:spPr>
          <a:xfrm>
            <a:off x="1371600" y="4142994"/>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94" name="object 94"/>
          <p:cNvSpPr/>
          <p:nvPr/>
        </p:nvSpPr>
        <p:spPr>
          <a:xfrm>
            <a:off x="1371600" y="4478273"/>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95" name="object 95"/>
          <p:cNvSpPr/>
          <p:nvPr/>
        </p:nvSpPr>
        <p:spPr>
          <a:xfrm>
            <a:off x="1371600" y="4813554"/>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96" name="object 96"/>
          <p:cNvSpPr/>
          <p:nvPr/>
        </p:nvSpPr>
        <p:spPr>
          <a:xfrm>
            <a:off x="1371600" y="5148072"/>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97" name="object 97"/>
          <p:cNvSpPr/>
          <p:nvPr/>
        </p:nvSpPr>
        <p:spPr>
          <a:xfrm>
            <a:off x="1371600" y="5483351"/>
            <a:ext cx="7162800" cy="0"/>
          </a:xfrm>
          <a:custGeom>
            <a:avLst/>
            <a:gdLst/>
            <a:ahLst/>
            <a:cxnLst/>
            <a:rect l="l" t="t" r="r" b="b"/>
            <a:pathLst>
              <a:path w="7162800">
                <a:moveTo>
                  <a:pt x="0" y="0"/>
                </a:moveTo>
                <a:lnTo>
                  <a:pt x="914400" y="0"/>
                </a:lnTo>
                <a:lnTo>
                  <a:pt x="3886200" y="0"/>
                </a:lnTo>
                <a:lnTo>
                  <a:pt x="7162800" y="0"/>
                </a:lnTo>
              </a:path>
            </a:pathLst>
          </a:custGeom>
          <a:ln w="12700">
            <a:solidFill>
              <a:srgbClr val="000000"/>
            </a:solidFill>
          </a:ln>
        </p:spPr>
        <p:txBody>
          <a:bodyPr wrap="square" lIns="0" tIns="0" rIns="0" bIns="0" rtlCol="0">
            <a:noAutofit/>
          </a:bodyPr>
          <a:lstStyle/>
          <a:p>
            <a:endParaRPr/>
          </a:p>
        </p:txBody>
      </p:sp>
      <p:sp>
        <p:nvSpPr>
          <p:cNvPr id="98" name="object 98"/>
          <p:cNvSpPr/>
          <p:nvPr/>
        </p:nvSpPr>
        <p:spPr>
          <a:xfrm>
            <a:off x="1371600" y="5817870"/>
            <a:ext cx="7162800" cy="0"/>
          </a:xfrm>
          <a:custGeom>
            <a:avLst/>
            <a:gdLst/>
            <a:ahLst/>
            <a:cxnLst/>
            <a:rect l="l" t="t" r="r" b="b"/>
            <a:pathLst>
              <a:path w="7162800">
                <a:moveTo>
                  <a:pt x="0" y="0"/>
                </a:moveTo>
                <a:lnTo>
                  <a:pt x="914400" y="0"/>
                </a:lnTo>
                <a:lnTo>
                  <a:pt x="3886200" y="0"/>
                </a:lnTo>
                <a:lnTo>
                  <a:pt x="7162800" y="0"/>
                </a:lnTo>
              </a:path>
            </a:pathLst>
          </a:custGeom>
          <a:ln w="28575">
            <a:solidFill>
              <a:srgbClr val="000000"/>
            </a:solidFill>
          </a:ln>
        </p:spPr>
        <p:txBody>
          <a:bodyPr wrap="square" lIns="0" tIns="0" rIns="0" bIns="0" rtlCol="0">
            <a:noAutofit/>
          </a:bodyPr>
          <a:lstStyle/>
          <a:p>
            <a:endParaRPr/>
          </a:p>
        </p:txBody>
      </p:sp>
      <p:sp>
        <p:nvSpPr>
          <p:cNvPr id="99" name="object 99"/>
          <p:cNvSpPr/>
          <p:nvPr/>
        </p:nvSpPr>
        <p:spPr>
          <a:xfrm>
            <a:off x="533400" y="2468879"/>
            <a:ext cx="0" cy="3348990"/>
          </a:xfrm>
          <a:custGeom>
            <a:avLst/>
            <a:gdLst/>
            <a:ahLst/>
            <a:cxnLst/>
            <a:rect l="l" t="t" r="r" b="b"/>
            <a:pathLst>
              <a:path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ln w="28575">
            <a:solidFill>
              <a:srgbClr val="000000"/>
            </a:solidFill>
          </a:ln>
        </p:spPr>
        <p:txBody>
          <a:bodyPr wrap="square" lIns="0" tIns="0" rIns="0" bIns="0" rtlCol="0">
            <a:noAutofit/>
          </a:bodyPr>
          <a:lstStyle/>
          <a:p>
            <a:endParaRPr/>
          </a:p>
        </p:txBody>
      </p:sp>
      <p:sp>
        <p:nvSpPr>
          <p:cNvPr id="100" name="object 100"/>
          <p:cNvSpPr/>
          <p:nvPr/>
        </p:nvSpPr>
        <p:spPr>
          <a:xfrm>
            <a:off x="1371600" y="2468879"/>
            <a:ext cx="0" cy="3348990"/>
          </a:xfrm>
          <a:custGeom>
            <a:avLst/>
            <a:gdLst/>
            <a:ahLst/>
            <a:cxnLst/>
            <a:rect l="l" t="t" r="r" b="b"/>
            <a:pathLst>
              <a:path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ln w="12700">
            <a:solidFill>
              <a:srgbClr val="000000"/>
            </a:solidFill>
          </a:ln>
        </p:spPr>
        <p:txBody>
          <a:bodyPr wrap="square" lIns="0" tIns="0" rIns="0" bIns="0" rtlCol="0">
            <a:noAutofit/>
          </a:bodyPr>
          <a:lstStyle/>
          <a:p>
            <a:endParaRPr/>
          </a:p>
        </p:txBody>
      </p:sp>
      <p:sp>
        <p:nvSpPr>
          <p:cNvPr id="101" name="object 101"/>
          <p:cNvSpPr/>
          <p:nvPr/>
        </p:nvSpPr>
        <p:spPr>
          <a:xfrm>
            <a:off x="2286000" y="2468879"/>
            <a:ext cx="0" cy="3348990"/>
          </a:xfrm>
          <a:custGeom>
            <a:avLst/>
            <a:gdLst/>
            <a:ahLst/>
            <a:cxnLst/>
            <a:rect l="l" t="t" r="r" b="b"/>
            <a:pathLst>
              <a:path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ln w="12700">
            <a:solidFill>
              <a:srgbClr val="000000"/>
            </a:solidFill>
          </a:ln>
        </p:spPr>
        <p:txBody>
          <a:bodyPr wrap="square" lIns="0" tIns="0" rIns="0" bIns="0" rtlCol="0">
            <a:noAutofit/>
          </a:bodyPr>
          <a:lstStyle/>
          <a:p>
            <a:endParaRPr/>
          </a:p>
        </p:txBody>
      </p:sp>
      <p:sp>
        <p:nvSpPr>
          <p:cNvPr id="102" name="object 102"/>
          <p:cNvSpPr/>
          <p:nvPr/>
        </p:nvSpPr>
        <p:spPr>
          <a:xfrm>
            <a:off x="5257800" y="2468879"/>
            <a:ext cx="0" cy="3348990"/>
          </a:xfrm>
          <a:custGeom>
            <a:avLst/>
            <a:gdLst/>
            <a:ahLst/>
            <a:cxnLst/>
            <a:rect l="l" t="t" r="r" b="b"/>
            <a:pathLst>
              <a:path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ln w="12700">
            <a:solidFill>
              <a:srgbClr val="000000"/>
            </a:solidFill>
          </a:ln>
        </p:spPr>
        <p:txBody>
          <a:bodyPr wrap="square" lIns="0" tIns="0" rIns="0" bIns="0" rtlCol="0">
            <a:noAutofit/>
          </a:bodyPr>
          <a:lstStyle/>
          <a:p>
            <a:endParaRPr/>
          </a:p>
        </p:txBody>
      </p:sp>
      <p:sp>
        <p:nvSpPr>
          <p:cNvPr id="103" name="object 103"/>
          <p:cNvSpPr/>
          <p:nvPr/>
        </p:nvSpPr>
        <p:spPr>
          <a:xfrm>
            <a:off x="8534400" y="2468879"/>
            <a:ext cx="0" cy="3348990"/>
          </a:xfrm>
          <a:custGeom>
            <a:avLst/>
            <a:gdLst/>
            <a:ahLst/>
            <a:cxnLst/>
            <a:rect l="l" t="t" r="r" b="b"/>
            <a:pathLst>
              <a:path h="3348990">
                <a:moveTo>
                  <a:pt x="0" y="0"/>
                </a:moveTo>
                <a:lnTo>
                  <a:pt x="0" y="334518"/>
                </a:lnTo>
                <a:lnTo>
                  <a:pt x="0" y="669798"/>
                </a:lnTo>
                <a:lnTo>
                  <a:pt x="0" y="1004316"/>
                </a:lnTo>
                <a:lnTo>
                  <a:pt x="0" y="1339596"/>
                </a:lnTo>
                <a:lnTo>
                  <a:pt x="0" y="1674114"/>
                </a:lnTo>
                <a:lnTo>
                  <a:pt x="0" y="2009394"/>
                </a:lnTo>
                <a:lnTo>
                  <a:pt x="0" y="2344674"/>
                </a:lnTo>
                <a:lnTo>
                  <a:pt x="0" y="2679192"/>
                </a:lnTo>
                <a:lnTo>
                  <a:pt x="0" y="3014472"/>
                </a:lnTo>
                <a:lnTo>
                  <a:pt x="0" y="3348990"/>
                </a:lnTo>
              </a:path>
            </a:pathLst>
          </a:custGeom>
          <a:ln w="28575">
            <a:solidFill>
              <a:srgbClr val="000000"/>
            </a:solidFill>
          </a:ln>
        </p:spPr>
        <p:txBody>
          <a:bodyPr wrap="square" lIns="0" tIns="0" rIns="0" bIns="0" rtlCol="0">
            <a:noAutofit/>
          </a:bodyPr>
          <a:lstStyle/>
          <a:p>
            <a:endParaRPr/>
          </a:p>
        </p:txBody>
      </p:sp>
      <p:sp>
        <p:nvSpPr>
          <p:cNvPr id="65" name="object 65"/>
          <p:cNvSpPr txBox="1"/>
          <p:nvPr/>
        </p:nvSpPr>
        <p:spPr>
          <a:xfrm>
            <a:off x="1783675" y="732694"/>
            <a:ext cx="7395494"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Penerapan Algoritma Postfix</a:t>
            </a:r>
            <a:endParaRPr sz="4200" dirty="0">
              <a:latin typeface="Arial"/>
              <a:cs typeface="Arial"/>
            </a:endParaRPr>
          </a:p>
        </p:txBody>
      </p:sp>
      <p:sp>
        <p:nvSpPr>
          <p:cNvPr id="64" name="object 64"/>
          <p:cNvSpPr txBox="1"/>
          <p:nvPr/>
        </p:nvSpPr>
        <p:spPr>
          <a:xfrm>
            <a:off x="689102" y="1681892"/>
            <a:ext cx="308254"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Q</a:t>
            </a:r>
            <a:endParaRPr sz="2400">
              <a:latin typeface="Arial"/>
              <a:cs typeface="Arial"/>
            </a:endParaRPr>
          </a:p>
        </p:txBody>
      </p:sp>
      <p:sp>
        <p:nvSpPr>
          <p:cNvPr id="63" name="object 63"/>
          <p:cNvSpPr txBox="1"/>
          <p:nvPr/>
        </p:nvSpPr>
        <p:spPr>
          <a:xfrm>
            <a:off x="1010483" y="1681892"/>
            <a:ext cx="249123"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62" name="object 62"/>
          <p:cNvSpPr txBox="1"/>
          <p:nvPr/>
        </p:nvSpPr>
        <p:spPr>
          <a:xfrm>
            <a:off x="1272733" y="1681892"/>
            <a:ext cx="274421"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a:t>
            </a:r>
            <a:endParaRPr sz="2400">
              <a:latin typeface="Arial"/>
              <a:cs typeface="Arial"/>
            </a:endParaRPr>
          </a:p>
        </p:txBody>
      </p:sp>
      <p:sp>
        <p:nvSpPr>
          <p:cNvPr id="61" name="object 61"/>
          <p:cNvSpPr txBox="1"/>
          <p:nvPr/>
        </p:nvSpPr>
        <p:spPr>
          <a:xfrm>
            <a:off x="1560281" y="1681892"/>
            <a:ext cx="249123"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60" name="object 60"/>
          <p:cNvSpPr txBox="1"/>
          <p:nvPr/>
        </p:nvSpPr>
        <p:spPr>
          <a:xfrm>
            <a:off x="1822531" y="1681892"/>
            <a:ext cx="375859"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(B</a:t>
            </a:r>
            <a:endParaRPr sz="2400">
              <a:latin typeface="Arial"/>
              <a:cs typeface="Arial"/>
            </a:endParaRPr>
          </a:p>
        </p:txBody>
      </p:sp>
      <p:sp>
        <p:nvSpPr>
          <p:cNvPr id="59" name="object 59"/>
          <p:cNvSpPr txBox="1"/>
          <p:nvPr/>
        </p:nvSpPr>
        <p:spPr>
          <a:xfrm>
            <a:off x="2211547" y="1681892"/>
            <a:ext cx="189687"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58" name="object 58"/>
          <p:cNvSpPr txBox="1"/>
          <p:nvPr/>
        </p:nvSpPr>
        <p:spPr>
          <a:xfrm>
            <a:off x="2414361" y="1681892"/>
            <a:ext cx="291185"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C</a:t>
            </a:r>
            <a:endParaRPr sz="2400">
              <a:latin typeface="Arial"/>
              <a:cs typeface="Arial"/>
            </a:endParaRPr>
          </a:p>
        </p:txBody>
      </p:sp>
      <p:sp>
        <p:nvSpPr>
          <p:cNvPr id="57" name="object 57"/>
          <p:cNvSpPr txBox="1"/>
          <p:nvPr/>
        </p:nvSpPr>
        <p:spPr>
          <a:xfrm>
            <a:off x="2718673" y="1681892"/>
            <a:ext cx="240588"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56" name="object 56"/>
          <p:cNvSpPr txBox="1"/>
          <p:nvPr/>
        </p:nvSpPr>
        <p:spPr>
          <a:xfrm>
            <a:off x="2972389" y="1681892"/>
            <a:ext cx="392623"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(D</a:t>
            </a:r>
            <a:endParaRPr sz="2400">
              <a:latin typeface="Arial"/>
              <a:cs typeface="Arial"/>
            </a:endParaRPr>
          </a:p>
        </p:txBody>
      </p:sp>
      <p:sp>
        <p:nvSpPr>
          <p:cNvPr id="55" name="object 55"/>
          <p:cNvSpPr txBox="1"/>
          <p:nvPr/>
        </p:nvSpPr>
        <p:spPr>
          <a:xfrm>
            <a:off x="3378169" y="1681892"/>
            <a:ext cx="155854"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54" name="object 54"/>
          <p:cNvSpPr txBox="1"/>
          <p:nvPr/>
        </p:nvSpPr>
        <p:spPr>
          <a:xfrm>
            <a:off x="3547150" y="1681892"/>
            <a:ext cx="274421"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E</a:t>
            </a:r>
            <a:endParaRPr sz="2400">
              <a:latin typeface="Arial"/>
              <a:cs typeface="Arial"/>
            </a:endParaRPr>
          </a:p>
        </p:txBody>
      </p:sp>
      <p:sp>
        <p:nvSpPr>
          <p:cNvPr id="53" name="object 53"/>
          <p:cNvSpPr txBox="1"/>
          <p:nvPr/>
        </p:nvSpPr>
        <p:spPr>
          <a:xfrm>
            <a:off x="3834698" y="1681892"/>
            <a:ext cx="214071"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52" name="object 52"/>
          <p:cNvSpPr txBox="1"/>
          <p:nvPr/>
        </p:nvSpPr>
        <p:spPr>
          <a:xfrm>
            <a:off x="4061896" y="1681892"/>
            <a:ext cx="358790"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F)</a:t>
            </a:r>
            <a:endParaRPr sz="2400">
              <a:latin typeface="Arial"/>
              <a:cs typeface="Arial"/>
            </a:endParaRPr>
          </a:p>
        </p:txBody>
      </p:sp>
      <p:sp>
        <p:nvSpPr>
          <p:cNvPr id="51" name="object 51"/>
          <p:cNvSpPr txBox="1"/>
          <p:nvPr/>
        </p:nvSpPr>
        <p:spPr>
          <a:xfrm>
            <a:off x="4433844" y="1681892"/>
            <a:ext cx="189687"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50" name="object 50"/>
          <p:cNvSpPr txBox="1"/>
          <p:nvPr/>
        </p:nvSpPr>
        <p:spPr>
          <a:xfrm>
            <a:off x="4636658" y="1681892"/>
            <a:ext cx="409691"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G)</a:t>
            </a:r>
            <a:endParaRPr sz="2400">
              <a:latin typeface="Arial"/>
              <a:cs typeface="Arial"/>
            </a:endParaRPr>
          </a:p>
        </p:txBody>
      </p:sp>
      <p:sp>
        <p:nvSpPr>
          <p:cNvPr id="49" name="object 49"/>
          <p:cNvSpPr txBox="1"/>
          <p:nvPr/>
        </p:nvSpPr>
        <p:spPr>
          <a:xfrm>
            <a:off x="5059507" y="1681892"/>
            <a:ext cx="189687"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48" name="object 48"/>
          <p:cNvSpPr txBox="1"/>
          <p:nvPr/>
        </p:nvSpPr>
        <p:spPr>
          <a:xfrm>
            <a:off x="5262321" y="1681892"/>
            <a:ext cx="291185"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H</a:t>
            </a:r>
            <a:endParaRPr sz="2400">
              <a:latin typeface="Arial"/>
              <a:cs typeface="Arial"/>
            </a:endParaRPr>
          </a:p>
        </p:txBody>
      </p:sp>
      <p:sp>
        <p:nvSpPr>
          <p:cNvPr id="45" name="object 45"/>
          <p:cNvSpPr txBox="1"/>
          <p:nvPr/>
        </p:nvSpPr>
        <p:spPr>
          <a:xfrm>
            <a:off x="533400" y="2133600"/>
            <a:ext cx="838199" cy="335279"/>
          </a:xfrm>
          <a:prstGeom prst="rect">
            <a:avLst/>
          </a:prstGeom>
        </p:spPr>
        <p:txBody>
          <a:bodyPr wrap="square" lIns="0" tIns="0" rIns="0" bIns="0" rtlCol="0">
            <a:noAutofit/>
          </a:bodyPr>
          <a:lstStyle/>
          <a:p>
            <a:pPr marL="25400">
              <a:lnSpc>
                <a:spcPts val="1000"/>
              </a:lnSpc>
            </a:pPr>
            <a:endParaRPr sz="1000"/>
          </a:p>
        </p:txBody>
      </p:sp>
      <p:sp>
        <p:nvSpPr>
          <p:cNvPr id="44" name="object 44"/>
          <p:cNvSpPr txBox="1"/>
          <p:nvPr/>
        </p:nvSpPr>
        <p:spPr>
          <a:xfrm>
            <a:off x="1371600" y="2133600"/>
            <a:ext cx="914400" cy="335279"/>
          </a:xfrm>
          <a:prstGeom prst="rect">
            <a:avLst/>
          </a:prstGeom>
        </p:spPr>
        <p:txBody>
          <a:bodyPr wrap="square" lIns="0" tIns="0" rIns="0" bIns="0" rtlCol="0">
            <a:noAutofit/>
          </a:bodyPr>
          <a:lstStyle/>
          <a:p>
            <a:pPr marL="92201">
              <a:lnSpc>
                <a:spcPct val="95825"/>
              </a:lnSpc>
              <a:spcBef>
                <a:spcPts val="425"/>
              </a:spcBef>
            </a:pPr>
            <a:r>
              <a:rPr sz="1600" spc="0" dirty="0">
                <a:latin typeface="Arial"/>
                <a:cs typeface="Arial"/>
              </a:rPr>
              <a:t>Q</a:t>
            </a:r>
            <a:endParaRPr sz="1600">
              <a:latin typeface="Arial"/>
              <a:cs typeface="Arial"/>
            </a:endParaRPr>
          </a:p>
        </p:txBody>
      </p:sp>
      <p:sp>
        <p:nvSpPr>
          <p:cNvPr id="43" name="object 43"/>
          <p:cNvSpPr txBox="1"/>
          <p:nvPr/>
        </p:nvSpPr>
        <p:spPr>
          <a:xfrm>
            <a:off x="2286000" y="2133600"/>
            <a:ext cx="2971800" cy="335279"/>
          </a:xfrm>
          <a:prstGeom prst="rect">
            <a:avLst/>
          </a:prstGeom>
        </p:spPr>
        <p:txBody>
          <a:bodyPr wrap="square" lIns="0" tIns="0" rIns="0" bIns="0" rtlCol="0">
            <a:noAutofit/>
          </a:bodyPr>
          <a:lstStyle/>
          <a:p>
            <a:pPr marL="92124">
              <a:lnSpc>
                <a:spcPct val="95825"/>
              </a:lnSpc>
              <a:spcBef>
                <a:spcPts val="425"/>
              </a:spcBef>
            </a:pPr>
            <a:r>
              <a:rPr sz="1600" spc="-4" dirty="0">
                <a:latin typeface="Arial"/>
                <a:cs typeface="Arial"/>
              </a:rPr>
              <a:t>STACK</a:t>
            </a:r>
            <a:endParaRPr sz="1600">
              <a:latin typeface="Arial"/>
              <a:cs typeface="Arial"/>
            </a:endParaRPr>
          </a:p>
        </p:txBody>
      </p:sp>
      <p:sp>
        <p:nvSpPr>
          <p:cNvPr id="42" name="object 42"/>
          <p:cNvSpPr txBox="1"/>
          <p:nvPr/>
        </p:nvSpPr>
        <p:spPr>
          <a:xfrm>
            <a:off x="5257800" y="2133600"/>
            <a:ext cx="3276600" cy="335279"/>
          </a:xfrm>
          <a:prstGeom prst="rect">
            <a:avLst/>
          </a:prstGeom>
        </p:spPr>
        <p:txBody>
          <a:bodyPr wrap="square" lIns="0" tIns="0" rIns="0" bIns="0" rtlCol="0">
            <a:noAutofit/>
          </a:bodyPr>
          <a:lstStyle/>
          <a:p>
            <a:pPr marL="92176">
              <a:lnSpc>
                <a:spcPct val="95825"/>
              </a:lnSpc>
              <a:spcBef>
                <a:spcPts val="425"/>
              </a:spcBef>
            </a:pPr>
            <a:r>
              <a:rPr sz="1600" spc="0" dirty="0">
                <a:latin typeface="Arial"/>
                <a:cs typeface="Arial"/>
              </a:rPr>
              <a:t>POSTFIX</a:t>
            </a:r>
            <a:endParaRPr sz="1600">
              <a:latin typeface="Arial"/>
              <a:cs typeface="Arial"/>
            </a:endParaRPr>
          </a:p>
        </p:txBody>
      </p:sp>
      <p:sp>
        <p:nvSpPr>
          <p:cNvPr id="41" name="object 41"/>
          <p:cNvSpPr txBox="1"/>
          <p:nvPr/>
        </p:nvSpPr>
        <p:spPr>
          <a:xfrm>
            <a:off x="533400" y="2468879"/>
            <a:ext cx="838199" cy="334518"/>
          </a:xfrm>
          <a:prstGeom prst="rect">
            <a:avLst/>
          </a:prstGeom>
        </p:spPr>
        <p:txBody>
          <a:bodyPr wrap="square" lIns="0" tIns="0" rIns="0" bIns="0" rtlCol="0">
            <a:noAutofit/>
          </a:bodyPr>
          <a:lstStyle/>
          <a:p>
            <a:pPr marL="25400">
              <a:lnSpc>
                <a:spcPts val="1000"/>
              </a:lnSpc>
            </a:pPr>
            <a:endParaRPr sz="1000"/>
          </a:p>
        </p:txBody>
      </p:sp>
      <p:sp>
        <p:nvSpPr>
          <p:cNvPr id="40" name="object 40"/>
          <p:cNvSpPr txBox="1"/>
          <p:nvPr/>
        </p:nvSpPr>
        <p:spPr>
          <a:xfrm>
            <a:off x="1371600" y="2468879"/>
            <a:ext cx="914400" cy="334518"/>
          </a:xfrm>
          <a:prstGeom prst="rect">
            <a:avLst/>
          </a:prstGeom>
        </p:spPr>
        <p:txBody>
          <a:bodyPr wrap="square" lIns="0" tIns="0" rIns="0" bIns="0" rtlCol="0">
            <a:noAutofit/>
          </a:bodyPr>
          <a:lstStyle/>
          <a:p>
            <a:pPr marL="25400">
              <a:lnSpc>
                <a:spcPts val="1000"/>
              </a:lnSpc>
            </a:pPr>
            <a:endParaRPr sz="1000"/>
          </a:p>
        </p:txBody>
      </p:sp>
      <p:sp>
        <p:nvSpPr>
          <p:cNvPr id="39" name="object 39"/>
          <p:cNvSpPr txBox="1"/>
          <p:nvPr/>
        </p:nvSpPr>
        <p:spPr>
          <a:xfrm>
            <a:off x="2286000" y="2468879"/>
            <a:ext cx="2971800" cy="334518"/>
          </a:xfrm>
          <a:prstGeom prst="rect">
            <a:avLst/>
          </a:prstGeom>
        </p:spPr>
        <p:txBody>
          <a:bodyPr wrap="square" lIns="0" tIns="0" rIns="0" bIns="0" rtlCol="0">
            <a:noAutofit/>
          </a:bodyPr>
          <a:lstStyle/>
          <a:p>
            <a:pPr marL="92124">
              <a:lnSpc>
                <a:spcPct val="95825"/>
              </a:lnSpc>
              <a:spcBef>
                <a:spcPts val="425"/>
              </a:spcBef>
            </a:pPr>
            <a:r>
              <a:rPr sz="1600" spc="0" dirty="0">
                <a:latin typeface="Arial"/>
                <a:cs typeface="Arial"/>
              </a:rPr>
              <a:t>(</a:t>
            </a:r>
            <a:endParaRPr sz="1600">
              <a:latin typeface="Arial"/>
              <a:cs typeface="Arial"/>
            </a:endParaRPr>
          </a:p>
        </p:txBody>
      </p:sp>
      <p:sp>
        <p:nvSpPr>
          <p:cNvPr id="38" name="object 38"/>
          <p:cNvSpPr txBox="1"/>
          <p:nvPr/>
        </p:nvSpPr>
        <p:spPr>
          <a:xfrm>
            <a:off x="5257800" y="2468879"/>
            <a:ext cx="3276600" cy="334518"/>
          </a:xfrm>
          <a:prstGeom prst="rect">
            <a:avLst/>
          </a:prstGeom>
        </p:spPr>
        <p:txBody>
          <a:bodyPr wrap="square" lIns="0" tIns="0" rIns="0" bIns="0" rtlCol="0">
            <a:noAutofit/>
          </a:bodyPr>
          <a:lstStyle/>
          <a:p>
            <a:pPr marL="25400">
              <a:lnSpc>
                <a:spcPts val="1000"/>
              </a:lnSpc>
            </a:pPr>
            <a:endParaRPr sz="1000"/>
          </a:p>
        </p:txBody>
      </p:sp>
      <p:sp>
        <p:nvSpPr>
          <p:cNvPr id="37" name="object 37"/>
          <p:cNvSpPr txBox="1"/>
          <p:nvPr/>
        </p:nvSpPr>
        <p:spPr>
          <a:xfrm>
            <a:off x="533400" y="2803398"/>
            <a:ext cx="838199" cy="335279"/>
          </a:xfrm>
          <a:prstGeom prst="rect">
            <a:avLst/>
          </a:prstGeom>
        </p:spPr>
        <p:txBody>
          <a:bodyPr wrap="square" lIns="0" tIns="0" rIns="0" bIns="0" rtlCol="0">
            <a:noAutofit/>
          </a:bodyPr>
          <a:lstStyle/>
          <a:p>
            <a:pPr marL="92171">
              <a:lnSpc>
                <a:spcPct val="95825"/>
              </a:lnSpc>
              <a:spcBef>
                <a:spcPts val="425"/>
              </a:spcBef>
            </a:pPr>
            <a:r>
              <a:rPr sz="1600" spc="0" dirty="0">
                <a:latin typeface="Arial"/>
                <a:cs typeface="Arial"/>
              </a:rPr>
              <a:t>1</a:t>
            </a:r>
            <a:endParaRPr sz="1600">
              <a:latin typeface="Arial"/>
              <a:cs typeface="Arial"/>
            </a:endParaRPr>
          </a:p>
        </p:txBody>
      </p:sp>
      <p:sp>
        <p:nvSpPr>
          <p:cNvPr id="36" name="object 36"/>
          <p:cNvSpPr txBox="1"/>
          <p:nvPr/>
        </p:nvSpPr>
        <p:spPr>
          <a:xfrm>
            <a:off x="1371600" y="2803398"/>
            <a:ext cx="914400" cy="335279"/>
          </a:xfrm>
          <a:prstGeom prst="rect">
            <a:avLst/>
          </a:prstGeom>
        </p:spPr>
        <p:txBody>
          <a:bodyPr wrap="square" lIns="0" tIns="0" rIns="0" bIns="0" rtlCol="0">
            <a:noAutofit/>
          </a:bodyPr>
          <a:lstStyle/>
          <a:p>
            <a:pPr marL="92202">
              <a:lnSpc>
                <a:spcPct val="95825"/>
              </a:lnSpc>
              <a:spcBef>
                <a:spcPts val="425"/>
              </a:spcBef>
            </a:pPr>
            <a:r>
              <a:rPr sz="1600" spc="0" dirty="0">
                <a:latin typeface="Arial"/>
                <a:cs typeface="Arial"/>
              </a:rPr>
              <a:t>A</a:t>
            </a:r>
            <a:endParaRPr sz="1600">
              <a:latin typeface="Arial"/>
              <a:cs typeface="Arial"/>
            </a:endParaRPr>
          </a:p>
        </p:txBody>
      </p:sp>
      <p:sp>
        <p:nvSpPr>
          <p:cNvPr id="35" name="object 35"/>
          <p:cNvSpPr txBox="1"/>
          <p:nvPr/>
        </p:nvSpPr>
        <p:spPr>
          <a:xfrm>
            <a:off x="2286000" y="2803398"/>
            <a:ext cx="2971800" cy="335279"/>
          </a:xfrm>
          <a:prstGeom prst="rect">
            <a:avLst/>
          </a:prstGeom>
        </p:spPr>
        <p:txBody>
          <a:bodyPr wrap="square" lIns="0" tIns="0" rIns="0" bIns="0" rtlCol="0">
            <a:noAutofit/>
          </a:bodyPr>
          <a:lstStyle/>
          <a:p>
            <a:pPr marL="92124">
              <a:lnSpc>
                <a:spcPct val="95825"/>
              </a:lnSpc>
              <a:spcBef>
                <a:spcPts val="425"/>
              </a:spcBef>
            </a:pPr>
            <a:r>
              <a:rPr sz="1600" spc="0" dirty="0">
                <a:latin typeface="Arial"/>
                <a:cs typeface="Arial"/>
              </a:rPr>
              <a:t>(</a:t>
            </a:r>
            <a:endParaRPr sz="1600">
              <a:latin typeface="Arial"/>
              <a:cs typeface="Arial"/>
            </a:endParaRPr>
          </a:p>
        </p:txBody>
      </p:sp>
      <p:sp>
        <p:nvSpPr>
          <p:cNvPr id="34" name="object 34"/>
          <p:cNvSpPr txBox="1"/>
          <p:nvPr/>
        </p:nvSpPr>
        <p:spPr>
          <a:xfrm>
            <a:off x="5257800" y="2803398"/>
            <a:ext cx="3276600" cy="335279"/>
          </a:xfrm>
          <a:prstGeom prst="rect">
            <a:avLst/>
          </a:prstGeom>
        </p:spPr>
        <p:txBody>
          <a:bodyPr wrap="square" lIns="0" tIns="0" rIns="0" bIns="0" rtlCol="0">
            <a:noAutofit/>
          </a:bodyPr>
          <a:lstStyle/>
          <a:p>
            <a:pPr marL="92176">
              <a:lnSpc>
                <a:spcPct val="95825"/>
              </a:lnSpc>
              <a:spcBef>
                <a:spcPts val="425"/>
              </a:spcBef>
            </a:pPr>
            <a:r>
              <a:rPr sz="1600" spc="0" dirty="0">
                <a:latin typeface="Arial"/>
                <a:cs typeface="Arial"/>
              </a:rPr>
              <a:t>A</a:t>
            </a:r>
            <a:endParaRPr sz="1600">
              <a:latin typeface="Arial"/>
              <a:cs typeface="Arial"/>
            </a:endParaRPr>
          </a:p>
        </p:txBody>
      </p:sp>
      <p:sp>
        <p:nvSpPr>
          <p:cNvPr id="33" name="object 33"/>
          <p:cNvSpPr txBox="1"/>
          <p:nvPr/>
        </p:nvSpPr>
        <p:spPr>
          <a:xfrm>
            <a:off x="533400" y="3138677"/>
            <a:ext cx="838199" cy="334517"/>
          </a:xfrm>
          <a:prstGeom prst="rect">
            <a:avLst/>
          </a:prstGeom>
        </p:spPr>
        <p:txBody>
          <a:bodyPr wrap="square" lIns="0" tIns="0" rIns="0" bIns="0" rtlCol="0">
            <a:noAutofit/>
          </a:bodyPr>
          <a:lstStyle/>
          <a:p>
            <a:pPr marL="92171">
              <a:lnSpc>
                <a:spcPct val="95825"/>
              </a:lnSpc>
              <a:spcBef>
                <a:spcPts val="425"/>
              </a:spcBef>
            </a:pPr>
            <a:r>
              <a:rPr sz="1600" spc="0" dirty="0">
                <a:latin typeface="Arial"/>
                <a:cs typeface="Arial"/>
              </a:rPr>
              <a:t>2</a:t>
            </a:r>
            <a:endParaRPr sz="1600">
              <a:latin typeface="Arial"/>
              <a:cs typeface="Arial"/>
            </a:endParaRPr>
          </a:p>
        </p:txBody>
      </p:sp>
      <p:sp>
        <p:nvSpPr>
          <p:cNvPr id="32" name="object 32"/>
          <p:cNvSpPr txBox="1"/>
          <p:nvPr/>
        </p:nvSpPr>
        <p:spPr>
          <a:xfrm>
            <a:off x="1371600" y="3138677"/>
            <a:ext cx="914400" cy="334517"/>
          </a:xfrm>
          <a:prstGeom prst="rect">
            <a:avLst/>
          </a:prstGeom>
        </p:spPr>
        <p:txBody>
          <a:bodyPr wrap="square" lIns="0" tIns="0" rIns="0" bIns="0" rtlCol="0">
            <a:noAutofit/>
          </a:bodyPr>
          <a:lstStyle/>
          <a:p>
            <a:pPr marL="92201">
              <a:lnSpc>
                <a:spcPct val="95825"/>
              </a:lnSpc>
              <a:spcBef>
                <a:spcPts val="425"/>
              </a:spcBef>
            </a:pPr>
            <a:r>
              <a:rPr sz="1600" spc="0" dirty="0">
                <a:latin typeface="Arial"/>
                <a:cs typeface="Arial"/>
              </a:rPr>
              <a:t>+</a:t>
            </a:r>
            <a:endParaRPr sz="1600">
              <a:latin typeface="Arial"/>
              <a:cs typeface="Arial"/>
            </a:endParaRPr>
          </a:p>
        </p:txBody>
      </p:sp>
      <p:sp>
        <p:nvSpPr>
          <p:cNvPr id="31" name="object 31"/>
          <p:cNvSpPr txBox="1"/>
          <p:nvPr/>
        </p:nvSpPr>
        <p:spPr>
          <a:xfrm>
            <a:off x="2286000" y="3138677"/>
            <a:ext cx="2971800" cy="334517"/>
          </a:xfrm>
          <a:prstGeom prst="rect">
            <a:avLst/>
          </a:prstGeom>
        </p:spPr>
        <p:txBody>
          <a:bodyPr wrap="square" lIns="0" tIns="0" rIns="0" bIns="0" rtlCol="0">
            <a:noAutofit/>
          </a:bodyPr>
          <a:lstStyle/>
          <a:p>
            <a:pPr marL="92124">
              <a:lnSpc>
                <a:spcPct val="95825"/>
              </a:lnSpc>
              <a:spcBef>
                <a:spcPts val="425"/>
              </a:spcBef>
            </a:pPr>
            <a:r>
              <a:rPr sz="1600" spc="0" dirty="0">
                <a:latin typeface="Arial"/>
                <a:cs typeface="Arial"/>
              </a:rPr>
              <a:t>(+</a:t>
            </a:r>
            <a:endParaRPr sz="1600">
              <a:latin typeface="Arial"/>
              <a:cs typeface="Arial"/>
            </a:endParaRPr>
          </a:p>
        </p:txBody>
      </p:sp>
      <p:sp>
        <p:nvSpPr>
          <p:cNvPr id="30" name="object 30"/>
          <p:cNvSpPr txBox="1"/>
          <p:nvPr/>
        </p:nvSpPr>
        <p:spPr>
          <a:xfrm>
            <a:off x="5257800" y="3138677"/>
            <a:ext cx="3276600" cy="334517"/>
          </a:xfrm>
          <a:prstGeom prst="rect">
            <a:avLst/>
          </a:prstGeom>
        </p:spPr>
        <p:txBody>
          <a:bodyPr wrap="square" lIns="0" tIns="0" rIns="0" bIns="0" rtlCol="0">
            <a:noAutofit/>
          </a:bodyPr>
          <a:lstStyle/>
          <a:p>
            <a:pPr marL="92176">
              <a:lnSpc>
                <a:spcPct val="95825"/>
              </a:lnSpc>
              <a:spcBef>
                <a:spcPts val="425"/>
              </a:spcBef>
            </a:pPr>
            <a:r>
              <a:rPr sz="1600" spc="0" dirty="0">
                <a:latin typeface="Arial"/>
                <a:cs typeface="Arial"/>
              </a:rPr>
              <a:t>A</a:t>
            </a:r>
            <a:endParaRPr sz="1600">
              <a:latin typeface="Arial"/>
              <a:cs typeface="Arial"/>
            </a:endParaRPr>
          </a:p>
        </p:txBody>
      </p:sp>
      <p:sp>
        <p:nvSpPr>
          <p:cNvPr id="29" name="object 29"/>
          <p:cNvSpPr txBox="1"/>
          <p:nvPr/>
        </p:nvSpPr>
        <p:spPr>
          <a:xfrm>
            <a:off x="533400" y="3473195"/>
            <a:ext cx="838199" cy="335280"/>
          </a:xfrm>
          <a:prstGeom prst="rect">
            <a:avLst/>
          </a:prstGeom>
        </p:spPr>
        <p:txBody>
          <a:bodyPr wrap="square" lIns="0" tIns="0" rIns="0" bIns="0" rtlCol="0">
            <a:noAutofit/>
          </a:bodyPr>
          <a:lstStyle/>
          <a:p>
            <a:pPr marL="92171">
              <a:lnSpc>
                <a:spcPct val="95825"/>
              </a:lnSpc>
              <a:spcBef>
                <a:spcPts val="430"/>
              </a:spcBef>
            </a:pPr>
            <a:r>
              <a:rPr sz="1600" spc="0" dirty="0">
                <a:latin typeface="Arial"/>
                <a:cs typeface="Arial"/>
              </a:rPr>
              <a:t>3</a:t>
            </a:r>
            <a:endParaRPr sz="1600">
              <a:latin typeface="Arial"/>
              <a:cs typeface="Arial"/>
            </a:endParaRPr>
          </a:p>
        </p:txBody>
      </p:sp>
      <p:sp>
        <p:nvSpPr>
          <p:cNvPr id="28" name="object 28"/>
          <p:cNvSpPr txBox="1"/>
          <p:nvPr/>
        </p:nvSpPr>
        <p:spPr>
          <a:xfrm>
            <a:off x="1371600" y="3473195"/>
            <a:ext cx="914400" cy="335280"/>
          </a:xfrm>
          <a:prstGeom prst="rect">
            <a:avLst/>
          </a:prstGeom>
        </p:spPr>
        <p:txBody>
          <a:bodyPr wrap="square" lIns="0" tIns="0" rIns="0" bIns="0" rtlCol="0">
            <a:noAutofit/>
          </a:bodyPr>
          <a:lstStyle/>
          <a:p>
            <a:pPr marL="92201">
              <a:lnSpc>
                <a:spcPct val="95825"/>
              </a:lnSpc>
              <a:spcBef>
                <a:spcPts val="430"/>
              </a:spcBef>
            </a:pPr>
            <a:r>
              <a:rPr sz="1600" spc="0" dirty="0">
                <a:latin typeface="Arial"/>
                <a:cs typeface="Arial"/>
              </a:rPr>
              <a:t>(</a:t>
            </a:r>
            <a:endParaRPr sz="1600">
              <a:latin typeface="Arial"/>
              <a:cs typeface="Arial"/>
            </a:endParaRPr>
          </a:p>
        </p:txBody>
      </p:sp>
      <p:sp>
        <p:nvSpPr>
          <p:cNvPr id="27" name="object 27"/>
          <p:cNvSpPr txBox="1"/>
          <p:nvPr/>
        </p:nvSpPr>
        <p:spPr>
          <a:xfrm>
            <a:off x="2286000" y="3473195"/>
            <a:ext cx="2971800" cy="335280"/>
          </a:xfrm>
          <a:prstGeom prst="rect">
            <a:avLst/>
          </a:prstGeom>
        </p:spPr>
        <p:txBody>
          <a:bodyPr wrap="square" lIns="0" tIns="0" rIns="0" bIns="0" rtlCol="0">
            <a:noAutofit/>
          </a:bodyPr>
          <a:lstStyle/>
          <a:p>
            <a:pPr marL="92124">
              <a:lnSpc>
                <a:spcPct val="95825"/>
              </a:lnSpc>
              <a:spcBef>
                <a:spcPts val="430"/>
              </a:spcBef>
            </a:pPr>
            <a:r>
              <a:rPr sz="1600" spc="0" dirty="0">
                <a:latin typeface="Arial"/>
                <a:cs typeface="Arial"/>
              </a:rPr>
              <a:t>(+(</a:t>
            </a:r>
            <a:endParaRPr sz="1600">
              <a:latin typeface="Arial"/>
              <a:cs typeface="Arial"/>
            </a:endParaRPr>
          </a:p>
        </p:txBody>
      </p:sp>
      <p:sp>
        <p:nvSpPr>
          <p:cNvPr id="26" name="object 26"/>
          <p:cNvSpPr txBox="1"/>
          <p:nvPr/>
        </p:nvSpPr>
        <p:spPr>
          <a:xfrm>
            <a:off x="5257800" y="3473195"/>
            <a:ext cx="3276600" cy="335280"/>
          </a:xfrm>
          <a:prstGeom prst="rect">
            <a:avLst/>
          </a:prstGeom>
        </p:spPr>
        <p:txBody>
          <a:bodyPr wrap="square" lIns="0" tIns="0" rIns="0" bIns="0" rtlCol="0">
            <a:noAutofit/>
          </a:bodyPr>
          <a:lstStyle/>
          <a:p>
            <a:pPr marL="92176">
              <a:lnSpc>
                <a:spcPct val="95825"/>
              </a:lnSpc>
              <a:spcBef>
                <a:spcPts val="430"/>
              </a:spcBef>
            </a:pPr>
            <a:r>
              <a:rPr sz="1600" spc="0" dirty="0">
                <a:latin typeface="Arial"/>
                <a:cs typeface="Arial"/>
              </a:rPr>
              <a:t>A</a:t>
            </a:r>
            <a:endParaRPr sz="1600">
              <a:latin typeface="Arial"/>
              <a:cs typeface="Arial"/>
            </a:endParaRPr>
          </a:p>
        </p:txBody>
      </p:sp>
      <p:sp>
        <p:nvSpPr>
          <p:cNvPr id="25" name="object 25"/>
          <p:cNvSpPr txBox="1"/>
          <p:nvPr/>
        </p:nvSpPr>
        <p:spPr>
          <a:xfrm>
            <a:off x="533400" y="3808476"/>
            <a:ext cx="838199" cy="334517"/>
          </a:xfrm>
          <a:prstGeom prst="rect">
            <a:avLst/>
          </a:prstGeom>
        </p:spPr>
        <p:txBody>
          <a:bodyPr wrap="square" lIns="0" tIns="0" rIns="0" bIns="0" rtlCol="0">
            <a:noAutofit/>
          </a:bodyPr>
          <a:lstStyle/>
          <a:p>
            <a:pPr marL="92171">
              <a:lnSpc>
                <a:spcPct val="95825"/>
              </a:lnSpc>
              <a:spcBef>
                <a:spcPts val="425"/>
              </a:spcBef>
            </a:pPr>
            <a:r>
              <a:rPr sz="1600" spc="0" dirty="0">
                <a:latin typeface="Arial"/>
                <a:cs typeface="Arial"/>
              </a:rPr>
              <a:t>4</a:t>
            </a:r>
            <a:endParaRPr sz="1600">
              <a:latin typeface="Arial"/>
              <a:cs typeface="Arial"/>
            </a:endParaRPr>
          </a:p>
        </p:txBody>
      </p:sp>
      <p:sp>
        <p:nvSpPr>
          <p:cNvPr id="24" name="object 24"/>
          <p:cNvSpPr txBox="1"/>
          <p:nvPr/>
        </p:nvSpPr>
        <p:spPr>
          <a:xfrm>
            <a:off x="1371600" y="3808476"/>
            <a:ext cx="914400" cy="334517"/>
          </a:xfrm>
          <a:prstGeom prst="rect">
            <a:avLst/>
          </a:prstGeom>
        </p:spPr>
        <p:txBody>
          <a:bodyPr wrap="square" lIns="0" tIns="0" rIns="0" bIns="0" rtlCol="0">
            <a:noAutofit/>
          </a:bodyPr>
          <a:lstStyle/>
          <a:p>
            <a:pPr marL="92201">
              <a:lnSpc>
                <a:spcPct val="95825"/>
              </a:lnSpc>
              <a:spcBef>
                <a:spcPts val="425"/>
              </a:spcBef>
            </a:pPr>
            <a:r>
              <a:rPr sz="1600" spc="0" dirty="0">
                <a:latin typeface="Arial"/>
                <a:cs typeface="Arial"/>
              </a:rPr>
              <a:t>B</a:t>
            </a:r>
            <a:endParaRPr sz="1600">
              <a:latin typeface="Arial"/>
              <a:cs typeface="Arial"/>
            </a:endParaRPr>
          </a:p>
        </p:txBody>
      </p:sp>
      <p:sp>
        <p:nvSpPr>
          <p:cNvPr id="23" name="object 23"/>
          <p:cNvSpPr txBox="1"/>
          <p:nvPr/>
        </p:nvSpPr>
        <p:spPr>
          <a:xfrm>
            <a:off x="2286000" y="3808476"/>
            <a:ext cx="2971800" cy="334517"/>
          </a:xfrm>
          <a:prstGeom prst="rect">
            <a:avLst/>
          </a:prstGeom>
        </p:spPr>
        <p:txBody>
          <a:bodyPr wrap="square" lIns="0" tIns="0" rIns="0" bIns="0" rtlCol="0">
            <a:noAutofit/>
          </a:bodyPr>
          <a:lstStyle/>
          <a:p>
            <a:pPr marL="92124">
              <a:lnSpc>
                <a:spcPct val="95825"/>
              </a:lnSpc>
              <a:spcBef>
                <a:spcPts val="425"/>
              </a:spcBef>
            </a:pPr>
            <a:r>
              <a:rPr sz="1600" spc="0" dirty="0">
                <a:latin typeface="Arial"/>
                <a:cs typeface="Arial"/>
              </a:rPr>
              <a:t>(+(</a:t>
            </a:r>
            <a:endParaRPr sz="1600">
              <a:latin typeface="Arial"/>
              <a:cs typeface="Arial"/>
            </a:endParaRPr>
          </a:p>
        </p:txBody>
      </p:sp>
      <p:sp>
        <p:nvSpPr>
          <p:cNvPr id="22" name="object 22"/>
          <p:cNvSpPr txBox="1"/>
          <p:nvPr/>
        </p:nvSpPr>
        <p:spPr>
          <a:xfrm>
            <a:off x="5257800" y="3808476"/>
            <a:ext cx="3276600" cy="334517"/>
          </a:xfrm>
          <a:prstGeom prst="rect">
            <a:avLst/>
          </a:prstGeom>
        </p:spPr>
        <p:txBody>
          <a:bodyPr wrap="square" lIns="0" tIns="0" rIns="0" bIns="0" rtlCol="0">
            <a:noAutofit/>
          </a:bodyPr>
          <a:lstStyle/>
          <a:p>
            <a:pPr marL="92176">
              <a:lnSpc>
                <a:spcPct val="95825"/>
              </a:lnSpc>
              <a:spcBef>
                <a:spcPts val="425"/>
              </a:spcBef>
            </a:pPr>
            <a:r>
              <a:rPr sz="1600" spc="-4" dirty="0">
                <a:latin typeface="Arial"/>
                <a:cs typeface="Arial"/>
              </a:rPr>
              <a:t>AB</a:t>
            </a:r>
            <a:endParaRPr sz="1600">
              <a:latin typeface="Arial"/>
              <a:cs typeface="Arial"/>
            </a:endParaRPr>
          </a:p>
        </p:txBody>
      </p:sp>
      <p:sp>
        <p:nvSpPr>
          <p:cNvPr id="21" name="object 21"/>
          <p:cNvSpPr txBox="1"/>
          <p:nvPr/>
        </p:nvSpPr>
        <p:spPr>
          <a:xfrm>
            <a:off x="533400" y="4142994"/>
            <a:ext cx="838199" cy="335279"/>
          </a:xfrm>
          <a:prstGeom prst="rect">
            <a:avLst/>
          </a:prstGeom>
        </p:spPr>
        <p:txBody>
          <a:bodyPr wrap="square" lIns="0" tIns="0" rIns="0" bIns="0" rtlCol="0">
            <a:noAutofit/>
          </a:bodyPr>
          <a:lstStyle/>
          <a:p>
            <a:pPr marL="92171">
              <a:lnSpc>
                <a:spcPct val="95825"/>
              </a:lnSpc>
              <a:spcBef>
                <a:spcPts val="430"/>
              </a:spcBef>
            </a:pPr>
            <a:r>
              <a:rPr sz="1600" spc="0" dirty="0">
                <a:latin typeface="Arial"/>
                <a:cs typeface="Arial"/>
              </a:rPr>
              <a:t>5</a:t>
            </a:r>
            <a:endParaRPr sz="1600">
              <a:latin typeface="Arial"/>
              <a:cs typeface="Arial"/>
            </a:endParaRPr>
          </a:p>
        </p:txBody>
      </p:sp>
      <p:sp>
        <p:nvSpPr>
          <p:cNvPr id="20" name="object 20"/>
          <p:cNvSpPr txBox="1"/>
          <p:nvPr/>
        </p:nvSpPr>
        <p:spPr>
          <a:xfrm>
            <a:off x="1371600" y="4142994"/>
            <a:ext cx="914400" cy="335279"/>
          </a:xfrm>
          <a:prstGeom prst="rect">
            <a:avLst/>
          </a:prstGeom>
        </p:spPr>
        <p:txBody>
          <a:bodyPr wrap="square" lIns="0" tIns="0" rIns="0" bIns="0" rtlCol="0">
            <a:noAutofit/>
          </a:bodyPr>
          <a:lstStyle/>
          <a:p>
            <a:pPr marL="92201">
              <a:lnSpc>
                <a:spcPct val="95825"/>
              </a:lnSpc>
              <a:spcBef>
                <a:spcPts val="430"/>
              </a:spcBef>
            </a:pPr>
            <a:r>
              <a:rPr sz="1600" spc="0" dirty="0">
                <a:latin typeface="Arial"/>
                <a:cs typeface="Arial"/>
              </a:rPr>
              <a:t>*</a:t>
            </a:r>
            <a:endParaRPr sz="1600">
              <a:latin typeface="Arial"/>
              <a:cs typeface="Arial"/>
            </a:endParaRPr>
          </a:p>
        </p:txBody>
      </p:sp>
      <p:sp>
        <p:nvSpPr>
          <p:cNvPr id="19" name="object 19"/>
          <p:cNvSpPr txBox="1"/>
          <p:nvPr/>
        </p:nvSpPr>
        <p:spPr>
          <a:xfrm>
            <a:off x="2286000" y="4142994"/>
            <a:ext cx="2971800" cy="335279"/>
          </a:xfrm>
          <a:prstGeom prst="rect">
            <a:avLst/>
          </a:prstGeom>
        </p:spPr>
        <p:txBody>
          <a:bodyPr wrap="square" lIns="0" tIns="0" rIns="0" bIns="0" rtlCol="0">
            <a:noAutofit/>
          </a:bodyPr>
          <a:lstStyle/>
          <a:p>
            <a:pPr marL="92124">
              <a:lnSpc>
                <a:spcPct val="95825"/>
              </a:lnSpc>
              <a:spcBef>
                <a:spcPts val="430"/>
              </a:spcBef>
            </a:pPr>
            <a:r>
              <a:rPr sz="1600" spc="4" dirty="0">
                <a:latin typeface="Arial"/>
                <a:cs typeface="Arial"/>
              </a:rPr>
              <a:t>(+(*</a:t>
            </a:r>
            <a:endParaRPr sz="1600">
              <a:latin typeface="Arial"/>
              <a:cs typeface="Arial"/>
            </a:endParaRPr>
          </a:p>
        </p:txBody>
      </p:sp>
      <p:sp>
        <p:nvSpPr>
          <p:cNvPr id="18" name="object 18"/>
          <p:cNvSpPr txBox="1"/>
          <p:nvPr/>
        </p:nvSpPr>
        <p:spPr>
          <a:xfrm>
            <a:off x="5257800" y="4142994"/>
            <a:ext cx="3276600" cy="335279"/>
          </a:xfrm>
          <a:prstGeom prst="rect">
            <a:avLst/>
          </a:prstGeom>
        </p:spPr>
        <p:txBody>
          <a:bodyPr wrap="square" lIns="0" tIns="0" rIns="0" bIns="0" rtlCol="0">
            <a:noAutofit/>
          </a:bodyPr>
          <a:lstStyle/>
          <a:p>
            <a:pPr marL="92176">
              <a:lnSpc>
                <a:spcPct val="95825"/>
              </a:lnSpc>
              <a:spcBef>
                <a:spcPts val="430"/>
              </a:spcBef>
            </a:pPr>
            <a:r>
              <a:rPr sz="1600" spc="-4" dirty="0">
                <a:latin typeface="Arial"/>
                <a:cs typeface="Arial"/>
              </a:rPr>
              <a:t>AB</a:t>
            </a:r>
            <a:endParaRPr sz="1600">
              <a:latin typeface="Arial"/>
              <a:cs typeface="Arial"/>
            </a:endParaRPr>
          </a:p>
        </p:txBody>
      </p:sp>
      <p:sp>
        <p:nvSpPr>
          <p:cNvPr id="17" name="object 17"/>
          <p:cNvSpPr txBox="1"/>
          <p:nvPr/>
        </p:nvSpPr>
        <p:spPr>
          <a:xfrm>
            <a:off x="533400" y="4478273"/>
            <a:ext cx="838199" cy="335280"/>
          </a:xfrm>
          <a:prstGeom prst="rect">
            <a:avLst/>
          </a:prstGeom>
        </p:spPr>
        <p:txBody>
          <a:bodyPr wrap="square" lIns="0" tIns="0" rIns="0" bIns="0" rtlCol="0">
            <a:noAutofit/>
          </a:bodyPr>
          <a:lstStyle/>
          <a:p>
            <a:pPr marL="92171">
              <a:lnSpc>
                <a:spcPct val="95825"/>
              </a:lnSpc>
              <a:spcBef>
                <a:spcPts val="425"/>
              </a:spcBef>
            </a:pPr>
            <a:r>
              <a:rPr sz="1600" spc="0" dirty="0">
                <a:latin typeface="Arial"/>
                <a:cs typeface="Arial"/>
              </a:rPr>
              <a:t>6</a:t>
            </a:r>
            <a:endParaRPr sz="1600">
              <a:latin typeface="Arial"/>
              <a:cs typeface="Arial"/>
            </a:endParaRPr>
          </a:p>
        </p:txBody>
      </p:sp>
      <p:sp>
        <p:nvSpPr>
          <p:cNvPr id="16" name="object 16"/>
          <p:cNvSpPr txBox="1"/>
          <p:nvPr/>
        </p:nvSpPr>
        <p:spPr>
          <a:xfrm>
            <a:off x="1371600" y="4478273"/>
            <a:ext cx="914400" cy="335280"/>
          </a:xfrm>
          <a:prstGeom prst="rect">
            <a:avLst/>
          </a:prstGeom>
        </p:spPr>
        <p:txBody>
          <a:bodyPr wrap="square" lIns="0" tIns="0" rIns="0" bIns="0" rtlCol="0">
            <a:noAutofit/>
          </a:bodyPr>
          <a:lstStyle/>
          <a:p>
            <a:pPr marL="92201">
              <a:lnSpc>
                <a:spcPct val="95825"/>
              </a:lnSpc>
              <a:spcBef>
                <a:spcPts val="425"/>
              </a:spcBef>
            </a:pPr>
            <a:r>
              <a:rPr sz="1600" spc="0" dirty="0">
                <a:latin typeface="Arial"/>
                <a:cs typeface="Arial"/>
              </a:rPr>
              <a:t>C</a:t>
            </a:r>
            <a:endParaRPr sz="1600">
              <a:latin typeface="Arial"/>
              <a:cs typeface="Arial"/>
            </a:endParaRPr>
          </a:p>
        </p:txBody>
      </p:sp>
      <p:sp>
        <p:nvSpPr>
          <p:cNvPr id="15" name="object 15"/>
          <p:cNvSpPr txBox="1"/>
          <p:nvPr/>
        </p:nvSpPr>
        <p:spPr>
          <a:xfrm>
            <a:off x="2286000" y="4478273"/>
            <a:ext cx="2971800" cy="335280"/>
          </a:xfrm>
          <a:prstGeom prst="rect">
            <a:avLst/>
          </a:prstGeom>
        </p:spPr>
        <p:txBody>
          <a:bodyPr wrap="square" lIns="0" tIns="0" rIns="0" bIns="0" rtlCol="0">
            <a:noAutofit/>
          </a:bodyPr>
          <a:lstStyle/>
          <a:p>
            <a:pPr marL="92124">
              <a:lnSpc>
                <a:spcPct val="95825"/>
              </a:lnSpc>
              <a:spcBef>
                <a:spcPts val="425"/>
              </a:spcBef>
            </a:pPr>
            <a:r>
              <a:rPr sz="1600" spc="4" dirty="0">
                <a:latin typeface="Arial"/>
                <a:cs typeface="Arial"/>
              </a:rPr>
              <a:t>(+(*</a:t>
            </a:r>
            <a:endParaRPr sz="1600">
              <a:latin typeface="Arial"/>
              <a:cs typeface="Arial"/>
            </a:endParaRPr>
          </a:p>
        </p:txBody>
      </p:sp>
      <p:sp>
        <p:nvSpPr>
          <p:cNvPr id="14" name="object 14"/>
          <p:cNvSpPr txBox="1"/>
          <p:nvPr/>
        </p:nvSpPr>
        <p:spPr>
          <a:xfrm>
            <a:off x="5257800" y="4478273"/>
            <a:ext cx="3276600" cy="335280"/>
          </a:xfrm>
          <a:prstGeom prst="rect">
            <a:avLst/>
          </a:prstGeom>
        </p:spPr>
        <p:txBody>
          <a:bodyPr wrap="square" lIns="0" tIns="0" rIns="0" bIns="0" rtlCol="0">
            <a:noAutofit/>
          </a:bodyPr>
          <a:lstStyle/>
          <a:p>
            <a:pPr marL="92176">
              <a:lnSpc>
                <a:spcPct val="95825"/>
              </a:lnSpc>
              <a:spcBef>
                <a:spcPts val="425"/>
              </a:spcBef>
            </a:pPr>
            <a:r>
              <a:rPr sz="1600" spc="-4" dirty="0">
                <a:latin typeface="Arial"/>
                <a:cs typeface="Arial"/>
              </a:rPr>
              <a:t>ABC</a:t>
            </a:r>
            <a:endParaRPr sz="1600">
              <a:latin typeface="Arial"/>
              <a:cs typeface="Arial"/>
            </a:endParaRPr>
          </a:p>
        </p:txBody>
      </p:sp>
      <p:sp>
        <p:nvSpPr>
          <p:cNvPr id="13" name="object 13"/>
          <p:cNvSpPr txBox="1"/>
          <p:nvPr/>
        </p:nvSpPr>
        <p:spPr>
          <a:xfrm>
            <a:off x="533400" y="4813554"/>
            <a:ext cx="838199" cy="334517"/>
          </a:xfrm>
          <a:prstGeom prst="rect">
            <a:avLst/>
          </a:prstGeom>
        </p:spPr>
        <p:txBody>
          <a:bodyPr wrap="square" lIns="0" tIns="0" rIns="0" bIns="0" rtlCol="0">
            <a:noAutofit/>
          </a:bodyPr>
          <a:lstStyle/>
          <a:p>
            <a:pPr marL="92171">
              <a:lnSpc>
                <a:spcPct val="95825"/>
              </a:lnSpc>
              <a:spcBef>
                <a:spcPts val="425"/>
              </a:spcBef>
            </a:pPr>
            <a:r>
              <a:rPr sz="1600" spc="0" dirty="0">
                <a:latin typeface="Arial"/>
                <a:cs typeface="Arial"/>
              </a:rPr>
              <a:t>7</a:t>
            </a:r>
            <a:endParaRPr sz="1600">
              <a:latin typeface="Arial"/>
              <a:cs typeface="Arial"/>
            </a:endParaRPr>
          </a:p>
        </p:txBody>
      </p:sp>
      <p:sp>
        <p:nvSpPr>
          <p:cNvPr id="12" name="object 12"/>
          <p:cNvSpPr txBox="1"/>
          <p:nvPr/>
        </p:nvSpPr>
        <p:spPr>
          <a:xfrm>
            <a:off x="1371600" y="4813554"/>
            <a:ext cx="914400" cy="334517"/>
          </a:xfrm>
          <a:prstGeom prst="rect">
            <a:avLst/>
          </a:prstGeom>
        </p:spPr>
        <p:txBody>
          <a:bodyPr wrap="square" lIns="0" tIns="0" rIns="0" bIns="0" rtlCol="0">
            <a:noAutofit/>
          </a:bodyPr>
          <a:lstStyle/>
          <a:p>
            <a:pPr marL="92201">
              <a:lnSpc>
                <a:spcPct val="95825"/>
              </a:lnSpc>
              <a:spcBef>
                <a:spcPts val="425"/>
              </a:spcBef>
            </a:pPr>
            <a:r>
              <a:rPr sz="1600" spc="0" dirty="0">
                <a:latin typeface="Arial"/>
                <a:cs typeface="Arial"/>
              </a:rPr>
              <a:t>-</a:t>
            </a:r>
            <a:endParaRPr sz="1600">
              <a:latin typeface="Arial"/>
              <a:cs typeface="Arial"/>
            </a:endParaRPr>
          </a:p>
        </p:txBody>
      </p:sp>
      <p:sp>
        <p:nvSpPr>
          <p:cNvPr id="11" name="object 11"/>
          <p:cNvSpPr txBox="1"/>
          <p:nvPr/>
        </p:nvSpPr>
        <p:spPr>
          <a:xfrm>
            <a:off x="2286000" y="4813554"/>
            <a:ext cx="2971800" cy="334517"/>
          </a:xfrm>
          <a:prstGeom prst="rect">
            <a:avLst/>
          </a:prstGeom>
        </p:spPr>
        <p:txBody>
          <a:bodyPr wrap="square" lIns="0" tIns="0" rIns="0" bIns="0" rtlCol="0">
            <a:noAutofit/>
          </a:bodyPr>
          <a:lstStyle/>
          <a:p>
            <a:pPr marL="92124">
              <a:lnSpc>
                <a:spcPct val="95825"/>
              </a:lnSpc>
              <a:spcBef>
                <a:spcPts val="425"/>
              </a:spcBef>
            </a:pPr>
            <a:r>
              <a:rPr sz="1600" spc="4" dirty="0">
                <a:latin typeface="Arial"/>
                <a:cs typeface="Arial"/>
              </a:rPr>
              <a:t>(+(-</a:t>
            </a:r>
            <a:endParaRPr sz="1600">
              <a:latin typeface="Arial"/>
              <a:cs typeface="Arial"/>
            </a:endParaRPr>
          </a:p>
        </p:txBody>
      </p:sp>
      <p:sp>
        <p:nvSpPr>
          <p:cNvPr id="10" name="object 10"/>
          <p:cNvSpPr txBox="1"/>
          <p:nvPr/>
        </p:nvSpPr>
        <p:spPr>
          <a:xfrm>
            <a:off x="5257800" y="4813554"/>
            <a:ext cx="3276600" cy="334517"/>
          </a:xfrm>
          <a:prstGeom prst="rect">
            <a:avLst/>
          </a:prstGeom>
        </p:spPr>
        <p:txBody>
          <a:bodyPr wrap="square" lIns="0" tIns="0" rIns="0" bIns="0" rtlCol="0">
            <a:noAutofit/>
          </a:bodyPr>
          <a:lstStyle/>
          <a:p>
            <a:pPr marL="92176">
              <a:lnSpc>
                <a:spcPct val="95825"/>
              </a:lnSpc>
              <a:spcBef>
                <a:spcPts val="425"/>
              </a:spcBef>
            </a:pPr>
            <a:r>
              <a:rPr sz="1600" spc="-4" dirty="0">
                <a:latin typeface="Arial"/>
                <a:cs typeface="Arial"/>
              </a:rPr>
              <a:t>ABC*</a:t>
            </a:r>
            <a:endParaRPr sz="1600">
              <a:latin typeface="Arial"/>
              <a:cs typeface="Arial"/>
            </a:endParaRPr>
          </a:p>
        </p:txBody>
      </p:sp>
      <p:sp>
        <p:nvSpPr>
          <p:cNvPr id="9" name="object 9"/>
          <p:cNvSpPr txBox="1"/>
          <p:nvPr/>
        </p:nvSpPr>
        <p:spPr>
          <a:xfrm>
            <a:off x="533400" y="5148072"/>
            <a:ext cx="838199" cy="335279"/>
          </a:xfrm>
          <a:prstGeom prst="rect">
            <a:avLst/>
          </a:prstGeom>
        </p:spPr>
        <p:txBody>
          <a:bodyPr wrap="square" lIns="0" tIns="0" rIns="0" bIns="0" rtlCol="0">
            <a:noAutofit/>
          </a:bodyPr>
          <a:lstStyle/>
          <a:p>
            <a:pPr marL="92171">
              <a:lnSpc>
                <a:spcPct val="95825"/>
              </a:lnSpc>
              <a:spcBef>
                <a:spcPts val="430"/>
              </a:spcBef>
            </a:pPr>
            <a:r>
              <a:rPr sz="1600" spc="0" dirty="0">
                <a:latin typeface="Arial"/>
                <a:cs typeface="Arial"/>
              </a:rPr>
              <a:t>8</a:t>
            </a:r>
            <a:endParaRPr sz="1600">
              <a:latin typeface="Arial"/>
              <a:cs typeface="Arial"/>
            </a:endParaRPr>
          </a:p>
        </p:txBody>
      </p:sp>
      <p:sp>
        <p:nvSpPr>
          <p:cNvPr id="8" name="object 8"/>
          <p:cNvSpPr txBox="1"/>
          <p:nvPr/>
        </p:nvSpPr>
        <p:spPr>
          <a:xfrm>
            <a:off x="1371600" y="5148072"/>
            <a:ext cx="914400" cy="335279"/>
          </a:xfrm>
          <a:prstGeom prst="rect">
            <a:avLst/>
          </a:prstGeom>
        </p:spPr>
        <p:txBody>
          <a:bodyPr wrap="square" lIns="0" tIns="0" rIns="0" bIns="0" rtlCol="0">
            <a:noAutofit/>
          </a:bodyPr>
          <a:lstStyle/>
          <a:p>
            <a:pPr marL="92201">
              <a:lnSpc>
                <a:spcPct val="95825"/>
              </a:lnSpc>
              <a:spcBef>
                <a:spcPts val="430"/>
              </a:spcBef>
            </a:pPr>
            <a:r>
              <a:rPr sz="1600" spc="0" dirty="0">
                <a:latin typeface="Arial"/>
                <a:cs typeface="Arial"/>
              </a:rPr>
              <a:t>(</a:t>
            </a:r>
            <a:endParaRPr sz="1600">
              <a:latin typeface="Arial"/>
              <a:cs typeface="Arial"/>
            </a:endParaRPr>
          </a:p>
        </p:txBody>
      </p:sp>
      <p:sp>
        <p:nvSpPr>
          <p:cNvPr id="7" name="object 7"/>
          <p:cNvSpPr txBox="1"/>
          <p:nvPr/>
        </p:nvSpPr>
        <p:spPr>
          <a:xfrm>
            <a:off x="2286000" y="5148072"/>
            <a:ext cx="2971800" cy="335279"/>
          </a:xfrm>
          <a:prstGeom prst="rect">
            <a:avLst/>
          </a:prstGeom>
        </p:spPr>
        <p:txBody>
          <a:bodyPr wrap="square" lIns="0" tIns="0" rIns="0" bIns="0" rtlCol="0">
            <a:noAutofit/>
          </a:bodyPr>
          <a:lstStyle/>
          <a:p>
            <a:pPr marL="92124">
              <a:lnSpc>
                <a:spcPct val="95825"/>
              </a:lnSpc>
              <a:spcBef>
                <a:spcPts val="430"/>
              </a:spcBef>
            </a:pPr>
            <a:r>
              <a:rPr sz="1600" spc="4" dirty="0">
                <a:latin typeface="Arial"/>
                <a:cs typeface="Arial"/>
              </a:rPr>
              <a:t>(+(-(</a:t>
            </a:r>
            <a:endParaRPr sz="1600">
              <a:latin typeface="Arial"/>
              <a:cs typeface="Arial"/>
            </a:endParaRPr>
          </a:p>
        </p:txBody>
      </p:sp>
      <p:sp>
        <p:nvSpPr>
          <p:cNvPr id="6" name="object 6"/>
          <p:cNvSpPr txBox="1"/>
          <p:nvPr/>
        </p:nvSpPr>
        <p:spPr>
          <a:xfrm>
            <a:off x="5257800" y="5148072"/>
            <a:ext cx="3276600" cy="335279"/>
          </a:xfrm>
          <a:prstGeom prst="rect">
            <a:avLst/>
          </a:prstGeom>
        </p:spPr>
        <p:txBody>
          <a:bodyPr wrap="square" lIns="0" tIns="0" rIns="0" bIns="0" rtlCol="0">
            <a:noAutofit/>
          </a:bodyPr>
          <a:lstStyle/>
          <a:p>
            <a:pPr marL="92176">
              <a:lnSpc>
                <a:spcPct val="95825"/>
              </a:lnSpc>
              <a:spcBef>
                <a:spcPts val="430"/>
              </a:spcBef>
            </a:pPr>
            <a:r>
              <a:rPr sz="1600" spc="-4" dirty="0">
                <a:latin typeface="Arial"/>
                <a:cs typeface="Arial"/>
              </a:rPr>
              <a:t>ABC*</a:t>
            </a:r>
            <a:endParaRPr sz="1600">
              <a:latin typeface="Arial"/>
              <a:cs typeface="Arial"/>
            </a:endParaRPr>
          </a:p>
        </p:txBody>
      </p:sp>
      <p:sp>
        <p:nvSpPr>
          <p:cNvPr id="5" name="object 5"/>
          <p:cNvSpPr txBox="1"/>
          <p:nvPr/>
        </p:nvSpPr>
        <p:spPr>
          <a:xfrm>
            <a:off x="533400" y="5483351"/>
            <a:ext cx="838199" cy="334518"/>
          </a:xfrm>
          <a:prstGeom prst="rect">
            <a:avLst/>
          </a:prstGeom>
        </p:spPr>
        <p:txBody>
          <a:bodyPr wrap="square" lIns="0" tIns="0" rIns="0" bIns="0" rtlCol="0">
            <a:noAutofit/>
          </a:bodyPr>
          <a:lstStyle/>
          <a:p>
            <a:pPr marL="92171">
              <a:lnSpc>
                <a:spcPct val="95825"/>
              </a:lnSpc>
              <a:spcBef>
                <a:spcPts val="425"/>
              </a:spcBef>
            </a:pPr>
            <a:r>
              <a:rPr sz="1600" spc="0" dirty="0">
                <a:latin typeface="Arial"/>
                <a:cs typeface="Arial"/>
              </a:rPr>
              <a:t>9</a:t>
            </a:r>
            <a:endParaRPr sz="1600">
              <a:latin typeface="Arial"/>
              <a:cs typeface="Arial"/>
            </a:endParaRPr>
          </a:p>
        </p:txBody>
      </p:sp>
      <p:sp>
        <p:nvSpPr>
          <p:cNvPr id="4" name="object 4"/>
          <p:cNvSpPr txBox="1"/>
          <p:nvPr/>
        </p:nvSpPr>
        <p:spPr>
          <a:xfrm>
            <a:off x="1371600" y="5483351"/>
            <a:ext cx="914400" cy="334518"/>
          </a:xfrm>
          <a:prstGeom prst="rect">
            <a:avLst/>
          </a:prstGeom>
        </p:spPr>
        <p:txBody>
          <a:bodyPr wrap="square" lIns="0" tIns="0" rIns="0" bIns="0" rtlCol="0">
            <a:noAutofit/>
          </a:bodyPr>
          <a:lstStyle/>
          <a:p>
            <a:pPr marL="92201">
              <a:lnSpc>
                <a:spcPct val="95825"/>
              </a:lnSpc>
              <a:spcBef>
                <a:spcPts val="425"/>
              </a:spcBef>
            </a:pPr>
            <a:r>
              <a:rPr sz="1600" spc="0" dirty="0">
                <a:latin typeface="Arial"/>
                <a:cs typeface="Arial"/>
              </a:rPr>
              <a:t>D</a:t>
            </a:r>
            <a:endParaRPr sz="1600">
              <a:latin typeface="Arial"/>
              <a:cs typeface="Arial"/>
            </a:endParaRPr>
          </a:p>
        </p:txBody>
      </p:sp>
      <p:sp>
        <p:nvSpPr>
          <p:cNvPr id="3" name="object 3"/>
          <p:cNvSpPr txBox="1"/>
          <p:nvPr/>
        </p:nvSpPr>
        <p:spPr>
          <a:xfrm>
            <a:off x="2286000" y="5483351"/>
            <a:ext cx="2971800" cy="334518"/>
          </a:xfrm>
          <a:prstGeom prst="rect">
            <a:avLst/>
          </a:prstGeom>
        </p:spPr>
        <p:txBody>
          <a:bodyPr wrap="square" lIns="0" tIns="0" rIns="0" bIns="0" rtlCol="0">
            <a:noAutofit/>
          </a:bodyPr>
          <a:lstStyle/>
          <a:p>
            <a:pPr marL="92124">
              <a:lnSpc>
                <a:spcPct val="95825"/>
              </a:lnSpc>
              <a:spcBef>
                <a:spcPts val="425"/>
              </a:spcBef>
            </a:pPr>
            <a:r>
              <a:rPr sz="1600" spc="4" dirty="0">
                <a:latin typeface="Arial"/>
                <a:cs typeface="Arial"/>
              </a:rPr>
              <a:t>(+(-(</a:t>
            </a:r>
            <a:endParaRPr sz="1600">
              <a:latin typeface="Arial"/>
              <a:cs typeface="Arial"/>
            </a:endParaRPr>
          </a:p>
        </p:txBody>
      </p:sp>
      <p:sp>
        <p:nvSpPr>
          <p:cNvPr id="2" name="object 2"/>
          <p:cNvSpPr txBox="1"/>
          <p:nvPr/>
        </p:nvSpPr>
        <p:spPr>
          <a:xfrm>
            <a:off x="5257800" y="5483351"/>
            <a:ext cx="3276600" cy="334518"/>
          </a:xfrm>
          <a:prstGeom prst="rect">
            <a:avLst/>
          </a:prstGeom>
        </p:spPr>
        <p:txBody>
          <a:bodyPr wrap="square" lIns="0" tIns="0" rIns="0" bIns="0" rtlCol="0">
            <a:noAutofit/>
          </a:bodyPr>
          <a:lstStyle/>
          <a:p>
            <a:pPr marL="92176">
              <a:lnSpc>
                <a:spcPct val="95825"/>
              </a:lnSpc>
              <a:spcBef>
                <a:spcPts val="425"/>
              </a:spcBef>
            </a:pPr>
            <a:r>
              <a:rPr sz="1600" spc="-4" dirty="0">
                <a:latin typeface="Arial"/>
                <a:cs typeface="Arial"/>
              </a:rPr>
              <a:t>ABC*D</a:t>
            </a:r>
            <a:endParaRPr sz="16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56"/>
          <p:cNvSpPr/>
          <p:nvPr/>
        </p:nvSpPr>
        <p:spPr>
          <a:xfrm>
            <a:off x="609600" y="1600200"/>
            <a:ext cx="830580" cy="0"/>
          </a:xfrm>
          <a:custGeom>
            <a:avLst/>
            <a:gdLst/>
            <a:ahLst/>
            <a:cxnLst/>
            <a:rect l="l" t="t" r="r" b="b"/>
            <a:pathLst>
              <a:path w="830580">
                <a:moveTo>
                  <a:pt x="0" y="0"/>
                </a:moveTo>
                <a:lnTo>
                  <a:pt x="830580" y="0"/>
                </a:lnTo>
              </a:path>
            </a:pathLst>
          </a:custGeom>
          <a:ln w="28575">
            <a:solidFill>
              <a:srgbClr val="000000"/>
            </a:solidFill>
          </a:ln>
        </p:spPr>
        <p:txBody>
          <a:bodyPr wrap="square" lIns="0" tIns="0" rIns="0" bIns="0" rtlCol="0">
            <a:noAutofit/>
          </a:bodyPr>
          <a:lstStyle/>
          <a:p>
            <a:endParaRPr/>
          </a:p>
        </p:txBody>
      </p:sp>
      <p:sp>
        <p:nvSpPr>
          <p:cNvPr id="57" name="object 57"/>
          <p:cNvSpPr/>
          <p:nvPr/>
        </p:nvSpPr>
        <p:spPr>
          <a:xfrm>
            <a:off x="609600" y="2001773"/>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8" name="object 58"/>
          <p:cNvSpPr/>
          <p:nvPr/>
        </p:nvSpPr>
        <p:spPr>
          <a:xfrm>
            <a:off x="609600" y="2403348"/>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9" name="object 59"/>
          <p:cNvSpPr/>
          <p:nvPr/>
        </p:nvSpPr>
        <p:spPr>
          <a:xfrm>
            <a:off x="609600" y="2804922"/>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0" name="object 60"/>
          <p:cNvSpPr/>
          <p:nvPr/>
        </p:nvSpPr>
        <p:spPr>
          <a:xfrm>
            <a:off x="609600" y="3206495"/>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1" name="object 61"/>
          <p:cNvSpPr/>
          <p:nvPr/>
        </p:nvSpPr>
        <p:spPr>
          <a:xfrm>
            <a:off x="609600" y="3608070"/>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2" name="object 62"/>
          <p:cNvSpPr/>
          <p:nvPr/>
        </p:nvSpPr>
        <p:spPr>
          <a:xfrm>
            <a:off x="609600" y="4011929"/>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3" name="object 63"/>
          <p:cNvSpPr/>
          <p:nvPr/>
        </p:nvSpPr>
        <p:spPr>
          <a:xfrm>
            <a:off x="609600" y="4413504"/>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4" name="object 64"/>
          <p:cNvSpPr/>
          <p:nvPr/>
        </p:nvSpPr>
        <p:spPr>
          <a:xfrm>
            <a:off x="609600" y="4815077"/>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5" name="object 65"/>
          <p:cNvSpPr/>
          <p:nvPr/>
        </p:nvSpPr>
        <p:spPr>
          <a:xfrm>
            <a:off x="609600" y="5216651"/>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6" name="object 66"/>
          <p:cNvSpPr/>
          <p:nvPr/>
        </p:nvSpPr>
        <p:spPr>
          <a:xfrm>
            <a:off x="609600" y="5618226"/>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7" name="object 67"/>
          <p:cNvSpPr/>
          <p:nvPr/>
        </p:nvSpPr>
        <p:spPr>
          <a:xfrm>
            <a:off x="609600" y="6421373"/>
            <a:ext cx="830580" cy="0"/>
          </a:xfrm>
          <a:custGeom>
            <a:avLst/>
            <a:gdLst/>
            <a:ahLst/>
            <a:cxnLst/>
            <a:rect l="l" t="t" r="r" b="b"/>
            <a:pathLst>
              <a:path w="830580">
                <a:moveTo>
                  <a:pt x="0" y="0"/>
                </a:moveTo>
                <a:lnTo>
                  <a:pt x="830580" y="0"/>
                </a:lnTo>
              </a:path>
            </a:pathLst>
          </a:custGeom>
          <a:ln w="28575">
            <a:solidFill>
              <a:srgbClr val="000000"/>
            </a:solidFill>
          </a:ln>
        </p:spPr>
        <p:txBody>
          <a:bodyPr wrap="square" lIns="0" tIns="0" rIns="0" bIns="0" rtlCol="0">
            <a:noAutofit/>
          </a:bodyPr>
          <a:lstStyle/>
          <a:p>
            <a:endParaRPr/>
          </a:p>
        </p:txBody>
      </p:sp>
      <p:sp>
        <p:nvSpPr>
          <p:cNvPr id="68" name="object 68"/>
          <p:cNvSpPr/>
          <p:nvPr/>
        </p:nvSpPr>
        <p:spPr>
          <a:xfrm>
            <a:off x="609600" y="1600200"/>
            <a:ext cx="0" cy="401574"/>
          </a:xfrm>
          <a:custGeom>
            <a:avLst/>
            <a:gdLst/>
            <a:ahLst/>
            <a:cxnLst/>
            <a:rect l="l" t="t" r="r" b="b"/>
            <a:pathLst>
              <a:path h="401574">
                <a:moveTo>
                  <a:pt x="0" y="0"/>
                </a:moveTo>
                <a:lnTo>
                  <a:pt x="0" y="401574"/>
                </a:lnTo>
              </a:path>
            </a:pathLst>
          </a:custGeom>
          <a:ln w="28575">
            <a:solidFill>
              <a:srgbClr val="000000"/>
            </a:solidFill>
          </a:ln>
        </p:spPr>
        <p:txBody>
          <a:bodyPr wrap="square" lIns="0" tIns="0" rIns="0" bIns="0" rtlCol="0">
            <a:noAutofit/>
          </a:bodyPr>
          <a:lstStyle/>
          <a:p>
            <a:endParaRPr/>
          </a:p>
        </p:txBody>
      </p:sp>
      <p:sp>
        <p:nvSpPr>
          <p:cNvPr id="69" name="object 69"/>
          <p:cNvSpPr/>
          <p:nvPr/>
        </p:nvSpPr>
        <p:spPr>
          <a:xfrm>
            <a:off x="1440179" y="1600200"/>
            <a:ext cx="0" cy="401574"/>
          </a:xfrm>
          <a:custGeom>
            <a:avLst/>
            <a:gdLst/>
            <a:ahLst/>
            <a:cxnLst/>
            <a:rect l="l" t="t" r="r" b="b"/>
            <a:pathLst>
              <a:path h="401574">
                <a:moveTo>
                  <a:pt x="0" y="0"/>
                </a:moveTo>
                <a:lnTo>
                  <a:pt x="0" y="401574"/>
                </a:lnTo>
              </a:path>
            </a:pathLst>
          </a:custGeom>
          <a:ln w="12700">
            <a:solidFill>
              <a:srgbClr val="000000"/>
            </a:solidFill>
          </a:ln>
        </p:spPr>
        <p:txBody>
          <a:bodyPr wrap="square" lIns="0" tIns="0" rIns="0" bIns="0" rtlCol="0">
            <a:noAutofit/>
          </a:bodyPr>
          <a:lstStyle/>
          <a:p>
            <a:endParaRPr/>
          </a:p>
        </p:txBody>
      </p:sp>
      <p:sp>
        <p:nvSpPr>
          <p:cNvPr id="70" name="object 70"/>
          <p:cNvSpPr/>
          <p:nvPr/>
        </p:nvSpPr>
        <p:spPr>
          <a:xfrm>
            <a:off x="2344673" y="1600200"/>
            <a:ext cx="0" cy="401574"/>
          </a:xfrm>
          <a:custGeom>
            <a:avLst/>
            <a:gdLst/>
            <a:ahLst/>
            <a:cxnLst/>
            <a:rect l="l" t="t" r="r" b="b"/>
            <a:pathLst>
              <a:path h="401574">
                <a:moveTo>
                  <a:pt x="0" y="0"/>
                </a:moveTo>
                <a:lnTo>
                  <a:pt x="0" y="401574"/>
                </a:lnTo>
              </a:path>
            </a:pathLst>
          </a:custGeom>
          <a:ln w="12700">
            <a:solidFill>
              <a:srgbClr val="000000"/>
            </a:solidFill>
          </a:ln>
        </p:spPr>
        <p:txBody>
          <a:bodyPr wrap="square" lIns="0" tIns="0" rIns="0" bIns="0" rtlCol="0">
            <a:noAutofit/>
          </a:bodyPr>
          <a:lstStyle/>
          <a:p>
            <a:endParaRPr/>
          </a:p>
        </p:txBody>
      </p:sp>
      <p:sp>
        <p:nvSpPr>
          <p:cNvPr id="71" name="object 71"/>
          <p:cNvSpPr/>
          <p:nvPr/>
        </p:nvSpPr>
        <p:spPr>
          <a:xfrm>
            <a:off x="5289804" y="1600200"/>
            <a:ext cx="0" cy="401574"/>
          </a:xfrm>
          <a:custGeom>
            <a:avLst/>
            <a:gdLst/>
            <a:ahLst/>
            <a:cxnLst/>
            <a:rect l="l" t="t" r="r" b="b"/>
            <a:pathLst>
              <a:path h="401574">
                <a:moveTo>
                  <a:pt x="0" y="0"/>
                </a:moveTo>
                <a:lnTo>
                  <a:pt x="0" y="401574"/>
                </a:lnTo>
              </a:path>
            </a:pathLst>
          </a:custGeom>
          <a:ln w="12700">
            <a:solidFill>
              <a:srgbClr val="000000"/>
            </a:solidFill>
          </a:ln>
        </p:spPr>
        <p:txBody>
          <a:bodyPr wrap="square" lIns="0" tIns="0" rIns="0" bIns="0" rtlCol="0">
            <a:noAutofit/>
          </a:bodyPr>
          <a:lstStyle/>
          <a:p>
            <a:endParaRPr/>
          </a:p>
        </p:txBody>
      </p:sp>
      <p:sp>
        <p:nvSpPr>
          <p:cNvPr id="72" name="object 72"/>
          <p:cNvSpPr/>
          <p:nvPr/>
        </p:nvSpPr>
        <p:spPr>
          <a:xfrm>
            <a:off x="8534400" y="1600199"/>
            <a:ext cx="0" cy="401574"/>
          </a:xfrm>
          <a:custGeom>
            <a:avLst/>
            <a:gdLst/>
            <a:ahLst/>
            <a:cxnLst/>
            <a:rect l="l" t="t" r="r" b="b"/>
            <a:pathLst>
              <a:path h="401574">
                <a:moveTo>
                  <a:pt x="0" y="0"/>
                </a:moveTo>
                <a:lnTo>
                  <a:pt x="0" y="401574"/>
                </a:lnTo>
              </a:path>
            </a:pathLst>
          </a:custGeom>
          <a:ln w="28575">
            <a:solidFill>
              <a:srgbClr val="000000"/>
            </a:solidFill>
          </a:ln>
        </p:spPr>
        <p:txBody>
          <a:bodyPr wrap="square" lIns="0" tIns="0" rIns="0" bIns="0" rtlCol="0">
            <a:noAutofit/>
          </a:bodyPr>
          <a:lstStyle/>
          <a:p>
            <a:endParaRPr/>
          </a:p>
        </p:txBody>
      </p:sp>
      <p:sp>
        <p:nvSpPr>
          <p:cNvPr id="73" name="object 73"/>
          <p:cNvSpPr/>
          <p:nvPr/>
        </p:nvSpPr>
        <p:spPr>
          <a:xfrm>
            <a:off x="609600" y="6019800"/>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74" name="object 74"/>
          <p:cNvSpPr/>
          <p:nvPr/>
        </p:nvSpPr>
        <p:spPr>
          <a:xfrm>
            <a:off x="1440179" y="1600199"/>
            <a:ext cx="7094220" cy="0"/>
          </a:xfrm>
          <a:custGeom>
            <a:avLst/>
            <a:gdLst/>
            <a:ahLst/>
            <a:cxnLst/>
            <a:rect l="l" t="t" r="r" b="b"/>
            <a:pathLst>
              <a:path w="7094220">
                <a:moveTo>
                  <a:pt x="0" y="0"/>
                </a:moveTo>
                <a:lnTo>
                  <a:pt x="904494" y="0"/>
                </a:lnTo>
                <a:lnTo>
                  <a:pt x="3849624" y="0"/>
                </a:lnTo>
                <a:lnTo>
                  <a:pt x="7094220" y="0"/>
                </a:lnTo>
              </a:path>
            </a:pathLst>
          </a:custGeom>
          <a:ln w="28575">
            <a:solidFill>
              <a:srgbClr val="000000"/>
            </a:solidFill>
          </a:ln>
        </p:spPr>
        <p:txBody>
          <a:bodyPr wrap="square" lIns="0" tIns="0" rIns="0" bIns="0" rtlCol="0">
            <a:noAutofit/>
          </a:bodyPr>
          <a:lstStyle/>
          <a:p>
            <a:endParaRPr/>
          </a:p>
        </p:txBody>
      </p:sp>
      <p:sp>
        <p:nvSpPr>
          <p:cNvPr id="75" name="object 75"/>
          <p:cNvSpPr/>
          <p:nvPr/>
        </p:nvSpPr>
        <p:spPr>
          <a:xfrm>
            <a:off x="1440179" y="2001773"/>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6" name="object 76"/>
          <p:cNvSpPr/>
          <p:nvPr/>
        </p:nvSpPr>
        <p:spPr>
          <a:xfrm>
            <a:off x="1440179" y="2403348"/>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7" name="object 77"/>
          <p:cNvSpPr/>
          <p:nvPr/>
        </p:nvSpPr>
        <p:spPr>
          <a:xfrm>
            <a:off x="1440179" y="2804922"/>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8" name="object 78"/>
          <p:cNvSpPr/>
          <p:nvPr/>
        </p:nvSpPr>
        <p:spPr>
          <a:xfrm>
            <a:off x="1440179" y="3206495"/>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9" name="object 79"/>
          <p:cNvSpPr/>
          <p:nvPr/>
        </p:nvSpPr>
        <p:spPr>
          <a:xfrm>
            <a:off x="1440179" y="3608070"/>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0" name="object 80"/>
          <p:cNvSpPr/>
          <p:nvPr/>
        </p:nvSpPr>
        <p:spPr>
          <a:xfrm>
            <a:off x="1440179" y="4011929"/>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1" name="object 81"/>
          <p:cNvSpPr/>
          <p:nvPr/>
        </p:nvSpPr>
        <p:spPr>
          <a:xfrm>
            <a:off x="1440179" y="4413504"/>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2" name="object 82"/>
          <p:cNvSpPr/>
          <p:nvPr/>
        </p:nvSpPr>
        <p:spPr>
          <a:xfrm>
            <a:off x="1440179" y="4815077"/>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3" name="object 83"/>
          <p:cNvSpPr/>
          <p:nvPr/>
        </p:nvSpPr>
        <p:spPr>
          <a:xfrm>
            <a:off x="1440179" y="5216651"/>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4" name="object 84"/>
          <p:cNvSpPr/>
          <p:nvPr/>
        </p:nvSpPr>
        <p:spPr>
          <a:xfrm>
            <a:off x="1440179" y="5618226"/>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5" name="object 85"/>
          <p:cNvSpPr/>
          <p:nvPr/>
        </p:nvSpPr>
        <p:spPr>
          <a:xfrm>
            <a:off x="1440179" y="6019800"/>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6" name="object 86"/>
          <p:cNvSpPr/>
          <p:nvPr/>
        </p:nvSpPr>
        <p:spPr>
          <a:xfrm>
            <a:off x="1440179" y="6421373"/>
            <a:ext cx="7094220" cy="0"/>
          </a:xfrm>
          <a:custGeom>
            <a:avLst/>
            <a:gdLst/>
            <a:ahLst/>
            <a:cxnLst/>
            <a:rect l="l" t="t" r="r" b="b"/>
            <a:pathLst>
              <a:path w="7094220">
                <a:moveTo>
                  <a:pt x="0" y="0"/>
                </a:moveTo>
                <a:lnTo>
                  <a:pt x="904494" y="0"/>
                </a:lnTo>
                <a:lnTo>
                  <a:pt x="3849624" y="0"/>
                </a:lnTo>
                <a:lnTo>
                  <a:pt x="7094220" y="0"/>
                </a:lnTo>
              </a:path>
            </a:pathLst>
          </a:custGeom>
          <a:ln w="28575">
            <a:solidFill>
              <a:srgbClr val="000000"/>
            </a:solidFill>
          </a:ln>
        </p:spPr>
        <p:txBody>
          <a:bodyPr wrap="square" lIns="0" tIns="0" rIns="0" bIns="0" rtlCol="0">
            <a:noAutofit/>
          </a:bodyPr>
          <a:lstStyle/>
          <a:p>
            <a:endParaRPr/>
          </a:p>
        </p:txBody>
      </p:sp>
      <p:sp>
        <p:nvSpPr>
          <p:cNvPr id="87" name="object 87"/>
          <p:cNvSpPr/>
          <p:nvPr/>
        </p:nvSpPr>
        <p:spPr>
          <a:xfrm>
            <a:off x="609600" y="2001773"/>
            <a:ext cx="0" cy="4419600"/>
          </a:xfrm>
          <a:custGeom>
            <a:avLst/>
            <a:gdLst/>
            <a:ahLst/>
            <a:cxnLst/>
            <a:rect l="l" t="t" r="r" b="b"/>
            <a:pathLst>
              <a:path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ln w="28575">
            <a:solidFill>
              <a:srgbClr val="000000"/>
            </a:solidFill>
          </a:ln>
        </p:spPr>
        <p:txBody>
          <a:bodyPr wrap="square" lIns="0" tIns="0" rIns="0" bIns="0" rtlCol="0">
            <a:noAutofit/>
          </a:bodyPr>
          <a:lstStyle/>
          <a:p>
            <a:endParaRPr/>
          </a:p>
        </p:txBody>
      </p:sp>
      <p:sp>
        <p:nvSpPr>
          <p:cNvPr id="88" name="object 88"/>
          <p:cNvSpPr/>
          <p:nvPr/>
        </p:nvSpPr>
        <p:spPr>
          <a:xfrm>
            <a:off x="1440179" y="2001773"/>
            <a:ext cx="0" cy="4419600"/>
          </a:xfrm>
          <a:custGeom>
            <a:avLst/>
            <a:gdLst/>
            <a:ahLst/>
            <a:cxnLst/>
            <a:rect l="l" t="t" r="r" b="b"/>
            <a:pathLst>
              <a:path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ln w="12700">
            <a:solidFill>
              <a:srgbClr val="000000"/>
            </a:solidFill>
          </a:ln>
        </p:spPr>
        <p:txBody>
          <a:bodyPr wrap="square" lIns="0" tIns="0" rIns="0" bIns="0" rtlCol="0">
            <a:noAutofit/>
          </a:bodyPr>
          <a:lstStyle/>
          <a:p>
            <a:endParaRPr/>
          </a:p>
        </p:txBody>
      </p:sp>
      <p:sp>
        <p:nvSpPr>
          <p:cNvPr id="89" name="object 89"/>
          <p:cNvSpPr/>
          <p:nvPr/>
        </p:nvSpPr>
        <p:spPr>
          <a:xfrm>
            <a:off x="2344673" y="2001773"/>
            <a:ext cx="0" cy="4419600"/>
          </a:xfrm>
          <a:custGeom>
            <a:avLst/>
            <a:gdLst/>
            <a:ahLst/>
            <a:cxnLst/>
            <a:rect l="l" t="t" r="r" b="b"/>
            <a:pathLst>
              <a:path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ln w="12700">
            <a:solidFill>
              <a:srgbClr val="000000"/>
            </a:solidFill>
          </a:ln>
        </p:spPr>
        <p:txBody>
          <a:bodyPr wrap="square" lIns="0" tIns="0" rIns="0" bIns="0" rtlCol="0">
            <a:noAutofit/>
          </a:bodyPr>
          <a:lstStyle/>
          <a:p>
            <a:endParaRPr/>
          </a:p>
        </p:txBody>
      </p:sp>
      <p:sp>
        <p:nvSpPr>
          <p:cNvPr id="90" name="object 90"/>
          <p:cNvSpPr/>
          <p:nvPr/>
        </p:nvSpPr>
        <p:spPr>
          <a:xfrm>
            <a:off x="5289804" y="2001773"/>
            <a:ext cx="0" cy="4419600"/>
          </a:xfrm>
          <a:custGeom>
            <a:avLst/>
            <a:gdLst/>
            <a:ahLst/>
            <a:cxnLst/>
            <a:rect l="l" t="t" r="r" b="b"/>
            <a:pathLst>
              <a:path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ln w="12700">
            <a:solidFill>
              <a:srgbClr val="000000"/>
            </a:solidFill>
          </a:ln>
        </p:spPr>
        <p:txBody>
          <a:bodyPr wrap="square" lIns="0" tIns="0" rIns="0" bIns="0" rtlCol="0">
            <a:noAutofit/>
          </a:bodyPr>
          <a:lstStyle/>
          <a:p>
            <a:endParaRPr/>
          </a:p>
        </p:txBody>
      </p:sp>
      <p:sp>
        <p:nvSpPr>
          <p:cNvPr id="91" name="object 91"/>
          <p:cNvSpPr/>
          <p:nvPr/>
        </p:nvSpPr>
        <p:spPr>
          <a:xfrm>
            <a:off x="8534400" y="2001773"/>
            <a:ext cx="0" cy="4419600"/>
          </a:xfrm>
          <a:custGeom>
            <a:avLst/>
            <a:gdLst/>
            <a:ahLst/>
            <a:cxnLst/>
            <a:rect l="l" t="t" r="r" b="b"/>
            <a:pathLst>
              <a:path h="4419600">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lnTo>
                  <a:pt x="0" y="4419600"/>
                </a:lnTo>
              </a:path>
            </a:pathLst>
          </a:custGeom>
          <a:ln w="28575">
            <a:solidFill>
              <a:srgbClr val="000000"/>
            </a:solidFill>
          </a:ln>
        </p:spPr>
        <p:txBody>
          <a:bodyPr wrap="square" lIns="0" tIns="0" rIns="0" bIns="0" rtlCol="0">
            <a:noAutofit/>
          </a:bodyPr>
          <a:lstStyle/>
          <a:p>
            <a:endParaRPr/>
          </a:p>
        </p:txBody>
      </p:sp>
      <p:sp>
        <p:nvSpPr>
          <p:cNvPr id="49" name="object 49"/>
          <p:cNvSpPr txBox="1"/>
          <p:nvPr/>
        </p:nvSpPr>
        <p:spPr>
          <a:xfrm>
            <a:off x="609600" y="1600200"/>
            <a:ext cx="830579" cy="401573"/>
          </a:xfrm>
          <a:prstGeom prst="rect">
            <a:avLst/>
          </a:prstGeom>
        </p:spPr>
        <p:txBody>
          <a:bodyPr wrap="square" lIns="0" tIns="0" rIns="0" bIns="0" rtlCol="0">
            <a:noAutofit/>
          </a:bodyPr>
          <a:lstStyle/>
          <a:p>
            <a:pPr marL="25400">
              <a:lnSpc>
                <a:spcPts val="1000"/>
              </a:lnSpc>
            </a:pPr>
            <a:endParaRPr sz="1000"/>
          </a:p>
        </p:txBody>
      </p:sp>
      <p:sp>
        <p:nvSpPr>
          <p:cNvPr id="48" name="object 48"/>
          <p:cNvSpPr txBox="1"/>
          <p:nvPr/>
        </p:nvSpPr>
        <p:spPr>
          <a:xfrm>
            <a:off x="1440179" y="1600200"/>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Q</a:t>
            </a:r>
            <a:endParaRPr sz="1600">
              <a:latin typeface="Arial"/>
              <a:cs typeface="Arial"/>
            </a:endParaRPr>
          </a:p>
        </p:txBody>
      </p:sp>
      <p:sp>
        <p:nvSpPr>
          <p:cNvPr id="47" name="object 47"/>
          <p:cNvSpPr txBox="1"/>
          <p:nvPr/>
        </p:nvSpPr>
        <p:spPr>
          <a:xfrm>
            <a:off x="2344673" y="1600200"/>
            <a:ext cx="2945130" cy="401573"/>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STACK</a:t>
            </a:r>
            <a:endParaRPr sz="1600">
              <a:latin typeface="Arial"/>
              <a:cs typeface="Arial"/>
            </a:endParaRPr>
          </a:p>
        </p:txBody>
      </p:sp>
      <p:sp>
        <p:nvSpPr>
          <p:cNvPr id="46" name="object 46"/>
          <p:cNvSpPr txBox="1"/>
          <p:nvPr/>
        </p:nvSpPr>
        <p:spPr>
          <a:xfrm>
            <a:off x="5289804" y="1600200"/>
            <a:ext cx="3244595" cy="401573"/>
          </a:xfrm>
          <a:prstGeom prst="rect">
            <a:avLst/>
          </a:prstGeom>
        </p:spPr>
        <p:txBody>
          <a:bodyPr wrap="square" lIns="0" tIns="0" rIns="0" bIns="0" rtlCol="0">
            <a:noAutofit/>
          </a:bodyPr>
          <a:lstStyle/>
          <a:p>
            <a:pPr marL="92182">
              <a:lnSpc>
                <a:spcPct val="95825"/>
              </a:lnSpc>
              <a:spcBef>
                <a:spcPts val="425"/>
              </a:spcBef>
            </a:pPr>
            <a:r>
              <a:rPr sz="1600" spc="0" dirty="0">
                <a:latin typeface="Arial"/>
                <a:cs typeface="Arial"/>
              </a:rPr>
              <a:t>POSTFIX</a:t>
            </a:r>
            <a:endParaRPr sz="1600">
              <a:latin typeface="Arial"/>
              <a:cs typeface="Arial"/>
            </a:endParaRPr>
          </a:p>
        </p:txBody>
      </p:sp>
      <p:sp>
        <p:nvSpPr>
          <p:cNvPr id="45" name="object 45"/>
          <p:cNvSpPr txBox="1"/>
          <p:nvPr/>
        </p:nvSpPr>
        <p:spPr>
          <a:xfrm>
            <a:off x="609600" y="2001773"/>
            <a:ext cx="830579" cy="401574"/>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10</a:t>
            </a:r>
            <a:endParaRPr sz="1600">
              <a:latin typeface="Arial"/>
              <a:cs typeface="Arial"/>
            </a:endParaRPr>
          </a:p>
        </p:txBody>
      </p:sp>
      <p:sp>
        <p:nvSpPr>
          <p:cNvPr id="44" name="object 44"/>
          <p:cNvSpPr txBox="1"/>
          <p:nvPr/>
        </p:nvSpPr>
        <p:spPr>
          <a:xfrm>
            <a:off x="1440179" y="2001773"/>
            <a:ext cx="904494" cy="401574"/>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43" name="object 43"/>
          <p:cNvSpPr txBox="1"/>
          <p:nvPr/>
        </p:nvSpPr>
        <p:spPr>
          <a:xfrm>
            <a:off x="2344673" y="2001773"/>
            <a:ext cx="2945130" cy="401574"/>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42" name="object 42"/>
          <p:cNvSpPr txBox="1"/>
          <p:nvPr/>
        </p:nvSpPr>
        <p:spPr>
          <a:xfrm>
            <a:off x="5289804" y="2001773"/>
            <a:ext cx="3244595" cy="401574"/>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a:t>
            </a:r>
            <a:endParaRPr sz="1600">
              <a:latin typeface="Arial"/>
              <a:cs typeface="Arial"/>
            </a:endParaRPr>
          </a:p>
        </p:txBody>
      </p:sp>
      <p:sp>
        <p:nvSpPr>
          <p:cNvPr id="41" name="object 41"/>
          <p:cNvSpPr txBox="1"/>
          <p:nvPr/>
        </p:nvSpPr>
        <p:spPr>
          <a:xfrm>
            <a:off x="609600" y="2403348"/>
            <a:ext cx="830579" cy="401573"/>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11</a:t>
            </a:r>
            <a:endParaRPr sz="1600">
              <a:latin typeface="Arial"/>
              <a:cs typeface="Arial"/>
            </a:endParaRPr>
          </a:p>
        </p:txBody>
      </p:sp>
      <p:sp>
        <p:nvSpPr>
          <p:cNvPr id="40" name="object 40"/>
          <p:cNvSpPr txBox="1"/>
          <p:nvPr/>
        </p:nvSpPr>
        <p:spPr>
          <a:xfrm>
            <a:off x="1440179" y="2403348"/>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E</a:t>
            </a:r>
            <a:endParaRPr sz="1600">
              <a:latin typeface="Arial"/>
              <a:cs typeface="Arial"/>
            </a:endParaRPr>
          </a:p>
        </p:txBody>
      </p:sp>
      <p:sp>
        <p:nvSpPr>
          <p:cNvPr id="39" name="object 39"/>
          <p:cNvSpPr txBox="1"/>
          <p:nvPr/>
        </p:nvSpPr>
        <p:spPr>
          <a:xfrm>
            <a:off x="2344673" y="2403348"/>
            <a:ext cx="2945130" cy="401573"/>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38" name="object 38"/>
          <p:cNvSpPr txBox="1"/>
          <p:nvPr/>
        </p:nvSpPr>
        <p:spPr>
          <a:xfrm>
            <a:off x="5289804" y="2403348"/>
            <a:ext cx="3244595" cy="401573"/>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a:t>
            </a:r>
            <a:endParaRPr sz="1600">
              <a:latin typeface="Arial"/>
              <a:cs typeface="Arial"/>
            </a:endParaRPr>
          </a:p>
        </p:txBody>
      </p:sp>
      <p:sp>
        <p:nvSpPr>
          <p:cNvPr id="37" name="object 37"/>
          <p:cNvSpPr txBox="1"/>
          <p:nvPr/>
        </p:nvSpPr>
        <p:spPr>
          <a:xfrm>
            <a:off x="609600" y="2804922"/>
            <a:ext cx="830579" cy="401573"/>
          </a:xfrm>
          <a:prstGeom prst="rect">
            <a:avLst/>
          </a:prstGeom>
        </p:spPr>
        <p:txBody>
          <a:bodyPr wrap="square" lIns="0" tIns="0" rIns="0" bIns="0" rtlCol="0">
            <a:noAutofit/>
          </a:bodyPr>
          <a:lstStyle/>
          <a:p>
            <a:pPr marL="92131">
              <a:lnSpc>
                <a:spcPct val="95825"/>
              </a:lnSpc>
              <a:spcBef>
                <a:spcPts val="430"/>
              </a:spcBef>
            </a:pPr>
            <a:r>
              <a:rPr sz="1600" spc="-4" dirty="0">
                <a:latin typeface="Arial"/>
                <a:cs typeface="Arial"/>
              </a:rPr>
              <a:t>12</a:t>
            </a:r>
            <a:endParaRPr sz="1600">
              <a:latin typeface="Arial"/>
              <a:cs typeface="Arial"/>
            </a:endParaRPr>
          </a:p>
        </p:txBody>
      </p:sp>
      <p:sp>
        <p:nvSpPr>
          <p:cNvPr id="36" name="object 36"/>
          <p:cNvSpPr txBox="1"/>
          <p:nvPr/>
        </p:nvSpPr>
        <p:spPr>
          <a:xfrm>
            <a:off x="1440179" y="2804922"/>
            <a:ext cx="904494" cy="401573"/>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a:t>
            </a:r>
            <a:endParaRPr sz="1600">
              <a:latin typeface="Arial"/>
              <a:cs typeface="Arial"/>
            </a:endParaRPr>
          </a:p>
        </p:txBody>
      </p:sp>
      <p:sp>
        <p:nvSpPr>
          <p:cNvPr id="35" name="object 35"/>
          <p:cNvSpPr txBox="1"/>
          <p:nvPr/>
        </p:nvSpPr>
        <p:spPr>
          <a:xfrm>
            <a:off x="2344673" y="2804922"/>
            <a:ext cx="2945130" cy="401573"/>
          </a:xfrm>
          <a:prstGeom prst="rect">
            <a:avLst/>
          </a:prstGeom>
        </p:spPr>
        <p:txBody>
          <a:bodyPr wrap="square" lIns="0" tIns="0" rIns="0" bIns="0" rtlCol="0">
            <a:noAutofit/>
          </a:bodyPr>
          <a:lstStyle/>
          <a:p>
            <a:pPr marL="92112">
              <a:lnSpc>
                <a:spcPct val="95825"/>
              </a:lnSpc>
              <a:spcBef>
                <a:spcPts val="430"/>
              </a:spcBef>
            </a:pPr>
            <a:r>
              <a:rPr sz="1600" spc="4" dirty="0">
                <a:latin typeface="Arial"/>
                <a:cs typeface="Arial"/>
              </a:rPr>
              <a:t>(+(-(/^</a:t>
            </a:r>
            <a:endParaRPr sz="1600">
              <a:latin typeface="Arial"/>
              <a:cs typeface="Arial"/>
            </a:endParaRPr>
          </a:p>
        </p:txBody>
      </p:sp>
      <p:sp>
        <p:nvSpPr>
          <p:cNvPr id="34" name="object 34"/>
          <p:cNvSpPr txBox="1"/>
          <p:nvPr/>
        </p:nvSpPr>
        <p:spPr>
          <a:xfrm>
            <a:off x="5289804" y="2804922"/>
            <a:ext cx="3244595" cy="401573"/>
          </a:xfrm>
          <a:prstGeom prst="rect">
            <a:avLst/>
          </a:prstGeom>
        </p:spPr>
        <p:txBody>
          <a:bodyPr wrap="square" lIns="0" tIns="0" rIns="0" bIns="0" rtlCol="0">
            <a:noAutofit/>
          </a:bodyPr>
          <a:lstStyle/>
          <a:p>
            <a:pPr marL="92182">
              <a:lnSpc>
                <a:spcPct val="95825"/>
              </a:lnSpc>
              <a:spcBef>
                <a:spcPts val="430"/>
              </a:spcBef>
            </a:pPr>
            <a:r>
              <a:rPr sz="1600" spc="-4" dirty="0">
                <a:latin typeface="Arial"/>
                <a:cs typeface="Arial"/>
              </a:rPr>
              <a:t>ABC*DE</a:t>
            </a:r>
            <a:endParaRPr sz="1600">
              <a:latin typeface="Arial"/>
              <a:cs typeface="Arial"/>
            </a:endParaRPr>
          </a:p>
        </p:txBody>
      </p:sp>
      <p:sp>
        <p:nvSpPr>
          <p:cNvPr id="33" name="object 33"/>
          <p:cNvSpPr txBox="1"/>
          <p:nvPr/>
        </p:nvSpPr>
        <p:spPr>
          <a:xfrm>
            <a:off x="609600" y="3206495"/>
            <a:ext cx="830579" cy="401574"/>
          </a:xfrm>
          <a:prstGeom prst="rect">
            <a:avLst/>
          </a:prstGeom>
        </p:spPr>
        <p:txBody>
          <a:bodyPr wrap="square" lIns="0" tIns="0" rIns="0" bIns="0" rtlCol="0">
            <a:noAutofit/>
          </a:bodyPr>
          <a:lstStyle/>
          <a:p>
            <a:pPr marL="92131">
              <a:lnSpc>
                <a:spcPct val="95825"/>
              </a:lnSpc>
              <a:spcBef>
                <a:spcPts val="430"/>
              </a:spcBef>
            </a:pPr>
            <a:r>
              <a:rPr sz="1600" spc="-4" dirty="0">
                <a:latin typeface="Arial"/>
                <a:cs typeface="Arial"/>
              </a:rPr>
              <a:t>13</a:t>
            </a:r>
            <a:endParaRPr sz="1600">
              <a:latin typeface="Arial"/>
              <a:cs typeface="Arial"/>
            </a:endParaRPr>
          </a:p>
        </p:txBody>
      </p:sp>
      <p:sp>
        <p:nvSpPr>
          <p:cNvPr id="32" name="object 32"/>
          <p:cNvSpPr txBox="1"/>
          <p:nvPr/>
        </p:nvSpPr>
        <p:spPr>
          <a:xfrm>
            <a:off x="1440179" y="3206495"/>
            <a:ext cx="904494" cy="401574"/>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F</a:t>
            </a:r>
            <a:endParaRPr sz="1600">
              <a:latin typeface="Arial"/>
              <a:cs typeface="Arial"/>
            </a:endParaRPr>
          </a:p>
        </p:txBody>
      </p:sp>
      <p:sp>
        <p:nvSpPr>
          <p:cNvPr id="31" name="object 31"/>
          <p:cNvSpPr txBox="1"/>
          <p:nvPr/>
        </p:nvSpPr>
        <p:spPr>
          <a:xfrm>
            <a:off x="2344673" y="3206495"/>
            <a:ext cx="2945130" cy="401574"/>
          </a:xfrm>
          <a:prstGeom prst="rect">
            <a:avLst/>
          </a:prstGeom>
        </p:spPr>
        <p:txBody>
          <a:bodyPr wrap="square" lIns="0" tIns="0" rIns="0" bIns="0" rtlCol="0">
            <a:noAutofit/>
          </a:bodyPr>
          <a:lstStyle/>
          <a:p>
            <a:pPr marL="92112">
              <a:lnSpc>
                <a:spcPct val="95825"/>
              </a:lnSpc>
              <a:spcBef>
                <a:spcPts val="430"/>
              </a:spcBef>
            </a:pPr>
            <a:r>
              <a:rPr sz="1600" spc="4" dirty="0">
                <a:latin typeface="Arial"/>
                <a:cs typeface="Arial"/>
              </a:rPr>
              <a:t>(+(-(/^</a:t>
            </a:r>
            <a:endParaRPr sz="1600">
              <a:latin typeface="Arial"/>
              <a:cs typeface="Arial"/>
            </a:endParaRPr>
          </a:p>
        </p:txBody>
      </p:sp>
      <p:sp>
        <p:nvSpPr>
          <p:cNvPr id="30" name="object 30"/>
          <p:cNvSpPr txBox="1"/>
          <p:nvPr/>
        </p:nvSpPr>
        <p:spPr>
          <a:xfrm>
            <a:off x="5289804" y="3206495"/>
            <a:ext cx="3244595" cy="401574"/>
          </a:xfrm>
          <a:prstGeom prst="rect">
            <a:avLst/>
          </a:prstGeom>
        </p:spPr>
        <p:txBody>
          <a:bodyPr wrap="square" lIns="0" tIns="0" rIns="0" bIns="0" rtlCol="0">
            <a:noAutofit/>
          </a:bodyPr>
          <a:lstStyle/>
          <a:p>
            <a:pPr marL="92182">
              <a:lnSpc>
                <a:spcPct val="95825"/>
              </a:lnSpc>
              <a:spcBef>
                <a:spcPts val="430"/>
              </a:spcBef>
            </a:pPr>
            <a:r>
              <a:rPr sz="1600" spc="-4" dirty="0">
                <a:latin typeface="Arial"/>
                <a:cs typeface="Arial"/>
              </a:rPr>
              <a:t>ABC*DEF</a:t>
            </a:r>
            <a:endParaRPr sz="1600">
              <a:latin typeface="Arial"/>
              <a:cs typeface="Arial"/>
            </a:endParaRPr>
          </a:p>
        </p:txBody>
      </p:sp>
      <p:sp>
        <p:nvSpPr>
          <p:cNvPr id="29" name="object 29"/>
          <p:cNvSpPr txBox="1"/>
          <p:nvPr/>
        </p:nvSpPr>
        <p:spPr>
          <a:xfrm>
            <a:off x="609600" y="3608070"/>
            <a:ext cx="830579" cy="403859"/>
          </a:xfrm>
          <a:prstGeom prst="rect">
            <a:avLst/>
          </a:prstGeom>
        </p:spPr>
        <p:txBody>
          <a:bodyPr wrap="square" lIns="0" tIns="0" rIns="0" bIns="0" rtlCol="0">
            <a:noAutofit/>
          </a:bodyPr>
          <a:lstStyle/>
          <a:p>
            <a:pPr marL="92131">
              <a:lnSpc>
                <a:spcPct val="95825"/>
              </a:lnSpc>
              <a:spcBef>
                <a:spcPts val="430"/>
              </a:spcBef>
            </a:pPr>
            <a:r>
              <a:rPr sz="1600" spc="-4" dirty="0">
                <a:latin typeface="Arial"/>
                <a:cs typeface="Arial"/>
              </a:rPr>
              <a:t>14</a:t>
            </a:r>
            <a:endParaRPr sz="1600">
              <a:latin typeface="Arial"/>
              <a:cs typeface="Arial"/>
            </a:endParaRPr>
          </a:p>
        </p:txBody>
      </p:sp>
      <p:sp>
        <p:nvSpPr>
          <p:cNvPr id="28" name="object 28"/>
          <p:cNvSpPr txBox="1"/>
          <p:nvPr/>
        </p:nvSpPr>
        <p:spPr>
          <a:xfrm>
            <a:off x="1440179" y="3608070"/>
            <a:ext cx="904494" cy="403859"/>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a:t>
            </a:r>
            <a:endParaRPr sz="1600">
              <a:latin typeface="Arial"/>
              <a:cs typeface="Arial"/>
            </a:endParaRPr>
          </a:p>
        </p:txBody>
      </p:sp>
      <p:sp>
        <p:nvSpPr>
          <p:cNvPr id="27" name="object 27"/>
          <p:cNvSpPr txBox="1"/>
          <p:nvPr/>
        </p:nvSpPr>
        <p:spPr>
          <a:xfrm>
            <a:off x="2344673" y="3608070"/>
            <a:ext cx="2945130" cy="403859"/>
          </a:xfrm>
          <a:prstGeom prst="rect">
            <a:avLst/>
          </a:prstGeom>
        </p:spPr>
        <p:txBody>
          <a:bodyPr wrap="square" lIns="0" tIns="0" rIns="0" bIns="0" rtlCol="0">
            <a:noAutofit/>
          </a:bodyPr>
          <a:lstStyle/>
          <a:p>
            <a:pPr marL="92112">
              <a:lnSpc>
                <a:spcPct val="95825"/>
              </a:lnSpc>
              <a:spcBef>
                <a:spcPts val="430"/>
              </a:spcBef>
            </a:pPr>
            <a:r>
              <a:rPr sz="1600" spc="4" dirty="0">
                <a:latin typeface="Arial"/>
                <a:cs typeface="Arial"/>
              </a:rPr>
              <a:t>(+(-</a:t>
            </a:r>
            <a:endParaRPr sz="1600">
              <a:latin typeface="Arial"/>
              <a:cs typeface="Arial"/>
            </a:endParaRPr>
          </a:p>
        </p:txBody>
      </p:sp>
      <p:sp>
        <p:nvSpPr>
          <p:cNvPr id="26" name="object 26"/>
          <p:cNvSpPr txBox="1"/>
          <p:nvPr/>
        </p:nvSpPr>
        <p:spPr>
          <a:xfrm>
            <a:off x="5289804" y="3608070"/>
            <a:ext cx="3244595" cy="403859"/>
          </a:xfrm>
          <a:prstGeom prst="rect">
            <a:avLst/>
          </a:prstGeom>
        </p:spPr>
        <p:txBody>
          <a:bodyPr wrap="square" lIns="0" tIns="0" rIns="0" bIns="0" rtlCol="0">
            <a:noAutofit/>
          </a:bodyPr>
          <a:lstStyle/>
          <a:p>
            <a:pPr marL="92182">
              <a:lnSpc>
                <a:spcPct val="95825"/>
              </a:lnSpc>
              <a:spcBef>
                <a:spcPts val="430"/>
              </a:spcBef>
            </a:pPr>
            <a:r>
              <a:rPr sz="1600" spc="-4" dirty="0">
                <a:latin typeface="Arial"/>
                <a:cs typeface="Arial"/>
              </a:rPr>
              <a:t>ABC*DEF^/</a:t>
            </a:r>
            <a:endParaRPr sz="1600">
              <a:latin typeface="Arial"/>
              <a:cs typeface="Arial"/>
            </a:endParaRPr>
          </a:p>
        </p:txBody>
      </p:sp>
      <p:sp>
        <p:nvSpPr>
          <p:cNvPr id="25" name="object 25"/>
          <p:cNvSpPr txBox="1"/>
          <p:nvPr/>
        </p:nvSpPr>
        <p:spPr>
          <a:xfrm>
            <a:off x="609600" y="4011929"/>
            <a:ext cx="830579" cy="401574"/>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15</a:t>
            </a:r>
            <a:endParaRPr sz="1600">
              <a:latin typeface="Arial"/>
              <a:cs typeface="Arial"/>
            </a:endParaRPr>
          </a:p>
        </p:txBody>
      </p:sp>
      <p:sp>
        <p:nvSpPr>
          <p:cNvPr id="24" name="object 24"/>
          <p:cNvSpPr txBox="1"/>
          <p:nvPr/>
        </p:nvSpPr>
        <p:spPr>
          <a:xfrm>
            <a:off x="1440179" y="4011929"/>
            <a:ext cx="904494" cy="401574"/>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23" name="object 23"/>
          <p:cNvSpPr txBox="1"/>
          <p:nvPr/>
        </p:nvSpPr>
        <p:spPr>
          <a:xfrm>
            <a:off x="2344673" y="4011929"/>
            <a:ext cx="2945130" cy="401574"/>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22" name="object 22"/>
          <p:cNvSpPr txBox="1"/>
          <p:nvPr/>
        </p:nvSpPr>
        <p:spPr>
          <a:xfrm>
            <a:off x="5289804" y="4011929"/>
            <a:ext cx="3244595" cy="401574"/>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endParaRPr sz="1600">
              <a:latin typeface="Arial"/>
              <a:cs typeface="Arial"/>
            </a:endParaRPr>
          </a:p>
        </p:txBody>
      </p:sp>
      <p:sp>
        <p:nvSpPr>
          <p:cNvPr id="21" name="object 21"/>
          <p:cNvSpPr txBox="1"/>
          <p:nvPr/>
        </p:nvSpPr>
        <p:spPr>
          <a:xfrm>
            <a:off x="609600" y="4413504"/>
            <a:ext cx="830579" cy="401573"/>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16</a:t>
            </a:r>
            <a:endParaRPr sz="1600">
              <a:latin typeface="Arial"/>
              <a:cs typeface="Arial"/>
            </a:endParaRPr>
          </a:p>
        </p:txBody>
      </p:sp>
      <p:sp>
        <p:nvSpPr>
          <p:cNvPr id="20" name="object 20"/>
          <p:cNvSpPr txBox="1"/>
          <p:nvPr/>
        </p:nvSpPr>
        <p:spPr>
          <a:xfrm>
            <a:off x="1440179" y="4413504"/>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G</a:t>
            </a:r>
            <a:endParaRPr sz="1600">
              <a:latin typeface="Arial"/>
              <a:cs typeface="Arial"/>
            </a:endParaRPr>
          </a:p>
        </p:txBody>
      </p:sp>
      <p:sp>
        <p:nvSpPr>
          <p:cNvPr id="19" name="object 19"/>
          <p:cNvSpPr txBox="1"/>
          <p:nvPr/>
        </p:nvSpPr>
        <p:spPr>
          <a:xfrm>
            <a:off x="2344673" y="4413504"/>
            <a:ext cx="2945130" cy="401573"/>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18" name="object 18"/>
          <p:cNvSpPr txBox="1"/>
          <p:nvPr/>
        </p:nvSpPr>
        <p:spPr>
          <a:xfrm>
            <a:off x="5289804" y="4413504"/>
            <a:ext cx="3244595" cy="401573"/>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ABC*DEF^/G</a:t>
            </a:r>
            <a:endParaRPr sz="1600">
              <a:latin typeface="Arial"/>
              <a:cs typeface="Arial"/>
            </a:endParaRPr>
          </a:p>
        </p:txBody>
      </p:sp>
      <p:sp>
        <p:nvSpPr>
          <p:cNvPr id="17" name="object 17"/>
          <p:cNvSpPr txBox="1"/>
          <p:nvPr/>
        </p:nvSpPr>
        <p:spPr>
          <a:xfrm>
            <a:off x="609600" y="4815077"/>
            <a:ext cx="830579" cy="401573"/>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17</a:t>
            </a:r>
            <a:endParaRPr sz="1600">
              <a:latin typeface="Arial"/>
              <a:cs typeface="Arial"/>
            </a:endParaRPr>
          </a:p>
        </p:txBody>
      </p:sp>
      <p:sp>
        <p:nvSpPr>
          <p:cNvPr id="16" name="object 16"/>
          <p:cNvSpPr txBox="1"/>
          <p:nvPr/>
        </p:nvSpPr>
        <p:spPr>
          <a:xfrm>
            <a:off x="1440179" y="4815077"/>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15" name="object 15"/>
          <p:cNvSpPr txBox="1"/>
          <p:nvPr/>
        </p:nvSpPr>
        <p:spPr>
          <a:xfrm>
            <a:off x="2344673" y="4815077"/>
            <a:ext cx="2945130" cy="401573"/>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14" name="object 14"/>
          <p:cNvSpPr txBox="1"/>
          <p:nvPr/>
        </p:nvSpPr>
        <p:spPr>
          <a:xfrm>
            <a:off x="5289804" y="4815077"/>
            <a:ext cx="3244595" cy="401573"/>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r>
              <a:rPr sz="1600" spc="0" dirty="0">
                <a:latin typeface="Arial"/>
                <a:cs typeface="Arial"/>
              </a:rPr>
              <a:t>G</a:t>
            </a:r>
            <a:r>
              <a:rPr sz="1600" spc="4" dirty="0">
                <a:latin typeface="Arial"/>
                <a:cs typeface="Arial"/>
              </a:rPr>
              <a:t>*</a:t>
            </a:r>
            <a:r>
              <a:rPr sz="1600" spc="0" dirty="0">
                <a:latin typeface="Arial"/>
                <a:cs typeface="Arial"/>
              </a:rPr>
              <a:t>-</a:t>
            </a:r>
            <a:endParaRPr sz="1600">
              <a:latin typeface="Arial"/>
              <a:cs typeface="Arial"/>
            </a:endParaRPr>
          </a:p>
        </p:txBody>
      </p:sp>
      <p:sp>
        <p:nvSpPr>
          <p:cNvPr id="13" name="object 13"/>
          <p:cNvSpPr txBox="1"/>
          <p:nvPr/>
        </p:nvSpPr>
        <p:spPr>
          <a:xfrm>
            <a:off x="609600" y="5216651"/>
            <a:ext cx="830579" cy="401574"/>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18</a:t>
            </a:r>
            <a:endParaRPr sz="1600">
              <a:latin typeface="Arial"/>
              <a:cs typeface="Arial"/>
            </a:endParaRPr>
          </a:p>
        </p:txBody>
      </p:sp>
      <p:sp>
        <p:nvSpPr>
          <p:cNvPr id="12" name="object 12"/>
          <p:cNvSpPr txBox="1"/>
          <p:nvPr/>
        </p:nvSpPr>
        <p:spPr>
          <a:xfrm>
            <a:off x="1440179" y="5216651"/>
            <a:ext cx="904494" cy="401574"/>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11" name="object 11"/>
          <p:cNvSpPr txBox="1"/>
          <p:nvPr/>
        </p:nvSpPr>
        <p:spPr>
          <a:xfrm>
            <a:off x="2344673" y="5216651"/>
            <a:ext cx="2945130" cy="401574"/>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10" name="object 10"/>
          <p:cNvSpPr txBox="1"/>
          <p:nvPr/>
        </p:nvSpPr>
        <p:spPr>
          <a:xfrm>
            <a:off x="5289804" y="5216651"/>
            <a:ext cx="3244595" cy="401574"/>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r>
              <a:rPr sz="1600" spc="0" dirty="0">
                <a:latin typeface="Arial"/>
                <a:cs typeface="Arial"/>
              </a:rPr>
              <a:t>G</a:t>
            </a:r>
            <a:r>
              <a:rPr sz="1600" spc="4" dirty="0">
                <a:latin typeface="Arial"/>
                <a:cs typeface="Arial"/>
              </a:rPr>
              <a:t>*</a:t>
            </a:r>
            <a:r>
              <a:rPr sz="1600" spc="0" dirty="0">
                <a:latin typeface="Arial"/>
                <a:cs typeface="Arial"/>
              </a:rPr>
              <a:t>-</a:t>
            </a:r>
            <a:endParaRPr sz="1600">
              <a:latin typeface="Arial"/>
              <a:cs typeface="Arial"/>
            </a:endParaRPr>
          </a:p>
        </p:txBody>
      </p:sp>
      <p:sp>
        <p:nvSpPr>
          <p:cNvPr id="9" name="object 9"/>
          <p:cNvSpPr txBox="1"/>
          <p:nvPr/>
        </p:nvSpPr>
        <p:spPr>
          <a:xfrm>
            <a:off x="609600" y="5618226"/>
            <a:ext cx="830579" cy="401573"/>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19</a:t>
            </a:r>
            <a:endParaRPr sz="1600">
              <a:latin typeface="Arial"/>
              <a:cs typeface="Arial"/>
            </a:endParaRPr>
          </a:p>
        </p:txBody>
      </p:sp>
      <p:sp>
        <p:nvSpPr>
          <p:cNvPr id="8" name="object 8"/>
          <p:cNvSpPr txBox="1"/>
          <p:nvPr/>
        </p:nvSpPr>
        <p:spPr>
          <a:xfrm>
            <a:off x="1440179" y="5618226"/>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H</a:t>
            </a:r>
            <a:endParaRPr sz="1600">
              <a:latin typeface="Arial"/>
              <a:cs typeface="Arial"/>
            </a:endParaRPr>
          </a:p>
        </p:txBody>
      </p:sp>
      <p:sp>
        <p:nvSpPr>
          <p:cNvPr id="7" name="object 7"/>
          <p:cNvSpPr txBox="1"/>
          <p:nvPr/>
        </p:nvSpPr>
        <p:spPr>
          <a:xfrm>
            <a:off x="2344673" y="5618226"/>
            <a:ext cx="2945130" cy="401573"/>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6" name="object 6"/>
          <p:cNvSpPr txBox="1"/>
          <p:nvPr/>
        </p:nvSpPr>
        <p:spPr>
          <a:xfrm>
            <a:off x="5289804" y="5618226"/>
            <a:ext cx="3244595" cy="401573"/>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r>
              <a:rPr sz="1600" spc="0" dirty="0">
                <a:latin typeface="Arial"/>
                <a:cs typeface="Arial"/>
              </a:rPr>
              <a:t>G</a:t>
            </a:r>
            <a:r>
              <a:rPr sz="1600" spc="4" dirty="0">
                <a:latin typeface="Arial"/>
                <a:cs typeface="Arial"/>
              </a:rPr>
              <a:t>*</a:t>
            </a:r>
            <a:r>
              <a:rPr sz="1600" spc="-4" dirty="0">
                <a:latin typeface="Arial"/>
                <a:cs typeface="Arial"/>
              </a:rPr>
              <a:t>-H</a:t>
            </a:r>
            <a:endParaRPr sz="1600">
              <a:latin typeface="Arial"/>
              <a:cs typeface="Arial"/>
            </a:endParaRPr>
          </a:p>
        </p:txBody>
      </p:sp>
      <p:sp>
        <p:nvSpPr>
          <p:cNvPr id="5" name="object 5"/>
          <p:cNvSpPr txBox="1"/>
          <p:nvPr/>
        </p:nvSpPr>
        <p:spPr>
          <a:xfrm>
            <a:off x="609600" y="6019800"/>
            <a:ext cx="830579" cy="401573"/>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20</a:t>
            </a:r>
            <a:endParaRPr sz="1600">
              <a:latin typeface="Arial"/>
              <a:cs typeface="Arial"/>
            </a:endParaRPr>
          </a:p>
        </p:txBody>
      </p:sp>
      <p:sp>
        <p:nvSpPr>
          <p:cNvPr id="4" name="object 4"/>
          <p:cNvSpPr txBox="1"/>
          <p:nvPr/>
        </p:nvSpPr>
        <p:spPr>
          <a:xfrm>
            <a:off x="1440179" y="6019800"/>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3" name="object 3"/>
          <p:cNvSpPr txBox="1"/>
          <p:nvPr/>
        </p:nvSpPr>
        <p:spPr>
          <a:xfrm>
            <a:off x="2344673" y="6019800"/>
            <a:ext cx="2945130" cy="401573"/>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r>
              <a:rPr sz="1600" spc="9" dirty="0">
                <a:latin typeface="Arial"/>
                <a:cs typeface="Arial"/>
              </a:rPr>
              <a:t> </a:t>
            </a:r>
            <a:r>
              <a:rPr sz="1600" spc="0" dirty="0">
                <a:latin typeface="Arial"/>
                <a:cs typeface="Arial"/>
              </a:rPr>
              <a:t>.</a:t>
            </a:r>
            <a:r>
              <a:rPr sz="1600" spc="9" dirty="0">
                <a:latin typeface="Arial"/>
                <a:cs typeface="Arial"/>
              </a:rPr>
              <a:t> </a:t>
            </a:r>
            <a:r>
              <a:rPr sz="1600" spc="0" dirty="0">
                <a:latin typeface="Arial"/>
                <a:cs typeface="Arial"/>
              </a:rPr>
              <a:t>.</a:t>
            </a:r>
            <a:endParaRPr sz="1600">
              <a:latin typeface="Arial"/>
              <a:cs typeface="Arial"/>
            </a:endParaRPr>
          </a:p>
        </p:txBody>
      </p:sp>
      <p:sp>
        <p:nvSpPr>
          <p:cNvPr id="2" name="object 2"/>
          <p:cNvSpPr txBox="1"/>
          <p:nvPr/>
        </p:nvSpPr>
        <p:spPr>
          <a:xfrm>
            <a:off x="5289804" y="6019800"/>
            <a:ext cx="3244595" cy="401573"/>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r>
              <a:rPr sz="1600" spc="0" dirty="0">
                <a:latin typeface="Arial"/>
                <a:cs typeface="Arial"/>
              </a:rPr>
              <a:t>G</a:t>
            </a:r>
            <a:r>
              <a:rPr sz="1600" spc="4" dirty="0">
                <a:latin typeface="Arial"/>
                <a:cs typeface="Arial"/>
              </a:rPr>
              <a:t>*</a:t>
            </a:r>
            <a:r>
              <a:rPr sz="1600" spc="-4" dirty="0">
                <a:latin typeface="Arial"/>
                <a:cs typeface="Arial"/>
              </a:rPr>
              <a:t>-H*+</a:t>
            </a:r>
            <a:endParaRPr sz="16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381000" y="1523999"/>
            <a:ext cx="8305800" cy="47243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11" name="object 11"/>
          <p:cNvSpPr txBox="1"/>
          <p:nvPr/>
        </p:nvSpPr>
        <p:spPr>
          <a:xfrm>
            <a:off x="1981200" y="683020"/>
            <a:ext cx="7807652" cy="558800"/>
          </a:xfrm>
          <a:prstGeom prst="rect">
            <a:avLst/>
          </a:prstGeom>
        </p:spPr>
        <p:txBody>
          <a:bodyPr wrap="square" lIns="0" tIns="0" rIns="0" bIns="0" rtlCol="0">
            <a:noAutofit/>
          </a:bodyPr>
          <a:lstStyle/>
          <a:p>
            <a:pPr marL="12700">
              <a:lnSpc>
                <a:spcPts val="4395"/>
              </a:lnSpc>
              <a:spcBef>
                <a:spcPts val="219"/>
              </a:spcBef>
            </a:pPr>
            <a:r>
              <a:rPr sz="3200" b="1" spc="0" dirty="0">
                <a:latin typeface="Arial"/>
                <a:cs typeface="Arial"/>
              </a:rPr>
              <a:t>Contoh Aplikasi Menara Hanoi</a:t>
            </a:r>
            <a:endParaRPr sz="3200">
              <a:latin typeface="Arial"/>
              <a:cs typeface="Arial"/>
            </a:endParaRPr>
          </a:p>
        </p:txBody>
      </p:sp>
      <p:sp>
        <p:nvSpPr>
          <p:cNvPr id="10" name="object 10"/>
          <p:cNvSpPr txBox="1"/>
          <p:nvPr/>
        </p:nvSpPr>
        <p:spPr>
          <a:xfrm>
            <a:off x="689102" y="1621472"/>
            <a:ext cx="7115314" cy="1576567"/>
          </a:xfrm>
          <a:prstGeom prst="rect">
            <a:avLst/>
          </a:prstGeom>
        </p:spPr>
        <p:txBody>
          <a:bodyPr wrap="square" lIns="0" tIns="0" rIns="0" bIns="0" rtlCol="0">
            <a:noAutofit/>
          </a:bodyPr>
          <a:lstStyle/>
          <a:p>
            <a:pPr marL="12700" marR="61335">
              <a:lnSpc>
                <a:spcPts val="2965"/>
              </a:lnSpc>
              <a:spcBef>
                <a:spcPts val="148"/>
              </a:spcBef>
            </a:pPr>
            <a:r>
              <a:rPr sz="2800" spc="0" dirty="0">
                <a:latin typeface="Arial"/>
                <a:cs typeface="Arial"/>
              </a:rPr>
              <a:t>Contoh : Tower Menara Hanoi</a:t>
            </a:r>
            <a:endParaRPr sz="2800">
              <a:latin typeface="Arial"/>
              <a:cs typeface="Arial"/>
            </a:endParaRPr>
          </a:p>
          <a:p>
            <a:pPr marL="12700">
              <a:lnSpc>
                <a:spcPts val="3130"/>
              </a:lnSpc>
              <a:spcBef>
                <a:spcPts val="153"/>
              </a:spcBef>
            </a:pPr>
            <a:r>
              <a:rPr sz="4200" spc="0" baseline="-2070" dirty="0">
                <a:latin typeface="Arial"/>
                <a:cs typeface="Arial"/>
              </a:rPr>
              <a:t>Tujuan : Memindahkan lempengan di A ke C</a:t>
            </a:r>
            <a:endParaRPr sz="2800">
              <a:latin typeface="Arial"/>
              <a:cs typeface="Arial"/>
            </a:endParaRPr>
          </a:p>
          <a:p>
            <a:pPr marL="622277" marR="61335">
              <a:lnSpc>
                <a:spcPts val="2775"/>
              </a:lnSpc>
            </a:pPr>
            <a:r>
              <a:rPr sz="4200" spc="0" baseline="1035" dirty="0">
                <a:latin typeface="Arial"/>
                <a:cs typeface="Arial"/>
              </a:rPr>
              <a:t>dengan babntuan B.</a:t>
            </a:r>
            <a:endParaRPr sz="2800">
              <a:latin typeface="Arial"/>
              <a:cs typeface="Arial"/>
            </a:endParaRPr>
          </a:p>
          <a:p>
            <a:pPr marL="12700" marR="61335">
              <a:lnSpc>
                <a:spcPct val="95825"/>
              </a:lnSpc>
              <a:spcBef>
                <a:spcPts val="1"/>
              </a:spcBef>
            </a:pPr>
            <a:r>
              <a:rPr sz="2800" spc="0" dirty="0">
                <a:latin typeface="Arial"/>
                <a:cs typeface="Arial"/>
              </a:rPr>
              <a:t>Aturan :</a:t>
            </a:r>
            <a:endParaRPr sz="2800">
              <a:latin typeface="Arial"/>
              <a:cs typeface="Arial"/>
            </a:endParaRPr>
          </a:p>
        </p:txBody>
      </p:sp>
      <p:sp>
        <p:nvSpPr>
          <p:cNvPr id="9" name="object 9"/>
          <p:cNvSpPr txBox="1"/>
          <p:nvPr/>
        </p:nvSpPr>
        <p:spPr>
          <a:xfrm>
            <a:off x="1298702" y="3244532"/>
            <a:ext cx="6196076" cy="1149350"/>
          </a:xfrm>
          <a:prstGeom prst="rect">
            <a:avLst/>
          </a:prstGeom>
        </p:spPr>
        <p:txBody>
          <a:bodyPr wrap="square" lIns="0" tIns="0" rIns="0" bIns="0" rtlCol="0">
            <a:noAutofit/>
          </a:bodyPr>
          <a:lstStyle/>
          <a:p>
            <a:pPr marL="12700">
              <a:lnSpc>
                <a:spcPts val="2680"/>
              </a:lnSpc>
              <a:spcBef>
                <a:spcPts val="359"/>
              </a:spcBef>
            </a:pPr>
            <a:r>
              <a:rPr sz="2800" spc="0" dirty="0">
                <a:latin typeface="Arial"/>
                <a:cs typeface="Arial"/>
              </a:rPr>
              <a:t>Pemindahan = POP pada stack yaitu 1 elemen sekali POP.</a:t>
            </a:r>
            <a:endParaRPr sz="2800">
              <a:latin typeface="Arial"/>
              <a:cs typeface="Arial"/>
            </a:endParaRPr>
          </a:p>
          <a:p>
            <a:pPr marL="12700" marR="19384">
              <a:lnSpc>
                <a:spcPct val="95825"/>
              </a:lnSpc>
              <a:spcBef>
                <a:spcPts val="70"/>
              </a:spcBef>
            </a:pPr>
            <a:r>
              <a:rPr sz="2800" spc="0" dirty="0">
                <a:latin typeface="Arial"/>
                <a:cs typeface="Arial"/>
              </a:rPr>
              <a:t>Yang terkecil selalu diatas yang besar.</a:t>
            </a:r>
            <a:endParaRPr sz="2800">
              <a:latin typeface="Arial"/>
              <a:cs typeface="Arial"/>
            </a:endParaRPr>
          </a:p>
        </p:txBody>
      </p:sp>
      <p:sp>
        <p:nvSpPr>
          <p:cNvPr id="8" name="object 8"/>
          <p:cNvSpPr txBox="1"/>
          <p:nvPr/>
        </p:nvSpPr>
        <p:spPr>
          <a:xfrm>
            <a:off x="689102" y="3306278"/>
            <a:ext cx="300411" cy="305053"/>
          </a:xfrm>
          <a:prstGeom prst="rect">
            <a:avLst/>
          </a:prstGeom>
        </p:spPr>
        <p:txBody>
          <a:bodyPr wrap="square" lIns="0" tIns="0" rIns="0" bIns="0" rtlCol="0">
            <a:noAutofit/>
          </a:bodyPr>
          <a:lstStyle/>
          <a:p>
            <a:pPr marL="12700">
              <a:lnSpc>
                <a:spcPts val="2350"/>
              </a:lnSpc>
              <a:spcBef>
                <a:spcPts val="117"/>
              </a:spcBef>
            </a:pPr>
            <a:r>
              <a:rPr sz="2200" spc="0" dirty="0">
                <a:solidFill>
                  <a:srgbClr val="9A6464"/>
                </a:solidFill>
                <a:latin typeface="Arial"/>
                <a:cs typeface="Arial"/>
              </a:rPr>
              <a:t>1.</a:t>
            </a:r>
            <a:endParaRPr sz="2200">
              <a:latin typeface="Arial"/>
              <a:cs typeface="Arial"/>
            </a:endParaRPr>
          </a:p>
        </p:txBody>
      </p:sp>
      <p:sp>
        <p:nvSpPr>
          <p:cNvPr id="7" name="object 7"/>
          <p:cNvSpPr txBox="1"/>
          <p:nvPr/>
        </p:nvSpPr>
        <p:spPr>
          <a:xfrm>
            <a:off x="689102" y="4074374"/>
            <a:ext cx="300411" cy="305053"/>
          </a:xfrm>
          <a:prstGeom prst="rect">
            <a:avLst/>
          </a:prstGeom>
        </p:spPr>
        <p:txBody>
          <a:bodyPr wrap="square" lIns="0" tIns="0" rIns="0" bIns="0" rtlCol="0">
            <a:noAutofit/>
          </a:bodyPr>
          <a:lstStyle/>
          <a:p>
            <a:pPr marL="12700">
              <a:lnSpc>
                <a:spcPts val="2350"/>
              </a:lnSpc>
              <a:spcBef>
                <a:spcPts val="117"/>
              </a:spcBef>
            </a:pPr>
            <a:r>
              <a:rPr sz="2200" spc="0" dirty="0">
                <a:solidFill>
                  <a:srgbClr val="9A6464"/>
                </a:solidFill>
                <a:latin typeface="Arial"/>
                <a:cs typeface="Arial"/>
              </a:rPr>
              <a:t>2.</a:t>
            </a:r>
            <a:endParaRPr sz="2200">
              <a:latin typeface="Arial"/>
              <a:cs typeface="Arial"/>
            </a:endParaRPr>
          </a:p>
        </p:txBody>
      </p:sp>
      <p:sp>
        <p:nvSpPr>
          <p:cNvPr id="6" name="object 6"/>
          <p:cNvSpPr txBox="1"/>
          <p:nvPr/>
        </p:nvSpPr>
        <p:spPr>
          <a:xfrm>
            <a:off x="689124" y="4439297"/>
            <a:ext cx="1484401" cy="381254"/>
          </a:xfrm>
          <a:prstGeom prst="rect">
            <a:avLst/>
          </a:prstGeom>
        </p:spPr>
        <p:txBody>
          <a:bodyPr wrap="square" lIns="0" tIns="0" rIns="0" bIns="0" rtlCol="0">
            <a:noAutofit/>
          </a:bodyPr>
          <a:lstStyle/>
          <a:p>
            <a:pPr marL="12700">
              <a:lnSpc>
                <a:spcPts val="2965"/>
              </a:lnSpc>
              <a:spcBef>
                <a:spcPts val="148"/>
              </a:spcBef>
            </a:pPr>
            <a:r>
              <a:rPr sz="2800" spc="0" dirty="0">
                <a:latin typeface="Arial"/>
                <a:cs typeface="Arial"/>
              </a:rPr>
              <a:t>Ditanya :</a:t>
            </a:r>
            <a:endParaRPr sz="2800">
              <a:latin typeface="Arial"/>
              <a:cs typeface="Arial"/>
            </a:endParaRPr>
          </a:p>
        </p:txBody>
      </p:sp>
      <p:sp>
        <p:nvSpPr>
          <p:cNvPr id="5" name="object 5"/>
          <p:cNvSpPr txBox="1"/>
          <p:nvPr/>
        </p:nvSpPr>
        <p:spPr>
          <a:xfrm>
            <a:off x="1298702" y="4866830"/>
            <a:ext cx="5878548" cy="722517"/>
          </a:xfrm>
          <a:prstGeom prst="rect">
            <a:avLst/>
          </a:prstGeom>
        </p:spPr>
        <p:txBody>
          <a:bodyPr wrap="square" lIns="0" tIns="0" rIns="0" bIns="0" rtlCol="0">
            <a:noAutofit/>
          </a:bodyPr>
          <a:lstStyle/>
          <a:p>
            <a:pPr marL="12700">
              <a:lnSpc>
                <a:spcPts val="2690"/>
              </a:lnSpc>
              <a:spcBef>
                <a:spcPts val="349"/>
              </a:spcBef>
            </a:pPr>
            <a:r>
              <a:rPr sz="2800" spc="4" dirty="0">
                <a:latin typeface="Arial"/>
                <a:cs typeface="Arial"/>
              </a:rPr>
              <a:t>Berap</a:t>
            </a:r>
            <a:r>
              <a:rPr sz="2800" spc="0" dirty="0">
                <a:latin typeface="Arial"/>
                <a:cs typeface="Arial"/>
              </a:rPr>
              <a:t>a </a:t>
            </a:r>
            <a:r>
              <a:rPr sz="2800" spc="4" dirty="0">
                <a:latin typeface="Arial"/>
                <a:cs typeface="Arial"/>
              </a:rPr>
              <a:t>langka</a:t>
            </a:r>
            <a:r>
              <a:rPr sz="2800" spc="0" dirty="0">
                <a:latin typeface="Arial"/>
                <a:cs typeface="Arial"/>
              </a:rPr>
              <a:t>h </a:t>
            </a:r>
            <a:r>
              <a:rPr sz="2800" spc="4" dirty="0">
                <a:latin typeface="Arial"/>
                <a:cs typeface="Arial"/>
              </a:rPr>
              <a:t>untu</a:t>
            </a:r>
            <a:r>
              <a:rPr sz="2800" spc="0" dirty="0">
                <a:latin typeface="Arial"/>
                <a:cs typeface="Arial"/>
              </a:rPr>
              <a:t>k </a:t>
            </a:r>
            <a:r>
              <a:rPr sz="2800" spc="4" dirty="0">
                <a:latin typeface="Arial"/>
                <a:cs typeface="Arial"/>
              </a:rPr>
              <a:t>memindahkan </a:t>
            </a:r>
            <a:r>
              <a:rPr sz="2800" spc="0" dirty="0">
                <a:latin typeface="Arial"/>
                <a:cs typeface="Arial"/>
              </a:rPr>
              <a:t>lempengan tersebut.</a:t>
            </a:r>
            <a:endParaRPr sz="2800">
              <a:latin typeface="Arial"/>
              <a:cs typeface="Arial"/>
            </a:endParaRPr>
          </a:p>
        </p:txBody>
      </p:sp>
      <p:sp>
        <p:nvSpPr>
          <p:cNvPr id="4" name="object 4"/>
          <p:cNvSpPr txBox="1"/>
          <p:nvPr/>
        </p:nvSpPr>
        <p:spPr>
          <a:xfrm>
            <a:off x="689102" y="4928576"/>
            <a:ext cx="300411" cy="305053"/>
          </a:xfrm>
          <a:prstGeom prst="rect">
            <a:avLst/>
          </a:prstGeom>
        </p:spPr>
        <p:txBody>
          <a:bodyPr wrap="square" lIns="0" tIns="0" rIns="0" bIns="0" rtlCol="0">
            <a:noAutofit/>
          </a:bodyPr>
          <a:lstStyle/>
          <a:p>
            <a:pPr marL="12700">
              <a:lnSpc>
                <a:spcPts val="2350"/>
              </a:lnSpc>
              <a:spcBef>
                <a:spcPts val="117"/>
              </a:spcBef>
            </a:pPr>
            <a:r>
              <a:rPr sz="2200" spc="0" dirty="0">
                <a:solidFill>
                  <a:srgbClr val="9A6464"/>
                </a:solidFill>
                <a:latin typeface="Arial"/>
                <a:cs typeface="Arial"/>
              </a:rPr>
              <a:t>1.</a:t>
            </a:r>
            <a:endParaRPr sz="22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381000" y="1523999"/>
            <a:ext cx="8305800" cy="47243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10" name="object 10"/>
          <p:cNvSpPr txBox="1"/>
          <p:nvPr/>
        </p:nvSpPr>
        <p:spPr>
          <a:xfrm>
            <a:off x="1298702" y="1699591"/>
            <a:ext cx="4685884" cy="431546"/>
          </a:xfrm>
          <a:prstGeom prst="rect">
            <a:avLst/>
          </a:prstGeom>
        </p:spPr>
        <p:txBody>
          <a:bodyPr wrap="square" lIns="0" tIns="0" rIns="0" bIns="0" rtlCol="0">
            <a:noAutofit/>
          </a:bodyPr>
          <a:lstStyle/>
          <a:p>
            <a:pPr marL="12700">
              <a:lnSpc>
                <a:spcPts val="3370"/>
              </a:lnSpc>
              <a:spcBef>
                <a:spcPts val="168"/>
              </a:spcBef>
            </a:pPr>
            <a:r>
              <a:rPr sz="3200" spc="0" dirty="0">
                <a:latin typeface="Arial"/>
                <a:cs typeface="Arial"/>
              </a:rPr>
              <a:t>Rumus</a:t>
            </a:r>
            <a:r>
              <a:rPr sz="3200" spc="-101" dirty="0">
                <a:latin typeface="Arial"/>
                <a:cs typeface="Arial"/>
              </a:rPr>
              <a:t> </a:t>
            </a:r>
            <a:r>
              <a:rPr sz="3200" spc="0" dirty="0">
                <a:latin typeface="Arial"/>
                <a:cs typeface="Arial"/>
              </a:rPr>
              <a:t>mencari</a:t>
            </a:r>
            <a:r>
              <a:rPr sz="3200" spc="-113" dirty="0">
                <a:latin typeface="Arial"/>
                <a:cs typeface="Arial"/>
              </a:rPr>
              <a:t> </a:t>
            </a:r>
            <a:r>
              <a:rPr sz="3200" spc="0" dirty="0">
                <a:latin typeface="Arial"/>
                <a:cs typeface="Arial"/>
              </a:rPr>
              <a:t>langkah</a:t>
            </a:r>
            <a:r>
              <a:rPr sz="3200" spc="-112" dirty="0">
                <a:latin typeface="Arial"/>
                <a:cs typeface="Arial"/>
              </a:rPr>
              <a:t> </a:t>
            </a:r>
            <a:r>
              <a:rPr sz="3200" spc="0" dirty="0">
                <a:latin typeface="Arial"/>
                <a:cs typeface="Arial"/>
              </a:rPr>
              <a:t>:</a:t>
            </a:r>
            <a:endParaRPr sz="3200">
              <a:latin typeface="Arial"/>
              <a:cs typeface="Arial"/>
            </a:endParaRPr>
          </a:p>
        </p:txBody>
      </p:sp>
      <p:sp>
        <p:nvSpPr>
          <p:cNvPr id="9" name="object 9"/>
          <p:cNvSpPr txBox="1"/>
          <p:nvPr/>
        </p:nvSpPr>
        <p:spPr>
          <a:xfrm>
            <a:off x="689102" y="1761337"/>
            <a:ext cx="351848" cy="355346"/>
          </a:xfrm>
          <a:prstGeom prst="rect">
            <a:avLst/>
          </a:prstGeom>
        </p:spPr>
        <p:txBody>
          <a:bodyPr wrap="square" lIns="0" tIns="0" rIns="0" bIns="0" rtlCol="0">
            <a:noAutofit/>
          </a:bodyPr>
          <a:lstStyle/>
          <a:p>
            <a:pPr marL="12700">
              <a:lnSpc>
                <a:spcPts val="2755"/>
              </a:lnSpc>
              <a:spcBef>
                <a:spcPts val="137"/>
              </a:spcBef>
            </a:pPr>
            <a:r>
              <a:rPr sz="2600" spc="4" dirty="0">
                <a:solidFill>
                  <a:srgbClr val="9A6464"/>
                </a:solidFill>
                <a:latin typeface="Arial"/>
                <a:cs typeface="Arial"/>
              </a:rPr>
              <a:t>1.</a:t>
            </a:r>
            <a:endParaRPr sz="2600">
              <a:latin typeface="Arial"/>
              <a:cs typeface="Arial"/>
            </a:endParaRPr>
          </a:p>
        </p:txBody>
      </p:sp>
      <p:sp>
        <p:nvSpPr>
          <p:cNvPr id="8" name="object 8"/>
          <p:cNvSpPr txBox="1"/>
          <p:nvPr/>
        </p:nvSpPr>
        <p:spPr>
          <a:xfrm>
            <a:off x="1965512" y="2269787"/>
            <a:ext cx="462235" cy="445794"/>
          </a:xfrm>
          <a:prstGeom prst="rect">
            <a:avLst/>
          </a:prstGeom>
        </p:spPr>
        <p:txBody>
          <a:bodyPr wrap="square" lIns="0" tIns="0" rIns="0" bIns="0" rtlCol="0">
            <a:noAutofit/>
          </a:bodyPr>
          <a:lstStyle/>
          <a:p>
            <a:pPr marL="12700">
              <a:lnSpc>
                <a:spcPts val="3479"/>
              </a:lnSpc>
              <a:spcBef>
                <a:spcPts val="174"/>
              </a:spcBef>
            </a:pPr>
            <a:r>
              <a:rPr sz="3200" spc="-4" dirty="0">
                <a:latin typeface="Arial"/>
                <a:cs typeface="Arial"/>
              </a:rPr>
              <a:t>2</a:t>
            </a:r>
            <a:r>
              <a:rPr sz="3150" spc="0" baseline="27607" dirty="0">
                <a:latin typeface="Arial"/>
                <a:cs typeface="Arial"/>
              </a:rPr>
              <a:t>n</a:t>
            </a:r>
            <a:endParaRPr sz="2100">
              <a:latin typeface="Arial"/>
              <a:cs typeface="Arial"/>
            </a:endParaRPr>
          </a:p>
        </p:txBody>
      </p:sp>
      <p:sp>
        <p:nvSpPr>
          <p:cNvPr id="7" name="object 7"/>
          <p:cNvSpPr txBox="1"/>
          <p:nvPr/>
        </p:nvSpPr>
        <p:spPr>
          <a:xfrm>
            <a:off x="1298637" y="2284036"/>
            <a:ext cx="312139" cy="1015187"/>
          </a:xfrm>
          <a:prstGeom prst="rect">
            <a:avLst/>
          </a:prstGeom>
        </p:spPr>
        <p:txBody>
          <a:bodyPr wrap="square" lIns="0" tIns="0" rIns="0" bIns="0" rtlCol="0">
            <a:noAutofit/>
          </a:bodyPr>
          <a:lstStyle/>
          <a:p>
            <a:pPr marL="12764" marR="22679">
              <a:lnSpc>
                <a:spcPts val="3370"/>
              </a:lnSpc>
              <a:spcBef>
                <a:spcPts val="168"/>
              </a:spcBef>
            </a:pPr>
            <a:r>
              <a:rPr sz="3200" spc="0" dirty="0">
                <a:latin typeface="Arial"/>
                <a:cs typeface="Arial"/>
              </a:rPr>
              <a:t>J</a:t>
            </a:r>
            <a:endParaRPr sz="3200">
              <a:latin typeface="Arial"/>
              <a:cs typeface="Arial"/>
            </a:endParaRPr>
          </a:p>
          <a:p>
            <a:pPr marL="12700">
              <a:lnSpc>
                <a:spcPct val="95825"/>
              </a:lnSpc>
              <a:spcBef>
                <a:spcPts val="747"/>
              </a:spcBef>
            </a:pPr>
            <a:r>
              <a:rPr sz="3200" spc="0" dirty="0">
                <a:latin typeface="Arial"/>
                <a:cs typeface="Arial"/>
              </a:rPr>
              <a:t>n</a:t>
            </a:r>
            <a:endParaRPr sz="3200">
              <a:latin typeface="Arial"/>
              <a:cs typeface="Arial"/>
            </a:endParaRPr>
          </a:p>
        </p:txBody>
      </p:sp>
      <p:sp>
        <p:nvSpPr>
          <p:cNvPr id="6" name="object 6"/>
          <p:cNvSpPr txBox="1"/>
          <p:nvPr/>
        </p:nvSpPr>
        <p:spPr>
          <a:xfrm>
            <a:off x="1615049" y="2284036"/>
            <a:ext cx="345581" cy="1015187"/>
          </a:xfrm>
          <a:prstGeom prst="rect">
            <a:avLst/>
          </a:prstGeom>
        </p:spPr>
        <p:txBody>
          <a:bodyPr wrap="square" lIns="0" tIns="0" rIns="0" bIns="0" rtlCol="0">
            <a:noAutofit/>
          </a:bodyPr>
          <a:lstStyle/>
          <a:p>
            <a:pPr marL="12700" marR="22070">
              <a:lnSpc>
                <a:spcPts val="3370"/>
              </a:lnSpc>
              <a:spcBef>
                <a:spcPts val="168"/>
              </a:spcBef>
            </a:pPr>
            <a:r>
              <a:rPr sz="3200" spc="0" dirty="0">
                <a:latin typeface="Arial"/>
                <a:cs typeface="Arial"/>
              </a:rPr>
              <a:t>=</a:t>
            </a:r>
            <a:endParaRPr sz="3200">
              <a:latin typeface="Arial"/>
              <a:cs typeface="Arial"/>
            </a:endParaRPr>
          </a:p>
          <a:p>
            <a:pPr marL="34770">
              <a:lnSpc>
                <a:spcPct val="95825"/>
              </a:lnSpc>
              <a:spcBef>
                <a:spcPts val="747"/>
              </a:spcBef>
            </a:pPr>
            <a:r>
              <a:rPr sz="3200" spc="0" dirty="0">
                <a:latin typeface="Arial"/>
                <a:cs typeface="Arial"/>
              </a:rPr>
              <a:t>=</a:t>
            </a:r>
            <a:endParaRPr sz="3200">
              <a:latin typeface="Arial"/>
              <a:cs typeface="Arial"/>
            </a:endParaRPr>
          </a:p>
        </p:txBody>
      </p:sp>
      <p:sp>
        <p:nvSpPr>
          <p:cNvPr id="5" name="object 5"/>
          <p:cNvSpPr txBox="1"/>
          <p:nvPr/>
        </p:nvSpPr>
        <p:spPr>
          <a:xfrm>
            <a:off x="2413508" y="2284045"/>
            <a:ext cx="611549" cy="431546"/>
          </a:xfrm>
          <a:prstGeom prst="rect">
            <a:avLst/>
          </a:prstGeom>
        </p:spPr>
        <p:txBody>
          <a:bodyPr wrap="square" lIns="0" tIns="0" rIns="0" bIns="0" rtlCol="0">
            <a:noAutofit/>
          </a:bodyPr>
          <a:lstStyle/>
          <a:p>
            <a:pPr marL="12700">
              <a:lnSpc>
                <a:spcPts val="3370"/>
              </a:lnSpc>
              <a:spcBef>
                <a:spcPts val="168"/>
              </a:spcBef>
            </a:pPr>
            <a:r>
              <a:rPr sz="3200" spc="0" dirty="0">
                <a:latin typeface="Arial"/>
                <a:cs typeface="Arial"/>
              </a:rPr>
              <a:t>–</a:t>
            </a:r>
            <a:r>
              <a:rPr sz="3200" spc="-322" dirty="0">
                <a:latin typeface="Arial"/>
                <a:cs typeface="Arial"/>
              </a:rPr>
              <a:t> </a:t>
            </a:r>
            <a:r>
              <a:rPr sz="3200" spc="0" dirty="0">
                <a:latin typeface="Arial"/>
                <a:cs typeface="Arial"/>
              </a:rPr>
              <a:t>1</a:t>
            </a:r>
            <a:endParaRPr sz="3200">
              <a:latin typeface="Arial"/>
              <a:cs typeface="Arial"/>
            </a:endParaRPr>
          </a:p>
        </p:txBody>
      </p:sp>
      <p:sp>
        <p:nvSpPr>
          <p:cNvPr id="4" name="object 4"/>
          <p:cNvSpPr txBox="1"/>
          <p:nvPr/>
        </p:nvSpPr>
        <p:spPr>
          <a:xfrm>
            <a:off x="1986973" y="2867677"/>
            <a:ext cx="3695497" cy="431546"/>
          </a:xfrm>
          <a:prstGeom prst="rect">
            <a:avLst/>
          </a:prstGeom>
        </p:spPr>
        <p:txBody>
          <a:bodyPr wrap="square" lIns="0" tIns="0" rIns="0" bIns="0" rtlCol="0">
            <a:noAutofit/>
          </a:bodyPr>
          <a:lstStyle/>
          <a:p>
            <a:pPr marL="12700">
              <a:lnSpc>
                <a:spcPts val="3370"/>
              </a:lnSpc>
              <a:spcBef>
                <a:spcPts val="168"/>
              </a:spcBef>
            </a:pPr>
            <a:r>
              <a:rPr sz="3200" spc="0" dirty="0">
                <a:latin typeface="Arial"/>
                <a:cs typeface="Arial"/>
              </a:rPr>
              <a:t>Banyak</a:t>
            </a:r>
            <a:r>
              <a:rPr sz="3200" spc="-106" dirty="0">
                <a:latin typeface="Arial"/>
                <a:cs typeface="Arial"/>
              </a:rPr>
              <a:t> </a:t>
            </a:r>
            <a:r>
              <a:rPr sz="3200" spc="0" dirty="0">
                <a:latin typeface="Arial"/>
                <a:cs typeface="Arial"/>
              </a:rPr>
              <a:t>Lempengan</a:t>
            </a:r>
            <a:endParaRPr sz="32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bject 52"/>
          <p:cNvSpPr/>
          <p:nvPr/>
        </p:nvSpPr>
        <p:spPr>
          <a:xfrm>
            <a:off x="609600" y="1600200"/>
            <a:ext cx="830580" cy="0"/>
          </a:xfrm>
          <a:custGeom>
            <a:avLst/>
            <a:gdLst/>
            <a:ahLst/>
            <a:cxnLst/>
            <a:rect l="l" t="t" r="r" b="b"/>
            <a:pathLst>
              <a:path w="830580">
                <a:moveTo>
                  <a:pt x="0" y="0"/>
                </a:moveTo>
                <a:lnTo>
                  <a:pt x="830580" y="0"/>
                </a:lnTo>
              </a:path>
            </a:pathLst>
          </a:custGeom>
          <a:ln w="28575">
            <a:solidFill>
              <a:srgbClr val="000000"/>
            </a:solidFill>
          </a:ln>
        </p:spPr>
        <p:txBody>
          <a:bodyPr wrap="square" lIns="0" tIns="0" rIns="0" bIns="0" rtlCol="0">
            <a:noAutofit/>
          </a:bodyPr>
          <a:lstStyle/>
          <a:p>
            <a:endParaRPr/>
          </a:p>
        </p:txBody>
      </p:sp>
      <p:sp>
        <p:nvSpPr>
          <p:cNvPr id="53" name="object 53"/>
          <p:cNvSpPr/>
          <p:nvPr/>
        </p:nvSpPr>
        <p:spPr>
          <a:xfrm>
            <a:off x="609600" y="2001773"/>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4" name="object 54"/>
          <p:cNvSpPr/>
          <p:nvPr/>
        </p:nvSpPr>
        <p:spPr>
          <a:xfrm>
            <a:off x="609600" y="2403348"/>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5" name="object 55"/>
          <p:cNvSpPr/>
          <p:nvPr/>
        </p:nvSpPr>
        <p:spPr>
          <a:xfrm>
            <a:off x="609600" y="2804922"/>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6" name="object 56"/>
          <p:cNvSpPr/>
          <p:nvPr/>
        </p:nvSpPr>
        <p:spPr>
          <a:xfrm>
            <a:off x="609600" y="3206495"/>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7" name="object 57"/>
          <p:cNvSpPr/>
          <p:nvPr/>
        </p:nvSpPr>
        <p:spPr>
          <a:xfrm>
            <a:off x="609600" y="3608070"/>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8" name="object 58"/>
          <p:cNvSpPr/>
          <p:nvPr/>
        </p:nvSpPr>
        <p:spPr>
          <a:xfrm>
            <a:off x="609600" y="4011929"/>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9" name="object 59"/>
          <p:cNvSpPr/>
          <p:nvPr/>
        </p:nvSpPr>
        <p:spPr>
          <a:xfrm>
            <a:off x="609600" y="4413504"/>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0" name="object 60"/>
          <p:cNvSpPr/>
          <p:nvPr/>
        </p:nvSpPr>
        <p:spPr>
          <a:xfrm>
            <a:off x="609600" y="4815077"/>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1" name="object 61"/>
          <p:cNvSpPr/>
          <p:nvPr/>
        </p:nvSpPr>
        <p:spPr>
          <a:xfrm>
            <a:off x="609600" y="5216651"/>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2" name="object 62"/>
          <p:cNvSpPr/>
          <p:nvPr/>
        </p:nvSpPr>
        <p:spPr>
          <a:xfrm>
            <a:off x="609600" y="5618226"/>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3" name="object 63"/>
          <p:cNvSpPr/>
          <p:nvPr/>
        </p:nvSpPr>
        <p:spPr>
          <a:xfrm>
            <a:off x="609600" y="6019800"/>
            <a:ext cx="830580" cy="0"/>
          </a:xfrm>
          <a:custGeom>
            <a:avLst/>
            <a:gdLst/>
            <a:ahLst/>
            <a:cxnLst/>
            <a:rect l="l" t="t" r="r" b="b"/>
            <a:pathLst>
              <a:path w="830580">
                <a:moveTo>
                  <a:pt x="0" y="0"/>
                </a:moveTo>
                <a:lnTo>
                  <a:pt x="830580" y="0"/>
                </a:lnTo>
              </a:path>
            </a:pathLst>
          </a:custGeom>
          <a:ln w="28575">
            <a:solidFill>
              <a:srgbClr val="000000"/>
            </a:solidFill>
          </a:ln>
        </p:spPr>
        <p:txBody>
          <a:bodyPr wrap="square" lIns="0" tIns="0" rIns="0" bIns="0" rtlCol="0">
            <a:noAutofit/>
          </a:bodyPr>
          <a:lstStyle/>
          <a:p>
            <a:endParaRPr/>
          </a:p>
        </p:txBody>
      </p:sp>
      <p:sp>
        <p:nvSpPr>
          <p:cNvPr id="64" name="object 64"/>
          <p:cNvSpPr/>
          <p:nvPr/>
        </p:nvSpPr>
        <p:spPr>
          <a:xfrm>
            <a:off x="609600" y="1600200"/>
            <a:ext cx="0" cy="401574"/>
          </a:xfrm>
          <a:custGeom>
            <a:avLst/>
            <a:gdLst/>
            <a:ahLst/>
            <a:cxnLst/>
            <a:rect l="l" t="t" r="r" b="b"/>
            <a:pathLst>
              <a:path h="401574">
                <a:moveTo>
                  <a:pt x="0" y="0"/>
                </a:moveTo>
                <a:lnTo>
                  <a:pt x="0" y="401574"/>
                </a:lnTo>
              </a:path>
            </a:pathLst>
          </a:custGeom>
          <a:ln w="28575">
            <a:solidFill>
              <a:srgbClr val="000000"/>
            </a:solidFill>
          </a:ln>
        </p:spPr>
        <p:txBody>
          <a:bodyPr wrap="square" lIns="0" tIns="0" rIns="0" bIns="0" rtlCol="0">
            <a:noAutofit/>
          </a:bodyPr>
          <a:lstStyle/>
          <a:p>
            <a:endParaRPr/>
          </a:p>
        </p:txBody>
      </p:sp>
      <p:sp>
        <p:nvSpPr>
          <p:cNvPr id="65" name="object 65"/>
          <p:cNvSpPr/>
          <p:nvPr/>
        </p:nvSpPr>
        <p:spPr>
          <a:xfrm>
            <a:off x="1440179" y="1600200"/>
            <a:ext cx="0" cy="401574"/>
          </a:xfrm>
          <a:custGeom>
            <a:avLst/>
            <a:gdLst/>
            <a:ahLst/>
            <a:cxnLst/>
            <a:rect l="l" t="t" r="r" b="b"/>
            <a:pathLst>
              <a:path h="401574">
                <a:moveTo>
                  <a:pt x="0" y="0"/>
                </a:moveTo>
                <a:lnTo>
                  <a:pt x="0" y="401574"/>
                </a:lnTo>
              </a:path>
            </a:pathLst>
          </a:custGeom>
          <a:ln w="12700">
            <a:solidFill>
              <a:srgbClr val="000000"/>
            </a:solidFill>
          </a:ln>
        </p:spPr>
        <p:txBody>
          <a:bodyPr wrap="square" lIns="0" tIns="0" rIns="0" bIns="0" rtlCol="0">
            <a:noAutofit/>
          </a:bodyPr>
          <a:lstStyle/>
          <a:p>
            <a:endParaRPr/>
          </a:p>
        </p:txBody>
      </p:sp>
      <p:sp>
        <p:nvSpPr>
          <p:cNvPr id="66" name="object 66"/>
          <p:cNvSpPr/>
          <p:nvPr/>
        </p:nvSpPr>
        <p:spPr>
          <a:xfrm>
            <a:off x="2344673" y="1600200"/>
            <a:ext cx="0" cy="401574"/>
          </a:xfrm>
          <a:custGeom>
            <a:avLst/>
            <a:gdLst/>
            <a:ahLst/>
            <a:cxnLst/>
            <a:rect l="l" t="t" r="r" b="b"/>
            <a:pathLst>
              <a:path h="401574">
                <a:moveTo>
                  <a:pt x="0" y="0"/>
                </a:moveTo>
                <a:lnTo>
                  <a:pt x="0" y="401574"/>
                </a:lnTo>
              </a:path>
            </a:pathLst>
          </a:custGeom>
          <a:ln w="12700">
            <a:solidFill>
              <a:srgbClr val="000000"/>
            </a:solidFill>
          </a:ln>
        </p:spPr>
        <p:txBody>
          <a:bodyPr wrap="square" lIns="0" tIns="0" rIns="0" bIns="0" rtlCol="0">
            <a:noAutofit/>
          </a:bodyPr>
          <a:lstStyle/>
          <a:p>
            <a:endParaRPr/>
          </a:p>
        </p:txBody>
      </p:sp>
      <p:sp>
        <p:nvSpPr>
          <p:cNvPr id="67" name="object 67"/>
          <p:cNvSpPr/>
          <p:nvPr/>
        </p:nvSpPr>
        <p:spPr>
          <a:xfrm>
            <a:off x="5289804" y="1600200"/>
            <a:ext cx="0" cy="401574"/>
          </a:xfrm>
          <a:custGeom>
            <a:avLst/>
            <a:gdLst/>
            <a:ahLst/>
            <a:cxnLst/>
            <a:rect l="l" t="t" r="r" b="b"/>
            <a:pathLst>
              <a:path h="401574">
                <a:moveTo>
                  <a:pt x="0" y="0"/>
                </a:moveTo>
                <a:lnTo>
                  <a:pt x="0" y="401574"/>
                </a:lnTo>
              </a:path>
            </a:pathLst>
          </a:custGeom>
          <a:ln w="12700">
            <a:solidFill>
              <a:srgbClr val="000000"/>
            </a:solidFill>
          </a:ln>
        </p:spPr>
        <p:txBody>
          <a:bodyPr wrap="square" lIns="0" tIns="0" rIns="0" bIns="0" rtlCol="0">
            <a:noAutofit/>
          </a:bodyPr>
          <a:lstStyle/>
          <a:p>
            <a:endParaRPr/>
          </a:p>
        </p:txBody>
      </p:sp>
      <p:sp>
        <p:nvSpPr>
          <p:cNvPr id="68" name="object 68"/>
          <p:cNvSpPr/>
          <p:nvPr/>
        </p:nvSpPr>
        <p:spPr>
          <a:xfrm>
            <a:off x="8534400" y="1600199"/>
            <a:ext cx="0" cy="401574"/>
          </a:xfrm>
          <a:custGeom>
            <a:avLst/>
            <a:gdLst/>
            <a:ahLst/>
            <a:cxnLst/>
            <a:rect l="l" t="t" r="r" b="b"/>
            <a:pathLst>
              <a:path h="401574">
                <a:moveTo>
                  <a:pt x="0" y="0"/>
                </a:moveTo>
                <a:lnTo>
                  <a:pt x="0" y="401574"/>
                </a:lnTo>
              </a:path>
            </a:pathLst>
          </a:custGeom>
          <a:ln w="28575">
            <a:solidFill>
              <a:srgbClr val="000000"/>
            </a:solidFill>
          </a:ln>
        </p:spPr>
        <p:txBody>
          <a:bodyPr wrap="square" lIns="0" tIns="0" rIns="0" bIns="0" rtlCol="0">
            <a:noAutofit/>
          </a:bodyPr>
          <a:lstStyle/>
          <a:p>
            <a:endParaRPr/>
          </a:p>
        </p:txBody>
      </p:sp>
      <p:sp>
        <p:nvSpPr>
          <p:cNvPr id="69" name="object 69"/>
          <p:cNvSpPr/>
          <p:nvPr/>
        </p:nvSpPr>
        <p:spPr>
          <a:xfrm>
            <a:off x="1440179" y="1600199"/>
            <a:ext cx="7094220" cy="0"/>
          </a:xfrm>
          <a:custGeom>
            <a:avLst/>
            <a:gdLst/>
            <a:ahLst/>
            <a:cxnLst/>
            <a:rect l="l" t="t" r="r" b="b"/>
            <a:pathLst>
              <a:path w="7094220">
                <a:moveTo>
                  <a:pt x="0" y="0"/>
                </a:moveTo>
                <a:lnTo>
                  <a:pt x="904494" y="0"/>
                </a:lnTo>
                <a:lnTo>
                  <a:pt x="3849624" y="0"/>
                </a:lnTo>
                <a:lnTo>
                  <a:pt x="7094220" y="0"/>
                </a:lnTo>
              </a:path>
            </a:pathLst>
          </a:custGeom>
          <a:ln w="28575">
            <a:solidFill>
              <a:srgbClr val="000000"/>
            </a:solidFill>
          </a:ln>
        </p:spPr>
        <p:txBody>
          <a:bodyPr wrap="square" lIns="0" tIns="0" rIns="0" bIns="0" rtlCol="0">
            <a:noAutofit/>
          </a:bodyPr>
          <a:lstStyle/>
          <a:p>
            <a:endParaRPr/>
          </a:p>
        </p:txBody>
      </p:sp>
      <p:sp>
        <p:nvSpPr>
          <p:cNvPr id="70" name="object 70"/>
          <p:cNvSpPr/>
          <p:nvPr/>
        </p:nvSpPr>
        <p:spPr>
          <a:xfrm>
            <a:off x="1440179" y="2001773"/>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1" name="object 71"/>
          <p:cNvSpPr/>
          <p:nvPr/>
        </p:nvSpPr>
        <p:spPr>
          <a:xfrm>
            <a:off x="1440179" y="2403348"/>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2" name="object 72"/>
          <p:cNvSpPr/>
          <p:nvPr/>
        </p:nvSpPr>
        <p:spPr>
          <a:xfrm>
            <a:off x="1440179" y="2804922"/>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3" name="object 73"/>
          <p:cNvSpPr/>
          <p:nvPr/>
        </p:nvSpPr>
        <p:spPr>
          <a:xfrm>
            <a:off x="1440179" y="3206495"/>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4" name="object 74"/>
          <p:cNvSpPr/>
          <p:nvPr/>
        </p:nvSpPr>
        <p:spPr>
          <a:xfrm>
            <a:off x="1440179" y="3608070"/>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5" name="object 75"/>
          <p:cNvSpPr/>
          <p:nvPr/>
        </p:nvSpPr>
        <p:spPr>
          <a:xfrm>
            <a:off x="1440179" y="4011929"/>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6" name="object 76"/>
          <p:cNvSpPr/>
          <p:nvPr/>
        </p:nvSpPr>
        <p:spPr>
          <a:xfrm>
            <a:off x="1440179" y="4413504"/>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7" name="object 77"/>
          <p:cNvSpPr/>
          <p:nvPr/>
        </p:nvSpPr>
        <p:spPr>
          <a:xfrm>
            <a:off x="1440179" y="4815077"/>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8" name="object 78"/>
          <p:cNvSpPr/>
          <p:nvPr/>
        </p:nvSpPr>
        <p:spPr>
          <a:xfrm>
            <a:off x="1440179" y="5216651"/>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9" name="object 79"/>
          <p:cNvSpPr/>
          <p:nvPr/>
        </p:nvSpPr>
        <p:spPr>
          <a:xfrm>
            <a:off x="1440179" y="5618226"/>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0" name="object 80"/>
          <p:cNvSpPr/>
          <p:nvPr/>
        </p:nvSpPr>
        <p:spPr>
          <a:xfrm>
            <a:off x="1440179" y="6019800"/>
            <a:ext cx="7094220" cy="0"/>
          </a:xfrm>
          <a:custGeom>
            <a:avLst/>
            <a:gdLst/>
            <a:ahLst/>
            <a:cxnLst/>
            <a:rect l="l" t="t" r="r" b="b"/>
            <a:pathLst>
              <a:path w="7094220">
                <a:moveTo>
                  <a:pt x="0" y="0"/>
                </a:moveTo>
                <a:lnTo>
                  <a:pt x="904494" y="0"/>
                </a:lnTo>
                <a:lnTo>
                  <a:pt x="3849624" y="0"/>
                </a:lnTo>
                <a:lnTo>
                  <a:pt x="7094220" y="0"/>
                </a:lnTo>
              </a:path>
            </a:pathLst>
          </a:custGeom>
          <a:ln w="28575">
            <a:solidFill>
              <a:srgbClr val="000000"/>
            </a:solidFill>
          </a:ln>
        </p:spPr>
        <p:txBody>
          <a:bodyPr wrap="square" lIns="0" tIns="0" rIns="0" bIns="0" rtlCol="0">
            <a:noAutofit/>
          </a:bodyPr>
          <a:lstStyle/>
          <a:p>
            <a:endParaRPr/>
          </a:p>
        </p:txBody>
      </p:sp>
      <p:sp>
        <p:nvSpPr>
          <p:cNvPr id="81" name="object 81"/>
          <p:cNvSpPr/>
          <p:nvPr/>
        </p:nvSpPr>
        <p:spPr>
          <a:xfrm>
            <a:off x="609600" y="2001773"/>
            <a:ext cx="0" cy="4018026"/>
          </a:xfrm>
          <a:custGeom>
            <a:avLst/>
            <a:gdLst/>
            <a:ahLst/>
            <a:cxnLst/>
            <a:rect l="l" t="t" r="r" b="b"/>
            <a:pathLst>
              <a:path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ln w="28575">
            <a:solidFill>
              <a:srgbClr val="000000"/>
            </a:solidFill>
          </a:ln>
        </p:spPr>
        <p:txBody>
          <a:bodyPr wrap="square" lIns="0" tIns="0" rIns="0" bIns="0" rtlCol="0">
            <a:noAutofit/>
          </a:bodyPr>
          <a:lstStyle/>
          <a:p>
            <a:endParaRPr/>
          </a:p>
        </p:txBody>
      </p:sp>
      <p:sp>
        <p:nvSpPr>
          <p:cNvPr id="82" name="object 82"/>
          <p:cNvSpPr/>
          <p:nvPr/>
        </p:nvSpPr>
        <p:spPr>
          <a:xfrm>
            <a:off x="1440179" y="2001773"/>
            <a:ext cx="0" cy="4018026"/>
          </a:xfrm>
          <a:custGeom>
            <a:avLst/>
            <a:gdLst/>
            <a:ahLst/>
            <a:cxnLst/>
            <a:rect l="l" t="t" r="r" b="b"/>
            <a:pathLst>
              <a:path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ln w="12700">
            <a:solidFill>
              <a:srgbClr val="000000"/>
            </a:solidFill>
          </a:ln>
        </p:spPr>
        <p:txBody>
          <a:bodyPr wrap="square" lIns="0" tIns="0" rIns="0" bIns="0" rtlCol="0">
            <a:noAutofit/>
          </a:bodyPr>
          <a:lstStyle/>
          <a:p>
            <a:endParaRPr/>
          </a:p>
        </p:txBody>
      </p:sp>
      <p:sp>
        <p:nvSpPr>
          <p:cNvPr id="83" name="object 83"/>
          <p:cNvSpPr/>
          <p:nvPr/>
        </p:nvSpPr>
        <p:spPr>
          <a:xfrm>
            <a:off x="2344673" y="2001773"/>
            <a:ext cx="0" cy="4018026"/>
          </a:xfrm>
          <a:custGeom>
            <a:avLst/>
            <a:gdLst/>
            <a:ahLst/>
            <a:cxnLst/>
            <a:rect l="l" t="t" r="r" b="b"/>
            <a:pathLst>
              <a:path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ln w="12700">
            <a:solidFill>
              <a:srgbClr val="000000"/>
            </a:solidFill>
          </a:ln>
        </p:spPr>
        <p:txBody>
          <a:bodyPr wrap="square" lIns="0" tIns="0" rIns="0" bIns="0" rtlCol="0">
            <a:noAutofit/>
          </a:bodyPr>
          <a:lstStyle/>
          <a:p>
            <a:endParaRPr/>
          </a:p>
        </p:txBody>
      </p:sp>
      <p:sp>
        <p:nvSpPr>
          <p:cNvPr id="84" name="object 84"/>
          <p:cNvSpPr/>
          <p:nvPr/>
        </p:nvSpPr>
        <p:spPr>
          <a:xfrm>
            <a:off x="5289804" y="2001773"/>
            <a:ext cx="0" cy="4018026"/>
          </a:xfrm>
          <a:custGeom>
            <a:avLst/>
            <a:gdLst/>
            <a:ahLst/>
            <a:cxnLst/>
            <a:rect l="l" t="t" r="r" b="b"/>
            <a:pathLst>
              <a:path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ln w="12700">
            <a:solidFill>
              <a:srgbClr val="000000"/>
            </a:solidFill>
          </a:ln>
        </p:spPr>
        <p:txBody>
          <a:bodyPr wrap="square" lIns="0" tIns="0" rIns="0" bIns="0" rtlCol="0">
            <a:noAutofit/>
          </a:bodyPr>
          <a:lstStyle/>
          <a:p>
            <a:endParaRPr/>
          </a:p>
        </p:txBody>
      </p:sp>
      <p:sp>
        <p:nvSpPr>
          <p:cNvPr id="85" name="object 85"/>
          <p:cNvSpPr/>
          <p:nvPr/>
        </p:nvSpPr>
        <p:spPr>
          <a:xfrm>
            <a:off x="8534400" y="2001773"/>
            <a:ext cx="0" cy="4018026"/>
          </a:xfrm>
          <a:custGeom>
            <a:avLst/>
            <a:gdLst/>
            <a:ahLst/>
            <a:cxnLst/>
            <a:rect l="l" t="t" r="r" b="b"/>
            <a:pathLst>
              <a:path h="4018026">
                <a:moveTo>
                  <a:pt x="0" y="0"/>
                </a:moveTo>
                <a:lnTo>
                  <a:pt x="0" y="401574"/>
                </a:lnTo>
                <a:lnTo>
                  <a:pt x="0" y="803148"/>
                </a:lnTo>
                <a:lnTo>
                  <a:pt x="0" y="1204722"/>
                </a:lnTo>
                <a:lnTo>
                  <a:pt x="0" y="1606296"/>
                </a:lnTo>
                <a:lnTo>
                  <a:pt x="0" y="2010156"/>
                </a:lnTo>
                <a:lnTo>
                  <a:pt x="0" y="2411730"/>
                </a:lnTo>
                <a:lnTo>
                  <a:pt x="0" y="2813304"/>
                </a:lnTo>
                <a:lnTo>
                  <a:pt x="0" y="3214878"/>
                </a:lnTo>
                <a:lnTo>
                  <a:pt x="0" y="3616452"/>
                </a:lnTo>
                <a:lnTo>
                  <a:pt x="0" y="4018026"/>
                </a:lnTo>
              </a:path>
            </a:pathLst>
          </a:custGeom>
          <a:ln w="28575">
            <a:solidFill>
              <a:srgbClr val="000000"/>
            </a:solidFill>
          </a:ln>
        </p:spPr>
        <p:txBody>
          <a:bodyPr wrap="square" lIns="0" tIns="0" rIns="0" bIns="0" rtlCol="0">
            <a:noAutofit/>
          </a:bodyPr>
          <a:lstStyle/>
          <a:p>
            <a:endParaRPr/>
          </a:p>
        </p:txBody>
      </p:sp>
      <p:sp>
        <p:nvSpPr>
          <p:cNvPr id="45" name="object 45"/>
          <p:cNvSpPr txBox="1"/>
          <p:nvPr/>
        </p:nvSpPr>
        <p:spPr>
          <a:xfrm>
            <a:off x="609600" y="1600200"/>
            <a:ext cx="830579" cy="401573"/>
          </a:xfrm>
          <a:prstGeom prst="rect">
            <a:avLst/>
          </a:prstGeom>
        </p:spPr>
        <p:txBody>
          <a:bodyPr wrap="square" lIns="0" tIns="0" rIns="0" bIns="0" rtlCol="0">
            <a:noAutofit/>
          </a:bodyPr>
          <a:lstStyle/>
          <a:p>
            <a:pPr marL="25400">
              <a:lnSpc>
                <a:spcPts val="1000"/>
              </a:lnSpc>
            </a:pPr>
            <a:endParaRPr sz="1000"/>
          </a:p>
        </p:txBody>
      </p:sp>
      <p:sp>
        <p:nvSpPr>
          <p:cNvPr id="44" name="object 44"/>
          <p:cNvSpPr txBox="1"/>
          <p:nvPr/>
        </p:nvSpPr>
        <p:spPr>
          <a:xfrm>
            <a:off x="1440179" y="1600200"/>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Q</a:t>
            </a:r>
            <a:endParaRPr sz="1600">
              <a:latin typeface="Arial"/>
              <a:cs typeface="Arial"/>
            </a:endParaRPr>
          </a:p>
        </p:txBody>
      </p:sp>
      <p:sp>
        <p:nvSpPr>
          <p:cNvPr id="43" name="object 43"/>
          <p:cNvSpPr txBox="1"/>
          <p:nvPr/>
        </p:nvSpPr>
        <p:spPr>
          <a:xfrm>
            <a:off x="2344673" y="1600200"/>
            <a:ext cx="2945130" cy="401573"/>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STACK</a:t>
            </a:r>
            <a:endParaRPr sz="1600">
              <a:latin typeface="Arial"/>
              <a:cs typeface="Arial"/>
            </a:endParaRPr>
          </a:p>
        </p:txBody>
      </p:sp>
      <p:sp>
        <p:nvSpPr>
          <p:cNvPr id="42" name="object 42"/>
          <p:cNvSpPr txBox="1"/>
          <p:nvPr/>
        </p:nvSpPr>
        <p:spPr>
          <a:xfrm>
            <a:off x="5289804" y="1600200"/>
            <a:ext cx="3244595" cy="401573"/>
          </a:xfrm>
          <a:prstGeom prst="rect">
            <a:avLst/>
          </a:prstGeom>
        </p:spPr>
        <p:txBody>
          <a:bodyPr wrap="square" lIns="0" tIns="0" rIns="0" bIns="0" rtlCol="0">
            <a:noAutofit/>
          </a:bodyPr>
          <a:lstStyle/>
          <a:p>
            <a:pPr marL="92182">
              <a:lnSpc>
                <a:spcPct val="95825"/>
              </a:lnSpc>
              <a:spcBef>
                <a:spcPts val="425"/>
              </a:spcBef>
            </a:pPr>
            <a:r>
              <a:rPr sz="1600" spc="0" dirty="0">
                <a:latin typeface="Arial"/>
                <a:cs typeface="Arial"/>
              </a:rPr>
              <a:t>POSTFIX</a:t>
            </a:r>
            <a:endParaRPr sz="1600">
              <a:latin typeface="Arial"/>
              <a:cs typeface="Arial"/>
            </a:endParaRPr>
          </a:p>
        </p:txBody>
      </p:sp>
      <p:sp>
        <p:nvSpPr>
          <p:cNvPr id="41" name="object 41"/>
          <p:cNvSpPr txBox="1"/>
          <p:nvPr/>
        </p:nvSpPr>
        <p:spPr>
          <a:xfrm>
            <a:off x="609600" y="2001773"/>
            <a:ext cx="830579" cy="401574"/>
          </a:xfrm>
          <a:prstGeom prst="rect">
            <a:avLst/>
          </a:prstGeom>
        </p:spPr>
        <p:txBody>
          <a:bodyPr wrap="square" lIns="0" tIns="0" rIns="0" bIns="0" rtlCol="0">
            <a:noAutofit/>
          </a:bodyPr>
          <a:lstStyle/>
          <a:p>
            <a:pPr marL="25400">
              <a:lnSpc>
                <a:spcPts val="1000"/>
              </a:lnSpc>
            </a:pPr>
            <a:endParaRPr sz="1000"/>
          </a:p>
        </p:txBody>
      </p:sp>
      <p:sp>
        <p:nvSpPr>
          <p:cNvPr id="40" name="object 40"/>
          <p:cNvSpPr txBox="1"/>
          <p:nvPr/>
        </p:nvSpPr>
        <p:spPr>
          <a:xfrm>
            <a:off x="1440179" y="2001773"/>
            <a:ext cx="904494" cy="401574"/>
          </a:xfrm>
          <a:prstGeom prst="rect">
            <a:avLst/>
          </a:prstGeom>
        </p:spPr>
        <p:txBody>
          <a:bodyPr wrap="square" lIns="0" tIns="0" rIns="0" bIns="0" rtlCol="0">
            <a:noAutofit/>
          </a:bodyPr>
          <a:lstStyle/>
          <a:p>
            <a:pPr marL="25400">
              <a:lnSpc>
                <a:spcPts val="1000"/>
              </a:lnSpc>
            </a:pPr>
            <a:endParaRPr sz="1000"/>
          </a:p>
        </p:txBody>
      </p:sp>
      <p:sp>
        <p:nvSpPr>
          <p:cNvPr id="39" name="object 39"/>
          <p:cNvSpPr txBox="1"/>
          <p:nvPr/>
        </p:nvSpPr>
        <p:spPr>
          <a:xfrm>
            <a:off x="2344673" y="2001773"/>
            <a:ext cx="2945130" cy="401574"/>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38" name="object 38"/>
          <p:cNvSpPr txBox="1"/>
          <p:nvPr/>
        </p:nvSpPr>
        <p:spPr>
          <a:xfrm>
            <a:off x="5289804" y="2001773"/>
            <a:ext cx="3244595" cy="401574"/>
          </a:xfrm>
          <a:prstGeom prst="rect">
            <a:avLst/>
          </a:prstGeom>
        </p:spPr>
        <p:txBody>
          <a:bodyPr wrap="square" lIns="0" tIns="0" rIns="0" bIns="0" rtlCol="0">
            <a:noAutofit/>
          </a:bodyPr>
          <a:lstStyle/>
          <a:p>
            <a:pPr marL="25400">
              <a:lnSpc>
                <a:spcPts val="1000"/>
              </a:lnSpc>
            </a:pPr>
            <a:endParaRPr sz="1000"/>
          </a:p>
        </p:txBody>
      </p:sp>
      <p:sp>
        <p:nvSpPr>
          <p:cNvPr id="37" name="object 37"/>
          <p:cNvSpPr txBox="1"/>
          <p:nvPr/>
        </p:nvSpPr>
        <p:spPr>
          <a:xfrm>
            <a:off x="609600" y="2403348"/>
            <a:ext cx="830579" cy="401573"/>
          </a:xfrm>
          <a:prstGeom prst="rect">
            <a:avLst/>
          </a:prstGeom>
        </p:spPr>
        <p:txBody>
          <a:bodyPr wrap="square" lIns="0" tIns="0" rIns="0" bIns="0" rtlCol="0">
            <a:noAutofit/>
          </a:bodyPr>
          <a:lstStyle/>
          <a:p>
            <a:pPr marL="92131">
              <a:lnSpc>
                <a:spcPct val="95825"/>
              </a:lnSpc>
              <a:spcBef>
                <a:spcPts val="425"/>
              </a:spcBef>
            </a:pPr>
            <a:r>
              <a:rPr sz="1600" spc="0" dirty="0">
                <a:latin typeface="Arial"/>
                <a:cs typeface="Arial"/>
              </a:rPr>
              <a:t>1</a:t>
            </a:r>
            <a:endParaRPr sz="1600">
              <a:latin typeface="Arial"/>
              <a:cs typeface="Arial"/>
            </a:endParaRPr>
          </a:p>
        </p:txBody>
      </p:sp>
      <p:sp>
        <p:nvSpPr>
          <p:cNvPr id="36" name="object 36"/>
          <p:cNvSpPr txBox="1"/>
          <p:nvPr/>
        </p:nvSpPr>
        <p:spPr>
          <a:xfrm>
            <a:off x="1440179" y="2403348"/>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a:t>
            </a:r>
            <a:endParaRPr sz="1600">
              <a:latin typeface="Arial"/>
              <a:cs typeface="Arial"/>
            </a:endParaRPr>
          </a:p>
        </p:txBody>
      </p:sp>
      <p:sp>
        <p:nvSpPr>
          <p:cNvPr id="35" name="object 35"/>
          <p:cNvSpPr txBox="1"/>
          <p:nvPr/>
        </p:nvSpPr>
        <p:spPr>
          <a:xfrm>
            <a:off x="2344673" y="2403348"/>
            <a:ext cx="2945130" cy="401573"/>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34" name="object 34"/>
          <p:cNvSpPr txBox="1"/>
          <p:nvPr/>
        </p:nvSpPr>
        <p:spPr>
          <a:xfrm>
            <a:off x="5289804" y="2403348"/>
            <a:ext cx="3244595" cy="401573"/>
          </a:xfrm>
          <a:prstGeom prst="rect">
            <a:avLst/>
          </a:prstGeom>
        </p:spPr>
        <p:txBody>
          <a:bodyPr wrap="square" lIns="0" tIns="0" rIns="0" bIns="0" rtlCol="0">
            <a:noAutofit/>
          </a:bodyPr>
          <a:lstStyle/>
          <a:p>
            <a:pPr marL="92182">
              <a:lnSpc>
                <a:spcPct val="95825"/>
              </a:lnSpc>
              <a:spcBef>
                <a:spcPts val="425"/>
              </a:spcBef>
            </a:pPr>
            <a:r>
              <a:rPr sz="1600" spc="0" dirty="0">
                <a:latin typeface="Arial"/>
                <a:cs typeface="Arial"/>
              </a:rPr>
              <a:t>A</a:t>
            </a:r>
            <a:endParaRPr sz="1600">
              <a:latin typeface="Arial"/>
              <a:cs typeface="Arial"/>
            </a:endParaRPr>
          </a:p>
        </p:txBody>
      </p:sp>
      <p:sp>
        <p:nvSpPr>
          <p:cNvPr id="33" name="object 33"/>
          <p:cNvSpPr txBox="1"/>
          <p:nvPr/>
        </p:nvSpPr>
        <p:spPr>
          <a:xfrm>
            <a:off x="609600" y="2804922"/>
            <a:ext cx="830579" cy="401573"/>
          </a:xfrm>
          <a:prstGeom prst="rect">
            <a:avLst/>
          </a:prstGeom>
        </p:spPr>
        <p:txBody>
          <a:bodyPr wrap="square" lIns="0" tIns="0" rIns="0" bIns="0" rtlCol="0">
            <a:noAutofit/>
          </a:bodyPr>
          <a:lstStyle/>
          <a:p>
            <a:pPr marL="92131">
              <a:lnSpc>
                <a:spcPct val="95825"/>
              </a:lnSpc>
              <a:spcBef>
                <a:spcPts val="430"/>
              </a:spcBef>
            </a:pPr>
            <a:r>
              <a:rPr sz="1600" spc="0" dirty="0">
                <a:latin typeface="Arial"/>
                <a:cs typeface="Arial"/>
              </a:rPr>
              <a:t>2</a:t>
            </a:r>
            <a:endParaRPr sz="1600">
              <a:latin typeface="Arial"/>
              <a:cs typeface="Arial"/>
            </a:endParaRPr>
          </a:p>
        </p:txBody>
      </p:sp>
      <p:sp>
        <p:nvSpPr>
          <p:cNvPr id="32" name="object 32"/>
          <p:cNvSpPr txBox="1"/>
          <p:nvPr/>
        </p:nvSpPr>
        <p:spPr>
          <a:xfrm>
            <a:off x="1440179" y="2804922"/>
            <a:ext cx="904494" cy="401573"/>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a:t>
            </a:r>
            <a:endParaRPr sz="1600">
              <a:latin typeface="Arial"/>
              <a:cs typeface="Arial"/>
            </a:endParaRPr>
          </a:p>
        </p:txBody>
      </p:sp>
      <p:sp>
        <p:nvSpPr>
          <p:cNvPr id="31" name="object 31"/>
          <p:cNvSpPr txBox="1"/>
          <p:nvPr/>
        </p:nvSpPr>
        <p:spPr>
          <a:xfrm>
            <a:off x="2344673" y="2804922"/>
            <a:ext cx="2945130" cy="401573"/>
          </a:xfrm>
          <a:prstGeom prst="rect">
            <a:avLst/>
          </a:prstGeom>
        </p:spPr>
        <p:txBody>
          <a:bodyPr wrap="square" lIns="0" tIns="0" rIns="0" bIns="0" rtlCol="0">
            <a:noAutofit/>
          </a:bodyPr>
          <a:lstStyle/>
          <a:p>
            <a:pPr marL="92112">
              <a:lnSpc>
                <a:spcPct val="95825"/>
              </a:lnSpc>
              <a:spcBef>
                <a:spcPts val="430"/>
              </a:spcBef>
            </a:pPr>
            <a:r>
              <a:rPr sz="1600" spc="0" dirty="0">
                <a:latin typeface="Arial"/>
                <a:cs typeface="Arial"/>
              </a:rPr>
              <a:t>(+</a:t>
            </a:r>
            <a:endParaRPr sz="1600">
              <a:latin typeface="Arial"/>
              <a:cs typeface="Arial"/>
            </a:endParaRPr>
          </a:p>
        </p:txBody>
      </p:sp>
      <p:sp>
        <p:nvSpPr>
          <p:cNvPr id="30" name="object 30"/>
          <p:cNvSpPr txBox="1"/>
          <p:nvPr/>
        </p:nvSpPr>
        <p:spPr>
          <a:xfrm>
            <a:off x="5289804" y="2804922"/>
            <a:ext cx="3244595" cy="401573"/>
          </a:xfrm>
          <a:prstGeom prst="rect">
            <a:avLst/>
          </a:prstGeom>
        </p:spPr>
        <p:txBody>
          <a:bodyPr wrap="square" lIns="0" tIns="0" rIns="0" bIns="0" rtlCol="0">
            <a:noAutofit/>
          </a:bodyPr>
          <a:lstStyle/>
          <a:p>
            <a:pPr marL="92182">
              <a:lnSpc>
                <a:spcPct val="95825"/>
              </a:lnSpc>
              <a:spcBef>
                <a:spcPts val="430"/>
              </a:spcBef>
            </a:pPr>
            <a:r>
              <a:rPr sz="1600" spc="0" dirty="0">
                <a:latin typeface="Arial"/>
                <a:cs typeface="Arial"/>
              </a:rPr>
              <a:t>A</a:t>
            </a:r>
            <a:endParaRPr sz="1600">
              <a:latin typeface="Arial"/>
              <a:cs typeface="Arial"/>
            </a:endParaRPr>
          </a:p>
        </p:txBody>
      </p:sp>
      <p:sp>
        <p:nvSpPr>
          <p:cNvPr id="29" name="object 29"/>
          <p:cNvSpPr txBox="1"/>
          <p:nvPr/>
        </p:nvSpPr>
        <p:spPr>
          <a:xfrm>
            <a:off x="609600" y="3206495"/>
            <a:ext cx="830579" cy="401574"/>
          </a:xfrm>
          <a:prstGeom prst="rect">
            <a:avLst/>
          </a:prstGeom>
        </p:spPr>
        <p:txBody>
          <a:bodyPr wrap="square" lIns="0" tIns="0" rIns="0" bIns="0" rtlCol="0">
            <a:noAutofit/>
          </a:bodyPr>
          <a:lstStyle/>
          <a:p>
            <a:pPr marL="92131">
              <a:lnSpc>
                <a:spcPct val="95825"/>
              </a:lnSpc>
              <a:spcBef>
                <a:spcPts val="430"/>
              </a:spcBef>
            </a:pPr>
            <a:r>
              <a:rPr sz="1600" spc="0" dirty="0">
                <a:latin typeface="Arial"/>
                <a:cs typeface="Arial"/>
              </a:rPr>
              <a:t>3</a:t>
            </a:r>
            <a:endParaRPr sz="1600">
              <a:latin typeface="Arial"/>
              <a:cs typeface="Arial"/>
            </a:endParaRPr>
          </a:p>
        </p:txBody>
      </p:sp>
      <p:sp>
        <p:nvSpPr>
          <p:cNvPr id="28" name="object 28"/>
          <p:cNvSpPr txBox="1"/>
          <p:nvPr/>
        </p:nvSpPr>
        <p:spPr>
          <a:xfrm>
            <a:off x="1440179" y="3206495"/>
            <a:ext cx="904494" cy="401574"/>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a:t>
            </a:r>
            <a:endParaRPr sz="1600">
              <a:latin typeface="Arial"/>
              <a:cs typeface="Arial"/>
            </a:endParaRPr>
          </a:p>
        </p:txBody>
      </p:sp>
      <p:sp>
        <p:nvSpPr>
          <p:cNvPr id="27" name="object 27"/>
          <p:cNvSpPr txBox="1"/>
          <p:nvPr/>
        </p:nvSpPr>
        <p:spPr>
          <a:xfrm>
            <a:off x="2344673" y="3206495"/>
            <a:ext cx="2945130" cy="401574"/>
          </a:xfrm>
          <a:prstGeom prst="rect">
            <a:avLst/>
          </a:prstGeom>
        </p:spPr>
        <p:txBody>
          <a:bodyPr wrap="square" lIns="0" tIns="0" rIns="0" bIns="0" rtlCol="0">
            <a:noAutofit/>
          </a:bodyPr>
          <a:lstStyle/>
          <a:p>
            <a:pPr marL="92112">
              <a:lnSpc>
                <a:spcPct val="95825"/>
              </a:lnSpc>
              <a:spcBef>
                <a:spcPts val="430"/>
              </a:spcBef>
            </a:pPr>
            <a:r>
              <a:rPr sz="1600" spc="0" dirty="0">
                <a:latin typeface="Arial"/>
                <a:cs typeface="Arial"/>
              </a:rPr>
              <a:t>(+(</a:t>
            </a:r>
            <a:endParaRPr sz="1600">
              <a:latin typeface="Arial"/>
              <a:cs typeface="Arial"/>
            </a:endParaRPr>
          </a:p>
        </p:txBody>
      </p:sp>
      <p:sp>
        <p:nvSpPr>
          <p:cNvPr id="26" name="object 26"/>
          <p:cNvSpPr txBox="1"/>
          <p:nvPr/>
        </p:nvSpPr>
        <p:spPr>
          <a:xfrm>
            <a:off x="5289804" y="3206495"/>
            <a:ext cx="3244595" cy="401574"/>
          </a:xfrm>
          <a:prstGeom prst="rect">
            <a:avLst/>
          </a:prstGeom>
        </p:spPr>
        <p:txBody>
          <a:bodyPr wrap="square" lIns="0" tIns="0" rIns="0" bIns="0" rtlCol="0">
            <a:noAutofit/>
          </a:bodyPr>
          <a:lstStyle/>
          <a:p>
            <a:pPr marL="92182">
              <a:lnSpc>
                <a:spcPct val="95825"/>
              </a:lnSpc>
              <a:spcBef>
                <a:spcPts val="430"/>
              </a:spcBef>
            </a:pPr>
            <a:r>
              <a:rPr sz="1600" spc="0" dirty="0">
                <a:latin typeface="Arial"/>
                <a:cs typeface="Arial"/>
              </a:rPr>
              <a:t>A</a:t>
            </a:r>
            <a:endParaRPr sz="1600">
              <a:latin typeface="Arial"/>
              <a:cs typeface="Arial"/>
            </a:endParaRPr>
          </a:p>
        </p:txBody>
      </p:sp>
      <p:sp>
        <p:nvSpPr>
          <p:cNvPr id="25" name="object 25"/>
          <p:cNvSpPr txBox="1"/>
          <p:nvPr/>
        </p:nvSpPr>
        <p:spPr>
          <a:xfrm>
            <a:off x="609600" y="3608070"/>
            <a:ext cx="830579" cy="403859"/>
          </a:xfrm>
          <a:prstGeom prst="rect">
            <a:avLst/>
          </a:prstGeom>
        </p:spPr>
        <p:txBody>
          <a:bodyPr wrap="square" lIns="0" tIns="0" rIns="0" bIns="0" rtlCol="0">
            <a:noAutofit/>
          </a:bodyPr>
          <a:lstStyle/>
          <a:p>
            <a:pPr marL="92131">
              <a:lnSpc>
                <a:spcPct val="95825"/>
              </a:lnSpc>
              <a:spcBef>
                <a:spcPts val="430"/>
              </a:spcBef>
            </a:pPr>
            <a:r>
              <a:rPr sz="1600" spc="0" dirty="0">
                <a:latin typeface="Arial"/>
                <a:cs typeface="Arial"/>
              </a:rPr>
              <a:t>4</a:t>
            </a:r>
            <a:endParaRPr sz="1600">
              <a:latin typeface="Arial"/>
              <a:cs typeface="Arial"/>
            </a:endParaRPr>
          </a:p>
        </p:txBody>
      </p:sp>
      <p:sp>
        <p:nvSpPr>
          <p:cNvPr id="24" name="object 24"/>
          <p:cNvSpPr txBox="1"/>
          <p:nvPr/>
        </p:nvSpPr>
        <p:spPr>
          <a:xfrm>
            <a:off x="1440179" y="3608070"/>
            <a:ext cx="904494" cy="403859"/>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B</a:t>
            </a:r>
            <a:endParaRPr sz="1600">
              <a:latin typeface="Arial"/>
              <a:cs typeface="Arial"/>
            </a:endParaRPr>
          </a:p>
        </p:txBody>
      </p:sp>
      <p:sp>
        <p:nvSpPr>
          <p:cNvPr id="23" name="object 23"/>
          <p:cNvSpPr txBox="1"/>
          <p:nvPr/>
        </p:nvSpPr>
        <p:spPr>
          <a:xfrm>
            <a:off x="2344673" y="3608070"/>
            <a:ext cx="2945130" cy="403859"/>
          </a:xfrm>
          <a:prstGeom prst="rect">
            <a:avLst/>
          </a:prstGeom>
        </p:spPr>
        <p:txBody>
          <a:bodyPr wrap="square" lIns="0" tIns="0" rIns="0" bIns="0" rtlCol="0">
            <a:noAutofit/>
          </a:bodyPr>
          <a:lstStyle/>
          <a:p>
            <a:pPr marL="92112">
              <a:lnSpc>
                <a:spcPct val="95825"/>
              </a:lnSpc>
              <a:spcBef>
                <a:spcPts val="430"/>
              </a:spcBef>
            </a:pPr>
            <a:r>
              <a:rPr sz="1600" spc="0" dirty="0">
                <a:latin typeface="Arial"/>
                <a:cs typeface="Arial"/>
              </a:rPr>
              <a:t>(+(</a:t>
            </a:r>
            <a:endParaRPr sz="1600">
              <a:latin typeface="Arial"/>
              <a:cs typeface="Arial"/>
            </a:endParaRPr>
          </a:p>
        </p:txBody>
      </p:sp>
      <p:sp>
        <p:nvSpPr>
          <p:cNvPr id="22" name="object 22"/>
          <p:cNvSpPr txBox="1"/>
          <p:nvPr/>
        </p:nvSpPr>
        <p:spPr>
          <a:xfrm>
            <a:off x="5289804" y="3608070"/>
            <a:ext cx="3244595" cy="403859"/>
          </a:xfrm>
          <a:prstGeom prst="rect">
            <a:avLst/>
          </a:prstGeom>
        </p:spPr>
        <p:txBody>
          <a:bodyPr wrap="square" lIns="0" tIns="0" rIns="0" bIns="0" rtlCol="0">
            <a:noAutofit/>
          </a:bodyPr>
          <a:lstStyle/>
          <a:p>
            <a:pPr marL="92182">
              <a:lnSpc>
                <a:spcPct val="95825"/>
              </a:lnSpc>
              <a:spcBef>
                <a:spcPts val="430"/>
              </a:spcBef>
            </a:pPr>
            <a:r>
              <a:rPr sz="1600" spc="-4" dirty="0">
                <a:latin typeface="Arial"/>
                <a:cs typeface="Arial"/>
              </a:rPr>
              <a:t>AB</a:t>
            </a:r>
            <a:endParaRPr sz="1600">
              <a:latin typeface="Arial"/>
              <a:cs typeface="Arial"/>
            </a:endParaRPr>
          </a:p>
        </p:txBody>
      </p:sp>
      <p:sp>
        <p:nvSpPr>
          <p:cNvPr id="21" name="object 21"/>
          <p:cNvSpPr txBox="1"/>
          <p:nvPr/>
        </p:nvSpPr>
        <p:spPr>
          <a:xfrm>
            <a:off x="609600" y="4011929"/>
            <a:ext cx="830579" cy="401574"/>
          </a:xfrm>
          <a:prstGeom prst="rect">
            <a:avLst/>
          </a:prstGeom>
        </p:spPr>
        <p:txBody>
          <a:bodyPr wrap="square" lIns="0" tIns="0" rIns="0" bIns="0" rtlCol="0">
            <a:noAutofit/>
          </a:bodyPr>
          <a:lstStyle/>
          <a:p>
            <a:pPr marL="92131">
              <a:lnSpc>
                <a:spcPct val="95825"/>
              </a:lnSpc>
              <a:spcBef>
                <a:spcPts val="425"/>
              </a:spcBef>
            </a:pPr>
            <a:r>
              <a:rPr sz="1600" spc="0" dirty="0">
                <a:latin typeface="Arial"/>
                <a:cs typeface="Arial"/>
              </a:rPr>
              <a:t>5</a:t>
            </a:r>
            <a:endParaRPr sz="1600">
              <a:latin typeface="Arial"/>
              <a:cs typeface="Arial"/>
            </a:endParaRPr>
          </a:p>
        </p:txBody>
      </p:sp>
      <p:sp>
        <p:nvSpPr>
          <p:cNvPr id="20" name="object 20"/>
          <p:cNvSpPr txBox="1"/>
          <p:nvPr/>
        </p:nvSpPr>
        <p:spPr>
          <a:xfrm>
            <a:off x="1440179" y="4011929"/>
            <a:ext cx="904494" cy="401574"/>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19" name="object 19"/>
          <p:cNvSpPr txBox="1"/>
          <p:nvPr/>
        </p:nvSpPr>
        <p:spPr>
          <a:xfrm>
            <a:off x="2344673" y="4011929"/>
            <a:ext cx="2945130" cy="401574"/>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18" name="object 18"/>
          <p:cNvSpPr txBox="1"/>
          <p:nvPr/>
        </p:nvSpPr>
        <p:spPr>
          <a:xfrm>
            <a:off x="5289804" y="4011929"/>
            <a:ext cx="3244595" cy="401574"/>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a:t>
            </a:r>
            <a:endParaRPr sz="1600">
              <a:latin typeface="Arial"/>
              <a:cs typeface="Arial"/>
            </a:endParaRPr>
          </a:p>
        </p:txBody>
      </p:sp>
      <p:sp>
        <p:nvSpPr>
          <p:cNvPr id="17" name="object 17"/>
          <p:cNvSpPr txBox="1"/>
          <p:nvPr/>
        </p:nvSpPr>
        <p:spPr>
          <a:xfrm>
            <a:off x="609600" y="4413504"/>
            <a:ext cx="830579" cy="401573"/>
          </a:xfrm>
          <a:prstGeom prst="rect">
            <a:avLst/>
          </a:prstGeom>
        </p:spPr>
        <p:txBody>
          <a:bodyPr wrap="square" lIns="0" tIns="0" rIns="0" bIns="0" rtlCol="0">
            <a:noAutofit/>
          </a:bodyPr>
          <a:lstStyle/>
          <a:p>
            <a:pPr marL="92131">
              <a:lnSpc>
                <a:spcPct val="95825"/>
              </a:lnSpc>
              <a:spcBef>
                <a:spcPts val="425"/>
              </a:spcBef>
            </a:pPr>
            <a:r>
              <a:rPr sz="1600" spc="0" dirty="0">
                <a:latin typeface="Arial"/>
                <a:cs typeface="Arial"/>
              </a:rPr>
              <a:t>6</a:t>
            </a:r>
            <a:endParaRPr sz="1600">
              <a:latin typeface="Arial"/>
              <a:cs typeface="Arial"/>
            </a:endParaRPr>
          </a:p>
        </p:txBody>
      </p:sp>
      <p:sp>
        <p:nvSpPr>
          <p:cNvPr id="16" name="object 16"/>
          <p:cNvSpPr txBox="1"/>
          <p:nvPr/>
        </p:nvSpPr>
        <p:spPr>
          <a:xfrm>
            <a:off x="1440179" y="4413504"/>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C</a:t>
            </a:r>
            <a:endParaRPr sz="1600">
              <a:latin typeface="Arial"/>
              <a:cs typeface="Arial"/>
            </a:endParaRPr>
          </a:p>
        </p:txBody>
      </p:sp>
      <p:sp>
        <p:nvSpPr>
          <p:cNvPr id="15" name="object 15"/>
          <p:cNvSpPr txBox="1"/>
          <p:nvPr/>
        </p:nvSpPr>
        <p:spPr>
          <a:xfrm>
            <a:off x="2344673" y="4413504"/>
            <a:ext cx="2945130" cy="401573"/>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14" name="object 14"/>
          <p:cNvSpPr txBox="1"/>
          <p:nvPr/>
        </p:nvSpPr>
        <p:spPr>
          <a:xfrm>
            <a:off x="5289804" y="4413504"/>
            <a:ext cx="3244595" cy="401573"/>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a:t>
            </a:r>
            <a:endParaRPr sz="1600">
              <a:latin typeface="Arial"/>
              <a:cs typeface="Arial"/>
            </a:endParaRPr>
          </a:p>
        </p:txBody>
      </p:sp>
      <p:sp>
        <p:nvSpPr>
          <p:cNvPr id="13" name="object 13"/>
          <p:cNvSpPr txBox="1"/>
          <p:nvPr/>
        </p:nvSpPr>
        <p:spPr>
          <a:xfrm>
            <a:off x="609600" y="4815077"/>
            <a:ext cx="830579" cy="401573"/>
          </a:xfrm>
          <a:prstGeom prst="rect">
            <a:avLst/>
          </a:prstGeom>
        </p:spPr>
        <p:txBody>
          <a:bodyPr wrap="square" lIns="0" tIns="0" rIns="0" bIns="0" rtlCol="0">
            <a:noAutofit/>
          </a:bodyPr>
          <a:lstStyle/>
          <a:p>
            <a:pPr marL="92131">
              <a:lnSpc>
                <a:spcPct val="95825"/>
              </a:lnSpc>
              <a:spcBef>
                <a:spcPts val="425"/>
              </a:spcBef>
            </a:pPr>
            <a:r>
              <a:rPr sz="1600" spc="0" dirty="0">
                <a:latin typeface="Arial"/>
                <a:cs typeface="Arial"/>
              </a:rPr>
              <a:t>7</a:t>
            </a:r>
            <a:endParaRPr sz="1600">
              <a:latin typeface="Arial"/>
              <a:cs typeface="Arial"/>
            </a:endParaRPr>
          </a:p>
        </p:txBody>
      </p:sp>
      <p:sp>
        <p:nvSpPr>
          <p:cNvPr id="12" name="object 12"/>
          <p:cNvSpPr txBox="1"/>
          <p:nvPr/>
        </p:nvSpPr>
        <p:spPr>
          <a:xfrm>
            <a:off x="1440179" y="4815077"/>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11" name="object 11"/>
          <p:cNvSpPr txBox="1"/>
          <p:nvPr/>
        </p:nvSpPr>
        <p:spPr>
          <a:xfrm>
            <a:off x="2344673" y="4815077"/>
            <a:ext cx="2945130" cy="401573"/>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10" name="object 10"/>
          <p:cNvSpPr txBox="1"/>
          <p:nvPr/>
        </p:nvSpPr>
        <p:spPr>
          <a:xfrm>
            <a:off x="5289804" y="4815077"/>
            <a:ext cx="3244595" cy="401573"/>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a:t>
            </a:r>
            <a:endParaRPr sz="1600">
              <a:latin typeface="Arial"/>
              <a:cs typeface="Arial"/>
            </a:endParaRPr>
          </a:p>
        </p:txBody>
      </p:sp>
      <p:sp>
        <p:nvSpPr>
          <p:cNvPr id="9" name="object 9"/>
          <p:cNvSpPr txBox="1"/>
          <p:nvPr/>
        </p:nvSpPr>
        <p:spPr>
          <a:xfrm>
            <a:off x="609600" y="5216651"/>
            <a:ext cx="830579" cy="401574"/>
          </a:xfrm>
          <a:prstGeom prst="rect">
            <a:avLst/>
          </a:prstGeom>
        </p:spPr>
        <p:txBody>
          <a:bodyPr wrap="square" lIns="0" tIns="0" rIns="0" bIns="0" rtlCol="0">
            <a:noAutofit/>
          </a:bodyPr>
          <a:lstStyle/>
          <a:p>
            <a:pPr marL="92131">
              <a:lnSpc>
                <a:spcPct val="95825"/>
              </a:lnSpc>
              <a:spcBef>
                <a:spcPts val="425"/>
              </a:spcBef>
            </a:pPr>
            <a:r>
              <a:rPr sz="1600" spc="0" dirty="0">
                <a:latin typeface="Arial"/>
                <a:cs typeface="Arial"/>
              </a:rPr>
              <a:t>8</a:t>
            </a:r>
            <a:endParaRPr sz="1600">
              <a:latin typeface="Arial"/>
              <a:cs typeface="Arial"/>
            </a:endParaRPr>
          </a:p>
        </p:txBody>
      </p:sp>
      <p:sp>
        <p:nvSpPr>
          <p:cNvPr id="8" name="object 8"/>
          <p:cNvSpPr txBox="1"/>
          <p:nvPr/>
        </p:nvSpPr>
        <p:spPr>
          <a:xfrm>
            <a:off x="1440179" y="5216651"/>
            <a:ext cx="904494" cy="401574"/>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7" name="object 7"/>
          <p:cNvSpPr txBox="1"/>
          <p:nvPr/>
        </p:nvSpPr>
        <p:spPr>
          <a:xfrm>
            <a:off x="2344673" y="5216651"/>
            <a:ext cx="2945130" cy="401574"/>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6" name="object 6"/>
          <p:cNvSpPr txBox="1"/>
          <p:nvPr/>
        </p:nvSpPr>
        <p:spPr>
          <a:xfrm>
            <a:off x="5289804" y="5216651"/>
            <a:ext cx="3244595" cy="401574"/>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a:t>
            </a:r>
            <a:endParaRPr sz="1600">
              <a:latin typeface="Arial"/>
              <a:cs typeface="Arial"/>
            </a:endParaRPr>
          </a:p>
        </p:txBody>
      </p:sp>
      <p:sp>
        <p:nvSpPr>
          <p:cNvPr id="5" name="object 5"/>
          <p:cNvSpPr txBox="1"/>
          <p:nvPr/>
        </p:nvSpPr>
        <p:spPr>
          <a:xfrm>
            <a:off x="609600" y="5618226"/>
            <a:ext cx="830579" cy="401573"/>
          </a:xfrm>
          <a:prstGeom prst="rect">
            <a:avLst/>
          </a:prstGeom>
        </p:spPr>
        <p:txBody>
          <a:bodyPr wrap="square" lIns="0" tIns="0" rIns="0" bIns="0" rtlCol="0">
            <a:noAutofit/>
          </a:bodyPr>
          <a:lstStyle/>
          <a:p>
            <a:pPr marL="92131">
              <a:lnSpc>
                <a:spcPct val="95825"/>
              </a:lnSpc>
              <a:spcBef>
                <a:spcPts val="425"/>
              </a:spcBef>
            </a:pPr>
            <a:r>
              <a:rPr sz="1600" spc="0" dirty="0">
                <a:latin typeface="Arial"/>
                <a:cs typeface="Arial"/>
              </a:rPr>
              <a:t>9</a:t>
            </a:r>
            <a:endParaRPr sz="1600">
              <a:latin typeface="Arial"/>
              <a:cs typeface="Arial"/>
            </a:endParaRPr>
          </a:p>
        </p:txBody>
      </p:sp>
      <p:sp>
        <p:nvSpPr>
          <p:cNvPr id="4" name="object 4"/>
          <p:cNvSpPr txBox="1"/>
          <p:nvPr/>
        </p:nvSpPr>
        <p:spPr>
          <a:xfrm>
            <a:off x="1440179" y="5618226"/>
            <a:ext cx="904494" cy="401573"/>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D</a:t>
            </a:r>
            <a:endParaRPr sz="1600">
              <a:latin typeface="Arial"/>
              <a:cs typeface="Arial"/>
            </a:endParaRPr>
          </a:p>
        </p:txBody>
      </p:sp>
      <p:sp>
        <p:nvSpPr>
          <p:cNvPr id="3" name="object 3"/>
          <p:cNvSpPr txBox="1"/>
          <p:nvPr/>
        </p:nvSpPr>
        <p:spPr>
          <a:xfrm>
            <a:off x="2344673" y="5618226"/>
            <a:ext cx="2945130" cy="401573"/>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2" name="object 2"/>
          <p:cNvSpPr txBox="1"/>
          <p:nvPr/>
        </p:nvSpPr>
        <p:spPr>
          <a:xfrm>
            <a:off x="5289804" y="5618226"/>
            <a:ext cx="3244595" cy="401573"/>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a:t>
            </a:r>
            <a:endParaRPr sz="16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56"/>
          <p:cNvSpPr/>
          <p:nvPr/>
        </p:nvSpPr>
        <p:spPr>
          <a:xfrm>
            <a:off x="609600" y="1600200"/>
            <a:ext cx="830580" cy="0"/>
          </a:xfrm>
          <a:custGeom>
            <a:avLst/>
            <a:gdLst/>
            <a:ahLst/>
            <a:cxnLst/>
            <a:rect l="l" t="t" r="r" b="b"/>
            <a:pathLst>
              <a:path w="830580">
                <a:moveTo>
                  <a:pt x="0" y="0"/>
                </a:moveTo>
                <a:lnTo>
                  <a:pt x="830580" y="0"/>
                </a:lnTo>
              </a:path>
            </a:pathLst>
          </a:custGeom>
          <a:ln w="28575">
            <a:solidFill>
              <a:srgbClr val="000000"/>
            </a:solidFill>
          </a:ln>
        </p:spPr>
        <p:txBody>
          <a:bodyPr wrap="square" lIns="0" tIns="0" rIns="0" bIns="0" rtlCol="0">
            <a:noAutofit/>
          </a:bodyPr>
          <a:lstStyle/>
          <a:p>
            <a:endParaRPr/>
          </a:p>
        </p:txBody>
      </p:sp>
      <p:sp>
        <p:nvSpPr>
          <p:cNvPr id="57" name="object 57"/>
          <p:cNvSpPr/>
          <p:nvPr/>
        </p:nvSpPr>
        <p:spPr>
          <a:xfrm>
            <a:off x="609600" y="1968245"/>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8" name="object 58"/>
          <p:cNvSpPr/>
          <p:nvPr/>
        </p:nvSpPr>
        <p:spPr>
          <a:xfrm>
            <a:off x="609600" y="2337054"/>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59" name="object 59"/>
          <p:cNvSpPr/>
          <p:nvPr/>
        </p:nvSpPr>
        <p:spPr>
          <a:xfrm>
            <a:off x="609600" y="2705100"/>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0" name="object 60"/>
          <p:cNvSpPr/>
          <p:nvPr/>
        </p:nvSpPr>
        <p:spPr>
          <a:xfrm>
            <a:off x="609600" y="3073145"/>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1" name="object 61"/>
          <p:cNvSpPr/>
          <p:nvPr/>
        </p:nvSpPr>
        <p:spPr>
          <a:xfrm>
            <a:off x="609600" y="3441954"/>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2" name="object 62"/>
          <p:cNvSpPr/>
          <p:nvPr/>
        </p:nvSpPr>
        <p:spPr>
          <a:xfrm>
            <a:off x="609600" y="3810000"/>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3" name="object 63"/>
          <p:cNvSpPr/>
          <p:nvPr/>
        </p:nvSpPr>
        <p:spPr>
          <a:xfrm>
            <a:off x="609600" y="4178045"/>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4" name="object 64"/>
          <p:cNvSpPr/>
          <p:nvPr/>
        </p:nvSpPr>
        <p:spPr>
          <a:xfrm>
            <a:off x="609600" y="4546854"/>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5" name="object 65"/>
          <p:cNvSpPr/>
          <p:nvPr/>
        </p:nvSpPr>
        <p:spPr>
          <a:xfrm>
            <a:off x="609600" y="4914900"/>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6" name="object 66"/>
          <p:cNvSpPr/>
          <p:nvPr/>
        </p:nvSpPr>
        <p:spPr>
          <a:xfrm>
            <a:off x="609600" y="5282945"/>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67" name="object 67"/>
          <p:cNvSpPr/>
          <p:nvPr/>
        </p:nvSpPr>
        <p:spPr>
          <a:xfrm>
            <a:off x="609600" y="6019800"/>
            <a:ext cx="830580" cy="0"/>
          </a:xfrm>
          <a:custGeom>
            <a:avLst/>
            <a:gdLst/>
            <a:ahLst/>
            <a:cxnLst/>
            <a:rect l="l" t="t" r="r" b="b"/>
            <a:pathLst>
              <a:path w="830580">
                <a:moveTo>
                  <a:pt x="0" y="0"/>
                </a:moveTo>
                <a:lnTo>
                  <a:pt x="830580" y="0"/>
                </a:lnTo>
              </a:path>
            </a:pathLst>
          </a:custGeom>
          <a:ln w="28575">
            <a:solidFill>
              <a:srgbClr val="000000"/>
            </a:solidFill>
          </a:ln>
        </p:spPr>
        <p:txBody>
          <a:bodyPr wrap="square" lIns="0" tIns="0" rIns="0" bIns="0" rtlCol="0">
            <a:noAutofit/>
          </a:bodyPr>
          <a:lstStyle/>
          <a:p>
            <a:endParaRPr/>
          </a:p>
        </p:txBody>
      </p:sp>
      <p:sp>
        <p:nvSpPr>
          <p:cNvPr id="68" name="object 68"/>
          <p:cNvSpPr/>
          <p:nvPr/>
        </p:nvSpPr>
        <p:spPr>
          <a:xfrm>
            <a:off x="609600" y="1600200"/>
            <a:ext cx="0" cy="368046"/>
          </a:xfrm>
          <a:custGeom>
            <a:avLst/>
            <a:gdLst/>
            <a:ahLst/>
            <a:cxnLst/>
            <a:rect l="l" t="t" r="r" b="b"/>
            <a:pathLst>
              <a:path h="368045">
                <a:moveTo>
                  <a:pt x="0" y="0"/>
                </a:moveTo>
                <a:lnTo>
                  <a:pt x="0" y="368046"/>
                </a:lnTo>
              </a:path>
            </a:pathLst>
          </a:custGeom>
          <a:ln w="28575">
            <a:solidFill>
              <a:srgbClr val="000000"/>
            </a:solidFill>
          </a:ln>
        </p:spPr>
        <p:txBody>
          <a:bodyPr wrap="square" lIns="0" tIns="0" rIns="0" bIns="0" rtlCol="0">
            <a:noAutofit/>
          </a:bodyPr>
          <a:lstStyle/>
          <a:p>
            <a:endParaRPr/>
          </a:p>
        </p:txBody>
      </p:sp>
      <p:sp>
        <p:nvSpPr>
          <p:cNvPr id="69" name="object 69"/>
          <p:cNvSpPr/>
          <p:nvPr/>
        </p:nvSpPr>
        <p:spPr>
          <a:xfrm>
            <a:off x="1440179" y="1600200"/>
            <a:ext cx="0" cy="368046"/>
          </a:xfrm>
          <a:custGeom>
            <a:avLst/>
            <a:gdLst/>
            <a:ahLst/>
            <a:cxnLst/>
            <a:rect l="l" t="t" r="r" b="b"/>
            <a:pathLst>
              <a:path h="368045">
                <a:moveTo>
                  <a:pt x="0" y="0"/>
                </a:moveTo>
                <a:lnTo>
                  <a:pt x="0" y="368046"/>
                </a:lnTo>
              </a:path>
            </a:pathLst>
          </a:custGeom>
          <a:ln w="12700">
            <a:solidFill>
              <a:srgbClr val="000000"/>
            </a:solidFill>
          </a:ln>
        </p:spPr>
        <p:txBody>
          <a:bodyPr wrap="square" lIns="0" tIns="0" rIns="0" bIns="0" rtlCol="0">
            <a:noAutofit/>
          </a:bodyPr>
          <a:lstStyle/>
          <a:p>
            <a:endParaRPr/>
          </a:p>
        </p:txBody>
      </p:sp>
      <p:sp>
        <p:nvSpPr>
          <p:cNvPr id="70" name="object 70"/>
          <p:cNvSpPr/>
          <p:nvPr/>
        </p:nvSpPr>
        <p:spPr>
          <a:xfrm>
            <a:off x="2344673" y="1600200"/>
            <a:ext cx="0" cy="368046"/>
          </a:xfrm>
          <a:custGeom>
            <a:avLst/>
            <a:gdLst/>
            <a:ahLst/>
            <a:cxnLst/>
            <a:rect l="l" t="t" r="r" b="b"/>
            <a:pathLst>
              <a:path h="368045">
                <a:moveTo>
                  <a:pt x="0" y="0"/>
                </a:moveTo>
                <a:lnTo>
                  <a:pt x="0" y="368046"/>
                </a:lnTo>
              </a:path>
            </a:pathLst>
          </a:custGeom>
          <a:ln w="12700">
            <a:solidFill>
              <a:srgbClr val="000000"/>
            </a:solidFill>
          </a:ln>
        </p:spPr>
        <p:txBody>
          <a:bodyPr wrap="square" lIns="0" tIns="0" rIns="0" bIns="0" rtlCol="0">
            <a:noAutofit/>
          </a:bodyPr>
          <a:lstStyle/>
          <a:p>
            <a:endParaRPr/>
          </a:p>
        </p:txBody>
      </p:sp>
      <p:sp>
        <p:nvSpPr>
          <p:cNvPr id="71" name="object 71"/>
          <p:cNvSpPr/>
          <p:nvPr/>
        </p:nvSpPr>
        <p:spPr>
          <a:xfrm>
            <a:off x="5289804" y="1600200"/>
            <a:ext cx="0" cy="368046"/>
          </a:xfrm>
          <a:custGeom>
            <a:avLst/>
            <a:gdLst/>
            <a:ahLst/>
            <a:cxnLst/>
            <a:rect l="l" t="t" r="r" b="b"/>
            <a:pathLst>
              <a:path h="368045">
                <a:moveTo>
                  <a:pt x="0" y="0"/>
                </a:moveTo>
                <a:lnTo>
                  <a:pt x="0" y="368046"/>
                </a:lnTo>
              </a:path>
            </a:pathLst>
          </a:custGeom>
          <a:ln w="12700">
            <a:solidFill>
              <a:srgbClr val="000000"/>
            </a:solidFill>
          </a:ln>
        </p:spPr>
        <p:txBody>
          <a:bodyPr wrap="square" lIns="0" tIns="0" rIns="0" bIns="0" rtlCol="0">
            <a:noAutofit/>
          </a:bodyPr>
          <a:lstStyle/>
          <a:p>
            <a:endParaRPr/>
          </a:p>
        </p:txBody>
      </p:sp>
      <p:sp>
        <p:nvSpPr>
          <p:cNvPr id="72" name="object 72"/>
          <p:cNvSpPr/>
          <p:nvPr/>
        </p:nvSpPr>
        <p:spPr>
          <a:xfrm>
            <a:off x="8534400" y="1600199"/>
            <a:ext cx="0" cy="368046"/>
          </a:xfrm>
          <a:custGeom>
            <a:avLst/>
            <a:gdLst/>
            <a:ahLst/>
            <a:cxnLst/>
            <a:rect l="l" t="t" r="r" b="b"/>
            <a:pathLst>
              <a:path h="368045">
                <a:moveTo>
                  <a:pt x="0" y="0"/>
                </a:moveTo>
                <a:lnTo>
                  <a:pt x="0" y="368046"/>
                </a:lnTo>
              </a:path>
            </a:pathLst>
          </a:custGeom>
          <a:ln w="28575">
            <a:solidFill>
              <a:srgbClr val="000000"/>
            </a:solidFill>
          </a:ln>
        </p:spPr>
        <p:txBody>
          <a:bodyPr wrap="square" lIns="0" tIns="0" rIns="0" bIns="0" rtlCol="0">
            <a:noAutofit/>
          </a:bodyPr>
          <a:lstStyle/>
          <a:p>
            <a:endParaRPr/>
          </a:p>
        </p:txBody>
      </p:sp>
      <p:sp>
        <p:nvSpPr>
          <p:cNvPr id="73" name="object 73"/>
          <p:cNvSpPr/>
          <p:nvPr/>
        </p:nvSpPr>
        <p:spPr>
          <a:xfrm>
            <a:off x="609600" y="5651754"/>
            <a:ext cx="830580" cy="0"/>
          </a:xfrm>
          <a:custGeom>
            <a:avLst/>
            <a:gdLst/>
            <a:ahLst/>
            <a:cxnLst/>
            <a:rect l="l" t="t" r="r" b="b"/>
            <a:pathLst>
              <a:path w="830580">
                <a:moveTo>
                  <a:pt x="0" y="0"/>
                </a:moveTo>
                <a:lnTo>
                  <a:pt x="830580" y="0"/>
                </a:lnTo>
              </a:path>
            </a:pathLst>
          </a:custGeom>
          <a:ln w="12700">
            <a:solidFill>
              <a:srgbClr val="000000"/>
            </a:solidFill>
          </a:ln>
        </p:spPr>
        <p:txBody>
          <a:bodyPr wrap="square" lIns="0" tIns="0" rIns="0" bIns="0" rtlCol="0">
            <a:noAutofit/>
          </a:bodyPr>
          <a:lstStyle/>
          <a:p>
            <a:endParaRPr/>
          </a:p>
        </p:txBody>
      </p:sp>
      <p:sp>
        <p:nvSpPr>
          <p:cNvPr id="74" name="object 74"/>
          <p:cNvSpPr/>
          <p:nvPr/>
        </p:nvSpPr>
        <p:spPr>
          <a:xfrm>
            <a:off x="1440179" y="1600199"/>
            <a:ext cx="7094220" cy="0"/>
          </a:xfrm>
          <a:custGeom>
            <a:avLst/>
            <a:gdLst/>
            <a:ahLst/>
            <a:cxnLst/>
            <a:rect l="l" t="t" r="r" b="b"/>
            <a:pathLst>
              <a:path w="7094220">
                <a:moveTo>
                  <a:pt x="0" y="0"/>
                </a:moveTo>
                <a:lnTo>
                  <a:pt x="904494" y="0"/>
                </a:lnTo>
                <a:lnTo>
                  <a:pt x="3849624" y="0"/>
                </a:lnTo>
                <a:lnTo>
                  <a:pt x="7094220" y="0"/>
                </a:lnTo>
              </a:path>
            </a:pathLst>
          </a:custGeom>
          <a:ln w="28575">
            <a:solidFill>
              <a:srgbClr val="000000"/>
            </a:solidFill>
          </a:ln>
        </p:spPr>
        <p:txBody>
          <a:bodyPr wrap="square" lIns="0" tIns="0" rIns="0" bIns="0" rtlCol="0">
            <a:noAutofit/>
          </a:bodyPr>
          <a:lstStyle/>
          <a:p>
            <a:endParaRPr/>
          </a:p>
        </p:txBody>
      </p:sp>
      <p:sp>
        <p:nvSpPr>
          <p:cNvPr id="75" name="object 75"/>
          <p:cNvSpPr/>
          <p:nvPr/>
        </p:nvSpPr>
        <p:spPr>
          <a:xfrm>
            <a:off x="1440179" y="1968245"/>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6" name="object 76"/>
          <p:cNvSpPr/>
          <p:nvPr/>
        </p:nvSpPr>
        <p:spPr>
          <a:xfrm>
            <a:off x="1440179" y="2337054"/>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7" name="object 77"/>
          <p:cNvSpPr/>
          <p:nvPr/>
        </p:nvSpPr>
        <p:spPr>
          <a:xfrm>
            <a:off x="1440179" y="2705099"/>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8" name="object 78"/>
          <p:cNvSpPr/>
          <p:nvPr/>
        </p:nvSpPr>
        <p:spPr>
          <a:xfrm>
            <a:off x="1440179" y="3073145"/>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79" name="object 79"/>
          <p:cNvSpPr/>
          <p:nvPr/>
        </p:nvSpPr>
        <p:spPr>
          <a:xfrm>
            <a:off x="1440179" y="3441954"/>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0" name="object 80"/>
          <p:cNvSpPr/>
          <p:nvPr/>
        </p:nvSpPr>
        <p:spPr>
          <a:xfrm>
            <a:off x="1440179" y="3810000"/>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1" name="object 81"/>
          <p:cNvSpPr/>
          <p:nvPr/>
        </p:nvSpPr>
        <p:spPr>
          <a:xfrm>
            <a:off x="1440179" y="4178045"/>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2" name="object 82"/>
          <p:cNvSpPr/>
          <p:nvPr/>
        </p:nvSpPr>
        <p:spPr>
          <a:xfrm>
            <a:off x="1440179" y="4546854"/>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3" name="object 83"/>
          <p:cNvSpPr/>
          <p:nvPr/>
        </p:nvSpPr>
        <p:spPr>
          <a:xfrm>
            <a:off x="1440179" y="4914900"/>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4" name="object 84"/>
          <p:cNvSpPr/>
          <p:nvPr/>
        </p:nvSpPr>
        <p:spPr>
          <a:xfrm>
            <a:off x="1440179" y="5282945"/>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5" name="object 85"/>
          <p:cNvSpPr/>
          <p:nvPr/>
        </p:nvSpPr>
        <p:spPr>
          <a:xfrm>
            <a:off x="1440179" y="5651754"/>
            <a:ext cx="7094220" cy="0"/>
          </a:xfrm>
          <a:custGeom>
            <a:avLst/>
            <a:gdLst/>
            <a:ahLst/>
            <a:cxnLst/>
            <a:rect l="l" t="t" r="r" b="b"/>
            <a:pathLst>
              <a:path w="7094220">
                <a:moveTo>
                  <a:pt x="0" y="0"/>
                </a:moveTo>
                <a:lnTo>
                  <a:pt x="904494" y="0"/>
                </a:lnTo>
                <a:lnTo>
                  <a:pt x="3849624" y="0"/>
                </a:lnTo>
                <a:lnTo>
                  <a:pt x="7094220" y="0"/>
                </a:lnTo>
              </a:path>
            </a:pathLst>
          </a:custGeom>
          <a:ln w="12700">
            <a:solidFill>
              <a:srgbClr val="000000"/>
            </a:solidFill>
          </a:ln>
        </p:spPr>
        <p:txBody>
          <a:bodyPr wrap="square" lIns="0" tIns="0" rIns="0" bIns="0" rtlCol="0">
            <a:noAutofit/>
          </a:bodyPr>
          <a:lstStyle/>
          <a:p>
            <a:endParaRPr/>
          </a:p>
        </p:txBody>
      </p:sp>
      <p:sp>
        <p:nvSpPr>
          <p:cNvPr id="86" name="object 86"/>
          <p:cNvSpPr/>
          <p:nvPr/>
        </p:nvSpPr>
        <p:spPr>
          <a:xfrm>
            <a:off x="1440179" y="6019800"/>
            <a:ext cx="7094220" cy="0"/>
          </a:xfrm>
          <a:custGeom>
            <a:avLst/>
            <a:gdLst/>
            <a:ahLst/>
            <a:cxnLst/>
            <a:rect l="l" t="t" r="r" b="b"/>
            <a:pathLst>
              <a:path w="7094220">
                <a:moveTo>
                  <a:pt x="0" y="0"/>
                </a:moveTo>
                <a:lnTo>
                  <a:pt x="904494" y="0"/>
                </a:lnTo>
                <a:lnTo>
                  <a:pt x="3849624" y="0"/>
                </a:lnTo>
                <a:lnTo>
                  <a:pt x="7094220" y="0"/>
                </a:lnTo>
              </a:path>
            </a:pathLst>
          </a:custGeom>
          <a:ln w="28575">
            <a:solidFill>
              <a:srgbClr val="000000"/>
            </a:solidFill>
          </a:ln>
        </p:spPr>
        <p:txBody>
          <a:bodyPr wrap="square" lIns="0" tIns="0" rIns="0" bIns="0" rtlCol="0">
            <a:noAutofit/>
          </a:bodyPr>
          <a:lstStyle/>
          <a:p>
            <a:endParaRPr/>
          </a:p>
        </p:txBody>
      </p:sp>
      <p:sp>
        <p:nvSpPr>
          <p:cNvPr id="87" name="object 87"/>
          <p:cNvSpPr/>
          <p:nvPr/>
        </p:nvSpPr>
        <p:spPr>
          <a:xfrm>
            <a:off x="609600" y="1968245"/>
            <a:ext cx="0" cy="4051554"/>
          </a:xfrm>
          <a:custGeom>
            <a:avLst/>
            <a:gdLst/>
            <a:ahLst/>
            <a:cxnLst/>
            <a:rect l="l" t="t" r="r" b="b"/>
            <a:pathLst>
              <a:path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ln w="28575">
            <a:solidFill>
              <a:srgbClr val="000000"/>
            </a:solidFill>
          </a:ln>
        </p:spPr>
        <p:txBody>
          <a:bodyPr wrap="square" lIns="0" tIns="0" rIns="0" bIns="0" rtlCol="0">
            <a:noAutofit/>
          </a:bodyPr>
          <a:lstStyle/>
          <a:p>
            <a:endParaRPr/>
          </a:p>
        </p:txBody>
      </p:sp>
      <p:sp>
        <p:nvSpPr>
          <p:cNvPr id="88" name="object 88"/>
          <p:cNvSpPr/>
          <p:nvPr/>
        </p:nvSpPr>
        <p:spPr>
          <a:xfrm>
            <a:off x="1440179" y="1968245"/>
            <a:ext cx="0" cy="4051554"/>
          </a:xfrm>
          <a:custGeom>
            <a:avLst/>
            <a:gdLst/>
            <a:ahLst/>
            <a:cxnLst/>
            <a:rect l="l" t="t" r="r" b="b"/>
            <a:pathLst>
              <a:path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ln w="12700">
            <a:solidFill>
              <a:srgbClr val="000000"/>
            </a:solidFill>
          </a:ln>
        </p:spPr>
        <p:txBody>
          <a:bodyPr wrap="square" lIns="0" tIns="0" rIns="0" bIns="0" rtlCol="0">
            <a:noAutofit/>
          </a:bodyPr>
          <a:lstStyle/>
          <a:p>
            <a:endParaRPr/>
          </a:p>
        </p:txBody>
      </p:sp>
      <p:sp>
        <p:nvSpPr>
          <p:cNvPr id="89" name="object 89"/>
          <p:cNvSpPr/>
          <p:nvPr/>
        </p:nvSpPr>
        <p:spPr>
          <a:xfrm>
            <a:off x="2344673" y="1968245"/>
            <a:ext cx="0" cy="4051554"/>
          </a:xfrm>
          <a:custGeom>
            <a:avLst/>
            <a:gdLst/>
            <a:ahLst/>
            <a:cxnLst/>
            <a:rect l="l" t="t" r="r" b="b"/>
            <a:pathLst>
              <a:path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ln w="12700">
            <a:solidFill>
              <a:srgbClr val="000000"/>
            </a:solidFill>
          </a:ln>
        </p:spPr>
        <p:txBody>
          <a:bodyPr wrap="square" lIns="0" tIns="0" rIns="0" bIns="0" rtlCol="0">
            <a:noAutofit/>
          </a:bodyPr>
          <a:lstStyle/>
          <a:p>
            <a:endParaRPr/>
          </a:p>
        </p:txBody>
      </p:sp>
      <p:sp>
        <p:nvSpPr>
          <p:cNvPr id="90" name="object 90"/>
          <p:cNvSpPr/>
          <p:nvPr/>
        </p:nvSpPr>
        <p:spPr>
          <a:xfrm>
            <a:off x="5289804" y="1968245"/>
            <a:ext cx="0" cy="4051554"/>
          </a:xfrm>
          <a:custGeom>
            <a:avLst/>
            <a:gdLst/>
            <a:ahLst/>
            <a:cxnLst/>
            <a:rect l="l" t="t" r="r" b="b"/>
            <a:pathLst>
              <a:path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ln w="12700">
            <a:solidFill>
              <a:srgbClr val="000000"/>
            </a:solidFill>
          </a:ln>
        </p:spPr>
        <p:txBody>
          <a:bodyPr wrap="square" lIns="0" tIns="0" rIns="0" bIns="0" rtlCol="0">
            <a:noAutofit/>
          </a:bodyPr>
          <a:lstStyle/>
          <a:p>
            <a:endParaRPr/>
          </a:p>
        </p:txBody>
      </p:sp>
      <p:sp>
        <p:nvSpPr>
          <p:cNvPr id="91" name="object 91"/>
          <p:cNvSpPr/>
          <p:nvPr/>
        </p:nvSpPr>
        <p:spPr>
          <a:xfrm>
            <a:off x="8534400" y="1968245"/>
            <a:ext cx="0" cy="4051554"/>
          </a:xfrm>
          <a:custGeom>
            <a:avLst/>
            <a:gdLst/>
            <a:ahLst/>
            <a:cxnLst/>
            <a:rect l="l" t="t" r="r" b="b"/>
            <a:pathLst>
              <a:path h="4051554">
                <a:moveTo>
                  <a:pt x="0" y="0"/>
                </a:moveTo>
                <a:lnTo>
                  <a:pt x="0" y="368808"/>
                </a:lnTo>
                <a:lnTo>
                  <a:pt x="0" y="736854"/>
                </a:lnTo>
                <a:lnTo>
                  <a:pt x="0" y="1104900"/>
                </a:lnTo>
                <a:lnTo>
                  <a:pt x="0" y="1473708"/>
                </a:lnTo>
                <a:lnTo>
                  <a:pt x="0" y="1841754"/>
                </a:lnTo>
                <a:lnTo>
                  <a:pt x="0" y="2209800"/>
                </a:lnTo>
                <a:lnTo>
                  <a:pt x="0" y="2578608"/>
                </a:lnTo>
                <a:lnTo>
                  <a:pt x="0" y="2946654"/>
                </a:lnTo>
                <a:lnTo>
                  <a:pt x="0" y="3314700"/>
                </a:lnTo>
                <a:lnTo>
                  <a:pt x="0" y="3683508"/>
                </a:lnTo>
                <a:lnTo>
                  <a:pt x="0" y="4051554"/>
                </a:lnTo>
              </a:path>
            </a:pathLst>
          </a:custGeom>
          <a:ln w="28575">
            <a:solidFill>
              <a:srgbClr val="000000"/>
            </a:solidFill>
          </a:ln>
        </p:spPr>
        <p:txBody>
          <a:bodyPr wrap="square" lIns="0" tIns="0" rIns="0" bIns="0" rtlCol="0">
            <a:noAutofit/>
          </a:bodyPr>
          <a:lstStyle/>
          <a:p>
            <a:endParaRPr/>
          </a:p>
        </p:txBody>
      </p:sp>
      <p:sp>
        <p:nvSpPr>
          <p:cNvPr id="49" name="object 49"/>
          <p:cNvSpPr txBox="1"/>
          <p:nvPr/>
        </p:nvSpPr>
        <p:spPr>
          <a:xfrm>
            <a:off x="609600" y="1600200"/>
            <a:ext cx="830579" cy="368045"/>
          </a:xfrm>
          <a:prstGeom prst="rect">
            <a:avLst/>
          </a:prstGeom>
        </p:spPr>
        <p:txBody>
          <a:bodyPr wrap="square" lIns="0" tIns="0" rIns="0" bIns="0" rtlCol="0">
            <a:noAutofit/>
          </a:bodyPr>
          <a:lstStyle/>
          <a:p>
            <a:pPr marL="25400">
              <a:lnSpc>
                <a:spcPts val="1000"/>
              </a:lnSpc>
            </a:pPr>
            <a:endParaRPr sz="1000"/>
          </a:p>
        </p:txBody>
      </p:sp>
      <p:sp>
        <p:nvSpPr>
          <p:cNvPr id="48" name="object 48"/>
          <p:cNvSpPr txBox="1"/>
          <p:nvPr/>
        </p:nvSpPr>
        <p:spPr>
          <a:xfrm>
            <a:off x="1440179" y="1600200"/>
            <a:ext cx="904494" cy="368045"/>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Q</a:t>
            </a:r>
            <a:endParaRPr sz="1600">
              <a:latin typeface="Arial"/>
              <a:cs typeface="Arial"/>
            </a:endParaRPr>
          </a:p>
        </p:txBody>
      </p:sp>
      <p:sp>
        <p:nvSpPr>
          <p:cNvPr id="47" name="object 47"/>
          <p:cNvSpPr txBox="1"/>
          <p:nvPr/>
        </p:nvSpPr>
        <p:spPr>
          <a:xfrm>
            <a:off x="2344673" y="1600200"/>
            <a:ext cx="2945130" cy="368045"/>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STACK</a:t>
            </a:r>
            <a:endParaRPr sz="1600">
              <a:latin typeface="Arial"/>
              <a:cs typeface="Arial"/>
            </a:endParaRPr>
          </a:p>
        </p:txBody>
      </p:sp>
      <p:sp>
        <p:nvSpPr>
          <p:cNvPr id="46" name="object 46"/>
          <p:cNvSpPr txBox="1"/>
          <p:nvPr/>
        </p:nvSpPr>
        <p:spPr>
          <a:xfrm>
            <a:off x="5289804" y="1600200"/>
            <a:ext cx="3244595" cy="368045"/>
          </a:xfrm>
          <a:prstGeom prst="rect">
            <a:avLst/>
          </a:prstGeom>
        </p:spPr>
        <p:txBody>
          <a:bodyPr wrap="square" lIns="0" tIns="0" rIns="0" bIns="0" rtlCol="0">
            <a:noAutofit/>
          </a:bodyPr>
          <a:lstStyle/>
          <a:p>
            <a:pPr marL="92182">
              <a:lnSpc>
                <a:spcPct val="95825"/>
              </a:lnSpc>
              <a:spcBef>
                <a:spcPts val="425"/>
              </a:spcBef>
            </a:pPr>
            <a:r>
              <a:rPr sz="1600" spc="0" dirty="0">
                <a:latin typeface="Arial"/>
                <a:cs typeface="Arial"/>
              </a:rPr>
              <a:t>POSTFIX</a:t>
            </a:r>
            <a:endParaRPr sz="1600">
              <a:latin typeface="Arial"/>
              <a:cs typeface="Arial"/>
            </a:endParaRPr>
          </a:p>
        </p:txBody>
      </p:sp>
      <p:sp>
        <p:nvSpPr>
          <p:cNvPr id="45" name="object 45"/>
          <p:cNvSpPr txBox="1"/>
          <p:nvPr/>
        </p:nvSpPr>
        <p:spPr>
          <a:xfrm>
            <a:off x="609600" y="1968245"/>
            <a:ext cx="830579" cy="368808"/>
          </a:xfrm>
          <a:prstGeom prst="rect">
            <a:avLst/>
          </a:prstGeom>
        </p:spPr>
        <p:txBody>
          <a:bodyPr wrap="square" lIns="0" tIns="0" rIns="0" bIns="0" rtlCol="0">
            <a:noAutofit/>
          </a:bodyPr>
          <a:lstStyle/>
          <a:p>
            <a:pPr marL="92131">
              <a:lnSpc>
                <a:spcPct val="95825"/>
              </a:lnSpc>
              <a:spcBef>
                <a:spcPts val="430"/>
              </a:spcBef>
            </a:pPr>
            <a:r>
              <a:rPr sz="1600" spc="-4" dirty="0">
                <a:latin typeface="Arial"/>
                <a:cs typeface="Arial"/>
              </a:rPr>
              <a:t>10</a:t>
            </a:r>
            <a:endParaRPr sz="1600">
              <a:latin typeface="Arial"/>
              <a:cs typeface="Arial"/>
            </a:endParaRPr>
          </a:p>
        </p:txBody>
      </p:sp>
      <p:sp>
        <p:nvSpPr>
          <p:cNvPr id="44" name="object 44"/>
          <p:cNvSpPr txBox="1"/>
          <p:nvPr/>
        </p:nvSpPr>
        <p:spPr>
          <a:xfrm>
            <a:off x="1440179" y="1968245"/>
            <a:ext cx="904494" cy="368808"/>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a:t>
            </a:r>
            <a:endParaRPr sz="1600">
              <a:latin typeface="Arial"/>
              <a:cs typeface="Arial"/>
            </a:endParaRPr>
          </a:p>
        </p:txBody>
      </p:sp>
      <p:sp>
        <p:nvSpPr>
          <p:cNvPr id="43" name="object 43"/>
          <p:cNvSpPr txBox="1"/>
          <p:nvPr/>
        </p:nvSpPr>
        <p:spPr>
          <a:xfrm>
            <a:off x="2344673" y="1968245"/>
            <a:ext cx="2945130" cy="368808"/>
          </a:xfrm>
          <a:prstGeom prst="rect">
            <a:avLst/>
          </a:prstGeom>
        </p:spPr>
        <p:txBody>
          <a:bodyPr wrap="square" lIns="0" tIns="0" rIns="0" bIns="0" rtlCol="0">
            <a:noAutofit/>
          </a:bodyPr>
          <a:lstStyle/>
          <a:p>
            <a:pPr marL="92112">
              <a:lnSpc>
                <a:spcPct val="95825"/>
              </a:lnSpc>
              <a:spcBef>
                <a:spcPts val="430"/>
              </a:spcBef>
            </a:pPr>
            <a:r>
              <a:rPr sz="1600" spc="4" dirty="0">
                <a:latin typeface="Arial"/>
                <a:cs typeface="Arial"/>
              </a:rPr>
              <a:t>(+(-(/</a:t>
            </a:r>
            <a:endParaRPr sz="1600">
              <a:latin typeface="Arial"/>
              <a:cs typeface="Arial"/>
            </a:endParaRPr>
          </a:p>
        </p:txBody>
      </p:sp>
      <p:sp>
        <p:nvSpPr>
          <p:cNvPr id="42" name="object 42"/>
          <p:cNvSpPr txBox="1"/>
          <p:nvPr/>
        </p:nvSpPr>
        <p:spPr>
          <a:xfrm>
            <a:off x="5289804" y="1968245"/>
            <a:ext cx="3244595" cy="368808"/>
          </a:xfrm>
          <a:prstGeom prst="rect">
            <a:avLst/>
          </a:prstGeom>
        </p:spPr>
        <p:txBody>
          <a:bodyPr wrap="square" lIns="0" tIns="0" rIns="0" bIns="0" rtlCol="0">
            <a:noAutofit/>
          </a:bodyPr>
          <a:lstStyle/>
          <a:p>
            <a:pPr marL="92182">
              <a:lnSpc>
                <a:spcPct val="95825"/>
              </a:lnSpc>
              <a:spcBef>
                <a:spcPts val="430"/>
              </a:spcBef>
            </a:pPr>
            <a:r>
              <a:rPr sz="1600" spc="-4" dirty="0">
                <a:latin typeface="Arial"/>
                <a:cs typeface="Arial"/>
              </a:rPr>
              <a:t>ABC*D</a:t>
            </a:r>
            <a:endParaRPr sz="1600">
              <a:latin typeface="Arial"/>
              <a:cs typeface="Arial"/>
            </a:endParaRPr>
          </a:p>
        </p:txBody>
      </p:sp>
      <p:sp>
        <p:nvSpPr>
          <p:cNvPr id="41" name="object 41"/>
          <p:cNvSpPr txBox="1"/>
          <p:nvPr/>
        </p:nvSpPr>
        <p:spPr>
          <a:xfrm>
            <a:off x="609600" y="2337054"/>
            <a:ext cx="830579" cy="368045"/>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11</a:t>
            </a:r>
            <a:endParaRPr sz="1600">
              <a:latin typeface="Arial"/>
              <a:cs typeface="Arial"/>
            </a:endParaRPr>
          </a:p>
        </p:txBody>
      </p:sp>
      <p:sp>
        <p:nvSpPr>
          <p:cNvPr id="40" name="object 40"/>
          <p:cNvSpPr txBox="1"/>
          <p:nvPr/>
        </p:nvSpPr>
        <p:spPr>
          <a:xfrm>
            <a:off x="1440179" y="2337054"/>
            <a:ext cx="904494" cy="368045"/>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E</a:t>
            </a:r>
            <a:endParaRPr sz="1600">
              <a:latin typeface="Arial"/>
              <a:cs typeface="Arial"/>
            </a:endParaRPr>
          </a:p>
        </p:txBody>
      </p:sp>
      <p:sp>
        <p:nvSpPr>
          <p:cNvPr id="39" name="object 39"/>
          <p:cNvSpPr txBox="1"/>
          <p:nvPr/>
        </p:nvSpPr>
        <p:spPr>
          <a:xfrm>
            <a:off x="2344673" y="2337054"/>
            <a:ext cx="2945130" cy="368045"/>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38" name="object 38"/>
          <p:cNvSpPr txBox="1"/>
          <p:nvPr/>
        </p:nvSpPr>
        <p:spPr>
          <a:xfrm>
            <a:off x="5289804" y="2337054"/>
            <a:ext cx="3244595" cy="368045"/>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a:t>
            </a:r>
            <a:endParaRPr sz="1600">
              <a:latin typeface="Arial"/>
              <a:cs typeface="Arial"/>
            </a:endParaRPr>
          </a:p>
        </p:txBody>
      </p:sp>
      <p:sp>
        <p:nvSpPr>
          <p:cNvPr id="37" name="object 37"/>
          <p:cNvSpPr txBox="1"/>
          <p:nvPr/>
        </p:nvSpPr>
        <p:spPr>
          <a:xfrm>
            <a:off x="609600" y="2705100"/>
            <a:ext cx="830579" cy="368045"/>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12</a:t>
            </a:r>
            <a:endParaRPr sz="1600">
              <a:latin typeface="Arial"/>
              <a:cs typeface="Arial"/>
            </a:endParaRPr>
          </a:p>
        </p:txBody>
      </p:sp>
      <p:sp>
        <p:nvSpPr>
          <p:cNvPr id="36" name="object 36"/>
          <p:cNvSpPr txBox="1"/>
          <p:nvPr/>
        </p:nvSpPr>
        <p:spPr>
          <a:xfrm>
            <a:off x="1440179" y="2705100"/>
            <a:ext cx="904494" cy="368045"/>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35" name="object 35"/>
          <p:cNvSpPr txBox="1"/>
          <p:nvPr/>
        </p:nvSpPr>
        <p:spPr>
          <a:xfrm>
            <a:off x="2344673" y="2705100"/>
            <a:ext cx="2945130" cy="368045"/>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34" name="object 34"/>
          <p:cNvSpPr txBox="1"/>
          <p:nvPr/>
        </p:nvSpPr>
        <p:spPr>
          <a:xfrm>
            <a:off x="5289804" y="2705100"/>
            <a:ext cx="3244595" cy="368045"/>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a:t>
            </a:r>
            <a:endParaRPr sz="1600">
              <a:latin typeface="Arial"/>
              <a:cs typeface="Arial"/>
            </a:endParaRPr>
          </a:p>
        </p:txBody>
      </p:sp>
      <p:sp>
        <p:nvSpPr>
          <p:cNvPr id="33" name="object 33"/>
          <p:cNvSpPr txBox="1"/>
          <p:nvPr/>
        </p:nvSpPr>
        <p:spPr>
          <a:xfrm>
            <a:off x="609600" y="3073145"/>
            <a:ext cx="830579" cy="368808"/>
          </a:xfrm>
          <a:prstGeom prst="rect">
            <a:avLst/>
          </a:prstGeom>
        </p:spPr>
        <p:txBody>
          <a:bodyPr wrap="square" lIns="0" tIns="0" rIns="0" bIns="0" rtlCol="0">
            <a:noAutofit/>
          </a:bodyPr>
          <a:lstStyle/>
          <a:p>
            <a:pPr marL="92131">
              <a:lnSpc>
                <a:spcPct val="95825"/>
              </a:lnSpc>
              <a:spcBef>
                <a:spcPts val="430"/>
              </a:spcBef>
            </a:pPr>
            <a:r>
              <a:rPr sz="1600" spc="-4" dirty="0">
                <a:latin typeface="Arial"/>
                <a:cs typeface="Arial"/>
              </a:rPr>
              <a:t>13</a:t>
            </a:r>
            <a:endParaRPr sz="1600">
              <a:latin typeface="Arial"/>
              <a:cs typeface="Arial"/>
            </a:endParaRPr>
          </a:p>
        </p:txBody>
      </p:sp>
      <p:sp>
        <p:nvSpPr>
          <p:cNvPr id="32" name="object 32"/>
          <p:cNvSpPr txBox="1"/>
          <p:nvPr/>
        </p:nvSpPr>
        <p:spPr>
          <a:xfrm>
            <a:off x="1440179" y="3073145"/>
            <a:ext cx="904494" cy="368808"/>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F</a:t>
            </a:r>
            <a:endParaRPr sz="1600">
              <a:latin typeface="Arial"/>
              <a:cs typeface="Arial"/>
            </a:endParaRPr>
          </a:p>
        </p:txBody>
      </p:sp>
      <p:sp>
        <p:nvSpPr>
          <p:cNvPr id="31" name="object 31"/>
          <p:cNvSpPr txBox="1"/>
          <p:nvPr/>
        </p:nvSpPr>
        <p:spPr>
          <a:xfrm>
            <a:off x="2344673" y="3073145"/>
            <a:ext cx="2945130" cy="368808"/>
          </a:xfrm>
          <a:prstGeom prst="rect">
            <a:avLst/>
          </a:prstGeom>
        </p:spPr>
        <p:txBody>
          <a:bodyPr wrap="square" lIns="0" tIns="0" rIns="0" bIns="0" rtlCol="0">
            <a:noAutofit/>
          </a:bodyPr>
          <a:lstStyle/>
          <a:p>
            <a:pPr marL="92112">
              <a:lnSpc>
                <a:spcPct val="95825"/>
              </a:lnSpc>
              <a:spcBef>
                <a:spcPts val="430"/>
              </a:spcBef>
            </a:pPr>
            <a:r>
              <a:rPr sz="1600" spc="4" dirty="0">
                <a:latin typeface="Arial"/>
                <a:cs typeface="Arial"/>
              </a:rPr>
              <a:t>(+(-(/^</a:t>
            </a:r>
            <a:endParaRPr sz="1600">
              <a:latin typeface="Arial"/>
              <a:cs typeface="Arial"/>
            </a:endParaRPr>
          </a:p>
        </p:txBody>
      </p:sp>
      <p:sp>
        <p:nvSpPr>
          <p:cNvPr id="30" name="object 30"/>
          <p:cNvSpPr txBox="1"/>
          <p:nvPr/>
        </p:nvSpPr>
        <p:spPr>
          <a:xfrm>
            <a:off x="5289804" y="3073145"/>
            <a:ext cx="3244595" cy="368808"/>
          </a:xfrm>
          <a:prstGeom prst="rect">
            <a:avLst/>
          </a:prstGeom>
        </p:spPr>
        <p:txBody>
          <a:bodyPr wrap="square" lIns="0" tIns="0" rIns="0" bIns="0" rtlCol="0">
            <a:noAutofit/>
          </a:bodyPr>
          <a:lstStyle/>
          <a:p>
            <a:pPr marL="92182">
              <a:lnSpc>
                <a:spcPct val="95825"/>
              </a:lnSpc>
              <a:spcBef>
                <a:spcPts val="430"/>
              </a:spcBef>
            </a:pPr>
            <a:r>
              <a:rPr sz="1600" spc="-4" dirty="0">
                <a:latin typeface="Arial"/>
                <a:cs typeface="Arial"/>
              </a:rPr>
              <a:t>ABC*DEF</a:t>
            </a:r>
            <a:endParaRPr sz="1600">
              <a:latin typeface="Arial"/>
              <a:cs typeface="Arial"/>
            </a:endParaRPr>
          </a:p>
        </p:txBody>
      </p:sp>
      <p:sp>
        <p:nvSpPr>
          <p:cNvPr id="29" name="object 29"/>
          <p:cNvSpPr txBox="1"/>
          <p:nvPr/>
        </p:nvSpPr>
        <p:spPr>
          <a:xfrm>
            <a:off x="609600" y="3441954"/>
            <a:ext cx="830579" cy="368045"/>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14</a:t>
            </a:r>
            <a:endParaRPr sz="1600">
              <a:latin typeface="Arial"/>
              <a:cs typeface="Arial"/>
            </a:endParaRPr>
          </a:p>
        </p:txBody>
      </p:sp>
      <p:sp>
        <p:nvSpPr>
          <p:cNvPr id="28" name="object 28"/>
          <p:cNvSpPr txBox="1"/>
          <p:nvPr/>
        </p:nvSpPr>
        <p:spPr>
          <a:xfrm>
            <a:off x="1440179" y="3441954"/>
            <a:ext cx="904494" cy="368045"/>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27" name="object 27"/>
          <p:cNvSpPr txBox="1"/>
          <p:nvPr/>
        </p:nvSpPr>
        <p:spPr>
          <a:xfrm>
            <a:off x="2344673" y="3441954"/>
            <a:ext cx="2945130" cy="368045"/>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a:t>
            </a:r>
            <a:endParaRPr sz="1600">
              <a:latin typeface="Arial"/>
              <a:cs typeface="Arial"/>
            </a:endParaRPr>
          </a:p>
        </p:txBody>
      </p:sp>
      <p:sp>
        <p:nvSpPr>
          <p:cNvPr id="26" name="object 26"/>
          <p:cNvSpPr txBox="1"/>
          <p:nvPr/>
        </p:nvSpPr>
        <p:spPr>
          <a:xfrm>
            <a:off x="5289804" y="3441954"/>
            <a:ext cx="3244595" cy="368045"/>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endParaRPr sz="1600">
              <a:latin typeface="Arial"/>
              <a:cs typeface="Arial"/>
            </a:endParaRPr>
          </a:p>
        </p:txBody>
      </p:sp>
      <p:sp>
        <p:nvSpPr>
          <p:cNvPr id="25" name="object 25"/>
          <p:cNvSpPr txBox="1"/>
          <p:nvPr/>
        </p:nvSpPr>
        <p:spPr>
          <a:xfrm>
            <a:off x="609600" y="3810000"/>
            <a:ext cx="830579" cy="368045"/>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15</a:t>
            </a:r>
            <a:endParaRPr sz="1600">
              <a:latin typeface="Arial"/>
              <a:cs typeface="Arial"/>
            </a:endParaRPr>
          </a:p>
        </p:txBody>
      </p:sp>
      <p:sp>
        <p:nvSpPr>
          <p:cNvPr id="24" name="object 24"/>
          <p:cNvSpPr txBox="1"/>
          <p:nvPr/>
        </p:nvSpPr>
        <p:spPr>
          <a:xfrm>
            <a:off x="1440179" y="3810000"/>
            <a:ext cx="904494" cy="368045"/>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23" name="object 23"/>
          <p:cNvSpPr txBox="1"/>
          <p:nvPr/>
        </p:nvSpPr>
        <p:spPr>
          <a:xfrm>
            <a:off x="2344673" y="3810000"/>
            <a:ext cx="2945130" cy="368045"/>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22" name="object 22"/>
          <p:cNvSpPr txBox="1"/>
          <p:nvPr/>
        </p:nvSpPr>
        <p:spPr>
          <a:xfrm>
            <a:off x="5289804" y="3810000"/>
            <a:ext cx="3244595" cy="368045"/>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endParaRPr sz="1600">
              <a:latin typeface="Arial"/>
              <a:cs typeface="Arial"/>
            </a:endParaRPr>
          </a:p>
        </p:txBody>
      </p:sp>
      <p:sp>
        <p:nvSpPr>
          <p:cNvPr id="21" name="object 21"/>
          <p:cNvSpPr txBox="1"/>
          <p:nvPr/>
        </p:nvSpPr>
        <p:spPr>
          <a:xfrm>
            <a:off x="609600" y="4178045"/>
            <a:ext cx="830579" cy="368808"/>
          </a:xfrm>
          <a:prstGeom prst="rect">
            <a:avLst/>
          </a:prstGeom>
        </p:spPr>
        <p:txBody>
          <a:bodyPr wrap="square" lIns="0" tIns="0" rIns="0" bIns="0" rtlCol="0">
            <a:noAutofit/>
          </a:bodyPr>
          <a:lstStyle/>
          <a:p>
            <a:pPr marL="92131">
              <a:lnSpc>
                <a:spcPct val="95825"/>
              </a:lnSpc>
              <a:spcBef>
                <a:spcPts val="430"/>
              </a:spcBef>
            </a:pPr>
            <a:r>
              <a:rPr sz="1600" spc="-4" dirty="0">
                <a:latin typeface="Arial"/>
                <a:cs typeface="Arial"/>
              </a:rPr>
              <a:t>16</a:t>
            </a:r>
            <a:endParaRPr sz="1600">
              <a:latin typeface="Arial"/>
              <a:cs typeface="Arial"/>
            </a:endParaRPr>
          </a:p>
        </p:txBody>
      </p:sp>
      <p:sp>
        <p:nvSpPr>
          <p:cNvPr id="20" name="object 20"/>
          <p:cNvSpPr txBox="1"/>
          <p:nvPr/>
        </p:nvSpPr>
        <p:spPr>
          <a:xfrm>
            <a:off x="1440179" y="4178045"/>
            <a:ext cx="904494" cy="368808"/>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G</a:t>
            </a:r>
            <a:endParaRPr sz="1600">
              <a:latin typeface="Arial"/>
              <a:cs typeface="Arial"/>
            </a:endParaRPr>
          </a:p>
        </p:txBody>
      </p:sp>
      <p:sp>
        <p:nvSpPr>
          <p:cNvPr id="19" name="object 19"/>
          <p:cNvSpPr txBox="1"/>
          <p:nvPr/>
        </p:nvSpPr>
        <p:spPr>
          <a:xfrm>
            <a:off x="2344673" y="4178045"/>
            <a:ext cx="2945130" cy="368808"/>
          </a:xfrm>
          <a:prstGeom prst="rect">
            <a:avLst/>
          </a:prstGeom>
        </p:spPr>
        <p:txBody>
          <a:bodyPr wrap="square" lIns="0" tIns="0" rIns="0" bIns="0" rtlCol="0">
            <a:noAutofit/>
          </a:bodyPr>
          <a:lstStyle/>
          <a:p>
            <a:pPr marL="92112">
              <a:lnSpc>
                <a:spcPct val="95825"/>
              </a:lnSpc>
              <a:spcBef>
                <a:spcPts val="430"/>
              </a:spcBef>
            </a:pPr>
            <a:r>
              <a:rPr sz="1600" spc="0" dirty="0">
                <a:latin typeface="Arial"/>
                <a:cs typeface="Arial"/>
              </a:rPr>
              <a:t>(+(-*</a:t>
            </a:r>
            <a:endParaRPr sz="1600">
              <a:latin typeface="Arial"/>
              <a:cs typeface="Arial"/>
            </a:endParaRPr>
          </a:p>
        </p:txBody>
      </p:sp>
      <p:sp>
        <p:nvSpPr>
          <p:cNvPr id="18" name="object 18"/>
          <p:cNvSpPr txBox="1"/>
          <p:nvPr/>
        </p:nvSpPr>
        <p:spPr>
          <a:xfrm>
            <a:off x="5289804" y="4178045"/>
            <a:ext cx="3244595" cy="368808"/>
          </a:xfrm>
          <a:prstGeom prst="rect">
            <a:avLst/>
          </a:prstGeom>
        </p:spPr>
        <p:txBody>
          <a:bodyPr wrap="square" lIns="0" tIns="0" rIns="0" bIns="0" rtlCol="0">
            <a:noAutofit/>
          </a:bodyPr>
          <a:lstStyle/>
          <a:p>
            <a:pPr marL="92182">
              <a:lnSpc>
                <a:spcPct val="95825"/>
              </a:lnSpc>
              <a:spcBef>
                <a:spcPts val="430"/>
              </a:spcBef>
            </a:pPr>
            <a:r>
              <a:rPr sz="1600" spc="-4" dirty="0">
                <a:latin typeface="Arial"/>
                <a:cs typeface="Arial"/>
              </a:rPr>
              <a:t>ABC*DEF^/G</a:t>
            </a:r>
            <a:endParaRPr sz="1600">
              <a:latin typeface="Arial"/>
              <a:cs typeface="Arial"/>
            </a:endParaRPr>
          </a:p>
        </p:txBody>
      </p:sp>
      <p:sp>
        <p:nvSpPr>
          <p:cNvPr id="17" name="object 17"/>
          <p:cNvSpPr txBox="1"/>
          <p:nvPr/>
        </p:nvSpPr>
        <p:spPr>
          <a:xfrm>
            <a:off x="609600" y="4546854"/>
            <a:ext cx="830579" cy="368045"/>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17</a:t>
            </a:r>
            <a:endParaRPr sz="1600">
              <a:latin typeface="Arial"/>
              <a:cs typeface="Arial"/>
            </a:endParaRPr>
          </a:p>
        </p:txBody>
      </p:sp>
      <p:sp>
        <p:nvSpPr>
          <p:cNvPr id="16" name="object 16"/>
          <p:cNvSpPr txBox="1"/>
          <p:nvPr/>
        </p:nvSpPr>
        <p:spPr>
          <a:xfrm>
            <a:off x="1440179" y="4546854"/>
            <a:ext cx="904494" cy="368045"/>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15" name="object 15"/>
          <p:cNvSpPr txBox="1"/>
          <p:nvPr/>
        </p:nvSpPr>
        <p:spPr>
          <a:xfrm>
            <a:off x="2344673" y="4546854"/>
            <a:ext cx="2945130" cy="368045"/>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14" name="object 14"/>
          <p:cNvSpPr txBox="1"/>
          <p:nvPr/>
        </p:nvSpPr>
        <p:spPr>
          <a:xfrm>
            <a:off x="5289804" y="4546854"/>
            <a:ext cx="3244595" cy="368045"/>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r>
              <a:rPr sz="1600" spc="0" dirty="0">
                <a:latin typeface="Arial"/>
                <a:cs typeface="Arial"/>
              </a:rPr>
              <a:t>G</a:t>
            </a:r>
            <a:r>
              <a:rPr sz="1600" spc="4" dirty="0">
                <a:latin typeface="Arial"/>
                <a:cs typeface="Arial"/>
              </a:rPr>
              <a:t>*</a:t>
            </a:r>
            <a:r>
              <a:rPr sz="1600" spc="0" dirty="0">
                <a:latin typeface="Arial"/>
                <a:cs typeface="Arial"/>
              </a:rPr>
              <a:t>-</a:t>
            </a:r>
            <a:endParaRPr sz="1600">
              <a:latin typeface="Arial"/>
              <a:cs typeface="Arial"/>
            </a:endParaRPr>
          </a:p>
        </p:txBody>
      </p:sp>
      <p:sp>
        <p:nvSpPr>
          <p:cNvPr id="13" name="object 13"/>
          <p:cNvSpPr txBox="1"/>
          <p:nvPr/>
        </p:nvSpPr>
        <p:spPr>
          <a:xfrm>
            <a:off x="609600" y="4914900"/>
            <a:ext cx="830579" cy="368045"/>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18</a:t>
            </a:r>
            <a:endParaRPr sz="1600">
              <a:latin typeface="Arial"/>
              <a:cs typeface="Arial"/>
            </a:endParaRPr>
          </a:p>
        </p:txBody>
      </p:sp>
      <p:sp>
        <p:nvSpPr>
          <p:cNvPr id="12" name="object 12"/>
          <p:cNvSpPr txBox="1"/>
          <p:nvPr/>
        </p:nvSpPr>
        <p:spPr>
          <a:xfrm>
            <a:off x="1440179" y="4914900"/>
            <a:ext cx="904494" cy="368045"/>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11" name="object 11"/>
          <p:cNvSpPr txBox="1"/>
          <p:nvPr/>
        </p:nvSpPr>
        <p:spPr>
          <a:xfrm>
            <a:off x="2344673" y="4914900"/>
            <a:ext cx="2945130" cy="368045"/>
          </a:xfrm>
          <a:prstGeom prst="rect">
            <a:avLst/>
          </a:prstGeom>
        </p:spPr>
        <p:txBody>
          <a:bodyPr wrap="square" lIns="0" tIns="0" rIns="0" bIns="0" rtlCol="0">
            <a:noAutofit/>
          </a:bodyPr>
          <a:lstStyle/>
          <a:p>
            <a:pPr marL="92112">
              <a:lnSpc>
                <a:spcPct val="95825"/>
              </a:lnSpc>
              <a:spcBef>
                <a:spcPts val="425"/>
              </a:spcBef>
            </a:pPr>
            <a:r>
              <a:rPr sz="1600" spc="0" dirty="0">
                <a:latin typeface="Arial"/>
                <a:cs typeface="Arial"/>
              </a:rPr>
              <a:t>(+*</a:t>
            </a:r>
            <a:endParaRPr sz="1600">
              <a:latin typeface="Arial"/>
              <a:cs typeface="Arial"/>
            </a:endParaRPr>
          </a:p>
        </p:txBody>
      </p:sp>
      <p:sp>
        <p:nvSpPr>
          <p:cNvPr id="10" name="object 10"/>
          <p:cNvSpPr txBox="1"/>
          <p:nvPr/>
        </p:nvSpPr>
        <p:spPr>
          <a:xfrm>
            <a:off x="5289804" y="4914900"/>
            <a:ext cx="3244595" cy="368045"/>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r>
              <a:rPr sz="1600" spc="0" dirty="0">
                <a:latin typeface="Arial"/>
                <a:cs typeface="Arial"/>
              </a:rPr>
              <a:t>G</a:t>
            </a:r>
            <a:r>
              <a:rPr sz="1600" spc="4" dirty="0">
                <a:latin typeface="Arial"/>
                <a:cs typeface="Arial"/>
              </a:rPr>
              <a:t>*</a:t>
            </a:r>
            <a:r>
              <a:rPr sz="1600" spc="0" dirty="0">
                <a:latin typeface="Arial"/>
                <a:cs typeface="Arial"/>
              </a:rPr>
              <a:t>-</a:t>
            </a:r>
            <a:endParaRPr sz="1600">
              <a:latin typeface="Arial"/>
              <a:cs typeface="Arial"/>
            </a:endParaRPr>
          </a:p>
        </p:txBody>
      </p:sp>
      <p:sp>
        <p:nvSpPr>
          <p:cNvPr id="9" name="object 9"/>
          <p:cNvSpPr txBox="1"/>
          <p:nvPr/>
        </p:nvSpPr>
        <p:spPr>
          <a:xfrm>
            <a:off x="609600" y="5282945"/>
            <a:ext cx="830579" cy="368808"/>
          </a:xfrm>
          <a:prstGeom prst="rect">
            <a:avLst/>
          </a:prstGeom>
        </p:spPr>
        <p:txBody>
          <a:bodyPr wrap="square" lIns="0" tIns="0" rIns="0" bIns="0" rtlCol="0">
            <a:noAutofit/>
          </a:bodyPr>
          <a:lstStyle/>
          <a:p>
            <a:pPr marL="92131">
              <a:lnSpc>
                <a:spcPct val="95825"/>
              </a:lnSpc>
              <a:spcBef>
                <a:spcPts val="430"/>
              </a:spcBef>
            </a:pPr>
            <a:r>
              <a:rPr sz="1600" spc="-4" dirty="0">
                <a:latin typeface="Arial"/>
                <a:cs typeface="Arial"/>
              </a:rPr>
              <a:t>19</a:t>
            </a:r>
            <a:endParaRPr sz="1600">
              <a:latin typeface="Arial"/>
              <a:cs typeface="Arial"/>
            </a:endParaRPr>
          </a:p>
        </p:txBody>
      </p:sp>
      <p:sp>
        <p:nvSpPr>
          <p:cNvPr id="8" name="object 8"/>
          <p:cNvSpPr txBox="1"/>
          <p:nvPr/>
        </p:nvSpPr>
        <p:spPr>
          <a:xfrm>
            <a:off x="1440179" y="5282945"/>
            <a:ext cx="904494" cy="368808"/>
          </a:xfrm>
          <a:prstGeom prst="rect">
            <a:avLst/>
          </a:prstGeom>
        </p:spPr>
        <p:txBody>
          <a:bodyPr wrap="square" lIns="0" tIns="0" rIns="0" bIns="0" rtlCol="0">
            <a:noAutofit/>
          </a:bodyPr>
          <a:lstStyle/>
          <a:p>
            <a:pPr marL="91440">
              <a:lnSpc>
                <a:spcPct val="95825"/>
              </a:lnSpc>
              <a:spcBef>
                <a:spcPts val="430"/>
              </a:spcBef>
            </a:pPr>
            <a:r>
              <a:rPr sz="1600" spc="0" dirty="0">
                <a:latin typeface="Arial"/>
                <a:cs typeface="Arial"/>
              </a:rPr>
              <a:t>H</a:t>
            </a:r>
            <a:endParaRPr sz="1600">
              <a:latin typeface="Arial"/>
              <a:cs typeface="Arial"/>
            </a:endParaRPr>
          </a:p>
        </p:txBody>
      </p:sp>
      <p:sp>
        <p:nvSpPr>
          <p:cNvPr id="7" name="object 7"/>
          <p:cNvSpPr txBox="1"/>
          <p:nvPr/>
        </p:nvSpPr>
        <p:spPr>
          <a:xfrm>
            <a:off x="2344673" y="5282945"/>
            <a:ext cx="2945130" cy="368808"/>
          </a:xfrm>
          <a:prstGeom prst="rect">
            <a:avLst/>
          </a:prstGeom>
        </p:spPr>
        <p:txBody>
          <a:bodyPr wrap="square" lIns="0" tIns="0" rIns="0" bIns="0" rtlCol="0">
            <a:noAutofit/>
          </a:bodyPr>
          <a:lstStyle/>
          <a:p>
            <a:pPr marL="92112">
              <a:lnSpc>
                <a:spcPct val="95825"/>
              </a:lnSpc>
              <a:spcBef>
                <a:spcPts val="430"/>
              </a:spcBef>
            </a:pPr>
            <a:r>
              <a:rPr sz="1600" spc="0" dirty="0">
                <a:latin typeface="Arial"/>
                <a:cs typeface="Arial"/>
              </a:rPr>
              <a:t>(+*</a:t>
            </a:r>
            <a:endParaRPr sz="1600">
              <a:latin typeface="Arial"/>
              <a:cs typeface="Arial"/>
            </a:endParaRPr>
          </a:p>
        </p:txBody>
      </p:sp>
      <p:sp>
        <p:nvSpPr>
          <p:cNvPr id="6" name="object 6"/>
          <p:cNvSpPr txBox="1"/>
          <p:nvPr/>
        </p:nvSpPr>
        <p:spPr>
          <a:xfrm>
            <a:off x="5289804" y="5282945"/>
            <a:ext cx="3244595" cy="368808"/>
          </a:xfrm>
          <a:prstGeom prst="rect">
            <a:avLst/>
          </a:prstGeom>
        </p:spPr>
        <p:txBody>
          <a:bodyPr wrap="square" lIns="0" tIns="0" rIns="0" bIns="0" rtlCol="0">
            <a:noAutofit/>
          </a:bodyPr>
          <a:lstStyle/>
          <a:p>
            <a:pPr marL="92182">
              <a:lnSpc>
                <a:spcPct val="95825"/>
              </a:lnSpc>
              <a:spcBef>
                <a:spcPts val="430"/>
              </a:spcBef>
            </a:pPr>
            <a:r>
              <a:rPr sz="1600" spc="-4" dirty="0">
                <a:latin typeface="Arial"/>
                <a:cs typeface="Arial"/>
              </a:rPr>
              <a:t>ABC*DEF^/</a:t>
            </a:r>
            <a:r>
              <a:rPr sz="1600" spc="0" dirty="0">
                <a:latin typeface="Arial"/>
                <a:cs typeface="Arial"/>
              </a:rPr>
              <a:t>G</a:t>
            </a:r>
            <a:r>
              <a:rPr sz="1600" spc="4" dirty="0">
                <a:latin typeface="Arial"/>
                <a:cs typeface="Arial"/>
              </a:rPr>
              <a:t>*</a:t>
            </a:r>
            <a:r>
              <a:rPr sz="1600" spc="-4" dirty="0">
                <a:latin typeface="Arial"/>
                <a:cs typeface="Arial"/>
              </a:rPr>
              <a:t>-H</a:t>
            </a:r>
            <a:endParaRPr sz="1600">
              <a:latin typeface="Arial"/>
              <a:cs typeface="Arial"/>
            </a:endParaRPr>
          </a:p>
        </p:txBody>
      </p:sp>
      <p:sp>
        <p:nvSpPr>
          <p:cNvPr id="5" name="object 5"/>
          <p:cNvSpPr txBox="1"/>
          <p:nvPr/>
        </p:nvSpPr>
        <p:spPr>
          <a:xfrm>
            <a:off x="609600" y="5651754"/>
            <a:ext cx="830579" cy="368045"/>
          </a:xfrm>
          <a:prstGeom prst="rect">
            <a:avLst/>
          </a:prstGeom>
        </p:spPr>
        <p:txBody>
          <a:bodyPr wrap="square" lIns="0" tIns="0" rIns="0" bIns="0" rtlCol="0">
            <a:noAutofit/>
          </a:bodyPr>
          <a:lstStyle/>
          <a:p>
            <a:pPr marL="92131">
              <a:lnSpc>
                <a:spcPct val="95825"/>
              </a:lnSpc>
              <a:spcBef>
                <a:spcPts val="425"/>
              </a:spcBef>
            </a:pPr>
            <a:r>
              <a:rPr sz="1600" spc="-4" dirty="0">
                <a:latin typeface="Arial"/>
                <a:cs typeface="Arial"/>
              </a:rPr>
              <a:t>20</a:t>
            </a:r>
            <a:endParaRPr sz="1600">
              <a:latin typeface="Arial"/>
              <a:cs typeface="Arial"/>
            </a:endParaRPr>
          </a:p>
        </p:txBody>
      </p:sp>
      <p:sp>
        <p:nvSpPr>
          <p:cNvPr id="4" name="object 4"/>
          <p:cNvSpPr txBox="1"/>
          <p:nvPr/>
        </p:nvSpPr>
        <p:spPr>
          <a:xfrm>
            <a:off x="1440179" y="5651754"/>
            <a:ext cx="904494" cy="368045"/>
          </a:xfrm>
          <a:prstGeom prst="rect">
            <a:avLst/>
          </a:prstGeom>
        </p:spPr>
        <p:txBody>
          <a:bodyPr wrap="square" lIns="0" tIns="0" rIns="0" bIns="0" rtlCol="0">
            <a:noAutofit/>
          </a:bodyPr>
          <a:lstStyle/>
          <a:p>
            <a:pPr marL="91440">
              <a:lnSpc>
                <a:spcPct val="95825"/>
              </a:lnSpc>
              <a:spcBef>
                <a:spcPts val="425"/>
              </a:spcBef>
            </a:pPr>
            <a:r>
              <a:rPr sz="1600" spc="0" dirty="0">
                <a:latin typeface="Arial"/>
                <a:cs typeface="Arial"/>
              </a:rPr>
              <a:t>)</a:t>
            </a:r>
            <a:endParaRPr sz="1600">
              <a:latin typeface="Arial"/>
              <a:cs typeface="Arial"/>
            </a:endParaRPr>
          </a:p>
        </p:txBody>
      </p:sp>
      <p:sp>
        <p:nvSpPr>
          <p:cNvPr id="3" name="object 3"/>
          <p:cNvSpPr txBox="1"/>
          <p:nvPr/>
        </p:nvSpPr>
        <p:spPr>
          <a:xfrm>
            <a:off x="2344673" y="5651754"/>
            <a:ext cx="2945130" cy="368045"/>
          </a:xfrm>
          <a:prstGeom prst="rect">
            <a:avLst/>
          </a:prstGeom>
        </p:spPr>
        <p:txBody>
          <a:bodyPr wrap="square" lIns="0" tIns="0" rIns="0" bIns="0" rtlCol="0">
            <a:noAutofit/>
          </a:bodyPr>
          <a:lstStyle/>
          <a:p>
            <a:pPr marL="92112">
              <a:lnSpc>
                <a:spcPct val="95825"/>
              </a:lnSpc>
              <a:spcBef>
                <a:spcPts val="425"/>
              </a:spcBef>
            </a:pPr>
            <a:r>
              <a:rPr sz="1600" spc="-4" dirty="0">
                <a:latin typeface="Arial"/>
                <a:cs typeface="Arial"/>
              </a:rPr>
              <a:t>……HABIS</a:t>
            </a:r>
            <a:endParaRPr sz="1600">
              <a:latin typeface="Arial"/>
              <a:cs typeface="Arial"/>
            </a:endParaRPr>
          </a:p>
        </p:txBody>
      </p:sp>
      <p:sp>
        <p:nvSpPr>
          <p:cNvPr id="2" name="object 2"/>
          <p:cNvSpPr txBox="1"/>
          <p:nvPr/>
        </p:nvSpPr>
        <p:spPr>
          <a:xfrm>
            <a:off x="5289804" y="5651754"/>
            <a:ext cx="3244595" cy="368045"/>
          </a:xfrm>
          <a:prstGeom prst="rect">
            <a:avLst/>
          </a:prstGeom>
        </p:spPr>
        <p:txBody>
          <a:bodyPr wrap="square" lIns="0" tIns="0" rIns="0" bIns="0" rtlCol="0">
            <a:noAutofit/>
          </a:bodyPr>
          <a:lstStyle/>
          <a:p>
            <a:pPr marL="92182">
              <a:lnSpc>
                <a:spcPct val="95825"/>
              </a:lnSpc>
              <a:spcBef>
                <a:spcPts val="425"/>
              </a:spcBef>
            </a:pPr>
            <a:r>
              <a:rPr sz="1600" spc="-4" dirty="0">
                <a:latin typeface="Arial"/>
                <a:cs typeface="Arial"/>
              </a:rPr>
              <a:t>ABC*DEF^/</a:t>
            </a:r>
            <a:r>
              <a:rPr sz="1600" spc="0" dirty="0">
                <a:latin typeface="Arial"/>
                <a:cs typeface="Arial"/>
              </a:rPr>
              <a:t>G</a:t>
            </a:r>
            <a:r>
              <a:rPr sz="1600" spc="4" dirty="0">
                <a:latin typeface="Arial"/>
                <a:cs typeface="Arial"/>
              </a:rPr>
              <a:t>*</a:t>
            </a:r>
            <a:r>
              <a:rPr sz="1600" spc="-4" dirty="0">
                <a:latin typeface="Arial"/>
                <a:cs typeface="Arial"/>
              </a:rPr>
              <a:t>-H*+</a:t>
            </a:r>
            <a:endParaRPr sz="16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81000" y="1447799"/>
            <a:ext cx="8305800" cy="48005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7" name="object 7"/>
          <p:cNvSpPr txBox="1"/>
          <p:nvPr/>
        </p:nvSpPr>
        <p:spPr>
          <a:xfrm>
            <a:off x="2153288" y="569347"/>
            <a:ext cx="3363950" cy="558800"/>
          </a:xfrm>
          <a:prstGeom prst="rect">
            <a:avLst/>
          </a:prstGeom>
        </p:spPr>
        <p:txBody>
          <a:bodyPr wrap="square" lIns="0" tIns="0" rIns="0" bIns="0" rtlCol="0">
            <a:noAutofit/>
          </a:bodyPr>
          <a:lstStyle/>
          <a:p>
            <a:pPr marL="12700">
              <a:lnSpc>
                <a:spcPts val="4395"/>
              </a:lnSpc>
              <a:spcBef>
                <a:spcPts val="219"/>
              </a:spcBef>
            </a:pPr>
            <a:r>
              <a:rPr sz="4200" spc="0" dirty="0">
                <a:latin typeface="Arial"/>
                <a:cs typeface="Arial"/>
              </a:rPr>
              <a:t>ABC-^D/E*F+</a:t>
            </a:r>
            <a:endParaRPr sz="4200" dirty="0">
              <a:latin typeface="Arial"/>
              <a:cs typeface="Arial"/>
            </a:endParaRPr>
          </a:p>
        </p:txBody>
      </p:sp>
      <p:sp>
        <p:nvSpPr>
          <p:cNvPr id="6" name="object 6"/>
          <p:cNvSpPr txBox="1"/>
          <p:nvPr/>
        </p:nvSpPr>
        <p:spPr>
          <a:xfrm>
            <a:off x="1298702" y="1623218"/>
            <a:ext cx="2536561" cy="3980942"/>
          </a:xfrm>
          <a:prstGeom prst="rect">
            <a:avLst/>
          </a:prstGeom>
        </p:spPr>
        <p:txBody>
          <a:bodyPr wrap="square" lIns="0" tIns="0" rIns="0" bIns="0" rtlCol="0">
            <a:noAutofit/>
          </a:bodyPr>
          <a:lstStyle/>
          <a:p>
            <a:pPr marL="12700" marR="39873">
              <a:lnSpc>
                <a:spcPts val="2555"/>
              </a:lnSpc>
              <a:spcBef>
                <a:spcPts val="127"/>
              </a:spcBef>
            </a:pPr>
            <a:r>
              <a:rPr sz="2400" spc="0" dirty="0">
                <a:latin typeface="Arial"/>
                <a:cs typeface="Arial"/>
              </a:rPr>
              <a:t>A^B-C/D*E+F</a:t>
            </a:r>
            <a:endParaRPr sz="2400">
              <a:latin typeface="Arial"/>
              <a:cs typeface="Arial"/>
            </a:endParaRPr>
          </a:p>
          <a:p>
            <a:pPr marL="12700" marR="202143" indent="0">
              <a:lnSpc>
                <a:spcPct val="99754"/>
              </a:lnSpc>
            </a:pPr>
            <a:r>
              <a:rPr sz="2400" spc="0" dirty="0">
                <a:latin typeface="Arial"/>
                <a:cs typeface="Arial"/>
              </a:rPr>
              <a:t>A^B-C/D*E+F A^B/C-D*E+F A</a:t>
            </a:r>
            <a:r>
              <a:rPr sz="2400" spc="0" dirty="0">
                <a:solidFill>
                  <a:srgbClr val="FF0000"/>
                </a:solidFill>
                <a:latin typeface="Arial"/>
                <a:cs typeface="Arial"/>
              </a:rPr>
              <a:t>(B-C)</a:t>
            </a:r>
            <a:r>
              <a:rPr sz="2400" spc="0" dirty="0">
                <a:latin typeface="Arial"/>
                <a:cs typeface="Arial"/>
              </a:rPr>
              <a:t>^D/E*F+ </a:t>
            </a:r>
            <a:r>
              <a:rPr sz="2400" spc="0" dirty="0">
                <a:solidFill>
                  <a:srgbClr val="FF0000"/>
                </a:solidFill>
                <a:latin typeface="Arial"/>
                <a:cs typeface="Arial"/>
              </a:rPr>
              <a:t>(A^(B-C))</a:t>
            </a:r>
            <a:r>
              <a:rPr sz="2400" spc="0" dirty="0">
                <a:latin typeface="Arial"/>
                <a:cs typeface="Arial"/>
              </a:rPr>
              <a:t>D/E*</a:t>
            </a:r>
            <a:r>
              <a:rPr sz="2400" spc="-4" dirty="0">
                <a:latin typeface="Arial"/>
                <a:cs typeface="Arial"/>
              </a:rPr>
              <a:t>F</a:t>
            </a:r>
            <a:r>
              <a:rPr sz="2400" spc="0" dirty="0">
                <a:latin typeface="Arial"/>
                <a:cs typeface="Arial"/>
              </a:rPr>
              <a:t>+</a:t>
            </a:r>
            <a:endParaRPr sz="2400">
              <a:latin typeface="Arial"/>
              <a:cs typeface="Arial"/>
            </a:endParaRPr>
          </a:p>
          <a:p>
            <a:pPr marL="12700">
              <a:lnSpc>
                <a:spcPct val="99754"/>
              </a:lnSpc>
              <a:spcBef>
                <a:spcPts val="10"/>
              </a:spcBef>
            </a:pPr>
            <a:r>
              <a:rPr sz="2400" spc="0" dirty="0">
                <a:solidFill>
                  <a:srgbClr val="FF0000"/>
                </a:solidFill>
                <a:latin typeface="Arial"/>
                <a:cs typeface="Arial"/>
              </a:rPr>
              <a:t>((A^(B-C))/D)</a:t>
            </a:r>
            <a:r>
              <a:rPr sz="2400" spc="0" dirty="0">
                <a:latin typeface="Arial"/>
                <a:cs typeface="Arial"/>
              </a:rPr>
              <a:t>E*F+ </a:t>
            </a:r>
            <a:r>
              <a:rPr sz="2400" spc="0" dirty="0">
                <a:solidFill>
                  <a:srgbClr val="FF0000"/>
                </a:solidFill>
                <a:latin typeface="Arial"/>
                <a:cs typeface="Arial"/>
              </a:rPr>
              <a:t>A^(B-C)/D*E+F</a:t>
            </a:r>
            <a:endParaRPr sz="2400">
              <a:latin typeface="Arial"/>
              <a:cs typeface="Arial"/>
            </a:endParaRPr>
          </a:p>
          <a:p>
            <a:pPr marL="12700" marR="39873">
              <a:lnSpc>
                <a:spcPct val="95825"/>
              </a:lnSpc>
              <a:spcBef>
                <a:spcPts val="5"/>
              </a:spcBef>
            </a:pPr>
            <a:r>
              <a:rPr sz="2400" spc="0" dirty="0">
                <a:solidFill>
                  <a:srgbClr val="FF0000"/>
                </a:solidFill>
                <a:latin typeface="Arial"/>
                <a:cs typeface="Arial"/>
              </a:rPr>
              <a:t>A^</a:t>
            </a:r>
            <a:r>
              <a:rPr sz="2400" spc="-4" dirty="0">
                <a:latin typeface="Arial"/>
                <a:cs typeface="Arial"/>
              </a:rPr>
              <a:t>-B</a:t>
            </a:r>
            <a:r>
              <a:rPr sz="2400" spc="4" dirty="0">
                <a:latin typeface="Arial"/>
                <a:cs typeface="Arial"/>
              </a:rPr>
              <a:t>C</a:t>
            </a:r>
            <a:r>
              <a:rPr sz="2400" spc="0" dirty="0">
                <a:solidFill>
                  <a:srgbClr val="FF0000"/>
                </a:solidFill>
                <a:latin typeface="Arial"/>
                <a:cs typeface="Arial"/>
              </a:rPr>
              <a:t>/D*E+F</a:t>
            </a:r>
            <a:endParaRPr sz="2400">
              <a:latin typeface="Arial"/>
              <a:cs typeface="Arial"/>
            </a:endParaRPr>
          </a:p>
          <a:p>
            <a:pPr marL="12700" marR="39873">
              <a:lnSpc>
                <a:spcPct val="95825"/>
              </a:lnSpc>
              <a:spcBef>
                <a:spcPts val="115"/>
              </a:spcBef>
            </a:pPr>
            <a:r>
              <a:rPr sz="2400" spc="0" dirty="0">
                <a:latin typeface="Arial"/>
                <a:cs typeface="Arial"/>
              </a:rPr>
              <a:t>^A-B</a:t>
            </a:r>
            <a:r>
              <a:rPr sz="2400" spc="4" dirty="0">
                <a:latin typeface="Arial"/>
                <a:cs typeface="Arial"/>
              </a:rPr>
              <a:t>C</a:t>
            </a:r>
            <a:r>
              <a:rPr sz="2400" spc="0" dirty="0">
                <a:solidFill>
                  <a:srgbClr val="FF0000"/>
                </a:solidFill>
                <a:latin typeface="Arial"/>
                <a:cs typeface="Arial"/>
              </a:rPr>
              <a:t>/D*E+F</a:t>
            </a:r>
            <a:endParaRPr sz="2400">
              <a:latin typeface="Arial"/>
              <a:cs typeface="Arial"/>
            </a:endParaRPr>
          </a:p>
          <a:p>
            <a:pPr marL="12700" marR="39873">
              <a:lnSpc>
                <a:spcPct val="95825"/>
              </a:lnSpc>
              <a:spcBef>
                <a:spcPts val="115"/>
              </a:spcBef>
            </a:pPr>
            <a:r>
              <a:rPr sz="2400" spc="0" dirty="0">
                <a:latin typeface="Arial"/>
                <a:cs typeface="Arial"/>
              </a:rPr>
              <a:t>/^A-BC</a:t>
            </a:r>
            <a:r>
              <a:rPr sz="2400" spc="4" dirty="0">
                <a:latin typeface="Arial"/>
                <a:cs typeface="Arial"/>
              </a:rPr>
              <a:t>D</a:t>
            </a:r>
            <a:r>
              <a:rPr sz="2400" spc="4" dirty="0">
                <a:solidFill>
                  <a:srgbClr val="FF0000"/>
                </a:solidFill>
                <a:latin typeface="Arial"/>
                <a:cs typeface="Arial"/>
              </a:rPr>
              <a:t>*E+F</a:t>
            </a:r>
            <a:endParaRPr sz="2400">
              <a:latin typeface="Arial"/>
              <a:cs typeface="Arial"/>
            </a:endParaRPr>
          </a:p>
          <a:p>
            <a:pPr marL="12700" marR="39873">
              <a:lnSpc>
                <a:spcPct val="95825"/>
              </a:lnSpc>
              <a:spcBef>
                <a:spcPts val="115"/>
              </a:spcBef>
            </a:pPr>
            <a:r>
              <a:rPr sz="2400" spc="0" dirty="0">
                <a:solidFill>
                  <a:srgbClr val="FF0000"/>
                </a:solidFill>
                <a:latin typeface="Arial"/>
                <a:cs typeface="Arial"/>
              </a:rPr>
              <a:t>+*/^A-BCDEF</a:t>
            </a:r>
            <a:endParaRPr sz="2400">
              <a:latin typeface="Arial"/>
              <a:cs typeface="Arial"/>
            </a:endParaRPr>
          </a:p>
        </p:txBody>
      </p:sp>
      <p:sp>
        <p:nvSpPr>
          <p:cNvPr id="5" name="object 5"/>
          <p:cNvSpPr txBox="1"/>
          <p:nvPr/>
        </p:nvSpPr>
        <p:spPr>
          <a:xfrm>
            <a:off x="689102" y="1674467"/>
            <a:ext cx="397900" cy="3917696"/>
          </a:xfrm>
          <a:prstGeom prst="rect">
            <a:avLst/>
          </a:prstGeom>
        </p:spPr>
        <p:txBody>
          <a:bodyPr wrap="square" lIns="0" tIns="0" rIns="0" bIns="0" rtlCol="0">
            <a:noAutofit/>
          </a:bodyPr>
          <a:lstStyle/>
          <a:p>
            <a:pPr marL="12700" marR="36233">
              <a:lnSpc>
                <a:spcPts val="2045"/>
              </a:lnSpc>
              <a:spcBef>
                <a:spcPts val="102"/>
              </a:spcBef>
            </a:pPr>
            <a:r>
              <a:rPr sz="1900" spc="0" dirty="0">
                <a:solidFill>
                  <a:srgbClr val="9A6464"/>
                </a:solidFill>
                <a:latin typeface="Arial"/>
                <a:cs typeface="Arial"/>
              </a:rPr>
              <a:t>1.</a:t>
            </a:r>
            <a:endParaRPr sz="1900">
              <a:latin typeface="Arial"/>
              <a:cs typeface="Arial"/>
            </a:endParaRPr>
          </a:p>
          <a:p>
            <a:pPr marL="12700" marR="36233">
              <a:lnSpc>
                <a:spcPct val="95825"/>
              </a:lnSpc>
              <a:spcBef>
                <a:spcPts val="586"/>
              </a:spcBef>
            </a:pPr>
            <a:r>
              <a:rPr sz="1900" spc="0" dirty="0">
                <a:solidFill>
                  <a:srgbClr val="9A6464"/>
                </a:solidFill>
                <a:latin typeface="Arial"/>
                <a:cs typeface="Arial"/>
              </a:rPr>
              <a:t>2.</a:t>
            </a:r>
            <a:endParaRPr sz="1900">
              <a:latin typeface="Arial"/>
              <a:cs typeface="Arial"/>
            </a:endParaRPr>
          </a:p>
          <a:p>
            <a:pPr marL="12700" marR="36233">
              <a:lnSpc>
                <a:spcPct val="95825"/>
              </a:lnSpc>
              <a:spcBef>
                <a:spcPts val="689"/>
              </a:spcBef>
            </a:pPr>
            <a:r>
              <a:rPr sz="1900" spc="0" dirty="0">
                <a:solidFill>
                  <a:srgbClr val="9A6464"/>
                </a:solidFill>
                <a:latin typeface="Arial"/>
                <a:cs typeface="Arial"/>
              </a:rPr>
              <a:t>3.</a:t>
            </a:r>
            <a:endParaRPr sz="1900">
              <a:latin typeface="Arial"/>
              <a:cs typeface="Arial"/>
            </a:endParaRPr>
          </a:p>
          <a:p>
            <a:pPr marL="12700" marR="36233">
              <a:lnSpc>
                <a:spcPct val="95825"/>
              </a:lnSpc>
              <a:spcBef>
                <a:spcPts val="689"/>
              </a:spcBef>
            </a:pPr>
            <a:r>
              <a:rPr sz="1900" spc="0" dirty="0">
                <a:solidFill>
                  <a:srgbClr val="9A6464"/>
                </a:solidFill>
                <a:latin typeface="Arial"/>
                <a:cs typeface="Arial"/>
              </a:rPr>
              <a:t>4.</a:t>
            </a:r>
            <a:endParaRPr sz="1900">
              <a:latin typeface="Arial"/>
              <a:cs typeface="Arial"/>
            </a:endParaRPr>
          </a:p>
          <a:p>
            <a:pPr marL="12700" marR="36233">
              <a:lnSpc>
                <a:spcPct val="95825"/>
              </a:lnSpc>
              <a:spcBef>
                <a:spcPts val="689"/>
              </a:spcBef>
            </a:pPr>
            <a:r>
              <a:rPr sz="1900" spc="0" dirty="0">
                <a:solidFill>
                  <a:srgbClr val="9A6464"/>
                </a:solidFill>
                <a:latin typeface="Arial"/>
                <a:cs typeface="Arial"/>
              </a:rPr>
              <a:t>5.</a:t>
            </a:r>
            <a:endParaRPr sz="1900">
              <a:latin typeface="Arial"/>
              <a:cs typeface="Arial"/>
            </a:endParaRPr>
          </a:p>
          <a:p>
            <a:pPr marL="12700" marR="36233">
              <a:lnSpc>
                <a:spcPct val="95825"/>
              </a:lnSpc>
              <a:spcBef>
                <a:spcPts val="695"/>
              </a:spcBef>
            </a:pPr>
            <a:r>
              <a:rPr sz="1900" spc="0" dirty="0">
                <a:solidFill>
                  <a:srgbClr val="9A6464"/>
                </a:solidFill>
                <a:latin typeface="Arial"/>
                <a:cs typeface="Arial"/>
              </a:rPr>
              <a:t>6.</a:t>
            </a:r>
            <a:endParaRPr sz="1900">
              <a:latin typeface="Arial"/>
              <a:cs typeface="Arial"/>
            </a:endParaRPr>
          </a:p>
          <a:p>
            <a:pPr marL="12700" marR="36233">
              <a:lnSpc>
                <a:spcPct val="95825"/>
              </a:lnSpc>
              <a:spcBef>
                <a:spcPts val="689"/>
              </a:spcBef>
            </a:pPr>
            <a:r>
              <a:rPr sz="1900" spc="0" dirty="0">
                <a:solidFill>
                  <a:srgbClr val="9A6464"/>
                </a:solidFill>
                <a:latin typeface="Arial"/>
                <a:cs typeface="Arial"/>
              </a:rPr>
              <a:t>7.</a:t>
            </a:r>
            <a:endParaRPr sz="1900">
              <a:latin typeface="Arial"/>
              <a:cs typeface="Arial"/>
            </a:endParaRPr>
          </a:p>
          <a:p>
            <a:pPr marL="12700" marR="36233">
              <a:lnSpc>
                <a:spcPct val="95825"/>
              </a:lnSpc>
              <a:spcBef>
                <a:spcPts val="689"/>
              </a:spcBef>
            </a:pPr>
            <a:r>
              <a:rPr sz="1900" spc="0" dirty="0">
                <a:solidFill>
                  <a:srgbClr val="9A6464"/>
                </a:solidFill>
                <a:latin typeface="Arial"/>
                <a:cs typeface="Arial"/>
              </a:rPr>
              <a:t>8.</a:t>
            </a:r>
            <a:endParaRPr sz="1900">
              <a:latin typeface="Arial"/>
              <a:cs typeface="Arial"/>
            </a:endParaRPr>
          </a:p>
          <a:p>
            <a:pPr marL="12700" marR="36233">
              <a:lnSpc>
                <a:spcPct val="95825"/>
              </a:lnSpc>
              <a:spcBef>
                <a:spcPts val="689"/>
              </a:spcBef>
            </a:pPr>
            <a:r>
              <a:rPr sz="1900" spc="0" dirty="0">
                <a:solidFill>
                  <a:srgbClr val="9A6464"/>
                </a:solidFill>
                <a:latin typeface="Arial"/>
                <a:cs typeface="Arial"/>
              </a:rPr>
              <a:t>9.</a:t>
            </a:r>
            <a:endParaRPr sz="1900">
              <a:latin typeface="Arial"/>
              <a:cs typeface="Arial"/>
            </a:endParaRPr>
          </a:p>
          <a:p>
            <a:pPr marL="12700">
              <a:lnSpc>
                <a:spcPct val="95825"/>
              </a:lnSpc>
              <a:spcBef>
                <a:spcPts val="689"/>
              </a:spcBef>
            </a:pPr>
            <a:r>
              <a:rPr sz="1900" spc="0" dirty="0">
                <a:solidFill>
                  <a:srgbClr val="9A6464"/>
                </a:solidFill>
                <a:latin typeface="Arial"/>
                <a:cs typeface="Arial"/>
              </a:rPr>
              <a:t>10.</a:t>
            </a:r>
            <a:endParaRPr sz="1900">
              <a:latin typeface="Arial"/>
              <a:cs typeface="Arial"/>
            </a:endParaRPr>
          </a:p>
          <a:p>
            <a:pPr marL="12700">
              <a:lnSpc>
                <a:spcPct val="95825"/>
              </a:lnSpc>
              <a:spcBef>
                <a:spcPts val="689"/>
              </a:spcBef>
            </a:pPr>
            <a:r>
              <a:rPr sz="1900" spc="0" dirty="0">
                <a:solidFill>
                  <a:srgbClr val="9A6464"/>
                </a:solidFill>
                <a:latin typeface="Arial"/>
                <a:cs typeface="Arial"/>
              </a:rPr>
              <a:t>11.</a:t>
            </a:r>
            <a:endParaRPr sz="1900">
              <a:latin typeface="Arial"/>
              <a:cs typeface="Arial"/>
            </a:endParaRPr>
          </a:p>
        </p:txBody>
      </p:sp>
      <p:sp>
        <p:nvSpPr>
          <p:cNvPr id="4" name="object 4"/>
          <p:cNvSpPr txBox="1"/>
          <p:nvPr/>
        </p:nvSpPr>
        <p:spPr>
          <a:xfrm>
            <a:off x="4727702" y="1691576"/>
            <a:ext cx="2592601" cy="1235303"/>
          </a:xfrm>
          <a:prstGeom prst="rect">
            <a:avLst/>
          </a:prstGeom>
        </p:spPr>
        <p:txBody>
          <a:bodyPr wrap="square" lIns="0" tIns="0" rIns="0" bIns="0" rtlCol="0">
            <a:noAutofit/>
          </a:bodyPr>
          <a:lstStyle/>
          <a:p>
            <a:pPr marL="12700">
              <a:lnSpc>
                <a:spcPts val="2965"/>
              </a:lnSpc>
              <a:spcBef>
                <a:spcPts val="148"/>
              </a:spcBef>
            </a:pPr>
            <a:r>
              <a:rPr sz="2800" dirty="0">
                <a:latin typeface="Arial"/>
                <a:cs typeface="Arial"/>
              </a:rPr>
              <a:t>1.</a:t>
            </a:r>
            <a:r>
              <a:rPr sz="2800" spc="-414" dirty="0">
                <a:latin typeface="Arial"/>
                <a:cs typeface="Arial"/>
              </a:rPr>
              <a:t> </a:t>
            </a:r>
            <a:r>
              <a:rPr sz="2800" spc="0" dirty="0">
                <a:latin typeface="Arial"/>
                <a:cs typeface="Arial"/>
              </a:rPr>
              <a:t>+*/^A-BCDEF</a:t>
            </a:r>
            <a:endParaRPr sz="2800">
              <a:latin typeface="Arial"/>
              <a:cs typeface="Arial"/>
            </a:endParaRPr>
          </a:p>
          <a:p>
            <a:pPr marL="12700">
              <a:lnSpc>
                <a:spcPct val="95825"/>
              </a:lnSpc>
            </a:pPr>
            <a:r>
              <a:rPr sz="2800" dirty="0">
                <a:latin typeface="Arial"/>
                <a:cs typeface="Arial"/>
              </a:rPr>
              <a:t>2.</a:t>
            </a:r>
            <a:r>
              <a:rPr sz="2800" spc="-414" dirty="0">
                <a:latin typeface="Arial"/>
                <a:cs typeface="Arial"/>
              </a:rPr>
              <a:t> </a:t>
            </a:r>
            <a:r>
              <a:rPr sz="2800" spc="0" dirty="0">
                <a:latin typeface="Arial"/>
                <a:cs typeface="Arial"/>
              </a:rPr>
              <a:t>^-/*+ABCDEF</a:t>
            </a:r>
            <a:endParaRPr sz="2800">
              <a:latin typeface="Arial"/>
              <a:cs typeface="Arial"/>
            </a:endParaRPr>
          </a:p>
          <a:p>
            <a:pPr marL="12700">
              <a:lnSpc>
                <a:spcPct val="95825"/>
              </a:lnSpc>
              <a:spcBef>
                <a:spcPts val="145"/>
              </a:spcBef>
            </a:pPr>
            <a:r>
              <a:rPr sz="2800" dirty="0">
                <a:latin typeface="Arial"/>
                <a:cs typeface="Arial"/>
              </a:rPr>
              <a:t>3.</a:t>
            </a:r>
            <a:r>
              <a:rPr sz="2800" spc="-414" dirty="0">
                <a:latin typeface="Arial"/>
                <a:cs typeface="Arial"/>
              </a:rPr>
              <a:t> </a:t>
            </a:r>
            <a:r>
              <a:rPr sz="2800" spc="0" dirty="0">
                <a:latin typeface="Arial"/>
                <a:cs typeface="Arial"/>
              </a:rPr>
              <a:t>+*/^AB-CDEF</a:t>
            </a:r>
            <a:endParaRPr sz="28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81000" y="1440125"/>
            <a:ext cx="8305800" cy="4808273"/>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7" name="object 7"/>
          <p:cNvSpPr txBox="1"/>
          <p:nvPr/>
        </p:nvSpPr>
        <p:spPr>
          <a:xfrm>
            <a:off x="2103698" y="706162"/>
            <a:ext cx="2119688"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Tugas 2</a:t>
            </a:r>
            <a:endParaRPr sz="4200" dirty="0">
              <a:latin typeface="Arial"/>
              <a:cs typeface="Arial"/>
            </a:endParaRPr>
          </a:p>
        </p:txBody>
      </p:sp>
      <p:sp>
        <p:nvSpPr>
          <p:cNvPr id="6" name="object 6"/>
          <p:cNvSpPr txBox="1"/>
          <p:nvPr/>
        </p:nvSpPr>
        <p:spPr>
          <a:xfrm>
            <a:off x="612902" y="1594286"/>
            <a:ext cx="7311898" cy="1077645"/>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1. Ubah Notasi infix ini ke prefix dan postfix</a:t>
            </a:r>
            <a:r>
              <a:rPr lang="en-US" dirty="0">
                <a:latin typeface="Arial"/>
                <a:cs typeface="Arial"/>
              </a:rPr>
              <a:t>, </a:t>
            </a:r>
            <a:r>
              <a:rPr lang="en-US" dirty="0" err="1">
                <a:latin typeface="Arial"/>
                <a:cs typeface="Arial"/>
              </a:rPr>
              <a:t>hitunglah</a:t>
            </a:r>
            <a:r>
              <a:rPr lang="en-US" dirty="0">
                <a:latin typeface="Arial"/>
                <a:cs typeface="Arial"/>
              </a:rPr>
              <a:t> </a:t>
            </a:r>
            <a:r>
              <a:rPr lang="en-US" dirty="0" err="1">
                <a:latin typeface="Arial"/>
                <a:cs typeface="Arial"/>
              </a:rPr>
              <a:t>hasilnya</a:t>
            </a:r>
            <a:r>
              <a:rPr lang="en-US" dirty="0">
                <a:latin typeface="Arial"/>
                <a:cs typeface="Arial"/>
              </a:rPr>
              <a:t> </a:t>
            </a:r>
            <a:r>
              <a:rPr lang="en-US" dirty="0" err="1">
                <a:latin typeface="Arial"/>
                <a:cs typeface="Arial"/>
              </a:rPr>
              <a:t>menggunakan</a:t>
            </a:r>
            <a:r>
              <a:rPr lang="en-US" dirty="0">
                <a:latin typeface="Arial"/>
                <a:cs typeface="Arial"/>
              </a:rPr>
              <a:t> </a:t>
            </a:r>
            <a:r>
              <a:rPr lang="en-US" dirty="0" err="1">
                <a:latin typeface="Arial"/>
                <a:cs typeface="Arial"/>
              </a:rPr>
              <a:t>evaluasi</a:t>
            </a:r>
            <a:r>
              <a:rPr lang="en-US" dirty="0">
                <a:latin typeface="Arial"/>
                <a:cs typeface="Arial"/>
              </a:rPr>
              <a:t> </a:t>
            </a:r>
            <a:r>
              <a:rPr lang="en-US" dirty="0" err="1">
                <a:latin typeface="Arial"/>
                <a:cs typeface="Arial"/>
              </a:rPr>
              <a:t>tumpukan</a:t>
            </a:r>
            <a:r>
              <a:rPr lang="en-US" dirty="0">
                <a:latin typeface="Arial"/>
                <a:cs typeface="Arial"/>
              </a:rPr>
              <a:t>.</a:t>
            </a:r>
            <a:endParaRPr sz="1800" dirty="0">
              <a:latin typeface="Arial"/>
              <a:cs typeface="Arial"/>
            </a:endParaRPr>
          </a:p>
          <a:p>
            <a:pPr marL="202437" marR="34289">
              <a:lnSpc>
                <a:spcPct val="95825"/>
              </a:lnSpc>
            </a:pPr>
            <a:r>
              <a:rPr sz="1800" spc="0" dirty="0">
                <a:latin typeface="Arial"/>
                <a:cs typeface="Arial"/>
              </a:rPr>
              <a:t>a. </a:t>
            </a:r>
            <a:r>
              <a:rPr lang="en-US" sz="1800" spc="0" dirty="0">
                <a:latin typeface="Arial"/>
                <a:cs typeface="Arial"/>
              </a:rPr>
              <a:t>(</a:t>
            </a:r>
            <a:r>
              <a:rPr sz="1800" spc="0" dirty="0">
                <a:latin typeface="Arial"/>
                <a:cs typeface="Arial"/>
              </a:rPr>
              <a:t>(</a:t>
            </a:r>
            <a:r>
              <a:rPr lang="en-US" dirty="0">
                <a:latin typeface="Arial"/>
                <a:cs typeface="Arial"/>
              </a:rPr>
              <a:t>2</a:t>
            </a:r>
            <a:r>
              <a:rPr sz="1800" spc="0" dirty="0">
                <a:latin typeface="Arial"/>
                <a:cs typeface="Arial"/>
              </a:rPr>
              <a:t>+</a:t>
            </a:r>
            <a:r>
              <a:rPr lang="en-US" dirty="0">
                <a:latin typeface="Arial"/>
                <a:cs typeface="Arial"/>
              </a:rPr>
              <a:t>3</a:t>
            </a:r>
            <a:r>
              <a:rPr sz="1800" spc="0" dirty="0">
                <a:latin typeface="Arial"/>
                <a:cs typeface="Arial"/>
              </a:rPr>
              <a:t>)^</a:t>
            </a:r>
            <a:r>
              <a:rPr lang="en-US" dirty="0">
                <a:latin typeface="Arial"/>
                <a:cs typeface="Arial"/>
              </a:rPr>
              <a:t>2) </a:t>
            </a:r>
            <a:r>
              <a:rPr sz="1800" spc="0" dirty="0">
                <a:latin typeface="Arial"/>
                <a:cs typeface="Arial"/>
              </a:rPr>
              <a:t>-</a:t>
            </a:r>
            <a:r>
              <a:rPr lang="en-US" sz="1800" spc="0" dirty="0">
                <a:latin typeface="Arial"/>
                <a:cs typeface="Arial"/>
              </a:rPr>
              <a:t> (</a:t>
            </a:r>
            <a:r>
              <a:rPr lang="en-US" dirty="0">
                <a:latin typeface="Arial"/>
                <a:cs typeface="Arial"/>
              </a:rPr>
              <a:t>2</a:t>
            </a:r>
            <a:r>
              <a:rPr sz="1800" spc="0" dirty="0">
                <a:latin typeface="Arial"/>
                <a:cs typeface="Arial"/>
              </a:rPr>
              <a:t>*</a:t>
            </a:r>
            <a:r>
              <a:rPr lang="en-US" sz="1800" spc="0" dirty="0">
                <a:latin typeface="Arial"/>
                <a:cs typeface="Arial"/>
              </a:rPr>
              <a:t>3)</a:t>
            </a:r>
            <a:endParaRPr sz="1800" dirty="0">
              <a:latin typeface="Arial"/>
              <a:cs typeface="Arial"/>
            </a:endParaRPr>
          </a:p>
          <a:p>
            <a:pPr marL="202437" marR="34289">
              <a:lnSpc>
                <a:spcPct val="95825"/>
              </a:lnSpc>
              <a:spcBef>
                <a:spcPts val="90"/>
              </a:spcBef>
            </a:pPr>
            <a:r>
              <a:rPr lang="en-US" dirty="0">
                <a:latin typeface="Arial"/>
                <a:cs typeface="Arial"/>
              </a:rPr>
              <a:t>b</a:t>
            </a:r>
            <a:r>
              <a:rPr sz="1800" spc="0" dirty="0">
                <a:latin typeface="Arial"/>
                <a:cs typeface="Arial"/>
              </a:rPr>
              <a:t>. </a:t>
            </a:r>
            <a:r>
              <a:rPr lang="en-US" sz="1800" spc="0" dirty="0">
                <a:latin typeface="Arial"/>
                <a:cs typeface="Arial"/>
              </a:rPr>
              <a:t>(</a:t>
            </a:r>
            <a:r>
              <a:rPr lang="en-US" dirty="0">
                <a:latin typeface="Arial"/>
                <a:cs typeface="Arial"/>
              </a:rPr>
              <a:t>12*</a:t>
            </a:r>
            <a:r>
              <a:rPr sz="1800" spc="0" dirty="0">
                <a:latin typeface="Arial"/>
                <a:cs typeface="Arial"/>
              </a:rPr>
              <a:t>(</a:t>
            </a:r>
            <a:r>
              <a:rPr lang="en-US" dirty="0">
                <a:latin typeface="Arial"/>
                <a:cs typeface="Arial"/>
              </a:rPr>
              <a:t>5</a:t>
            </a:r>
            <a:r>
              <a:rPr sz="1800" spc="0" dirty="0">
                <a:latin typeface="Arial"/>
                <a:cs typeface="Arial"/>
              </a:rPr>
              <a:t>+</a:t>
            </a:r>
            <a:r>
              <a:rPr lang="en-US" dirty="0">
                <a:latin typeface="Arial"/>
                <a:cs typeface="Arial"/>
              </a:rPr>
              <a:t>2</a:t>
            </a:r>
            <a:r>
              <a:rPr sz="1800" spc="0" dirty="0">
                <a:latin typeface="Arial"/>
                <a:cs typeface="Arial"/>
              </a:rPr>
              <a:t>)</a:t>
            </a:r>
            <a:r>
              <a:rPr lang="en-US" sz="1800" spc="0" dirty="0">
                <a:latin typeface="Arial"/>
                <a:cs typeface="Arial"/>
              </a:rPr>
              <a:t>) / 2</a:t>
            </a:r>
            <a:endParaRPr sz="1800" dirty="0">
              <a:latin typeface="Arial"/>
              <a:cs typeface="Arial"/>
            </a:endParaRPr>
          </a:p>
        </p:txBody>
      </p:sp>
      <p:sp>
        <p:nvSpPr>
          <p:cNvPr id="5" name="object 5"/>
          <p:cNvSpPr txBox="1"/>
          <p:nvPr/>
        </p:nvSpPr>
        <p:spPr>
          <a:xfrm>
            <a:off x="612902" y="2819400"/>
            <a:ext cx="5101280" cy="1077645"/>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2. Ubah notasi Prefix ini ke dalam infix dan postfix</a:t>
            </a:r>
            <a:endParaRPr sz="1800" dirty="0">
              <a:latin typeface="Arial"/>
              <a:cs typeface="Arial"/>
            </a:endParaRPr>
          </a:p>
          <a:p>
            <a:pPr marL="202437" marR="34289">
              <a:lnSpc>
                <a:spcPct val="95825"/>
              </a:lnSpc>
            </a:pPr>
            <a:r>
              <a:rPr sz="1800" spc="0" dirty="0">
                <a:latin typeface="Arial"/>
                <a:cs typeface="Arial"/>
              </a:rPr>
              <a:t>a. +-/ABC^DE</a:t>
            </a:r>
            <a:endParaRPr sz="1800" dirty="0">
              <a:latin typeface="Arial"/>
              <a:cs typeface="Arial"/>
            </a:endParaRPr>
          </a:p>
          <a:p>
            <a:pPr marL="202437" marR="34289">
              <a:lnSpc>
                <a:spcPct val="95825"/>
              </a:lnSpc>
              <a:spcBef>
                <a:spcPts val="95"/>
              </a:spcBef>
            </a:pPr>
            <a:r>
              <a:rPr sz="1800" spc="0" dirty="0">
                <a:latin typeface="Arial"/>
                <a:cs typeface="Arial"/>
              </a:rPr>
              <a:t>b. -+DE/XY</a:t>
            </a:r>
            <a:endParaRPr sz="1800" dirty="0">
              <a:latin typeface="Arial"/>
              <a:cs typeface="Arial"/>
            </a:endParaRPr>
          </a:p>
        </p:txBody>
      </p:sp>
      <p:sp>
        <p:nvSpPr>
          <p:cNvPr id="4" name="object 4"/>
          <p:cNvSpPr txBox="1"/>
          <p:nvPr/>
        </p:nvSpPr>
        <p:spPr>
          <a:xfrm>
            <a:off x="612902" y="4114800"/>
            <a:ext cx="5101280" cy="1077645"/>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3. Ubah notasi Postfix ini ke dalam infix dan prefix</a:t>
            </a:r>
            <a:endParaRPr sz="1800" dirty="0">
              <a:latin typeface="Arial"/>
              <a:cs typeface="Arial"/>
            </a:endParaRPr>
          </a:p>
          <a:p>
            <a:pPr marL="202437" marR="3664954">
              <a:lnSpc>
                <a:spcPct val="100137"/>
              </a:lnSpc>
            </a:pPr>
            <a:r>
              <a:rPr sz="1800" spc="0" dirty="0">
                <a:latin typeface="Arial"/>
                <a:cs typeface="Arial"/>
              </a:rPr>
              <a:t>a. ABC+-</a:t>
            </a:r>
            <a:endParaRPr lang="en-US" sz="1800" spc="0" dirty="0">
              <a:latin typeface="Arial"/>
              <a:cs typeface="Arial"/>
            </a:endParaRPr>
          </a:p>
          <a:p>
            <a:pPr marL="202437" marR="3664954">
              <a:lnSpc>
                <a:spcPct val="100137"/>
              </a:lnSpc>
            </a:pPr>
            <a:r>
              <a:rPr sz="1800" spc="0" dirty="0">
                <a:latin typeface="Arial"/>
                <a:cs typeface="Arial"/>
              </a:rPr>
              <a:t>b.</a:t>
            </a:r>
            <a:r>
              <a:rPr sz="1800" spc="4" dirty="0">
                <a:latin typeface="Arial"/>
                <a:cs typeface="Arial"/>
              </a:rPr>
              <a:t> </a:t>
            </a:r>
            <a:r>
              <a:rPr sz="1800" spc="0" dirty="0">
                <a:latin typeface="Arial"/>
                <a:cs typeface="Arial"/>
              </a:rPr>
              <a:t>GH+IJ/* </a:t>
            </a:r>
            <a:endParaRPr sz="1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381000" y="1523999"/>
            <a:ext cx="8305800" cy="47243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14" name="object 14"/>
          <p:cNvSpPr txBox="1"/>
          <p:nvPr/>
        </p:nvSpPr>
        <p:spPr>
          <a:xfrm>
            <a:off x="2428134" y="726867"/>
            <a:ext cx="1675846"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Stack.</a:t>
            </a:r>
            <a:endParaRPr sz="4200" dirty="0">
              <a:latin typeface="Arial"/>
              <a:cs typeface="Arial"/>
            </a:endParaRPr>
          </a:p>
        </p:txBody>
      </p:sp>
      <p:sp>
        <p:nvSpPr>
          <p:cNvPr id="13" name="object 13"/>
          <p:cNvSpPr txBox="1"/>
          <p:nvPr/>
        </p:nvSpPr>
        <p:spPr>
          <a:xfrm>
            <a:off x="1993150" y="439988"/>
            <a:ext cx="549732" cy="558800"/>
          </a:xfrm>
          <a:prstGeom prst="rect">
            <a:avLst/>
          </a:prstGeom>
        </p:spPr>
        <p:txBody>
          <a:bodyPr wrap="square" lIns="0" tIns="0" rIns="0" bIns="0" rtlCol="0">
            <a:noAutofit/>
          </a:bodyPr>
          <a:lstStyle/>
          <a:p>
            <a:pPr marL="12700">
              <a:lnSpc>
                <a:spcPts val="4395"/>
              </a:lnSpc>
              <a:spcBef>
                <a:spcPts val="219"/>
              </a:spcBef>
            </a:pPr>
            <a:r>
              <a:rPr sz="4200" b="1" spc="0" dirty="0">
                <a:solidFill>
                  <a:srgbClr val="FFFFFF"/>
                </a:solidFill>
                <a:latin typeface="Arial"/>
                <a:cs typeface="Arial"/>
              </a:rPr>
              <a:t>. .</a:t>
            </a:r>
            <a:endParaRPr sz="4200">
              <a:latin typeface="Arial"/>
              <a:cs typeface="Arial"/>
            </a:endParaRPr>
          </a:p>
        </p:txBody>
      </p:sp>
      <p:sp>
        <p:nvSpPr>
          <p:cNvPr id="12" name="object 12"/>
          <p:cNvSpPr txBox="1"/>
          <p:nvPr/>
        </p:nvSpPr>
        <p:spPr>
          <a:xfrm>
            <a:off x="689102" y="1621472"/>
            <a:ext cx="1293294" cy="722517"/>
          </a:xfrm>
          <a:prstGeom prst="rect">
            <a:avLst/>
          </a:prstGeom>
        </p:spPr>
        <p:txBody>
          <a:bodyPr wrap="square" lIns="0" tIns="0" rIns="0" bIns="0" rtlCol="0">
            <a:noAutofit/>
          </a:bodyPr>
          <a:lstStyle/>
          <a:p>
            <a:pPr marL="12700">
              <a:lnSpc>
                <a:spcPts val="2875"/>
              </a:lnSpc>
              <a:spcBef>
                <a:spcPts val="143"/>
              </a:spcBef>
            </a:pPr>
            <a:r>
              <a:rPr sz="4200" spc="0" baseline="-1035" dirty="0">
                <a:latin typeface="Arial"/>
                <a:cs typeface="Arial"/>
              </a:rPr>
              <a:t>Elemen</a:t>
            </a:r>
            <a:endParaRPr sz="2800">
              <a:latin typeface="Arial"/>
              <a:cs typeface="Arial"/>
            </a:endParaRPr>
          </a:p>
          <a:p>
            <a:pPr marL="12700" marR="26889">
              <a:lnSpc>
                <a:spcPts val="2775"/>
              </a:lnSpc>
            </a:pPr>
            <a:r>
              <a:rPr sz="4200" spc="0" baseline="1035" dirty="0">
                <a:latin typeface="Arial"/>
                <a:cs typeface="Arial"/>
              </a:rPr>
              <a:t>Puncak</a:t>
            </a:r>
            <a:endParaRPr sz="2800">
              <a:latin typeface="Arial"/>
              <a:cs typeface="Arial"/>
            </a:endParaRPr>
          </a:p>
        </p:txBody>
      </p:sp>
      <p:sp>
        <p:nvSpPr>
          <p:cNvPr id="11" name="object 11"/>
          <p:cNvSpPr txBox="1"/>
          <p:nvPr/>
        </p:nvSpPr>
        <p:spPr>
          <a:xfrm>
            <a:off x="1975585" y="1621472"/>
            <a:ext cx="3397000" cy="722517"/>
          </a:xfrm>
          <a:prstGeom prst="rect">
            <a:avLst/>
          </a:prstGeom>
        </p:spPr>
        <p:txBody>
          <a:bodyPr wrap="square" lIns="0" tIns="0" rIns="0" bIns="0" rtlCol="0">
            <a:noAutofit/>
          </a:bodyPr>
          <a:lstStyle/>
          <a:p>
            <a:pPr marL="12700" indent="19002">
              <a:lnSpc>
                <a:spcPts val="2690"/>
              </a:lnSpc>
              <a:spcBef>
                <a:spcPts val="349"/>
              </a:spcBef>
            </a:pPr>
            <a:r>
              <a:rPr sz="2800" spc="0" dirty="0">
                <a:latin typeface="Arial"/>
                <a:cs typeface="Arial"/>
              </a:rPr>
              <a:t>Stack S yang berada dinyatakan dengan :</a:t>
            </a:r>
            <a:endParaRPr sz="2800">
              <a:latin typeface="Arial"/>
              <a:cs typeface="Arial"/>
            </a:endParaRPr>
          </a:p>
        </p:txBody>
      </p:sp>
      <p:sp>
        <p:nvSpPr>
          <p:cNvPr id="10" name="object 10"/>
          <p:cNvSpPr txBox="1"/>
          <p:nvPr/>
        </p:nvSpPr>
        <p:spPr>
          <a:xfrm>
            <a:off x="5397477" y="1621472"/>
            <a:ext cx="1879043" cy="381253"/>
          </a:xfrm>
          <a:prstGeom prst="rect">
            <a:avLst/>
          </a:prstGeom>
        </p:spPr>
        <p:txBody>
          <a:bodyPr wrap="square" lIns="0" tIns="0" rIns="0" bIns="0" rtlCol="0">
            <a:noAutofit/>
          </a:bodyPr>
          <a:lstStyle/>
          <a:p>
            <a:pPr marL="12700">
              <a:lnSpc>
                <a:spcPts val="2965"/>
              </a:lnSpc>
              <a:spcBef>
                <a:spcPts val="148"/>
              </a:spcBef>
            </a:pPr>
            <a:r>
              <a:rPr sz="2800" spc="0" dirty="0">
                <a:latin typeface="Arial"/>
                <a:cs typeface="Arial"/>
              </a:rPr>
              <a:t>pada posisi</a:t>
            </a:r>
            <a:endParaRPr sz="2800">
              <a:latin typeface="Arial"/>
              <a:cs typeface="Arial"/>
            </a:endParaRPr>
          </a:p>
        </p:txBody>
      </p:sp>
      <p:sp>
        <p:nvSpPr>
          <p:cNvPr id="9" name="object 9"/>
          <p:cNvSpPr txBox="1"/>
          <p:nvPr/>
        </p:nvSpPr>
        <p:spPr>
          <a:xfrm>
            <a:off x="7296670" y="1621472"/>
            <a:ext cx="692021" cy="381253"/>
          </a:xfrm>
          <a:prstGeom prst="rect">
            <a:avLst/>
          </a:prstGeom>
        </p:spPr>
        <p:txBody>
          <a:bodyPr wrap="square" lIns="0" tIns="0" rIns="0" bIns="0" rtlCol="0">
            <a:noAutofit/>
          </a:bodyPr>
          <a:lstStyle/>
          <a:p>
            <a:pPr marL="12700">
              <a:lnSpc>
                <a:spcPts val="2965"/>
              </a:lnSpc>
              <a:spcBef>
                <a:spcPts val="148"/>
              </a:spcBef>
            </a:pPr>
            <a:r>
              <a:rPr sz="2800" spc="0" dirty="0">
                <a:latin typeface="Arial"/>
                <a:cs typeface="Arial"/>
              </a:rPr>
              <a:t>Top</a:t>
            </a:r>
            <a:endParaRPr sz="2800">
              <a:latin typeface="Arial"/>
              <a:cs typeface="Arial"/>
            </a:endParaRPr>
          </a:p>
        </p:txBody>
      </p:sp>
      <p:sp>
        <p:nvSpPr>
          <p:cNvPr id="8" name="object 8"/>
          <p:cNvSpPr txBox="1"/>
          <p:nvPr/>
        </p:nvSpPr>
        <p:spPr>
          <a:xfrm>
            <a:off x="8008840" y="1621472"/>
            <a:ext cx="177705" cy="381253"/>
          </a:xfrm>
          <a:prstGeom prst="rect">
            <a:avLst/>
          </a:prstGeom>
        </p:spPr>
        <p:txBody>
          <a:bodyPr wrap="square" lIns="0" tIns="0" rIns="0" bIns="0" rtlCol="0">
            <a:noAutofit/>
          </a:bodyPr>
          <a:lstStyle/>
          <a:p>
            <a:pPr marL="12700">
              <a:lnSpc>
                <a:spcPts val="2965"/>
              </a:lnSpc>
              <a:spcBef>
                <a:spcPts val="148"/>
              </a:spcBef>
            </a:pPr>
            <a:r>
              <a:rPr sz="2800" spc="0" dirty="0">
                <a:latin typeface="Arial"/>
                <a:cs typeface="Arial"/>
              </a:rPr>
              <a:t>/</a:t>
            </a:r>
            <a:endParaRPr sz="2800">
              <a:latin typeface="Arial"/>
              <a:cs typeface="Arial"/>
            </a:endParaRPr>
          </a:p>
        </p:txBody>
      </p:sp>
      <p:sp>
        <p:nvSpPr>
          <p:cNvPr id="7" name="object 7"/>
          <p:cNvSpPr txBox="1"/>
          <p:nvPr/>
        </p:nvSpPr>
        <p:spPr>
          <a:xfrm>
            <a:off x="1702574" y="2390116"/>
            <a:ext cx="1381452" cy="381254"/>
          </a:xfrm>
          <a:prstGeom prst="rect">
            <a:avLst/>
          </a:prstGeom>
        </p:spPr>
        <p:txBody>
          <a:bodyPr wrap="square" lIns="0" tIns="0" rIns="0" bIns="0" rtlCol="0">
            <a:noAutofit/>
          </a:bodyPr>
          <a:lstStyle/>
          <a:p>
            <a:pPr marL="12700">
              <a:lnSpc>
                <a:spcPts val="2965"/>
              </a:lnSpc>
              <a:spcBef>
                <a:spcPts val="148"/>
              </a:spcBef>
            </a:pPr>
            <a:r>
              <a:rPr sz="2800" b="1" spc="-4" dirty="0">
                <a:latin typeface="Arial"/>
                <a:cs typeface="Arial"/>
              </a:rPr>
              <a:t>TOP(S).</a:t>
            </a:r>
            <a:endParaRPr sz="2800">
              <a:latin typeface="Arial"/>
              <a:cs typeface="Arial"/>
            </a:endParaRPr>
          </a:p>
        </p:txBody>
      </p:sp>
      <p:sp>
        <p:nvSpPr>
          <p:cNvPr id="6" name="object 6"/>
          <p:cNvSpPr txBox="1"/>
          <p:nvPr/>
        </p:nvSpPr>
        <p:spPr>
          <a:xfrm>
            <a:off x="689102" y="3244166"/>
            <a:ext cx="4706404" cy="875815"/>
          </a:xfrm>
          <a:prstGeom prst="rect">
            <a:avLst/>
          </a:prstGeom>
        </p:spPr>
        <p:txBody>
          <a:bodyPr wrap="square" lIns="0" tIns="0" rIns="0" bIns="0" rtlCol="0">
            <a:noAutofit/>
          </a:bodyPr>
          <a:lstStyle/>
          <a:p>
            <a:pPr marL="12700">
              <a:lnSpc>
                <a:spcPts val="3470"/>
              </a:lnSpc>
              <a:spcBef>
                <a:spcPts val="173"/>
              </a:spcBef>
            </a:pPr>
            <a:r>
              <a:rPr sz="4200" spc="0" baseline="8282" dirty="0">
                <a:latin typeface="Arial"/>
                <a:cs typeface="Arial"/>
              </a:rPr>
              <a:t>Jika stack S = [S</a:t>
            </a:r>
            <a:r>
              <a:rPr sz="2850" spc="0" baseline="-9154" dirty="0">
                <a:latin typeface="Arial"/>
                <a:cs typeface="Arial"/>
              </a:rPr>
              <a:t>1</a:t>
            </a:r>
            <a:r>
              <a:rPr sz="4200" spc="0" baseline="8282" dirty="0">
                <a:latin typeface="Arial"/>
                <a:cs typeface="Arial"/>
              </a:rPr>
              <a:t>,</a:t>
            </a:r>
            <a:r>
              <a:rPr sz="4200" spc="-4" baseline="8282" dirty="0">
                <a:latin typeface="Arial"/>
                <a:cs typeface="Arial"/>
              </a:rPr>
              <a:t>S</a:t>
            </a:r>
            <a:r>
              <a:rPr sz="2850" spc="0" baseline="-9154" dirty="0">
                <a:latin typeface="Arial"/>
                <a:cs typeface="Arial"/>
              </a:rPr>
              <a:t>2</a:t>
            </a:r>
            <a:r>
              <a:rPr sz="4200" spc="0" baseline="8282" dirty="0">
                <a:latin typeface="Arial"/>
                <a:cs typeface="Arial"/>
              </a:rPr>
              <a:t>, . . . </a:t>
            </a:r>
            <a:r>
              <a:rPr sz="4200" spc="-4" baseline="8282" dirty="0">
                <a:latin typeface="Arial"/>
                <a:cs typeface="Arial"/>
              </a:rPr>
              <a:t>,S</a:t>
            </a:r>
            <a:r>
              <a:rPr sz="2850" spc="-4" baseline="-9154" dirty="0">
                <a:latin typeface="Arial"/>
                <a:cs typeface="Arial"/>
              </a:rPr>
              <a:t>T</a:t>
            </a:r>
            <a:r>
              <a:rPr sz="4200" spc="0" baseline="8282" dirty="0">
                <a:latin typeface="Arial"/>
                <a:cs typeface="Arial"/>
              </a:rPr>
              <a:t>]</a:t>
            </a:r>
            <a:endParaRPr sz="2800">
              <a:latin typeface="Arial"/>
              <a:cs typeface="Arial"/>
            </a:endParaRPr>
          </a:p>
          <a:p>
            <a:pPr marL="927123" marR="71037">
              <a:lnSpc>
                <a:spcPts val="3365"/>
              </a:lnSpc>
            </a:pPr>
            <a:r>
              <a:rPr sz="4200" b="1" spc="0" baseline="9317" dirty="0">
                <a:latin typeface="Arial"/>
                <a:cs typeface="Arial"/>
              </a:rPr>
              <a:t>TOP(S) = </a:t>
            </a:r>
            <a:r>
              <a:rPr sz="4200" b="1" spc="-9" baseline="9317" dirty="0">
                <a:latin typeface="Arial"/>
                <a:cs typeface="Arial"/>
              </a:rPr>
              <a:t>S</a:t>
            </a:r>
            <a:r>
              <a:rPr sz="2850" b="1" spc="0" baseline="-7628" dirty="0">
                <a:latin typeface="Arial"/>
                <a:cs typeface="Arial"/>
              </a:rPr>
              <a:t>T</a:t>
            </a:r>
            <a:endParaRPr sz="1900">
              <a:latin typeface="Arial"/>
              <a:cs typeface="Arial"/>
            </a:endParaRPr>
          </a:p>
        </p:txBody>
      </p:sp>
      <p:sp>
        <p:nvSpPr>
          <p:cNvPr id="5" name="object 5"/>
          <p:cNvSpPr txBox="1"/>
          <p:nvPr/>
        </p:nvSpPr>
        <p:spPr>
          <a:xfrm>
            <a:off x="5397996" y="3244532"/>
            <a:ext cx="1147229" cy="381254"/>
          </a:xfrm>
          <a:prstGeom prst="rect">
            <a:avLst/>
          </a:prstGeom>
        </p:spPr>
        <p:txBody>
          <a:bodyPr wrap="square" lIns="0" tIns="0" rIns="0" bIns="0" rtlCol="0">
            <a:noAutofit/>
          </a:bodyPr>
          <a:lstStyle/>
          <a:p>
            <a:pPr marL="12700">
              <a:lnSpc>
                <a:spcPts val="2965"/>
              </a:lnSpc>
              <a:spcBef>
                <a:spcPts val="148"/>
              </a:spcBef>
            </a:pPr>
            <a:r>
              <a:rPr sz="2800" spc="0" dirty="0">
                <a:latin typeface="Arial"/>
                <a:cs typeface="Arial"/>
              </a:rPr>
              <a:t>maka :</a:t>
            </a:r>
            <a:endParaRPr sz="2800">
              <a:latin typeface="Arial"/>
              <a:cs typeface="Arial"/>
            </a:endParaRPr>
          </a:p>
        </p:txBody>
      </p:sp>
      <p:sp>
        <p:nvSpPr>
          <p:cNvPr id="4" name="object 4"/>
          <p:cNvSpPr txBox="1"/>
          <p:nvPr/>
        </p:nvSpPr>
        <p:spPr>
          <a:xfrm>
            <a:off x="689102" y="4525454"/>
            <a:ext cx="7476617" cy="1149186"/>
          </a:xfrm>
          <a:prstGeom prst="rect">
            <a:avLst/>
          </a:prstGeom>
        </p:spPr>
        <p:txBody>
          <a:bodyPr wrap="square" lIns="0" tIns="0" rIns="0" bIns="0" rtlCol="0">
            <a:noAutofit/>
          </a:bodyPr>
          <a:lstStyle/>
          <a:p>
            <a:pPr marL="12700">
              <a:lnSpc>
                <a:spcPts val="2690"/>
              </a:lnSpc>
              <a:spcBef>
                <a:spcPts val="349"/>
              </a:spcBef>
            </a:pPr>
            <a:r>
              <a:rPr sz="2800" spc="0" dirty="0">
                <a:latin typeface="Arial"/>
                <a:cs typeface="Arial"/>
              </a:rPr>
              <a:t>Sedang banyaknya elemen stack S dinyatakan </a:t>
            </a:r>
            <a:r>
              <a:rPr sz="2800" spc="4" dirty="0">
                <a:latin typeface="Arial"/>
                <a:cs typeface="Arial"/>
              </a:rPr>
              <a:t>denga</a:t>
            </a:r>
            <a:r>
              <a:rPr sz="2800" spc="0" dirty="0">
                <a:latin typeface="Arial"/>
                <a:cs typeface="Arial"/>
              </a:rPr>
              <a:t>n :</a:t>
            </a:r>
            <a:endParaRPr sz="2800">
              <a:latin typeface="Arial"/>
              <a:cs typeface="Arial"/>
            </a:endParaRPr>
          </a:p>
          <a:p>
            <a:pPr marL="926888" marR="48635">
              <a:lnSpc>
                <a:spcPct val="95825"/>
              </a:lnSpc>
              <a:spcBef>
                <a:spcPts val="60"/>
              </a:spcBef>
            </a:pPr>
            <a:r>
              <a:rPr sz="2800" b="1" spc="0" dirty="0">
                <a:latin typeface="Arial"/>
                <a:cs typeface="Arial"/>
              </a:rPr>
              <a:t>NOEL(S) = T.</a:t>
            </a:r>
            <a:endParaRPr sz="2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381000" y="1447799"/>
            <a:ext cx="8305800" cy="48005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25" name="object 25"/>
          <p:cNvSpPr/>
          <p:nvPr/>
        </p:nvSpPr>
        <p:spPr>
          <a:xfrm>
            <a:off x="3886200" y="2209800"/>
            <a:ext cx="0" cy="517398"/>
          </a:xfrm>
          <a:custGeom>
            <a:avLst/>
            <a:gdLst/>
            <a:ahLst/>
            <a:cxnLst/>
            <a:rect l="l" t="t" r="r" b="b"/>
            <a:pathLst>
              <a:path h="517398">
                <a:moveTo>
                  <a:pt x="0" y="0"/>
                </a:moveTo>
                <a:lnTo>
                  <a:pt x="0" y="517398"/>
                </a:lnTo>
              </a:path>
            </a:pathLst>
          </a:custGeom>
          <a:ln w="28575">
            <a:solidFill>
              <a:srgbClr val="000000"/>
            </a:solidFill>
          </a:ln>
        </p:spPr>
        <p:txBody>
          <a:bodyPr wrap="square" lIns="0" tIns="0" rIns="0" bIns="0" rtlCol="0">
            <a:noAutofit/>
          </a:bodyPr>
          <a:lstStyle/>
          <a:p>
            <a:endParaRPr/>
          </a:p>
        </p:txBody>
      </p:sp>
      <p:sp>
        <p:nvSpPr>
          <p:cNvPr id="26" name="object 26"/>
          <p:cNvSpPr/>
          <p:nvPr/>
        </p:nvSpPr>
        <p:spPr>
          <a:xfrm>
            <a:off x="3200400" y="2209800"/>
            <a:ext cx="0" cy="517398"/>
          </a:xfrm>
          <a:custGeom>
            <a:avLst/>
            <a:gdLst/>
            <a:ahLst/>
            <a:cxnLst/>
            <a:rect l="l" t="t" r="r" b="b"/>
            <a:pathLst>
              <a:path h="517398">
                <a:moveTo>
                  <a:pt x="0" y="0"/>
                </a:moveTo>
                <a:lnTo>
                  <a:pt x="0" y="517398"/>
                </a:lnTo>
              </a:path>
            </a:pathLst>
          </a:custGeom>
          <a:ln w="28575">
            <a:solidFill>
              <a:srgbClr val="000000"/>
            </a:solidFill>
          </a:ln>
        </p:spPr>
        <p:txBody>
          <a:bodyPr wrap="square" lIns="0" tIns="0" rIns="0" bIns="0" rtlCol="0">
            <a:noAutofit/>
          </a:bodyPr>
          <a:lstStyle/>
          <a:p>
            <a:endParaRPr/>
          </a:p>
        </p:txBody>
      </p:sp>
      <p:sp>
        <p:nvSpPr>
          <p:cNvPr id="27" name="object 27"/>
          <p:cNvSpPr/>
          <p:nvPr/>
        </p:nvSpPr>
        <p:spPr>
          <a:xfrm>
            <a:off x="3200400" y="2727198"/>
            <a:ext cx="685800" cy="0"/>
          </a:xfrm>
          <a:custGeom>
            <a:avLst/>
            <a:gdLst/>
            <a:ahLst/>
            <a:cxnLst/>
            <a:rect l="l" t="t" r="r" b="b"/>
            <a:pathLst>
              <a:path w="685800">
                <a:moveTo>
                  <a:pt x="0" y="0"/>
                </a:moveTo>
                <a:lnTo>
                  <a:pt x="685800" y="0"/>
                </a:lnTo>
              </a:path>
            </a:pathLst>
          </a:custGeom>
          <a:ln w="12700">
            <a:solidFill>
              <a:srgbClr val="000000"/>
            </a:solidFill>
          </a:ln>
        </p:spPr>
        <p:txBody>
          <a:bodyPr wrap="square" lIns="0" tIns="0" rIns="0" bIns="0" rtlCol="0">
            <a:noAutofit/>
          </a:bodyPr>
          <a:lstStyle/>
          <a:p>
            <a:endParaRPr/>
          </a:p>
        </p:txBody>
      </p:sp>
      <p:sp>
        <p:nvSpPr>
          <p:cNvPr id="28" name="object 28"/>
          <p:cNvSpPr/>
          <p:nvPr/>
        </p:nvSpPr>
        <p:spPr>
          <a:xfrm>
            <a:off x="3200400" y="3244595"/>
            <a:ext cx="685800" cy="0"/>
          </a:xfrm>
          <a:custGeom>
            <a:avLst/>
            <a:gdLst/>
            <a:ahLst/>
            <a:cxnLst/>
            <a:rect l="l" t="t" r="r" b="b"/>
            <a:pathLst>
              <a:path w="685800">
                <a:moveTo>
                  <a:pt x="0" y="0"/>
                </a:moveTo>
                <a:lnTo>
                  <a:pt x="685800" y="0"/>
                </a:lnTo>
              </a:path>
            </a:pathLst>
          </a:custGeom>
          <a:ln w="12700">
            <a:solidFill>
              <a:srgbClr val="000000"/>
            </a:solidFill>
          </a:ln>
        </p:spPr>
        <p:txBody>
          <a:bodyPr wrap="square" lIns="0" tIns="0" rIns="0" bIns="0" rtlCol="0">
            <a:noAutofit/>
          </a:bodyPr>
          <a:lstStyle/>
          <a:p>
            <a:endParaRPr/>
          </a:p>
        </p:txBody>
      </p:sp>
      <p:sp>
        <p:nvSpPr>
          <p:cNvPr id="29" name="object 29"/>
          <p:cNvSpPr/>
          <p:nvPr/>
        </p:nvSpPr>
        <p:spPr>
          <a:xfrm>
            <a:off x="3200400" y="3761994"/>
            <a:ext cx="685800" cy="0"/>
          </a:xfrm>
          <a:custGeom>
            <a:avLst/>
            <a:gdLst/>
            <a:ahLst/>
            <a:cxnLst/>
            <a:rect l="l" t="t" r="r" b="b"/>
            <a:pathLst>
              <a:path w="685800">
                <a:moveTo>
                  <a:pt x="0" y="0"/>
                </a:moveTo>
                <a:lnTo>
                  <a:pt x="685800" y="0"/>
                </a:lnTo>
              </a:path>
            </a:pathLst>
          </a:custGeom>
          <a:ln w="12700">
            <a:solidFill>
              <a:srgbClr val="000000"/>
            </a:solidFill>
          </a:ln>
        </p:spPr>
        <p:txBody>
          <a:bodyPr wrap="square" lIns="0" tIns="0" rIns="0" bIns="0" rtlCol="0">
            <a:noAutofit/>
          </a:bodyPr>
          <a:lstStyle/>
          <a:p>
            <a:endParaRPr/>
          </a:p>
        </p:txBody>
      </p:sp>
      <p:sp>
        <p:nvSpPr>
          <p:cNvPr id="30" name="object 30"/>
          <p:cNvSpPr/>
          <p:nvPr/>
        </p:nvSpPr>
        <p:spPr>
          <a:xfrm>
            <a:off x="3200400" y="4280154"/>
            <a:ext cx="685800" cy="0"/>
          </a:xfrm>
          <a:custGeom>
            <a:avLst/>
            <a:gdLst/>
            <a:ahLst/>
            <a:cxnLst/>
            <a:rect l="l" t="t" r="r" b="b"/>
            <a:pathLst>
              <a:path w="685800">
                <a:moveTo>
                  <a:pt x="0" y="0"/>
                </a:moveTo>
                <a:lnTo>
                  <a:pt x="685800" y="0"/>
                </a:lnTo>
              </a:path>
            </a:pathLst>
          </a:custGeom>
          <a:ln w="12700">
            <a:solidFill>
              <a:srgbClr val="000000"/>
            </a:solidFill>
          </a:ln>
        </p:spPr>
        <p:txBody>
          <a:bodyPr wrap="square" lIns="0" tIns="0" rIns="0" bIns="0" rtlCol="0">
            <a:noAutofit/>
          </a:bodyPr>
          <a:lstStyle/>
          <a:p>
            <a:endParaRPr/>
          </a:p>
        </p:txBody>
      </p:sp>
      <p:sp>
        <p:nvSpPr>
          <p:cNvPr id="31" name="object 31"/>
          <p:cNvSpPr/>
          <p:nvPr/>
        </p:nvSpPr>
        <p:spPr>
          <a:xfrm>
            <a:off x="3200400" y="4797551"/>
            <a:ext cx="685800" cy="0"/>
          </a:xfrm>
          <a:custGeom>
            <a:avLst/>
            <a:gdLst/>
            <a:ahLst/>
            <a:cxnLst/>
            <a:rect l="l" t="t" r="r" b="b"/>
            <a:pathLst>
              <a:path w="685800">
                <a:moveTo>
                  <a:pt x="0" y="0"/>
                </a:moveTo>
                <a:lnTo>
                  <a:pt x="685800" y="0"/>
                </a:lnTo>
              </a:path>
            </a:pathLst>
          </a:custGeom>
          <a:ln w="12700">
            <a:solidFill>
              <a:srgbClr val="000000"/>
            </a:solidFill>
          </a:ln>
        </p:spPr>
        <p:txBody>
          <a:bodyPr wrap="square" lIns="0" tIns="0" rIns="0" bIns="0" rtlCol="0">
            <a:noAutofit/>
          </a:bodyPr>
          <a:lstStyle/>
          <a:p>
            <a:endParaRPr/>
          </a:p>
        </p:txBody>
      </p:sp>
      <p:sp>
        <p:nvSpPr>
          <p:cNvPr id="32" name="object 32"/>
          <p:cNvSpPr/>
          <p:nvPr/>
        </p:nvSpPr>
        <p:spPr>
          <a:xfrm>
            <a:off x="3200400" y="5314950"/>
            <a:ext cx="685800" cy="0"/>
          </a:xfrm>
          <a:custGeom>
            <a:avLst/>
            <a:gdLst/>
            <a:ahLst/>
            <a:cxnLst/>
            <a:rect l="l" t="t" r="r" b="b"/>
            <a:pathLst>
              <a:path w="685800">
                <a:moveTo>
                  <a:pt x="0" y="0"/>
                </a:moveTo>
                <a:lnTo>
                  <a:pt x="685800" y="0"/>
                </a:lnTo>
              </a:path>
            </a:pathLst>
          </a:custGeom>
          <a:ln w="28575">
            <a:solidFill>
              <a:srgbClr val="000000"/>
            </a:solidFill>
          </a:ln>
        </p:spPr>
        <p:txBody>
          <a:bodyPr wrap="square" lIns="0" tIns="0" rIns="0" bIns="0" rtlCol="0">
            <a:noAutofit/>
          </a:bodyPr>
          <a:lstStyle/>
          <a:p>
            <a:endParaRPr/>
          </a:p>
        </p:txBody>
      </p:sp>
      <p:sp>
        <p:nvSpPr>
          <p:cNvPr id="33" name="object 33"/>
          <p:cNvSpPr/>
          <p:nvPr/>
        </p:nvSpPr>
        <p:spPr>
          <a:xfrm>
            <a:off x="3200400" y="2727198"/>
            <a:ext cx="0" cy="2587752"/>
          </a:xfrm>
          <a:custGeom>
            <a:avLst/>
            <a:gdLst/>
            <a:ahLst/>
            <a:cxnLst/>
            <a:rect l="l" t="t" r="r" b="b"/>
            <a:pathLst>
              <a:path h="2587752">
                <a:moveTo>
                  <a:pt x="0" y="0"/>
                </a:moveTo>
                <a:lnTo>
                  <a:pt x="0" y="517398"/>
                </a:lnTo>
                <a:lnTo>
                  <a:pt x="0" y="1034796"/>
                </a:lnTo>
                <a:lnTo>
                  <a:pt x="0" y="1552956"/>
                </a:lnTo>
                <a:lnTo>
                  <a:pt x="0" y="2070354"/>
                </a:lnTo>
                <a:lnTo>
                  <a:pt x="0" y="2587752"/>
                </a:lnTo>
              </a:path>
            </a:pathLst>
          </a:custGeom>
          <a:ln w="28575">
            <a:solidFill>
              <a:srgbClr val="000000"/>
            </a:solidFill>
          </a:ln>
        </p:spPr>
        <p:txBody>
          <a:bodyPr wrap="square" lIns="0" tIns="0" rIns="0" bIns="0" rtlCol="0">
            <a:noAutofit/>
          </a:bodyPr>
          <a:lstStyle/>
          <a:p>
            <a:endParaRPr/>
          </a:p>
        </p:txBody>
      </p:sp>
      <p:sp>
        <p:nvSpPr>
          <p:cNvPr id="34" name="object 34"/>
          <p:cNvSpPr/>
          <p:nvPr/>
        </p:nvSpPr>
        <p:spPr>
          <a:xfrm>
            <a:off x="3886200" y="2727198"/>
            <a:ext cx="0" cy="2587752"/>
          </a:xfrm>
          <a:custGeom>
            <a:avLst/>
            <a:gdLst/>
            <a:ahLst/>
            <a:cxnLst/>
            <a:rect l="l" t="t" r="r" b="b"/>
            <a:pathLst>
              <a:path h="2587752">
                <a:moveTo>
                  <a:pt x="0" y="0"/>
                </a:moveTo>
                <a:lnTo>
                  <a:pt x="0" y="517398"/>
                </a:lnTo>
                <a:lnTo>
                  <a:pt x="0" y="1034796"/>
                </a:lnTo>
                <a:lnTo>
                  <a:pt x="0" y="1552956"/>
                </a:lnTo>
                <a:lnTo>
                  <a:pt x="0" y="2070354"/>
                </a:lnTo>
                <a:lnTo>
                  <a:pt x="0" y="2587752"/>
                </a:lnTo>
              </a:path>
            </a:pathLst>
          </a:custGeom>
          <a:ln w="28575">
            <a:solidFill>
              <a:srgbClr val="000000"/>
            </a:solidFill>
          </a:ln>
        </p:spPr>
        <p:txBody>
          <a:bodyPr wrap="square" lIns="0" tIns="0" rIns="0" bIns="0" rtlCol="0">
            <a:noAutofit/>
          </a:bodyPr>
          <a:lstStyle/>
          <a:p>
            <a:endParaRPr/>
          </a:p>
        </p:txBody>
      </p:sp>
      <p:sp>
        <p:nvSpPr>
          <p:cNvPr id="35" name="object 35"/>
          <p:cNvSpPr/>
          <p:nvPr/>
        </p:nvSpPr>
        <p:spPr>
          <a:xfrm>
            <a:off x="4038600" y="3419094"/>
            <a:ext cx="685800" cy="171450"/>
          </a:xfrm>
          <a:custGeom>
            <a:avLst/>
            <a:gdLst/>
            <a:ahLst/>
            <a:cxnLst/>
            <a:rect l="l" t="t" r="r" b="b"/>
            <a:pathLst>
              <a:path w="685800" h="171450">
                <a:moveTo>
                  <a:pt x="0" y="57150"/>
                </a:moveTo>
                <a:lnTo>
                  <a:pt x="0" y="114300"/>
                </a:lnTo>
                <a:lnTo>
                  <a:pt x="542544" y="114300"/>
                </a:lnTo>
                <a:lnTo>
                  <a:pt x="514350" y="171450"/>
                </a:lnTo>
                <a:lnTo>
                  <a:pt x="685800" y="86105"/>
                </a:lnTo>
                <a:lnTo>
                  <a:pt x="542544" y="57150"/>
                </a:lnTo>
                <a:lnTo>
                  <a:pt x="0" y="57150"/>
                </a:lnTo>
                <a:close/>
              </a:path>
              <a:path w="685800" h="171450">
                <a:moveTo>
                  <a:pt x="542544" y="57150"/>
                </a:moveTo>
                <a:lnTo>
                  <a:pt x="685800" y="86105"/>
                </a:lnTo>
                <a:lnTo>
                  <a:pt x="514350" y="0"/>
                </a:lnTo>
                <a:lnTo>
                  <a:pt x="514350" y="57150"/>
                </a:lnTo>
                <a:lnTo>
                  <a:pt x="542544" y="57150"/>
                </a:lnTo>
                <a:close/>
              </a:path>
              <a:path w="685800" h="171450">
                <a:moveTo>
                  <a:pt x="514350" y="171450"/>
                </a:moveTo>
                <a:lnTo>
                  <a:pt x="542544" y="114300"/>
                </a:lnTo>
                <a:lnTo>
                  <a:pt x="514349" y="114299"/>
                </a:lnTo>
                <a:lnTo>
                  <a:pt x="514350" y="171450"/>
                </a:lnTo>
                <a:close/>
              </a:path>
            </a:pathLst>
          </a:custGeom>
          <a:solidFill>
            <a:srgbClr val="000000"/>
          </a:solidFill>
        </p:spPr>
        <p:txBody>
          <a:bodyPr wrap="square" lIns="0" tIns="0" rIns="0" bIns="0" rtlCol="0">
            <a:noAutofit/>
          </a:bodyPr>
          <a:lstStyle/>
          <a:p>
            <a:endParaRPr/>
          </a:p>
        </p:txBody>
      </p:sp>
      <p:sp>
        <p:nvSpPr>
          <p:cNvPr id="36" name="object 36"/>
          <p:cNvSpPr/>
          <p:nvPr/>
        </p:nvSpPr>
        <p:spPr>
          <a:xfrm>
            <a:off x="4038600" y="2352293"/>
            <a:ext cx="685800" cy="171450"/>
          </a:xfrm>
          <a:custGeom>
            <a:avLst/>
            <a:gdLst/>
            <a:ahLst/>
            <a:cxnLst/>
            <a:rect l="l" t="t" r="r" b="b"/>
            <a:pathLst>
              <a:path w="685800" h="171450">
                <a:moveTo>
                  <a:pt x="0" y="57150"/>
                </a:moveTo>
                <a:lnTo>
                  <a:pt x="0" y="114300"/>
                </a:lnTo>
                <a:lnTo>
                  <a:pt x="542544" y="114300"/>
                </a:lnTo>
                <a:lnTo>
                  <a:pt x="514350" y="171450"/>
                </a:lnTo>
                <a:lnTo>
                  <a:pt x="685800" y="86106"/>
                </a:lnTo>
                <a:lnTo>
                  <a:pt x="542544" y="57150"/>
                </a:lnTo>
                <a:lnTo>
                  <a:pt x="0" y="57150"/>
                </a:lnTo>
                <a:close/>
              </a:path>
              <a:path w="685800" h="171450">
                <a:moveTo>
                  <a:pt x="542544" y="57150"/>
                </a:moveTo>
                <a:lnTo>
                  <a:pt x="685800" y="86106"/>
                </a:lnTo>
                <a:lnTo>
                  <a:pt x="514350" y="0"/>
                </a:lnTo>
                <a:lnTo>
                  <a:pt x="514350" y="57150"/>
                </a:lnTo>
                <a:lnTo>
                  <a:pt x="542544" y="57150"/>
                </a:lnTo>
                <a:close/>
              </a:path>
              <a:path w="685800" h="171450">
                <a:moveTo>
                  <a:pt x="514350" y="171450"/>
                </a:moveTo>
                <a:lnTo>
                  <a:pt x="542544" y="114300"/>
                </a:lnTo>
                <a:lnTo>
                  <a:pt x="514349" y="114299"/>
                </a:lnTo>
                <a:lnTo>
                  <a:pt x="514350" y="171450"/>
                </a:lnTo>
                <a:close/>
              </a:path>
            </a:pathLst>
          </a:custGeom>
          <a:solidFill>
            <a:srgbClr val="000000"/>
          </a:solidFill>
        </p:spPr>
        <p:txBody>
          <a:bodyPr wrap="square" lIns="0" tIns="0" rIns="0" bIns="0" rtlCol="0">
            <a:noAutofit/>
          </a:bodyPr>
          <a:lstStyle/>
          <a:p>
            <a:endParaRPr/>
          </a:p>
        </p:txBody>
      </p:sp>
      <p:sp>
        <p:nvSpPr>
          <p:cNvPr id="20" name="object 20"/>
          <p:cNvSpPr txBox="1"/>
          <p:nvPr/>
        </p:nvSpPr>
        <p:spPr>
          <a:xfrm>
            <a:off x="1946122" y="720431"/>
            <a:ext cx="3456442"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Representasi</a:t>
            </a:r>
            <a:endParaRPr sz="4200">
              <a:latin typeface="Arial"/>
              <a:cs typeface="Arial"/>
            </a:endParaRPr>
          </a:p>
        </p:txBody>
      </p:sp>
      <p:sp>
        <p:nvSpPr>
          <p:cNvPr id="19" name="object 19"/>
          <p:cNvSpPr txBox="1"/>
          <p:nvPr/>
        </p:nvSpPr>
        <p:spPr>
          <a:xfrm>
            <a:off x="5445066" y="720431"/>
            <a:ext cx="1529054"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Stack</a:t>
            </a:r>
            <a:endParaRPr sz="4200" dirty="0">
              <a:latin typeface="Arial"/>
              <a:cs typeface="Arial"/>
            </a:endParaRPr>
          </a:p>
        </p:txBody>
      </p:sp>
      <p:sp>
        <p:nvSpPr>
          <p:cNvPr id="18" name="object 18"/>
          <p:cNvSpPr txBox="1"/>
          <p:nvPr/>
        </p:nvSpPr>
        <p:spPr>
          <a:xfrm>
            <a:off x="2897378" y="2301176"/>
            <a:ext cx="276632" cy="2969024"/>
          </a:xfrm>
          <a:prstGeom prst="rect">
            <a:avLst/>
          </a:prstGeom>
        </p:spPr>
        <p:txBody>
          <a:bodyPr wrap="square" lIns="0" tIns="0" rIns="0" bIns="0" rtlCol="0">
            <a:noAutofit/>
          </a:bodyPr>
          <a:lstStyle/>
          <a:p>
            <a:pPr marL="12700">
              <a:lnSpc>
                <a:spcPts val="2965"/>
              </a:lnSpc>
              <a:spcBef>
                <a:spcPts val="148"/>
              </a:spcBef>
            </a:pPr>
            <a:r>
              <a:rPr sz="2800" spc="0" dirty="0">
                <a:solidFill>
                  <a:srgbClr val="009900"/>
                </a:solidFill>
                <a:latin typeface="Arial"/>
                <a:cs typeface="Arial"/>
              </a:rPr>
              <a:t>6</a:t>
            </a:r>
            <a:endParaRPr sz="2800">
              <a:latin typeface="Arial"/>
              <a:cs typeface="Arial"/>
            </a:endParaRPr>
          </a:p>
          <a:p>
            <a:pPr marL="12700">
              <a:lnSpc>
                <a:spcPct val="95825"/>
              </a:lnSpc>
              <a:spcBef>
                <a:spcPts val="706"/>
              </a:spcBef>
            </a:pPr>
            <a:r>
              <a:rPr sz="2800" spc="0" dirty="0">
                <a:solidFill>
                  <a:srgbClr val="009900"/>
                </a:solidFill>
                <a:latin typeface="Arial"/>
                <a:cs typeface="Arial"/>
              </a:rPr>
              <a:t>5</a:t>
            </a:r>
            <a:endParaRPr sz="2800">
              <a:latin typeface="Arial"/>
              <a:cs typeface="Arial"/>
            </a:endParaRPr>
          </a:p>
          <a:p>
            <a:pPr marL="12700">
              <a:lnSpc>
                <a:spcPct val="95825"/>
              </a:lnSpc>
              <a:spcBef>
                <a:spcPts val="854"/>
              </a:spcBef>
            </a:pPr>
            <a:r>
              <a:rPr sz="2800" spc="0" dirty="0">
                <a:solidFill>
                  <a:srgbClr val="009900"/>
                </a:solidFill>
                <a:latin typeface="Arial"/>
                <a:cs typeface="Arial"/>
              </a:rPr>
              <a:t>4</a:t>
            </a:r>
            <a:endParaRPr sz="2800">
              <a:latin typeface="Arial"/>
              <a:cs typeface="Arial"/>
            </a:endParaRPr>
          </a:p>
          <a:p>
            <a:pPr marL="12700">
              <a:lnSpc>
                <a:spcPct val="95825"/>
              </a:lnSpc>
              <a:spcBef>
                <a:spcPts val="854"/>
              </a:spcBef>
            </a:pPr>
            <a:r>
              <a:rPr sz="2800" spc="0" dirty="0">
                <a:solidFill>
                  <a:srgbClr val="009900"/>
                </a:solidFill>
                <a:latin typeface="Arial"/>
                <a:cs typeface="Arial"/>
              </a:rPr>
              <a:t>3</a:t>
            </a:r>
            <a:endParaRPr sz="2800">
              <a:latin typeface="Arial"/>
              <a:cs typeface="Arial"/>
            </a:endParaRPr>
          </a:p>
          <a:p>
            <a:pPr marL="12700">
              <a:lnSpc>
                <a:spcPct val="95825"/>
              </a:lnSpc>
              <a:spcBef>
                <a:spcPts val="859"/>
              </a:spcBef>
            </a:pPr>
            <a:r>
              <a:rPr sz="2800" spc="0" dirty="0">
                <a:solidFill>
                  <a:srgbClr val="009900"/>
                </a:solidFill>
                <a:latin typeface="Arial"/>
                <a:cs typeface="Arial"/>
              </a:rPr>
              <a:t>2</a:t>
            </a:r>
            <a:endParaRPr sz="2800">
              <a:latin typeface="Arial"/>
              <a:cs typeface="Arial"/>
            </a:endParaRPr>
          </a:p>
          <a:p>
            <a:pPr marL="12700">
              <a:lnSpc>
                <a:spcPct val="95825"/>
              </a:lnSpc>
              <a:spcBef>
                <a:spcPts val="854"/>
              </a:spcBef>
            </a:pPr>
            <a:r>
              <a:rPr sz="2800" spc="0" dirty="0">
                <a:solidFill>
                  <a:srgbClr val="009900"/>
                </a:solidFill>
                <a:latin typeface="Arial"/>
                <a:cs typeface="Arial"/>
              </a:rPr>
              <a:t>1</a:t>
            </a:r>
            <a:endParaRPr sz="2800">
              <a:latin typeface="Arial"/>
              <a:cs typeface="Arial"/>
            </a:endParaRPr>
          </a:p>
        </p:txBody>
      </p:sp>
      <p:sp>
        <p:nvSpPr>
          <p:cNvPr id="17" name="object 17"/>
          <p:cNvSpPr txBox="1"/>
          <p:nvPr/>
        </p:nvSpPr>
        <p:spPr>
          <a:xfrm>
            <a:off x="4880102" y="2361055"/>
            <a:ext cx="768495" cy="279145"/>
          </a:xfrm>
          <a:prstGeom prst="rect">
            <a:avLst/>
          </a:prstGeom>
        </p:spPr>
        <p:txBody>
          <a:bodyPr wrap="square" lIns="0" tIns="0" rIns="0" bIns="0" rtlCol="0">
            <a:noAutofit/>
          </a:bodyPr>
          <a:lstStyle/>
          <a:p>
            <a:pPr marL="12700">
              <a:lnSpc>
                <a:spcPts val="2145"/>
              </a:lnSpc>
              <a:spcBef>
                <a:spcPts val="107"/>
              </a:spcBef>
            </a:pPr>
            <a:r>
              <a:rPr sz="2000" b="1" spc="0" dirty="0">
                <a:latin typeface="Arial"/>
                <a:cs typeface="Arial"/>
              </a:rPr>
              <a:t>Maks.</a:t>
            </a:r>
            <a:endParaRPr sz="2000">
              <a:latin typeface="Arial"/>
              <a:cs typeface="Arial"/>
            </a:endParaRPr>
          </a:p>
        </p:txBody>
      </p:sp>
      <p:sp>
        <p:nvSpPr>
          <p:cNvPr id="16" name="object 16"/>
          <p:cNvSpPr txBox="1"/>
          <p:nvPr/>
        </p:nvSpPr>
        <p:spPr>
          <a:xfrm>
            <a:off x="5655270" y="2361055"/>
            <a:ext cx="740329" cy="279145"/>
          </a:xfrm>
          <a:prstGeom prst="rect">
            <a:avLst/>
          </a:prstGeom>
        </p:spPr>
        <p:txBody>
          <a:bodyPr wrap="square" lIns="0" tIns="0" rIns="0" bIns="0" rtlCol="0">
            <a:noAutofit/>
          </a:bodyPr>
          <a:lstStyle/>
          <a:p>
            <a:pPr marL="12700">
              <a:lnSpc>
                <a:spcPts val="2145"/>
              </a:lnSpc>
              <a:spcBef>
                <a:spcPts val="107"/>
              </a:spcBef>
            </a:pPr>
            <a:r>
              <a:rPr sz="2000" b="1" spc="0" dirty="0">
                <a:latin typeface="Arial"/>
                <a:cs typeface="Arial"/>
              </a:rPr>
              <a:t>Stack</a:t>
            </a:r>
            <a:endParaRPr sz="2000">
              <a:latin typeface="Arial"/>
              <a:cs typeface="Arial"/>
            </a:endParaRPr>
          </a:p>
        </p:txBody>
      </p:sp>
      <p:sp>
        <p:nvSpPr>
          <p:cNvPr id="15" name="object 15"/>
          <p:cNvSpPr txBox="1"/>
          <p:nvPr/>
        </p:nvSpPr>
        <p:spPr>
          <a:xfrm>
            <a:off x="1360424" y="3317786"/>
            <a:ext cx="585698" cy="711200"/>
          </a:xfrm>
          <a:prstGeom prst="rect">
            <a:avLst/>
          </a:prstGeom>
        </p:spPr>
        <p:txBody>
          <a:bodyPr wrap="square" lIns="0" tIns="0" rIns="0" bIns="0" rtlCol="0">
            <a:noAutofit/>
          </a:bodyPr>
          <a:lstStyle/>
          <a:p>
            <a:pPr marL="12700">
              <a:lnSpc>
                <a:spcPts val="5600"/>
              </a:lnSpc>
              <a:spcBef>
                <a:spcPts val="280"/>
              </a:spcBef>
            </a:pPr>
            <a:r>
              <a:rPr sz="5400" b="1" spc="0" dirty="0">
                <a:latin typeface="Arial"/>
                <a:cs typeface="Arial"/>
              </a:rPr>
              <a:t>S</a:t>
            </a:r>
            <a:endParaRPr sz="5400">
              <a:latin typeface="Arial"/>
              <a:cs typeface="Arial"/>
            </a:endParaRPr>
          </a:p>
        </p:txBody>
      </p:sp>
      <p:sp>
        <p:nvSpPr>
          <p:cNvPr id="14" name="object 14"/>
          <p:cNvSpPr txBox="1"/>
          <p:nvPr/>
        </p:nvSpPr>
        <p:spPr>
          <a:xfrm>
            <a:off x="4941824" y="3363085"/>
            <a:ext cx="584630" cy="279146"/>
          </a:xfrm>
          <a:prstGeom prst="rect">
            <a:avLst/>
          </a:prstGeom>
        </p:spPr>
        <p:txBody>
          <a:bodyPr wrap="square" lIns="0" tIns="0" rIns="0" bIns="0" rtlCol="0">
            <a:noAutofit/>
          </a:bodyPr>
          <a:lstStyle/>
          <a:p>
            <a:pPr marL="12700">
              <a:lnSpc>
                <a:spcPts val="2145"/>
              </a:lnSpc>
              <a:spcBef>
                <a:spcPts val="107"/>
              </a:spcBef>
            </a:pPr>
            <a:r>
              <a:rPr sz="2000" b="1" spc="0" dirty="0">
                <a:latin typeface="Arial"/>
                <a:cs typeface="Arial"/>
              </a:rPr>
              <a:t>TOP</a:t>
            </a:r>
            <a:endParaRPr sz="2000">
              <a:latin typeface="Arial"/>
              <a:cs typeface="Arial"/>
            </a:endParaRPr>
          </a:p>
        </p:txBody>
      </p:sp>
      <p:sp>
        <p:nvSpPr>
          <p:cNvPr id="13" name="object 13"/>
          <p:cNvSpPr txBox="1"/>
          <p:nvPr/>
        </p:nvSpPr>
        <p:spPr>
          <a:xfrm>
            <a:off x="2122424" y="3474116"/>
            <a:ext cx="249123" cy="330199"/>
          </a:xfrm>
          <a:prstGeom prst="rect">
            <a:avLst/>
          </a:prstGeom>
        </p:spPr>
        <p:txBody>
          <a:bodyPr wrap="square" lIns="0" tIns="0" rIns="0" bIns="0" rtlCol="0">
            <a:noAutofit/>
          </a:bodyPr>
          <a:lstStyle/>
          <a:p>
            <a:pPr marL="12700">
              <a:lnSpc>
                <a:spcPts val="2555"/>
              </a:lnSpc>
              <a:spcBef>
                <a:spcPts val="127"/>
              </a:spcBef>
            </a:pPr>
            <a:r>
              <a:rPr sz="2400" b="1" spc="0" dirty="0">
                <a:latin typeface="Arial"/>
                <a:cs typeface="Arial"/>
              </a:rPr>
              <a:t>=</a:t>
            </a:r>
            <a:endParaRPr sz="2400">
              <a:latin typeface="Arial"/>
              <a:cs typeface="Arial"/>
            </a:endParaRPr>
          </a:p>
        </p:txBody>
      </p:sp>
      <p:sp>
        <p:nvSpPr>
          <p:cNvPr id="12" name="object 12"/>
          <p:cNvSpPr txBox="1"/>
          <p:nvPr/>
        </p:nvSpPr>
        <p:spPr>
          <a:xfrm>
            <a:off x="5932500" y="4275916"/>
            <a:ext cx="224739"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D</a:t>
            </a:r>
            <a:endParaRPr sz="1800">
              <a:latin typeface="Arial"/>
              <a:cs typeface="Arial"/>
            </a:endParaRPr>
          </a:p>
        </p:txBody>
      </p:sp>
      <p:sp>
        <p:nvSpPr>
          <p:cNvPr id="11" name="object 11"/>
          <p:cNvSpPr txBox="1"/>
          <p:nvPr/>
        </p:nvSpPr>
        <p:spPr>
          <a:xfrm>
            <a:off x="4865624" y="4297862"/>
            <a:ext cx="1031057"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TOP(S) =</a:t>
            </a:r>
            <a:endParaRPr sz="1800">
              <a:latin typeface="Arial"/>
              <a:cs typeface="Arial"/>
            </a:endParaRPr>
          </a:p>
        </p:txBody>
      </p:sp>
      <p:sp>
        <p:nvSpPr>
          <p:cNvPr id="10" name="object 10"/>
          <p:cNvSpPr txBox="1"/>
          <p:nvPr/>
        </p:nvSpPr>
        <p:spPr>
          <a:xfrm>
            <a:off x="4865624" y="4907538"/>
            <a:ext cx="1406143"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NOEL(S) =</a:t>
            </a:r>
            <a:r>
              <a:rPr sz="1800" b="1" spc="154" dirty="0">
                <a:latin typeface="Arial"/>
                <a:cs typeface="Arial"/>
              </a:rPr>
              <a:t> </a:t>
            </a:r>
            <a:r>
              <a:rPr sz="1800" b="1" spc="0" dirty="0">
                <a:latin typeface="Arial"/>
                <a:cs typeface="Arial"/>
              </a:rPr>
              <a:t>4</a:t>
            </a:r>
            <a:endParaRPr sz="1800">
              <a:latin typeface="Arial"/>
              <a:cs typeface="Arial"/>
            </a:endParaRPr>
          </a:p>
        </p:txBody>
      </p:sp>
      <p:sp>
        <p:nvSpPr>
          <p:cNvPr id="7" name="object 7"/>
          <p:cNvSpPr txBox="1"/>
          <p:nvPr/>
        </p:nvSpPr>
        <p:spPr>
          <a:xfrm>
            <a:off x="3200400" y="2209800"/>
            <a:ext cx="685800" cy="517398"/>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200400" y="2727198"/>
            <a:ext cx="685800" cy="517397"/>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3200400" y="3244595"/>
            <a:ext cx="685800" cy="517398"/>
          </a:xfrm>
          <a:prstGeom prst="rect">
            <a:avLst/>
          </a:prstGeom>
        </p:spPr>
        <p:txBody>
          <a:bodyPr wrap="square" lIns="0" tIns="0" rIns="0" bIns="0" rtlCol="0">
            <a:noAutofit/>
          </a:bodyPr>
          <a:lstStyle/>
          <a:p>
            <a:pPr marL="168491">
              <a:lnSpc>
                <a:spcPct val="95825"/>
              </a:lnSpc>
              <a:spcBef>
                <a:spcPts val="114"/>
              </a:spcBef>
            </a:pPr>
            <a:r>
              <a:rPr sz="2800" b="1" spc="0" dirty="0">
                <a:latin typeface="Arial"/>
                <a:cs typeface="Arial"/>
              </a:rPr>
              <a:t>D</a:t>
            </a:r>
            <a:endParaRPr sz="2800">
              <a:latin typeface="Arial"/>
              <a:cs typeface="Arial"/>
            </a:endParaRPr>
          </a:p>
        </p:txBody>
      </p:sp>
      <p:sp>
        <p:nvSpPr>
          <p:cNvPr id="4" name="object 4"/>
          <p:cNvSpPr txBox="1"/>
          <p:nvPr/>
        </p:nvSpPr>
        <p:spPr>
          <a:xfrm>
            <a:off x="3200400" y="3761994"/>
            <a:ext cx="685800" cy="518160"/>
          </a:xfrm>
          <a:prstGeom prst="rect">
            <a:avLst/>
          </a:prstGeom>
        </p:spPr>
        <p:txBody>
          <a:bodyPr wrap="square" lIns="0" tIns="0" rIns="0" bIns="0" rtlCol="0">
            <a:noAutofit/>
          </a:bodyPr>
          <a:lstStyle/>
          <a:p>
            <a:pPr marL="168491">
              <a:lnSpc>
                <a:spcPct val="95825"/>
              </a:lnSpc>
              <a:spcBef>
                <a:spcPts val="240"/>
              </a:spcBef>
            </a:pPr>
            <a:r>
              <a:rPr sz="2800" b="1" spc="0" dirty="0">
                <a:latin typeface="Arial"/>
                <a:cs typeface="Arial"/>
              </a:rPr>
              <a:t>C</a:t>
            </a:r>
            <a:endParaRPr sz="2800">
              <a:latin typeface="Arial"/>
              <a:cs typeface="Arial"/>
            </a:endParaRPr>
          </a:p>
        </p:txBody>
      </p:sp>
      <p:sp>
        <p:nvSpPr>
          <p:cNvPr id="3" name="object 3"/>
          <p:cNvSpPr txBox="1"/>
          <p:nvPr/>
        </p:nvSpPr>
        <p:spPr>
          <a:xfrm>
            <a:off x="3200400" y="4280154"/>
            <a:ext cx="685800" cy="517397"/>
          </a:xfrm>
          <a:prstGeom prst="rect">
            <a:avLst/>
          </a:prstGeom>
        </p:spPr>
        <p:txBody>
          <a:bodyPr wrap="square" lIns="0" tIns="0" rIns="0" bIns="0" rtlCol="0">
            <a:noAutofit/>
          </a:bodyPr>
          <a:lstStyle/>
          <a:p>
            <a:pPr marL="168491">
              <a:lnSpc>
                <a:spcPct val="95825"/>
              </a:lnSpc>
              <a:spcBef>
                <a:spcPts val="360"/>
              </a:spcBef>
            </a:pPr>
            <a:r>
              <a:rPr sz="2800" b="1" spc="0" dirty="0">
                <a:latin typeface="Arial"/>
                <a:cs typeface="Arial"/>
              </a:rPr>
              <a:t>B</a:t>
            </a:r>
            <a:endParaRPr sz="2800">
              <a:latin typeface="Arial"/>
              <a:cs typeface="Arial"/>
            </a:endParaRPr>
          </a:p>
        </p:txBody>
      </p:sp>
      <p:sp>
        <p:nvSpPr>
          <p:cNvPr id="2" name="object 2"/>
          <p:cNvSpPr txBox="1"/>
          <p:nvPr/>
        </p:nvSpPr>
        <p:spPr>
          <a:xfrm>
            <a:off x="3200400" y="4797551"/>
            <a:ext cx="685800" cy="517398"/>
          </a:xfrm>
          <a:prstGeom prst="rect">
            <a:avLst/>
          </a:prstGeom>
        </p:spPr>
        <p:txBody>
          <a:bodyPr wrap="square" lIns="0" tIns="0" rIns="0" bIns="0" rtlCol="0">
            <a:noAutofit/>
          </a:bodyPr>
          <a:lstStyle/>
          <a:p>
            <a:pPr marL="185927">
              <a:lnSpc>
                <a:spcPct val="95825"/>
              </a:lnSpc>
              <a:spcBef>
                <a:spcPts val="484"/>
              </a:spcBef>
            </a:pPr>
            <a:r>
              <a:rPr sz="2800" b="1" spc="0" dirty="0">
                <a:latin typeface="Arial"/>
                <a:cs typeface="Arial"/>
              </a:rPr>
              <a:t>A</a:t>
            </a:r>
            <a:endParaRPr sz="2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81000" y="1447799"/>
            <a:ext cx="8305800" cy="48005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7" name="object 7"/>
          <p:cNvSpPr txBox="1"/>
          <p:nvPr/>
        </p:nvSpPr>
        <p:spPr>
          <a:xfrm>
            <a:off x="2121334" y="645815"/>
            <a:ext cx="3662814"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Operasi Stack</a:t>
            </a:r>
            <a:endParaRPr sz="4200" dirty="0">
              <a:latin typeface="Arial"/>
              <a:cs typeface="Arial"/>
            </a:endParaRPr>
          </a:p>
        </p:txBody>
      </p:sp>
      <p:sp>
        <p:nvSpPr>
          <p:cNvPr id="6" name="object 6"/>
          <p:cNvSpPr txBox="1"/>
          <p:nvPr/>
        </p:nvSpPr>
        <p:spPr>
          <a:xfrm>
            <a:off x="1298702" y="1691576"/>
            <a:ext cx="7044157" cy="3961809"/>
          </a:xfrm>
          <a:prstGeom prst="rect">
            <a:avLst/>
          </a:prstGeom>
        </p:spPr>
        <p:txBody>
          <a:bodyPr wrap="square" lIns="0" tIns="0" rIns="0" bIns="0" rtlCol="0">
            <a:noAutofit/>
          </a:bodyPr>
          <a:lstStyle/>
          <a:p>
            <a:pPr marL="12700" marR="39873">
              <a:lnSpc>
                <a:spcPts val="2965"/>
              </a:lnSpc>
              <a:spcBef>
                <a:spcPts val="148"/>
              </a:spcBef>
            </a:pPr>
            <a:r>
              <a:rPr sz="2800" spc="-4" dirty="0">
                <a:latin typeface="Arial"/>
                <a:cs typeface="Arial"/>
              </a:rPr>
              <a:t>CREATE(S)</a:t>
            </a:r>
            <a:endParaRPr sz="2800" dirty="0">
              <a:latin typeface="Arial"/>
              <a:cs typeface="Arial"/>
            </a:endParaRPr>
          </a:p>
          <a:p>
            <a:pPr marL="127000" marR="812444" indent="0">
              <a:lnSpc>
                <a:spcPct val="99754"/>
              </a:lnSpc>
              <a:spcBef>
                <a:spcPts val="541"/>
              </a:spcBef>
            </a:pPr>
            <a:r>
              <a:rPr sz="2400" spc="0" dirty="0">
                <a:latin typeface="Arial"/>
                <a:cs typeface="Arial"/>
              </a:rPr>
              <a:t>Adalah operator yang menyebabkan Stack S menjadi suatu stack hampa. Jadi NOEL(CREATE(S)) adalah 0 dan TOP(CREATE(S)) adalah tak terdefinisi.</a:t>
            </a:r>
            <a:endParaRPr sz="2400" dirty="0">
              <a:latin typeface="Arial"/>
              <a:cs typeface="Arial"/>
            </a:endParaRPr>
          </a:p>
          <a:p>
            <a:pPr marL="12700" marR="39873">
              <a:lnSpc>
                <a:spcPct val="95825"/>
              </a:lnSpc>
              <a:spcBef>
                <a:spcPts val="712"/>
              </a:spcBef>
            </a:pPr>
            <a:r>
              <a:rPr sz="2800" spc="-4" dirty="0">
                <a:latin typeface="Arial"/>
                <a:cs typeface="Arial"/>
              </a:rPr>
              <a:t>ISEMPTY(S)</a:t>
            </a:r>
            <a:endParaRPr sz="2800" dirty="0">
              <a:latin typeface="Arial"/>
              <a:cs typeface="Arial"/>
            </a:endParaRPr>
          </a:p>
          <a:p>
            <a:pPr marL="127000">
              <a:lnSpc>
                <a:spcPct val="99849"/>
              </a:lnSpc>
              <a:spcBef>
                <a:spcPts val="689"/>
              </a:spcBef>
            </a:pPr>
            <a:r>
              <a:rPr sz="2400" spc="0" dirty="0">
                <a:latin typeface="Arial"/>
                <a:cs typeface="Arial"/>
              </a:rPr>
              <a:t>Adalah operator yang berfungsi untuk memeriksa apakah Stack(S) hampa (kosong) atau tidak. Hasil dari operasi ISEMPTY adalah Boolean yaitu TRUE jika kosong dan FALSE jika isi.</a:t>
            </a:r>
            <a:endParaRPr sz="2400" dirty="0">
              <a:latin typeface="Arial"/>
              <a:cs typeface="Arial"/>
            </a:endParaRPr>
          </a:p>
        </p:txBody>
      </p:sp>
      <p:sp>
        <p:nvSpPr>
          <p:cNvPr id="5" name="object 5"/>
          <p:cNvSpPr txBox="1"/>
          <p:nvPr/>
        </p:nvSpPr>
        <p:spPr>
          <a:xfrm>
            <a:off x="689102" y="1753322"/>
            <a:ext cx="300411" cy="305053"/>
          </a:xfrm>
          <a:prstGeom prst="rect">
            <a:avLst/>
          </a:prstGeom>
        </p:spPr>
        <p:txBody>
          <a:bodyPr wrap="square" lIns="0" tIns="0" rIns="0" bIns="0" rtlCol="0">
            <a:noAutofit/>
          </a:bodyPr>
          <a:lstStyle/>
          <a:p>
            <a:pPr marL="12700">
              <a:lnSpc>
                <a:spcPts val="2350"/>
              </a:lnSpc>
              <a:spcBef>
                <a:spcPts val="117"/>
              </a:spcBef>
            </a:pPr>
            <a:r>
              <a:rPr sz="2200" spc="0" dirty="0">
                <a:solidFill>
                  <a:srgbClr val="9A6464"/>
                </a:solidFill>
                <a:latin typeface="Arial"/>
                <a:cs typeface="Arial"/>
              </a:rPr>
              <a:t>1.</a:t>
            </a:r>
            <a:endParaRPr sz="2200">
              <a:latin typeface="Arial"/>
              <a:cs typeface="Arial"/>
            </a:endParaRPr>
          </a:p>
        </p:txBody>
      </p:sp>
      <p:sp>
        <p:nvSpPr>
          <p:cNvPr id="4" name="object 4"/>
          <p:cNvSpPr txBox="1"/>
          <p:nvPr/>
        </p:nvSpPr>
        <p:spPr>
          <a:xfrm>
            <a:off x="689102" y="3799292"/>
            <a:ext cx="300411" cy="305053"/>
          </a:xfrm>
          <a:prstGeom prst="rect">
            <a:avLst/>
          </a:prstGeom>
        </p:spPr>
        <p:txBody>
          <a:bodyPr wrap="square" lIns="0" tIns="0" rIns="0" bIns="0" rtlCol="0">
            <a:noAutofit/>
          </a:bodyPr>
          <a:lstStyle/>
          <a:p>
            <a:pPr marL="12700">
              <a:lnSpc>
                <a:spcPts val="2350"/>
              </a:lnSpc>
              <a:spcBef>
                <a:spcPts val="117"/>
              </a:spcBef>
            </a:pPr>
            <a:r>
              <a:rPr sz="2200" spc="0" dirty="0">
                <a:solidFill>
                  <a:srgbClr val="9A6464"/>
                </a:solidFill>
                <a:latin typeface="Arial"/>
                <a:cs typeface="Arial"/>
              </a:rPr>
              <a:t>2.</a:t>
            </a:r>
            <a:endParaRPr sz="2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381000" y="1447799"/>
            <a:ext cx="8305800" cy="48005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11" name="object 11"/>
          <p:cNvSpPr txBox="1"/>
          <p:nvPr/>
        </p:nvSpPr>
        <p:spPr>
          <a:xfrm>
            <a:off x="1941139" y="713962"/>
            <a:ext cx="6564884"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Operasi Stack (lanjutan…</a:t>
            </a:r>
            <a:endParaRPr sz="4200" dirty="0">
              <a:latin typeface="Arial"/>
              <a:cs typeface="Arial"/>
            </a:endParaRPr>
          </a:p>
        </p:txBody>
      </p:sp>
      <p:sp>
        <p:nvSpPr>
          <p:cNvPr id="10" name="object 10"/>
          <p:cNvSpPr txBox="1"/>
          <p:nvPr/>
        </p:nvSpPr>
        <p:spPr>
          <a:xfrm>
            <a:off x="1298702" y="1656524"/>
            <a:ext cx="6028868" cy="1111319"/>
          </a:xfrm>
          <a:prstGeom prst="rect">
            <a:avLst/>
          </a:prstGeom>
        </p:spPr>
        <p:txBody>
          <a:bodyPr wrap="square" lIns="0" tIns="0" rIns="0" bIns="0" rtlCol="0">
            <a:noAutofit/>
          </a:bodyPr>
          <a:lstStyle/>
          <a:p>
            <a:pPr marL="12700" marR="39873">
              <a:lnSpc>
                <a:spcPts val="2965"/>
              </a:lnSpc>
              <a:spcBef>
                <a:spcPts val="148"/>
              </a:spcBef>
            </a:pPr>
            <a:r>
              <a:rPr sz="2800" spc="0" dirty="0">
                <a:latin typeface="Arial"/>
                <a:cs typeface="Arial"/>
              </a:rPr>
              <a:t>PUSH(S,elemen)</a:t>
            </a:r>
            <a:endParaRPr sz="2800" dirty="0">
              <a:latin typeface="Arial"/>
              <a:cs typeface="Arial"/>
            </a:endParaRPr>
          </a:p>
          <a:p>
            <a:pPr marL="127000" indent="0">
              <a:lnSpc>
                <a:spcPts val="2580"/>
              </a:lnSpc>
              <a:spcBef>
                <a:spcPts val="563"/>
              </a:spcBef>
            </a:pPr>
            <a:r>
              <a:rPr sz="2400" spc="0" dirty="0">
                <a:latin typeface="Arial"/>
                <a:cs typeface="Arial"/>
              </a:rPr>
              <a:t>PUSH(S,E) adalah operator yang berfungsi menambahkan elemen E ke Stack. Elemen</a:t>
            </a:r>
            <a:endParaRPr sz="2400" dirty="0">
              <a:latin typeface="Arial"/>
              <a:cs typeface="Arial"/>
            </a:endParaRPr>
          </a:p>
        </p:txBody>
      </p:sp>
      <p:sp>
        <p:nvSpPr>
          <p:cNvPr id="9" name="object 9"/>
          <p:cNvSpPr txBox="1"/>
          <p:nvPr/>
        </p:nvSpPr>
        <p:spPr>
          <a:xfrm>
            <a:off x="689102" y="1718270"/>
            <a:ext cx="300411" cy="305053"/>
          </a:xfrm>
          <a:prstGeom prst="rect">
            <a:avLst/>
          </a:prstGeom>
        </p:spPr>
        <p:txBody>
          <a:bodyPr wrap="square" lIns="0" tIns="0" rIns="0" bIns="0" rtlCol="0">
            <a:noAutofit/>
          </a:bodyPr>
          <a:lstStyle/>
          <a:p>
            <a:pPr marL="12700">
              <a:lnSpc>
                <a:spcPts val="2350"/>
              </a:lnSpc>
              <a:spcBef>
                <a:spcPts val="117"/>
              </a:spcBef>
            </a:pPr>
            <a:r>
              <a:rPr sz="2200" spc="0" dirty="0">
                <a:solidFill>
                  <a:srgbClr val="9A6464"/>
                </a:solidFill>
                <a:latin typeface="Arial"/>
                <a:cs typeface="Arial"/>
              </a:rPr>
              <a:t>3.</a:t>
            </a:r>
            <a:endParaRPr sz="2200">
              <a:latin typeface="Arial"/>
              <a:cs typeface="Arial"/>
            </a:endParaRPr>
          </a:p>
        </p:txBody>
      </p:sp>
      <p:sp>
        <p:nvSpPr>
          <p:cNvPr id="8" name="object 8"/>
          <p:cNvSpPr txBox="1"/>
          <p:nvPr/>
        </p:nvSpPr>
        <p:spPr>
          <a:xfrm>
            <a:off x="7343678" y="2437643"/>
            <a:ext cx="1020175"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E akan</a:t>
            </a:r>
            <a:endParaRPr sz="2400">
              <a:latin typeface="Arial"/>
              <a:cs typeface="Arial"/>
            </a:endParaRPr>
          </a:p>
        </p:txBody>
      </p:sp>
      <p:sp>
        <p:nvSpPr>
          <p:cNvPr id="7" name="object 7"/>
          <p:cNvSpPr txBox="1"/>
          <p:nvPr/>
        </p:nvSpPr>
        <p:spPr>
          <a:xfrm>
            <a:off x="1298702" y="2765913"/>
            <a:ext cx="7181530" cy="2844800"/>
          </a:xfrm>
          <a:prstGeom prst="rect">
            <a:avLst/>
          </a:prstGeom>
        </p:spPr>
        <p:txBody>
          <a:bodyPr wrap="square" lIns="0" tIns="0" rIns="0" bIns="0" rtlCol="0">
            <a:noAutofit/>
          </a:bodyPr>
          <a:lstStyle/>
          <a:p>
            <a:pPr marL="127000" marR="39873">
              <a:lnSpc>
                <a:spcPts val="2555"/>
              </a:lnSpc>
              <a:spcBef>
                <a:spcPts val="127"/>
              </a:spcBef>
            </a:pPr>
            <a:r>
              <a:rPr sz="2400" spc="0" dirty="0">
                <a:latin typeface="Arial"/>
                <a:cs typeface="Arial"/>
              </a:rPr>
              <a:t>ditempatkan pada posisi TOP(S). Suatu error akan</a:t>
            </a:r>
            <a:endParaRPr sz="2400" dirty="0">
              <a:latin typeface="Arial"/>
              <a:cs typeface="Arial"/>
            </a:endParaRPr>
          </a:p>
          <a:p>
            <a:pPr marL="127000" marR="577077">
              <a:lnSpc>
                <a:spcPts val="2590"/>
              </a:lnSpc>
              <a:spcBef>
                <a:spcPts val="6"/>
              </a:spcBef>
            </a:pPr>
            <a:r>
              <a:rPr sz="2400" spc="0" dirty="0">
                <a:latin typeface="Arial"/>
                <a:cs typeface="Arial"/>
              </a:rPr>
              <a:t>terjadi jika PUSH dioperasikan pada stack yang sudah mencapai maksimal stack.</a:t>
            </a:r>
            <a:r>
              <a:rPr sz="2400" spc="4" dirty="0">
                <a:latin typeface="Arial"/>
                <a:cs typeface="Arial"/>
              </a:rPr>
              <a:t>(</a:t>
            </a:r>
            <a:r>
              <a:rPr sz="2400" i="1" spc="0" dirty="0">
                <a:latin typeface="Arial"/>
                <a:cs typeface="Arial"/>
              </a:rPr>
              <a:t>Overf</a:t>
            </a:r>
            <a:r>
              <a:rPr sz="2400" i="1" spc="4" dirty="0">
                <a:latin typeface="Arial"/>
                <a:cs typeface="Arial"/>
              </a:rPr>
              <a:t>l</a:t>
            </a:r>
            <a:r>
              <a:rPr sz="2400" i="1" spc="0" dirty="0">
                <a:latin typeface="Arial"/>
                <a:cs typeface="Arial"/>
              </a:rPr>
              <a:t>ow</a:t>
            </a:r>
            <a:r>
              <a:rPr sz="2400" spc="0" dirty="0">
                <a:latin typeface="Arial"/>
                <a:cs typeface="Arial"/>
              </a:rPr>
              <a:t>)</a:t>
            </a:r>
            <a:endParaRPr sz="2400" dirty="0">
              <a:latin typeface="Arial"/>
              <a:cs typeface="Arial"/>
            </a:endParaRPr>
          </a:p>
          <a:p>
            <a:pPr marL="12700" marR="39873">
              <a:lnSpc>
                <a:spcPct val="95825"/>
              </a:lnSpc>
              <a:spcBef>
                <a:spcPts val="345"/>
              </a:spcBef>
            </a:pPr>
            <a:r>
              <a:rPr sz="2800" spc="-4" dirty="0">
                <a:latin typeface="Arial"/>
                <a:cs typeface="Arial"/>
              </a:rPr>
              <a:t>POP(S)</a:t>
            </a:r>
            <a:endParaRPr sz="2800" dirty="0">
              <a:latin typeface="Arial"/>
              <a:cs typeface="Arial"/>
            </a:endParaRPr>
          </a:p>
          <a:p>
            <a:pPr marL="127000">
              <a:lnSpc>
                <a:spcPts val="2759"/>
              </a:lnSpc>
              <a:spcBef>
                <a:spcPts val="537"/>
              </a:spcBef>
            </a:pPr>
            <a:r>
              <a:rPr sz="2400" spc="0" dirty="0">
                <a:latin typeface="Arial"/>
                <a:cs typeface="Arial"/>
              </a:rPr>
              <a:t>Adalah operator yang berfungsi mengeluarkan atau </a:t>
            </a:r>
            <a:endParaRPr sz="2400" dirty="0">
              <a:latin typeface="Arial"/>
              <a:cs typeface="Arial"/>
            </a:endParaRPr>
          </a:p>
          <a:p>
            <a:pPr marL="127000">
              <a:lnSpc>
                <a:spcPts val="2759"/>
              </a:lnSpc>
            </a:pPr>
            <a:r>
              <a:rPr sz="2400" spc="0" dirty="0">
                <a:latin typeface="Arial"/>
                <a:cs typeface="Arial"/>
              </a:rPr>
              <a:t>menghapus elemen TOP(S) dari dalam stack. </a:t>
            </a:r>
            <a:endParaRPr sz="2400" dirty="0">
              <a:latin typeface="Arial"/>
              <a:cs typeface="Arial"/>
            </a:endParaRPr>
          </a:p>
          <a:p>
            <a:pPr marL="127000">
              <a:lnSpc>
                <a:spcPts val="2759"/>
              </a:lnSpc>
            </a:pPr>
            <a:r>
              <a:rPr sz="2400" spc="0" dirty="0">
                <a:latin typeface="Arial"/>
                <a:cs typeface="Arial"/>
              </a:rPr>
              <a:t>POP(S) akan mengurangi nilai NOEL(S) dengan 1. </a:t>
            </a:r>
            <a:endParaRPr sz="2400" dirty="0">
              <a:latin typeface="Arial"/>
              <a:cs typeface="Arial"/>
            </a:endParaRPr>
          </a:p>
          <a:p>
            <a:pPr marL="127000">
              <a:lnSpc>
                <a:spcPts val="2759"/>
              </a:lnSpc>
            </a:pPr>
            <a:r>
              <a:rPr sz="2400" spc="0" dirty="0">
                <a:latin typeface="Arial"/>
                <a:cs typeface="Arial"/>
              </a:rPr>
              <a:t>Suatu error akan terjadi jika POP(S) dilakukan pada</a:t>
            </a:r>
            <a:endParaRPr sz="2400" dirty="0">
              <a:latin typeface="Arial"/>
              <a:cs typeface="Arial"/>
            </a:endParaRPr>
          </a:p>
        </p:txBody>
      </p:sp>
      <p:sp>
        <p:nvSpPr>
          <p:cNvPr id="6" name="object 6"/>
          <p:cNvSpPr txBox="1"/>
          <p:nvPr/>
        </p:nvSpPr>
        <p:spPr>
          <a:xfrm>
            <a:off x="689102" y="3903686"/>
            <a:ext cx="300411" cy="305053"/>
          </a:xfrm>
          <a:prstGeom prst="rect">
            <a:avLst/>
          </a:prstGeom>
        </p:spPr>
        <p:txBody>
          <a:bodyPr wrap="square" lIns="0" tIns="0" rIns="0" bIns="0" rtlCol="0">
            <a:noAutofit/>
          </a:bodyPr>
          <a:lstStyle/>
          <a:p>
            <a:pPr marL="12700">
              <a:lnSpc>
                <a:spcPts val="2350"/>
              </a:lnSpc>
              <a:spcBef>
                <a:spcPts val="117"/>
              </a:spcBef>
            </a:pPr>
            <a:r>
              <a:rPr sz="2200" spc="0" dirty="0">
                <a:solidFill>
                  <a:srgbClr val="9A6464"/>
                </a:solidFill>
                <a:latin typeface="Arial"/>
                <a:cs typeface="Arial"/>
              </a:rPr>
              <a:t>4.</a:t>
            </a:r>
            <a:endParaRPr sz="2200">
              <a:latin typeface="Arial"/>
              <a:cs typeface="Arial"/>
            </a:endParaRPr>
          </a:p>
        </p:txBody>
      </p:sp>
      <p:sp>
        <p:nvSpPr>
          <p:cNvPr id="5" name="object 5"/>
          <p:cNvSpPr txBox="1"/>
          <p:nvPr/>
        </p:nvSpPr>
        <p:spPr>
          <a:xfrm>
            <a:off x="1413002" y="5608782"/>
            <a:ext cx="2713400"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stack yang hampa /</a:t>
            </a:r>
            <a:endParaRPr sz="2400">
              <a:latin typeface="Arial"/>
              <a:cs typeface="Arial"/>
            </a:endParaRPr>
          </a:p>
        </p:txBody>
      </p:sp>
      <p:sp>
        <p:nvSpPr>
          <p:cNvPr id="4" name="object 4"/>
          <p:cNvSpPr txBox="1"/>
          <p:nvPr/>
        </p:nvSpPr>
        <p:spPr>
          <a:xfrm>
            <a:off x="4224324" y="5608782"/>
            <a:ext cx="2801061"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kosong. </a:t>
            </a:r>
            <a:r>
              <a:rPr sz="2400" spc="9" dirty="0">
                <a:latin typeface="Arial"/>
                <a:cs typeface="Arial"/>
              </a:rPr>
              <a:t>(</a:t>
            </a:r>
            <a:r>
              <a:rPr sz="2400" i="1" spc="0" dirty="0">
                <a:latin typeface="Arial"/>
                <a:cs typeface="Arial"/>
              </a:rPr>
              <a:t>Underflow)</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381000" y="1410158"/>
            <a:ext cx="8305800" cy="4838240"/>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29" name="object 29"/>
          <p:cNvSpPr/>
          <p:nvPr/>
        </p:nvSpPr>
        <p:spPr>
          <a:xfrm>
            <a:off x="1333500" y="1905000"/>
            <a:ext cx="0" cy="1066800"/>
          </a:xfrm>
          <a:custGeom>
            <a:avLst/>
            <a:gdLst/>
            <a:ahLst/>
            <a:cxnLst/>
            <a:rect l="l" t="t" r="r" b="b"/>
            <a:pathLst>
              <a:path h="1066800">
                <a:moveTo>
                  <a:pt x="0" y="0"/>
                </a:moveTo>
                <a:lnTo>
                  <a:pt x="0" y="1066800"/>
                </a:lnTo>
              </a:path>
            </a:pathLst>
          </a:custGeom>
          <a:ln w="12700">
            <a:solidFill>
              <a:srgbClr val="000000"/>
            </a:solidFill>
          </a:ln>
        </p:spPr>
        <p:txBody>
          <a:bodyPr wrap="square" lIns="0" tIns="0" rIns="0" bIns="0" rtlCol="0">
            <a:noAutofit/>
          </a:bodyPr>
          <a:lstStyle/>
          <a:p>
            <a:endParaRPr/>
          </a:p>
        </p:txBody>
      </p:sp>
      <p:sp>
        <p:nvSpPr>
          <p:cNvPr id="30" name="object 30"/>
          <p:cNvSpPr/>
          <p:nvPr/>
        </p:nvSpPr>
        <p:spPr>
          <a:xfrm>
            <a:off x="1752600" y="1905000"/>
            <a:ext cx="0" cy="1066800"/>
          </a:xfrm>
          <a:custGeom>
            <a:avLst/>
            <a:gdLst/>
            <a:ahLst/>
            <a:cxnLst/>
            <a:rect l="l" t="t" r="r" b="b"/>
            <a:pathLst>
              <a:path h="1066800">
                <a:moveTo>
                  <a:pt x="0" y="0"/>
                </a:moveTo>
                <a:lnTo>
                  <a:pt x="0" y="1066800"/>
                </a:lnTo>
              </a:path>
            </a:pathLst>
          </a:custGeom>
          <a:ln w="28575">
            <a:solidFill>
              <a:srgbClr val="000000"/>
            </a:solidFill>
          </a:ln>
        </p:spPr>
        <p:txBody>
          <a:bodyPr wrap="square" lIns="0" tIns="0" rIns="0" bIns="0" rtlCol="0">
            <a:noAutofit/>
          </a:bodyPr>
          <a:lstStyle/>
          <a:p>
            <a:endParaRPr/>
          </a:p>
        </p:txBody>
      </p:sp>
      <p:sp>
        <p:nvSpPr>
          <p:cNvPr id="31" name="object 31"/>
          <p:cNvSpPr/>
          <p:nvPr/>
        </p:nvSpPr>
        <p:spPr>
          <a:xfrm>
            <a:off x="1333500" y="2971800"/>
            <a:ext cx="419100" cy="0"/>
          </a:xfrm>
          <a:custGeom>
            <a:avLst/>
            <a:gdLst/>
            <a:ahLst/>
            <a:cxnLst/>
            <a:rect l="l" t="t" r="r" b="b"/>
            <a:pathLst>
              <a:path w="419100">
                <a:moveTo>
                  <a:pt x="0" y="0"/>
                </a:moveTo>
                <a:lnTo>
                  <a:pt x="419100" y="0"/>
                </a:lnTo>
              </a:path>
            </a:pathLst>
          </a:custGeom>
          <a:ln w="28575">
            <a:solidFill>
              <a:srgbClr val="000000"/>
            </a:solidFill>
          </a:ln>
        </p:spPr>
        <p:txBody>
          <a:bodyPr wrap="square" lIns="0" tIns="0" rIns="0" bIns="0" rtlCol="0">
            <a:noAutofit/>
          </a:bodyPr>
          <a:lstStyle/>
          <a:p>
            <a:endParaRPr/>
          </a:p>
        </p:txBody>
      </p:sp>
      <p:sp>
        <p:nvSpPr>
          <p:cNvPr id="32" name="object 32"/>
          <p:cNvSpPr/>
          <p:nvPr/>
        </p:nvSpPr>
        <p:spPr>
          <a:xfrm>
            <a:off x="5334000" y="1905000"/>
            <a:ext cx="0" cy="675894"/>
          </a:xfrm>
          <a:custGeom>
            <a:avLst/>
            <a:gdLst/>
            <a:ahLst/>
            <a:cxnLst/>
            <a:rect l="l" t="t" r="r" b="b"/>
            <a:pathLst>
              <a:path h="675894">
                <a:moveTo>
                  <a:pt x="0" y="0"/>
                </a:moveTo>
                <a:lnTo>
                  <a:pt x="0" y="675894"/>
                </a:lnTo>
              </a:path>
            </a:pathLst>
          </a:custGeom>
          <a:ln w="12700">
            <a:solidFill>
              <a:srgbClr val="000000"/>
            </a:solidFill>
          </a:ln>
        </p:spPr>
        <p:txBody>
          <a:bodyPr wrap="square" lIns="0" tIns="0" rIns="0" bIns="0" rtlCol="0">
            <a:noAutofit/>
          </a:bodyPr>
          <a:lstStyle/>
          <a:p>
            <a:endParaRPr/>
          </a:p>
        </p:txBody>
      </p:sp>
      <p:sp>
        <p:nvSpPr>
          <p:cNvPr id="33" name="object 33"/>
          <p:cNvSpPr/>
          <p:nvPr/>
        </p:nvSpPr>
        <p:spPr>
          <a:xfrm>
            <a:off x="5791200" y="1905000"/>
            <a:ext cx="0" cy="675894"/>
          </a:xfrm>
          <a:custGeom>
            <a:avLst/>
            <a:gdLst/>
            <a:ahLst/>
            <a:cxnLst/>
            <a:rect l="l" t="t" r="r" b="b"/>
            <a:pathLst>
              <a:path h="675894">
                <a:moveTo>
                  <a:pt x="0" y="0"/>
                </a:moveTo>
                <a:lnTo>
                  <a:pt x="0" y="675894"/>
                </a:lnTo>
              </a:path>
            </a:pathLst>
          </a:custGeom>
          <a:ln w="28575">
            <a:solidFill>
              <a:srgbClr val="000000"/>
            </a:solidFill>
          </a:ln>
        </p:spPr>
        <p:txBody>
          <a:bodyPr wrap="square" lIns="0" tIns="0" rIns="0" bIns="0" rtlCol="0">
            <a:noAutofit/>
          </a:bodyPr>
          <a:lstStyle/>
          <a:p>
            <a:endParaRPr/>
          </a:p>
        </p:txBody>
      </p:sp>
      <p:sp>
        <p:nvSpPr>
          <p:cNvPr id="34" name="object 34"/>
          <p:cNvSpPr/>
          <p:nvPr/>
        </p:nvSpPr>
        <p:spPr>
          <a:xfrm>
            <a:off x="5334000" y="3200400"/>
            <a:ext cx="457200" cy="0"/>
          </a:xfrm>
          <a:custGeom>
            <a:avLst/>
            <a:gdLst/>
            <a:ahLst/>
            <a:cxnLst/>
            <a:rect l="l" t="t" r="r" b="b"/>
            <a:pathLst>
              <a:path w="457200">
                <a:moveTo>
                  <a:pt x="0" y="0"/>
                </a:moveTo>
                <a:lnTo>
                  <a:pt x="457200" y="0"/>
                </a:lnTo>
              </a:path>
            </a:pathLst>
          </a:custGeom>
          <a:ln w="28575">
            <a:solidFill>
              <a:srgbClr val="000000"/>
            </a:solidFill>
          </a:ln>
        </p:spPr>
        <p:txBody>
          <a:bodyPr wrap="square" lIns="0" tIns="0" rIns="0" bIns="0" rtlCol="0">
            <a:noAutofit/>
          </a:bodyPr>
          <a:lstStyle/>
          <a:p>
            <a:endParaRPr/>
          </a:p>
        </p:txBody>
      </p:sp>
      <p:sp>
        <p:nvSpPr>
          <p:cNvPr id="35" name="object 35"/>
          <p:cNvSpPr/>
          <p:nvPr/>
        </p:nvSpPr>
        <p:spPr>
          <a:xfrm>
            <a:off x="5334000" y="2580894"/>
            <a:ext cx="457200" cy="0"/>
          </a:xfrm>
          <a:custGeom>
            <a:avLst/>
            <a:gdLst/>
            <a:ahLst/>
            <a:cxnLst/>
            <a:rect l="l" t="t" r="r" b="b"/>
            <a:pathLst>
              <a:path w="457200">
                <a:moveTo>
                  <a:pt x="0" y="0"/>
                </a:moveTo>
                <a:lnTo>
                  <a:pt x="457200" y="0"/>
                </a:lnTo>
              </a:path>
            </a:pathLst>
          </a:custGeom>
          <a:ln w="12700">
            <a:solidFill>
              <a:srgbClr val="000000"/>
            </a:solidFill>
          </a:ln>
        </p:spPr>
        <p:txBody>
          <a:bodyPr wrap="square" lIns="0" tIns="0" rIns="0" bIns="0" rtlCol="0">
            <a:noAutofit/>
          </a:bodyPr>
          <a:lstStyle/>
          <a:p>
            <a:endParaRPr/>
          </a:p>
        </p:txBody>
      </p:sp>
      <p:sp>
        <p:nvSpPr>
          <p:cNvPr id="36" name="object 36"/>
          <p:cNvSpPr/>
          <p:nvPr/>
        </p:nvSpPr>
        <p:spPr>
          <a:xfrm>
            <a:off x="5334000" y="2580894"/>
            <a:ext cx="0" cy="619506"/>
          </a:xfrm>
          <a:custGeom>
            <a:avLst/>
            <a:gdLst/>
            <a:ahLst/>
            <a:cxnLst/>
            <a:rect l="l" t="t" r="r" b="b"/>
            <a:pathLst>
              <a:path h="619506">
                <a:moveTo>
                  <a:pt x="0" y="0"/>
                </a:moveTo>
                <a:lnTo>
                  <a:pt x="0" y="619506"/>
                </a:lnTo>
              </a:path>
            </a:pathLst>
          </a:custGeom>
          <a:ln w="12700">
            <a:solidFill>
              <a:srgbClr val="000000"/>
            </a:solidFill>
          </a:ln>
        </p:spPr>
        <p:txBody>
          <a:bodyPr wrap="square" lIns="0" tIns="0" rIns="0" bIns="0" rtlCol="0">
            <a:noAutofit/>
          </a:bodyPr>
          <a:lstStyle/>
          <a:p>
            <a:endParaRPr/>
          </a:p>
        </p:txBody>
      </p:sp>
      <p:sp>
        <p:nvSpPr>
          <p:cNvPr id="37" name="object 37"/>
          <p:cNvSpPr/>
          <p:nvPr/>
        </p:nvSpPr>
        <p:spPr>
          <a:xfrm>
            <a:off x="5791200" y="2580894"/>
            <a:ext cx="0" cy="619506"/>
          </a:xfrm>
          <a:custGeom>
            <a:avLst/>
            <a:gdLst/>
            <a:ahLst/>
            <a:cxnLst/>
            <a:rect l="l" t="t" r="r" b="b"/>
            <a:pathLst>
              <a:path h="619506">
                <a:moveTo>
                  <a:pt x="0" y="0"/>
                </a:moveTo>
                <a:lnTo>
                  <a:pt x="0" y="619506"/>
                </a:lnTo>
              </a:path>
            </a:pathLst>
          </a:custGeom>
          <a:ln w="28575">
            <a:solidFill>
              <a:srgbClr val="000000"/>
            </a:solidFill>
          </a:ln>
        </p:spPr>
        <p:txBody>
          <a:bodyPr wrap="square" lIns="0" tIns="0" rIns="0" bIns="0" rtlCol="0">
            <a:noAutofit/>
          </a:bodyPr>
          <a:lstStyle/>
          <a:p>
            <a:endParaRPr/>
          </a:p>
        </p:txBody>
      </p:sp>
      <p:sp>
        <p:nvSpPr>
          <p:cNvPr id="38" name="object 38"/>
          <p:cNvSpPr/>
          <p:nvPr/>
        </p:nvSpPr>
        <p:spPr>
          <a:xfrm>
            <a:off x="1333500" y="3886200"/>
            <a:ext cx="0" cy="646176"/>
          </a:xfrm>
          <a:custGeom>
            <a:avLst/>
            <a:gdLst/>
            <a:ahLst/>
            <a:cxnLst/>
            <a:rect l="l" t="t" r="r" b="b"/>
            <a:pathLst>
              <a:path h="646176">
                <a:moveTo>
                  <a:pt x="0" y="0"/>
                </a:moveTo>
                <a:lnTo>
                  <a:pt x="0" y="646176"/>
                </a:lnTo>
              </a:path>
            </a:pathLst>
          </a:custGeom>
          <a:ln w="12700">
            <a:solidFill>
              <a:srgbClr val="000000"/>
            </a:solidFill>
          </a:ln>
        </p:spPr>
        <p:txBody>
          <a:bodyPr wrap="square" lIns="0" tIns="0" rIns="0" bIns="0" rtlCol="0">
            <a:noAutofit/>
          </a:bodyPr>
          <a:lstStyle/>
          <a:p>
            <a:endParaRPr/>
          </a:p>
        </p:txBody>
      </p:sp>
      <p:sp>
        <p:nvSpPr>
          <p:cNvPr id="39" name="object 39"/>
          <p:cNvSpPr/>
          <p:nvPr/>
        </p:nvSpPr>
        <p:spPr>
          <a:xfrm>
            <a:off x="1828800" y="3886200"/>
            <a:ext cx="0" cy="646176"/>
          </a:xfrm>
          <a:custGeom>
            <a:avLst/>
            <a:gdLst/>
            <a:ahLst/>
            <a:cxnLst/>
            <a:rect l="l" t="t" r="r" b="b"/>
            <a:pathLst>
              <a:path h="646176">
                <a:moveTo>
                  <a:pt x="0" y="0"/>
                </a:moveTo>
                <a:lnTo>
                  <a:pt x="0" y="646176"/>
                </a:lnTo>
              </a:path>
            </a:pathLst>
          </a:custGeom>
          <a:ln w="28575">
            <a:solidFill>
              <a:srgbClr val="000000"/>
            </a:solidFill>
          </a:ln>
        </p:spPr>
        <p:txBody>
          <a:bodyPr wrap="square" lIns="0" tIns="0" rIns="0" bIns="0" rtlCol="0">
            <a:noAutofit/>
          </a:bodyPr>
          <a:lstStyle/>
          <a:p>
            <a:endParaRPr/>
          </a:p>
        </p:txBody>
      </p:sp>
      <p:sp>
        <p:nvSpPr>
          <p:cNvPr id="40" name="object 40"/>
          <p:cNvSpPr/>
          <p:nvPr/>
        </p:nvSpPr>
        <p:spPr>
          <a:xfrm>
            <a:off x="1333500" y="5105400"/>
            <a:ext cx="495300" cy="0"/>
          </a:xfrm>
          <a:custGeom>
            <a:avLst/>
            <a:gdLst/>
            <a:ahLst/>
            <a:cxnLst/>
            <a:rect l="l" t="t" r="r" b="b"/>
            <a:pathLst>
              <a:path w="495300">
                <a:moveTo>
                  <a:pt x="0" y="0"/>
                </a:moveTo>
                <a:lnTo>
                  <a:pt x="495300" y="0"/>
                </a:lnTo>
              </a:path>
            </a:pathLst>
          </a:custGeom>
          <a:ln w="28575">
            <a:solidFill>
              <a:srgbClr val="000000"/>
            </a:solidFill>
          </a:ln>
        </p:spPr>
        <p:txBody>
          <a:bodyPr wrap="square" lIns="0" tIns="0" rIns="0" bIns="0" rtlCol="0">
            <a:noAutofit/>
          </a:bodyPr>
          <a:lstStyle/>
          <a:p>
            <a:endParaRPr/>
          </a:p>
        </p:txBody>
      </p:sp>
      <p:sp>
        <p:nvSpPr>
          <p:cNvPr id="41" name="object 41"/>
          <p:cNvSpPr/>
          <p:nvPr/>
        </p:nvSpPr>
        <p:spPr>
          <a:xfrm>
            <a:off x="1333500" y="4532376"/>
            <a:ext cx="495300" cy="0"/>
          </a:xfrm>
          <a:custGeom>
            <a:avLst/>
            <a:gdLst/>
            <a:ahLst/>
            <a:cxnLst/>
            <a:rect l="l" t="t" r="r" b="b"/>
            <a:pathLst>
              <a:path w="495300">
                <a:moveTo>
                  <a:pt x="0" y="0"/>
                </a:moveTo>
                <a:lnTo>
                  <a:pt x="495300" y="0"/>
                </a:lnTo>
              </a:path>
            </a:pathLst>
          </a:custGeom>
          <a:ln w="12700">
            <a:solidFill>
              <a:srgbClr val="000000"/>
            </a:solidFill>
          </a:ln>
        </p:spPr>
        <p:txBody>
          <a:bodyPr wrap="square" lIns="0" tIns="0" rIns="0" bIns="0" rtlCol="0">
            <a:noAutofit/>
          </a:bodyPr>
          <a:lstStyle/>
          <a:p>
            <a:endParaRPr/>
          </a:p>
        </p:txBody>
      </p:sp>
      <p:sp>
        <p:nvSpPr>
          <p:cNvPr id="42" name="object 42"/>
          <p:cNvSpPr/>
          <p:nvPr/>
        </p:nvSpPr>
        <p:spPr>
          <a:xfrm>
            <a:off x="1333500" y="4532376"/>
            <a:ext cx="0" cy="573024"/>
          </a:xfrm>
          <a:custGeom>
            <a:avLst/>
            <a:gdLst/>
            <a:ahLst/>
            <a:cxnLst/>
            <a:rect l="l" t="t" r="r" b="b"/>
            <a:pathLst>
              <a:path h="573024">
                <a:moveTo>
                  <a:pt x="0" y="0"/>
                </a:moveTo>
                <a:lnTo>
                  <a:pt x="0" y="573024"/>
                </a:lnTo>
              </a:path>
            </a:pathLst>
          </a:custGeom>
          <a:ln w="12700">
            <a:solidFill>
              <a:srgbClr val="000000"/>
            </a:solidFill>
          </a:ln>
        </p:spPr>
        <p:txBody>
          <a:bodyPr wrap="square" lIns="0" tIns="0" rIns="0" bIns="0" rtlCol="0">
            <a:noAutofit/>
          </a:bodyPr>
          <a:lstStyle/>
          <a:p>
            <a:endParaRPr/>
          </a:p>
        </p:txBody>
      </p:sp>
      <p:sp>
        <p:nvSpPr>
          <p:cNvPr id="43" name="object 43"/>
          <p:cNvSpPr/>
          <p:nvPr/>
        </p:nvSpPr>
        <p:spPr>
          <a:xfrm>
            <a:off x="1828800" y="4532376"/>
            <a:ext cx="0" cy="573024"/>
          </a:xfrm>
          <a:custGeom>
            <a:avLst/>
            <a:gdLst/>
            <a:ahLst/>
            <a:cxnLst/>
            <a:rect l="l" t="t" r="r" b="b"/>
            <a:pathLst>
              <a:path h="573024">
                <a:moveTo>
                  <a:pt x="0" y="0"/>
                </a:moveTo>
                <a:lnTo>
                  <a:pt x="0" y="573024"/>
                </a:lnTo>
              </a:path>
            </a:pathLst>
          </a:custGeom>
          <a:ln w="28575">
            <a:solidFill>
              <a:srgbClr val="000000"/>
            </a:solidFill>
          </a:ln>
        </p:spPr>
        <p:txBody>
          <a:bodyPr wrap="square" lIns="0" tIns="0" rIns="0" bIns="0" rtlCol="0">
            <a:noAutofit/>
          </a:bodyPr>
          <a:lstStyle/>
          <a:p>
            <a:endParaRPr/>
          </a:p>
        </p:txBody>
      </p:sp>
      <p:sp>
        <p:nvSpPr>
          <p:cNvPr id="44" name="object 44"/>
          <p:cNvSpPr/>
          <p:nvPr/>
        </p:nvSpPr>
        <p:spPr>
          <a:xfrm>
            <a:off x="4191000" y="1219200"/>
            <a:ext cx="0" cy="5029200"/>
          </a:xfrm>
          <a:custGeom>
            <a:avLst/>
            <a:gdLst/>
            <a:ahLst/>
            <a:cxnLst/>
            <a:rect l="l" t="t" r="r" b="b"/>
            <a:pathLst>
              <a:path h="5029200">
                <a:moveTo>
                  <a:pt x="0" y="0"/>
                </a:moveTo>
                <a:lnTo>
                  <a:pt x="0" y="5029200"/>
                </a:lnTo>
              </a:path>
            </a:pathLst>
          </a:custGeom>
          <a:ln w="38100">
            <a:solidFill>
              <a:srgbClr val="659898"/>
            </a:solidFill>
          </a:ln>
        </p:spPr>
        <p:txBody>
          <a:bodyPr wrap="square" lIns="0" tIns="0" rIns="0" bIns="0" rtlCol="0">
            <a:noAutofit/>
          </a:bodyPr>
          <a:lstStyle/>
          <a:p>
            <a:endParaRPr/>
          </a:p>
        </p:txBody>
      </p:sp>
      <p:sp>
        <p:nvSpPr>
          <p:cNvPr id="45" name="object 45"/>
          <p:cNvSpPr/>
          <p:nvPr/>
        </p:nvSpPr>
        <p:spPr>
          <a:xfrm>
            <a:off x="5334000" y="3962400"/>
            <a:ext cx="0" cy="685800"/>
          </a:xfrm>
          <a:custGeom>
            <a:avLst/>
            <a:gdLst/>
            <a:ahLst/>
            <a:cxnLst/>
            <a:rect l="l" t="t" r="r" b="b"/>
            <a:pathLst>
              <a:path h="685800">
                <a:moveTo>
                  <a:pt x="0" y="0"/>
                </a:moveTo>
                <a:lnTo>
                  <a:pt x="0" y="685800"/>
                </a:lnTo>
              </a:path>
            </a:pathLst>
          </a:custGeom>
          <a:ln w="12700">
            <a:solidFill>
              <a:srgbClr val="000000"/>
            </a:solidFill>
          </a:ln>
        </p:spPr>
        <p:txBody>
          <a:bodyPr wrap="square" lIns="0" tIns="0" rIns="0" bIns="0" rtlCol="0">
            <a:noAutofit/>
          </a:bodyPr>
          <a:lstStyle/>
          <a:p>
            <a:endParaRPr/>
          </a:p>
        </p:txBody>
      </p:sp>
      <p:sp>
        <p:nvSpPr>
          <p:cNvPr id="46" name="object 46"/>
          <p:cNvSpPr/>
          <p:nvPr/>
        </p:nvSpPr>
        <p:spPr>
          <a:xfrm>
            <a:off x="5791200" y="3962399"/>
            <a:ext cx="0" cy="685800"/>
          </a:xfrm>
          <a:custGeom>
            <a:avLst/>
            <a:gdLst/>
            <a:ahLst/>
            <a:cxnLst/>
            <a:rect l="l" t="t" r="r" b="b"/>
            <a:pathLst>
              <a:path h="685800">
                <a:moveTo>
                  <a:pt x="0" y="0"/>
                </a:moveTo>
                <a:lnTo>
                  <a:pt x="0" y="685800"/>
                </a:lnTo>
              </a:path>
            </a:pathLst>
          </a:custGeom>
          <a:ln w="28575">
            <a:solidFill>
              <a:srgbClr val="000000"/>
            </a:solidFill>
          </a:ln>
        </p:spPr>
        <p:txBody>
          <a:bodyPr wrap="square" lIns="0" tIns="0" rIns="0" bIns="0" rtlCol="0">
            <a:noAutofit/>
          </a:bodyPr>
          <a:lstStyle/>
          <a:p>
            <a:endParaRPr/>
          </a:p>
        </p:txBody>
      </p:sp>
      <p:sp>
        <p:nvSpPr>
          <p:cNvPr id="47" name="object 47"/>
          <p:cNvSpPr/>
          <p:nvPr/>
        </p:nvSpPr>
        <p:spPr>
          <a:xfrm>
            <a:off x="5334000" y="5257800"/>
            <a:ext cx="457200" cy="0"/>
          </a:xfrm>
          <a:custGeom>
            <a:avLst/>
            <a:gdLst/>
            <a:ahLst/>
            <a:cxnLst/>
            <a:rect l="l" t="t" r="r" b="b"/>
            <a:pathLst>
              <a:path w="457200">
                <a:moveTo>
                  <a:pt x="0" y="0"/>
                </a:moveTo>
                <a:lnTo>
                  <a:pt x="457200" y="0"/>
                </a:lnTo>
              </a:path>
            </a:pathLst>
          </a:custGeom>
          <a:ln w="28575">
            <a:solidFill>
              <a:srgbClr val="000000"/>
            </a:solidFill>
          </a:ln>
        </p:spPr>
        <p:txBody>
          <a:bodyPr wrap="square" lIns="0" tIns="0" rIns="0" bIns="0" rtlCol="0">
            <a:noAutofit/>
          </a:bodyPr>
          <a:lstStyle/>
          <a:p>
            <a:endParaRPr/>
          </a:p>
        </p:txBody>
      </p:sp>
      <p:sp>
        <p:nvSpPr>
          <p:cNvPr id="48" name="object 48"/>
          <p:cNvSpPr/>
          <p:nvPr/>
        </p:nvSpPr>
        <p:spPr>
          <a:xfrm>
            <a:off x="5334000" y="4648200"/>
            <a:ext cx="457200" cy="0"/>
          </a:xfrm>
          <a:custGeom>
            <a:avLst/>
            <a:gdLst/>
            <a:ahLst/>
            <a:cxnLst/>
            <a:rect l="l" t="t" r="r" b="b"/>
            <a:pathLst>
              <a:path w="457200">
                <a:moveTo>
                  <a:pt x="0" y="0"/>
                </a:moveTo>
                <a:lnTo>
                  <a:pt x="457200" y="0"/>
                </a:lnTo>
              </a:path>
            </a:pathLst>
          </a:custGeom>
          <a:ln w="12700">
            <a:solidFill>
              <a:srgbClr val="000000"/>
            </a:solidFill>
          </a:ln>
        </p:spPr>
        <p:txBody>
          <a:bodyPr wrap="square" lIns="0" tIns="0" rIns="0" bIns="0" rtlCol="0">
            <a:noAutofit/>
          </a:bodyPr>
          <a:lstStyle/>
          <a:p>
            <a:endParaRPr/>
          </a:p>
        </p:txBody>
      </p:sp>
      <p:sp>
        <p:nvSpPr>
          <p:cNvPr id="49" name="object 49"/>
          <p:cNvSpPr/>
          <p:nvPr/>
        </p:nvSpPr>
        <p:spPr>
          <a:xfrm>
            <a:off x="5334000" y="4648200"/>
            <a:ext cx="0" cy="609600"/>
          </a:xfrm>
          <a:custGeom>
            <a:avLst/>
            <a:gdLst/>
            <a:ahLst/>
            <a:cxnLst/>
            <a:rect l="l" t="t" r="r" b="b"/>
            <a:pathLst>
              <a:path h="609600">
                <a:moveTo>
                  <a:pt x="0" y="0"/>
                </a:moveTo>
                <a:lnTo>
                  <a:pt x="0" y="609600"/>
                </a:lnTo>
              </a:path>
            </a:pathLst>
          </a:custGeom>
          <a:ln w="12700">
            <a:solidFill>
              <a:srgbClr val="000000"/>
            </a:solidFill>
          </a:ln>
        </p:spPr>
        <p:txBody>
          <a:bodyPr wrap="square" lIns="0" tIns="0" rIns="0" bIns="0" rtlCol="0">
            <a:noAutofit/>
          </a:bodyPr>
          <a:lstStyle/>
          <a:p>
            <a:endParaRPr/>
          </a:p>
        </p:txBody>
      </p:sp>
      <p:sp>
        <p:nvSpPr>
          <p:cNvPr id="50" name="object 50"/>
          <p:cNvSpPr/>
          <p:nvPr/>
        </p:nvSpPr>
        <p:spPr>
          <a:xfrm>
            <a:off x="5791200" y="4648199"/>
            <a:ext cx="0" cy="609600"/>
          </a:xfrm>
          <a:custGeom>
            <a:avLst/>
            <a:gdLst/>
            <a:ahLst/>
            <a:cxnLst/>
            <a:rect l="l" t="t" r="r" b="b"/>
            <a:pathLst>
              <a:path h="609600">
                <a:moveTo>
                  <a:pt x="0" y="0"/>
                </a:moveTo>
                <a:lnTo>
                  <a:pt x="0" y="609600"/>
                </a:lnTo>
              </a:path>
            </a:pathLst>
          </a:custGeom>
          <a:ln w="28575">
            <a:solidFill>
              <a:srgbClr val="000000"/>
            </a:solidFill>
          </a:ln>
        </p:spPr>
        <p:txBody>
          <a:bodyPr wrap="square" lIns="0" tIns="0" rIns="0" bIns="0" rtlCol="0">
            <a:noAutofit/>
          </a:bodyPr>
          <a:lstStyle/>
          <a:p>
            <a:endParaRPr/>
          </a:p>
        </p:txBody>
      </p:sp>
      <p:sp>
        <p:nvSpPr>
          <p:cNvPr id="24" name="object 24"/>
          <p:cNvSpPr txBox="1"/>
          <p:nvPr/>
        </p:nvSpPr>
        <p:spPr>
          <a:xfrm>
            <a:off x="1970024" y="609600"/>
            <a:ext cx="1970176"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Contoh</a:t>
            </a:r>
            <a:endParaRPr sz="4200" dirty="0">
              <a:latin typeface="Arial"/>
              <a:cs typeface="Arial"/>
            </a:endParaRPr>
          </a:p>
        </p:txBody>
      </p:sp>
      <p:sp>
        <p:nvSpPr>
          <p:cNvPr id="23" name="object 23"/>
          <p:cNvSpPr txBox="1"/>
          <p:nvPr/>
        </p:nvSpPr>
        <p:spPr>
          <a:xfrm>
            <a:off x="6556502" y="2139092"/>
            <a:ext cx="1102624"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TOP(S)</a:t>
            </a:r>
            <a:endParaRPr sz="2400">
              <a:latin typeface="Arial"/>
              <a:cs typeface="Arial"/>
            </a:endParaRPr>
          </a:p>
        </p:txBody>
      </p:sp>
      <p:sp>
        <p:nvSpPr>
          <p:cNvPr id="22" name="object 22"/>
          <p:cNvSpPr txBox="1"/>
          <p:nvPr/>
        </p:nvSpPr>
        <p:spPr>
          <a:xfrm>
            <a:off x="7672283" y="2139092"/>
            <a:ext cx="249123"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21" name="object 21"/>
          <p:cNvSpPr txBox="1"/>
          <p:nvPr/>
        </p:nvSpPr>
        <p:spPr>
          <a:xfrm>
            <a:off x="7934319" y="2139092"/>
            <a:ext cx="274421"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K</a:t>
            </a:r>
            <a:endParaRPr sz="2400">
              <a:latin typeface="Arial"/>
              <a:cs typeface="Arial"/>
            </a:endParaRPr>
          </a:p>
        </p:txBody>
      </p:sp>
      <p:sp>
        <p:nvSpPr>
          <p:cNvPr id="20" name="object 20"/>
          <p:cNvSpPr txBox="1"/>
          <p:nvPr/>
        </p:nvSpPr>
        <p:spPr>
          <a:xfrm>
            <a:off x="1970024" y="2467361"/>
            <a:ext cx="596290"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Top</a:t>
            </a:r>
            <a:endParaRPr sz="2400">
              <a:latin typeface="Arial"/>
              <a:cs typeface="Arial"/>
            </a:endParaRPr>
          </a:p>
        </p:txBody>
      </p:sp>
      <p:sp>
        <p:nvSpPr>
          <p:cNvPr id="19" name="object 19"/>
          <p:cNvSpPr txBox="1"/>
          <p:nvPr/>
        </p:nvSpPr>
        <p:spPr>
          <a:xfrm>
            <a:off x="2579837" y="2467361"/>
            <a:ext cx="249123"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18" name="object 18"/>
          <p:cNvSpPr txBox="1"/>
          <p:nvPr/>
        </p:nvSpPr>
        <p:spPr>
          <a:xfrm>
            <a:off x="2842483" y="2467361"/>
            <a:ext cx="240588"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0</a:t>
            </a:r>
            <a:endParaRPr sz="2400">
              <a:latin typeface="Arial"/>
              <a:cs typeface="Arial"/>
            </a:endParaRPr>
          </a:p>
        </p:txBody>
      </p:sp>
      <p:sp>
        <p:nvSpPr>
          <p:cNvPr id="17" name="object 17"/>
          <p:cNvSpPr txBox="1"/>
          <p:nvPr/>
        </p:nvSpPr>
        <p:spPr>
          <a:xfrm>
            <a:off x="8140791" y="2868783"/>
            <a:ext cx="240588"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2</a:t>
            </a:r>
            <a:endParaRPr sz="2400">
              <a:latin typeface="Arial"/>
              <a:cs typeface="Arial"/>
            </a:endParaRPr>
          </a:p>
        </p:txBody>
      </p:sp>
      <p:sp>
        <p:nvSpPr>
          <p:cNvPr id="16" name="object 16"/>
          <p:cNvSpPr txBox="1"/>
          <p:nvPr/>
        </p:nvSpPr>
        <p:spPr>
          <a:xfrm>
            <a:off x="6556502" y="4120292"/>
            <a:ext cx="1113048" cy="695045"/>
          </a:xfrm>
          <a:prstGeom prst="rect">
            <a:avLst/>
          </a:prstGeom>
        </p:spPr>
        <p:txBody>
          <a:bodyPr wrap="square" lIns="0" tIns="0" rIns="0" bIns="0" rtlCol="0">
            <a:noAutofit/>
          </a:bodyPr>
          <a:lstStyle/>
          <a:p>
            <a:pPr marL="12700" marR="10424">
              <a:lnSpc>
                <a:spcPts val="2555"/>
              </a:lnSpc>
              <a:spcBef>
                <a:spcPts val="127"/>
              </a:spcBef>
            </a:pPr>
            <a:r>
              <a:rPr sz="2400" spc="0" dirty="0">
                <a:latin typeface="Arial"/>
                <a:cs typeface="Arial"/>
              </a:rPr>
              <a:t>TOP(S)</a:t>
            </a:r>
            <a:endParaRPr sz="2400">
              <a:latin typeface="Arial"/>
              <a:cs typeface="Arial"/>
            </a:endParaRPr>
          </a:p>
          <a:p>
            <a:pPr marL="12700">
              <a:lnSpc>
                <a:spcPct val="95825"/>
              </a:lnSpc>
            </a:pPr>
            <a:r>
              <a:rPr sz="2400" spc="0" dirty="0">
                <a:latin typeface="Arial"/>
                <a:cs typeface="Arial"/>
              </a:rPr>
              <a:t>Top = 1</a:t>
            </a:r>
            <a:endParaRPr sz="2400">
              <a:latin typeface="Arial"/>
              <a:cs typeface="Arial"/>
            </a:endParaRPr>
          </a:p>
        </p:txBody>
      </p:sp>
      <p:sp>
        <p:nvSpPr>
          <p:cNvPr id="15" name="object 15"/>
          <p:cNvSpPr txBox="1"/>
          <p:nvPr/>
        </p:nvSpPr>
        <p:spPr>
          <a:xfrm>
            <a:off x="7672283" y="4120292"/>
            <a:ext cx="249123"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t>
            </a:r>
            <a:endParaRPr sz="2400">
              <a:latin typeface="Arial"/>
              <a:cs typeface="Arial"/>
            </a:endParaRPr>
          </a:p>
        </p:txBody>
      </p:sp>
      <p:sp>
        <p:nvSpPr>
          <p:cNvPr id="14" name="object 14"/>
          <p:cNvSpPr txBox="1"/>
          <p:nvPr/>
        </p:nvSpPr>
        <p:spPr>
          <a:xfrm>
            <a:off x="7934319" y="4120292"/>
            <a:ext cx="274421"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A</a:t>
            </a:r>
            <a:endParaRPr sz="2400">
              <a:latin typeface="Arial"/>
              <a:cs typeface="Arial"/>
            </a:endParaRPr>
          </a:p>
        </p:txBody>
      </p:sp>
      <p:sp>
        <p:nvSpPr>
          <p:cNvPr id="13" name="object 13"/>
          <p:cNvSpPr txBox="1"/>
          <p:nvPr/>
        </p:nvSpPr>
        <p:spPr>
          <a:xfrm>
            <a:off x="8140791" y="4849983"/>
            <a:ext cx="240588"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1</a:t>
            </a:r>
            <a:endParaRPr sz="2400">
              <a:latin typeface="Arial"/>
              <a:cs typeface="Arial"/>
            </a:endParaRPr>
          </a:p>
        </p:txBody>
      </p:sp>
      <p:sp>
        <p:nvSpPr>
          <p:cNvPr id="10" name="object 10"/>
          <p:cNvSpPr txBox="1"/>
          <p:nvPr/>
        </p:nvSpPr>
        <p:spPr>
          <a:xfrm>
            <a:off x="5334000" y="3962399"/>
            <a:ext cx="457200" cy="685800"/>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5334000" y="4648200"/>
            <a:ext cx="457200" cy="6096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333500" y="3886200"/>
            <a:ext cx="495300" cy="646176"/>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1333500" y="4532376"/>
            <a:ext cx="495300" cy="573023"/>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1333500" y="1905000"/>
            <a:ext cx="419100" cy="10668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334000" y="1905000"/>
            <a:ext cx="457200" cy="675894"/>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334000" y="2580894"/>
            <a:ext cx="457200" cy="619505"/>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0" y="1219200"/>
            <a:ext cx="4191000" cy="5029200"/>
          </a:xfrm>
          <a:prstGeom prst="rect">
            <a:avLst/>
          </a:prstGeom>
        </p:spPr>
        <p:txBody>
          <a:bodyPr wrap="square" lIns="0" tIns="0" rIns="0" bIns="0" rtlCol="0">
            <a:noAutofit/>
          </a:bodyPr>
          <a:lstStyle/>
          <a:p>
            <a:pPr>
              <a:lnSpc>
                <a:spcPts val="900"/>
              </a:lnSpc>
              <a:spcBef>
                <a:spcPts val="48"/>
              </a:spcBef>
            </a:pPr>
            <a:endParaRPr sz="900" dirty="0"/>
          </a:p>
          <a:p>
            <a:pPr marL="610819">
              <a:lnSpc>
                <a:spcPct val="95825"/>
              </a:lnSpc>
              <a:spcBef>
                <a:spcPts val="1000"/>
              </a:spcBef>
            </a:pPr>
            <a:r>
              <a:rPr sz="2400" spc="0" dirty="0">
                <a:latin typeface="Arial"/>
                <a:cs typeface="Arial"/>
              </a:rPr>
              <a:t>CREATE(S)</a:t>
            </a:r>
            <a:r>
              <a:rPr lang="en-US" sz="2400" spc="0" dirty="0">
                <a:latin typeface="Arial"/>
                <a:cs typeface="Arial"/>
              </a:rPr>
              <a:t>, Max(S)=4</a:t>
            </a:r>
            <a:endParaRPr sz="2400" dirty="0">
              <a:latin typeface="Arial"/>
              <a:cs typeface="Arial"/>
            </a:endParaRPr>
          </a:p>
          <a:p>
            <a:pPr marL="1997049" marR="350931" indent="-1371447">
              <a:lnSpc>
                <a:spcPts val="3087"/>
              </a:lnSpc>
              <a:spcBef>
                <a:spcPts val="2040"/>
              </a:spcBef>
              <a:tabLst>
                <a:tab pos="1981200" algn="l"/>
              </a:tabLst>
            </a:pPr>
            <a:r>
              <a:rPr sz="5400" spc="0" baseline="-33014" dirty="0">
                <a:latin typeface="Arial"/>
                <a:cs typeface="Arial"/>
              </a:rPr>
              <a:t>S	</a:t>
            </a:r>
            <a:r>
              <a:rPr sz="2400" spc="0" dirty="0">
                <a:latin typeface="Arial"/>
                <a:cs typeface="Arial"/>
              </a:rPr>
              <a:t>TOP(S) = ~ </a:t>
            </a:r>
            <a:endParaRPr sz="2400" dirty="0">
              <a:latin typeface="Arial"/>
              <a:cs typeface="Arial"/>
            </a:endParaRPr>
          </a:p>
          <a:p>
            <a:pPr marL="1997049" marR="350931">
              <a:lnSpc>
                <a:spcPts val="2759"/>
              </a:lnSpc>
              <a:spcBef>
                <a:spcPts val="2681"/>
              </a:spcBef>
              <a:tabLst>
                <a:tab pos="1981200" algn="l"/>
              </a:tabLst>
            </a:pPr>
            <a:r>
              <a:rPr sz="2400" spc="0" dirty="0">
                <a:latin typeface="Arial"/>
                <a:cs typeface="Arial"/>
              </a:rPr>
              <a:t>NOEL(S) = 0</a:t>
            </a:r>
            <a:endParaRPr sz="2400" dirty="0">
              <a:latin typeface="Arial"/>
              <a:cs typeface="Arial"/>
            </a:endParaRPr>
          </a:p>
          <a:p>
            <a:pPr marL="610819">
              <a:lnSpc>
                <a:spcPct val="95825"/>
              </a:lnSpc>
              <a:spcBef>
                <a:spcPts val="2361"/>
              </a:spcBef>
            </a:pPr>
            <a:r>
              <a:rPr sz="2400" spc="0" dirty="0">
                <a:latin typeface="Arial"/>
                <a:cs typeface="Arial"/>
              </a:rPr>
              <a:t>PUSH(S,’A’)</a:t>
            </a:r>
            <a:endParaRPr sz="2400" dirty="0">
              <a:latin typeface="Arial"/>
              <a:cs typeface="Arial"/>
            </a:endParaRPr>
          </a:p>
          <a:p>
            <a:pPr marL="2058619" marR="498687">
              <a:lnSpc>
                <a:spcPct val="99754"/>
              </a:lnSpc>
              <a:spcBef>
                <a:spcPts val="1440"/>
              </a:spcBef>
            </a:pPr>
            <a:r>
              <a:rPr sz="2400" spc="0" dirty="0">
                <a:latin typeface="Arial"/>
                <a:cs typeface="Arial"/>
              </a:rPr>
              <a:t>TOP(S) = A Top = 1</a:t>
            </a:r>
            <a:endParaRPr sz="2400" dirty="0">
              <a:latin typeface="Arial"/>
              <a:cs typeface="Arial"/>
            </a:endParaRPr>
          </a:p>
          <a:p>
            <a:pPr marL="930402">
              <a:lnSpc>
                <a:spcPts val="2705"/>
              </a:lnSpc>
              <a:spcBef>
                <a:spcPts val="135"/>
              </a:spcBef>
            </a:pPr>
            <a:r>
              <a:rPr sz="4200" spc="0" baseline="10352" dirty="0">
                <a:latin typeface="Arial"/>
                <a:cs typeface="Arial"/>
              </a:rPr>
              <a:t>1  </a:t>
            </a:r>
            <a:r>
              <a:rPr sz="4200" spc="14" baseline="10352" dirty="0">
                <a:latin typeface="Arial"/>
                <a:cs typeface="Arial"/>
              </a:rPr>
              <a:t> </a:t>
            </a:r>
            <a:r>
              <a:rPr sz="4200" spc="0" baseline="10352" dirty="0">
                <a:latin typeface="Arial"/>
                <a:cs typeface="Arial"/>
              </a:rPr>
              <a:t>A   </a:t>
            </a:r>
            <a:r>
              <a:rPr sz="4200" spc="125" baseline="10352" dirty="0">
                <a:latin typeface="Arial"/>
                <a:cs typeface="Arial"/>
              </a:rPr>
              <a:t> </a:t>
            </a:r>
            <a:r>
              <a:rPr sz="3600" spc="0" baseline="-1207" dirty="0">
                <a:latin typeface="Arial"/>
                <a:cs typeface="Arial"/>
              </a:rPr>
              <a:t>NOEL(S) = 1</a:t>
            </a:r>
            <a:endParaRPr sz="2400" dirty="0">
              <a:latin typeface="Arial"/>
              <a:cs typeface="Arial"/>
            </a:endParaRPr>
          </a:p>
        </p:txBody>
      </p:sp>
      <p:sp>
        <p:nvSpPr>
          <p:cNvPr id="2" name="object 2"/>
          <p:cNvSpPr txBox="1"/>
          <p:nvPr/>
        </p:nvSpPr>
        <p:spPr>
          <a:xfrm>
            <a:off x="4191000" y="1219200"/>
            <a:ext cx="3965398" cy="5029200"/>
          </a:xfrm>
          <a:prstGeom prst="rect">
            <a:avLst/>
          </a:prstGeom>
        </p:spPr>
        <p:txBody>
          <a:bodyPr wrap="square" lIns="0" tIns="0" rIns="0" bIns="0" rtlCol="0">
            <a:noAutofit/>
          </a:bodyPr>
          <a:lstStyle/>
          <a:p>
            <a:pPr marR="79198">
              <a:lnSpc>
                <a:spcPts val="1000"/>
              </a:lnSpc>
            </a:pPr>
            <a:endParaRPr sz="1000"/>
          </a:p>
          <a:p>
            <a:pPr marL="244601" marR="79198">
              <a:lnSpc>
                <a:spcPct val="95825"/>
              </a:lnSpc>
              <a:spcBef>
                <a:spcPts val="1236"/>
              </a:spcBef>
            </a:pPr>
            <a:r>
              <a:rPr sz="2400" spc="0" dirty="0">
                <a:latin typeface="Arial"/>
                <a:cs typeface="Arial"/>
              </a:rPr>
              <a:t>PUSH(S,’K’)</a:t>
            </a:r>
            <a:endParaRPr sz="2400">
              <a:latin typeface="Arial"/>
              <a:cs typeface="Arial"/>
            </a:endParaRPr>
          </a:p>
          <a:p>
            <a:pPr marL="778001" marR="79198">
              <a:lnSpc>
                <a:spcPct val="95825"/>
              </a:lnSpc>
              <a:spcBef>
                <a:spcPts val="867"/>
              </a:spcBef>
            </a:pPr>
            <a:r>
              <a:rPr sz="2800" spc="0" dirty="0">
                <a:latin typeface="Arial"/>
                <a:cs typeface="Arial"/>
              </a:rPr>
              <a:t>2 </a:t>
            </a:r>
            <a:r>
              <a:rPr sz="2800" spc="490" dirty="0">
                <a:latin typeface="Arial"/>
                <a:cs typeface="Arial"/>
              </a:rPr>
              <a:t> </a:t>
            </a:r>
            <a:r>
              <a:rPr sz="2800" spc="0" dirty="0">
                <a:latin typeface="Arial"/>
                <a:cs typeface="Arial"/>
              </a:rPr>
              <a:t>K</a:t>
            </a:r>
            <a:endParaRPr sz="2800">
              <a:latin typeface="Arial"/>
              <a:cs typeface="Arial"/>
            </a:endParaRPr>
          </a:p>
          <a:p>
            <a:pPr marL="2378202" marR="79198">
              <a:lnSpc>
                <a:spcPts val="2195"/>
              </a:lnSpc>
              <a:spcBef>
                <a:spcPts val="936"/>
              </a:spcBef>
            </a:pPr>
            <a:r>
              <a:rPr sz="3600" spc="0" baseline="-12078" dirty="0">
                <a:latin typeface="Arial"/>
                <a:cs typeface="Arial"/>
              </a:rPr>
              <a:t>Top = 2</a:t>
            </a:r>
            <a:endParaRPr sz="2400">
              <a:latin typeface="Arial"/>
              <a:cs typeface="Arial"/>
            </a:endParaRPr>
          </a:p>
          <a:p>
            <a:pPr marL="778001">
              <a:lnSpc>
                <a:spcPts val="3435"/>
              </a:lnSpc>
              <a:spcBef>
                <a:spcPts val="62"/>
              </a:spcBef>
            </a:pPr>
            <a:r>
              <a:rPr sz="4200" spc="0" baseline="21740" dirty="0">
                <a:latin typeface="Arial"/>
                <a:cs typeface="Arial"/>
              </a:rPr>
              <a:t>1 </a:t>
            </a:r>
            <a:r>
              <a:rPr sz="4200" spc="490" baseline="21740" dirty="0">
                <a:latin typeface="Arial"/>
                <a:cs typeface="Arial"/>
              </a:rPr>
              <a:t> </a:t>
            </a:r>
            <a:r>
              <a:rPr sz="4200" spc="0" baseline="21740" dirty="0">
                <a:latin typeface="Arial"/>
                <a:cs typeface="Arial"/>
              </a:rPr>
              <a:t>A        </a:t>
            </a:r>
            <a:r>
              <a:rPr sz="4200" spc="150" baseline="21740" dirty="0">
                <a:latin typeface="Arial"/>
                <a:cs typeface="Arial"/>
              </a:rPr>
              <a:t> </a:t>
            </a:r>
            <a:r>
              <a:rPr sz="3600" spc="0" baseline="-4831" dirty="0">
                <a:latin typeface="Arial"/>
                <a:cs typeface="Arial"/>
              </a:rPr>
              <a:t>NOEL(S) =</a:t>
            </a:r>
            <a:endParaRPr sz="2400">
              <a:latin typeface="Arial"/>
              <a:cs typeface="Arial"/>
            </a:endParaRPr>
          </a:p>
          <a:p>
            <a:pPr marL="244601" marR="79198">
              <a:lnSpc>
                <a:spcPct val="95825"/>
              </a:lnSpc>
              <a:spcBef>
                <a:spcPts val="1520"/>
              </a:spcBef>
            </a:pPr>
            <a:r>
              <a:rPr sz="2400" spc="0" dirty="0">
                <a:latin typeface="Arial"/>
                <a:cs typeface="Arial"/>
              </a:rPr>
              <a:t>POP(S)</a:t>
            </a:r>
            <a:endParaRPr sz="2400">
              <a:latin typeface="Arial"/>
              <a:cs typeface="Arial"/>
            </a:endParaRPr>
          </a:p>
          <a:p>
            <a:pPr marL="2378202" marR="79198">
              <a:lnSpc>
                <a:spcPct val="95825"/>
              </a:lnSpc>
              <a:spcBef>
                <a:spcPts val="2642"/>
              </a:spcBef>
            </a:pPr>
            <a:r>
              <a:rPr sz="2400" spc="0" dirty="0">
                <a:latin typeface="Arial"/>
                <a:cs typeface="Arial"/>
              </a:rPr>
              <a:t>TOP(S) =</a:t>
            </a:r>
            <a:endParaRPr sz="2400">
              <a:latin typeface="Arial"/>
              <a:cs typeface="Arial"/>
            </a:endParaRPr>
          </a:p>
          <a:p>
            <a:pPr marL="778001" marR="12934">
              <a:lnSpc>
                <a:spcPts val="3660"/>
              </a:lnSpc>
              <a:spcBef>
                <a:spcPts val="2060"/>
              </a:spcBef>
            </a:pPr>
            <a:r>
              <a:rPr sz="4200" spc="0" baseline="11388" dirty="0">
                <a:latin typeface="Arial"/>
                <a:cs typeface="Arial"/>
              </a:rPr>
              <a:t>1 </a:t>
            </a:r>
            <a:r>
              <a:rPr sz="4200" spc="490" baseline="11388" dirty="0">
                <a:latin typeface="Arial"/>
                <a:cs typeface="Arial"/>
              </a:rPr>
              <a:t> </a:t>
            </a:r>
            <a:r>
              <a:rPr sz="4200" spc="0" baseline="11388" dirty="0">
                <a:latin typeface="Arial"/>
                <a:cs typeface="Arial"/>
              </a:rPr>
              <a:t>A        </a:t>
            </a:r>
            <a:r>
              <a:rPr sz="4200" spc="150" baseline="11388" dirty="0">
                <a:latin typeface="Arial"/>
                <a:cs typeface="Arial"/>
              </a:rPr>
              <a:t> </a:t>
            </a:r>
            <a:r>
              <a:rPr sz="2400" spc="0" dirty="0">
                <a:latin typeface="Arial"/>
                <a:cs typeface="Arial"/>
              </a:rPr>
              <a:t>NOEL(S) =</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81000" y="1523999"/>
            <a:ext cx="8305800" cy="4724399"/>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13" name="object 13"/>
          <p:cNvSpPr txBox="1"/>
          <p:nvPr/>
        </p:nvSpPr>
        <p:spPr>
          <a:xfrm>
            <a:off x="2133600" y="817695"/>
            <a:ext cx="2594787"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Algoritma</a:t>
            </a:r>
            <a:endParaRPr sz="4200" dirty="0">
              <a:latin typeface="Arial"/>
              <a:cs typeface="Arial"/>
            </a:endParaRPr>
          </a:p>
        </p:txBody>
      </p:sp>
      <p:sp>
        <p:nvSpPr>
          <p:cNvPr id="12" name="object 12"/>
          <p:cNvSpPr txBox="1"/>
          <p:nvPr/>
        </p:nvSpPr>
        <p:spPr>
          <a:xfrm>
            <a:off x="1298702" y="1656524"/>
            <a:ext cx="4565866" cy="381254"/>
          </a:xfrm>
          <a:prstGeom prst="rect">
            <a:avLst/>
          </a:prstGeom>
        </p:spPr>
        <p:txBody>
          <a:bodyPr wrap="square" lIns="0" tIns="0" rIns="0" bIns="0" rtlCol="0">
            <a:noAutofit/>
          </a:bodyPr>
          <a:lstStyle/>
          <a:p>
            <a:pPr marL="12700">
              <a:lnSpc>
                <a:spcPts val="2965"/>
              </a:lnSpc>
              <a:spcBef>
                <a:spcPts val="148"/>
              </a:spcBef>
            </a:pPr>
            <a:r>
              <a:rPr sz="2800" u="heavy" spc="0" dirty="0">
                <a:latin typeface="Arial"/>
                <a:cs typeface="Arial"/>
              </a:rPr>
              <a:t>Algoritma</a:t>
            </a:r>
            <a:r>
              <a:rPr sz="2800" spc="9" dirty="0">
                <a:latin typeface="Arial"/>
                <a:cs typeface="Arial"/>
              </a:rPr>
              <a:t> </a:t>
            </a:r>
            <a:r>
              <a:rPr sz="2800" spc="0" dirty="0">
                <a:latin typeface="Arial"/>
                <a:cs typeface="Arial"/>
              </a:rPr>
              <a:t>PUSH(Stack,item)</a:t>
            </a:r>
            <a:endParaRPr sz="2800">
              <a:latin typeface="Arial"/>
              <a:cs typeface="Arial"/>
            </a:endParaRPr>
          </a:p>
        </p:txBody>
      </p:sp>
      <p:sp>
        <p:nvSpPr>
          <p:cNvPr id="11" name="object 11"/>
          <p:cNvSpPr txBox="1"/>
          <p:nvPr/>
        </p:nvSpPr>
        <p:spPr>
          <a:xfrm>
            <a:off x="689102" y="1718270"/>
            <a:ext cx="300411" cy="305053"/>
          </a:xfrm>
          <a:prstGeom prst="rect">
            <a:avLst/>
          </a:prstGeom>
        </p:spPr>
        <p:txBody>
          <a:bodyPr wrap="square" lIns="0" tIns="0" rIns="0" bIns="0" rtlCol="0">
            <a:noAutofit/>
          </a:bodyPr>
          <a:lstStyle/>
          <a:p>
            <a:pPr marL="12700">
              <a:lnSpc>
                <a:spcPts val="2350"/>
              </a:lnSpc>
              <a:spcBef>
                <a:spcPts val="117"/>
              </a:spcBef>
            </a:pPr>
            <a:r>
              <a:rPr sz="2200" spc="0" dirty="0">
                <a:solidFill>
                  <a:srgbClr val="9A6464"/>
                </a:solidFill>
                <a:latin typeface="Arial"/>
                <a:cs typeface="Arial"/>
              </a:rPr>
              <a:t>1.</a:t>
            </a:r>
            <a:endParaRPr sz="2200">
              <a:latin typeface="Arial"/>
              <a:cs typeface="Arial"/>
            </a:endParaRPr>
          </a:p>
        </p:txBody>
      </p:sp>
      <p:sp>
        <p:nvSpPr>
          <p:cNvPr id="10" name="object 10"/>
          <p:cNvSpPr txBox="1"/>
          <p:nvPr/>
        </p:nvSpPr>
        <p:spPr>
          <a:xfrm>
            <a:off x="1679702" y="2109374"/>
            <a:ext cx="5406898" cy="1534921"/>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IF MaxStk = Top THEN Overflow</a:t>
            </a:r>
            <a:r>
              <a:rPr lang="en-US" sz="2400" spc="0" dirty="0">
                <a:latin typeface="Arial"/>
                <a:cs typeface="Arial"/>
              </a:rPr>
              <a:t>; Exit</a:t>
            </a:r>
            <a:endParaRPr sz="2400" dirty="0">
              <a:latin typeface="Arial"/>
              <a:cs typeface="Arial"/>
            </a:endParaRPr>
          </a:p>
          <a:p>
            <a:pPr marL="12700" marR="45720">
              <a:lnSpc>
                <a:spcPct val="95825"/>
              </a:lnSpc>
              <a:spcBef>
                <a:spcPts val="272"/>
              </a:spcBef>
            </a:pPr>
            <a:r>
              <a:rPr sz="2400" spc="0" dirty="0">
                <a:latin typeface="Arial"/>
                <a:cs typeface="Arial"/>
              </a:rPr>
              <a:t>Top = Top + 1</a:t>
            </a:r>
            <a:endParaRPr sz="2400" dirty="0">
              <a:latin typeface="Arial"/>
              <a:cs typeface="Arial"/>
            </a:endParaRPr>
          </a:p>
          <a:p>
            <a:pPr marL="12700" marR="45720">
              <a:lnSpc>
                <a:spcPct val="95825"/>
              </a:lnSpc>
              <a:spcBef>
                <a:spcPts val="400"/>
              </a:spcBef>
            </a:pPr>
            <a:r>
              <a:rPr sz="2400" spc="0" dirty="0">
                <a:latin typeface="Arial"/>
                <a:cs typeface="Arial"/>
              </a:rPr>
              <a:t>STACK[Top] = item</a:t>
            </a:r>
            <a:endParaRPr sz="2400" dirty="0">
              <a:latin typeface="Arial"/>
              <a:cs typeface="Arial"/>
            </a:endParaRPr>
          </a:p>
          <a:p>
            <a:pPr marL="12700" marR="45720">
              <a:lnSpc>
                <a:spcPct val="95825"/>
              </a:lnSpc>
              <a:spcBef>
                <a:spcPts val="400"/>
              </a:spcBef>
            </a:pPr>
            <a:r>
              <a:rPr sz="2400" spc="0" dirty="0">
                <a:latin typeface="Arial"/>
                <a:cs typeface="Arial"/>
              </a:rPr>
              <a:t>Exit</a:t>
            </a:r>
            <a:endParaRPr sz="2400" dirty="0">
              <a:latin typeface="Arial"/>
              <a:cs typeface="Arial"/>
            </a:endParaRPr>
          </a:p>
        </p:txBody>
      </p:sp>
      <p:sp>
        <p:nvSpPr>
          <p:cNvPr id="9" name="object 9"/>
          <p:cNvSpPr txBox="1"/>
          <p:nvPr/>
        </p:nvSpPr>
        <p:spPr>
          <a:xfrm>
            <a:off x="1146302" y="2181616"/>
            <a:ext cx="238544" cy="1445768"/>
          </a:xfrm>
          <a:prstGeom prst="rect">
            <a:avLst/>
          </a:prstGeom>
        </p:spPr>
        <p:txBody>
          <a:bodyPr wrap="square" lIns="0" tIns="0" rIns="0" bIns="0" rtlCol="0">
            <a:noAutofit/>
          </a:bodyPr>
          <a:lstStyle/>
          <a:p>
            <a:pPr marL="12700">
              <a:lnSpc>
                <a:spcPts val="1835"/>
              </a:lnSpc>
              <a:spcBef>
                <a:spcPts val="91"/>
              </a:spcBef>
            </a:pPr>
            <a:r>
              <a:rPr sz="1700" spc="4" dirty="0">
                <a:solidFill>
                  <a:srgbClr val="9ACBFE"/>
                </a:solidFill>
                <a:latin typeface="Arial"/>
                <a:cs typeface="Arial"/>
              </a:rPr>
              <a:t>1.</a:t>
            </a:r>
            <a:endParaRPr sz="1700">
              <a:latin typeface="Arial"/>
              <a:cs typeface="Arial"/>
            </a:endParaRPr>
          </a:p>
          <a:p>
            <a:pPr marL="12700">
              <a:lnSpc>
                <a:spcPct val="95825"/>
              </a:lnSpc>
              <a:spcBef>
                <a:spcPts val="1115"/>
              </a:spcBef>
            </a:pPr>
            <a:r>
              <a:rPr sz="1700" spc="4" dirty="0">
                <a:solidFill>
                  <a:srgbClr val="9ACBFE"/>
                </a:solidFill>
                <a:latin typeface="Arial"/>
                <a:cs typeface="Arial"/>
              </a:rPr>
              <a:t>2.</a:t>
            </a:r>
            <a:endParaRPr sz="1700">
              <a:latin typeface="Arial"/>
              <a:cs typeface="Arial"/>
            </a:endParaRPr>
          </a:p>
          <a:p>
            <a:pPr marL="12700">
              <a:lnSpc>
                <a:spcPct val="95825"/>
              </a:lnSpc>
              <a:spcBef>
                <a:spcPts val="1207"/>
              </a:spcBef>
            </a:pPr>
            <a:r>
              <a:rPr sz="1700" spc="4" dirty="0">
                <a:solidFill>
                  <a:srgbClr val="9ACBFE"/>
                </a:solidFill>
                <a:latin typeface="Arial"/>
                <a:cs typeface="Arial"/>
              </a:rPr>
              <a:t>3.</a:t>
            </a:r>
            <a:endParaRPr sz="1700">
              <a:latin typeface="Arial"/>
              <a:cs typeface="Arial"/>
            </a:endParaRPr>
          </a:p>
          <a:p>
            <a:pPr marL="12700">
              <a:lnSpc>
                <a:spcPct val="95825"/>
              </a:lnSpc>
              <a:spcBef>
                <a:spcPts val="1207"/>
              </a:spcBef>
            </a:pPr>
            <a:r>
              <a:rPr sz="1700" spc="4" dirty="0">
                <a:solidFill>
                  <a:srgbClr val="9ACBFE"/>
                </a:solidFill>
                <a:latin typeface="Arial"/>
                <a:cs typeface="Arial"/>
              </a:rPr>
              <a:t>4.</a:t>
            </a:r>
            <a:endParaRPr sz="1700">
              <a:latin typeface="Arial"/>
              <a:cs typeface="Arial"/>
            </a:endParaRPr>
          </a:p>
        </p:txBody>
      </p:sp>
      <p:sp>
        <p:nvSpPr>
          <p:cNvPr id="8" name="object 8"/>
          <p:cNvSpPr txBox="1"/>
          <p:nvPr/>
        </p:nvSpPr>
        <p:spPr>
          <a:xfrm>
            <a:off x="1298702" y="3732974"/>
            <a:ext cx="3558088" cy="381254"/>
          </a:xfrm>
          <a:prstGeom prst="rect">
            <a:avLst/>
          </a:prstGeom>
        </p:spPr>
        <p:txBody>
          <a:bodyPr wrap="square" lIns="0" tIns="0" rIns="0" bIns="0" rtlCol="0">
            <a:noAutofit/>
          </a:bodyPr>
          <a:lstStyle/>
          <a:p>
            <a:pPr marL="12700">
              <a:lnSpc>
                <a:spcPts val="2965"/>
              </a:lnSpc>
              <a:spcBef>
                <a:spcPts val="148"/>
              </a:spcBef>
            </a:pPr>
            <a:r>
              <a:rPr sz="2800" u="heavy" spc="0" dirty="0">
                <a:latin typeface="Arial"/>
                <a:cs typeface="Arial"/>
              </a:rPr>
              <a:t>Algoritma</a:t>
            </a:r>
            <a:r>
              <a:rPr sz="2800" spc="9" dirty="0">
                <a:latin typeface="Arial"/>
                <a:cs typeface="Arial"/>
              </a:rPr>
              <a:t> </a:t>
            </a:r>
            <a:r>
              <a:rPr sz="2800" spc="0" dirty="0">
                <a:latin typeface="Arial"/>
                <a:cs typeface="Arial"/>
              </a:rPr>
              <a:t>POP(Stack)</a:t>
            </a:r>
            <a:endParaRPr sz="2800">
              <a:latin typeface="Arial"/>
              <a:cs typeface="Arial"/>
            </a:endParaRPr>
          </a:p>
        </p:txBody>
      </p:sp>
      <p:sp>
        <p:nvSpPr>
          <p:cNvPr id="7" name="object 7"/>
          <p:cNvSpPr txBox="1"/>
          <p:nvPr/>
        </p:nvSpPr>
        <p:spPr>
          <a:xfrm>
            <a:off x="689102" y="3794720"/>
            <a:ext cx="300411" cy="305053"/>
          </a:xfrm>
          <a:prstGeom prst="rect">
            <a:avLst/>
          </a:prstGeom>
        </p:spPr>
        <p:txBody>
          <a:bodyPr wrap="square" lIns="0" tIns="0" rIns="0" bIns="0" rtlCol="0">
            <a:noAutofit/>
          </a:bodyPr>
          <a:lstStyle/>
          <a:p>
            <a:pPr marL="12700">
              <a:lnSpc>
                <a:spcPts val="2350"/>
              </a:lnSpc>
              <a:spcBef>
                <a:spcPts val="117"/>
              </a:spcBef>
            </a:pPr>
            <a:r>
              <a:rPr sz="2200" spc="0" dirty="0">
                <a:solidFill>
                  <a:srgbClr val="9A6464"/>
                </a:solidFill>
                <a:latin typeface="Arial"/>
                <a:cs typeface="Arial"/>
              </a:rPr>
              <a:t>2.</a:t>
            </a:r>
            <a:endParaRPr sz="2200">
              <a:latin typeface="Arial"/>
              <a:cs typeface="Arial"/>
            </a:endParaRPr>
          </a:p>
        </p:txBody>
      </p:sp>
      <p:sp>
        <p:nvSpPr>
          <p:cNvPr id="6" name="object 6"/>
          <p:cNvSpPr txBox="1"/>
          <p:nvPr/>
        </p:nvSpPr>
        <p:spPr>
          <a:xfrm>
            <a:off x="1679702" y="4185824"/>
            <a:ext cx="3922389" cy="1534921"/>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IF Top = 0 THEN Underflow;</a:t>
            </a:r>
            <a:endParaRPr sz="2400">
              <a:latin typeface="Arial"/>
              <a:cs typeface="Arial"/>
            </a:endParaRPr>
          </a:p>
          <a:p>
            <a:pPr marL="12700" marR="1462607">
              <a:lnSpc>
                <a:spcPts val="2759"/>
              </a:lnSpc>
              <a:spcBef>
                <a:spcPts val="272"/>
              </a:spcBef>
            </a:pPr>
            <a:r>
              <a:rPr sz="2400" spc="0" dirty="0">
                <a:latin typeface="Arial"/>
                <a:cs typeface="Arial"/>
              </a:rPr>
              <a:t>Item = Stack[Top] </a:t>
            </a:r>
            <a:endParaRPr sz="2400">
              <a:latin typeface="Arial"/>
              <a:cs typeface="Arial"/>
            </a:endParaRPr>
          </a:p>
          <a:p>
            <a:pPr marL="12700" marR="1462607">
              <a:lnSpc>
                <a:spcPts val="2759"/>
              </a:lnSpc>
              <a:spcBef>
                <a:spcPts val="402"/>
              </a:spcBef>
            </a:pPr>
            <a:r>
              <a:rPr sz="2400" spc="0" dirty="0">
                <a:latin typeface="Arial"/>
                <a:cs typeface="Arial"/>
              </a:rPr>
              <a:t>Top = Top – 1</a:t>
            </a:r>
            <a:endParaRPr sz="2400">
              <a:latin typeface="Arial"/>
              <a:cs typeface="Arial"/>
            </a:endParaRPr>
          </a:p>
          <a:p>
            <a:pPr marL="12700" marR="45720">
              <a:lnSpc>
                <a:spcPct val="95825"/>
              </a:lnSpc>
              <a:spcBef>
                <a:spcPts val="412"/>
              </a:spcBef>
            </a:pPr>
            <a:r>
              <a:rPr sz="2400" spc="0" dirty="0">
                <a:latin typeface="Arial"/>
                <a:cs typeface="Arial"/>
              </a:rPr>
              <a:t>Exit</a:t>
            </a:r>
            <a:endParaRPr sz="2400">
              <a:latin typeface="Arial"/>
              <a:cs typeface="Arial"/>
            </a:endParaRPr>
          </a:p>
        </p:txBody>
      </p:sp>
      <p:sp>
        <p:nvSpPr>
          <p:cNvPr id="5" name="object 5"/>
          <p:cNvSpPr txBox="1"/>
          <p:nvPr/>
        </p:nvSpPr>
        <p:spPr>
          <a:xfrm>
            <a:off x="5615371" y="4185824"/>
            <a:ext cx="579099"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Exit</a:t>
            </a:r>
            <a:endParaRPr sz="2400">
              <a:latin typeface="Arial"/>
              <a:cs typeface="Arial"/>
            </a:endParaRPr>
          </a:p>
        </p:txBody>
      </p:sp>
      <p:sp>
        <p:nvSpPr>
          <p:cNvPr id="4" name="object 4"/>
          <p:cNvSpPr txBox="1"/>
          <p:nvPr/>
        </p:nvSpPr>
        <p:spPr>
          <a:xfrm>
            <a:off x="1146302" y="4258066"/>
            <a:ext cx="238544" cy="1445767"/>
          </a:xfrm>
          <a:prstGeom prst="rect">
            <a:avLst/>
          </a:prstGeom>
        </p:spPr>
        <p:txBody>
          <a:bodyPr wrap="square" lIns="0" tIns="0" rIns="0" bIns="0" rtlCol="0">
            <a:noAutofit/>
          </a:bodyPr>
          <a:lstStyle/>
          <a:p>
            <a:pPr marL="12700">
              <a:lnSpc>
                <a:spcPts val="1835"/>
              </a:lnSpc>
              <a:spcBef>
                <a:spcPts val="91"/>
              </a:spcBef>
            </a:pPr>
            <a:r>
              <a:rPr sz="1700" spc="4" dirty="0">
                <a:solidFill>
                  <a:srgbClr val="9ACBFE"/>
                </a:solidFill>
                <a:latin typeface="Arial"/>
                <a:cs typeface="Arial"/>
              </a:rPr>
              <a:t>1.</a:t>
            </a:r>
            <a:endParaRPr sz="1700">
              <a:latin typeface="Arial"/>
              <a:cs typeface="Arial"/>
            </a:endParaRPr>
          </a:p>
          <a:p>
            <a:pPr marL="12700">
              <a:lnSpc>
                <a:spcPct val="95825"/>
              </a:lnSpc>
              <a:spcBef>
                <a:spcPts val="1115"/>
              </a:spcBef>
            </a:pPr>
            <a:r>
              <a:rPr sz="1700" spc="4" dirty="0">
                <a:solidFill>
                  <a:srgbClr val="9ACBFE"/>
                </a:solidFill>
                <a:latin typeface="Arial"/>
                <a:cs typeface="Arial"/>
              </a:rPr>
              <a:t>2.</a:t>
            </a:r>
            <a:endParaRPr sz="1700">
              <a:latin typeface="Arial"/>
              <a:cs typeface="Arial"/>
            </a:endParaRPr>
          </a:p>
          <a:p>
            <a:pPr marL="12700">
              <a:lnSpc>
                <a:spcPct val="95825"/>
              </a:lnSpc>
              <a:spcBef>
                <a:spcPts val="1207"/>
              </a:spcBef>
            </a:pPr>
            <a:r>
              <a:rPr sz="1700" spc="4" dirty="0">
                <a:solidFill>
                  <a:srgbClr val="9ACBFE"/>
                </a:solidFill>
                <a:latin typeface="Arial"/>
                <a:cs typeface="Arial"/>
              </a:rPr>
              <a:t>3.</a:t>
            </a:r>
            <a:endParaRPr sz="1700">
              <a:latin typeface="Arial"/>
              <a:cs typeface="Arial"/>
            </a:endParaRPr>
          </a:p>
          <a:p>
            <a:pPr marL="12700">
              <a:lnSpc>
                <a:spcPct val="95825"/>
              </a:lnSpc>
              <a:spcBef>
                <a:spcPts val="1207"/>
              </a:spcBef>
            </a:pPr>
            <a:r>
              <a:rPr sz="1700" spc="4" dirty="0">
                <a:solidFill>
                  <a:srgbClr val="9ACBFE"/>
                </a:solidFill>
                <a:latin typeface="Arial"/>
                <a:cs typeface="Arial"/>
              </a:rPr>
              <a:t>4.</a:t>
            </a:r>
            <a:endParaRPr sz="17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81000" y="1439611"/>
            <a:ext cx="8305800" cy="4808788"/>
          </a:xfrm>
          <a:custGeom>
            <a:avLst/>
            <a:gdLst/>
            <a:ahLst/>
            <a:cxnLst/>
            <a:rect l="l" t="t" r="r" b="b"/>
            <a:pathLst>
              <a:path w="8305800" h="5715000">
                <a:moveTo>
                  <a:pt x="784097" y="0"/>
                </a:moveTo>
                <a:lnTo>
                  <a:pt x="719820" y="2600"/>
                </a:lnTo>
                <a:lnTo>
                  <a:pt x="656968" y="10268"/>
                </a:lnTo>
                <a:lnTo>
                  <a:pt x="595744" y="22801"/>
                </a:lnTo>
                <a:lnTo>
                  <a:pt x="536350" y="39995"/>
                </a:lnTo>
                <a:lnTo>
                  <a:pt x="478988" y="61650"/>
                </a:lnTo>
                <a:lnTo>
                  <a:pt x="423860" y="87562"/>
                </a:lnTo>
                <a:lnTo>
                  <a:pt x="371170" y="117530"/>
                </a:lnTo>
                <a:lnTo>
                  <a:pt x="321118" y="151351"/>
                </a:lnTo>
                <a:lnTo>
                  <a:pt x="273909" y="188823"/>
                </a:lnTo>
                <a:lnTo>
                  <a:pt x="229743" y="229743"/>
                </a:lnTo>
                <a:lnTo>
                  <a:pt x="188823" y="273909"/>
                </a:lnTo>
                <a:lnTo>
                  <a:pt x="151351" y="321118"/>
                </a:lnTo>
                <a:lnTo>
                  <a:pt x="117530" y="371170"/>
                </a:lnTo>
                <a:lnTo>
                  <a:pt x="87562" y="423860"/>
                </a:lnTo>
                <a:lnTo>
                  <a:pt x="61650" y="478988"/>
                </a:lnTo>
                <a:lnTo>
                  <a:pt x="39995" y="536350"/>
                </a:lnTo>
                <a:lnTo>
                  <a:pt x="22801" y="595744"/>
                </a:lnTo>
                <a:lnTo>
                  <a:pt x="10268" y="656968"/>
                </a:lnTo>
                <a:lnTo>
                  <a:pt x="2600" y="719820"/>
                </a:lnTo>
                <a:lnTo>
                  <a:pt x="0" y="784098"/>
                </a:lnTo>
                <a:lnTo>
                  <a:pt x="0" y="4930140"/>
                </a:lnTo>
                <a:lnTo>
                  <a:pt x="2600" y="4994525"/>
                </a:lnTo>
                <a:lnTo>
                  <a:pt x="10268" y="5057475"/>
                </a:lnTo>
                <a:lnTo>
                  <a:pt x="22801" y="5118787"/>
                </a:lnTo>
                <a:lnTo>
                  <a:pt x="39995" y="5178259"/>
                </a:lnTo>
                <a:lnTo>
                  <a:pt x="61650" y="5235690"/>
                </a:lnTo>
                <a:lnTo>
                  <a:pt x="87562" y="5290877"/>
                </a:lnTo>
                <a:lnTo>
                  <a:pt x="117530" y="5343620"/>
                </a:lnTo>
                <a:lnTo>
                  <a:pt x="151351" y="5393716"/>
                </a:lnTo>
                <a:lnTo>
                  <a:pt x="188823" y="5440964"/>
                </a:lnTo>
                <a:lnTo>
                  <a:pt x="229743" y="5485161"/>
                </a:lnTo>
                <a:lnTo>
                  <a:pt x="273909" y="5526107"/>
                </a:lnTo>
                <a:lnTo>
                  <a:pt x="321118" y="5563599"/>
                </a:lnTo>
                <a:lnTo>
                  <a:pt x="371170" y="5597436"/>
                </a:lnTo>
                <a:lnTo>
                  <a:pt x="423860" y="5627416"/>
                </a:lnTo>
                <a:lnTo>
                  <a:pt x="478988" y="5653337"/>
                </a:lnTo>
                <a:lnTo>
                  <a:pt x="536350" y="5674998"/>
                </a:lnTo>
                <a:lnTo>
                  <a:pt x="595744" y="5692196"/>
                </a:lnTo>
                <a:lnTo>
                  <a:pt x="656968" y="5704730"/>
                </a:lnTo>
                <a:lnTo>
                  <a:pt x="719820" y="5712399"/>
                </a:lnTo>
                <a:lnTo>
                  <a:pt x="784098" y="5715000"/>
                </a:lnTo>
                <a:lnTo>
                  <a:pt x="7520940" y="5715000"/>
                </a:lnTo>
                <a:lnTo>
                  <a:pt x="7585325" y="5712399"/>
                </a:lnTo>
                <a:lnTo>
                  <a:pt x="7648275" y="5704730"/>
                </a:lnTo>
                <a:lnTo>
                  <a:pt x="7709587" y="5692196"/>
                </a:lnTo>
                <a:lnTo>
                  <a:pt x="7769059" y="5674998"/>
                </a:lnTo>
                <a:lnTo>
                  <a:pt x="7826490" y="5653337"/>
                </a:lnTo>
                <a:lnTo>
                  <a:pt x="7881677" y="5627416"/>
                </a:lnTo>
                <a:lnTo>
                  <a:pt x="7934420" y="5597436"/>
                </a:lnTo>
                <a:lnTo>
                  <a:pt x="7984516" y="5563599"/>
                </a:lnTo>
                <a:lnTo>
                  <a:pt x="8031764" y="5526107"/>
                </a:lnTo>
                <a:lnTo>
                  <a:pt x="8075961" y="5485161"/>
                </a:lnTo>
                <a:lnTo>
                  <a:pt x="8116907" y="5440964"/>
                </a:lnTo>
                <a:lnTo>
                  <a:pt x="8154399" y="5393716"/>
                </a:lnTo>
                <a:lnTo>
                  <a:pt x="8188236" y="5343620"/>
                </a:lnTo>
                <a:lnTo>
                  <a:pt x="8218216" y="5290877"/>
                </a:lnTo>
                <a:lnTo>
                  <a:pt x="8244137" y="5235690"/>
                </a:lnTo>
                <a:lnTo>
                  <a:pt x="8265798" y="5178259"/>
                </a:lnTo>
                <a:lnTo>
                  <a:pt x="8282996" y="5118787"/>
                </a:lnTo>
                <a:lnTo>
                  <a:pt x="8295530" y="5057475"/>
                </a:lnTo>
                <a:lnTo>
                  <a:pt x="8303199" y="4994525"/>
                </a:lnTo>
                <a:lnTo>
                  <a:pt x="8305800" y="4930140"/>
                </a:lnTo>
                <a:lnTo>
                  <a:pt x="8305800" y="784098"/>
                </a:lnTo>
                <a:lnTo>
                  <a:pt x="8303199" y="719820"/>
                </a:lnTo>
                <a:lnTo>
                  <a:pt x="8295530" y="656968"/>
                </a:lnTo>
                <a:lnTo>
                  <a:pt x="8282996" y="595744"/>
                </a:lnTo>
                <a:lnTo>
                  <a:pt x="8265798" y="536350"/>
                </a:lnTo>
                <a:lnTo>
                  <a:pt x="8244137" y="478988"/>
                </a:lnTo>
                <a:lnTo>
                  <a:pt x="8218216" y="423860"/>
                </a:lnTo>
                <a:lnTo>
                  <a:pt x="8188236" y="371170"/>
                </a:lnTo>
                <a:lnTo>
                  <a:pt x="8154399" y="321118"/>
                </a:lnTo>
                <a:lnTo>
                  <a:pt x="8116907" y="273909"/>
                </a:lnTo>
                <a:lnTo>
                  <a:pt x="8075961" y="229743"/>
                </a:lnTo>
                <a:lnTo>
                  <a:pt x="8031764" y="188823"/>
                </a:lnTo>
                <a:lnTo>
                  <a:pt x="7984516" y="151351"/>
                </a:lnTo>
                <a:lnTo>
                  <a:pt x="7934420" y="117530"/>
                </a:lnTo>
                <a:lnTo>
                  <a:pt x="7881677" y="87562"/>
                </a:lnTo>
                <a:lnTo>
                  <a:pt x="7826490" y="61650"/>
                </a:lnTo>
                <a:lnTo>
                  <a:pt x="7769059" y="39995"/>
                </a:lnTo>
                <a:lnTo>
                  <a:pt x="7709587" y="22801"/>
                </a:lnTo>
                <a:lnTo>
                  <a:pt x="7648275" y="10268"/>
                </a:lnTo>
                <a:lnTo>
                  <a:pt x="7585325" y="2600"/>
                </a:lnTo>
                <a:lnTo>
                  <a:pt x="7520940" y="0"/>
                </a:lnTo>
                <a:lnTo>
                  <a:pt x="784097" y="0"/>
                </a:lnTo>
                <a:close/>
              </a:path>
            </a:pathLst>
          </a:custGeom>
          <a:ln w="50800">
            <a:solidFill>
              <a:srgbClr val="659898"/>
            </a:solidFill>
          </a:ln>
        </p:spPr>
        <p:txBody>
          <a:bodyPr wrap="square" lIns="0" tIns="0" rIns="0" bIns="0" rtlCol="0">
            <a:noAutofit/>
          </a:bodyPr>
          <a:lstStyle/>
          <a:p>
            <a:endParaRPr/>
          </a:p>
        </p:txBody>
      </p:sp>
      <p:sp>
        <p:nvSpPr>
          <p:cNvPr id="13" name="object 13"/>
          <p:cNvSpPr txBox="1"/>
          <p:nvPr/>
        </p:nvSpPr>
        <p:spPr>
          <a:xfrm>
            <a:off x="1986007" y="697166"/>
            <a:ext cx="2417058" cy="558800"/>
          </a:xfrm>
          <a:prstGeom prst="rect">
            <a:avLst/>
          </a:prstGeom>
        </p:spPr>
        <p:txBody>
          <a:bodyPr wrap="square" lIns="0" tIns="0" rIns="0" bIns="0" rtlCol="0">
            <a:noAutofit/>
          </a:bodyPr>
          <a:lstStyle/>
          <a:p>
            <a:pPr marL="12700">
              <a:lnSpc>
                <a:spcPts val="4395"/>
              </a:lnSpc>
              <a:spcBef>
                <a:spcPts val="219"/>
              </a:spcBef>
            </a:pPr>
            <a:r>
              <a:rPr sz="4200" b="1" spc="0" dirty="0">
                <a:latin typeface="Arial"/>
                <a:cs typeface="Arial"/>
              </a:rPr>
              <a:t>TUGAS 1</a:t>
            </a:r>
            <a:endParaRPr sz="4200" dirty="0">
              <a:latin typeface="Arial"/>
              <a:cs typeface="Arial"/>
            </a:endParaRPr>
          </a:p>
        </p:txBody>
      </p:sp>
      <p:sp>
        <p:nvSpPr>
          <p:cNvPr id="12" name="object 12"/>
          <p:cNvSpPr txBox="1"/>
          <p:nvPr/>
        </p:nvSpPr>
        <p:spPr>
          <a:xfrm>
            <a:off x="1298702" y="1599166"/>
            <a:ext cx="3730498" cy="1936496"/>
          </a:xfrm>
          <a:prstGeom prst="rect">
            <a:avLst/>
          </a:prstGeom>
        </p:spPr>
        <p:txBody>
          <a:bodyPr wrap="square" lIns="0" tIns="0" rIns="0" bIns="0" rtlCol="0">
            <a:noAutofit/>
          </a:bodyPr>
          <a:lstStyle/>
          <a:p>
            <a:pPr marL="12700" marR="45720">
              <a:lnSpc>
                <a:spcPts val="2555"/>
              </a:lnSpc>
              <a:spcBef>
                <a:spcPts val="127"/>
              </a:spcBef>
            </a:pPr>
            <a:r>
              <a:rPr sz="2400" spc="0" dirty="0">
                <a:latin typeface="Arial"/>
                <a:cs typeface="Arial"/>
              </a:rPr>
              <a:t>CREATE(S)</a:t>
            </a:r>
            <a:r>
              <a:rPr lang="en-US" sz="2400" spc="0" dirty="0">
                <a:latin typeface="Arial"/>
                <a:cs typeface="Arial"/>
              </a:rPr>
              <a:t>,MAX(S) = 8</a:t>
            </a:r>
            <a:endParaRPr sz="2400" dirty="0">
              <a:latin typeface="Arial"/>
              <a:cs typeface="Arial"/>
            </a:endParaRPr>
          </a:p>
          <a:p>
            <a:pPr marL="12700" marR="45720">
              <a:lnSpc>
                <a:spcPct val="95825"/>
              </a:lnSpc>
              <a:spcBef>
                <a:spcPts val="272"/>
              </a:spcBef>
            </a:pPr>
            <a:r>
              <a:rPr sz="2400" spc="0" dirty="0">
                <a:latin typeface="Arial"/>
                <a:cs typeface="Arial"/>
              </a:rPr>
              <a:t>PUSH(S,’K’)</a:t>
            </a:r>
            <a:endParaRPr sz="2400" dirty="0">
              <a:latin typeface="Arial"/>
              <a:cs typeface="Arial"/>
            </a:endParaRPr>
          </a:p>
          <a:p>
            <a:pPr marL="12700">
              <a:lnSpc>
                <a:spcPct val="95825"/>
              </a:lnSpc>
              <a:spcBef>
                <a:spcPts val="400"/>
              </a:spcBef>
            </a:pPr>
            <a:r>
              <a:rPr sz="2400" spc="0" dirty="0">
                <a:latin typeface="Arial"/>
                <a:cs typeface="Arial"/>
              </a:rPr>
              <a:t>IF NOEL(S)&gt;5</a:t>
            </a:r>
            <a:endParaRPr sz="2400" dirty="0">
              <a:latin typeface="Arial"/>
              <a:cs typeface="Arial"/>
            </a:endParaRPr>
          </a:p>
          <a:p>
            <a:pPr marL="12700" marR="265444">
              <a:spcBef>
                <a:spcPts val="666"/>
              </a:spcBef>
            </a:pPr>
            <a:r>
              <a:rPr sz="2400" spc="0" dirty="0">
                <a:latin typeface="Arial"/>
                <a:cs typeface="Arial"/>
              </a:rPr>
              <a:t>PUSH(S,’E’) </a:t>
            </a:r>
            <a:endParaRPr lang="en-US" sz="2400" spc="0" dirty="0">
              <a:latin typeface="Arial"/>
              <a:cs typeface="Arial"/>
            </a:endParaRPr>
          </a:p>
          <a:p>
            <a:pPr marL="12700" marR="265444">
              <a:spcBef>
                <a:spcPts val="666"/>
              </a:spcBef>
            </a:pPr>
            <a:r>
              <a:rPr sz="2400" spc="0" dirty="0">
                <a:latin typeface="Arial"/>
                <a:cs typeface="Arial"/>
              </a:rPr>
              <a:t>GOTO 2</a:t>
            </a:r>
            <a:endParaRPr sz="2400" dirty="0">
              <a:latin typeface="Arial"/>
              <a:cs typeface="Arial"/>
            </a:endParaRPr>
          </a:p>
        </p:txBody>
      </p:sp>
      <p:sp>
        <p:nvSpPr>
          <p:cNvPr id="11" name="object 11"/>
          <p:cNvSpPr txBox="1"/>
          <p:nvPr/>
        </p:nvSpPr>
        <p:spPr>
          <a:xfrm>
            <a:off x="689102" y="1703423"/>
            <a:ext cx="262654" cy="3479546"/>
          </a:xfrm>
          <a:prstGeom prst="rect">
            <a:avLst/>
          </a:prstGeom>
        </p:spPr>
        <p:txBody>
          <a:bodyPr wrap="square" lIns="0" tIns="0" rIns="0" bIns="0" rtlCol="0">
            <a:noAutofit/>
          </a:bodyPr>
          <a:lstStyle/>
          <a:p>
            <a:pPr marL="12700" marR="0">
              <a:lnSpc>
                <a:spcPts val="2045"/>
              </a:lnSpc>
              <a:spcBef>
                <a:spcPts val="102"/>
              </a:spcBef>
            </a:pPr>
            <a:r>
              <a:rPr sz="1900" spc="0" dirty="0">
                <a:solidFill>
                  <a:srgbClr val="9A6464"/>
                </a:solidFill>
                <a:latin typeface="Arial"/>
                <a:cs typeface="Arial"/>
              </a:rPr>
              <a:t>1.</a:t>
            </a:r>
            <a:endParaRPr sz="1900">
              <a:latin typeface="Arial"/>
              <a:cs typeface="Arial"/>
            </a:endParaRPr>
          </a:p>
          <a:p>
            <a:pPr marL="12700" marR="0">
              <a:lnSpc>
                <a:spcPct val="95825"/>
              </a:lnSpc>
              <a:spcBef>
                <a:spcPts val="874"/>
              </a:spcBef>
            </a:pPr>
            <a:r>
              <a:rPr sz="1900" spc="0" dirty="0">
                <a:solidFill>
                  <a:srgbClr val="9A6464"/>
                </a:solidFill>
                <a:latin typeface="Arial"/>
                <a:cs typeface="Arial"/>
              </a:rPr>
              <a:t>2.</a:t>
            </a:r>
            <a:endParaRPr sz="1900">
              <a:latin typeface="Arial"/>
              <a:cs typeface="Arial"/>
            </a:endParaRPr>
          </a:p>
          <a:p>
            <a:pPr marL="12700" marR="0">
              <a:lnSpc>
                <a:spcPct val="95825"/>
              </a:lnSpc>
              <a:spcBef>
                <a:spcPts val="977"/>
              </a:spcBef>
            </a:pPr>
            <a:r>
              <a:rPr sz="1900" spc="0" dirty="0">
                <a:solidFill>
                  <a:srgbClr val="9A6464"/>
                </a:solidFill>
                <a:latin typeface="Arial"/>
                <a:cs typeface="Arial"/>
              </a:rPr>
              <a:t>3.</a:t>
            </a:r>
            <a:endParaRPr sz="1900">
              <a:latin typeface="Arial"/>
              <a:cs typeface="Arial"/>
            </a:endParaRPr>
          </a:p>
          <a:p>
            <a:pPr marL="12700" marR="0">
              <a:lnSpc>
                <a:spcPct val="95825"/>
              </a:lnSpc>
              <a:spcBef>
                <a:spcPts val="977"/>
              </a:spcBef>
            </a:pPr>
            <a:r>
              <a:rPr sz="1900" spc="0" dirty="0">
                <a:solidFill>
                  <a:srgbClr val="9A6464"/>
                </a:solidFill>
                <a:latin typeface="Arial"/>
                <a:cs typeface="Arial"/>
              </a:rPr>
              <a:t>4.</a:t>
            </a:r>
            <a:endParaRPr sz="1900">
              <a:latin typeface="Arial"/>
              <a:cs typeface="Arial"/>
            </a:endParaRPr>
          </a:p>
          <a:p>
            <a:pPr marL="12700" marR="0">
              <a:lnSpc>
                <a:spcPct val="95825"/>
              </a:lnSpc>
              <a:spcBef>
                <a:spcPts val="977"/>
              </a:spcBef>
            </a:pPr>
            <a:r>
              <a:rPr sz="1900" spc="0" dirty="0">
                <a:solidFill>
                  <a:srgbClr val="9A6464"/>
                </a:solidFill>
                <a:latin typeface="Arial"/>
                <a:cs typeface="Arial"/>
              </a:rPr>
              <a:t>5.</a:t>
            </a:r>
            <a:endParaRPr sz="1900">
              <a:latin typeface="Arial"/>
              <a:cs typeface="Arial"/>
            </a:endParaRPr>
          </a:p>
          <a:p>
            <a:pPr marL="12700" marR="0">
              <a:lnSpc>
                <a:spcPct val="95825"/>
              </a:lnSpc>
              <a:spcBef>
                <a:spcPts val="977"/>
              </a:spcBef>
            </a:pPr>
            <a:r>
              <a:rPr sz="1900" spc="0" dirty="0">
                <a:solidFill>
                  <a:srgbClr val="9A6464"/>
                </a:solidFill>
                <a:latin typeface="Arial"/>
                <a:cs typeface="Arial"/>
              </a:rPr>
              <a:t>6.</a:t>
            </a:r>
            <a:endParaRPr sz="1900">
              <a:latin typeface="Arial"/>
              <a:cs typeface="Arial"/>
            </a:endParaRPr>
          </a:p>
          <a:p>
            <a:pPr marL="12700">
              <a:lnSpc>
                <a:spcPct val="95825"/>
              </a:lnSpc>
              <a:spcBef>
                <a:spcPts val="977"/>
              </a:spcBef>
            </a:pPr>
            <a:r>
              <a:rPr sz="1900" spc="0" dirty="0">
                <a:solidFill>
                  <a:srgbClr val="9A6464"/>
                </a:solidFill>
                <a:latin typeface="Arial"/>
                <a:cs typeface="Arial"/>
              </a:rPr>
              <a:t>7.</a:t>
            </a:r>
            <a:endParaRPr sz="1900">
              <a:latin typeface="Arial"/>
              <a:cs typeface="Arial"/>
            </a:endParaRPr>
          </a:p>
          <a:p>
            <a:pPr marL="12700">
              <a:lnSpc>
                <a:spcPct val="95825"/>
              </a:lnSpc>
              <a:spcBef>
                <a:spcPts val="977"/>
              </a:spcBef>
            </a:pPr>
            <a:r>
              <a:rPr sz="1900" spc="0" dirty="0">
                <a:solidFill>
                  <a:srgbClr val="9A6464"/>
                </a:solidFill>
                <a:latin typeface="Arial"/>
                <a:cs typeface="Arial"/>
              </a:rPr>
              <a:t>8.</a:t>
            </a:r>
            <a:endParaRPr sz="1900">
              <a:latin typeface="Arial"/>
              <a:cs typeface="Arial"/>
            </a:endParaRPr>
          </a:p>
          <a:p>
            <a:pPr marL="12700">
              <a:lnSpc>
                <a:spcPct val="95825"/>
              </a:lnSpc>
              <a:spcBef>
                <a:spcPts val="977"/>
              </a:spcBef>
            </a:pPr>
            <a:r>
              <a:rPr sz="1900" spc="0" dirty="0">
                <a:solidFill>
                  <a:srgbClr val="9A6464"/>
                </a:solidFill>
                <a:latin typeface="Arial"/>
                <a:cs typeface="Arial"/>
              </a:rPr>
              <a:t>9.</a:t>
            </a:r>
            <a:endParaRPr sz="1900">
              <a:latin typeface="Arial"/>
              <a:cs typeface="Arial"/>
            </a:endParaRPr>
          </a:p>
        </p:txBody>
      </p:sp>
      <p:sp>
        <p:nvSpPr>
          <p:cNvPr id="10" name="object 10"/>
          <p:cNvSpPr txBox="1"/>
          <p:nvPr/>
        </p:nvSpPr>
        <p:spPr>
          <a:xfrm>
            <a:off x="3321019" y="2389062"/>
            <a:ext cx="2135957"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THEN GOTO 6</a:t>
            </a:r>
            <a:endParaRPr sz="2400" dirty="0">
              <a:latin typeface="Arial"/>
              <a:cs typeface="Arial"/>
            </a:endParaRPr>
          </a:p>
        </p:txBody>
      </p:sp>
      <p:sp>
        <p:nvSpPr>
          <p:cNvPr id="9" name="object 9"/>
          <p:cNvSpPr txBox="1"/>
          <p:nvPr/>
        </p:nvSpPr>
        <p:spPr>
          <a:xfrm>
            <a:off x="1298702" y="3660044"/>
            <a:ext cx="4061714" cy="1534922"/>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IF ISEMPTY(S) THEN GOTO</a:t>
            </a:r>
            <a:endParaRPr sz="2400" dirty="0">
              <a:latin typeface="Arial"/>
              <a:cs typeface="Arial"/>
            </a:endParaRPr>
          </a:p>
          <a:p>
            <a:pPr marL="12700" marR="1762225">
              <a:lnSpc>
                <a:spcPts val="3160"/>
              </a:lnSpc>
              <a:spcBef>
                <a:spcPts val="155"/>
              </a:spcBef>
            </a:pPr>
            <a:r>
              <a:rPr sz="2400" spc="0" dirty="0">
                <a:latin typeface="Arial"/>
                <a:cs typeface="Arial"/>
              </a:rPr>
              <a:t>PRINT TOP(S) PRINT NOEL(S) END</a:t>
            </a:r>
            <a:endParaRPr sz="2400" dirty="0">
              <a:latin typeface="Arial"/>
              <a:cs typeface="Arial"/>
            </a:endParaRPr>
          </a:p>
        </p:txBody>
      </p:sp>
      <p:sp>
        <p:nvSpPr>
          <p:cNvPr id="8" name="object 8"/>
          <p:cNvSpPr txBox="1"/>
          <p:nvPr/>
        </p:nvSpPr>
        <p:spPr>
          <a:xfrm>
            <a:off x="5373573" y="3660044"/>
            <a:ext cx="240588"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9</a:t>
            </a:r>
            <a:endParaRPr sz="2400">
              <a:latin typeface="Arial"/>
              <a:cs typeface="Arial"/>
            </a:endParaRPr>
          </a:p>
        </p:txBody>
      </p:sp>
      <p:sp>
        <p:nvSpPr>
          <p:cNvPr id="7" name="object 7"/>
          <p:cNvSpPr txBox="1"/>
          <p:nvPr/>
        </p:nvSpPr>
        <p:spPr>
          <a:xfrm>
            <a:off x="1298702" y="5266187"/>
            <a:ext cx="2918348" cy="659384"/>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Gambarkan keadaan</a:t>
            </a:r>
            <a:endParaRPr sz="2400">
              <a:latin typeface="Arial"/>
              <a:cs typeface="Arial"/>
            </a:endParaRPr>
          </a:p>
          <a:p>
            <a:pPr marL="12700" marR="45720">
              <a:lnSpc>
                <a:spcPts val="2590"/>
              </a:lnSpc>
              <a:spcBef>
                <a:spcPts val="1"/>
              </a:spcBef>
            </a:pPr>
            <a:r>
              <a:rPr sz="2400" spc="0" dirty="0">
                <a:latin typeface="Arial"/>
                <a:cs typeface="Arial"/>
              </a:rPr>
              <a:t>berlangsung.</a:t>
            </a:r>
            <a:endParaRPr sz="2400">
              <a:latin typeface="Arial"/>
              <a:cs typeface="Arial"/>
            </a:endParaRPr>
          </a:p>
        </p:txBody>
      </p:sp>
      <p:sp>
        <p:nvSpPr>
          <p:cNvPr id="6" name="object 6"/>
          <p:cNvSpPr txBox="1"/>
          <p:nvPr/>
        </p:nvSpPr>
        <p:spPr>
          <a:xfrm>
            <a:off x="4230695" y="5266187"/>
            <a:ext cx="1121796"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Stack S</a:t>
            </a:r>
            <a:endParaRPr sz="2400">
              <a:latin typeface="Arial"/>
              <a:cs typeface="Arial"/>
            </a:endParaRPr>
          </a:p>
        </p:txBody>
      </p:sp>
      <p:sp>
        <p:nvSpPr>
          <p:cNvPr id="5" name="object 5"/>
          <p:cNvSpPr txBox="1"/>
          <p:nvPr/>
        </p:nvSpPr>
        <p:spPr>
          <a:xfrm>
            <a:off x="5366197" y="5266187"/>
            <a:ext cx="1053856"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selama</a:t>
            </a:r>
            <a:endParaRPr sz="2400">
              <a:latin typeface="Arial"/>
              <a:cs typeface="Arial"/>
            </a:endParaRPr>
          </a:p>
        </p:txBody>
      </p:sp>
      <p:sp>
        <p:nvSpPr>
          <p:cNvPr id="4" name="object 4"/>
          <p:cNvSpPr txBox="1"/>
          <p:nvPr/>
        </p:nvSpPr>
        <p:spPr>
          <a:xfrm>
            <a:off x="6433698" y="5266187"/>
            <a:ext cx="1884527" cy="330200"/>
          </a:xfrm>
          <a:prstGeom prst="rect">
            <a:avLst/>
          </a:prstGeom>
        </p:spPr>
        <p:txBody>
          <a:bodyPr wrap="square" lIns="0" tIns="0" rIns="0" bIns="0" rtlCol="0">
            <a:noAutofit/>
          </a:bodyPr>
          <a:lstStyle/>
          <a:p>
            <a:pPr marL="12700">
              <a:lnSpc>
                <a:spcPts val="2555"/>
              </a:lnSpc>
              <a:spcBef>
                <a:spcPts val="127"/>
              </a:spcBef>
            </a:pPr>
            <a:r>
              <a:rPr sz="2400" spc="0" dirty="0">
                <a:latin typeface="Arial"/>
                <a:cs typeface="Arial"/>
              </a:rPr>
              <a:t>proses diatas</a:t>
            </a:r>
            <a:endParaRPr sz="2400">
              <a:latin typeface="Arial"/>
              <a:cs typeface="Arial"/>
            </a:endParaRPr>
          </a:p>
        </p:txBody>
      </p:sp>
    </p:spTree>
  </p:cSld>
  <p:clrMapOvr>
    <a:masterClrMapping/>
  </p:clrMapOvr>
</p:sld>
</file>

<file path=ppt/theme/theme1.xml><?xml version="1.0" encoding="utf-8"?>
<a:theme xmlns:a="http://schemas.openxmlformats.org/drawingml/2006/main" name="Ari PowerPoint Template2018">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Slide.pptx" id="{1C493E32-1203-4DAB-ADD2-48CFC5D4619B}" vid="{6359BE23-987B-4B46-9C46-4AAC442CAC82}"/>
    </a:ext>
  </a:extLst>
</a:theme>
</file>

<file path=docProps/app.xml><?xml version="1.0" encoding="utf-8"?>
<Properties xmlns="http://schemas.openxmlformats.org/officeDocument/2006/extended-properties" xmlns:vt="http://schemas.openxmlformats.org/officeDocument/2006/docPropsVTypes">
  <Template>Ari PowerPoint Template2018</Template>
  <TotalTime>1091</TotalTime>
  <Words>2510</Words>
  <Application>Microsoft Office PowerPoint</Application>
  <PresentationFormat>On-screen Show (4:3)</PresentationFormat>
  <Paragraphs>592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Comic Sans MS</vt:lpstr>
      <vt:lpstr>Times New Roman</vt:lpstr>
      <vt:lpstr>Wingdings</vt:lpstr>
      <vt:lpstr>Ari PowerPoint Template2018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Notasi Prefix &amp; Postfix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siti.sauda@outlook.com</cp:lastModifiedBy>
  <cp:revision>14</cp:revision>
  <dcterms:modified xsi:type="dcterms:W3CDTF">2020-03-04T06:46:58Z</dcterms:modified>
</cp:coreProperties>
</file>