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2" r:id="rId14"/>
    <p:sldId id="273" r:id="rId15"/>
    <p:sldId id="274" r:id="rId16"/>
    <p:sldId id="275" r:id="rId17"/>
    <p:sldId id="266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7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3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24" y="1527513"/>
            <a:ext cx="8713694" cy="48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6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1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8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458821"/>
            <a:ext cx="9144000" cy="489752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9482" y="519953"/>
            <a:ext cx="6605868" cy="887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7513"/>
            <a:ext cx="7886700" cy="48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3B57-A78B-4172-A984-8E1E1C1755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2891118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3028951" y="15875"/>
            <a:ext cx="611505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17" descr="Logo UBD Baru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8F6F7"/>
              </a:clrFrom>
              <a:clrTo>
                <a:srgbClr val="F8F6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628" y="548680"/>
            <a:ext cx="1714554" cy="85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6411446"/>
            <a:ext cx="659578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Fakultas</a:t>
            </a:r>
            <a:r>
              <a:rPr lang="en-US" sz="1500" dirty="0"/>
              <a:t> </a:t>
            </a:r>
            <a:r>
              <a:rPr lang="en-US" sz="1500" dirty="0" err="1"/>
              <a:t>Ilmu</a:t>
            </a:r>
            <a:r>
              <a:rPr lang="en-US" sz="1500" dirty="0"/>
              <a:t> </a:t>
            </a:r>
            <a:r>
              <a:rPr lang="en-US" sz="1500" dirty="0" err="1"/>
              <a:t>Komputer</a:t>
            </a:r>
            <a:r>
              <a:rPr lang="en-US" sz="1500" dirty="0"/>
              <a:t> </a:t>
            </a:r>
            <a:r>
              <a:rPr lang="en-US" sz="1500" dirty="0" err="1"/>
              <a:t>Universitas</a:t>
            </a:r>
            <a:r>
              <a:rPr lang="en-US" sz="1500" dirty="0"/>
              <a:t> </a:t>
            </a:r>
            <a:r>
              <a:rPr lang="en-US" sz="1500" dirty="0" err="1"/>
              <a:t>Bina</a:t>
            </a:r>
            <a:r>
              <a:rPr lang="en-US" sz="1500" dirty="0"/>
              <a:t> </a:t>
            </a:r>
            <a:r>
              <a:rPr lang="en-US" sz="1500" dirty="0" err="1"/>
              <a:t>Darma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6757147" y="6407713"/>
            <a:ext cx="238685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b="1" dirty="0"/>
              <a:t>Find us for Quality</a:t>
            </a:r>
          </a:p>
        </p:txBody>
      </p:sp>
    </p:spTree>
    <p:extLst>
      <p:ext uri="{BB962C8B-B14F-4D97-AF65-F5344CB8AC3E}">
        <p14:creationId xmlns:p14="http://schemas.microsoft.com/office/powerpoint/2010/main" val="105280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685799" y="2070354"/>
            <a:ext cx="7391400" cy="3352800"/>
          </a:xfrm>
          <a:custGeom>
            <a:avLst/>
            <a:gdLst/>
            <a:ahLst/>
            <a:cxnLst/>
            <a:rect l="l" t="t" r="r" b="b"/>
            <a:pathLst>
              <a:path w="7391400" h="3352800">
                <a:moveTo>
                  <a:pt x="558546" y="0"/>
                </a:moveTo>
                <a:lnTo>
                  <a:pt x="512718" y="1850"/>
                </a:lnTo>
                <a:lnTo>
                  <a:pt x="467914" y="7306"/>
                </a:lnTo>
                <a:lnTo>
                  <a:pt x="424277" y="16225"/>
                </a:lnTo>
                <a:lnTo>
                  <a:pt x="381950" y="28462"/>
                </a:lnTo>
                <a:lnTo>
                  <a:pt x="341078" y="43874"/>
                </a:lnTo>
                <a:lnTo>
                  <a:pt x="301803" y="62318"/>
                </a:lnTo>
                <a:lnTo>
                  <a:pt x="264268" y="83651"/>
                </a:lnTo>
                <a:lnTo>
                  <a:pt x="228618" y="107728"/>
                </a:lnTo>
                <a:lnTo>
                  <a:pt x="194995" y="134407"/>
                </a:lnTo>
                <a:lnTo>
                  <a:pt x="163544" y="163544"/>
                </a:lnTo>
                <a:lnTo>
                  <a:pt x="134407" y="194995"/>
                </a:lnTo>
                <a:lnTo>
                  <a:pt x="107728" y="228618"/>
                </a:lnTo>
                <a:lnTo>
                  <a:pt x="83651" y="264268"/>
                </a:lnTo>
                <a:lnTo>
                  <a:pt x="62318" y="301803"/>
                </a:lnTo>
                <a:lnTo>
                  <a:pt x="43874" y="341078"/>
                </a:lnTo>
                <a:lnTo>
                  <a:pt x="28462" y="381950"/>
                </a:lnTo>
                <a:lnTo>
                  <a:pt x="16225" y="424277"/>
                </a:lnTo>
                <a:lnTo>
                  <a:pt x="7306" y="467914"/>
                </a:lnTo>
                <a:lnTo>
                  <a:pt x="1850" y="512718"/>
                </a:lnTo>
                <a:lnTo>
                  <a:pt x="0" y="558546"/>
                </a:lnTo>
                <a:lnTo>
                  <a:pt x="0" y="2793492"/>
                </a:lnTo>
                <a:lnTo>
                  <a:pt x="1850" y="2839325"/>
                </a:lnTo>
                <a:lnTo>
                  <a:pt x="7306" y="2884144"/>
                </a:lnTo>
                <a:lnTo>
                  <a:pt x="16225" y="2927806"/>
                </a:lnTo>
                <a:lnTo>
                  <a:pt x="28462" y="2970166"/>
                </a:lnTo>
                <a:lnTo>
                  <a:pt x="43874" y="3011078"/>
                </a:lnTo>
                <a:lnTo>
                  <a:pt x="62318" y="3050399"/>
                </a:lnTo>
                <a:lnTo>
                  <a:pt x="83651" y="3087984"/>
                </a:lnTo>
                <a:lnTo>
                  <a:pt x="107728" y="3123687"/>
                </a:lnTo>
                <a:lnTo>
                  <a:pt x="134407" y="3157366"/>
                </a:lnTo>
                <a:lnTo>
                  <a:pt x="163544" y="3188874"/>
                </a:lnTo>
                <a:lnTo>
                  <a:pt x="194995" y="3218068"/>
                </a:lnTo>
                <a:lnTo>
                  <a:pt x="228618" y="3244803"/>
                </a:lnTo>
                <a:lnTo>
                  <a:pt x="264268" y="3268934"/>
                </a:lnTo>
                <a:lnTo>
                  <a:pt x="301803" y="3290316"/>
                </a:lnTo>
                <a:lnTo>
                  <a:pt x="341078" y="3308806"/>
                </a:lnTo>
                <a:lnTo>
                  <a:pt x="381950" y="3324258"/>
                </a:lnTo>
                <a:lnTo>
                  <a:pt x="424277" y="3336528"/>
                </a:lnTo>
                <a:lnTo>
                  <a:pt x="467914" y="3345471"/>
                </a:lnTo>
                <a:lnTo>
                  <a:pt x="512718" y="3350943"/>
                </a:lnTo>
                <a:lnTo>
                  <a:pt x="558546" y="3352800"/>
                </a:lnTo>
                <a:lnTo>
                  <a:pt x="6832854" y="3352800"/>
                </a:lnTo>
                <a:lnTo>
                  <a:pt x="6878681" y="3350943"/>
                </a:lnTo>
                <a:lnTo>
                  <a:pt x="6923485" y="3345471"/>
                </a:lnTo>
                <a:lnTo>
                  <a:pt x="6967122" y="3336528"/>
                </a:lnTo>
                <a:lnTo>
                  <a:pt x="7009449" y="3324258"/>
                </a:lnTo>
                <a:lnTo>
                  <a:pt x="7050321" y="3308806"/>
                </a:lnTo>
                <a:lnTo>
                  <a:pt x="7089596" y="3290316"/>
                </a:lnTo>
                <a:lnTo>
                  <a:pt x="7127131" y="3268934"/>
                </a:lnTo>
                <a:lnTo>
                  <a:pt x="7162781" y="3244803"/>
                </a:lnTo>
                <a:lnTo>
                  <a:pt x="7196404" y="3218068"/>
                </a:lnTo>
                <a:lnTo>
                  <a:pt x="7227855" y="3188874"/>
                </a:lnTo>
                <a:lnTo>
                  <a:pt x="7256992" y="3157366"/>
                </a:lnTo>
                <a:lnTo>
                  <a:pt x="7283671" y="3123687"/>
                </a:lnTo>
                <a:lnTo>
                  <a:pt x="7307748" y="3087984"/>
                </a:lnTo>
                <a:lnTo>
                  <a:pt x="7329081" y="3050399"/>
                </a:lnTo>
                <a:lnTo>
                  <a:pt x="7347525" y="3011078"/>
                </a:lnTo>
                <a:lnTo>
                  <a:pt x="7362937" y="2970166"/>
                </a:lnTo>
                <a:lnTo>
                  <a:pt x="7375174" y="2927806"/>
                </a:lnTo>
                <a:lnTo>
                  <a:pt x="7384093" y="2884144"/>
                </a:lnTo>
                <a:lnTo>
                  <a:pt x="7389549" y="2839325"/>
                </a:lnTo>
                <a:lnTo>
                  <a:pt x="7391400" y="2793492"/>
                </a:lnTo>
                <a:lnTo>
                  <a:pt x="7391400" y="558546"/>
                </a:lnTo>
                <a:lnTo>
                  <a:pt x="7389549" y="512718"/>
                </a:lnTo>
                <a:lnTo>
                  <a:pt x="7384093" y="467914"/>
                </a:lnTo>
                <a:lnTo>
                  <a:pt x="7375174" y="424277"/>
                </a:lnTo>
                <a:lnTo>
                  <a:pt x="7362937" y="381950"/>
                </a:lnTo>
                <a:lnTo>
                  <a:pt x="7347525" y="341078"/>
                </a:lnTo>
                <a:lnTo>
                  <a:pt x="7329081" y="301803"/>
                </a:lnTo>
                <a:lnTo>
                  <a:pt x="7307748" y="264268"/>
                </a:lnTo>
                <a:lnTo>
                  <a:pt x="7283671" y="228618"/>
                </a:lnTo>
                <a:lnTo>
                  <a:pt x="7256992" y="194995"/>
                </a:lnTo>
                <a:lnTo>
                  <a:pt x="7227855" y="163544"/>
                </a:lnTo>
                <a:lnTo>
                  <a:pt x="7196404" y="134407"/>
                </a:lnTo>
                <a:lnTo>
                  <a:pt x="7162781" y="107728"/>
                </a:lnTo>
                <a:lnTo>
                  <a:pt x="7127131" y="83651"/>
                </a:lnTo>
                <a:lnTo>
                  <a:pt x="7089596" y="62318"/>
                </a:lnTo>
                <a:lnTo>
                  <a:pt x="7050321" y="43874"/>
                </a:lnTo>
                <a:lnTo>
                  <a:pt x="7009449" y="28462"/>
                </a:lnTo>
                <a:lnTo>
                  <a:pt x="6967122" y="16225"/>
                </a:lnTo>
                <a:lnTo>
                  <a:pt x="6923485" y="7306"/>
                </a:lnTo>
                <a:lnTo>
                  <a:pt x="6878681" y="1850"/>
                </a:lnTo>
                <a:lnTo>
                  <a:pt x="6832854" y="0"/>
                </a:lnTo>
                <a:lnTo>
                  <a:pt x="558546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9181" y="455294"/>
            <a:ext cx="7162800" cy="990600"/>
          </a:xfrm>
          <a:custGeom>
            <a:avLst/>
            <a:gdLst/>
            <a:ahLst/>
            <a:cxnLst/>
            <a:rect l="l" t="t" r="r" b="b"/>
            <a:pathLst>
              <a:path w="7162800" h="990600">
                <a:moveTo>
                  <a:pt x="0" y="0"/>
                </a:moveTo>
                <a:lnTo>
                  <a:pt x="0" y="990600"/>
                </a:lnTo>
                <a:lnTo>
                  <a:pt x="7162800" y="990599"/>
                </a:lnTo>
                <a:lnTo>
                  <a:pt x="716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0159" y="508796"/>
            <a:ext cx="7162800" cy="990600"/>
          </a:xfrm>
          <a:custGeom>
            <a:avLst/>
            <a:gdLst/>
            <a:ahLst/>
            <a:cxnLst/>
            <a:rect l="l" t="t" r="r" b="b"/>
            <a:pathLst>
              <a:path w="7162800" h="990600">
                <a:moveTo>
                  <a:pt x="0" y="0"/>
                </a:moveTo>
                <a:lnTo>
                  <a:pt x="0" y="990600"/>
                </a:lnTo>
                <a:lnTo>
                  <a:pt x="7162800" y="990599"/>
                </a:lnTo>
                <a:lnTo>
                  <a:pt x="7162800" y="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42872" y="4303776"/>
            <a:ext cx="170688" cy="169164"/>
          </a:xfrm>
          <a:custGeom>
            <a:avLst/>
            <a:gdLst/>
            <a:ahLst/>
            <a:cxnLst/>
            <a:rect l="l" t="t" r="r" b="b"/>
            <a:pathLst>
              <a:path w="170687" h="169163">
                <a:moveTo>
                  <a:pt x="8381" y="161544"/>
                </a:moveTo>
                <a:lnTo>
                  <a:pt x="170687" y="0"/>
                </a:lnTo>
                <a:lnTo>
                  <a:pt x="161543" y="7620"/>
                </a:lnTo>
                <a:lnTo>
                  <a:pt x="0" y="169164"/>
                </a:lnTo>
                <a:lnTo>
                  <a:pt x="8381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1254" y="43037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33728" y="4311395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9143" y="161544"/>
                </a:moveTo>
                <a:lnTo>
                  <a:pt x="170688" y="0"/>
                </a:lnTo>
                <a:lnTo>
                  <a:pt x="161544" y="6096"/>
                </a:lnTo>
                <a:lnTo>
                  <a:pt x="0" y="167640"/>
                </a:lnTo>
                <a:lnTo>
                  <a:pt x="9143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2872" y="4311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24583" y="4317491"/>
            <a:ext cx="170688" cy="166878"/>
          </a:xfrm>
          <a:custGeom>
            <a:avLst/>
            <a:gdLst/>
            <a:ahLst/>
            <a:cxnLst/>
            <a:rect l="l" t="t" r="r" b="b"/>
            <a:pathLst>
              <a:path w="170687" h="166877">
                <a:moveTo>
                  <a:pt x="9143" y="161543"/>
                </a:moveTo>
                <a:lnTo>
                  <a:pt x="170688" y="0"/>
                </a:lnTo>
                <a:lnTo>
                  <a:pt x="161544" y="5333"/>
                </a:lnTo>
                <a:lnTo>
                  <a:pt x="0" y="166877"/>
                </a:lnTo>
                <a:lnTo>
                  <a:pt x="9143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33727" y="43174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29155" y="4317491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24583" y="431977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1" y="161543"/>
                </a:moveTo>
                <a:lnTo>
                  <a:pt x="16611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4571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13915" y="4322826"/>
            <a:ext cx="172212" cy="166116"/>
          </a:xfrm>
          <a:custGeom>
            <a:avLst/>
            <a:gdLst/>
            <a:ahLst/>
            <a:cxnLst/>
            <a:rect l="l" t="t" r="r" b="b"/>
            <a:pathLst>
              <a:path w="172212" h="166115">
                <a:moveTo>
                  <a:pt x="10668" y="161544"/>
                </a:moveTo>
                <a:lnTo>
                  <a:pt x="172212" y="0"/>
                </a:lnTo>
                <a:lnTo>
                  <a:pt x="162306" y="4572"/>
                </a:lnTo>
                <a:lnTo>
                  <a:pt x="0" y="166116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24583" y="43228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20773" y="432282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17725" y="432435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3"/>
                </a:moveTo>
                <a:lnTo>
                  <a:pt x="164591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047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13916" y="432587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2305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03248" y="4327398"/>
            <a:ext cx="172974" cy="164592"/>
          </a:xfrm>
          <a:custGeom>
            <a:avLst/>
            <a:gdLst/>
            <a:ahLst/>
            <a:cxnLst/>
            <a:rect l="l" t="t" r="r" b="b"/>
            <a:pathLst>
              <a:path w="172974" h="164591">
                <a:moveTo>
                  <a:pt x="10668" y="161544"/>
                </a:moveTo>
                <a:lnTo>
                  <a:pt x="172974" y="0"/>
                </a:lnTo>
                <a:lnTo>
                  <a:pt x="162306" y="3048"/>
                </a:lnTo>
                <a:lnTo>
                  <a:pt x="0" y="164592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3916" y="432739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11630" y="432739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08581" y="432816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2305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06296" y="432892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03247" y="432968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3"/>
                </a:moveTo>
                <a:lnTo>
                  <a:pt x="164591" y="0"/>
                </a:lnTo>
                <a:lnTo>
                  <a:pt x="162305" y="761"/>
                </a:lnTo>
                <a:lnTo>
                  <a:pt x="0" y="162305"/>
                </a:lnTo>
                <a:lnTo>
                  <a:pt x="3047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92580" y="4330445"/>
            <a:ext cx="172974" cy="163830"/>
          </a:xfrm>
          <a:custGeom>
            <a:avLst/>
            <a:gdLst/>
            <a:ahLst/>
            <a:cxnLst/>
            <a:rect l="l" t="t" r="r" b="b"/>
            <a:pathLst>
              <a:path w="172974" h="163829">
                <a:moveTo>
                  <a:pt x="10668" y="161544"/>
                </a:moveTo>
                <a:lnTo>
                  <a:pt x="17297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03248" y="433044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00962" y="433044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99437" y="4331207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97152" y="433120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94865" y="433197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92580" y="43327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80387" y="4332732"/>
            <a:ext cx="173736" cy="163068"/>
          </a:xfrm>
          <a:custGeom>
            <a:avLst/>
            <a:gdLst/>
            <a:ahLst/>
            <a:cxnLst/>
            <a:rect l="l" t="t" r="r" b="b"/>
            <a:pathLst>
              <a:path w="173735" h="163067">
                <a:moveTo>
                  <a:pt x="12191" y="161544"/>
                </a:moveTo>
                <a:lnTo>
                  <a:pt x="173735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2579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90293" y="43327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88770" y="43334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86484" y="433349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84197" y="433349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82674" y="433425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80387" y="433425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68196" y="4334256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5" h="162305">
                <a:moveTo>
                  <a:pt x="12191" y="161544"/>
                </a:moveTo>
                <a:lnTo>
                  <a:pt x="173735" y="0"/>
                </a:lnTo>
                <a:lnTo>
                  <a:pt x="161543" y="762"/>
                </a:lnTo>
                <a:lnTo>
                  <a:pt x="0" y="162306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80388" y="43342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78864" y="433425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76578" y="433425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74291" y="433425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72768" y="43342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70481" y="43350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68196" y="43350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59051" y="4334255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2305"/>
                </a:moveTo>
                <a:lnTo>
                  <a:pt x="170688" y="761"/>
                </a:lnTo>
                <a:lnTo>
                  <a:pt x="161544" y="0"/>
                </a:lnTo>
                <a:lnTo>
                  <a:pt x="0" y="162305"/>
                </a:lnTo>
                <a:lnTo>
                  <a:pt x="9143" y="162305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68195" y="43350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65909" y="43350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63624" y="43350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61337" y="43350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59052" y="43342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50669" y="4333493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3068"/>
                </a:moveTo>
                <a:lnTo>
                  <a:pt x="169925" y="762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63068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59051" y="43342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57527" y="43342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56003" y="433425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53718" y="433425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52193" y="433425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50670" y="43334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41526" y="4331970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9143" y="163068"/>
                </a:moveTo>
                <a:lnTo>
                  <a:pt x="17068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9143" y="163068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50670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48384" y="433349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46859" y="43334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45336" y="43327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43811" y="43327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41525" y="433197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33144" y="4330446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1" y="163829"/>
                </a:moveTo>
                <a:lnTo>
                  <a:pt x="16992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3829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41526" y="43319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40002" y="43319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38477" y="43312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36953" y="43312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34668" y="433044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33143" y="433044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6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25524" y="4328159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19" y="163829"/>
                </a:moveTo>
                <a:lnTo>
                  <a:pt x="16916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3829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33144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31620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30096" y="432968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28571" y="43289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27048" y="43281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25524" y="432816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17141" y="4324350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1" y="165353"/>
                </a:moveTo>
                <a:lnTo>
                  <a:pt x="169925" y="3809"/>
                </a:lnTo>
                <a:lnTo>
                  <a:pt x="161543" y="0"/>
                </a:lnTo>
                <a:lnTo>
                  <a:pt x="0" y="162305"/>
                </a:lnTo>
                <a:lnTo>
                  <a:pt x="8381" y="16535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25523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3999" y="43273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21714" y="432663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20190" y="432587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518665" y="432511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17142" y="43243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509522" y="4321301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19" y="165354"/>
                </a:moveTo>
                <a:lnTo>
                  <a:pt x="169163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6535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17142" y="43243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15618" y="432358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14093" y="43235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12570" y="43228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11046" y="43220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09521" y="43213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02664" y="4316729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2" h="166115">
                <a:moveTo>
                  <a:pt x="6858" y="166116"/>
                </a:moveTo>
                <a:lnTo>
                  <a:pt x="16840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611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09522" y="43213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507998" y="43197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505712" y="431901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04187" y="4317492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502664" y="431673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95044" y="4312157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19" y="166116"/>
                </a:moveTo>
                <a:lnTo>
                  <a:pt x="169163" y="4572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6611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502664" y="43167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501140" y="43159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99615" y="43152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98092" y="431368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96568" y="43129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95043" y="43121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88186" y="4306823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2" h="166877">
                <a:moveTo>
                  <a:pt x="6858" y="166877"/>
                </a:moveTo>
                <a:lnTo>
                  <a:pt x="168402" y="5333"/>
                </a:lnTo>
                <a:lnTo>
                  <a:pt x="162306" y="0"/>
                </a:lnTo>
                <a:lnTo>
                  <a:pt x="0" y="161543"/>
                </a:lnTo>
                <a:lnTo>
                  <a:pt x="6858" y="166877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95044" y="4312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93520" y="431063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91996" y="430910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90471" y="430758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88186" y="430682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82089" y="4300727"/>
            <a:ext cx="168402" cy="167640"/>
          </a:xfrm>
          <a:custGeom>
            <a:avLst/>
            <a:gdLst/>
            <a:ahLst/>
            <a:cxnLst/>
            <a:rect l="l" t="t" r="r" b="b"/>
            <a:pathLst>
              <a:path w="168402" h="167639">
                <a:moveTo>
                  <a:pt x="6096" y="167639"/>
                </a:moveTo>
                <a:lnTo>
                  <a:pt x="16840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7639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88185" y="43068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86661" y="4304537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1524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84375" y="430301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82090" y="430072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75993" y="4293870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40" h="168401">
                <a:moveTo>
                  <a:pt x="6096" y="168401"/>
                </a:moveTo>
                <a:lnTo>
                  <a:pt x="167640" y="6857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8401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482089" y="43007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80565" y="429920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479042" y="429768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77518" y="429615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75993" y="4293870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69898" y="4287012"/>
            <a:ext cx="167640" cy="169164"/>
          </a:xfrm>
          <a:custGeom>
            <a:avLst/>
            <a:gdLst/>
            <a:ahLst/>
            <a:cxnLst/>
            <a:rect l="l" t="t" r="r" b="b"/>
            <a:pathLst>
              <a:path w="167640" h="169163">
                <a:moveTo>
                  <a:pt x="6096" y="169163"/>
                </a:moveTo>
                <a:lnTo>
                  <a:pt x="16764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9163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475994" y="42938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73708" y="4291584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71421" y="428929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69898" y="428701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63802" y="4279391"/>
            <a:ext cx="167640" cy="169164"/>
          </a:xfrm>
          <a:custGeom>
            <a:avLst/>
            <a:gdLst/>
            <a:ahLst/>
            <a:cxnLst/>
            <a:rect l="l" t="t" r="r" b="b"/>
            <a:pathLst>
              <a:path w="167640" h="169163">
                <a:moveTo>
                  <a:pt x="6096" y="169163"/>
                </a:moveTo>
                <a:lnTo>
                  <a:pt x="167640" y="7619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916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69898" y="42870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66850" y="428320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7" y="165354"/>
                </a:moveTo>
                <a:lnTo>
                  <a:pt x="164591" y="3810"/>
                </a:lnTo>
                <a:lnTo>
                  <a:pt x="161543" y="0"/>
                </a:lnTo>
                <a:lnTo>
                  <a:pt x="0" y="161544"/>
                </a:lnTo>
                <a:lnTo>
                  <a:pt x="3047" y="165354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63802" y="427939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7" y="165353"/>
                </a:moveTo>
                <a:lnTo>
                  <a:pt x="164591" y="3809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5353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58467" y="4271009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8" h="169925">
                <a:moveTo>
                  <a:pt x="5334" y="169925"/>
                </a:moveTo>
                <a:lnTo>
                  <a:pt x="16687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992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63801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60753" y="427558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7" y="165354"/>
                </a:moveTo>
                <a:lnTo>
                  <a:pt x="164591" y="3810"/>
                </a:lnTo>
                <a:lnTo>
                  <a:pt x="162305" y="0"/>
                </a:lnTo>
                <a:lnTo>
                  <a:pt x="0" y="161544"/>
                </a:lnTo>
                <a:lnTo>
                  <a:pt x="3047" y="16535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58468" y="4271010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2286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53133" y="4262628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8" h="169925">
                <a:moveTo>
                  <a:pt x="5334" y="169925"/>
                </a:moveTo>
                <a:lnTo>
                  <a:pt x="16687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992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58467" y="42710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455419" y="4267200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7" y="165353"/>
                </a:moveTo>
                <a:lnTo>
                  <a:pt x="164591" y="3809"/>
                </a:lnTo>
                <a:lnTo>
                  <a:pt x="162305" y="0"/>
                </a:lnTo>
                <a:lnTo>
                  <a:pt x="0" y="161543"/>
                </a:lnTo>
                <a:lnTo>
                  <a:pt x="3047" y="16535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53134" y="4262628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2286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11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446275" y="4248912"/>
            <a:ext cx="168402" cy="175260"/>
          </a:xfrm>
          <a:custGeom>
            <a:avLst/>
            <a:gdLst/>
            <a:ahLst/>
            <a:cxnLst/>
            <a:rect l="l" t="t" r="r" b="b"/>
            <a:pathLst>
              <a:path w="168402" h="175260">
                <a:moveTo>
                  <a:pt x="6858" y="175260"/>
                </a:moveTo>
                <a:lnTo>
                  <a:pt x="168402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7526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53133" y="42626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449323" y="4255770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09" y="168401"/>
                </a:moveTo>
                <a:lnTo>
                  <a:pt x="165353" y="6857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840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446275" y="4248912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7" y="168401"/>
                </a:moveTo>
                <a:lnTo>
                  <a:pt x="164591" y="6857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439418" y="4234433"/>
            <a:ext cx="168402" cy="176022"/>
          </a:xfrm>
          <a:custGeom>
            <a:avLst/>
            <a:gdLst/>
            <a:ahLst/>
            <a:cxnLst/>
            <a:rect l="l" t="t" r="r" b="b"/>
            <a:pathLst>
              <a:path w="168402" h="176022">
                <a:moveTo>
                  <a:pt x="6858" y="176022"/>
                </a:moveTo>
                <a:lnTo>
                  <a:pt x="168402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76022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446276" y="42489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442466" y="4242053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09" y="168401"/>
                </a:moveTo>
                <a:lnTo>
                  <a:pt x="165353" y="6857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8401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439418" y="4234434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047" y="169163"/>
                </a:moveTo>
                <a:lnTo>
                  <a:pt x="165353" y="7619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916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433321" y="4219193"/>
            <a:ext cx="167640" cy="176784"/>
          </a:xfrm>
          <a:custGeom>
            <a:avLst/>
            <a:gdLst/>
            <a:ahLst/>
            <a:cxnLst/>
            <a:rect l="l" t="t" r="r" b="b"/>
            <a:pathLst>
              <a:path w="167640" h="176784">
                <a:moveTo>
                  <a:pt x="6096" y="176784"/>
                </a:moveTo>
                <a:lnTo>
                  <a:pt x="167640" y="1524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678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439417" y="42344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427226" y="4203192"/>
            <a:ext cx="167640" cy="177546"/>
          </a:xfrm>
          <a:custGeom>
            <a:avLst/>
            <a:gdLst/>
            <a:ahLst/>
            <a:cxnLst/>
            <a:rect l="l" t="t" r="r" b="b"/>
            <a:pathLst>
              <a:path w="167640" h="177546">
                <a:moveTo>
                  <a:pt x="6096" y="177546"/>
                </a:moveTo>
                <a:lnTo>
                  <a:pt x="167640" y="16002"/>
                </a:lnTo>
                <a:lnTo>
                  <a:pt x="162306" y="0"/>
                </a:lnTo>
                <a:lnTo>
                  <a:pt x="0" y="161544"/>
                </a:lnTo>
                <a:lnTo>
                  <a:pt x="6096" y="17754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433322" y="42191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421892" y="4186427"/>
            <a:ext cx="167640" cy="178308"/>
          </a:xfrm>
          <a:custGeom>
            <a:avLst/>
            <a:gdLst/>
            <a:ahLst/>
            <a:cxnLst/>
            <a:rect l="l" t="t" r="r" b="b"/>
            <a:pathLst>
              <a:path w="167640" h="178308">
                <a:moveTo>
                  <a:pt x="5334" y="178308"/>
                </a:moveTo>
                <a:lnTo>
                  <a:pt x="167640" y="16764"/>
                </a:lnTo>
                <a:lnTo>
                  <a:pt x="162306" y="0"/>
                </a:lnTo>
                <a:lnTo>
                  <a:pt x="0" y="161544"/>
                </a:lnTo>
                <a:lnTo>
                  <a:pt x="5334" y="17830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27226" y="42031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417320" y="4168902"/>
            <a:ext cx="166877" cy="179070"/>
          </a:xfrm>
          <a:custGeom>
            <a:avLst/>
            <a:gdLst/>
            <a:ahLst/>
            <a:cxnLst/>
            <a:rect l="l" t="t" r="r" b="b"/>
            <a:pathLst>
              <a:path w="166878" h="179070">
                <a:moveTo>
                  <a:pt x="4571" y="179069"/>
                </a:moveTo>
                <a:lnTo>
                  <a:pt x="166877" y="17525"/>
                </a:lnTo>
                <a:lnTo>
                  <a:pt x="161544" y="0"/>
                </a:lnTo>
                <a:lnTo>
                  <a:pt x="0" y="161543"/>
                </a:lnTo>
                <a:lnTo>
                  <a:pt x="4571" y="17906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421892" y="41864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412748" y="4149851"/>
            <a:ext cx="166116" cy="180594"/>
          </a:xfrm>
          <a:custGeom>
            <a:avLst/>
            <a:gdLst/>
            <a:ahLst/>
            <a:cxnLst/>
            <a:rect l="l" t="t" r="r" b="b"/>
            <a:pathLst>
              <a:path w="166115" h="180594">
                <a:moveTo>
                  <a:pt x="4571" y="180594"/>
                </a:moveTo>
                <a:lnTo>
                  <a:pt x="166116" y="19050"/>
                </a:lnTo>
                <a:lnTo>
                  <a:pt x="161544" y="0"/>
                </a:lnTo>
                <a:lnTo>
                  <a:pt x="0" y="161544"/>
                </a:lnTo>
                <a:lnTo>
                  <a:pt x="4571" y="180594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417320" y="4168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408938" y="4130039"/>
            <a:ext cx="165354" cy="181356"/>
          </a:xfrm>
          <a:custGeom>
            <a:avLst/>
            <a:gdLst/>
            <a:ahLst/>
            <a:cxnLst/>
            <a:rect l="l" t="t" r="r" b="b"/>
            <a:pathLst>
              <a:path w="165353" h="181355">
                <a:moveTo>
                  <a:pt x="3809" y="181355"/>
                </a:moveTo>
                <a:lnTo>
                  <a:pt x="165353" y="1981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8135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412748" y="4149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405890" y="4110227"/>
            <a:ext cx="164592" cy="181356"/>
          </a:xfrm>
          <a:custGeom>
            <a:avLst/>
            <a:gdLst/>
            <a:ahLst/>
            <a:cxnLst/>
            <a:rect l="l" t="t" r="r" b="b"/>
            <a:pathLst>
              <a:path w="164591" h="181355">
                <a:moveTo>
                  <a:pt x="3047" y="181355"/>
                </a:moveTo>
                <a:lnTo>
                  <a:pt x="164591" y="1981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8135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408938" y="41300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402841" y="4088892"/>
            <a:ext cx="164592" cy="182880"/>
          </a:xfrm>
          <a:custGeom>
            <a:avLst/>
            <a:gdLst/>
            <a:ahLst/>
            <a:cxnLst/>
            <a:rect l="l" t="t" r="r" b="b"/>
            <a:pathLst>
              <a:path w="164591" h="182879">
                <a:moveTo>
                  <a:pt x="3047" y="182880"/>
                </a:moveTo>
                <a:lnTo>
                  <a:pt x="164591" y="21336"/>
                </a:lnTo>
                <a:lnTo>
                  <a:pt x="161543" y="0"/>
                </a:lnTo>
                <a:lnTo>
                  <a:pt x="0" y="161544"/>
                </a:lnTo>
                <a:lnTo>
                  <a:pt x="3047" y="18288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405889" y="41102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99794" y="4066031"/>
            <a:ext cx="164592" cy="184404"/>
          </a:xfrm>
          <a:custGeom>
            <a:avLst/>
            <a:gdLst/>
            <a:ahLst/>
            <a:cxnLst/>
            <a:rect l="l" t="t" r="r" b="b"/>
            <a:pathLst>
              <a:path w="164591" h="184403">
                <a:moveTo>
                  <a:pt x="3047" y="184404"/>
                </a:moveTo>
                <a:lnTo>
                  <a:pt x="164591" y="22860"/>
                </a:lnTo>
                <a:lnTo>
                  <a:pt x="161543" y="0"/>
                </a:lnTo>
                <a:lnTo>
                  <a:pt x="0" y="162306"/>
                </a:lnTo>
                <a:lnTo>
                  <a:pt x="3047" y="18440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402842" y="40888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397508" y="4043172"/>
            <a:ext cx="163830" cy="185166"/>
          </a:xfrm>
          <a:custGeom>
            <a:avLst/>
            <a:gdLst/>
            <a:ahLst/>
            <a:cxnLst/>
            <a:rect l="l" t="t" r="r" b="b"/>
            <a:pathLst>
              <a:path w="163830" h="185165">
                <a:moveTo>
                  <a:pt x="2286" y="185166"/>
                </a:moveTo>
                <a:lnTo>
                  <a:pt x="163830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8516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399794" y="40660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395221" y="3994404"/>
            <a:ext cx="163830" cy="210311"/>
          </a:xfrm>
          <a:custGeom>
            <a:avLst/>
            <a:gdLst/>
            <a:ahLst/>
            <a:cxnLst/>
            <a:rect l="l" t="t" r="r" b="b"/>
            <a:pathLst>
              <a:path w="163830" h="210312">
                <a:moveTo>
                  <a:pt x="2286" y="210312"/>
                </a:moveTo>
                <a:lnTo>
                  <a:pt x="163830" y="4876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2103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397507" y="40431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93698" y="3942588"/>
            <a:ext cx="163068" cy="213360"/>
          </a:xfrm>
          <a:custGeom>
            <a:avLst/>
            <a:gdLst/>
            <a:ahLst/>
            <a:cxnLst/>
            <a:rect l="l" t="t" r="r" b="b"/>
            <a:pathLst>
              <a:path w="163068" h="213360">
                <a:moveTo>
                  <a:pt x="1524" y="213360"/>
                </a:moveTo>
                <a:lnTo>
                  <a:pt x="163068" y="5181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21336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395222" y="39944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393698" y="3897630"/>
            <a:ext cx="162305" cy="206502"/>
          </a:xfrm>
          <a:custGeom>
            <a:avLst/>
            <a:gdLst/>
            <a:ahLst/>
            <a:cxnLst/>
            <a:rect l="l" t="t" r="r" b="b"/>
            <a:pathLst>
              <a:path w="162306" h="206501">
                <a:moveTo>
                  <a:pt x="0" y="206501"/>
                </a:moveTo>
                <a:lnTo>
                  <a:pt x="161544" y="44957"/>
                </a:lnTo>
                <a:lnTo>
                  <a:pt x="162305" y="0"/>
                </a:lnTo>
                <a:lnTo>
                  <a:pt x="761" y="162305"/>
                </a:lnTo>
                <a:lnTo>
                  <a:pt x="0" y="20650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393698" y="39425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94460" y="3856481"/>
            <a:ext cx="163829" cy="203454"/>
          </a:xfrm>
          <a:custGeom>
            <a:avLst/>
            <a:gdLst/>
            <a:ahLst/>
            <a:cxnLst/>
            <a:rect l="l" t="t" r="r" b="b"/>
            <a:pathLst>
              <a:path w="163830" h="203453">
                <a:moveTo>
                  <a:pt x="0" y="203454"/>
                </a:moveTo>
                <a:lnTo>
                  <a:pt x="161544" y="41148"/>
                </a:lnTo>
                <a:lnTo>
                  <a:pt x="163829" y="0"/>
                </a:lnTo>
                <a:lnTo>
                  <a:pt x="2285" y="161544"/>
                </a:lnTo>
                <a:lnTo>
                  <a:pt x="0" y="20345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94460" y="38976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96745" y="3817620"/>
            <a:ext cx="164592" cy="200406"/>
          </a:xfrm>
          <a:custGeom>
            <a:avLst/>
            <a:gdLst/>
            <a:ahLst/>
            <a:cxnLst/>
            <a:rect l="l" t="t" r="r" b="b"/>
            <a:pathLst>
              <a:path w="164591" h="200405">
                <a:moveTo>
                  <a:pt x="0" y="200405"/>
                </a:moveTo>
                <a:lnTo>
                  <a:pt x="161544" y="38861"/>
                </a:lnTo>
                <a:lnTo>
                  <a:pt x="164592" y="0"/>
                </a:lnTo>
                <a:lnTo>
                  <a:pt x="2285" y="161543"/>
                </a:lnTo>
                <a:lnTo>
                  <a:pt x="0" y="20040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396745" y="38564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399032" y="3781044"/>
            <a:ext cx="166115" cy="198120"/>
          </a:xfrm>
          <a:custGeom>
            <a:avLst/>
            <a:gdLst/>
            <a:ahLst/>
            <a:cxnLst/>
            <a:rect l="l" t="t" r="r" b="b"/>
            <a:pathLst>
              <a:path w="166115" h="198120">
                <a:moveTo>
                  <a:pt x="0" y="198119"/>
                </a:moveTo>
                <a:lnTo>
                  <a:pt x="162306" y="36575"/>
                </a:lnTo>
                <a:lnTo>
                  <a:pt x="166115" y="0"/>
                </a:lnTo>
                <a:lnTo>
                  <a:pt x="4571" y="161543"/>
                </a:lnTo>
                <a:lnTo>
                  <a:pt x="0" y="19811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399032" y="38176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403604" y="3747516"/>
            <a:ext cx="166877" cy="195072"/>
          </a:xfrm>
          <a:custGeom>
            <a:avLst/>
            <a:gdLst/>
            <a:ahLst/>
            <a:cxnLst/>
            <a:rect l="l" t="t" r="r" b="b"/>
            <a:pathLst>
              <a:path w="166878" h="195072">
                <a:moveTo>
                  <a:pt x="0" y="195072"/>
                </a:moveTo>
                <a:lnTo>
                  <a:pt x="161544" y="33528"/>
                </a:lnTo>
                <a:lnTo>
                  <a:pt x="166877" y="0"/>
                </a:lnTo>
                <a:lnTo>
                  <a:pt x="5333" y="161544"/>
                </a:lnTo>
                <a:lnTo>
                  <a:pt x="0" y="19507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403604" y="37810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408938" y="3716274"/>
            <a:ext cx="168401" cy="192786"/>
          </a:xfrm>
          <a:custGeom>
            <a:avLst/>
            <a:gdLst/>
            <a:ahLst/>
            <a:cxnLst/>
            <a:rect l="l" t="t" r="r" b="b"/>
            <a:pathLst>
              <a:path w="168401" h="192786">
                <a:moveTo>
                  <a:pt x="0" y="192786"/>
                </a:moveTo>
                <a:lnTo>
                  <a:pt x="161544" y="31242"/>
                </a:lnTo>
                <a:lnTo>
                  <a:pt x="168401" y="0"/>
                </a:lnTo>
                <a:lnTo>
                  <a:pt x="6857" y="162306"/>
                </a:lnTo>
                <a:lnTo>
                  <a:pt x="0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08938" y="37475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415795" y="3688079"/>
            <a:ext cx="169163" cy="190500"/>
          </a:xfrm>
          <a:custGeom>
            <a:avLst/>
            <a:gdLst/>
            <a:ahLst/>
            <a:cxnLst/>
            <a:rect l="l" t="t" r="r" b="b"/>
            <a:pathLst>
              <a:path w="169163" h="190500">
                <a:moveTo>
                  <a:pt x="0" y="190500"/>
                </a:moveTo>
                <a:lnTo>
                  <a:pt x="161544" y="28194"/>
                </a:lnTo>
                <a:lnTo>
                  <a:pt x="169163" y="0"/>
                </a:lnTo>
                <a:lnTo>
                  <a:pt x="7619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415795" y="371627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15795" y="3702557"/>
            <a:ext cx="165354" cy="176022"/>
          </a:xfrm>
          <a:custGeom>
            <a:avLst/>
            <a:gdLst/>
            <a:ahLst/>
            <a:cxnLst/>
            <a:rect l="l" t="t" r="r" b="b"/>
            <a:pathLst>
              <a:path w="165353" h="176022">
                <a:moveTo>
                  <a:pt x="0" y="176022"/>
                </a:moveTo>
                <a:lnTo>
                  <a:pt x="161544" y="13716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419605" y="3688079"/>
            <a:ext cx="165354" cy="176022"/>
          </a:xfrm>
          <a:custGeom>
            <a:avLst/>
            <a:gdLst/>
            <a:ahLst/>
            <a:cxnLst/>
            <a:rect l="l" t="t" r="r" b="b"/>
            <a:pathLst>
              <a:path w="165353" h="176022">
                <a:moveTo>
                  <a:pt x="0" y="176022"/>
                </a:moveTo>
                <a:lnTo>
                  <a:pt x="161544" y="14478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23416" y="3662171"/>
            <a:ext cx="170687" cy="187452"/>
          </a:xfrm>
          <a:custGeom>
            <a:avLst/>
            <a:gdLst/>
            <a:ahLst/>
            <a:cxnLst/>
            <a:rect l="l" t="t" r="r" b="b"/>
            <a:pathLst>
              <a:path w="170687" h="187451">
                <a:moveTo>
                  <a:pt x="0" y="187451"/>
                </a:moveTo>
                <a:lnTo>
                  <a:pt x="161544" y="25907"/>
                </a:lnTo>
                <a:lnTo>
                  <a:pt x="170687" y="0"/>
                </a:lnTo>
                <a:lnTo>
                  <a:pt x="9143" y="162305"/>
                </a:lnTo>
                <a:lnTo>
                  <a:pt x="0" y="18745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23416" y="36880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32560" y="3648455"/>
            <a:ext cx="167640" cy="176022"/>
          </a:xfrm>
          <a:custGeom>
            <a:avLst/>
            <a:gdLst/>
            <a:ahLst/>
            <a:cxnLst/>
            <a:rect l="l" t="t" r="r" b="b"/>
            <a:pathLst>
              <a:path w="167640" h="176022">
                <a:moveTo>
                  <a:pt x="0" y="176022"/>
                </a:moveTo>
                <a:lnTo>
                  <a:pt x="161544" y="13716"/>
                </a:lnTo>
                <a:lnTo>
                  <a:pt x="167640" y="0"/>
                </a:lnTo>
                <a:lnTo>
                  <a:pt x="5333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32560" y="366217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432560" y="3655313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0" y="169163"/>
                </a:moveTo>
                <a:lnTo>
                  <a:pt x="161544" y="6857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435607" y="3648455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0" y="168401"/>
                </a:moveTo>
                <a:lnTo>
                  <a:pt x="161544" y="6857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37894" y="3634740"/>
            <a:ext cx="168402" cy="175260"/>
          </a:xfrm>
          <a:custGeom>
            <a:avLst/>
            <a:gdLst/>
            <a:ahLst/>
            <a:cxnLst/>
            <a:rect l="l" t="t" r="r" b="b"/>
            <a:pathLst>
              <a:path w="168402" h="175260">
                <a:moveTo>
                  <a:pt x="0" y="175260"/>
                </a:moveTo>
                <a:lnTo>
                  <a:pt x="162306" y="13716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437894" y="364845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444751" y="3621785"/>
            <a:ext cx="168402" cy="174498"/>
          </a:xfrm>
          <a:custGeom>
            <a:avLst/>
            <a:gdLst/>
            <a:ahLst/>
            <a:cxnLst/>
            <a:rect l="l" t="t" r="r" b="b"/>
            <a:pathLst>
              <a:path w="168402" h="174498">
                <a:moveTo>
                  <a:pt x="0" y="174498"/>
                </a:moveTo>
                <a:lnTo>
                  <a:pt x="161544" y="12954"/>
                </a:lnTo>
                <a:lnTo>
                  <a:pt x="168402" y="0"/>
                </a:lnTo>
                <a:lnTo>
                  <a:pt x="6857" y="162306"/>
                </a:lnTo>
                <a:lnTo>
                  <a:pt x="0" y="17449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444751" y="36347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444751" y="3628643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447800" y="3621786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451610" y="3610356"/>
            <a:ext cx="168402" cy="173736"/>
          </a:xfrm>
          <a:custGeom>
            <a:avLst/>
            <a:gdLst/>
            <a:ahLst/>
            <a:cxnLst/>
            <a:rect l="l" t="t" r="r" b="b"/>
            <a:pathLst>
              <a:path w="168402" h="173736">
                <a:moveTo>
                  <a:pt x="0" y="173736"/>
                </a:moveTo>
                <a:lnTo>
                  <a:pt x="161544" y="11430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51610" y="36217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451610" y="3616452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454657" y="3610355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458467" y="3599688"/>
            <a:ext cx="169164" cy="172212"/>
          </a:xfrm>
          <a:custGeom>
            <a:avLst/>
            <a:gdLst/>
            <a:ahLst/>
            <a:cxnLst/>
            <a:rect l="l" t="t" r="r" b="b"/>
            <a:pathLst>
              <a:path w="169163" h="172212">
                <a:moveTo>
                  <a:pt x="0" y="172212"/>
                </a:moveTo>
                <a:lnTo>
                  <a:pt x="161544" y="10668"/>
                </a:lnTo>
                <a:lnTo>
                  <a:pt x="169164" y="0"/>
                </a:lnTo>
                <a:lnTo>
                  <a:pt x="6858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458467" y="36103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58467" y="3605022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462277" y="3599688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465326" y="3589782"/>
            <a:ext cx="169926" cy="171450"/>
          </a:xfrm>
          <a:custGeom>
            <a:avLst/>
            <a:gdLst/>
            <a:ahLst/>
            <a:cxnLst/>
            <a:rect l="l" t="t" r="r" b="b"/>
            <a:pathLst>
              <a:path w="169925" h="171450">
                <a:moveTo>
                  <a:pt x="0" y="171450"/>
                </a:moveTo>
                <a:lnTo>
                  <a:pt x="162306" y="9905"/>
                </a:lnTo>
                <a:lnTo>
                  <a:pt x="169926" y="0"/>
                </a:lnTo>
                <a:lnTo>
                  <a:pt x="8382" y="162306"/>
                </a:lnTo>
                <a:lnTo>
                  <a:pt x="0" y="17145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65326" y="359968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73707" y="3581400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3" h="170687">
                <a:moveTo>
                  <a:pt x="0" y="170687"/>
                </a:moveTo>
                <a:lnTo>
                  <a:pt x="161544" y="8381"/>
                </a:lnTo>
                <a:lnTo>
                  <a:pt x="169164" y="0"/>
                </a:lnTo>
                <a:lnTo>
                  <a:pt x="7620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473707" y="35897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545335" y="3503676"/>
            <a:ext cx="179832" cy="162306"/>
          </a:xfrm>
          <a:custGeom>
            <a:avLst/>
            <a:gdLst/>
            <a:ahLst/>
            <a:cxnLst/>
            <a:rect l="l" t="t" r="r" b="b"/>
            <a:pathLst>
              <a:path w="179831" h="162305">
                <a:moveTo>
                  <a:pt x="18287" y="162305"/>
                </a:moveTo>
                <a:lnTo>
                  <a:pt x="179831" y="0"/>
                </a:lnTo>
                <a:lnTo>
                  <a:pt x="161543" y="0"/>
                </a:lnTo>
                <a:lnTo>
                  <a:pt x="0" y="161543"/>
                </a:lnTo>
                <a:lnTo>
                  <a:pt x="18287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563623" y="350367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527809" y="3503676"/>
            <a:ext cx="179070" cy="162306"/>
          </a:xfrm>
          <a:custGeom>
            <a:avLst/>
            <a:gdLst/>
            <a:ahLst/>
            <a:cxnLst/>
            <a:rect l="l" t="t" r="r" b="b"/>
            <a:pathLst>
              <a:path w="179069" h="162305">
                <a:moveTo>
                  <a:pt x="17525" y="161544"/>
                </a:moveTo>
                <a:lnTo>
                  <a:pt x="179069" y="0"/>
                </a:lnTo>
                <a:lnTo>
                  <a:pt x="161543" y="762"/>
                </a:lnTo>
                <a:lnTo>
                  <a:pt x="0" y="162306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545335" y="3503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540763" y="3503676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1" y="161544"/>
                </a:moveTo>
                <a:lnTo>
                  <a:pt x="166116" y="0"/>
                </a:lnTo>
                <a:lnTo>
                  <a:pt x="162306" y="0"/>
                </a:lnTo>
                <a:lnTo>
                  <a:pt x="0" y="161544"/>
                </a:lnTo>
                <a:lnTo>
                  <a:pt x="4571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536954" y="3503676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3809" y="161544"/>
                </a:moveTo>
                <a:lnTo>
                  <a:pt x="166115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532382" y="3503676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2306"/>
                </a:lnTo>
                <a:lnTo>
                  <a:pt x="4571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527810" y="3503676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2305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1" y="162305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510284" y="3504438"/>
            <a:ext cx="179070" cy="163068"/>
          </a:xfrm>
          <a:custGeom>
            <a:avLst/>
            <a:gdLst/>
            <a:ahLst/>
            <a:cxnLst/>
            <a:rect l="l" t="t" r="r" b="b"/>
            <a:pathLst>
              <a:path w="179069" h="163067">
                <a:moveTo>
                  <a:pt x="17525" y="161544"/>
                </a:moveTo>
                <a:lnTo>
                  <a:pt x="179069" y="0"/>
                </a:lnTo>
                <a:lnTo>
                  <a:pt x="162305" y="1524"/>
                </a:lnTo>
                <a:lnTo>
                  <a:pt x="0" y="163068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527810" y="35044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524762" y="350443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7" y="161544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4"/>
                </a:lnTo>
                <a:lnTo>
                  <a:pt x="3047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520951" y="350443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6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517141" y="350443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5"/>
                </a:moveTo>
                <a:lnTo>
                  <a:pt x="165353" y="0"/>
                </a:lnTo>
                <a:lnTo>
                  <a:pt x="162305" y="761"/>
                </a:lnTo>
                <a:lnTo>
                  <a:pt x="0" y="162305"/>
                </a:lnTo>
                <a:lnTo>
                  <a:pt x="3809" y="162305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514094" y="3505200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7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047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510284" y="3505200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6">
                <a:moveTo>
                  <a:pt x="3809" y="161544"/>
                </a:moveTo>
                <a:lnTo>
                  <a:pt x="165353" y="0"/>
                </a:lnTo>
                <a:lnTo>
                  <a:pt x="162305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493519" y="3505961"/>
            <a:ext cx="179070" cy="163830"/>
          </a:xfrm>
          <a:custGeom>
            <a:avLst/>
            <a:gdLst/>
            <a:ahLst/>
            <a:cxnLst/>
            <a:rect l="l" t="t" r="r" b="b"/>
            <a:pathLst>
              <a:path w="179069" h="163829">
                <a:moveTo>
                  <a:pt x="16763" y="161544"/>
                </a:moveTo>
                <a:lnTo>
                  <a:pt x="17906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510283" y="35059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506473" y="3505961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6">
                <a:moveTo>
                  <a:pt x="3809" y="161544"/>
                </a:moveTo>
                <a:lnTo>
                  <a:pt x="166115" y="0"/>
                </a:lnTo>
                <a:lnTo>
                  <a:pt x="161543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501901" y="3506723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6">
                <a:moveTo>
                  <a:pt x="4571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1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498091" y="350748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493520" y="3507486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2305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1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476756" y="3508248"/>
            <a:ext cx="178308" cy="165354"/>
          </a:xfrm>
          <a:custGeom>
            <a:avLst/>
            <a:gdLst/>
            <a:ahLst/>
            <a:cxnLst/>
            <a:rect l="l" t="t" r="r" b="b"/>
            <a:pathLst>
              <a:path w="178307" h="165353">
                <a:moveTo>
                  <a:pt x="16763" y="161544"/>
                </a:moveTo>
                <a:lnTo>
                  <a:pt x="178307" y="0"/>
                </a:lnTo>
                <a:lnTo>
                  <a:pt x="162305" y="3810"/>
                </a:lnTo>
                <a:lnTo>
                  <a:pt x="0" y="165354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493520" y="35082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490472" y="35082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486662" y="3509010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4"/>
                </a:moveTo>
                <a:lnTo>
                  <a:pt x="165353" y="0"/>
                </a:lnTo>
                <a:lnTo>
                  <a:pt x="162305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483613" y="350977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7" y="161544"/>
                </a:moveTo>
                <a:lnTo>
                  <a:pt x="165353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480566" y="351053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6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476756" y="351129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4"/>
                </a:moveTo>
                <a:lnTo>
                  <a:pt x="165353" y="0"/>
                </a:lnTo>
                <a:lnTo>
                  <a:pt x="162305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460753" y="3512057"/>
            <a:ext cx="178308" cy="166116"/>
          </a:xfrm>
          <a:custGeom>
            <a:avLst/>
            <a:gdLst/>
            <a:ahLst/>
            <a:cxnLst/>
            <a:rect l="l" t="t" r="r" b="b"/>
            <a:pathLst>
              <a:path w="178308" h="166115">
                <a:moveTo>
                  <a:pt x="16002" y="161544"/>
                </a:moveTo>
                <a:lnTo>
                  <a:pt x="178308" y="0"/>
                </a:lnTo>
                <a:lnTo>
                  <a:pt x="161544" y="4572"/>
                </a:lnTo>
                <a:lnTo>
                  <a:pt x="0" y="166116"/>
                </a:lnTo>
                <a:lnTo>
                  <a:pt x="16002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476755" y="351205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473707" y="351205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6">
                <a:moveTo>
                  <a:pt x="3047" y="161544"/>
                </a:moveTo>
                <a:lnTo>
                  <a:pt x="165353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470659" y="35128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467612" y="351434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63801" y="351510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4"/>
                </a:moveTo>
                <a:lnTo>
                  <a:pt x="165353" y="0"/>
                </a:lnTo>
                <a:lnTo>
                  <a:pt x="161543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60753" y="35158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44752" y="3516629"/>
            <a:ext cx="177546" cy="167640"/>
          </a:xfrm>
          <a:custGeom>
            <a:avLst/>
            <a:gdLst/>
            <a:ahLst/>
            <a:cxnLst/>
            <a:rect l="l" t="t" r="r" b="b"/>
            <a:pathLst>
              <a:path w="177546" h="167639">
                <a:moveTo>
                  <a:pt x="16002" y="161544"/>
                </a:moveTo>
                <a:lnTo>
                  <a:pt x="177546" y="0"/>
                </a:lnTo>
                <a:lnTo>
                  <a:pt x="161544" y="6096"/>
                </a:lnTo>
                <a:lnTo>
                  <a:pt x="0" y="167640"/>
                </a:lnTo>
                <a:lnTo>
                  <a:pt x="16002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60754" y="3516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456944" y="3516629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453134" y="3518154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448561" y="3519678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1" y="161544"/>
                </a:moveTo>
                <a:lnTo>
                  <a:pt x="166116" y="0"/>
                </a:lnTo>
                <a:lnTo>
                  <a:pt x="162306" y="1524"/>
                </a:lnTo>
                <a:lnTo>
                  <a:pt x="0" y="163068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444751" y="3521201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3809" y="161544"/>
                </a:moveTo>
                <a:lnTo>
                  <a:pt x="166115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429511" y="3522726"/>
            <a:ext cx="176784" cy="168402"/>
          </a:xfrm>
          <a:custGeom>
            <a:avLst/>
            <a:gdLst/>
            <a:ahLst/>
            <a:cxnLst/>
            <a:rect l="l" t="t" r="r" b="b"/>
            <a:pathLst>
              <a:path w="176784" h="168401">
                <a:moveTo>
                  <a:pt x="15240" y="161544"/>
                </a:moveTo>
                <a:lnTo>
                  <a:pt x="176784" y="0"/>
                </a:lnTo>
                <a:lnTo>
                  <a:pt x="161544" y="6858"/>
                </a:lnTo>
                <a:lnTo>
                  <a:pt x="0" y="168402"/>
                </a:lnTo>
                <a:lnTo>
                  <a:pt x="15240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444751" y="3522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440941" y="352272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437132" y="3524250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830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433322" y="3525773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2305"/>
                </a:moveTo>
                <a:lnTo>
                  <a:pt x="165353" y="0"/>
                </a:lnTo>
                <a:lnTo>
                  <a:pt x="161543" y="2285"/>
                </a:lnTo>
                <a:lnTo>
                  <a:pt x="0" y="163829"/>
                </a:lnTo>
                <a:lnTo>
                  <a:pt x="3809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429512" y="352806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414271" y="3529583"/>
            <a:ext cx="176784" cy="169164"/>
          </a:xfrm>
          <a:custGeom>
            <a:avLst/>
            <a:gdLst/>
            <a:ahLst/>
            <a:cxnLst/>
            <a:rect l="l" t="t" r="r" b="b"/>
            <a:pathLst>
              <a:path w="176784" h="169163">
                <a:moveTo>
                  <a:pt x="15240" y="161544"/>
                </a:moveTo>
                <a:lnTo>
                  <a:pt x="176784" y="0"/>
                </a:lnTo>
                <a:lnTo>
                  <a:pt x="161544" y="7620"/>
                </a:lnTo>
                <a:lnTo>
                  <a:pt x="0" y="169164"/>
                </a:lnTo>
                <a:lnTo>
                  <a:pt x="15240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429511" y="35295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425701" y="3529583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830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421891" y="3531108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2305"/>
                </a:moveTo>
                <a:lnTo>
                  <a:pt x="165353" y="0"/>
                </a:lnTo>
                <a:lnTo>
                  <a:pt x="161543" y="2285"/>
                </a:lnTo>
                <a:lnTo>
                  <a:pt x="0" y="163829"/>
                </a:lnTo>
                <a:lnTo>
                  <a:pt x="3809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418082" y="3533394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1544"/>
                </a:moveTo>
                <a:lnTo>
                  <a:pt x="165353" y="0"/>
                </a:lnTo>
                <a:lnTo>
                  <a:pt x="161543" y="2286"/>
                </a:lnTo>
                <a:lnTo>
                  <a:pt x="0" y="163830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414272" y="3535679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399794" y="3537204"/>
            <a:ext cx="176022" cy="170688"/>
          </a:xfrm>
          <a:custGeom>
            <a:avLst/>
            <a:gdLst/>
            <a:ahLst/>
            <a:cxnLst/>
            <a:rect l="l" t="t" r="r" b="b"/>
            <a:pathLst>
              <a:path w="176022" h="170687">
                <a:moveTo>
                  <a:pt x="14478" y="161544"/>
                </a:moveTo>
                <a:lnTo>
                  <a:pt x="176022" y="0"/>
                </a:lnTo>
                <a:lnTo>
                  <a:pt x="161544" y="9144"/>
                </a:lnTo>
                <a:lnTo>
                  <a:pt x="0" y="170688"/>
                </a:lnTo>
                <a:lnTo>
                  <a:pt x="14478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414272" y="3537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409700" y="3537204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1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404366" y="3540251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399794" y="3543300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1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385316" y="3546348"/>
            <a:ext cx="176022" cy="171450"/>
          </a:xfrm>
          <a:custGeom>
            <a:avLst/>
            <a:gdLst/>
            <a:ahLst/>
            <a:cxnLst/>
            <a:rect l="l" t="t" r="r" b="b"/>
            <a:pathLst>
              <a:path w="176022" h="171450">
                <a:moveTo>
                  <a:pt x="14478" y="161544"/>
                </a:moveTo>
                <a:lnTo>
                  <a:pt x="176022" y="0"/>
                </a:lnTo>
                <a:lnTo>
                  <a:pt x="161544" y="9906"/>
                </a:lnTo>
                <a:lnTo>
                  <a:pt x="0" y="171450"/>
                </a:lnTo>
                <a:lnTo>
                  <a:pt x="14478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399794" y="3546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392174" y="3546348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19" y="161544"/>
                </a:moveTo>
                <a:lnTo>
                  <a:pt x="169163" y="0"/>
                </a:lnTo>
                <a:lnTo>
                  <a:pt x="161543" y="4572"/>
                </a:lnTo>
                <a:lnTo>
                  <a:pt x="0" y="166878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385315" y="3550920"/>
            <a:ext cx="168402" cy="166877"/>
          </a:xfrm>
          <a:custGeom>
            <a:avLst/>
            <a:gdLst/>
            <a:ahLst/>
            <a:cxnLst/>
            <a:rect l="l" t="t" r="r" b="b"/>
            <a:pathLst>
              <a:path w="168402" h="166877">
                <a:moveTo>
                  <a:pt x="6858" y="162305"/>
                </a:moveTo>
                <a:lnTo>
                  <a:pt x="168402" y="0"/>
                </a:lnTo>
                <a:lnTo>
                  <a:pt x="161544" y="5333"/>
                </a:lnTo>
                <a:lnTo>
                  <a:pt x="0" y="166877"/>
                </a:lnTo>
                <a:lnTo>
                  <a:pt x="6858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370838" y="3556254"/>
            <a:ext cx="176022" cy="172974"/>
          </a:xfrm>
          <a:custGeom>
            <a:avLst/>
            <a:gdLst/>
            <a:ahLst/>
            <a:cxnLst/>
            <a:rect l="l" t="t" r="r" b="b"/>
            <a:pathLst>
              <a:path w="176022" h="172974">
                <a:moveTo>
                  <a:pt x="14478" y="161544"/>
                </a:moveTo>
                <a:lnTo>
                  <a:pt x="176022" y="0"/>
                </a:lnTo>
                <a:lnTo>
                  <a:pt x="162306" y="10668"/>
                </a:lnTo>
                <a:lnTo>
                  <a:pt x="0" y="172974"/>
                </a:lnTo>
                <a:lnTo>
                  <a:pt x="14478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385316" y="35562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57884" y="3566921"/>
            <a:ext cx="175260" cy="173736"/>
          </a:xfrm>
          <a:custGeom>
            <a:avLst/>
            <a:gdLst/>
            <a:ahLst/>
            <a:cxnLst/>
            <a:rect l="l" t="t" r="r" b="b"/>
            <a:pathLst>
              <a:path w="175259" h="173736">
                <a:moveTo>
                  <a:pt x="12953" y="162305"/>
                </a:moveTo>
                <a:lnTo>
                  <a:pt x="175259" y="0"/>
                </a:lnTo>
                <a:lnTo>
                  <a:pt x="161543" y="12191"/>
                </a:lnTo>
                <a:lnTo>
                  <a:pt x="0" y="173735"/>
                </a:lnTo>
                <a:lnTo>
                  <a:pt x="12953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70838" y="35669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344167" y="357911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13715" y="161544"/>
                </a:moveTo>
                <a:lnTo>
                  <a:pt x="0" y="175260"/>
                </a:lnTo>
                <a:lnTo>
                  <a:pt x="175260" y="0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357883" y="3579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790700" y="4274820"/>
            <a:ext cx="176022" cy="177546"/>
          </a:xfrm>
          <a:custGeom>
            <a:avLst/>
            <a:gdLst/>
            <a:ahLst/>
            <a:cxnLst/>
            <a:rect l="l" t="t" r="r" b="b"/>
            <a:pathLst>
              <a:path w="176021" h="177546">
                <a:moveTo>
                  <a:pt x="0" y="177546"/>
                </a:moveTo>
                <a:lnTo>
                  <a:pt x="161544" y="16002"/>
                </a:lnTo>
                <a:lnTo>
                  <a:pt x="176022" y="0"/>
                </a:lnTo>
                <a:lnTo>
                  <a:pt x="13716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790700" y="42908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804416" y="4257294"/>
            <a:ext cx="175260" cy="179070"/>
          </a:xfrm>
          <a:custGeom>
            <a:avLst/>
            <a:gdLst/>
            <a:ahLst/>
            <a:cxnLst/>
            <a:rect l="l" t="t" r="r" b="b"/>
            <a:pathLst>
              <a:path w="175260" h="179070">
                <a:moveTo>
                  <a:pt x="0" y="179069"/>
                </a:moveTo>
                <a:lnTo>
                  <a:pt x="162306" y="17525"/>
                </a:lnTo>
                <a:lnTo>
                  <a:pt x="175260" y="0"/>
                </a:lnTo>
                <a:lnTo>
                  <a:pt x="13716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804416" y="42748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804416" y="4266438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0" y="169925"/>
                </a:moveTo>
                <a:lnTo>
                  <a:pt x="162306" y="8381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811273" y="4257294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1544" y="9143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818132" y="4239006"/>
            <a:ext cx="174498" cy="179832"/>
          </a:xfrm>
          <a:custGeom>
            <a:avLst/>
            <a:gdLst/>
            <a:ahLst/>
            <a:cxnLst/>
            <a:rect l="l" t="t" r="r" b="b"/>
            <a:pathLst>
              <a:path w="174498" h="179832">
                <a:moveTo>
                  <a:pt x="0" y="179831"/>
                </a:moveTo>
                <a:lnTo>
                  <a:pt x="161544" y="18287"/>
                </a:lnTo>
                <a:lnTo>
                  <a:pt x="174498" y="0"/>
                </a:lnTo>
                <a:lnTo>
                  <a:pt x="12954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818132" y="42572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818132" y="4251198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822704" y="4245102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826514" y="4239005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2306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831085" y="4219194"/>
            <a:ext cx="173736" cy="181356"/>
          </a:xfrm>
          <a:custGeom>
            <a:avLst/>
            <a:gdLst/>
            <a:ahLst/>
            <a:cxnLst/>
            <a:rect l="l" t="t" r="r" b="b"/>
            <a:pathLst>
              <a:path w="173736" h="181355">
                <a:moveTo>
                  <a:pt x="0" y="181355"/>
                </a:moveTo>
                <a:lnTo>
                  <a:pt x="161544" y="19811"/>
                </a:lnTo>
                <a:lnTo>
                  <a:pt x="173736" y="0"/>
                </a:lnTo>
                <a:lnTo>
                  <a:pt x="12191" y="161543"/>
                </a:lnTo>
                <a:lnTo>
                  <a:pt x="0" y="18135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831085" y="42390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843277" y="4203954"/>
            <a:ext cx="170688" cy="176784"/>
          </a:xfrm>
          <a:custGeom>
            <a:avLst/>
            <a:gdLst/>
            <a:ahLst/>
            <a:cxnLst/>
            <a:rect l="l" t="t" r="r" b="b"/>
            <a:pathLst>
              <a:path w="170687" h="176784">
                <a:moveTo>
                  <a:pt x="0" y="176783"/>
                </a:moveTo>
                <a:lnTo>
                  <a:pt x="161544" y="15239"/>
                </a:lnTo>
                <a:lnTo>
                  <a:pt x="170688" y="0"/>
                </a:lnTo>
                <a:lnTo>
                  <a:pt x="9143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843277" y="42191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843277" y="4211574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847850" y="4203953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852422" y="4187952"/>
            <a:ext cx="169926" cy="177546"/>
          </a:xfrm>
          <a:custGeom>
            <a:avLst/>
            <a:gdLst/>
            <a:ahLst/>
            <a:cxnLst/>
            <a:rect l="l" t="t" r="r" b="b"/>
            <a:pathLst>
              <a:path w="169925" h="177546">
                <a:moveTo>
                  <a:pt x="0" y="177545"/>
                </a:moveTo>
                <a:lnTo>
                  <a:pt x="161544" y="16001"/>
                </a:lnTo>
                <a:lnTo>
                  <a:pt x="169926" y="0"/>
                </a:lnTo>
                <a:lnTo>
                  <a:pt x="7619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852422" y="4203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860042" y="4171949"/>
            <a:ext cx="169926" cy="177546"/>
          </a:xfrm>
          <a:custGeom>
            <a:avLst/>
            <a:gdLst/>
            <a:ahLst/>
            <a:cxnLst/>
            <a:rect l="l" t="t" r="r" b="b"/>
            <a:pathLst>
              <a:path w="169925" h="177546">
                <a:moveTo>
                  <a:pt x="0" y="177546"/>
                </a:moveTo>
                <a:lnTo>
                  <a:pt x="162306" y="16002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860042" y="41879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868423" y="4155186"/>
            <a:ext cx="168402" cy="178308"/>
          </a:xfrm>
          <a:custGeom>
            <a:avLst/>
            <a:gdLst/>
            <a:ahLst/>
            <a:cxnLst/>
            <a:rect l="l" t="t" r="r" b="b"/>
            <a:pathLst>
              <a:path w="168401" h="178308">
                <a:moveTo>
                  <a:pt x="0" y="178308"/>
                </a:moveTo>
                <a:lnTo>
                  <a:pt x="161544" y="16764"/>
                </a:lnTo>
                <a:lnTo>
                  <a:pt x="168402" y="0"/>
                </a:lnTo>
                <a:lnTo>
                  <a:pt x="6857" y="162306"/>
                </a:lnTo>
                <a:lnTo>
                  <a:pt x="0" y="17830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868423" y="41719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875282" y="4139184"/>
            <a:ext cx="168402" cy="178308"/>
          </a:xfrm>
          <a:custGeom>
            <a:avLst/>
            <a:gdLst/>
            <a:ahLst/>
            <a:cxnLst/>
            <a:rect l="l" t="t" r="r" b="b"/>
            <a:pathLst>
              <a:path w="168401" h="178308">
                <a:moveTo>
                  <a:pt x="0" y="178307"/>
                </a:moveTo>
                <a:lnTo>
                  <a:pt x="161544" y="16001"/>
                </a:lnTo>
                <a:lnTo>
                  <a:pt x="168402" y="0"/>
                </a:lnTo>
                <a:lnTo>
                  <a:pt x="6095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875282" y="41551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881377" y="4121657"/>
            <a:ext cx="167640" cy="179070"/>
          </a:xfrm>
          <a:custGeom>
            <a:avLst/>
            <a:gdLst/>
            <a:ahLst/>
            <a:cxnLst/>
            <a:rect l="l" t="t" r="r" b="b"/>
            <a:pathLst>
              <a:path w="167639" h="179070">
                <a:moveTo>
                  <a:pt x="0" y="179069"/>
                </a:moveTo>
                <a:lnTo>
                  <a:pt x="162306" y="17525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881377" y="413918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887473" y="4104893"/>
            <a:ext cx="167640" cy="178308"/>
          </a:xfrm>
          <a:custGeom>
            <a:avLst/>
            <a:gdLst/>
            <a:ahLst/>
            <a:cxnLst/>
            <a:rect l="l" t="t" r="r" b="b"/>
            <a:pathLst>
              <a:path w="167639" h="178308">
                <a:moveTo>
                  <a:pt x="0" y="178308"/>
                </a:moveTo>
                <a:lnTo>
                  <a:pt x="161544" y="16764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830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887473" y="41216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893570" y="4087368"/>
            <a:ext cx="166116" cy="179070"/>
          </a:xfrm>
          <a:custGeom>
            <a:avLst/>
            <a:gdLst/>
            <a:ahLst/>
            <a:cxnLst/>
            <a:rect l="l" t="t" r="r" b="b"/>
            <a:pathLst>
              <a:path w="166116" h="179070">
                <a:moveTo>
                  <a:pt x="0" y="179070"/>
                </a:moveTo>
                <a:lnTo>
                  <a:pt x="161544" y="17526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893570" y="41048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898142" y="4069079"/>
            <a:ext cx="166116" cy="179832"/>
          </a:xfrm>
          <a:custGeom>
            <a:avLst/>
            <a:gdLst/>
            <a:ahLst/>
            <a:cxnLst/>
            <a:rect l="l" t="t" r="r" b="b"/>
            <a:pathLst>
              <a:path w="166116" h="179832">
                <a:moveTo>
                  <a:pt x="0" y="179831"/>
                </a:moveTo>
                <a:lnTo>
                  <a:pt x="161544" y="1828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898142" y="40873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02714" y="4050791"/>
            <a:ext cx="165354" cy="179832"/>
          </a:xfrm>
          <a:custGeom>
            <a:avLst/>
            <a:gdLst/>
            <a:ahLst/>
            <a:cxnLst/>
            <a:rect l="l" t="t" r="r" b="b"/>
            <a:pathLst>
              <a:path w="165354" h="179832">
                <a:moveTo>
                  <a:pt x="0" y="179831"/>
                </a:moveTo>
                <a:lnTo>
                  <a:pt x="161544" y="18287"/>
                </a:lnTo>
                <a:lnTo>
                  <a:pt x="165354" y="0"/>
                </a:lnTo>
                <a:lnTo>
                  <a:pt x="3809" y="162305"/>
                </a:lnTo>
                <a:lnTo>
                  <a:pt x="0" y="17983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902714" y="40690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906523" y="4032504"/>
            <a:ext cx="164592" cy="180594"/>
          </a:xfrm>
          <a:custGeom>
            <a:avLst/>
            <a:gdLst/>
            <a:ahLst/>
            <a:cxnLst/>
            <a:rect l="l" t="t" r="r" b="b"/>
            <a:pathLst>
              <a:path w="164592" h="180594">
                <a:moveTo>
                  <a:pt x="0" y="180593"/>
                </a:moveTo>
                <a:lnTo>
                  <a:pt x="161544" y="18287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906523" y="405079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909572" y="4014216"/>
            <a:ext cx="163830" cy="179832"/>
          </a:xfrm>
          <a:custGeom>
            <a:avLst/>
            <a:gdLst/>
            <a:ahLst/>
            <a:cxnLst/>
            <a:rect l="l" t="t" r="r" b="b"/>
            <a:pathLst>
              <a:path w="163830" h="179832">
                <a:moveTo>
                  <a:pt x="0" y="179832"/>
                </a:moveTo>
                <a:lnTo>
                  <a:pt x="161544" y="18288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909572" y="40325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911857" y="3995166"/>
            <a:ext cx="163830" cy="180594"/>
          </a:xfrm>
          <a:custGeom>
            <a:avLst/>
            <a:gdLst/>
            <a:ahLst/>
            <a:cxnLst/>
            <a:rect l="l" t="t" r="r" b="b"/>
            <a:pathLst>
              <a:path w="163830" h="180594">
                <a:moveTo>
                  <a:pt x="0" y="180594"/>
                </a:moveTo>
                <a:lnTo>
                  <a:pt x="161544" y="1905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8059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911857" y="40142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914144" y="3975354"/>
            <a:ext cx="163068" cy="181356"/>
          </a:xfrm>
          <a:custGeom>
            <a:avLst/>
            <a:gdLst/>
            <a:ahLst/>
            <a:cxnLst/>
            <a:rect l="l" t="t" r="r" b="b"/>
            <a:pathLst>
              <a:path w="163068" h="181355">
                <a:moveTo>
                  <a:pt x="0" y="181355"/>
                </a:moveTo>
                <a:lnTo>
                  <a:pt x="161544" y="19811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8135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914144" y="39951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915667" y="3956304"/>
            <a:ext cx="162306" cy="180594"/>
          </a:xfrm>
          <a:custGeom>
            <a:avLst/>
            <a:gdLst/>
            <a:ahLst/>
            <a:cxnLst/>
            <a:rect l="l" t="t" r="r" b="b"/>
            <a:pathLst>
              <a:path w="162306" h="180594">
                <a:moveTo>
                  <a:pt x="0" y="180593"/>
                </a:moveTo>
                <a:lnTo>
                  <a:pt x="161544" y="19049"/>
                </a:lnTo>
                <a:lnTo>
                  <a:pt x="162306" y="0"/>
                </a:lnTo>
                <a:lnTo>
                  <a:pt x="761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915667" y="39753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916429" y="3935730"/>
            <a:ext cx="161544" cy="182118"/>
          </a:xfrm>
          <a:custGeom>
            <a:avLst/>
            <a:gdLst/>
            <a:ahLst/>
            <a:cxnLst/>
            <a:rect l="l" t="t" r="r" b="b"/>
            <a:pathLst>
              <a:path w="161544" h="182117">
                <a:moveTo>
                  <a:pt x="0" y="182117"/>
                </a:moveTo>
                <a:lnTo>
                  <a:pt x="161544" y="20573"/>
                </a:lnTo>
                <a:lnTo>
                  <a:pt x="161544" y="0"/>
                </a:lnTo>
                <a:lnTo>
                  <a:pt x="0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916429" y="3956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916429" y="391286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3"/>
                </a:moveTo>
                <a:lnTo>
                  <a:pt x="161544" y="22859"/>
                </a:lnTo>
                <a:lnTo>
                  <a:pt x="161544" y="0"/>
                </a:lnTo>
                <a:lnTo>
                  <a:pt x="0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916429" y="39357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914905" y="3890010"/>
            <a:ext cx="163068" cy="184404"/>
          </a:xfrm>
          <a:custGeom>
            <a:avLst/>
            <a:gdLst/>
            <a:ahLst/>
            <a:cxnLst/>
            <a:rect l="l" t="t" r="r" b="b"/>
            <a:pathLst>
              <a:path w="163068" h="184403">
                <a:moveTo>
                  <a:pt x="1524" y="184404"/>
                </a:moveTo>
                <a:lnTo>
                  <a:pt x="163068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916429" y="39128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913381" y="3867912"/>
            <a:ext cx="163068" cy="183642"/>
          </a:xfrm>
          <a:custGeom>
            <a:avLst/>
            <a:gdLst/>
            <a:ahLst/>
            <a:cxnLst/>
            <a:rect l="l" t="t" r="r" b="b"/>
            <a:pathLst>
              <a:path w="163068" h="183641">
                <a:moveTo>
                  <a:pt x="1524" y="183642"/>
                </a:moveTo>
                <a:lnTo>
                  <a:pt x="163068" y="2209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8364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914905" y="38900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910334" y="3845813"/>
            <a:ext cx="164592" cy="183642"/>
          </a:xfrm>
          <a:custGeom>
            <a:avLst/>
            <a:gdLst/>
            <a:ahLst/>
            <a:cxnLst/>
            <a:rect l="l" t="t" r="r" b="b"/>
            <a:pathLst>
              <a:path w="164592" h="183641">
                <a:moveTo>
                  <a:pt x="3048" y="183641"/>
                </a:moveTo>
                <a:lnTo>
                  <a:pt x="164592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8364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913382" y="38679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907285" y="3824477"/>
            <a:ext cx="164592" cy="182880"/>
          </a:xfrm>
          <a:custGeom>
            <a:avLst/>
            <a:gdLst/>
            <a:ahLst/>
            <a:cxnLst/>
            <a:rect l="l" t="t" r="r" b="b"/>
            <a:pathLst>
              <a:path w="164592" h="182879">
                <a:moveTo>
                  <a:pt x="3048" y="182879"/>
                </a:moveTo>
                <a:lnTo>
                  <a:pt x="164592" y="2133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910333" y="38458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902713" y="3803904"/>
            <a:ext cx="166116" cy="182118"/>
          </a:xfrm>
          <a:custGeom>
            <a:avLst/>
            <a:gdLst/>
            <a:ahLst/>
            <a:cxnLst/>
            <a:rect l="l" t="t" r="r" b="b"/>
            <a:pathLst>
              <a:path w="166116" h="182117">
                <a:moveTo>
                  <a:pt x="4572" y="182117"/>
                </a:moveTo>
                <a:lnTo>
                  <a:pt x="166116" y="2057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907285" y="38244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897380" y="3783330"/>
            <a:ext cx="166878" cy="182118"/>
          </a:xfrm>
          <a:custGeom>
            <a:avLst/>
            <a:gdLst/>
            <a:ahLst/>
            <a:cxnLst/>
            <a:rect l="l" t="t" r="r" b="b"/>
            <a:pathLst>
              <a:path w="166877" h="182117">
                <a:moveTo>
                  <a:pt x="5333" y="182117"/>
                </a:moveTo>
                <a:lnTo>
                  <a:pt x="166877" y="20573"/>
                </a:lnTo>
                <a:lnTo>
                  <a:pt x="162305" y="0"/>
                </a:lnTo>
                <a:lnTo>
                  <a:pt x="0" y="161543"/>
                </a:lnTo>
                <a:lnTo>
                  <a:pt x="5333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902714" y="38039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892045" y="3763517"/>
            <a:ext cx="167640" cy="181356"/>
          </a:xfrm>
          <a:custGeom>
            <a:avLst/>
            <a:gdLst/>
            <a:ahLst/>
            <a:cxnLst/>
            <a:rect l="l" t="t" r="r" b="b"/>
            <a:pathLst>
              <a:path w="167639" h="181355">
                <a:moveTo>
                  <a:pt x="5333" y="181355"/>
                </a:moveTo>
                <a:lnTo>
                  <a:pt x="167639" y="1981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81355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897379" y="378332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885187" y="3744467"/>
            <a:ext cx="168402" cy="180594"/>
          </a:xfrm>
          <a:custGeom>
            <a:avLst/>
            <a:gdLst/>
            <a:ahLst/>
            <a:cxnLst/>
            <a:rect l="l" t="t" r="r" b="b"/>
            <a:pathLst>
              <a:path w="168401" h="180594">
                <a:moveTo>
                  <a:pt x="6857" y="180594"/>
                </a:moveTo>
                <a:lnTo>
                  <a:pt x="168401" y="19050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8059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892045" y="37635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878330" y="3725417"/>
            <a:ext cx="168402" cy="180594"/>
          </a:xfrm>
          <a:custGeom>
            <a:avLst/>
            <a:gdLst/>
            <a:ahLst/>
            <a:cxnLst/>
            <a:rect l="l" t="t" r="r" b="b"/>
            <a:pathLst>
              <a:path w="168401" h="180594">
                <a:moveTo>
                  <a:pt x="6857" y="180594"/>
                </a:moveTo>
                <a:lnTo>
                  <a:pt x="168401" y="19050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8059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885188" y="37444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869947" y="3707129"/>
            <a:ext cx="169926" cy="179832"/>
          </a:xfrm>
          <a:custGeom>
            <a:avLst/>
            <a:gdLst/>
            <a:ahLst/>
            <a:cxnLst/>
            <a:rect l="l" t="t" r="r" b="b"/>
            <a:pathLst>
              <a:path w="169925" h="179832">
                <a:moveTo>
                  <a:pt x="8381" y="179831"/>
                </a:moveTo>
                <a:lnTo>
                  <a:pt x="169925" y="18287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7983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878329" y="37254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861566" y="3688841"/>
            <a:ext cx="169926" cy="179832"/>
          </a:xfrm>
          <a:custGeom>
            <a:avLst/>
            <a:gdLst/>
            <a:ahLst/>
            <a:cxnLst/>
            <a:rect l="l" t="t" r="r" b="b"/>
            <a:pathLst>
              <a:path w="169925" h="179832">
                <a:moveTo>
                  <a:pt x="8381" y="179831"/>
                </a:moveTo>
                <a:lnTo>
                  <a:pt x="169925" y="18287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7983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869948" y="37071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865376" y="3697985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6" h="170687">
                <a:moveTo>
                  <a:pt x="4572" y="170687"/>
                </a:moveTo>
                <a:lnTo>
                  <a:pt x="166116" y="9143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7068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861566" y="3688841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6" h="170687">
                <a:moveTo>
                  <a:pt x="3810" y="170687"/>
                </a:moveTo>
                <a:lnTo>
                  <a:pt x="16611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7068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851660" y="3671315"/>
            <a:ext cx="171450" cy="179070"/>
          </a:xfrm>
          <a:custGeom>
            <a:avLst/>
            <a:gdLst/>
            <a:ahLst/>
            <a:cxnLst/>
            <a:rect l="l" t="t" r="r" b="b"/>
            <a:pathLst>
              <a:path w="171450" h="179070">
                <a:moveTo>
                  <a:pt x="9906" y="179069"/>
                </a:moveTo>
                <a:lnTo>
                  <a:pt x="171450" y="17525"/>
                </a:lnTo>
                <a:lnTo>
                  <a:pt x="161544" y="0"/>
                </a:lnTo>
                <a:lnTo>
                  <a:pt x="0" y="161543"/>
                </a:lnTo>
                <a:lnTo>
                  <a:pt x="9906" y="17906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861566" y="36888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841754" y="3654552"/>
            <a:ext cx="171450" cy="178308"/>
          </a:xfrm>
          <a:custGeom>
            <a:avLst/>
            <a:gdLst/>
            <a:ahLst/>
            <a:cxnLst/>
            <a:rect l="l" t="t" r="r" b="b"/>
            <a:pathLst>
              <a:path w="171450" h="178308">
                <a:moveTo>
                  <a:pt x="9906" y="178307"/>
                </a:moveTo>
                <a:lnTo>
                  <a:pt x="171450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9906" y="17830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851660" y="36713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846326" y="3662934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8" h="169925">
                <a:moveTo>
                  <a:pt x="5333" y="169925"/>
                </a:moveTo>
                <a:lnTo>
                  <a:pt x="166877" y="8381"/>
                </a:lnTo>
                <a:lnTo>
                  <a:pt x="162305" y="0"/>
                </a:lnTo>
                <a:lnTo>
                  <a:pt x="0" y="161543"/>
                </a:lnTo>
                <a:lnTo>
                  <a:pt x="5333" y="16992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841754" y="3654551"/>
            <a:ext cx="166877" cy="169926"/>
          </a:xfrm>
          <a:custGeom>
            <a:avLst/>
            <a:gdLst/>
            <a:ahLst/>
            <a:cxnLst/>
            <a:rect l="l" t="t" r="r" b="b"/>
            <a:pathLst>
              <a:path w="166877" h="169925">
                <a:moveTo>
                  <a:pt x="4572" y="169925"/>
                </a:moveTo>
                <a:lnTo>
                  <a:pt x="16687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92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830324" y="3637787"/>
            <a:ext cx="172974" cy="178308"/>
          </a:xfrm>
          <a:custGeom>
            <a:avLst/>
            <a:gdLst/>
            <a:ahLst/>
            <a:cxnLst/>
            <a:rect l="l" t="t" r="r" b="b"/>
            <a:pathLst>
              <a:path w="172974" h="178308">
                <a:moveTo>
                  <a:pt x="11430" y="178307"/>
                </a:moveTo>
                <a:lnTo>
                  <a:pt x="172974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11430" y="17830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841754" y="36545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818893" y="3621786"/>
            <a:ext cx="172974" cy="177546"/>
          </a:xfrm>
          <a:custGeom>
            <a:avLst/>
            <a:gdLst/>
            <a:ahLst/>
            <a:cxnLst/>
            <a:rect l="l" t="t" r="r" b="b"/>
            <a:pathLst>
              <a:path w="172974" h="177546">
                <a:moveTo>
                  <a:pt x="11430" y="177545"/>
                </a:moveTo>
                <a:lnTo>
                  <a:pt x="172974" y="16001"/>
                </a:lnTo>
                <a:lnTo>
                  <a:pt x="161544" y="0"/>
                </a:lnTo>
                <a:lnTo>
                  <a:pt x="0" y="161543"/>
                </a:lnTo>
                <a:lnTo>
                  <a:pt x="11430" y="17754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830323" y="36377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824989" y="3630168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8" h="169163">
                <a:moveTo>
                  <a:pt x="5333" y="169163"/>
                </a:moveTo>
                <a:lnTo>
                  <a:pt x="166877" y="7619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9163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818893" y="3621785"/>
            <a:ext cx="167640" cy="169926"/>
          </a:xfrm>
          <a:custGeom>
            <a:avLst/>
            <a:gdLst/>
            <a:ahLst/>
            <a:cxnLst/>
            <a:rect l="l" t="t" r="r" b="b"/>
            <a:pathLst>
              <a:path w="167639" h="169925">
                <a:moveTo>
                  <a:pt x="6095" y="169925"/>
                </a:moveTo>
                <a:lnTo>
                  <a:pt x="167639" y="8381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6992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806702" y="3606545"/>
            <a:ext cx="173736" cy="176784"/>
          </a:xfrm>
          <a:custGeom>
            <a:avLst/>
            <a:gdLst/>
            <a:ahLst/>
            <a:cxnLst/>
            <a:rect l="l" t="t" r="r" b="b"/>
            <a:pathLst>
              <a:path w="173736" h="176784">
                <a:moveTo>
                  <a:pt x="12192" y="176784"/>
                </a:moveTo>
                <a:lnTo>
                  <a:pt x="173736" y="15240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7678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818894" y="36217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814322" y="3617213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6"/>
                </a:moveTo>
                <a:lnTo>
                  <a:pt x="166116" y="4572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810512" y="3611879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6" h="166877">
                <a:moveTo>
                  <a:pt x="3810" y="166877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806701" y="3606545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793747" y="3592829"/>
            <a:ext cx="174498" cy="175260"/>
          </a:xfrm>
          <a:custGeom>
            <a:avLst/>
            <a:gdLst/>
            <a:ahLst/>
            <a:cxnLst/>
            <a:rect l="l" t="t" r="r" b="b"/>
            <a:pathLst>
              <a:path w="174498" h="175260">
                <a:moveTo>
                  <a:pt x="12954" y="175260"/>
                </a:moveTo>
                <a:lnTo>
                  <a:pt x="174498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12954" y="17526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806701" y="36065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802129" y="3601973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797557" y="3597401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4571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793747" y="3592829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3810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780032" y="357911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13716" y="175260"/>
                </a:moveTo>
                <a:lnTo>
                  <a:pt x="175260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13716" y="175260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793748" y="3592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789176" y="3588257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784604" y="3583685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780032" y="3579113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766316" y="3566921"/>
            <a:ext cx="175260" cy="173736"/>
          </a:xfrm>
          <a:custGeom>
            <a:avLst/>
            <a:gdLst/>
            <a:ahLst/>
            <a:cxnLst/>
            <a:rect l="l" t="t" r="r" b="b"/>
            <a:pathLst>
              <a:path w="175260" h="173736">
                <a:moveTo>
                  <a:pt x="13716" y="173736"/>
                </a:moveTo>
                <a:lnTo>
                  <a:pt x="175260" y="12192"/>
                </a:lnTo>
                <a:lnTo>
                  <a:pt x="161544" y="0"/>
                </a:lnTo>
                <a:lnTo>
                  <a:pt x="0" y="162306"/>
                </a:lnTo>
                <a:lnTo>
                  <a:pt x="13716" y="17373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780032" y="3579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775460" y="3575303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770888" y="3571494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766316" y="3566922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611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751838" y="3556253"/>
            <a:ext cx="176022" cy="172974"/>
          </a:xfrm>
          <a:custGeom>
            <a:avLst/>
            <a:gdLst/>
            <a:ahLst/>
            <a:cxnLst/>
            <a:rect l="l" t="t" r="r" b="b"/>
            <a:pathLst>
              <a:path w="176022" h="172974">
                <a:moveTo>
                  <a:pt x="14477" y="172974"/>
                </a:moveTo>
                <a:lnTo>
                  <a:pt x="176021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297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766316" y="356692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762506" y="3564635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4" h="164591">
                <a:moveTo>
                  <a:pt x="3810" y="164591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759457" y="3561587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755647" y="3559302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3829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751838" y="355625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4" h="164591">
                <a:moveTo>
                  <a:pt x="3810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737360" y="3546348"/>
            <a:ext cx="176022" cy="171450"/>
          </a:xfrm>
          <a:custGeom>
            <a:avLst/>
            <a:gdLst/>
            <a:ahLst/>
            <a:cxnLst/>
            <a:rect l="l" t="t" r="r" b="b"/>
            <a:pathLst>
              <a:path w="176022" h="171450">
                <a:moveTo>
                  <a:pt x="14477" y="171450"/>
                </a:moveTo>
                <a:lnTo>
                  <a:pt x="176021" y="9905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1450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751838" y="35562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747266" y="3553206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4591"/>
                </a:moveTo>
                <a:lnTo>
                  <a:pt x="16611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4591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741932" y="3549396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3"/>
                </a:moveTo>
                <a:lnTo>
                  <a:pt x="166877" y="3809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5353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737360" y="3546347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4591"/>
                </a:moveTo>
                <a:lnTo>
                  <a:pt x="16611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4591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722120" y="3537204"/>
            <a:ext cx="176784" cy="170688"/>
          </a:xfrm>
          <a:custGeom>
            <a:avLst/>
            <a:gdLst/>
            <a:ahLst/>
            <a:cxnLst/>
            <a:rect l="l" t="t" r="r" b="b"/>
            <a:pathLst>
              <a:path w="176783" h="170687">
                <a:moveTo>
                  <a:pt x="15239" y="170687"/>
                </a:moveTo>
                <a:lnTo>
                  <a:pt x="176783" y="9143"/>
                </a:lnTo>
                <a:lnTo>
                  <a:pt x="161543" y="0"/>
                </a:lnTo>
                <a:lnTo>
                  <a:pt x="0" y="161543"/>
                </a:lnTo>
                <a:lnTo>
                  <a:pt x="15239" y="170687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737360" y="3546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734312" y="354482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731263" y="3542537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728216" y="354101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725168" y="353948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722119" y="3537203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706118" y="3529584"/>
            <a:ext cx="177546" cy="169164"/>
          </a:xfrm>
          <a:custGeom>
            <a:avLst/>
            <a:gdLst/>
            <a:ahLst/>
            <a:cxnLst/>
            <a:rect l="l" t="t" r="r" b="b"/>
            <a:pathLst>
              <a:path w="177545" h="169163">
                <a:moveTo>
                  <a:pt x="16001" y="169163"/>
                </a:moveTo>
                <a:lnTo>
                  <a:pt x="177545" y="7619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16916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722120" y="3537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718310" y="353568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3067"/>
                </a:moveTo>
                <a:lnTo>
                  <a:pt x="16535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713738" y="353339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3829"/>
                </a:moveTo>
                <a:lnTo>
                  <a:pt x="166116" y="2285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709928" y="3531108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3810" y="163829"/>
                </a:moveTo>
                <a:lnTo>
                  <a:pt x="16611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706117" y="3529584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3829"/>
                </a:moveTo>
                <a:lnTo>
                  <a:pt x="16535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690115" y="3522725"/>
            <a:ext cx="177546" cy="168402"/>
          </a:xfrm>
          <a:custGeom>
            <a:avLst/>
            <a:gdLst/>
            <a:ahLst/>
            <a:cxnLst/>
            <a:rect l="l" t="t" r="r" b="b"/>
            <a:pathLst>
              <a:path w="177545" h="168401">
                <a:moveTo>
                  <a:pt x="16001" y="168401"/>
                </a:moveTo>
                <a:lnTo>
                  <a:pt x="177545" y="6857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168401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706117" y="35295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702307" y="3528059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3067"/>
                </a:moveTo>
                <a:lnTo>
                  <a:pt x="16535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697735" y="3525774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3829"/>
                </a:moveTo>
                <a:lnTo>
                  <a:pt x="166116" y="2285"/>
                </a:lnTo>
                <a:lnTo>
                  <a:pt x="162306" y="0"/>
                </a:lnTo>
                <a:lnTo>
                  <a:pt x="0" y="162305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693925" y="352424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3810" y="163829"/>
                </a:moveTo>
                <a:lnTo>
                  <a:pt x="16611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690116" y="352272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3067"/>
                </a:moveTo>
                <a:lnTo>
                  <a:pt x="16535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673352" y="3516630"/>
            <a:ext cx="178308" cy="167640"/>
          </a:xfrm>
          <a:custGeom>
            <a:avLst/>
            <a:gdLst/>
            <a:ahLst/>
            <a:cxnLst/>
            <a:rect l="l" t="t" r="r" b="b"/>
            <a:pathLst>
              <a:path w="178307" h="167639">
                <a:moveTo>
                  <a:pt x="16763" y="167639"/>
                </a:moveTo>
                <a:lnTo>
                  <a:pt x="178307" y="6095"/>
                </a:lnTo>
                <a:lnTo>
                  <a:pt x="161543" y="0"/>
                </a:lnTo>
                <a:lnTo>
                  <a:pt x="0" y="161543"/>
                </a:lnTo>
                <a:lnTo>
                  <a:pt x="16763" y="167639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690116" y="3522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686306" y="3521202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3067"/>
                </a:moveTo>
                <a:lnTo>
                  <a:pt x="165354" y="1523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683257" y="352043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680209" y="351891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676400" y="351815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673352" y="351663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655825" y="3512057"/>
            <a:ext cx="179070" cy="166116"/>
          </a:xfrm>
          <a:custGeom>
            <a:avLst/>
            <a:gdLst/>
            <a:ahLst/>
            <a:cxnLst/>
            <a:rect l="l" t="t" r="r" b="b"/>
            <a:pathLst>
              <a:path w="179069" h="166115">
                <a:moveTo>
                  <a:pt x="17525" y="166115"/>
                </a:moveTo>
                <a:lnTo>
                  <a:pt x="179069" y="4571"/>
                </a:lnTo>
                <a:lnTo>
                  <a:pt x="161543" y="0"/>
                </a:lnTo>
                <a:lnTo>
                  <a:pt x="0" y="161543"/>
                </a:lnTo>
                <a:lnTo>
                  <a:pt x="17525" y="16611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673351" y="3516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668779" y="3515867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664969" y="351434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3067"/>
                </a:moveTo>
                <a:lnTo>
                  <a:pt x="16535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660398" y="351358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655826" y="3512058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3067"/>
                </a:moveTo>
                <a:lnTo>
                  <a:pt x="16611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638300" y="3508247"/>
            <a:ext cx="179070" cy="165354"/>
          </a:xfrm>
          <a:custGeom>
            <a:avLst/>
            <a:gdLst/>
            <a:ahLst/>
            <a:cxnLst/>
            <a:rect l="l" t="t" r="r" b="b"/>
            <a:pathLst>
              <a:path w="179069" h="165353">
                <a:moveTo>
                  <a:pt x="17525" y="165353"/>
                </a:moveTo>
                <a:lnTo>
                  <a:pt x="179069" y="3809"/>
                </a:lnTo>
                <a:lnTo>
                  <a:pt x="161543" y="0"/>
                </a:lnTo>
                <a:lnTo>
                  <a:pt x="0" y="161543"/>
                </a:lnTo>
                <a:lnTo>
                  <a:pt x="17525" y="16535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655826" y="35120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652016" y="351129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647444" y="3510533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642872" y="3509009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3067"/>
                </a:moveTo>
                <a:lnTo>
                  <a:pt x="16611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638300" y="3508248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3067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620012" y="3505962"/>
            <a:ext cx="179832" cy="163830"/>
          </a:xfrm>
          <a:custGeom>
            <a:avLst/>
            <a:gdLst/>
            <a:ahLst/>
            <a:cxnLst/>
            <a:rect l="l" t="t" r="r" b="b"/>
            <a:pathLst>
              <a:path w="179831" h="163829">
                <a:moveTo>
                  <a:pt x="18287" y="163829"/>
                </a:moveTo>
                <a:lnTo>
                  <a:pt x="179831" y="2285"/>
                </a:lnTo>
                <a:lnTo>
                  <a:pt x="162305" y="0"/>
                </a:lnTo>
                <a:lnTo>
                  <a:pt x="0" y="161543"/>
                </a:lnTo>
                <a:lnTo>
                  <a:pt x="18287" y="163829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638300" y="35082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634490" y="3508248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4" h="161544">
                <a:moveTo>
                  <a:pt x="3810" y="161544"/>
                </a:moveTo>
                <a:lnTo>
                  <a:pt x="165354" y="0"/>
                </a:lnTo>
                <a:lnTo>
                  <a:pt x="162306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631441" y="350748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048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627632" y="3506723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623822" y="350596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5"/>
                </a:moveTo>
                <a:lnTo>
                  <a:pt x="165353" y="761"/>
                </a:lnTo>
                <a:lnTo>
                  <a:pt x="161543" y="0"/>
                </a:lnTo>
                <a:lnTo>
                  <a:pt x="0" y="162305"/>
                </a:lnTo>
                <a:lnTo>
                  <a:pt x="3809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620012" y="350596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5"/>
                </a:moveTo>
                <a:lnTo>
                  <a:pt x="165353" y="0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601723" y="3504437"/>
            <a:ext cx="180594" cy="163068"/>
          </a:xfrm>
          <a:custGeom>
            <a:avLst/>
            <a:gdLst/>
            <a:ahLst/>
            <a:cxnLst/>
            <a:rect l="l" t="t" r="r" b="b"/>
            <a:pathLst>
              <a:path w="180594" h="163067">
                <a:moveTo>
                  <a:pt x="18287" y="163067"/>
                </a:moveTo>
                <a:lnTo>
                  <a:pt x="180593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8287" y="163067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620011" y="35059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615439" y="3505199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4571" y="162305"/>
                </a:moveTo>
                <a:lnTo>
                  <a:pt x="166877" y="761"/>
                </a:lnTo>
                <a:lnTo>
                  <a:pt x="162306" y="0"/>
                </a:lnTo>
                <a:lnTo>
                  <a:pt x="0" y="161543"/>
                </a:lnTo>
                <a:lnTo>
                  <a:pt x="4571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610867" y="3505200"/>
            <a:ext cx="166877" cy="161544"/>
          </a:xfrm>
          <a:custGeom>
            <a:avLst/>
            <a:gdLst/>
            <a:ahLst/>
            <a:cxnLst/>
            <a:rect l="l" t="t" r="r" b="b"/>
            <a:pathLst>
              <a:path w="166878" h="161544">
                <a:moveTo>
                  <a:pt x="4571" y="161544"/>
                </a:moveTo>
                <a:lnTo>
                  <a:pt x="166877" y="0"/>
                </a:lnTo>
                <a:lnTo>
                  <a:pt x="161544" y="0"/>
                </a:lnTo>
                <a:lnTo>
                  <a:pt x="0" y="161544"/>
                </a:lnTo>
                <a:lnTo>
                  <a:pt x="4571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606295" y="3504438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1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601723" y="3504438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1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1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582673" y="3503676"/>
            <a:ext cx="180594" cy="162306"/>
          </a:xfrm>
          <a:custGeom>
            <a:avLst/>
            <a:gdLst/>
            <a:ahLst/>
            <a:cxnLst/>
            <a:rect l="l" t="t" r="r" b="b"/>
            <a:pathLst>
              <a:path w="180594" h="162305">
                <a:moveTo>
                  <a:pt x="19050" y="162305"/>
                </a:moveTo>
                <a:lnTo>
                  <a:pt x="180594" y="761"/>
                </a:lnTo>
                <a:lnTo>
                  <a:pt x="161544" y="0"/>
                </a:lnTo>
                <a:lnTo>
                  <a:pt x="0" y="161543"/>
                </a:lnTo>
                <a:lnTo>
                  <a:pt x="19050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601723" y="35044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597151" y="3503676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2305"/>
                </a:lnTo>
                <a:lnTo>
                  <a:pt x="4571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592579" y="3503676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2305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4571" y="162305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588007" y="3503676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1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1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582673" y="3503676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8" h="161544">
                <a:moveTo>
                  <a:pt x="5334" y="161544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563623" y="3503676"/>
            <a:ext cx="180594" cy="162306"/>
          </a:xfrm>
          <a:custGeom>
            <a:avLst/>
            <a:gdLst/>
            <a:ahLst/>
            <a:cxnLst/>
            <a:rect l="l" t="t" r="r" b="b"/>
            <a:pathLst>
              <a:path w="180594" h="162305">
                <a:moveTo>
                  <a:pt x="19050" y="161544"/>
                </a:moveTo>
                <a:lnTo>
                  <a:pt x="180594" y="0"/>
                </a:lnTo>
                <a:lnTo>
                  <a:pt x="161544" y="0"/>
                </a:lnTo>
                <a:lnTo>
                  <a:pt x="0" y="162306"/>
                </a:lnTo>
                <a:lnTo>
                  <a:pt x="19050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582673" y="3503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219199" y="3665220"/>
            <a:ext cx="696529" cy="877824"/>
          </a:xfrm>
          <a:custGeom>
            <a:avLst/>
            <a:gdLst/>
            <a:ahLst/>
            <a:cxnLst/>
            <a:rect l="l" t="t" r="r" b="b"/>
            <a:pathLst>
              <a:path w="696529" h="877824">
                <a:moveTo>
                  <a:pt x="166526" y="52343"/>
                </a:moveTo>
                <a:lnTo>
                  <a:pt x="126271" y="87173"/>
                </a:lnTo>
                <a:lnTo>
                  <a:pt x="91524" y="128435"/>
                </a:lnTo>
                <a:lnTo>
                  <a:pt x="62309" y="174779"/>
                </a:lnTo>
                <a:lnTo>
                  <a:pt x="38652" y="224852"/>
                </a:lnTo>
                <a:lnTo>
                  <a:pt x="20580" y="277302"/>
                </a:lnTo>
                <a:lnTo>
                  <a:pt x="8118" y="330777"/>
                </a:lnTo>
                <a:lnTo>
                  <a:pt x="1291" y="383926"/>
                </a:lnTo>
                <a:lnTo>
                  <a:pt x="0" y="409956"/>
                </a:lnTo>
                <a:lnTo>
                  <a:pt x="0" y="454152"/>
                </a:lnTo>
                <a:lnTo>
                  <a:pt x="3930" y="507678"/>
                </a:lnTo>
                <a:lnTo>
                  <a:pt x="13028" y="562056"/>
                </a:lnTo>
                <a:lnTo>
                  <a:pt x="27416" y="615991"/>
                </a:lnTo>
                <a:lnTo>
                  <a:pt x="36632" y="642389"/>
                </a:lnTo>
                <a:lnTo>
                  <a:pt x="59185" y="693235"/>
                </a:lnTo>
                <a:lnTo>
                  <a:pt x="87332" y="740405"/>
                </a:lnTo>
                <a:lnTo>
                  <a:pt x="121197" y="782605"/>
                </a:lnTo>
                <a:lnTo>
                  <a:pt x="160902" y="818542"/>
                </a:lnTo>
                <a:lnTo>
                  <a:pt x="206568" y="846921"/>
                </a:lnTo>
                <a:lnTo>
                  <a:pt x="258317" y="866449"/>
                </a:lnTo>
                <a:lnTo>
                  <a:pt x="286512" y="872490"/>
                </a:lnTo>
                <a:lnTo>
                  <a:pt x="328422" y="877824"/>
                </a:lnTo>
                <a:lnTo>
                  <a:pt x="350520" y="877824"/>
                </a:lnTo>
                <a:lnTo>
                  <a:pt x="413033" y="872615"/>
                </a:lnTo>
                <a:lnTo>
                  <a:pt x="469434" y="856136"/>
                </a:lnTo>
                <a:lnTo>
                  <a:pt x="519689" y="829590"/>
                </a:lnTo>
                <a:lnTo>
                  <a:pt x="563764" y="794177"/>
                </a:lnTo>
                <a:lnTo>
                  <a:pt x="601624" y="751099"/>
                </a:lnTo>
                <a:lnTo>
                  <a:pt x="633237" y="701558"/>
                </a:lnTo>
                <a:lnTo>
                  <a:pt x="658567" y="646755"/>
                </a:lnTo>
                <a:lnTo>
                  <a:pt x="677582" y="587893"/>
                </a:lnTo>
                <a:lnTo>
                  <a:pt x="690247" y="526172"/>
                </a:lnTo>
                <a:lnTo>
                  <a:pt x="696529" y="462795"/>
                </a:lnTo>
                <a:lnTo>
                  <a:pt x="696394" y="398964"/>
                </a:lnTo>
                <a:lnTo>
                  <a:pt x="689808" y="335879"/>
                </a:lnTo>
                <a:lnTo>
                  <a:pt x="676736" y="274742"/>
                </a:lnTo>
                <a:lnTo>
                  <a:pt x="657146" y="216756"/>
                </a:lnTo>
                <a:lnTo>
                  <a:pt x="631003" y="163122"/>
                </a:lnTo>
                <a:lnTo>
                  <a:pt x="598273" y="115041"/>
                </a:lnTo>
                <a:lnTo>
                  <a:pt x="558923" y="73715"/>
                </a:lnTo>
                <a:lnTo>
                  <a:pt x="512919" y="40346"/>
                </a:lnTo>
                <a:lnTo>
                  <a:pt x="374142" y="42672"/>
                </a:lnTo>
                <a:lnTo>
                  <a:pt x="385572" y="44958"/>
                </a:lnTo>
                <a:lnTo>
                  <a:pt x="404911" y="52505"/>
                </a:lnTo>
                <a:lnTo>
                  <a:pt x="437926" y="76042"/>
                </a:lnTo>
                <a:lnTo>
                  <a:pt x="464065" y="109060"/>
                </a:lnTo>
                <a:lnTo>
                  <a:pt x="484139" y="149423"/>
                </a:lnTo>
                <a:lnTo>
                  <a:pt x="498957" y="194999"/>
                </a:lnTo>
                <a:lnTo>
                  <a:pt x="509330" y="243653"/>
                </a:lnTo>
                <a:lnTo>
                  <a:pt x="516069" y="293252"/>
                </a:lnTo>
                <a:lnTo>
                  <a:pt x="519983" y="341662"/>
                </a:lnTo>
                <a:lnTo>
                  <a:pt x="521884" y="386750"/>
                </a:lnTo>
                <a:lnTo>
                  <a:pt x="522581" y="426381"/>
                </a:lnTo>
                <a:lnTo>
                  <a:pt x="522732" y="443484"/>
                </a:lnTo>
                <a:lnTo>
                  <a:pt x="521970" y="478536"/>
                </a:lnTo>
                <a:lnTo>
                  <a:pt x="521208" y="511302"/>
                </a:lnTo>
                <a:lnTo>
                  <a:pt x="518924" y="545176"/>
                </a:lnTo>
                <a:lnTo>
                  <a:pt x="514976" y="584083"/>
                </a:lnTo>
                <a:lnTo>
                  <a:pt x="508742" y="625978"/>
                </a:lnTo>
                <a:lnTo>
                  <a:pt x="499603" y="668820"/>
                </a:lnTo>
                <a:lnTo>
                  <a:pt x="486937" y="710564"/>
                </a:lnTo>
                <a:lnTo>
                  <a:pt x="470124" y="749170"/>
                </a:lnTo>
                <a:lnTo>
                  <a:pt x="448543" y="782593"/>
                </a:lnTo>
                <a:lnTo>
                  <a:pt x="421576" y="808791"/>
                </a:lnTo>
                <a:lnTo>
                  <a:pt x="388600" y="825722"/>
                </a:lnTo>
                <a:lnTo>
                  <a:pt x="348996" y="831342"/>
                </a:lnTo>
                <a:lnTo>
                  <a:pt x="339852" y="831342"/>
                </a:lnTo>
                <a:lnTo>
                  <a:pt x="331470" y="829818"/>
                </a:lnTo>
                <a:lnTo>
                  <a:pt x="322326" y="829056"/>
                </a:lnTo>
                <a:lnTo>
                  <a:pt x="313944" y="826770"/>
                </a:lnTo>
                <a:lnTo>
                  <a:pt x="300670" y="822401"/>
                </a:lnTo>
                <a:lnTo>
                  <a:pt x="288303" y="816418"/>
                </a:lnTo>
                <a:lnTo>
                  <a:pt x="276810" y="808954"/>
                </a:lnTo>
                <a:lnTo>
                  <a:pt x="266157" y="800143"/>
                </a:lnTo>
                <a:lnTo>
                  <a:pt x="256313" y="790120"/>
                </a:lnTo>
                <a:lnTo>
                  <a:pt x="247245" y="779017"/>
                </a:lnTo>
                <a:lnTo>
                  <a:pt x="238922" y="766969"/>
                </a:lnTo>
                <a:lnTo>
                  <a:pt x="231309" y="754109"/>
                </a:lnTo>
                <a:lnTo>
                  <a:pt x="224376" y="740571"/>
                </a:lnTo>
                <a:lnTo>
                  <a:pt x="218089" y="726490"/>
                </a:lnTo>
                <a:lnTo>
                  <a:pt x="212416" y="711999"/>
                </a:lnTo>
                <a:lnTo>
                  <a:pt x="207324" y="697232"/>
                </a:lnTo>
                <a:lnTo>
                  <a:pt x="202782" y="682322"/>
                </a:lnTo>
                <a:lnTo>
                  <a:pt x="198757" y="667405"/>
                </a:lnTo>
                <a:lnTo>
                  <a:pt x="195216" y="652612"/>
                </a:lnTo>
                <a:lnTo>
                  <a:pt x="192127" y="638079"/>
                </a:lnTo>
                <a:lnTo>
                  <a:pt x="189458" y="623939"/>
                </a:lnTo>
                <a:lnTo>
                  <a:pt x="187175" y="610326"/>
                </a:lnTo>
                <a:lnTo>
                  <a:pt x="185247" y="597373"/>
                </a:lnTo>
                <a:lnTo>
                  <a:pt x="183642" y="585216"/>
                </a:lnTo>
                <a:lnTo>
                  <a:pt x="180594" y="563118"/>
                </a:lnTo>
                <a:lnTo>
                  <a:pt x="178308" y="539496"/>
                </a:lnTo>
                <a:lnTo>
                  <a:pt x="177203" y="520441"/>
                </a:lnTo>
                <a:lnTo>
                  <a:pt x="176185" y="498730"/>
                </a:lnTo>
                <a:lnTo>
                  <a:pt x="175372" y="474706"/>
                </a:lnTo>
                <a:lnTo>
                  <a:pt x="174883" y="448718"/>
                </a:lnTo>
                <a:lnTo>
                  <a:pt x="174836" y="421109"/>
                </a:lnTo>
                <a:lnTo>
                  <a:pt x="175351" y="392228"/>
                </a:lnTo>
                <a:lnTo>
                  <a:pt x="176545" y="362419"/>
                </a:lnTo>
                <a:lnTo>
                  <a:pt x="178537" y="332029"/>
                </a:lnTo>
                <a:lnTo>
                  <a:pt x="181445" y="301404"/>
                </a:lnTo>
                <a:lnTo>
                  <a:pt x="185389" y="270891"/>
                </a:lnTo>
                <a:lnTo>
                  <a:pt x="190487" y="240834"/>
                </a:lnTo>
                <a:lnTo>
                  <a:pt x="196857" y="211581"/>
                </a:lnTo>
                <a:lnTo>
                  <a:pt x="204618" y="183477"/>
                </a:lnTo>
                <a:lnTo>
                  <a:pt x="213888" y="156868"/>
                </a:lnTo>
                <a:lnTo>
                  <a:pt x="224787" y="132102"/>
                </a:lnTo>
                <a:lnTo>
                  <a:pt x="237431" y="109523"/>
                </a:lnTo>
                <a:lnTo>
                  <a:pt x="251941" y="89477"/>
                </a:lnTo>
                <a:lnTo>
                  <a:pt x="268435" y="72312"/>
                </a:lnTo>
                <a:lnTo>
                  <a:pt x="287031" y="58373"/>
                </a:lnTo>
                <a:lnTo>
                  <a:pt x="307848" y="48006"/>
                </a:lnTo>
                <a:lnTo>
                  <a:pt x="328422" y="41910"/>
                </a:lnTo>
                <a:lnTo>
                  <a:pt x="339090" y="41148"/>
                </a:lnTo>
                <a:lnTo>
                  <a:pt x="349758" y="40386"/>
                </a:lnTo>
                <a:lnTo>
                  <a:pt x="188710" y="37763"/>
                </a:lnTo>
                <a:lnTo>
                  <a:pt x="166526" y="52343"/>
                </a:lnTo>
                <a:close/>
              </a:path>
              <a:path w="696529" h="877824">
                <a:moveTo>
                  <a:pt x="363474" y="0"/>
                </a:moveTo>
                <a:lnTo>
                  <a:pt x="344424" y="762"/>
                </a:lnTo>
                <a:lnTo>
                  <a:pt x="326136" y="0"/>
                </a:lnTo>
                <a:lnTo>
                  <a:pt x="308610" y="762"/>
                </a:lnTo>
                <a:lnTo>
                  <a:pt x="291084" y="2286"/>
                </a:lnTo>
                <a:lnTo>
                  <a:pt x="263451" y="7391"/>
                </a:lnTo>
                <a:lnTo>
                  <a:pt x="237176" y="15118"/>
                </a:lnTo>
                <a:lnTo>
                  <a:pt x="212261" y="25298"/>
                </a:lnTo>
                <a:lnTo>
                  <a:pt x="188710" y="37763"/>
                </a:lnTo>
                <a:lnTo>
                  <a:pt x="349758" y="40386"/>
                </a:lnTo>
                <a:lnTo>
                  <a:pt x="361950" y="41148"/>
                </a:lnTo>
                <a:lnTo>
                  <a:pt x="374142" y="42672"/>
                </a:lnTo>
                <a:lnTo>
                  <a:pt x="512919" y="40346"/>
                </a:lnTo>
                <a:lnTo>
                  <a:pt x="460226" y="16136"/>
                </a:lnTo>
                <a:lnTo>
                  <a:pt x="400812" y="2286"/>
                </a:lnTo>
                <a:lnTo>
                  <a:pt x="382524" y="762"/>
                </a:lnTo>
                <a:lnTo>
                  <a:pt x="363474" y="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545335" y="3665220"/>
            <a:ext cx="18288" cy="761"/>
          </a:xfrm>
          <a:custGeom>
            <a:avLst/>
            <a:gdLst/>
            <a:ahLst/>
            <a:cxnLst/>
            <a:rect l="l" t="t" r="r" b="b"/>
            <a:pathLst>
              <a:path w="18287" h="762">
                <a:moveTo>
                  <a:pt x="18287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527809" y="3665220"/>
            <a:ext cx="17526" cy="762"/>
          </a:xfrm>
          <a:custGeom>
            <a:avLst/>
            <a:gdLst/>
            <a:ahLst/>
            <a:cxnLst/>
            <a:rect l="l" t="t" r="r" b="b"/>
            <a:pathLst>
              <a:path w="17525" h="762">
                <a:moveTo>
                  <a:pt x="17525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510284" y="3665982"/>
            <a:ext cx="17526" cy="1524"/>
          </a:xfrm>
          <a:custGeom>
            <a:avLst/>
            <a:gdLst/>
            <a:ahLst/>
            <a:cxnLst/>
            <a:rect l="l" t="t" r="r" b="b"/>
            <a:pathLst>
              <a:path w="17525" h="1524">
                <a:moveTo>
                  <a:pt x="17525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93519" y="3667505"/>
            <a:ext cx="16764" cy="2286"/>
          </a:xfrm>
          <a:custGeom>
            <a:avLst/>
            <a:gdLst/>
            <a:ahLst/>
            <a:cxnLst/>
            <a:rect l="l" t="t" r="r" b="b"/>
            <a:pathLst>
              <a:path w="16763" h="2286">
                <a:moveTo>
                  <a:pt x="16763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76756" y="3669792"/>
            <a:ext cx="16764" cy="3810"/>
          </a:xfrm>
          <a:custGeom>
            <a:avLst/>
            <a:gdLst/>
            <a:ahLst/>
            <a:cxnLst/>
            <a:rect l="l" t="t" r="r" b="b"/>
            <a:pathLst>
              <a:path w="16763" h="3810">
                <a:moveTo>
                  <a:pt x="16763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460753" y="3673601"/>
            <a:ext cx="16002" cy="4572"/>
          </a:xfrm>
          <a:custGeom>
            <a:avLst/>
            <a:gdLst/>
            <a:ahLst/>
            <a:cxnLst/>
            <a:rect l="l" t="t" r="r" b="b"/>
            <a:pathLst>
              <a:path w="16002" h="4572">
                <a:moveTo>
                  <a:pt x="1600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444752" y="3678173"/>
            <a:ext cx="16002" cy="6096"/>
          </a:xfrm>
          <a:custGeom>
            <a:avLst/>
            <a:gdLst/>
            <a:ahLst/>
            <a:cxnLst/>
            <a:rect l="l" t="t" r="r" b="b"/>
            <a:pathLst>
              <a:path w="16002" h="6096">
                <a:moveTo>
                  <a:pt x="1600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429511" y="3684270"/>
            <a:ext cx="15240" cy="6858"/>
          </a:xfrm>
          <a:custGeom>
            <a:avLst/>
            <a:gdLst/>
            <a:ahLst/>
            <a:cxnLst/>
            <a:rect l="l" t="t" r="r" b="b"/>
            <a:pathLst>
              <a:path w="15240" h="6858">
                <a:moveTo>
                  <a:pt x="15240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414271" y="3691127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40" h="7620">
                <a:moveTo>
                  <a:pt x="15240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399794" y="3698748"/>
            <a:ext cx="14478" cy="9144"/>
          </a:xfrm>
          <a:custGeom>
            <a:avLst/>
            <a:gdLst/>
            <a:ahLst/>
            <a:cxnLst/>
            <a:rect l="l" t="t" r="r" b="b"/>
            <a:pathLst>
              <a:path w="14478" h="9144">
                <a:moveTo>
                  <a:pt x="14478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385316" y="3707892"/>
            <a:ext cx="14478" cy="9906"/>
          </a:xfrm>
          <a:custGeom>
            <a:avLst/>
            <a:gdLst/>
            <a:ahLst/>
            <a:cxnLst/>
            <a:rect l="l" t="t" r="r" b="b"/>
            <a:pathLst>
              <a:path w="14478" h="9905">
                <a:moveTo>
                  <a:pt x="14478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370838" y="3717798"/>
            <a:ext cx="14478" cy="11430"/>
          </a:xfrm>
          <a:custGeom>
            <a:avLst/>
            <a:gdLst/>
            <a:ahLst/>
            <a:cxnLst/>
            <a:rect l="l" t="t" r="r" b="b"/>
            <a:pathLst>
              <a:path w="14478" h="11429">
                <a:moveTo>
                  <a:pt x="14478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357884" y="3729227"/>
            <a:ext cx="12954" cy="11430"/>
          </a:xfrm>
          <a:custGeom>
            <a:avLst/>
            <a:gdLst/>
            <a:ahLst/>
            <a:cxnLst/>
            <a:rect l="l" t="t" r="r" b="b"/>
            <a:pathLst>
              <a:path w="12953" h="11429">
                <a:moveTo>
                  <a:pt x="12953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344167" y="3740657"/>
            <a:ext cx="13716" cy="13716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13715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331213" y="3754373"/>
            <a:ext cx="12954" cy="13716"/>
          </a:xfrm>
          <a:custGeom>
            <a:avLst/>
            <a:gdLst/>
            <a:ahLst/>
            <a:cxnLst/>
            <a:rect l="l" t="t" r="r" b="b"/>
            <a:pathLst>
              <a:path w="12953" h="13715">
                <a:moveTo>
                  <a:pt x="12953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319022" y="3768089"/>
            <a:ext cx="12191" cy="15240"/>
          </a:xfrm>
          <a:custGeom>
            <a:avLst/>
            <a:gdLst/>
            <a:ahLst/>
            <a:cxnLst/>
            <a:rect l="l" t="t" r="r" b="b"/>
            <a:pathLst>
              <a:path w="12191" h="15239">
                <a:moveTo>
                  <a:pt x="12191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306830" y="3783329"/>
            <a:ext cx="12191" cy="16764"/>
          </a:xfrm>
          <a:custGeom>
            <a:avLst/>
            <a:gdLst/>
            <a:ahLst/>
            <a:cxnLst/>
            <a:rect l="l" t="t" r="r" b="b"/>
            <a:pathLst>
              <a:path w="12191" h="16763">
                <a:moveTo>
                  <a:pt x="12191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296161" y="3800094"/>
            <a:ext cx="10667" cy="16002"/>
          </a:xfrm>
          <a:custGeom>
            <a:avLst/>
            <a:gdLst/>
            <a:ahLst/>
            <a:cxnLst/>
            <a:rect l="l" t="t" r="r" b="b"/>
            <a:pathLst>
              <a:path w="10668" h="16001">
                <a:moveTo>
                  <a:pt x="10668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285493" y="3816095"/>
            <a:ext cx="10667" cy="17526"/>
          </a:xfrm>
          <a:custGeom>
            <a:avLst/>
            <a:gdLst/>
            <a:ahLst/>
            <a:cxnLst/>
            <a:rect l="l" t="t" r="r" b="b"/>
            <a:pathLst>
              <a:path w="10668" h="17525">
                <a:moveTo>
                  <a:pt x="10668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275588" y="3833622"/>
            <a:ext cx="9905" cy="17526"/>
          </a:xfrm>
          <a:custGeom>
            <a:avLst/>
            <a:gdLst/>
            <a:ahLst/>
            <a:cxnLst/>
            <a:rect l="l" t="t" r="r" b="b"/>
            <a:pathLst>
              <a:path w="9906" h="17525">
                <a:moveTo>
                  <a:pt x="9906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266444" y="3851148"/>
            <a:ext cx="9143" cy="17526"/>
          </a:xfrm>
          <a:custGeom>
            <a:avLst/>
            <a:gdLst/>
            <a:ahLst/>
            <a:cxnLst/>
            <a:rect l="l" t="t" r="r" b="b"/>
            <a:pathLst>
              <a:path w="9143" h="17525">
                <a:moveTo>
                  <a:pt x="9143" y="0"/>
                </a:moveTo>
                <a:lnTo>
                  <a:pt x="0" y="17526"/>
                </a:lnTo>
              </a:path>
            </a:pathLst>
          </a:custGeom>
          <a:ln w="12953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258824" y="3868673"/>
            <a:ext cx="7619" cy="19050"/>
          </a:xfrm>
          <a:custGeom>
            <a:avLst/>
            <a:gdLst/>
            <a:ahLst/>
            <a:cxnLst/>
            <a:rect l="l" t="t" r="r" b="b"/>
            <a:pathLst>
              <a:path w="7619" h="19050">
                <a:moveTo>
                  <a:pt x="7619" y="0"/>
                </a:moveTo>
                <a:lnTo>
                  <a:pt x="0" y="1905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251203" y="3887723"/>
            <a:ext cx="7619" cy="18288"/>
          </a:xfrm>
          <a:custGeom>
            <a:avLst/>
            <a:gdLst/>
            <a:ahLst/>
            <a:cxnLst/>
            <a:rect l="l" t="t" r="r" b="b"/>
            <a:pathLst>
              <a:path w="7619" h="18287">
                <a:moveTo>
                  <a:pt x="7619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244346" y="3906011"/>
            <a:ext cx="6857" cy="19812"/>
          </a:xfrm>
          <a:custGeom>
            <a:avLst/>
            <a:gdLst/>
            <a:ahLst/>
            <a:cxnLst/>
            <a:rect l="l" t="t" r="r" b="b"/>
            <a:pathLst>
              <a:path w="6858" h="19812">
                <a:moveTo>
                  <a:pt x="6858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238249" y="3925823"/>
            <a:ext cx="6095" cy="19812"/>
          </a:xfrm>
          <a:custGeom>
            <a:avLst/>
            <a:gdLst/>
            <a:ahLst/>
            <a:cxnLst/>
            <a:rect l="l" t="t" r="r" b="b"/>
            <a:pathLst>
              <a:path w="6096" h="19812">
                <a:moveTo>
                  <a:pt x="6096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233678" y="3945635"/>
            <a:ext cx="4571" cy="20574"/>
          </a:xfrm>
          <a:custGeom>
            <a:avLst/>
            <a:gdLst/>
            <a:ahLst/>
            <a:cxnLst/>
            <a:rect l="l" t="t" r="r" b="b"/>
            <a:pathLst>
              <a:path w="4571" h="20574">
                <a:moveTo>
                  <a:pt x="4571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229105" y="3966210"/>
            <a:ext cx="4571" cy="20574"/>
          </a:xfrm>
          <a:custGeom>
            <a:avLst/>
            <a:gdLst/>
            <a:ahLst/>
            <a:cxnLst/>
            <a:rect l="l" t="t" r="r" b="b"/>
            <a:pathLst>
              <a:path w="4571" h="20574">
                <a:moveTo>
                  <a:pt x="4571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223009" y="3986783"/>
            <a:ext cx="6095" cy="43434"/>
          </a:xfrm>
          <a:custGeom>
            <a:avLst/>
            <a:gdLst/>
            <a:ahLst/>
            <a:cxnLst/>
            <a:rect l="l" t="t" r="r" b="b"/>
            <a:pathLst>
              <a:path w="6096" h="43434">
                <a:moveTo>
                  <a:pt x="6096" y="0"/>
                </a:moveTo>
                <a:lnTo>
                  <a:pt x="2286" y="21336"/>
                </a:lnTo>
                <a:lnTo>
                  <a:pt x="0" y="4343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219200" y="4030217"/>
            <a:ext cx="4572" cy="149352"/>
          </a:xfrm>
          <a:custGeom>
            <a:avLst/>
            <a:gdLst/>
            <a:ahLst/>
            <a:cxnLst/>
            <a:rect l="l" t="t" r="r" b="b"/>
            <a:pathLst>
              <a:path w="4571" h="149351">
                <a:moveTo>
                  <a:pt x="3809" y="0"/>
                </a:moveTo>
                <a:lnTo>
                  <a:pt x="1523" y="22098"/>
                </a:lnTo>
                <a:lnTo>
                  <a:pt x="0" y="44958"/>
                </a:lnTo>
                <a:lnTo>
                  <a:pt x="0" y="67818"/>
                </a:lnTo>
                <a:lnTo>
                  <a:pt x="0" y="89154"/>
                </a:lnTo>
                <a:lnTo>
                  <a:pt x="1523" y="108966"/>
                </a:lnTo>
                <a:lnTo>
                  <a:pt x="3047" y="129539"/>
                </a:lnTo>
                <a:lnTo>
                  <a:pt x="4571" y="149352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223772" y="4179570"/>
            <a:ext cx="3048" cy="19050"/>
          </a:xfrm>
          <a:custGeom>
            <a:avLst/>
            <a:gdLst/>
            <a:ahLst/>
            <a:cxnLst/>
            <a:rect l="l" t="t" r="r" b="b"/>
            <a:pathLst>
              <a:path w="3047" h="19050">
                <a:moveTo>
                  <a:pt x="0" y="0"/>
                </a:moveTo>
                <a:lnTo>
                  <a:pt x="3048" y="1905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226820" y="4198620"/>
            <a:ext cx="7620" cy="37338"/>
          </a:xfrm>
          <a:custGeom>
            <a:avLst/>
            <a:gdLst/>
            <a:ahLst/>
            <a:cxnLst/>
            <a:rect l="l" t="t" r="r" b="b"/>
            <a:pathLst>
              <a:path w="7619" h="37337">
                <a:moveTo>
                  <a:pt x="0" y="0"/>
                </a:moveTo>
                <a:lnTo>
                  <a:pt x="3048" y="19050"/>
                </a:lnTo>
                <a:lnTo>
                  <a:pt x="7620" y="3733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234439" y="4235957"/>
            <a:ext cx="3810" cy="18288"/>
          </a:xfrm>
          <a:custGeom>
            <a:avLst/>
            <a:gdLst/>
            <a:ahLst/>
            <a:cxnLst/>
            <a:rect l="l" t="t" r="r" b="b"/>
            <a:pathLst>
              <a:path w="3809" h="18287">
                <a:moveTo>
                  <a:pt x="0" y="0"/>
                </a:moveTo>
                <a:lnTo>
                  <a:pt x="3810" y="1828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238250" y="4254245"/>
            <a:ext cx="11430" cy="35814"/>
          </a:xfrm>
          <a:custGeom>
            <a:avLst/>
            <a:gdLst/>
            <a:ahLst/>
            <a:cxnLst/>
            <a:rect l="l" t="t" r="r" b="b"/>
            <a:pathLst>
              <a:path w="11430" h="35813">
                <a:moveTo>
                  <a:pt x="0" y="0"/>
                </a:moveTo>
                <a:lnTo>
                  <a:pt x="5334" y="18288"/>
                </a:lnTo>
                <a:lnTo>
                  <a:pt x="11430" y="3581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249679" y="4290060"/>
            <a:ext cx="12954" cy="34290"/>
          </a:xfrm>
          <a:custGeom>
            <a:avLst/>
            <a:gdLst/>
            <a:ahLst/>
            <a:cxnLst/>
            <a:rect l="l" t="t" r="r" b="b"/>
            <a:pathLst>
              <a:path w="12953" h="34289">
                <a:moveTo>
                  <a:pt x="0" y="0"/>
                </a:moveTo>
                <a:lnTo>
                  <a:pt x="6096" y="17526"/>
                </a:lnTo>
                <a:lnTo>
                  <a:pt x="12954" y="3429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262633" y="4324350"/>
            <a:ext cx="15240" cy="32766"/>
          </a:xfrm>
          <a:custGeom>
            <a:avLst/>
            <a:gdLst/>
            <a:ahLst/>
            <a:cxnLst/>
            <a:rect l="l" t="t" r="r" b="b"/>
            <a:pathLst>
              <a:path w="15240" h="32765">
                <a:moveTo>
                  <a:pt x="0" y="0"/>
                </a:moveTo>
                <a:lnTo>
                  <a:pt x="7620" y="16764"/>
                </a:lnTo>
                <a:lnTo>
                  <a:pt x="15240" y="3276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277873" y="4357116"/>
            <a:ext cx="8382" cy="16002"/>
          </a:xfrm>
          <a:custGeom>
            <a:avLst/>
            <a:gdLst/>
            <a:ahLst/>
            <a:cxnLst/>
            <a:rect l="l" t="t" r="r" b="b"/>
            <a:pathLst>
              <a:path w="8381" h="16001">
                <a:moveTo>
                  <a:pt x="0" y="0"/>
                </a:moveTo>
                <a:lnTo>
                  <a:pt x="8382" y="1600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286255" y="4373117"/>
            <a:ext cx="9144" cy="15240"/>
          </a:xfrm>
          <a:custGeom>
            <a:avLst/>
            <a:gdLst/>
            <a:ahLst/>
            <a:cxnLst/>
            <a:rect l="l" t="t" r="r" b="b"/>
            <a:pathLst>
              <a:path w="9143" h="15239">
                <a:moveTo>
                  <a:pt x="0" y="0"/>
                </a:moveTo>
                <a:lnTo>
                  <a:pt x="9144" y="1524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295400" y="4388357"/>
            <a:ext cx="12192" cy="19050"/>
          </a:xfrm>
          <a:custGeom>
            <a:avLst/>
            <a:gdLst/>
            <a:ahLst/>
            <a:cxnLst/>
            <a:rect l="l" t="t" r="r" b="b"/>
            <a:pathLst>
              <a:path w="12191" h="19050">
                <a:moveTo>
                  <a:pt x="0" y="0"/>
                </a:moveTo>
                <a:lnTo>
                  <a:pt x="12192" y="1905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307592" y="4407407"/>
            <a:ext cx="12954" cy="17526"/>
          </a:xfrm>
          <a:custGeom>
            <a:avLst/>
            <a:gdLst/>
            <a:ahLst/>
            <a:cxnLst/>
            <a:rect l="l" t="t" r="r" b="b"/>
            <a:pathLst>
              <a:path w="12953" h="17525">
                <a:moveTo>
                  <a:pt x="0" y="0"/>
                </a:moveTo>
                <a:lnTo>
                  <a:pt x="12954" y="17526"/>
                </a:lnTo>
              </a:path>
            </a:pathLst>
          </a:custGeom>
          <a:ln w="12953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320545" y="4424933"/>
            <a:ext cx="13716" cy="16002"/>
          </a:xfrm>
          <a:custGeom>
            <a:avLst/>
            <a:gdLst/>
            <a:ahLst/>
            <a:cxnLst/>
            <a:rect l="l" t="t" r="r" b="b"/>
            <a:pathLst>
              <a:path w="13715" h="16001">
                <a:moveTo>
                  <a:pt x="0" y="0"/>
                </a:moveTo>
                <a:lnTo>
                  <a:pt x="13716" y="1600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334261" y="4440935"/>
            <a:ext cx="14478" cy="15240"/>
          </a:xfrm>
          <a:custGeom>
            <a:avLst/>
            <a:gdLst/>
            <a:ahLst/>
            <a:cxnLst/>
            <a:rect l="l" t="t" r="r" b="b"/>
            <a:pathLst>
              <a:path w="14478" h="15239">
                <a:moveTo>
                  <a:pt x="0" y="0"/>
                </a:moveTo>
                <a:lnTo>
                  <a:pt x="14478" y="1524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348739" y="4456176"/>
            <a:ext cx="14478" cy="14478"/>
          </a:xfrm>
          <a:custGeom>
            <a:avLst/>
            <a:gdLst/>
            <a:ahLst/>
            <a:cxnLst/>
            <a:rect l="l" t="t" r="r" b="b"/>
            <a:pathLst>
              <a:path w="14478" h="14477">
                <a:moveTo>
                  <a:pt x="0" y="0"/>
                </a:moveTo>
                <a:lnTo>
                  <a:pt x="14478" y="1447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363217" y="4470654"/>
            <a:ext cx="16002" cy="12191"/>
          </a:xfrm>
          <a:custGeom>
            <a:avLst/>
            <a:gdLst/>
            <a:ahLst/>
            <a:cxnLst/>
            <a:rect l="l" t="t" r="r" b="b"/>
            <a:pathLst>
              <a:path w="16002" h="12191">
                <a:moveTo>
                  <a:pt x="0" y="0"/>
                </a:moveTo>
                <a:lnTo>
                  <a:pt x="16002" y="12191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379220" y="4482845"/>
            <a:ext cx="16002" cy="11429"/>
          </a:xfrm>
          <a:custGeom>
            <a:avLst/>
            <a:gdLst/>
            <a:ahLst/>
            <a:cxnLst/>
            <a:rect l="l" t="t" r="r" b="b"/>
            <a:pathLst>
              <a:path w="16002" h="11429">
                <a:moveTo>
                  <a:pt x="0" y="0"/>
                </a:moveTo>
                <a:lnTo>
                  <a:pt x="16002" y="11429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395222" y="4494276"/>
            <a:ext cx="16764" cy="10667"/>
          </a:xfrm>
          <a:custGeom>
            <a:avLst/>
            <a:gdLst/>
            <a:ahLst/>
            <a:cxnLst/>
            <a:rect l="l" t="t" r="r" b="b"/>
            <a:pathLst>
              <a:path w="16763" h="10667">
                <a:moveTo>
                  <a:pt x="0" y="0"/>
                </a:moveTo>
                <a:lnTo>
                  <a:pt x="16764" y="10667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411985" y="4504944"/>
            <a:ext cx="17526" cy="9143"/>
          </a:xfrm>
          <a:custGeom>
            <a:avLst/>
            <a:gdLst/>
            <a:ahLst/>
            <a:cxnLst/>
            <a:rect l="l" t="t" r="r" b="b"/>
            <a:pathLst>
              <a:path w="17525" h="9144">
                <a:moveTo>
                  <a:pt x="0" y="0"/>
                </a:moveTo>
                <a:lnTo>
                  <a:pt x="17526" y="9143"/>
                </a:lnTo>
              </a:path>
            </a:pathLst>
          </a:custGeom>
          <a:ln w="12953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429511" y="4514088"/>
            <a:ext cx="18288" cy="7619"/>
          </a:xfrm>
          <a:custGeom>
            <a:avLst/>
            <a:gdLst/>
            <a:ahLst/>
            <a:cxnLst/>
            <a:rect l="l" t="t" r="r" b="b"/>
            <a:pathLst>
              <a:path w="18287" h="7620">
                <a:moveTo>
                  <a:pt x="0" y="0"/>
                </a:moveTo>
                <a:lnTo>
                  <a:pt x="18288" y="7619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447800" y="4521707"/>
            <a:ext cx="19050" cy="6857"/>
          </a:xfrm>
          <a:custGeom>
            <a:avLst/>
            <a:gdLst/>
            <a:ahLst/>
            <a:cxnLst/>
            <a:rect l="l" t="t" r="r" b="b"/>
            <a:pathLst>
              <a:path w="19050" h="6858">
                <a:moveTo>
                  <a:pt x="0" y="0"/>
                </a:moveTo>
                <a:lnTo>
                  <a:pt x="19050" y="6857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466850" y="4528566"/>
            <a:ext cx="19050" cy="5333"/>
          </a:xfrm>
          <a:custGeom>
            <a:avLst/>
            <a:gdLst/>
            <a:ahLst/>
            <a:cxnLst/>
            <a:rect l="l" t="t" r="r" b="b"/>
            <a:pathLst>
              <a:path w="19050" h="5334">
                <a:moveTo>
                  <a:pt x="0" y="0"/>
                </a:moveTo>
                <a:lnTo>
                  <a:pt x="19050" y="5333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485900" y="4533900"/>
            <a:ext cx="19812" cy="3809"/>
          </a:xfrm>
          <a:custGeom>
            <a:avLst/>
            <a:gdLst/>
            <a:ahLst/>
            <a:cxnLst/>
            <a:rect l="l" t="t" r="r" b="b"/>
            <a:pathLst>
              <a:path w="19812" h="3810">
                <a:moveTo>
                  <a:pt x="0" y="0"/>
                </a:moveTo>
                <a:lnTo>
                  <a:pt x="19812" y="3809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505711" y="4537710"/>
            <a:ext cx="21336" cy="3047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21336" y="3047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527048" y="4540757"/>
            <a:ext cx="20574" cy="2285"/>
          </a:xfrm>
          <a:custGeom>
            <a:avLst/>
            <a:gdLst/>
            <a:ahLst/>
            <a:cxnLst/>
            <a:rect l="l" t="t" r="r" b="b"/>
            <a:pathLst>
              <a:path w="20574" h="2286">
                <a:moveTo>
                  <a:pt x="0" y="0"/>
                </a:moveTo>
                <a:lnTo>
                  <a:pt x="20574" y="2285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547622" y="4543044"/>
            <a:ext cx="22098" cy="0"/>
          </a:xfrm>
          <a:custGeom>
            <a:avLst/>
            <a:gdLst/>
            <a:ahLst/>
            <a:cxnLst/>
            <a:rect l="l" t="t" r="r" b="b"/>
            <a:pathLst>
              <a:path w="22097">
                <a:moveTo>
                  <a:pt x="0" y="0"/>
                </a:moveTo>
                <a:lnTo>
                  <a:pt x="22098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569720" y="4543044"/>
            <a:ext cx="22098" cy="0"/>
          </a:xfrm>
          <a:custGeom>
            <a:avLst/>
            <a:gdLst/>
            <a:ahLst/>
            <a:cxnLst/>
            <a:rect l="l" t="t" r="r" b="b"/>
            <a:pathLst>
              <a:path w="22097">
                <a:moveTo>
                  <a:pt x="0" y="0"/>
                </a:moveTo>
                <a:lnTo>
                  <a:pt x="22098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591817" y="4540758"/>
            <a:ext cx="20574" cy="2286"/>
          </a:xfrm>
          <a:custGeom>
            <a:avLst/>
            <a:gdLst/>
            <a:ahLst/>
            <a:cxnLst/>
            <a:rect l="l" t="t" r="r" b="b"/>
            <a:pathLst>
              <a:path w="20574" h="2286">
                <a:moveTo>
                  <a:pt x="0" y="2286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612392" y="4537709"/>
            <a:ext cx="20574" cy="3048"/>
          </a:xfrm>
          <a:custGeom>
            <a:avLst/>
            <a:gdLst/>
            <a:ahLst/>
            <a:cxnLst/>
            <a:rect l="l" t="t" r="r" b="b"/>
            <a:pathLst>
              <a:path w="20574" h="3048">
                <a:moveTo>
                  <a:pt x="0" y="3048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632966" y="4533138"/>
            <a:ext cx="20574" cy="4572"/>
          </a:xfrm>
          <a:custGeom>
            <a:avLst/>
            <a:gdLst/>
            <a:ahLst/>
            <a:cxnLst/>
            <a:rect l="l" t="t" r="r" b="b"/>
            <a:pathLst>
              <a:path w="20574" h="4572">
                <a:moveTo>
                  <a:pt x="0" y="4572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653539" y="4527804"/>
            <a:ext cx="19050" cy="5334"/>
          </a:xfrm>
          <a:custGeom>
            <a:avLst/>
            <a:gdLst/>
            <a:ahLst/>
            <a:cxnLst/>
            <a:rect l="l" t="t" r="r" b="b"/>
            <a:pathLst>
              <a:path w="19050" h="5334">
                <a:moveTo>
                  <a:pt x="0" y="5333"/>
                </a:moveTo>
                <a:lnTo>
                  <a:pt x="1905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672589" y="4520946"/>
            <a:ext cx="19050" cy="6858"/>
          </a:xfrm>
          <a:custGeom>
            <a:avLst/>
            <a:gdLst/>
            <a:ahLst/>
            <a:cxnLst/>
            <a:rect l="l" t="t" r="r" b="b"/>
            <a:pathLst>
              <a:path w="19050" h="6858">
                <a:moveTo>
                  <a:pt x="0" y="6857"/>
                </a:moveTo>
                <a:lnTo>
                  <a:pt x="1905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691639" y="4512563"/>
            <a:ext cx="17526" cy="8382"/>
          </a:xfrm>
          <a:custGeom>
            <a:avLst/>
            <a:gdLst/>
            <a:ahLst/>
            <a:cxnLst/>
            <a:rect l="l" t="t" r="r" b="b"/>
            <a:pathLst>
              <a:path w="17525" h="8382">
                <a:moveTo>
                  <a:pt x="0" y="8381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709166" y="4502658"/>
            <a:ext cx="17526" cy="9906"/>
          </a:xfrm>
          <a:custGeom>
            <a:avLst/>
            <a:gdLst/>
            <a:ahLst/>
            <a:cxnLst/>
            <a:rect l="l" t="t" r="r" b="b"/>
            <a:pathLst>
              <a:path w="17525" h="9905">
                <a:moveTo>
                  <a:pt x="0" y="9906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726692" y="4491989"/>
            <a:ext cx="16764" cy="10668"/>
          </a:xfrm>
          <a:custGeom>
            <a:avLst/>
            <a:gdLst/>
            <a:ahLst/>
            <a:cxnLst/>
            <a:rect l="l" t="t" r="r" b="b"/>
            <a:pathLst>
              <a:path w="16763" h="10667">
                <a:moveTo>
                  <a:pt x="0" y="10668"/>
                </a:moveTo>
                <a:lnTo>
                  <a:pt x="16764" y="0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743455" y="4479797"/>
            <a:ext cx="16764" cy="12192"/>
          </a:xfrm>
          <a:custGeom>
            <a:avLst/>
            <a:gdLst/>
            <a:ahLst/>
            <a:cxnLst/>
            <a:rect l="l" t="t" r="r" b="b"/>
            <a:pathLst>
              <a:path w="16763" h="12191">
                <a:moveTo>
                  <a:pt x="0" y="12192"/>
                </a:moveTo>
                <a:lnTo>
                  <a:pt x="16764" y="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760220" y="4466844"/>
            <a:ext cx="15240" cy="12954"/>
          </a:xfrm>
          <a:custGeom>
            <a:avLst/>
            <a:gdLst/>
            <a:ahLst/>
            <a:cxnLst/>
            <a:rect l="l" t="t" r="r" b="b"/>
            <a:pathLst>
              <a:path w="15239" h="12953">
                <a:moveTo>
                  <a:pt x="0" y="12954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775460" y="4452366"/>
            <a:ext cx="15240" cy="14478"/>
          </a:xfrm>
          <a:custGeom>
            <a:avLst/>
            <a:gdLst/>
            <a:ahLst/>
            <a:cxnLst/>
            <a:rect l="l" t="t" r="r" b="b"/>
            <a:pathLst>
              <a:path w="15239" h="14477">
                <a:moveTo>
                  <a:pt x="0" y="14477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790700" y="4436364"/>
            <a:ext cx="13716" cy="16002"/>
          </a:xfrm>
          <a:custGeom>
            <a:avLst/>
            <a:gdLst/>
            <a:ahLst/>
            <a:cxnLst/>
            <a:rect l="l" t="t" r="r" b="b"/>
            <a:pathLst>
              <a:path w="13716" h="16001">
                <a:moveTo>
                  <a:pt x="0" y="16001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804416" y="4418838"/>
            <a:ext cx="13716" cy="17526"/>
          </a:xfrm>
          <a:custGeom>
            <a:avLst/>
            <a:gdLst/>
            <a:ahLst/>
            <a:cxnLst/>
            <a:rect l="l" t="t" r="r" b="b"/>
            <a:pathLst>
              <a:path w="13716" h="17525">
                <a:moveTo>
                  <a:pt x="0" y="17525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818132" y="4400550"/>
            <a:ext cx="12954" cy="18288"/>
          </a:xfrm>
          <a:custGeom>
            <a:avLst/>
            <a:gdLst/>
            <a:ahLst/>
            <a:cxnLst/>
            <a:rect l="l" t="t" r="r" b="b"/>
            <a:pathLst>
              <a:path w="12954" h="18287">
                <a:moveTo>
                  <a:pt x="0" y="18287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831085" y="4380738"/>
            <a:ext cx="12191" cy="19812"/>
          </a:xfrm>
          <a:custGeom>
            <a:avLst/>
            <a:gdLst/>
            <a:ahLst/>
            <a:cxnLst/>
            <a:rect l="l" t="t" r="r" b="b"/>
            <a:pathLst>
              <a:path w="12192" h="19812">
                <a:moveTo>
                  <a:pt x="0" y="19812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843277" y="4365498"/>
            <a:ext cx="9143" cy="15240"/>
          </a:xfrm>
          <a:custGeom>
            <a:avLst/>
            <a:gdLst/>
            <a:ahLst/>
            <a:cxnLst/>
            <a:rect l="l" t="t" r="r" b="b"/>
            <a:pathLst>
              <a:path w="9143" h="15239">
                <a:moveTo>
                  <a:pt x="0" y="15239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852422" y="4333494"/>
            <a:ext cx="16001" cy="32004"/>
          </a:xfrm>
          <a:custGeom>
            <a:avLst/>
            <a:gdLst/>
            <a:ahLst/>
            <a:cxnLst/>
            <a:rect l="l" t="t" r="r" b="b"/>
            <a:pathLst>
              <a:path w="16001" h="32003">
                <a:moveTo>
                  <a:pt x="0" y="32004"/>
                </a:moveTo>
                <a:lnTo>
                  <a:pt x="7619" y="16002"/>
                </a:lnTo>
                <a:lnTo>
                  <a:pt x="1600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868423" y="4300728"/>
            <a:ext cx="12953" cy="32766"/>
          </a:xfrm>
          <a:custGeom>
            <a:avLst/>
            <a:gdLst/>
            <a:ahLst/>
            <a:cxnLst/>
            <a:rect l="l" t="t" r="r" b="b"/>
            <a:pathLst>
              <a:path w="12954" h="32765">
                <a:moveTo>
                  <a:pt x="0" y="32765"/>
                </a:moveTo>
                <a:lnTo>
                  <a:pt x="6857" y="16763"/>
                </a:lnTo>
                <a:lnTo>
                  <a:pt x="12953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881377" y="4266437"/>
            <a:ext cx="12191" cy="34290"/>
          </a:xfrm>
          <a:custGeom>
            <a:avLst/>
            <a:gdLst/>
            <a:ahLst/>
            <a:cxnLst/>
            <a:rect l="l" t="t" r="r" b="b"/>
            <a:pathLst>
              <a:path w="12192" h="34289">
                <a:moveTo>
                  <a:pt x="0" y="34289"/>
                </a:moveTo>
                <a:lnTo>
                  <a:pt x="6095" y="16763"/>
                </a:lnTo>
                <a:lnTo>
                  <a:pt x="1219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893570" y="4248912"/>
            <a:ext cx="4571" cy="17526"/>
          </a:xfrm>
          <a:custGeom>
            <a:avLst/>
            <a:gdLst/>
            <a:ahLst/>
            <a:cxnLst/>
            <a:rect l="l" t="t" r="r" b="b"/>
            <a:pathLst>
              <a:path w="4572" h="17525">
                <a:moveTo>
                  <a:pt x="0" y="1752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1898142" y="4230623"/>
            <a:ext cx="4571" cy="18288"/>
          </a:xfrm>
          <a:custGeom>
            <a:avLst/>
            <a:gdLst/>
            <a:ahLst/>
            <a:cxnLst/>
            <a:rect l="l" t="t" r="r" b="b"/>
            <a:pathLst>
              <a:path w="4572" h="18287">
                <a:moveTo>
                  <a:pt x="0" y="18287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902714" y="4213097"/>
            <a:ext cx="3809" cy="17526"/>
          </a:xfrm>
          <a:custGeom>
            <a:avLst/>
            <a:gdLst/>
            <a:ahLst/>
            <a:cxnLst/>
            <a:rect l="l" t="t" r="r" b="b"/>
            <a:pathLst>
              <a:path w="3810" h="17525">
                <a:moveTo>
                  <a:pt x="0" y="17525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906523" y="4175760"/>
            <a:ext cx="5333" cy="37338"/>
          </a:xfrm>
          <a:custGeom>
            <a:avLst/>
            <a:gdLst/>
            <a:ahLst/>
            <a:cxnLst/>
            <a:rect l="l" t="t" r="r" b="b"/>
            <a:pathLst>
              <a:path w="5333" h="37337">
                <a:moveTo>
                  <a:pt x="0" y="37337"/>
                </a:moveTo>
                <a:lnTo>
                  <a:pt x="3047" y="18287"/>
                </a:lnTo>
                <a:lnTo>
                  <a:pt x="533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910333" y="4007358"/>
            <a:ext cx="6096" cy="168402"/>
          </a:xfrm>
          <a:custGeom>
            <a:avLst/>
            <a:gdLst/>
            <a:ahLst/>
            <a:cxnLst/>
            <a:rect l="l" t="t" r="r" b="b"/>
            <a:pathLst>
              <a:path w="6095" h="168401">
                <a:moveTo>
                  <a:pt x="1524" y="168401"/>
                </a:moveTo>
                <a:lnTo>
                  <a:pt x="3810" y="149351"/>
                </a:lnTo>
                <a:lnTo>
                  <a:pt x="5334" y="129539"/>
                </a:lnTo>
                <a:lnTo>
                  <a:pt x="6096" y="110489"/>
                </a:lnTo>
                <a:lnTo>
                  <a:pt x="6096" y="89915"/>
                </a:lnTo>
                <a:lnTo>
                  <a:pt x="6096" y="67055"/>
                </a:lnTo>
                <a:lnTo>
                  <a:pt x="4572" y="44195"/>
                </a:lnTo>
                <a:lnTo>
                  <a:pt x="3048" y="22097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1907285" y="3986021"/>
            <a:ext cx="3048" cy="21336"/>
          </a:xfrm>
          <a:custGeom>
            <a:avLst/>
            <a:gdLst/>
            <a:ahLst/>
            <a:cxnLst/>
            <a:rect l="l" t="t" r="r" b="b"/>
            <a:pathLst>
              <a:path w="3048" h="21336">
                <a:moveTo>
                  <a:pt x="3048" y="2133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902713" y="3965448"/>
            <a:ext cx="4572" cy="20574"/>
          </a:xfrm>
          <a:custGeom>
            <a:avLst/>
            <a:gdLst/>
            <a:ahLst/>
            <a:cxnLst/>
            <a:rect l="l" t="t" r="r" b="b"/>
            <a:pathLst>
              <a:path w="4572" h="20574">
                <a:moveTo>
                  <a:pt x="4572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1897380" y="3944874"/>
            <a:ext cx="5334" cy="20574"/>
          </a:xfrm>
          <a:custGeom>
            <a:avLst/>
            <a:gdLst/>
            <a:ahLst/>
            <a:cxnLst/>
            <a:rect l="l" t="t" r="r" b="b"/>
            <a:pathLst>
              <a:path w="5333" h="20574">
                <a:moveTo>
                  <a:pt x="5333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892045" y="3925061"/>
            <a:ext cx="5334" cy="19812"/>
          </a:xfrm>
          <a:custGeom>
            <a:avLst/>
            <a:gdLst/>
            <a:ahLst/>
            <a:cxnLst/>
            <a:rect l="l" t="t" r="r" b="b"/>
            <a:pathLst>
              <a:path w="5333" h="19812">
                <a:moveTo>
                  <a:pt x="5333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1885187" y="3906011"/>
            <a:ext cx="6858" cy="19050"/>
          </a:xfrm>
          <a:custGeom>
            <a:avLst/>
            <a:gdLst/>
            <a:ahLst/>
            <a:cxnLst/>
            <a:rect l="l" t="t" r="r" b="b"/>
            <a:pathLst>
              <a:path w="6857" h="19050">
                <a:moveTo>
                  <a:pt x="6857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1869948" y="3868673"/>
            <a:ext cx="15240" cy="37338"/>
          </a:xfrm>
          <a:custGeom>
            <a:avLst/>
            <a:gdLst/>
            <a:ahLst/>
            <a:cxnLst/>
            <a:rect l="l" t="t" r="r" b="b"/>
            <a:pathLst>
              <a:path w="15239" h="37337">
                <a:moveTo>
                  <a:pt x="15239" y="37337"/>
                </a:moveTo>
                <a:lnTo>
                  <a:pt x="8381" y="18287"/>
                </a:ln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861566" y="3850385"/>
            <a:ext cx="8382" cy="18288"/>
          </a:xfrm>
          <a:custGeom>
            <a:avLst/>
            <a:gdLst/>
            <a:ahLst/>
            <a:cxnLst/>
            <a:rect l="l" t="t" r="r" b="b"/>
            <a:pathLst>
              <a:path w="8381" h="18287">
                <a:moveTo>
                  <a:pt x="8381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851660" y="3832859"/>
            <a:ext cx="9906" cy="17526"/>
          </a:xfrm>
          <a:custGeom>
            <a:avLst/>
            <a:gdLst/>
            <a:ahLst/>
            <a:cxnLst/>
            <a:rect l="l" t="t" r="r" b="b"/>
            <a:pathLst>
              <a:path w="9906" h="17525">
                <a:moveTo>
                  <a:pt x="9906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841754" y="3816096"/>
            <a:ext cx="9906" cy="16764"/>
          </a:xfrm>
          <a:custGeom>
            <a:avLst/>
            <a:gdLst/>
            <a:ahLst/>
            <a:cxnLst/>
            <a:rect l="l" t="t" r="r" b="b"/>
            <a:pathLst>
              <a:path w="9906" h="16763">
                <a:moveTo>
                  <a:pt x="9906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830324" y="3799331"/>
            <a:ext cx="11430" cy="16764"/>
          </a:xfrm>
          <a:custGeom>
            <a:avLst/>
            <a:gdLst/>
            <a:ahLst/>
            <a:cxnLst/>
            <a:rect l="l" t="t" r="r" b="b"/>
            <a:pathLst>
              <a:path w="11430" h="16763">
                <a:moveTo>
                  <a:pt x="11430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818893" y="3783330"/>
            <a:ext cx="11430" cy="16002"/>
          </a:xfrm>
          <a:custGeom>
            <a:avLst/>
            <a:gdLst/>
            <a:ahLst/>
            <a:cxnLst/>
            <a:rect l="l" t="t" r="r" b="b"/>
            <a:pathLst>
              <a:path w="11430" h="16001">
                <a:moveTo>
                  <a:pt x="11430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806702" y="3768089"/>
            <a:ext cx="12192" cy="15240"/>
          </a:xfrm>
          <a:custGeom>
            <a:avLst/>
            <a:gdLst/>
            <a:ahLst/>
            <a:cxnLst/>
            <a:rect l="l" t="t" r="r" b="b"/>
            <a:pathLst>
              <a:path w="12192" h="15239">
                <a:moveTo>
                  <a:pt x="12192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793747" y="3754373"/>
            <a:ext cx="12954" cy="13716"/>
          </a:xfrm>
          <a:custGeom>
            <a:avLst/>
            <a:gdLst/>
            <a:ahLst/>
            <a:cxnLst/>
            <a:rect l="l" t="t" r="r" b="b"/>
            <a:pathLst>
              <a:path w="12954" h="13715">
                <a:moveTo>
                  <a:pt x="12954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780032" y="3740657"/>
            <a:ext cx="13716" cy="13716"/>
          </a:xfrm>
          <a:custGeom>
            <a:avLst/>
            <a:gdLst/>
            <a:ahLst/>
            <a:cxnLst/>
            <a:rect l="l" t="t" r="r" b="b"/>
            <a:pathLst>
              <a:path w="13716" h="13715">
                <a:moveTo>
                  <a:pt x="13716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766316" y="3729227"/>
            <a:ext cx="13716" cy="11429"/>
          </a:xfrm>
          <a:custGeom>
            <a:avLst/>
            <a:gdLst/>
            <a:ahLst/>
            <a:cxnLst/>
            <a:rect l="l" t="t" r="r" b="b"/>
            <a:pathLst>
              <a:path w="13716" h="11429">
                <a:moveTo>
                  <a:pt x="13716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751838" y="3717797"/>
            <a:ext cx="14478" cy="11429"/>
          </a:xfrm>
          <a:custGeom>
            <a:avLst/>
            <a:gdLst/>
            <a:ahLst/>
            <a:cxnLst/>
            <a:rect l="l" t="t" r="r" b="b"/>
            <a:pathLst>
              <a:path w="14477" h="11429">
                <a:moveTo>
                  <a:pt x="14477" y="11430"/>
                </a:moveTo>
                <a:lnTo>
                  <a:pt x="0" y="0"/>
                </a:lnTo>
              </a:path>
            </a:pathLst>
          </a:custGeom>
          <a:ln w="12953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737360" y="3707892"/>
            <a:ext cx="14478" cy="9905"/>
          </a:xfrm>
          <a:custGeom>
            <a:avLst/>
            <a:gdLst/>
            <a:ahLst/>
            <a:cxnLst/>
            <a:rect l="l" t="t" r="r" b="b"/>
            <a:pathLst>
              <a:path w="14477" h="9905">
                <a:moveTo>
                  <a:pt x="14477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722120" y="3698748"/>
            <a:ext cx="15240" cy="9143"/>
          </a:xfrm>
          <a:custGeom>
            <a:avLst/>
            <a:gdLst/>
            <a:ahLst/>
            <a:cxnLst/>
            <a:rect l="l" t="t" r="r" b="b"/>
            <a:pathLst>
              <a:path w="15239" h="9144">
                <a:moveTo>
                  <a:pt x="15239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706118" y="3691128"/>
            <a:ext cx="16002" cy="7619"/>
          </a:xfrm>
          <a:custGeom>
            <a:avLst/>
            <a:gdLst/>
            <a:ahLst/>
            <a:cxnLst/>
            <a:rect l="l" t="t" r="r" b="b"/>
            <a:pathLst>
              <a:path w="16001" h="7620">
                <a:moveTo>
                  <a:pt x="16001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690115" y="3684269"/>
            <a:ext cx="16002" cy="6857"/>
          </a:xfrm>
          <a:custGeom>
            <a:avLst/>
            <a:gdLst/>
            <a:ahLst/>
            <a:cxnLst/>
            <a:rect l="l" t="t" r="r" b="b"/>
            <a:pathLst>
              <a:path w="16001" h="6858">
                <a:moveTo>
                  <a:pt x="16001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673352" y="3678174"/>
            <a:ext cx="16764" cy="6095"/>
          </a:xfrm>
          <a:custGeom>
            <a:avLst/>
            <a:gdLst/>
            <a:ahLst/>
            <a:cxnLst/>
            <a:rect l="l" t="t" r="r" b="b"/>
            <a:pathLst>
              <a:path w="16763" h="6096">
                <a:moveTo>
                  <a:pt x="16763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655825" y="3673601"/>
            <a:ext cx="17526" cy="4571"/>
          </a:xfrm>
          <a:custGeom>
            <a:avLst/>
            <a:gdLst/>
            <a:ahLst/>
            <a:cxnLst/>
            <a:rect l="l" t="t" r="r" b="b"/>
            <a:pathLst>
              <a:path w="17525" h="4572">
                <a:moveTo>
                  <a:pt x="17525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638300" y="3669791"/>
            <a:ext cx="17526" cy="3809"/>
          </a:xfrm>
          <a:custGeom>
            <a:avLst/>
            <a:gdLst/>
            <a:ahLst/>
            <a:cxnLst/>
            <a:rect l="l" t="t" r="r" b="b"/>
            <a:pathLst>
              <a:path w="17525" h="3810">
                <a:moveTo>
                  <a:pt x="1752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620012" y="3667506"/>
            <a:ext cx="18288" cy="2285"/>
          </a:xfrm>
          <a:custGeom>
            <a:avLst/>
            <a:gdLst/>
            <a:ahLst/>
            <a:cxnLst/>
            <a:rect l="l" t="t" r="r" b="b"/>
            <a:pathLst>
              <a:path w="18287" h="2286">
                <a:moveTo>
                  <a:pt x="18287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601723" y="3665981"/>
            <a:ext cx="18288" cy="1523"/>
          </a:xfrm>
          <a:custGeom>
            <a:avLst/>
            <a:gdLst/>
            <a:ahLst/>
            <a:cxnLst/>
            <a:rect l="l" t="t" r="r" b="b"/>
            <a:pathLst>
              <a:path w="18287" h="1524">
                <a:moveTo>
                  <a:pt x="18287" y="1524"/>
                </a:moveTo>
                <a:lnTo>
                  <a:pt x="0" y="0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582673" y="3665220"/>
            <a:ext cx="19050" cy="761"/>
          </a:xfrm>
          <a:custGeom>
            <a:avLst/>
            <a:gdLst/>
            <a:ahLst/>
            <a:cxnLst/>
            <a:rect l="l" t="t" r="r" b="b"/>
            <a:pathLst>
              <a:path w="19050" h="762">
                <a:moveTo>
                  <a:pt x="19050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563623" y="3665220"/>
            <a:ext cx="19050" cy="762"/>
          </a:xfrm>
          <a:custGeom>
            <a:avLst/>
            <a:gdLst/>
            <a:ahLst/>
            <a:cxnLst/>
            <a:rect l="l" t="t" r="r" b="b"/>
            <a:pathLst>
              <a:path w="19050" h="762">
                <a:moveTo>
                  <a:pt x="19050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568957" y="3705605"/>
            <a:ext cx="12192" cy="761"/>
          </a:xfrm>
          <a:custGeom>
            <a:avLst/>
            <a:gdLst/>
            <a:ahLst/>
            <a:cxnLst/>
            <a:rect l="l" t="t" r="r" b="b"/>
            <a:pathLst>
              <a:path w="12191" h="762">
                <a:moveTo>
                  <a:pt x="0" y="0"/>
                </a:moveTo>
                <a:lnTo>
                  <a:pt x="12192" y="761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1581150" y="3706367"/>
            <a:ext cx="12192" cy="1523"/>
          </a:xfrm>
          <a:custGeom>
            <a:avLst/>
            <a:gdLst/>
            <a:ahLst/>
            <a:cxnLst/>
            <a:rect l="l" t="t" r="r" b="b"/>
            <a:pathLst>
              <a:path w="12191" h="1524">
                <a:moveTo>
                  <a:pt x="0" y="0"/>
                </a:moveTo>
                <a:lnTo>
                  <a:pt x="12192" y="1523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593342" y="3707892"/>
            <a:ext cx="11430" cy="2285"/>
          </a:xfrm>
          <a:custGeom>
            <a:avLst/>
            <a:gdLst/>
            <a:ahLst/>
            <a:cxnLst/>
            <a:rect l="l" t="t" r="r" b="b"/>
            <a:pathLst>
              <a:path w="11430" h="2286">
                <a:moveTo>
                  <a:pt x="0" y="0"/>
                </a:moveTo>
                <a:lnTo>
                  <a:pt x="11430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1604772" y="3710177"/>
            <a:ext cx="10668" cy="3809"/>
          </a:xfrm>
          <a:custGeom>
            <a:avLst/>
            <a:gdLst/>
            <a:ahLst/>
            <a:cxnLst/>
            <a:rect l="l" t="t" r="r" b="b"/>
            <a:pathLst>
              <a:path w="10668" h="3810">
                <a:moveTo>
                  <a:pt x="0" y="0"/>
                </a:moveTo>
                <a:lnTo>
                  <a:pt x="10668" y="3809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615439" y="3713988"/>
            <a:ext cx="10668" cy="4571"/>
          </a:xfrm>
          <a:custGeom>
            <a:avLst/>
            <a:gdLst/>
            <a:ahLst/>
            <a:cxnLst/>
            <a:rect l="l" t="t" r="r" b="b"/>
            <a:pathLst>
              <a:path w="10668" h="4572">
                <a:moveTo>
                  <a:pt x="0" y="0"/>
                </a:moveTo>
                <a:lnTo>
                  <a:pt x="10668" y="4571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626107" y="3718560"/>
            <a:ext cx="10668" cy="6095"/>
          </a:xfrm>
          <a:custGeom>
            <a:avLst/>
            <a:gdLst/>
            <a:ahLst/>
            <a:cxnLst/>
            <a:rect l="l" t="t" r="r" b="b"/>
            <a:pathLst>
              <a:path w="10668" h="6096">
                <a:moveTo>
                  <a:pt x="0" y="0"/>
                </a:moveTo>
                <a:lnTo>
                  <a:pt x="10668" y="6095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636776" y="3724655"/>
            <a:ext cx="9906" cy="6858"/>
          </a:xfrm>
          <a:custGeom>
            <a:avLst/>
            <a:gdLst/>
            <a:ahLst/>
            <a:cxnLst/>
            <a:rect l="l" t="t" r="r" b="b"/>
            <a:pathLst>
              <a:path w="9906" h="6858">
                <a:moveTo>
                  <a:pt x="0" y="0"/>
                </a:moveTo>
                <a:lnTo>
                  <a:pt x="9906" y="6858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646682" y="3731514"/>
            <a:ext cx="9144" cy="8382"/>
          </a:xfrm>
          <a:custGeom>
            <a:avLst/>
            <a:gdLst/>
            <a:ahLst/>
            <a:cxnLst/>
            <a:rect l="l" t="t" r="r" b="b"/>
            <a:pathLst>
              <a:path w="9143" h="8382">
                <a:moveTo>
                  <a:pt x="0" y="0"/>
                </a:moveTo>
                <a:lnTo>
                  <a:pt x="9144" y="8382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655826" y="3739895"/>
            <a:ext cx="9144" cy="9144"/>
          </a:xfrm>
          <a:custGeom>
            <a:avLst/>
            <a:gdLst/>
            <a:ahLst/>
            <a:cxnLst/>
            <a:rect l="l" t="t" r="r" b="b"/>
            <a:pathLst>
              <a:path w="9143" h="9144">
                <a:moveTo>
                  <a:pt x="0" y="0"/>
                </a:moveTo>
                <a:lnTo>
                  <a:pt x="9144" y="9144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664970" y="3749039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1" h="11429">
                <a:moveTo>
                  <a:pt x="0" y="0"/>
                </a:moveTo>
                <a:lnTo>
                  <a:pt x="8382" y="1143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673351" y="3760470"/>
            <a:ext cx="8382" cy="12192"/>
          </a:xfrm>
          <a:custGeom>
            <a:avLst/>
            <a:gdLst/>
            <a:ahLst/>
            <a:cxnLst/>
            <a:rect l="l" t="t" r="r" b="b"/>
            <a:pathLst>
              <a:path w="8381" h="12191">
                <a:moveTo>
                  <a:pt x="0" y="0"/>
                </a:moveTo>
                <a:lnTo>
                  <a:pt x="8382" y="12192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681733" y="3772661"/>
            <a:ext cx="8382" cy="13716"/>
          </a:xfrm>
          <a:custGeom>
            <a:avLst/>
            <a:gdLst/>
            <a:ahLst/>
            <a:cxnLst/>
            <a:rect l="l" t="t" r="r" b="b"/>
            <a:pathLst>
              <a:path w="8381" h="13715">
                <a:moveTo>
                  <a:pt x="0" y="0"/>
                </a:moveTo>
                <a:lnTo>
                  <a:pt x="8382" y="13716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690116" y="3786377"/>
            <a:ext cx="7620" cy="15240"/>
          </a:xfrm>
          <a:custGeom>
            <a:avLst/>
            <a:gdLst/>
            <a:ahLst/>
            <a:cxnLst/>
            <a:rect l="l" t="t" r="r" b="b"/>
            <a:pathLst>
              <a:path w="7619" h="15239">
                <a:moveTo>
                  <a:pt x="0" y="0"/>
                </a:moveTo>
                <a:lnTo>
                  <a:pt x="7620" y="1524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697735" y="3801617"/>
            <a:ext cx="13716" cy="35814"/>
          </a:xfrm>
          <a:custGeom>
            <a:avLst/>
            <a:gdLst/>
            <a:ahLst/>
            <a:cxnLst/>
            <a:rect l="l" t="t" r="r" b="b"/>
            <a:pathLst>
              <a:path w="13716" h="35813">
                <a:moveTo>
                  <a:pt x="0" y="0"/>
                </a:moveTo>
                <a:lnTo>
                  <a:pt x="6858" y="16764"/>
                </a:lnTo>
                <a:lnTo>
                  <a:pt x="13716" y="3581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711451" y="3837432"/>
            <a:ext cx="6096" cy="19812"/>
          </a:xfrm>
          <a:custGeom>
            <a:avLst/>
            <a:gdLst/>
            <a:ahLst/>
            <a:cxnLst/>
            <a:rect l="l" t="t" r="r" b="b"/>
            <a:pathLst>
              <a:path w="6095" h="19812">
                <a:moveTo>
                  <a:pt x="0" y="0"/>
                </a:moveTo>
                <a:lnTo>
                  <a:pt x="6096" y="1981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717548" y="3857244"/>
            <a:ext cx="5334" cy="22098"/>
          </a:xfrm>
          <a:custGeom>
            <a:avLst/>
            <a:gdLst/>
            <a:ahLst/>
            <a:cxnLst/>
            <a:rect l="l" t="t" r="r" b="b"/>
            <a:pathLst>
              <a:path w="5333" h="22098">
                <a:moveTo>
                  <a:pt x="0" y="0"/>
                </a:moveTo>
                <a:lnTo>
                  <a:pt x="5334" y="2209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722882" y="3879342"/>
            <a:ext cx="5334" cy="25146"/>
          </a:xfrm>
          <a:custGeom>
            <a:avLst/>
            <a:gdLst/>
            <a:ahLst/>
            <a:cxnLst/>
            <a:rect l="l" t="t" r="r" b="b"/>
            <a:pathLst>
              <a:path w="5333" h="25146">
                <a:moveTo>
                  <a:pt x="0" y="0"/>
                </a:moveTo>
                <a:lnTo>
                  <a:pt x="5334" y="2514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728216" y="3904488"/>
            <a:ext cx="3810" cy="27432"/>
          </a:xfrm>
          <a:custGeom>
            <a:avLst/>
            <a:gdLst/>
            <a:ahLst/>
            <a:cxnLst/>
            <a:rect l="l" t="t" r="r" b="b"/>
            <a:pathLst>
              <a:path w="3810" h="27432">
                <a:moveTo>
                  <a:pt x="0" y="0"/>
                </a:moveTo>
                <a:lnTo>
                  <a:pt x="3810" y="2743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732026" y="3931920"/>
            <a:ext cx="9906" cy="304800"/>
          </a:xfrm>
          <a:custGeom>
            <a:avLst/>
            <a:gdLst/>
            <a:ahLst/>
            <a:cxnLst/>
            <a:rect l="l" t="t" r="r" b="b"/>
            <a:pathLst>
              <a:path w="9906" h="304800">
                <a:moveTo>
                  <a:pt x="0" y="0"/>
                </a:moveTo>
                <a:lnTo>
                  <a:pt x="3810" y="30480"/>
                </a:lnTo>
                <a:lnTo>
                  <a:pt x="6096" y="63246"/>
                </a:lnTo>
                <a:lnTo>
                  <a:pt x="8382" y="98298"/>
                </a:lnTo>
                <a:lnTo>
                  <a:pt x="9144" y="136398"/>
                </a:lnTo>
                <a:lnTo>
                  <a:pt x="9906" y="176784"/>
                </a:lnTo>
                <a:lnTo>
                  <a:pt x="9144" y="211836"/>
                </a:lnTo>
                <a:lnTo>
                  <a:pt x="8382" y="244602"/>
                </a:lnTo>
                <a:lnTo>
                  <a:pt x="6096" y="275082"/>
                </a:lnTo>
                <a:lnTo>
                  <a:pt x="3810" y="30480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728215" y="4236720"/>
            <a:ext cx="7619" cy="53340"/>
          </a:xfrm>
          <a:custGeom>
            <a:avLst/>
            <a:gdLst/>
            <a:ahLst/>
            <a:cxnLst/>
            <a:rect l="l" t="t" r="r" b="b"/>
            <a:pathLst>
              <a:path w="7619" h="53339">
                <a:moveTo>
                  <a:pt x="7619" y="0"/>
                </a:moveTo>
                <a:lnTo>
                  <a:pt x="3809" y="27432"/>
                </a:lnTo>
                <a:lnTo>
                  <a:pt x="0" y="5334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723644" y="4290060"/>
            <a:ext cx="4571" cy="24384"/>
          </a:xfrm>
          <a:custGeom>
            <a:avLst/>
            <a:gdLst/>
            <a:ahLst/>
            <a:cxnLst/>
            <a:rect l="l" t="t" r="r" b="b"/>
            <a:pathLst>
              <a:path w="4572" h="24384">
                <a:moveTo>
                  <a:pt x="4572" y="0"/>
                </a:moveTo>
                <a:lnTo>
                  <a:pt x="0" y="2438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718310" y="4314444"/>
            <a:ext cx="5333" cy="22860"/>
          </a:xfrm>
          <a:custGeom>
            <a:avLst/>
            <a:gdLst/>
            <a:ahLst/>
            <a:cxnLst/>
            <a:rect l="l" t="t" r="r" b="b"/>
            <a:pathLst>
              <a:path w="5333" h="22860">
                <a:moveTo>
                  <a:pt x="5333" y="0"/>
                </a:moveTo>
                <a:lnTo>
                  <a:pt x="0" y="22860"/>
                </a:lnTo>
              </a:path>
            </a:pathLst>
          </a:custGeom>
          <a:ln w="12953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711452" y="4337304"/>
            <a:ext cx="6857" cy="21336"/>
          </a:xfrm>
          <a:custGeom>
            <a:avLst/>
            <a:gdLst/>
            <a:ahLst/>
            <a:cxnLst/>
            <a:rect l="l" t="t" r="r" b="b"/>
            <a:pathLst>
              <a:path w="6857" h="21336">
                <a:moveTo>
                  <a:pt x="6857" y="0"/>
                </a:moveTo>
                <a:lnTo>
                  <a:pt x="0" y="2133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705355" y="4358639"/>
            <a:ext cx="6095" cy="19812"/>
          </a:xfrm>
          <a:custGeom>
            <a:avLst/>
            <a:gdLst/>
            <a:ahLst/>
            <a:cxnLst/>
            <a:rect l="l" t="t" r="r" b="b"/>
            <a:pathLst>
              <a:path w="6095" h="19812">
                <a:moveTo>
                  <a:pt x="6095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697735" y="4378451"/>
            <a:ext cx="7619" cy="18288"/>
          </a:xfrm>
          <a:custGeom>
            <a:avLst/>
            <a:gdLst/>
            <a:ahLst/>
            <a:cxnLst/>
            <a:rect l="l" t="t" r="r" b="b"/>
            <a:pathLst>
              <a:path w="7619" h="18287">
                <a:moveTo>
                  <a:pt x="7619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689353" y="4396739"/>
            <a:ext cx="8381" cy="16764"/>
          </a:xfrm>
          <a:custGeom>
            <a:avLst/>
            <a:gdLst/>
            <a:ahLst/>
            <a:cxnLst/>
            <a:rect l="l" t="t" r="r" b="b"/>
            <a:pathLst>
              <a:path w="8381" h="16763">
                <a:moveTo>
                  <a:pt x="8381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680972" y="4413504"/>
            <a:ext cx="8381" cy="15240"/>
          </a:xfrm>
          <a:custGeom>
            <a:avLst/>
            <a:gdLst/>
            <a:ahLst/>
            <a:cxnLst/>
            <a:rect l="l" t="t" r="r" b="b"/>
            <a:pathLst>
              <a:path w="8381" h="15239">
                <a:moveTo>
                  <a:pt x="8381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671828" y="4428744"/>
            <a:ext cx="9143" cy="13716"/>
          </a:xfrm>
          <a:custGeom>
            <a:avLst/>
            <a:gdLst/>
            <a:ahLst/>
            <a:cxnLst/>
            <a:rect l="l" t="t" r="r" b="b"/>
            <a:pathLst>
              <a:path w="9143" h="13715">
                <a:moveTo>
                  <a:pt x="9143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661921" y="4442460"/>
            <a:ext cx="9905" cy="12192"/>
          </a:xfrm>
          <a:custGeom>
            <a:avLst/>
            <a:gdLst/>
            <a:ahLst/>
            <a:cxnLst/>
            <a:rect l="l" t="t" r="r" b="b"/>
            <a:pathLst>
              <a:path w="9906" h="12191">
                <a:moveTo>
                  <a:pt x="9906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651254" y="4454651"/>
            <a:ext cx="10668" cy="10668"/>
          </a:xfrm>
          <a:custGeom>
            <a:avLst/>
            <a:gdLst/>
            <a:ahLst/>
            <a:cxnLst/>
            <a:rect l="l" t="t" r="r" b="b"/>
            <a:pathLst>
              <a:path w="10668" h="10667">
                <a:moveTo>
                  <a:pt x="10668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642872" y="4465320"/>
            <a:ext cx="8382" cy="7620"/>
          </a:xfrm>
          <a:custGeom>
            <a:avLst/>
            <a:gdLst/>
            <a:ahLst/>
            <a:cxnLst/>
            <a:rect l="l" t="t" r="r" b="b"/>
            <a:pathLst>
              <a:path w="8381" h="7620">
                <a:moveTo>
                  <a:pt x="8381" y="0"/>
                </a:moveTo>
                <a:lnTo>
                  <a:pt x="0" y="7620"/>
                </a:lnTo>
              </a:path>
            </a:pathLst>
          </a:custGeom>
          <a:ln w="12953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633728" y="4472939"/>
            <a:ext cx="9144" cy="6096"/>
          </a:xfrm>
          <a:custGeom>
            <a:avLst/>
            <a:gdLst/>
            <a:ahLst/>
            <a:cxnLst/>
            <a:rect l="l" t="t" r="r" b="b"/>
            <a:pathLst>
              <a:path w="9143" h="6096">
                <a:moveTo>
                  <a:pt x="9143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624583" y="4479035"/>
            <a:ext cx="9144" cy="5334"/>
          </a:xfrm>
          <a:custGeom>
            <a:avLst/>
            <a:gdLst/>
            <a:ahLst/>
            <a:cxnLst/>
            <a:rect l="l" t="t" r="r" b="b"/>
            <a:pathLst>
              <a:path w="9143" h="5334">
                <a:moveTo>
                  <a:pt x="914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613915" y="4484370"/>
            <a:ext cx="10668" cy="4572"/>
          </a:xfrm>
          <a:custGeom>
            <a:avLst/>
            <a:gdLst/>
            <a:ahLst/>
            <a:cxnLst/>
            <a:rect l="l" t="t" r="r" b="b"/>
            <a:pathLst>
              <a:path w="10668" h="4572">
                <a:moveTo>
                  <a:pt x="1066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603248" y="4488942"/>
            <a:ext cx="10668" cy="3048"/>
          </a:xfrm>
          <a:custGeom>
            <a:avLst/>
            <a:gdLst/>
            <a:ahLst/>
            <a:cxnLst/>
            <a:rect l="l" t="t" r="r" b="b"/>
            <a:pathLst>
              <a:path w="10668" h="3048">
                <a:moveTo>
                  <a:pt x="10668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592580" y="4491989"/>
            <a:ext cx="10668" cy="2286"/>
          </a:xfrm>
          <a:custGeom>
            <a:avLst/>
            <a:gdLst/>
            <a:ahLst/>
            <a:cxnLst/>
            <a:rect l="l" t="t" r="r" b="b"/>
            <a:pathLst>
              <a:path w="10668" h="2286">
                <a:moveTo>
                  <a:pt x="1066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580387" y="4494276"/>
            <a:ext cx="12192" cy="1524"/>
          </a:xfrm>
          <a:custGeom>
            <a:avLst/>
            <a:gdLst/>
            <a:ahLst/>
            <a:cxnLst/>
            <a:rect l="l" t="t" r="r" b="b"/>
            <a:pathLst>
              <a:path w="12191" h="1524">
                <a:moveTo>
                  <a:pt x="12191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568196" y="4495800"/>
            <a:ext cx="12192" cy="762"/>
          </a:xfrm>
          <a:custGeom>
            <a:avLst/>
            <a:gdLst/>
            <a:ahLst/>
            <a:cxnLst/>
            <a:rect l="l" t="t" r="r" b="b"/>
            <a:pathLst>
              <a:path w="12191" h="762">
                <a:moveTo>
                  <a:pt x="12191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559051" y="4496561"/>
            <a:ext cx="9144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914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550669" y="4495037"/>
            <a:ext cx="8382" cy="1523"/>
          </a:xfrm>
          <a:custGeom>
            <a:avLst/>
            <a:gdLst/>
            <a:ahLst/>
            <a:cxnLst/>
            <a:rect l="l" t="t" r="r" b="b"/>
            <a:pathLst>
              <a:path w="8381" h="1524">
                <a:moveTo>
                  <a:pt x="8381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541526" y="4494276"/>
            <a:ext cx="9144" cy="761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9143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533144" y="4491990"/>
            <a:ext cx="8382" cy="2285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8381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1525524" y="4489703"/>
            <a:ext cx="7620" cy="2285"/>
          </a:xfrm>
          <a:custGeom>
            <a:avLst/>
            <a:gdLst/>
            <a:ahLst/>
            <a:cxnLst/>
            <a:rect l="l" t="t" r="r" b="b"/>
            <a:pathLst>
              <a:path w="7619" h="2286">
                <a:moveTo>
                  <a:pt x="7619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1517141" y="4486656"/>
            <a:ext cx="8382" cy="3047"/>
          </a:xfrm>
          <a:custGeom>
            <a:avLst/>
            <a:gdLst/>
            <a:ahLst/>
            <a:cxnLst/>
            <a:rect l="l" t="t" r="r" b="b"/>
            <a:pathLst>
              <a:path w="8381" h="3048">
                <a:moveTo>
                  <a:pt x="8381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509522" y="4482845"/>
            <a:ext cx="7620" cy="3809"/>
          </a:xfrm>
          <a:custGeom>
            <a:avLst/>
            <a:gdLst/>
            <a:ahLst/>
            <a:cxnLst/>
            <a:rect l="l" t="t" r="r" b="b"/>
            <a:pathLst>
              <a:path w="7619" h="3810">
                <a:moveTo>
                  <a:pt x="7619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1502664" y="4478273"/>
            <a:ext cx="6858" cy="4571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6858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495044" y="4473701"/>
            <a:ext cx="7620" cy="4571"/>
          </a:xfrm>
          <a:custGeom>
            <a:avLst/>
            <a:gdLst/>
            <a:ahLst/>
            <a:cxnLst/>
            <a:rect l="l" t="t" r="r" b="b"/>
            <a:pathLst>
              <a:path w="7619" h="4572">
                <a:moveTo>
                  <a:pt x="7619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488186" y="4468367"/>
            <a:ext cx="6858" cy="5333"/>
          </a:xfrm>
          <a:custGeom>
            <a:avLst/>
            <a:gdLst/>
            <a:ahLst/>
            <a:cxnLst/>
            <a:rect l="l" t="t" r="r" b="b"/>
            <a:pathLst>
              <a:path w="6858" h="5334">
                <a:moveTo>
                  <a:pt x="6858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482089" y="4462271"/>
            <a:ext cx="6096" cy="6095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475993" y="4456176"/>
            <a:ext cx="6096" cy="6095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469898" y="4448556"/>
            <a:ext cx="6096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6096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463802" y="4440935"/>
            <a:ext cx="6096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6096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458467" y="4432553"/>
            <a:ext cx="5334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5334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453133" y="4424172"/>
            <a:ext cx="5334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5334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439417" y="4395978"/>
            <a:ext cx="13716" cy="28194"/>
          </a:xfrm>
          <a:custGeom>
            <a:avLst/>
            <a:gdLst/>
            <a:ahLst/>
            <a:cxnLst/>
            <a:rect l="l" t="t" r="r" b="b"/>
            <a:pathLst>
              <a:path w="13715" h="28194">
                <a:moveTo>
                  <a:pt x="13715" y="28193"/>
                </a:moveTo>
                <a:lnTo>
                  <a:pt x="6857" y="14477"/>
                </a:ln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433321" y="4380737"/>
            <a:ext cx="6096" cy="15240"/>
          </a:xfrm>
          <a:custGeom>
            <a:avLst/>
            <a:gdLst/>
            <a:ahLst/>
            <a:cxnLst/>
            <a:rect l="l" t="t" r="r" b="b"/>
            <a:pathLst>
              <a:path w="6096" h="15239">
                <a:moveTo>
                  <a:pt x="6096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421892" y="4347972"/>
            <a:ext cx="11430" cy="32766"/>
          </a:xfrm>
          <a:custGeom>
            <a:avLst/>
            <a:gdLst/>
            <a:ahLst/>
            <a:cxnLst/>
            <a:rect l="l" t="t" r="r" b="b"/>
            <a:pathLst>
              <a:path w="11430" h="32765">
                <a:moveTo>
                  <a:pt x="11430" y="32766"/>
                </a:moveTo>
                <a:lnTo>
                  <a:pt x="5334" y="16764"/>
                </a:ln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412748" y="4311396"/>
            <a:ext cx="9144" cy="36576"/>
          </a:xfrm>
          <a:custGeom>
            <a:avLst/>
            <a:gdLst/>
            <a:ahLst/>
            <a:cxnLst/>
            <a:rect l="l" t="t" r="r" b="b"/>
            <a:pathLst>
              <a:path w="9143" h="36575">
                <a:moveTo>
                  <a:pt x="9143" y="36575"/>
                </a:moveTo>
                <a:lnTo>
                  <a:pt x="4571" y="19049"/>
                </a:ln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408938" y="4291583"/>
            <a:ext cx="3810" cy="19812"/>
          </a:xfrm>
          <a:custGeom>
            <a:avLst/>
            <a:gdLst/>
            <a:ahLst/>
            <a:cxnLst/>
            <a:rect l="l" t="t" r="r" b="b"/>
            <a:pathLst>
              <a:path w="3809" h="19812">
                <a:moveTo>
                  <a:pt x="3809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402842" y="4250435"/>
            <a:ext cx="6096" cy="41148"/>
          </a:xfrm>
          <a:custGeom>
            <a:avLst/>
            <a:gdLst/>
            <a:ahLst/>
            <a:cxnLst/>
            <a:rect l="l" t="t" r="r" b="b"/>
            <a:pathLst>
              <a:path w="6096" h="41148">
                <a:moveTo>
                  <a:pt x="6096" y="41148"/>
                </a:moveTo>
                <a:lnTo>
                  <a:pt x="3048" y="21336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393698" y="3942587"/>
            <a:ext cx="9905" cy="307848"/>
          </a:xfrm>
          <a:custGeom>
            <a:avLst/>
            <a:gdLst/>
            <a:ahLst/>
            <a:cxnLst/>
            <a:rect l="l" t="t" r="r" b="b"/>
            <a:pathLst>
              <a:path w="9906" h="307848">
                <a:moveTo>
                  <a:pt x="9143" y="307848"/>
                </a:moveTo>
                <a:lnTo>
                  <a:pt x="6095" y="285750"/>
                </a:lnTo>
                <a:lnTo>
                  <a:pt x="3809" y="262128"/>
                </a:lnTo>
                <a:lnTo>
                  <a:pt x="1523" y="213360"/>
                </a:lnTo>
                <a:lnTo>
                  <a:pt x="0" y="161544"/>
                </a:lnTo>
                <a:lnTo>
                  <a:pt x="761" y="117348"/>
                </a:lnTo>
                <a:lnTo>
                  <a:pt x="3047" y="75438"/>
                </a:lnTo>
                <a:lnTo>
                  <a:pt x="5333" y="36576"/>
                </a:lnTo>
                <a:lnTo>
                  <a:pt x="9905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403604" y="3909060"/>
            <a:ext cx="5333" cy="33528"/>
          </a:xfrm>
          <a:custGeom>
            <a:avLst/>
            <a:gdLst/>
            <a:ahLst/>
            <a:cxnLst/>
            <a:rect l="l" t="t" r="r" b="b"/>
            <a:pathLst>
              <a:path w="5334" h="33527">
                <a:moveTo>
                  <a:pt x="0" y="33527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408938" y="3878580"/>
            <a:ext cx="6857" cy="30480"/>
          </a:xfrm>
          <a:custGeom>
            <a:avLst/>
            <a:gdLst/>
            <a:ahLst/>
            <a:cxnLst/>
            <a:rect l="l" t="t" r="r" b="b"/>
            <a:pathLst>
              <a:path w="6858" h="30479">
                <a:moveTo>
                  <a:pt x="0" y="30479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415795" y="3849623"/>
            <a:ext cx="7619" cy="28956"/>
          </a:xfrm>
          <a:custGeom>
            <a:avLst/>
            <a:gdLst/>
            <a:ahLst/>
            <a:cxnLst/>
            <a:rect l="l" t="t" r="r" b="b"/>
            <a:pathLst>
              <a:path w="7619" h="28955">
                <a:moveTo>
                  <a:pt x="0" y="28955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423416" y="3824477"/>
            <a:ext cx="9143" cy="25146"/>
          </a:xfrm>
          <a:custGeom>
            <a:avLst/>
            <a:gdLst/>
            <a:ahLst/>
            <a:cxnLst/>
            <a:rect l="l" t="t" r="r" b="b"/>
            <a:pathLst>
              <a:path w="9143" h="25146">
                <a:moveTo>
                  <a:pt x="0" y="25146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432560" y="3809999"/>
            <a:ext cx="5333" cy="14478"/>
          </a:xfrm>
          <a:custGeom>
            <a:avLst/>
            <a:gdLst/>
            <a:ahLst/>
            <a:cxnLst/>
            <a:rect l="l" t="t" r="r" b="b"/>
            <a:pathLst>
              <a:path w="5334" h="14477">
                <a:moveTo>
                  <a:pt x="0" y="14477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437894" y="3796283"/>
            <a:ext cx="6857" cy="13716"/>
          </a:xfrm>
          <a:custGeom>
            <a:avLst/>
            <a:gdLst/>
            <a:ahLst/>
            <a:cxnLst/>
            <a:rect l="l" t="t" r="r" b="b"/>
            <a:pathLst>
              <a:path w="6858" h="13715">
                <a:moveTo>
                  <a:pt x="0" y="13716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444751" y="3784091"/>
            <a:ext cx="6857" cy="12192"/>
          </a:xfrm>
          <a:custGeom>
            <a:avLst/>
            <a:gdLst/>
            <a:ahLst/>
            <a:cxnLst/>
            <a:rect l="l" t="t" r="r" b="b"/>
            <a:pathLst>
              <a:path w="6858" h="12191">
                <a:moveTo>
                  <a:pt x="0" y="12192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451610" y="3771900"/>
            <a:ext cx="6857" cy="12192"/>
          </a:xfrm>
          <a:custGeom>
            <a:avLst/>
            <a:gdLst/>
            <a:ahLst/>
            <a:cxnLst/>
            <a:rect l="l" t="t" r="r" b="b"/>
            <a:pathLst>
              <a:path w="6858" h="12191">
                <a:moveTo>
                  <a:pt x="0" y="12192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458467" y="3761231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0" y="10668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465326" y="3752088"/>
            <a:ext cx="8382" cy="9144"/>
          </a:xfrm>
          <a:custGeom>
            <a:avLst/>
            <a:gdLst/>
            <a:ahLst/>
            <a:cxnLst/>
            <a:rect l="l" t="t" r="r" b="b"/>
            <a:pathLst>
              <a:path w="8381" h="9144">
                <a:moveTo>
                  <a:pt x="0" y="9143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1473707" y="3742944"/>
            <a:ext cx="7620" cy="9144"/>
          </a:xfrm>
          <a:custGeom>
            <a:avLst/>
            <a:gdLst/>
            <a:ahLst/>
            <a:cxnLst/>
            <a:rect l="l" t="t" r="r" b="b"/>
            <a:pathLst>
              <a:path w="7619" h="9144">
                <a:moveTo>
                  <a:pt x="0" y="9144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481327" y="3735324"/>
            <a:ext cx="8382" cy="7620"/>
          </a:xfrm>
          <a:custGeom>
            <a:avLst/>
            <a:gdLst/>
            <a:ahLst/>
            <a:cxnLst/>
            <a:rect l="l" t="t" r="r" b="b"/>
            <a:pathLst>
              <a:path w="8381" h="7620">
                <a:moveTo>
                  <a:pt x="0" y="7619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489710" y="3728465"/>
            <a:ext cx="9144" cy="6858"/>
          </a:xfrm>
          <a:custGeom>
            <a:avLst/>
            <a:gdLst/>
            <a:ahLst/>
            <a:cxnLst/>
            <a:rect l="l" t="t" r="r" b="b"/>
            <a:pathLst>
              <a:path w="9143" h="6858">
                <a:moveTo>
                  <a:pt x="0" y="6857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498854" y="3722370"/>
            <a:ext cx="9144" cy="6096"/>
          </a:xfrm>
          <a:custGeom>
            <a:avLst/>
            <a:gdLst/>
            <a:ahLst/>
            <a:cxnLst/>
            <a:rect l="l" t="t" r="r" b="b"/>
            <a:pathLst>
              <a:path w="9143" h="6096">
                <a:moveTo>
                  <a:pt x="0" y="6096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507998" y="3717036"/>
            <a:ext cx="9144" cy="5334"/>
          </a:xfrm>
          <a:custGeom>
            <a:avLst/>
            <a:gdLst/>
            <a:ahLst/>
            <a:cxnLst/>
            <a:rect l="l" t="t" r="r" b="b"/>
            <a:pathLst>
              <a:path w="9143" h="5334">
                <a:moveTo>
                  <a:pt x="0" y="5333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517142" y="3713225"/>
            <a:ext cx="9906" cy="3810"/>
          </a:xfrm>
          <a:custGeom>
            <a:avLst/>
            <a:gdLst/>
            <a:ahLst/>
            <a:cxnLst/>
            <a:rect l="l" t="t" r="r" b="b"/>
            <a:pathLst>
              <a:path w="9906" h="3810">
                <a:moveTo>
                  <a:pt x="0" y="3810"/>
                </a:moveTo>
                <a:lnTo>
                  <a:pt x="9906" y="0"/>
                </a:lnTo>
              </a:path>
            </a:pathLst>
          </a:custGeom>
          <a:ln w="12953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527048" y="3709416"/>
            <a:ext cx="9906" cy="3810"/>
          </a:xfrm>
          <a:custGeom>
            <a:avLst/>
            <a:gdLst/>
            <a:ahLst/>
            <a:cxnLst/>
            <a:rect l="l" t="t" r="r" b="b"/>
            <a:pathLst>
              <a:path w="9906" h="3810">
                <a:moveTo>
                  <a:pt x="0" y="3810"/>
                </a:moveTo>
                <a:lnTo>
                  <a:pt x="9906" y="0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536954" y="3707130"/>
            <a:ext cx="10668" cy="2286"/>
          </a:xfrm>
          <a:custGeom>
            <a:avLst/>
            <a:gdLst/>
            <a:ahLst/>
            <a:cxnLst/>
            <a:rect l="l" t="t" r="r" b="b"/>
            <a:pathLst>
              <a:path w="10668" h="2286">
                <a:moveTo>
                  <a:pt x="0" y="2286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547622" y="3706367"/>
            <a:ext cx="10668" cy="762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0" y="762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558289" y="3705605"/>
            <a:ext cx="10668" cy="762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0" y="762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2007107" y="4595622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1544"/>
                </a:moveTo>
                <a:lnTo>
                  <a:pt x="0" y="166116"/>
                </a:lnTo>
                <a:lnTo>
                  <a:pt x="166116" y="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2011679" y="4595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002535" y="4600194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1544"/>
                </a:moveTo>
                <a:lnTo>
                  <a:pt x="166116" y="0"/>
                </a:lnTo>
                <a:lnTo>
                  <a:pt x="161544" y="3810"/>
                </a:lnTo>
                <a:lnTo>
                  <a:pt x="0" y="16535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007107" y="46001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1997201" y="4604004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1543"/>
                </a:moveTo>
                <a:lnTo>
                  <a:pt x="166877" y="0"/>
                </a:lnTo>
                <a:lnTo>
                  <a:pt x="161543" y="3047"/>
                </a:lnTo>
                <a:lnTo>
                  <a:pt x="0" y="164591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2002535" y="46040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1991105" y="4607051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5" y="161544"/>
                </a:moveTo>
                <a:lnTo>
                  <a:pt x="16763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997201" y="46070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1994153" y="46070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991106" y="460781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985009" y="4609338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5" y="161543"/>
                </a:moveTo>
                <a:lnTo>
                  <a:pt x="167639" y="0"/>
                </a:lnTo>
                <a:lnTo>
                  <a:pt x="161543" y="1523"/>
                </a:lnTo>
                <a:lnTo>
                  <a:pt x="0" y="163067"/>
                </a:lnTo>
                <a:lnTo>
                  <a:pt x="6095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991105" y="46093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1988057" y="46093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985009" y="461010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1978152" y="4610861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7" y="161543"/>
                </a:moveTo>
                <a:lnTo>
                  <a:pt x="168401" y="0"/>
                </a:lnTo>
                <a:lnTo>
                  <a:pt x="161543" y="1523"/>
                </a:lnTo>
                <a:lnTo>
                  <a:pt x="0" y="163067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985010" y="46108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1982724" y="46108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1980437" y="461162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978152" y="46116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1970531" y="4612385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19" y="161544"/>
                </a:moveTo>
                <a:lnTo>
                  <a:pt x="169163" y="0"/>
                </a:lnTo>
                <a:lnTo>
                  <a:pt x="162305" y="0"/>
                </a:lnTo>
                <a:lnTo>
                  <a:pt x="0" y="162306"/>
                </a:lnTo>
                <a:lnTo>
                  <a:pt x="7619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978151" y="4612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1976627" y="461238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974341" y="461238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1972818" y="461238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970531" y="461238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2228850" y="4612385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5"/>
                </a:moveTo>
                <a:lnTo>
                  <a:pt x="161544" y="23621"/>
                </a:lnTo>
                <a:lnTo>
                  <a:pt x="161544" y="0"/>
                </a:lnTo>
                <a:lnTo>
                  <a:pt x="0" y="162305"/>
                </a:lnTo>
                <a:lnTo>
                  <a:pt x="0" y="1851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2228850" y="46360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2213610" y="4612386"/>
            <a:ext cx="176784" cy="162306"/>
          </a:xfrm>
          <a:custGeom>
            <a:avLst/>
            <a:gdLst/>
            <a:ahLst/>
            <a:cxnLst/>
            <a:rect l="l" t="t" r="r" b="b"/>
            <a:pathLst>
              <a:path w="176783" h="162305">
                <a:moveTo>
                  <a:pt x="15239" y="162305"/>
                </a:moveTo>
                <a:lnTo>
                  <a:pt x="176783" y="0"/>
                </a:lnTo>
                <a:lnTo>
                  <a:pt x="161543" y="0"/>
                </a:lnTo>
                <a:lnTo>
                  <a:pt x="0" y="161543"/>
                </a:lnTo>
                <a:lnTo>
                  <a:pt x="15239" y="162305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2228850" y="46123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223516" y="4612386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5"/>
                </a:moveTo>
                <a:lnTo>
                  <a:pt x="166877" y="0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2305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2218182" y="4612385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3" y="161544"/>
                </a:moveTo>
                <a:lnTo>
                  <a:pt x="166877" y="0"/>
                </a:lnTo>
                <a:lnTo>
                  <a:pt x="162305" y="0"/>
                </a:lnTo>
                <a:lnTo>
                  <a:pt x="0" y="16154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2213610" y="4612385"/>
            <a:ext cx="166877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4572" y="161544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2200656" y="4610861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4" y="163068"/>
                </a:moveTo>
                <a:lnTo>
                  <a:pt x="17449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2954" y="163068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2213610" y="4612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2211324" y="461238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2209799" y="46116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2207514" y="461162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205990" y="4611623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2204465" y="461162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202180" y="46108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2200655" y="461086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2190749" y="4608575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29">
                <a:moveTo>
                  <a:pt x="9906" y="163830"/>
                </a:moveTo>
                <a:lnTo>
                  <a:pt x="17145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9906" y="163830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200655" y="46108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2199131" y="461086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197608" y="46100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2196083" y="461010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2194559" y="46093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193798" y="460933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2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2192274" y="46085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2190749" y="46085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2183130" y="4605528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19" y="164592"/>
                </a:moveTo>
                <a:lnTo>
                  <a:pt x="169163" y="3048"/>
                </a:lnTo>
                <a:lnTo>
                  <a:pt x="162305" y="0"/>
                </a:lnTo>
                <a:lnTo>
                  <a:pt x="0" y="161544"/>
                </a:lnTo>
                <a:lnTo>
                  <a:pt x="7619" y="164592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2190750" y="46085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189226" y="46078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2188464" y="46070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186940" y="46070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2186177" y="46062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184653" y="46055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2183130" y="46055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177795" y="4600956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5333" y="166115"/>
                </a:moveTo>
                <a:lnTo>
                  <a:pt x="167639" y="457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611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2183129" y="46055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2182367" y="46047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2181605" y="46040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2180843" y="46032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2180082" y="46024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2179320" y="46017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2177796" y="46009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2173223" y="4595622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6" h="166877">
                <a:moveTo>
                  <a:pt x="4572" y="166877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2177795" y="46009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2177033" y="46001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2176271" y="45986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2175510" y="45979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174748" y="45971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2173986" y="45963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2173223" y="45956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2169413" y="4588764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3810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2173223" y="4595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2172461" y="45940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2171699" y="459333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2171700" y="45918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0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2170938" y="45910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2170176" y="45902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2169414" y="458876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2166366" y="4581143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2169414" y="45887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2168652" y="458723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2167889" y="4584953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2167127" y="458343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2166365" y="4581143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2164080" y="4572000"/>
            <a:ext cx="163830" cy="171450"/>
          </a:xfrm>
          <a:custGeom>
            <a:avLst/>
            <a:gdLst/>
            <a:ahLst/>
            <a:cxnLst/>
            <a:rect l="l" t="t" r="r" b="b"/>
            <a:pathLst>
              <a:path w="163830" h="171450">
                <a:moveTo>
                  <a:pt x="2286" y="171450"/>
                </a:moveTo>
                <a:lnTo>
                  <a:pt x="163830" y="914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2166366" y="458114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2165604" y="4576572"/>
            <a:ext cx="162306" cy="166878"/>
          </a:xfrm>
          <a:custGeom>
            <a:avLst/>
            <a:gdLst/>
            <a:ahLst/>
            <a:cxnLst/>
            <a:rect l="l" t="t" r="r" b="b"/>
            <a:pathLst>
              <a:path w="162306" h="166877">
                <a:moveTo>
                  <a:pt x="762" y="166877"/>
                </a:moveTo>
                <a:lnTo>
                  <a:pt x="16230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2164080" y="4572000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1524" y="166116"/>
                </a:moveTo>
                <a:lnTo>
                  <a:pt x="16306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6116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2162555" y="4558284"/>
            <a:ext cx="163068" cy="175260"/>
          </a:xfrm>
          <a:custGeom>
            <a:avLst/>
            <a:gdLst/>
            <a:ahLst/>
            <a:cxnLst/>
            <a:rect l="l" t="t" r="r" b="b"/>
            <a:pathLst>
              <a:path w="163068" h="175260">
                <a:moveTo>
                  <a:pt x="1524" y="175260"/>
                </a:moveTo>
                <a:lnTo>
                  <a:pt x="163068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526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2164079" y="45720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161031" y="4540757"/>
            <a:ext cx="163068" cy="179070"/>
          </a:xfrm>
          <a:custGeom>
            <a:avLst/>
            <a:gdLst/>
            <a:ahLst/>
            <a:cxnLst/>
            <a:rect l="l" t="t" r="r" b="b"/>
            <a:pathLst>
              <a:path w="163068" h="179070">
                <a:moveTo>
                  <a:pt x="1524" y="179069"/>
                </a:moveTo>
                <a:lnTo>
                  <a:pt x="163068" y="1752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906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2162555" y="45582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161032" y="4520183"/>
            <a:ext cx="161544" cy="182118"/>
          </a:xfrm>
          <a:custGeom>
            <a:avLst/>
            <a:gdLst/>
            <a:ahLst/>
            <a:cxnLst/>
            <a:rect l="l" t="t" r="r" b="b"/>
            <a:pathLst>
              <a:path w="161544" h="182117">
                <a:moveTo>
                  <a:pt x="0" y="182117"/>
                </a:moveTo>
                <a:lnTo>
                  <a:pt x="161544" y="20573"/>
                </a:lnTo>
                <a:lnTo>
                  <a:pt x="161544" y="0"/>
                </a:lnTo>
                <a:lnTo>
                  <a:pt x="0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2161032" y="4540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161032" y="4303013"/>
            <a:ext cx="161544" cy="378714"/>
          </a:xfrm>
          <a:custGeom>
            <a:avLst/>
            <a:gdLst/>
            <a:ahLst/>
            <a:cxnLst/>
            <a:rect l="l" t="t" r="r" b="b"/>
            <a:pathLst>
              <a:path w="161544" h="378713">
                <a:moveTo>
                  <a:pt x="0" y="378713"/>
                </a:moveTo>
                <a:lnTo>
                  <a:pt x="161544" y="217169"/>
                </a:lnTo>
                <a:lnTo>
                  <a:pt x="161544" y="0"/>
                </a:lnTo>
                <a:lnTo>
                  <a:pt x="0" y="161543"/>
                </a:lnTo>
                <a:lnTo>
                  <a:pt x="0" y="37871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2161032" y="45201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273808" y="4302251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3" y="161544"/>
                </a:moveTo>
                <a:lnTo>
                  <a:pt x="0" y="166878"/>
                </a:lnTo>
                <a:lnTo>
                  <a:pt x="166877" y="0"/>
                </a:lnTo>
                <a:lnTo>
                  <a:pt x="5333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2279142" y="4302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2268473" y="4307585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1544"/>
                </a:moveTo>
                <a:lnTo>
                  <a:pt x="166877" y="0"/>
                </a:lnTo>
                <a:lnTo>
                  <a:pt x="161543" y="3810"/>
                </a:lnTo>
                <a:lnTo>
                  <a:pt x="0" y="16535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2273807" y="4307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2262377" y="4311395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5" y="161544"/>
                </a:moveTo>
                <a:lnTo>
                  <a:pt x="16763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2268473" y="4311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2265425" y="431139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2262378" y="431292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2256281" y="4313682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5" y="161544"/>
                </a:moveTo>
                <a:lnTo>
                  <a:pt x="16763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2262377" y="43136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2259329" y="431368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2256281" y="431444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2250186" y="4315967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5" y="161544"/>
                </a:moveTo>
                <a:lnTo>
                  <a:pt x="167639" y="0"/>
                </a:lnTo>
                <a:lnTo>
                  <a:pt x="161543" y="0"/>
                </a:lnTo>
                <a:lnTo>
                  <a:pt x="0" y="161544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256282" y="43159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2253996" y="43159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2251709" y="43159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250186" y="431596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2244089" y="4315967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5" y="161544"/>
                </a:moveTo>
                <a:lnTo>
                  <a:pt x="167639" y="0"/>
                </a:lnTo>
                <a:lnTo>
                  <a:pt x="161543" y="0"/>
                </a:lnTo>
                <a:lnTo>
                  <a:pt x="0" y="161544"/>
                </a:lnTo>
                <a:lnTo>
                  <a:pt x="6095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2250185" y="43159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2248661" y="431596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2247137" y="431596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2245614" y="431596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2244090" y="431596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2237993" y="4315205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5" y="162305"/>
                </a:moveTo>
                <a:lnTo>
                  <a:pt x="167639" y="761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2244089" y="43159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2242565" y="431596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2241042" y="43152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2239518" y="431520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2237993" y="431520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2231898" y="4313682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5" y="163068"/>
                </a:moveTo>
                <a:lnTo>
                  <a:pt x="167639" y="1524"/>
                </a:lnTo>
                <a:lnTo>
                  <a:pt x="162305" y="0"/>
                </a:lnTo>
                <a:lnTo>
                  <a:pt x="0" y="161544"/>
                </a:lnTo>
                <a:lnTo>
                  <a:pt x="6095" y="163068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2237994" y="43152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2236470" y="43144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2234946" y="431444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2233421" y="43136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2231898" y="431368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2226564" y="4311396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5333" y="163829"/>
                </a:moveTo>
                <a:lnTo>
                  <a:pt x="16763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3829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2231898" y="43136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2231136" y="43129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2229611" y="43129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2228849" y="43121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2227326" y="431215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2226564" y="43113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2220468" y="4308347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5" y="164592"/>
                </a:moveTo>
                <a:lnTo>
                  <a:pt x="167639" y="3048"/>
                </a:lnTo>
                <a:lnTo>
                  <a:pt x="161543" y="0"/>
                </a:lnTo>
                <a:lnTo>
                  <a:pt x="0" y="162306"/>
                </a:lnTo>
                <a:lnTo>
                  <a:pt x="6095" y="164592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2226564" y="4311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2225040" y="43106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2224277" y="43106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2222753" y="43098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2221992" y="43091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2220468" y="43083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2215133" y="4305300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3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535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220467" y="430834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2219705" y="43083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2218181" y="43075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2217420" y="43068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2215896" y="43060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2215133" y="43052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2203703" y="4296918"/>
            <a:ext cx="172974" cy="169926"/>
          </a:xfrm>
          <a:custGeom>
            <a:avLst/>
            <a:gdLst/>
            <a:ahLst/>
            <a:cxnLst/>
            <a:rect l="l" t="t" r="r" b="b"/>
            <a:pathLst>
              <a:path w="172974" h="169925">
                <a:moveTo>
                  <a:pt x="11430" y="169925"/>
                </a:moveTo>
                <a:lnTo>
                  <a:pt x="172974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1430" y="16992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2215133" y="4305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2213609" y="43045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2212086" y="430301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2209799" y="43022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C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2208276" y="4300727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2206752" y="429920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2205227" y="429844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2203703" y="429691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2192274" y="4286249"/>
            <a:ext cx="172974" cy="172212"/>
          </a:xfrm>
          <a:custGeom>
            <a:avLst/>
            <a:gdLst/>
            <a:ahLst/>
            <a:cxnLst/>
            <a:rect l="l" t="t" r="r" b="b"/>
            <a:pathLst>
              <a:path w="172974" h="172212">
                <a:moveTo>
                  <a:pt x="11430" y="172212"/>
                </a:moveTo>
                <a:lnTo>
                  <a:pt x="17297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11430" y="172212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2203704" y="42969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2202180" y="429539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2199893" y="429387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2198370" y="4291584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2196084" y="429005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2194559" y="42885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2192274" y="428624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2181605" y="4273296"/>
            <a:ext cx="172212" cy="174498"/>
          </a:xfrm>
          <a:custGeom>
            <a:avLst/>
            <a:gdLst/>
            <a:ahLst/>
            <a:cxnLst/>
            <a:rect l="l" t="t" r="r" b="b"/>
            <a:pathLst>
              <a:path w="172212" h="174498">
                <a:moveTo>
                  <a:pt x="10668" y="174498"/>
                </a:moveTo>
                <a:lnTo>
                  <a:pt x="172212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74498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2192273" y="42862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189987" y="428396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2188464" y="4280915"/>
            <a:ext cx="163829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1524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186178" y="427863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2183891" y="4275581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181606" y="4273296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2170937" y="4258055"/>
            <a:ext cx="172212" cy="176784"/>
          </a:xfrm>
          <a:custGeom>
            <a:avLst/>
            <a:gdLst/>
            <a:ahLst/>
            <a:cxnLst/>
            <a:rect l="l" t="t" r="r" b="b"/>
            <a:pathLst>
              <a:path w="172212" h="176784">
                <a:moveTo>
                  <a:pt x="10668" y="176783"/>
                </a:moveTo>
                <a:lnTo>
                  <a:pt x="172212" y="15239"/>
                </a:lnTo>
                <a:lnTo>
                  <a:pt x="161544" y="0"/>
                </a:lnTo>
                <a:lnTo>
                  <a:pt x="0" y="161543"/>
                </a:lnTo>
                <a:lnTo>
                  <a:pt x="10668" y="17678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181605" y="42732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2177795" y="426796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810" y="166877"/>
                </a:moveTo>
                <a:lnTo>
                  <a:pt x="165354" y="5333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2174747" y="426262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048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2170938" y="4258055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810" y="166877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2161032" y="4239768"/>
            <a:ext cx="171450" cy="179832"/>
          </a:xfrm>
          <a:custGeom>
            <a:avLst/>
            <a:gdLst/>
            <a:ahLst/>
            <a:cxnLst/>
            <a:rect l="l" t="t" r="r" b="b"/>
            <a:pathLst>
              <a:path w="171450" h="179832">
                <a:moveTo>
                  <a:pt x="9906" y="179831"/>
                </a:moveTo>
                <a:lnTo>
                  <a:pt x="171450" y="18287"/>
                </a:lnTo>
                <a:lnTo>
                  <a:pt x="161544" y="0"/>
                </a:lnTo>
                <a:lnTo>
                  <a:pt x="0" y="161543"/>
                </a:lnTo>
                <a:lnTo>
                  <a:pt x="9906" y="17983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2170938" y="42580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2165604" y="4248912"/>
            <a:ext cx="166878" cy="170688"/>
          </a:xfrm>
          <a:custGeom>
            <a:avLst/>
            <a:gdLst/>
            <a:ahLst/>
            <a:cxnLst/>
            <a:rect l="l" t="t" r="r" b="b"/>
            <a:pathLst>
              <a:path w="166878" h="170687">
                <a:moveTo>
                  <a:pt x="5333" y="170687"/>
                </a:moveTo>
                <a:lnTo>
                  <a:pt x="166877" y="914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7068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2161032" y="4239767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6" h="170687">
                <a:moveTo>
                  <a:pt x="4572" y="170687"/>
                </a:moveTo>
                <a:lnTo>
                  <a:pt x="16611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7068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2161032" y="3928109"/>
            <a:ext cx="161544" cy="473202"/>
          </a:xfrm>
          <a:custGeom>
            <a:avLst/>
            <a:gdLst/>
            <a:ahLst/>
            <a:cxnLst/>
            <a:rect l="l" t="t" r="r" b="b"/>
            <a:pathLst>
              <a:path w="161544" h="473201">
                <a:moveTo>
                  <a:pt x="0" y="473201"/>
                </a:moveTo>
                <a:lnTo>
                  <a:pt x="161544" y="311657"/>
                </a:lnTo>
                <a:lnTo>
                  <a:pt x="161544" y="0"/>
                </a:lnTo>
                <a:lnTo>
                  <a:pt x="0" y="162305"/>
                </a:lnTo>
                <a:lnTo>
                  <a:pt x="0" y="47320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2161032" y="42397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2161032" y="3906774"/>
            <a:ext cx="169164" cy="183642"/>
          </a:xfrm>
          <a:custGeom>
            <a:avLst/>
            <a:gdLst/>
            <a:ahLst/>
            <a:cxnLst/>
            <a:rect l="l" t="t" r="r" b="b"/>
            <a:pathLst>
              <a:path w="169163" h="183641">
                <a:moveTo>
                  <a:pt x="0" y="183642"/>
                </a:moveTo>
                <a:lnTo>
                  <a:pt x="161544" y="21336"/>
                </a:lnTo>
                <a:lnTo>
                  <a:pt x="169164" y="0"/>
                </a:lnTo>
                <a:lnTo>
                  <a:pt x="7619" y="162306"/>
                </a:lnTo>
                <a:lnTo>
                  <a:pt x="0" y="18364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2161032" y="392811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2168651" y="3888485"/>
            <a:ext cx="170688" cy="180594"/>
          </a:xfrm>
          <a:custGeom>
            <a:avLst/>
            <a:gdLst/>
            <a:ahLst/>
            <a:cxnLst/>
            <a:rect l="l" t="t" r="r" b="b"/>
            <a:pathLst>
              <a:path w="170687" h="180594">
                <a:moveTo>
                  <a:pt x="0" y="180594"/>
                </a:moveTo>
                <a:lnTo>
                  <a:pt x="161544" y="18288"/>
                </a:lnTo>
                <a:lnTo>
                  <a:pt x="170688" y="0"/>
                </a:lnTo>
                <a:lnTo>
                  <a:pt x="8381" y="161544"/>
                </a:lnTo>
                <a:lnTo>
                  <a:pt x="0" y="18059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168651" y="390677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2168651" y="3900677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0" y="168401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2171700" y="3894581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0" y="168401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2174748" y="3888486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2177033" y="3873245"/>
            <a:ext cx="171450" cy="176784"/>
          </a:xfrm>
          <a:custGeom>
            <a:avLst/>
            <a:gdLst/>
            <a:ahLst/>
            <a:cxnLst/>
            <a:rect l="l" t="t" r="r" b="b"/>
            <a:pathLst>
              <a:path w="171450" h="176784">
                <a:moveTo>
                  <a:pt x="0" y="176783"/>
                </a:moveTo>
                <a:lnTo>
                  <a:pt x="162306" y="15239"/>
                </a:lnTo>
                <a:lnTo>
                  <a:pt x="171450" y="0"/>
                </a:lnTo>
                <a:lnTo>
                  <a:pt x="9905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2177033" y="38884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2177033" y="388315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0" y="166877"/>
                </a:moveTo>
                <a:lnTo>
                  <a:pt x="162306" y="5333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2180082" y="387781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0" y="166877"/>
                </a:moveTo>
                <a:lnTo>
                  <a:pt x="162306" y="5333"/>
                </a:lnTo>
                <a:lnTo>
                  <a:pt x="165354" y="0"/>
                </a:lnTo>
                <a:lnTo>
                  <a:pt x="3047" y="162305"/>
                </a:lnTo>
                <a:lnTo>
                  <a:pt x="0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2183129" y="3873245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0" y="166877"/>
                </a:moveTo>
                <a:lnTo>
                  <a:pt x="162306" y="4571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2186939" y="3866387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2186939" y="38732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2191511" y="3860292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167639"/>
                </a:moveTo>
                <a:lnTo>
                  <a:pt x="161544" y="6095"/>
                </a:lnTo>
                <a:lnTo>
                  <a:pt x="166878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2191511" y="38663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2196083" y="3854957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8" h="166877">
                <a:moveTo>
                  <a:pt x="0" y="166877"/>
                </a:moveTo>
                <a:lnTo>
                  <a:pt x="162306" y="5333"/>
                </a:lnTo>
                <a:lnTo>
                  <a:pt x="166878" y="0"/>
                </a:lnTo>
                <a:lnTo>
                  <a:pt x="0" y="16687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2196083" y="38602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2161032" y="3778758"/>
            <a:ext cx="161544" cy="238506"/>
          </a:xfrm>
          <a:custGeom>
            <a:avLst/>
            <a:gdLst/>
            <a:ahLst/>
            <a:cxnLst/>
            <a:rect l="l" t="t" r="r" b="b"/>
            <a:pathLst>
              <a:path w="161544" h="238505">
                <a:moveTo>
                  <a:pt x="0" y="238506"/>
                </a:moveTo>
                <a:lnTo>
                  <a:pt x="161544" y="76962"/>
                </a:lnTo>
                <a:lnTo>
                  <a:pt x="161544" y="0"/>
                </a:lnTo>
                <a:lnTo>
                  <a:pt x="0" y="161544"/>
                </a:lnTo>
                <a:lnTo>
                  <a:pt x="0" y="23850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2161032" y="38557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1970532" y="3778757"/>
            <a:ext cx="352044" cy="161544"/>
          </a:xfrm>
          <a:custGeom>
            <a:avLst/>
            <a:gdLst/>
            <a:ahLst/>
            <a:cxnLst/>
            <a:rect l="l" t="t" r="r" b="b"/>
            <a:pathLst>
              <a:path w="352044" h="161544">
                <a:moveTo>
                  <a:pt x="190500" y="161543"/>
                </a:moveTo>
                <a:lnTo>
                  <a:pt x="352044" y="0"/>
                </a:lnTo>
                <a:lnTo>
                  <a:pt x="162306" y="0"/>
                </a:lnTo>
                <a:lnTo>
                  <a:pt x="0" y="161543"/>
                </a:lnTo>
                <a:lnTo>
                  <a:pt x="190500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2161032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2385060" y="4319777"/>
            <a:ext cx="170688" cy="172974"/>
          </a:xfrm>
          <a:custGeom>
            <a:avLst/>
            <a:gdLst/>
            <a:ahLst/>
            <a:cxnLst/>
            <a:rect l="l" t="t" r="r" b="b"/>
            <a:pathLst>
              <a:path w="170687" h="172974">
                <a:moveTo>
                  <a:pt x="0" y="172974"/>
                </a:moveTo>
                <a:lnTo>
                  <a:pt x="161544" y="11430"/>
                </a:lnTo>
                <a:lnTo>
                  <a:pt x="170688" y="0"/>
                </a:lnTo>
                <a:lnTo>
                  <a:pt x="9144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2385060" y="43312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2394204" y="4307586"/>
            <a:ext cx="170688" cy="173736"/>
          </a:xfrm>
          <a:custGeom>
            <a:avLst/>
            <a:gdLst/>
            <a:ahLst/>
            <a:cxnLst/>
            <a:rect l="l" t="t" r="r" b="b"/>
            <a:pathLst>
              <a:path w="170687" h="173736">
                <a:moveTo>
                  <a:pt x="0" y="173736"/>
                </a:moveTo>
                <a:lnTo>
                  <a:pt x="161544" y="12192"/>
                </a:lnTo>
                <a:lnTo>
                  <a:pt x="170688" y="0"/>
                </a:lnTo>
                <a:lnTo>
                  <a:pt x="9143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2394204" y="4319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2394204" y="4313682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2398776" y="4307586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403348" y="4293869"/>
            <a:ext cx="169926" cy="175260"/>
          </a:xfrm>
          <a:custGeom>
            <a:avLst/>
            <a:gdLst/>
            <a:ahLst/>
            <a:cxnLst/>
            <a:rect l="l" t="t" r="r" b="b"/>
            <a:pathLst>
              <a:path w="169925" h="175260">
                <a:moveTo>
                  <a:pt x="0" y="175260"/>
                </a:moveTo>
                <a:lnTo>
                  <a:pt x="161544" y="13716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2403348" y="4307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403348" y="4303013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6"/>
                </a:moveTo>
                <a:lnTo>
                  <a:pt x="161544" y="4572"/>
                </a:lnTo>
                <a:lnTo>
                  <a:pt x="164592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2405633" y="4298441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6"/>
                </a:moveTo>
                <a:lnTo>
                  <a:pt x="162306" y="4572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408682" y="4293869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2411729" y="4279392"/>
            <a:ext cx="169164" cy="176022"/>
          </a:xfrm>
          <a:custGeom>
            <a:avLst/>
            <a:gdLst/>
            <a:ahLst/>
            <a:cxnLst/>
            <a:rect l="l" t="t" r="r" b="b"/>
            <a:pathLst>
              <a:path w="169163" h="176022">
                <a:moveTo>
                  <a:pt x="0" y="176022"/>
                </a:moveTo>
                <a:lnTo>
                  <a:pt x="161544" y="14478"/>
                </a:lnTo>
                <a:lnTo>
                  <a:pt x="169164" y="0"/>
                </a:lnTo>
                <a:lnTo>
                  <a:pt x="7619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411729" y="42938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2411729" y="4287012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2415539" y="4279391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4" h="169163">
                <a:moveTo>
                  <a:pt x="0" y="169163"/>
                </a:moveTo>
                <a:lnTo>
                  <a:pt x="161544" y="761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2419350" y="4264151"/>
            <a:ext cx="168402" cy="176784"/>
          </a:xfrm>
          <a:custGeom>
            <a:avLst/>
            <a:gdLst/>
            <a:ahLst/>
            <a:cxnLst/>
            <a:rect l="l" t="t" r="r" b="b"/>
            <a:pathLst>
              <a:path w="168401" h="176784">
                <a:moveTo>
                  <a:pt x="0" y="176784"/>
                </a:moveTo>
                <a:lnTo>
                  <a:pt x="161544" y="15240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2419350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2419350" y="4271771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4" h="169163">
                <a:moveTo>
                  <a:pt x="0" y="169163"/>
                </a:moveTo>
                <a:lnTo>
                  <a:pt x="161544" y="761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2423160" y="4264152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0" y="169163"/>
                </a:moveTo>
                <a:lnTo>
                  <a:pt x="161544" y="761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2426207" y="4247387"/>
            <a:ext cx="168402" cy="178308"/>
          </a:xfrm>
          <a:custGeom>
            <a:avLst/>
            <a:gdLst/>
            <a:ahLst/>
            <a:cxnLst/>
            <a:rect l="l" t="t" r="r" b="b"/>
            <a:pathLst>
              <a:path w="168401" h="178308">
                <a:moveTo>
                  <a:pt x="0" y="178307"/>
                </a:moveTo>
                <a:lnTo>
                  <a:pt x="161544" y="16763"/>
                </a:lnTo>
                <a:lnTo>
                  <a:pt x="168402" y="0"/>
                </a:lnTo>
                <a:lnTo>
                  <a:pt x="6857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2426207" y="42641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2433066" y="4229100"/>
            <a:ext cx="167640" cy="179832"/>
          </a:xfrm>
          <a:custGeom>
            <a:avLst/>
            <a:gdLst/>
            <a:ahLst/>
            <a:cxnLst/>
            <a:rect l="l" t="t" r="r" b="b"/>
            <a:pathLst>
              <a:path w="167639" h="179832">
                <a:moveTo>
                  <a:pt x="0" y="179832"/>
                </a:moveTo>
                <a:lnTo>
                  <a:pt x="161544" y="18288"/>
                </a:lnTo>
                <a:lnTo>
                  <a:pt x="167640" y="0"/>
                </a:lnTo>
                <a:lnTo>
                  <a:pt x="5333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2433066" y="42473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2433066" y="4238244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2" h="170687">
                <a:moveTo>
                  <a:pt x="0" y="170687"/>
                </a:moveTo>
                <a:lnTo>
                  <a:pt x="161544" y="914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2436114" y="4229100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2" h="170687">
                <a:moveTo>
                  <a:pt x="0" y="170687"/>
                </a:moveTo>
                <a:lnTo>
                  <a:pt x="161544" y="9143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438400" y="4210812"/>
            <a:ext cx="166878" cy="179832"/>
          </a:xfrm>
          <a:custGeom>
            <a:avLst/>
            <a:gdLst/>
            <a:ahLst/>
            <a:cxnLst/>
            <a:rect l="l" t="t" r="r" b="b"/>
            <a:pathLst>
              <a:path w="166878" h="179832">
                <a:moveTo>
                  <a:pt x="0" y="179832"/>
                </a:moveTo>
                <a:lnTo>
                  <a:pt x="162306" y="18288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2438400" y="422910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2443733" y="4191761"/>
            <a:ext cx="166116" cy="180594"/>
          </a:xfrm>
          <a:custGeom>
            <a:avLst/>
            <a:gdLst/>
            <a:ahLst/>
            <a:cxnLst/>
            <a:rect l="l" t="t" r="r" b="b"/>
            <a:pathLst>
              <a:path w="166116" h="180594">
                <a:moveTo>
                  <a:pt x="0" y="180593"/>
                </a:moveTo>
                <a:lnTo>
                  <a:pt x="161544" y="1904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2443733" y="42108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2448305" y="4172711"/>
            <a:ext cx="165354" cy="180594"/>
          </a:xfrm>
          <a:custGeom>
            <a:avLst/>
            <a:gdLst/>
            <a:ahLst/>
            <a:cxnLst/>
            <a:rect l="l" t="t" r="r" b="b"/>
            <a:pathLst>
              <a:path w="165354" h="180594">
                <a:moveTo>
                  <a:pt x="0" y="180593"/>
                </a:moveTo>
                <a:lnTo>
                  <a:pt x="161544" y="1904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2448305" y="4191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2452116" y="4152137"/>
            <a:ext cx="164592" cy="182118"/>
          </a:xfrm>
          <a:custGeom>
            <a:avLst/>
            <a:gdLst/>
            <a:ahLst/>
            <a:cxnLst/>
            <a:rect l="l" t="t" r="r" b="b"/>
            <a:pathLst>
              <a:path w="164592" h="182117">
                <a:moveTo>
                  <a:pt x="0" y="182117"/>
                </a:moveTo>
                <a:lnTo>
                  <a:pt x="161544" y="20573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2452116" y="41727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2455164" y="4132326"/>
            <a:ext cx="163830" cy="182118"/>
          </a:xfrm>
          <a:custGeom>
            <a:avLst/>
            <a:gdLst/>
            <a:ahLst/>
            <a:cxnLst/>
            <a:rect l="l" t="t" r="r" b="b"/>
            <a:pathLst>
              <a:path w="163830" h="182117">
                <a:moveTo>
                  <a:pt x="0" y="182117"/>
                </a:moveTo>
                <a:lnTo>
                  <a:pt x="161544" y="1981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2455164" y="415213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2457450" y="4110990"/>
            <a:ext cx="163068" cy="182880"/>
          </a:xfrm>
          <a:custGeom>
            <a:avLst/>
            <a:gdLst/>
            <a:ahLst/>
            <a:cxnLst/>
            <a:rect l="l" t="t" r="r" b="b"/>
            <a:pathLst>
              <a:path w="163068" h="182879">
                <a:moveTo>
                  <a:pt x="0" y="182879"/>
                </a:moveTo>
                <a:lnTo>
                  <a:pt x="161544" y="21335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2457450" y="41323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2458973" y="4089653"/>
            <a:ext cx="163068" cy="182880"/>
          </a:xfrm>
          <a:custGeom>
            <a:avLst/>
            <a:gdLst/>
            <a:ahLst/>
            <a:cxnLst/>
            <a:rect l="l" t="t" r="r" b="b"/>
            <a:pathLst>
              <a:path w="163068" h="182879">
                <a:moveTo>
                  <a:pt x="0" y="182879"/>
                </a:moveTo>
                <a:lnTo>
                  <a:pt x="161544" y="21335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2458973" y="41109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2460498" y="4067556"/>
            <a:ext cx="161544" cy="183642"/>
          </a:xfrm>
          <a:custGeom>
            <a:avLst/>
            <a:gdLst/>
            <a:ahLst/>
            <a:cxnLst/>
            <a:rect l="l" t="t" r="r" b="b"/>
            <a:pathLst>
              <a:path w="161544" h="183641">
                <a:moveTo>
                  <a:pt x="0" y="183641"/>
                </a:moveTo>
                <a:lnTo>
                  <a:pt x="161544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2460498" y="40896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2460498" y="4046981"/>
            <a:ext cx="161544" cy="182118"/>
          </a:xfrm>
          <a:custGeom>
            <a:avLst/>
            <a:gdLst/>
            <a:ahLst/>
            <a:cxnLst/>
            <a:rect l="l" t="t" r="r" b="b"/>
            <a:pathLst>
              <a:path w="161544" h="182117">
                <a:moveTo>
                  <a:pt x="0" y="182118"/>
                </a:moveTo>
                <a:lnTo>
                  <a:pt x="161544" y="20574"/>
                </a:lnTo>
                <a:lnTo>
                  <a:pt x="161544" y="0"/>
                </a:lnTo>
                <a:lnTo>
                  <a:pt x="0" y="162306"/>
                </a:lnTo>
                <a:lnTo>
                  <a:pt x="0" y="18211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2460498" y="40675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2458974" y="4027170"/>
            <a:ext cx="163068" cy="182118"/>
          </a:xfrm>
          <a:custGeom>
            <a:avLst/>
            <a:gdLst/>
            <a:ahLst/>
            <a:cxnLst/>
            <a:rect l="l" t="t" r="r" b="b"/>
            <a:pathLst>
              <a:path w="163068" h="182117">
                <a:moveTo>
                  <a:pt x="1524" y="182118"/>
                </a:moveTo>
                <a:lnTo>
                  <a:pt x="163068" y="1981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8211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2460498" y="40469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2457449" y="4007358"/>
            <a:ext cx="163068" cy="181356"/>
          </a:xfrm>
          <a:custGeom>
            <a:avLst/>
            <a:gdLst/>
            <a:ahLst/>
            <a:cxnLst/>
            <a:rect l="l" t="t" r="r" b="b"/>
            <a:pathLst>
              <a:path w="163068" h="181355">
                <a:moveTo>
                  <a:pt x="1524" y="181356"/>
                </a:moveTo>
                <a:lnTo>
                  <a:pt x="163068" y="1981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8135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2458973" y="40271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2455164" y="3988307"/>
            <a:ext cx="163830" cy="180594"/>
          </a:xfrm>
          <a:custGeom>
            <a:avLst/>
            <a:gdLst/>
            <a:ahLst/>
            <a:cxnLst/>
            <a:rect l="l" t="t" r="r" b="b"/>
            <a:pathLst>
              <a:path w="163830" h="180594">
                <a:moveTo>
                  <a:pt x="2286" y="180593"/>
                </a:moveTo>
                <a:lnTo>
                  <a:pt x="163830" y="1904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2457450" y="40073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2452116" y="3969257"/>
            <a:ext cx="164592" cy="180594"/>
          </a:xfrm>
          <a:custGeom>
            <a:avLst/>
            <a:gdLst/>
            <a:ahLst/>
            <a:cxnLst/>
            <a:rect l="l" t="t" r="r" b="b"/>
            <a:pathLst>
              <a:path w="164592" h="180594">
                <a:moveTo>
                  <a:pt x="3048" y="180593"/>
                </a:moveTo>
                <a:lnTo>
                  <a:pt x="164592" y="1904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455164" y="39883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2448306" y="3950207"/>
            <a:ext cx="165354" cy="180594"/>
          </a:xfrm>
          <a:custGeom>
            <a:avLst/>
            <a:gdLst/>
            <a:ahLst/>
            <a:cxnLst/>
            <a:rect l="l" t="t" r="r" b="b"/>
            <a:pathLst>
              <a:path w="165354" h="180594">
                <a:moveTo>
                  <a:pt x="3810" y="180593"/>
                </a:moveTo>
                <a:lnTo>
                  <a:pt x="165354" y="1904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452116" y="39692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2443733" y="3931919"/>
            <a:ext cx="166116" cy="179832"/>
          </a:xfrm>
          <a:custGeom>
            <a:avLst/>
            <a:gdLst/>
            <a:ahLst/>
            <a:cxnLst/>
            <a:rect l="l" t="t" r="r" b="b"/>
            <a:pathLst>
              <a:path w="166116" h="179832">
                <a:moveTo>
                  <a:pt x="4572" y="179832"/>
                </a:moveTo>
                <a:lnTo>
                  <a:pt x="166116" y="18288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448305" y="39502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2439161" y="3913632"/>
            <a:ext cx="166877" cy="179832"/>
          </a:xfrm>
          <a:custGeom>
            <a:avLst/>
            <a:gdLst/>
            <a:ahLst/>
            <a:cxnLst/>
            <a:rect l="l" t="t" r="r" b="b"/>
            <a:pathLst>
              <a:path w="166877" h="179832">
                <a:moveTo>
                  <a:pt x="4572" y="179832"/>
                </a:moveTo>
                <a:lnTo>
                  <a:pt x="166878" y="1828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983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443733" y="39319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433827" y="3896106"/>
            <a:ext cx="166878" cy="179070"/>
          </a:xfrm>
          <a:custGeom>
            <a:avLst/>
            <a:gdLst/>
            <a:ahLst/>
            <a:cxnLst/>
            <a:rect l="l" t="t" r="r" b="b"/>
            <a:pathLst>
              <a:path w="166878" h="179070">
                <a:moveTo>
                  <a:pt x="5333" y="179070"/>
                </a:moveTo>
                <a:lnTo>
                  <a:pt x="166877" y="17526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907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2439161" y="39136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427731" y="3880104"/>
            <a:ext cx="167640" cy="177546"/>
          </a:xfrm>
          <a:custGeom>
            <a:avLst/>
            <a:gdLst/>
            <a:ahLst/>
            <a:cxnLst/>
            <a:rect l="l" t="t" r="r" b="b"/>
            <a:pathLst>
              <a:path w="167639" h="177546">
                <a:moveTo>
                  <a:pt x="6095" y="177546"/>
                </a:moveTo>
                <a:lnTo>
                  <a:pt x="167639" y="16002"/>
                </a:lnTo>
                <a:lnTo>
                  <a:pt x="161543" y="0"/>
                </a:lnTo>
                <a:lnTo>
                  <a:pt x="0" y="161544"/>
                </a:lnTo>
                <a:lnTo>
                  <a:pt x="6095" y="17754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433827" y="38961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430779" y="3887724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2" h="169925">
                <a:moveTo>
                  <a:pt x="3048" y="169925"/>
                </a:moveTo>
                <a:lnTo>
                  <a:pt x="16459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2427731" y="3880103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2420874" y="3864102"/>
            <a:ext cx="168402" cy="177546"/>
          </a:xfrm>
          <a:custGeom>
            <a:avLst/>
            <a:gdLst/>
            <a:ahLst/>
            <a:cxnLst/>
            <a:rect l="l" t="t" r="r" b="b"/>
            <a:pathLst>
              <a:path w="168401" h="177546">
                <a:moveTo>
                  <a:pt x="6857" y="177545"/>
                </a:moveTo>
                <a:lnTo>
                  <a:pt x="168401" y="16001"/>
                </a:lnTo>
                <a:lnTo>
                  <a:pt x="161543" y="0"/>
                </a:lnTo>
                <a:lnTo>
                  <a:pt x="0" y="162305"/>
                </a:lnTo>
                <a:lnTo>
                  <a:pt x="6857" y="17754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2427732" y="38801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2423922" y="3871722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4" h="169925">
                <a:moveTo>
                  <a:pt x="3810" y="169925"/>
                </a:moveTo>
                <a:lnTo>
                  <a:pt x="165354" y="8381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2420874" y="3864101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2" h="169925">
                <a:moveTo>
                  <a:pt x="3048" y="169925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2413253" y="3849623"/>
            <a:ext cx="169164" cy="176784"/>
          </a:xfrm>
          <a:custGeom>
            <a:avLst/>
            <a:gdLst/>
            <a:ahLst/>
            <a:cxnLst/>
            <a:rect l="l" t="t" r="r" b="b"/>
            <a:pathLst>
              <a:path w="169163" h="176784">
                <a:moveTo>
                  <a:pt x="7619" y="176783"/>
                </a:moveTo>
                <a:lnTo>
                  <a:pt x="169163" y="14477"/>
                </a:lnTo>
                <a:lnTo>
                  <a:pt x="161543" y="0"/>
                </a:lnTo>
                <a:lnTo>
                  <a:pt x="0" y="162305"/>
                </a:lnTo>
                <a:lnTo>
                  <a:pt x="7619" y="176783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2420873" y="38641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417063" y="3857243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4" h="169163">
                <a:moveTo>
                  <a:pt x="3810" y="169163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163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2413254" y="3849624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4" h="169163">
                <a:moveTo>
                  <a:pt x="3810" y="169163"/>
                </a:moveTo>
                <a:lnTo>
                  <a:pt x="165354" y="7619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916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2404872" y="3836669"/>
            <a:ext cx="169926" cy="175260"/>
          </a:xfrm>
          <a:custGeom>
            <a:avLst/>
            <a:gdLst/>
            <a:ahLst/>
            <a:cxnLst/>
            <a:rect l="l" t="t" r="r" b="b"/>
            <a:pathLst>
              <a:path w="169925" h="175260">
                <a:moveTo>
                  <a:pt x="8381" y="175260"/>
                </a:moveTo>
                <a:lnTo>
                  <a:pt x="169925" y="12954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7526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2413254" y="384962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2408682" y="3843527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4572" y="168401"/>
                </a:moveTo>
                <a:lnTo>
                  <a:pt x="166116" y="6095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840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2404872" y="3836670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3810" y="168401"/>
                </a:moveTo>
                <a:lnTo>
                  <a:pt x="16611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2396490" y="3823716"/>
            <a:ext cx="169926" cy="174498"/>
          </a:xfrm>
          <a:custGeom>
            <a:avLst/>
            <a:gdLst/>
            <a:ahLst/>
            <a:cxnLst/>
            <a:rect l="l" t="t" r="r" b="b"/>
            <a:pathLst>
              <a:path w="169925" h="174498">
                <a:moveTo>
                  <a:pt x="8381" y="174498"/>
                </a:moveTo>
                <a:lnTo>
                  <a:pt x="169925" y="12954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7449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2404872" y="38366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2401824" y="3832098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2399537" y="3828288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2286" y="165353"/>
                </a:moveTo>
                <a:lnTo>
                  <a:pt x="16383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2396490" y="3823716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2387345" y="3812286"/>
            <a:ext cx="170688" cy="172974"/>
          </a:xfrm>
          <a:custGeom>
            <a:avLst/>
            <a:gdLst/>
            <a:ahLst/>
            <a:cxnLst/>
            <a:rect l="l" t="t" r="r" b="b"/>
            <a:pathLst>
              <a:path w="170687" h="172974">
                <a:moveTo>
                  <a:pt x="9143" y="172974"/>
                </a:moveTo>
                <a:lnTo>
                  <a:pt x="170688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7297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2396489" y="3823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2393441" y="3819906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2390394" y="3816096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2387346" y="3812285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2377439" y="3801617"/>
            <a:ext cx="171450" cy="172212"/>
          </a:xfrm>
          <a:custGeom>
            <a:avLst/>
            <a:gdLst/>
            <a:ahLst/>
            <a:cxnLst/>
            <a:rect l="l" t="t" r="r" b="b"/>
            <a:pathLst>
              <a:path w="171450" h="172212">
                <a:moveTo>
                  <a:pt x="9906" y="172212"/>
                </a:moveTo>
                <a:lnTo>
                  <a:pt x="171450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9906" y="172212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2387345" y="38122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2384297" y="3809999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2382012" y="380695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2286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2379725" y="380466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2377440" y="3801618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2366771" y="3792473"/>
            <a:ext cx="172212" cy="170688"/>
          </a:xfrm>
          <a:custGeom>
            <a:avLst/>
            <a:gdLst/>
            <a:ahLst/>
            <a:cxnLst/>
            <a:rect l="l" t="t" r="r" b="b"/>
            <a:pathLst>
              <a:path w="172212" h="170687">
                <a:moveTo>
                  <a:pt x="10668" y="170687"/>
                </a:moveTo>
                <a:lnTo>
                  <a:pt x="172212" y="9143"/>
                </a:lnTo>
                <a:lnTo>
                  <a:pt x="161544" y="0"/>
                </a:lnTo>
                <a:lnTo>
                  <a:pt x="0" y="161543"/>
                </a:lnTo>
                <a:lnTo>
                  <a:pt x="10668" y="17068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2377439" y="38016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2374391" y="3799331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372106" y="379704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2369819" y="379475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366772" y="3792474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2356104" y="3784091"/>
            <a:ext cx="172212" cy="169926"/>
          </a:xfrm>
          <a:custGeom>
            <a:avLst/>
            <a:gdLst/>
            <a:ahLst/>
            <a:cxnLst/>
            <a:rect l="l" t="t" r="r" b="b"/>
            <a:pathLst>
              <a:path w="172212" h="169925">
                <a:moveTo>
                  <a:pt x="10668" y="169925"/>
                </a:moveTo>
                <a:lnTo>
                  <a:pt x="17221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0668" y="16992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366772" y="3792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2364486" y="379094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362199" y="378866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2360676" y="3787139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2358390" y="378561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2356103" y="378409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2345436" y="3777233"/>
            <a:ext cx="172212" cy="168402"/>
          </a:xfrm>
          <a:custGeom>
            <a:avLst/>
            <a:gdLst/>
            <a:ahLst/>
            <a:cxnLst/>
            <a:rect l="l" t="t" r="r" b="b"/>
            <a:pathLst>
              <a:path w="172212" h="168401">
                <a:moveTo>
                  <a:pt x="10668" y="168401"/>
                </a:moveTo>
                <a:lnTo>
                  <a:pt x="17221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0668" y="168401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2356104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2354580" y="378256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2352293" y="37818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2350770" y="378028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2349246" y="37795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2346959" y="377799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2345436" y="37772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2334005" y="3771137"/>
            <a:ext cx="172974" cy="167640"/>
          </a:xfrm>
          <a:custGeom>
            <a:avLst/>
            <a:gdLst/>
            <a:ahLst/>
            <a:cxnLst/>
            <a:rect l="l" t="t" r="r" b="b"/>
            <a:pathLst>
              <a:path w="172974" h="167639">
                <a:moveTo>
                  <a:pt x="11430" y="167639"/>
                </a:moveTo>
                <a:lnTo>
                  <a:pt x="17297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1430" y="167639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345435" y="37772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2343911" y="3776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2342387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2340102" y="377418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2338577" y="3773424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2337053" y="377266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2335530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2334005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2322575" y="3766566"/>
            <a:ext cx="172974" cy="166116"/>
          </a:xfrm>
          <a:custGeom>
            <a:avLst/>
            <a:gdLst/>
            <a:ahLst/>
            <a:cxnLst/>
            <a:rect l="l" t="t" r="r" b="b"/>
            <a:pathLst>
              <a:path w="172974" h="166115">
                <a:moveTo>
                  <a:pt x="11430" y="166115"/>
                </a:moveTo>
                <a:lnTo>
                  <a:pt x="172974" y="4571"/>
                </a:lnTo>
                <a:lnTo>
                  <a:pt x="161544" y="0"/>
                </a:lnTo>
                <a:lnTo>
                  <a:pt x="0" y="162305"/>
                </a:lnTo>
                <a:lnTo>
                  <a:pt x="11430" y="16611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2334005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2332481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2330958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2328671" y="37696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2327148" y="376885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2325624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2324099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2322576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2310384" y="3763518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2192" y="165354"/>
                </a:moveTo>
                <a:lnTo>
                  <a:pt x="17373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6535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2322576" y="37665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2321052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2318765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2317242" y="376580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2315718" y="37650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2314193" y="37642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2312670" y="37642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310384" y="37635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2298191" y="3761993"/>
            <a:ext cx="173736" cy="163068"/>
          </a:xfrm>
          <a:custGeom>
            <a:avLst/>
            <a:gdLst/>
            <a:ahLst/>
            <a:cxnLst/>
            <a:rect l="l" t="t" r="r" b="b"/>
            <a:pathLst>
              <a:path w="173736" h="163067">
                <a:moveTo>
                  <a:pt x="12192" y="163068"/>
                </a:moveTo>
                <a:lnTo>
                  <a:pt x="173736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2192" y="163068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310383" y="37635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2308859" y="37635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307336" y="37635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2305811" y="376275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304287" y="3762755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2302764" y="3762755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2301240" y="376199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2299715" y="376199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2298192" y="376199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2286000" y="3761232"/>
            <a:ext cx="174497" cy="162306"/>
          </a:xfrm>
          <a:custGeom>
            <a:avLst/>
            <a:gdLst/>
            <a:ahLst/>
            <a:cxnLst/>
            <a:rect l="l" t="t" r="r" b="b"/>
            <a:pathLst>
              <a:path w="174498" h="162305">
                <a:moveTo>
                  <a:pt x="12192" y="162305"/>
                </a:moveTo>
                <a:lnTo>
                  <a:pt x="17449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2298192" y="37619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2296668" y="376199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2295143" y="37619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2293620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2291334" y="37612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2289809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2288286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285999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2276094" y="3761232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6" y="161544"/>
                </a:moveTo>
                <a:lnTo>
                  <a:pt x="171450" y="0"/>
                </a:lnTo>
                <a:lnTo>
                  <a:pt x="161544" y="762"/>
                </a:lnTo>
                <a:lnTo>
                  <a:pt x="0" y="162306"/>
                </a:lnTo>
                <a:lnTo>
                  <a:pt x="9906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2286000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2284476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2282952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2280665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2279142" y="3761232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2277618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2276093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2265426" y="3761994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8" y="161544"/>
                </a:moveTo>
                <a:lnTo>
                  <a:pt x="172212" y="0"/>
                </a:lnTo>
                <a:lnTo>
                  <a:pt x="162306" y="762"/>
                </a:lnTo>
                <a:lnTo>
                  <a:pt x="0" y="163068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2276094" y="37619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2273808" y="376199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2271521" y="376199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2269998" y="376199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2267712" y="37627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2265425" y="37627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2255520" y="3762755"/>
            <a:ext cx="172211" cy="164592"/>
          </a:xfrm>
          <a:custGeom>
            <a:avLst/>
            <a:gdLst/>
            <a:ahLst/>
            <a:cxnLst/>
            <a:rect l="l" t="t" r="r" b="b"/>
            <a:pathLst>
              <a:path w="172212" h="164591">
                <a:moveTo>
                  <a:pt x="9906" y="162305"/>
                </a:moveTo>
                <a:lnTo>
                  <a:pt x="172212" y="0"/>
                </a:lnTo>
                <a:lnTo>
                  <a:pt x="162306" y="2285"/>
                </a:lnTo>
                <a:lnTo>
                  <a:pt x="0" y="164591"/>
                </a:lnTo>
                <a:lnTo>
                  <a:pt x="9906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2265426" y="37627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2263140" y="37627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2260853" y="37635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2258568" y="37642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2255519" y="37650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2246376" y="3765042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143" y="162306"/>
                </a:moveTo>
                <a:lnTo>
                  <a:pt x="171449" y="0"/>
                </a:lnTo>
                <a:lnTo>
                  <a:pt x="161544" y="3810"/>
                </a:lnTo>
                <a:lnTo>
                  <a:pt x="0" y="165354"/>
                </a:lnTo>
                <a:lnTo>
                  <a:pt x="9143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2255520" y="37650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2253234" y="376504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6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250947" y="376580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2248662" y="376656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2306"/>
                </a:moveTo>
                <a:lnTo>
                  <a:pt x="16383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246375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2236470" y="3768851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906" y="161544"/>
                </a:moveTo>
                <a:lnTo>
                  <a:pt x="171450" y="0"/>
                </a:lnTo>
                <a:lnTo>
                  <a:pt x="161544" y="3810"/>
                </a:lnTo>
                <a:lnTo>
                  <a:pt x="0" y="165354"/>
                </a:lnTo>
                <a:lnTo>
                  <a:pt x="9906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246376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2243328" y="376885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239517" y="3769614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2305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2236469" y="377113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2227326" y="3772661"/>
            <a:ext cx="170688" cy="166878"/>
          </a:xfrm>
          <a:custGeom>
            <a:avLst/>
            <a:gdLst/>
            <a:ahLst/>
            <a:cxnLst/>
            <a:rect l="l" t="t" r="r" b="b"/>
            <a:pathLst>
              <a:path w="170687" h="166877">
                <a:moveTo>
                  <a:pt x="9143" y="161543"/>
                </a:moveTo>
                <a:lnTo>
                  <a:pt x="170688" y="0"/>
                </a:lnTo>
                <a:lnTo>
                  <a:pt x="161544" y="5333"/>
                </a:lnTo>
                <a:lnTo>
                  <a:pt x="0" y="166877"/>
                </a:lnTo>
                <a:lnTo>
                  <a:pt x="9143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2236470" y="37726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2231898" y="3772661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2227326" y="377494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2218182" y="3777995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9143" y="161544"/>
                </a:moveTo>
                <a:lnTo>
                  <a:pt x="170688" y="0"/>
                </a:lnTo>
                <a:lnTo>
                  <a:pt x="161544" y="5334"/>
                </a:lnTo>
                <a:lnTo>
                  <a:pt x="0" y="167640"/>
                </a:lnTo>
                <a:lnTo>
                  <a:pt x="9143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2227326" y="3777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2222754" y="3777995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2218182" y="3781044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2209038" y="3783329"/>
            <a:ext cx="170688" cy="169163"/>
          </a:xfrm>
          <a:custGeom>
            <a:avLst/>
            <a:gdLst/>
            <a:ahLst/>
            <a:cxnLst/>
            <a:rect l="l" t="t" r="r" b="b"/>
            <a:pathLst>
              <a:path w="170687" h="169163">
                <a:moveTo>
                  <a:pt x="9143" y="162306"/>
                </a:moveTo>
                <a:lnTo>
                  <a:pt x="170688" y="0"/>
                </a:lnTo>
                <a:lnTo>
                  <a:pt x="161544" y="6858"/>
                </a:lnTo>
                <a:lnTo>
                  <a:pt x="0" y="169164"/>
                </a:lnTo>
                <a:lnTo>
                  <a:pt x="9143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2218182" y="37833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2196846" y="3790188"/>
            <a:ext cx="173736" cy="173736"/>
          </a:xfrm>
          <a:custGeom>
            <a:avLst/>
            <a:gdLst/>
            <a:ahLst/>
            <a:cxnLst/>
            <a:rect l="l" t="t" r="r" b="b"/>
            <a:pathLst>
              <a:path w="173736" h="173736">
                <a:moveTo>
                  <a:pt x="12192" y="162306"/>
                </a:moveTo>
                <a:lnTo>
                  <a:pt x="173736" y="0"/>
                </a:lnTo>
                <a:lnTo>
                  <a:pt x="0" y="173736"/>
                </a:lnTo>
                <a:lnTo>
                  <a:pt x="1219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209038" y="379018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1970532" y="4001261"/>
            <a:ext cx="489966" cy="618459"/>
          </a:xfrm>
          <a:custGeom>
            <a:avLst/>
            <a:gdLst/>
            <a:ahLst/>
            <a:cxnLst/>
            <a:rect l="l" t="t" r="r" b="b"/>
            <a:pathLst>
              <a:path w="489966" h="618459">
                <a:moveTo>
                  <a:pt x="307656" y="540094"/>
                </a:moveTo>
                <a:lnTo>
                  <a:pt x="319878" y="539876"/>
                </a:lnTo>
                <a:lnTo>
                  <a:pt x="332066" y="538490"/>
                </a:lnTo>
                <a:lnTo>
                  <a:pt x="344131" y="535927"/>
                </a:lnTo>
                <a:lnTo>
                  <a:pt x="355983" y="532177"/>
                </a:lnTo>
                <a:lnTo>
                  <a:pt x="367534" y="527230"/>
                </a:lnTo>
                <a:lnTo>
                  <a:pt x="382523" y="518160"/>
                </a:lnTo>
                <a:lnTo>
                  <a:pt x="393954" y="510540"/>
                </a:lnTo>
                <a:lnTo>
                  <a:pt x="403587" y="502406"/>
                </a:lnTo>
                <a:lnTo>
                  <a:pt x="412599" y="493481"/>
                </a:lnTo>
                <a:lnTo>
                  <a:pt x="421007" y="483828"/>
                </a:lnTo>
                <a:lnTo>
                  <a:pt x="428829" y="473512"/>
                </a:lnTo>
                <a:lnTo>
                  <a:pt x="436081" y="462599"/>
                </a:lnTo>
                <a:lnTo>
                  <a:pt x="442782" y="451153"/>
                </a:lnTo>
                <a:lnTo>
                  <a:pt x="448949" y="439238"/>
                </a:lnTo>
                <a:lnTo>
                  <a:pt x="454600" y="426921"/>
                </a:lnTo>
                <a:lnTo>
                  <a:pt x="459750" y="414265"/>
                </a:lnTo>
                <a:lnTo>
                  <a:pt x="464419" y="401335"/>
                </a:lnTo>
                <a:lnTo>
                  <a:pt x="468624" y="388197"/>
                </a:lnTo>
                <a:lnTo>
                  <a:pt x="472382" y="374916"/>
                </a:lnTo>
                <a:lnTo>
                  <a:pt x="475710" y="361555"/>
                </a:lnTo>
                <a:lnTo>
                  <a:pt x="478625" y="348181"/>
                </a:lnTo>
                <a:lnTo>
                  <a:pt x="481147" y="334857"/>
                </a:lnTo>
                <a:lnTo>
                  <a:pt x="483290" y="321649"/>
                </a:lnTo>
                <a:lnTo>
                  <a:pt x="485074" y="308621"/>
                </a:lnTo>
                <a:lnTo>
                  <a:pt x="486516" y="295840"/>
                </a:lnTo>
                <a:lnTo>
                  <a:pt x="487632" y="283368"/>
                </a:lnTo>
                <a:lnTo>
                  <a:pt x="488442" y="271272"/>
                </a:lnTo>
                <a:lnTo>
                  <a:pt x="489966" y="249936"/>
                </a:lnTo>
                <a:lnTo>
                  <a:pt x="489966" y="208026"/>
                </a:lnTo>
                <a:lnTo>
                  <a:pt x="488442" y="187452"/>
                </a:lnTo>
                <a:lnTo>
                  <a:pt x="487497" y="175487"/>
                </a:lnTo>
                <a:lnTo>
                  <a:pt x="486267" y="163170"/>
                </a:lnTo>
                <a:lnTo>
                  <a:pt x="484733" y="150561"/>
                </a:lnTo>
                <a:lnTo>
                  <a:pt x="482878" y="137722"/>
                </a:lnTo>
                <a:lnTo>
                  <a:pt x="480684" y="124716"/>
                </a:lnTo>
                <a:lnTo>
                  <a:pt x="478132" y="111604"/>
                </a:lnTo>
                <a:lnTo>
                  <a:pt x="475205" y="98448"/>
                </a:lnTo>
                <a:lnTo>
                  <a:pt x="471885" y="85311"/>
                </a:lnTo>
                <a:lnTo>
                  <a:pt x="468154" y="72253"/>
                </a:lnTo>
                <a:lnTo>
                  <a:pt x="463993" y="59338"/>
                </a:lnTo>
                <a:lnTo>
                  <a:pt x="459386" y="46627"/>
                </a:lnTo>
                <a:lnTo>
                  <a:pt x="454313" y="34182"/>
                </a:lnTo>
                <a:lnTo>
                  <a:pt x="448757" y="22065"/>
                </a:lnTo>
                <a:lnTo>
                  <a:pt x="442700" y="10338"/>
                </a:lnTo>
                <a:lnTo>
                  <a:pt x="285749" y="0"/>
                </a:lnTo>
                <a:lnTo>
                  <a:pt x="297034" y="5847"/>
                </a:lnTo>
                <a:lnTo>
                  <a:pt x="306571" y="14178"/>
                </a:lnTo>
                <a:lnTo>
                  <a:pt x="314533" y="24528"/>
                </a:lnTo>
                <a:lnTo>
                  <a:pt x="321091" y="36433"/>
                </a:lnTo>
                <a:lnTo>
                  <a:pt x="326419" y="49428"/>
                </a:lnTo>
                <a:lnTo>
                  <a:pt x="330689" y="63048"/>
                </a:lnTo>
                <a:lnTo>
                  <a:pt x="334073" y="76828"/>
                </a:lnTo>
                <a:lnTo>
                  <a:pt x="336745" y="90303"/>
                </a:lnTo>
                <a:lnTo>
                  <a:pt x="338877" y="103009"/>
                </a:lnTo>
                <a:lnTo>
                  <a:pt x="340614" y="114300"/>
                </a:lnTo>
                <a:lnTo>
                  <a:pt x="343662" y="141732"/>
                </a:lnTo>
                <a:lnTo>
                  <a:pt x="345948" y="171450"/>
                </a:lnTo>
                <a:lnTo>
                  <a:pt x="347472" y="204978"/>
                </a:lnTo>
                <a:lnTo>
                  <a:pt x="347558" y="215605"/>
                </a:lnTo>
                <a:lnTo>
                  <a:pt x="347691" y="229486"/>
                </a:lnTo>
                <a:lnTo>
                  <a:pt x="347753" y="246105"/>
                </a:lnTo>
                <a:lnTo>
                  <a:pt x="347621" y="264944"/>
                </a:lnTo>
                <a:lnTo>
                  <a:pt x="347179" y="285486"/>
                </a:lnTo>
                <a:lnTo>
                  <a:pt x="346304" y="307215"/>
                </a:lnTo>
                <a:lnTo>
                  <a:pt x="344879" y="329614"/>
                </a:lnTo>
                <a:lnTo>
                  <a:pt x="342782" y="352165"/>
                </a:lnTo>
                <a:lnTo>
                  <a:pt x="339896" y="374353"/>
                </a:lnTo>
                <a:lnTo>
                  <a:pt x="336099" y="395658"/>
                </a:lnTo>
                <a:lnTo>
                  <a:pt x="331272" y="415566"/>
                </a:lnTo>
                <a:lnTo>
                  <a:pt x="325295" y="433559"/>
                </a:lnTo>
                <a:lnTo>
                  <a:pt x="318050" y="449120"/>
                </a:lnTo>
                <a:lnTo>
                  <a:pt x="309416" y="461732"/>
                </a:lnTo>
                <a:lnTo>
                  <a:pt x="299273" y="470879"/>
                </a:lnTo>
                <a:lnTo>
                  <a:pt x="287501" y="476042"/>
                </a:lnTo>
                <a:lnTo>
                  <a:pt x="273982" y="476706"/>
                </a:lnTo>
                <a:lnTo>
                  <a:pt x="258596" y="472354"/>
                </a:lnTo>
                <a:lnTo>
                  <a:pt x="241222" y="462468"/>
                </a:lnTo>
                <a:lnTo>
                  <a:pt x="221742" y="446532"/>
                </a:lnTo>
                <a:lnTo>
                  <a:pt x="211074" y="433578"/>
                </a:lnTo>
                <a:lnTo>
                  <a:pt x="190500" y="463296"/>
                </a:lnTo>
                <a:lnTo>
                  <a:pt x="203454" y="481584"/>
                </a:lnTo>
                <a:lnTo>
                  <a:pt x="216408" y="496824"/>
                </a:lnTo>
                <a:lnTo>
                  <a:pt x="228600" y="509778"/>
                </a:lnTo>
                <a:lnTo>
                  <a:pt x="238575" y="517451"/>
                </a:lnTo>
                <a:lnTo>
                  <a:pt x="249138" y="524026"/>
                </a:lnTo>
                <a:lnTo>
                  <a:pt x="260200" y="529494"/>
                </a:lnTo>
                <a:lnTo>
                  <a:pt x="271671" y="533845"/>
                </a:lnTo>
                <a:lnTo>
                  <a:pt x="283464" y="537069"/>
                </a:lnTo>
                <a:lnTo>
                  <a:pt x="295488" y="539155"/>
                </a:lnTo>
                <a:lnTo>
                  <a:pt x="307656" y="540094"/>
                </a:lnTo>
                <a:close/>
              </a:path>
              <a:path w="489966" h="618459">
                <a:moveTo>
                  <a:pt x="190499" y="-60959"/>
                </a:moveTo>
                <a:lnTo>
                  <a:pt x="0" y="-60959"/>
                </a:lnTo>
                <a:lnTo>
                  <a:pt x="0" y="-38099"/>
                </a:lnTo>
                <a:lnTo>
                  <a:pt x="15239" y="-35813"/>
                </a:lnTo>
                <a:lnTo>
                  <a:pt x="21335" y="-33527"/>
                </a:lnTo>
                <a:lnTo>
                  <a:pt x="33260" y="-28699"/>
                </a:lnTo>
                <a:lnTo>
                  <a:pt x="41806" y="-20255"/>
                </a:lnTo>
                <a:lnTo>
                  <a:pt x="47552" y="-9073"/>
                </a:lnTo>
                <a:lnTo>
                  <a:pt x="51078" y="3966"/>
                </a:lnTo>
                <a:lnTo>
                  <a:pt x="52962" y="17983"/>
                </a:lnTo>
                <a:lnTo>
                  <a:pt x="53783" y="32099"/>
                </a:lnTo>
                <a:lnTo>
                  <a:pt x="54120" y="45433"/>
                </a:lnTo>
                <a:lnTo>
                  <a:pt x="54551" y="57108"/>
                </a:lnTo>
                <a:lnTo>
                  <a:pt x="54863" y="60960"/>
                </a:lnTo>
                <a:lnTo>
                  <a:pt x="54864" y="676656"/>
                </a:lnTo>
                <a:lnTo>
                  <a:pt x="54102" y="704088"/>
                </a:lnTo>
                <a:lnTo>
                  <a:pt x="50933" y="733118"/>
                </a:lnTo>
                <a:lnTo>
                  <a:pt x="41470" y="755960"/>
                </a:lnTo>
                <a:lnTo>
                  <a:pt x="17356" y="770401"/>
                </a:lnTo>
                <a:lnTo>
                  <a:pt x="0" y="773430"/>
                </a:lnTo>
                <a:lnTo>
                  <a:pt x="0" y="796290"/>
                </a:lnTo>
                <a:lnTo>
                  <a:pt x="258318" y="796290"/>
                </a:lnTo>
                <a:lnTo>
                  <a:pt x="258318" y="773430"/>
                </a:lnTo>
                <a:lnTo>
                  <a:pt x="243078" y="772668"/>
                </a:lnTo>
                <a:lnTo>
                  <a:pt x="225226" y="770523"/>
                </a:lnTo>
                <a:lnTo>
                  <a:pt x="212171" y="765040"/>
                </a:lnTo>
                <a:lnTo>
                  <a:pt x="203102" y="756604"/>
                </a:lnTo>
                <a:lnTo>
                  <a:pt x="197209" y="745596"/>
                </a:lnTo>
                <a:lnTo>
                  <a:pt x="193684" y="732400"/>
                </a:lnTo>
                <a:lnTo>
                  <a:pt x="191716" y="717400"/>
                </a:lnTo>
                <a:lnTo>
                  <a:pt x="190500" y="701040"/>
                </a:lnTo>
                <a:lnTo>
                  <a:pt x="190500" y="463296"/>
                </a:lnTo>
                <a:lnTo>
                  <a:pt x="211074" y="433578"/>
                </a:lnTo>
                <a:lnTo>
                  <a:pt x="200406" y="418338"/>
                </a:lnTo>
                <a:lnTo>
                  <a:pt x="190500" y="400050"/>
                </a:lnTo>
                <a:lnTo>
                  <a:pt x="190499" y="89154"/>
                </a:lnTo>
                <a:lnTo>
                  <a:pt x="198119" y="67818"/>
                </a:lnTo>
                <a:lnTo>
                  <a:pt x="206501" y="48768"/>
                </a:lnTo>
                <a:lnTo>
                  <a:pt x="216408" y="33528"/>
                </a:lnTo>
                <a:lnTo>
                  <a:pt x="233002" y="13219"/>
                </a:lnTo>
                <a:lnTo>
                  <a:pt x="255397" y="-122"/>
                </a:lnTo>
                <a:lnTo>
                  <a:pt x="268260" y="-2293"/>
                </a:lnTo>
                <a:lnTo>
                  <a:pt x="270509" y="-2285"/>
                </a:lnTo>
                <a:lnTo>
                  <a:pt x="278130" y="-1523"/>
                </a:lnTo>
                <a:lnTo>
                  <a:pt x="285749" y="0"/>
                </a:lnTo>
                <a:lnTo>
                  <a:pt x="442700" y="10338"/>
                </a:lnTo>
                <a:lnTo>
                  <a:pt x="436124" y="-936"/>
                </a:lnTo>
                <a:lnTo>
                  <a:pt x="429011" y="-11698"/>
                </a:lnTo>
                <a:lnTo>
                  <a:pt x="421344" y="-21884"/>
                </a:lnTo>
                <a:lnTo>
                  <a:pt x="413103" y="-31432"/>
                </a:lnTo>
                <a:lnTo>
                  <a:pt x="404272" y="-40280"/>
                </a:lnTo>
                <a:lnTo>
                  <a:pt x="396239" y="-47243"/>
                </a:lnTo>
                <a:lnTo>
                  <a:pt x="385572" y="-55625"/>
                </a:lnTo>
                <a:lnTo>
                  <a:pt x="374903" y="-62483"/>
                </a:lnTo>
                <a:lnTo>
                  <a:pt x="363552" y="-68324"/>
                </a:lnTo>
                <a:lnTo>
                  <a:pt x="351957" y="-72799"/>
                </a:lnTo>
                <a:lnTo>
                  <a:pt x="340193" y="-75943"/>
                </a:lnTo>
                <a:lnTo>
                  <a:pt x="328338" y="-77787"/>
                </a:lnTo>
                <a:lnTo>
                  <a:pt x="316467" y="-78364"/>
                </a:lnTo>
                <a:lnTo>
                  <a:pt x="304656" y="-77705"/>
                </a:lnTo>
                <a:lnTo>
                  <a:pt x="292981" y="-75843"/>
                </a:lnTo>
                <a:lnTo>
                  <a:pt x="281519" y="-72810"/>
                </a:lnTo>
                <a:lnTo>
                  <a:pt x="270345" y="-68639"/>
                </a:lnTo>
                <a:lnTo>
                  <a:pt x="259535" y="-63361"/>
                </a:lnTo>
                <a:lnTo>
                  <a:pt x="249166" y="-57009"/>
                </a:lnTo>
                <a:lnTo>
                  <a:pt x="239314" y="-49614"/>
                </a:lnTo>
                <a:lnTo>
                  <a:pt x="230054" y="-41210"/>
                </a:lnTo>
                <a:lnTo>
                  <a:pt x="214121" y="-22859"/>
                </a:lnTo>
                <a:lnTo>
                  <a:pt x="201929" y="-5333"/>
                </a:lnTo>
                <a:lnTo>
                  <a:pt x="190499" y="16002"/>
                </a:lnTo>
                <a:lnTo>
                  <a:pt x="190499" y="-60959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2161032" y="4464557"/>
            <a:ext cx="12954" cy="18288"/>
          </a:xfrm>
          <a:custGeom>
            <a:avLst/>
            <a:gdLst/>
            <a:ahLst/>
            <a:cxnLst/>
            <a:rect l="l" t="t" r="r" b="b"/>
            <a:pathLst>
              <a:path w="12954" h="18287">
                <a:moveTo>
                  <a:pt x="0" y="0"/>
                </a:moveTo>
                <a:lnTo>
                  <a:pt x="12954" y="1828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2173985" y="4482845"/>
            <a:ext cx="12954" cy="15240"/>
          </a:xfrm>
          <a:custGeom>
            <a:avLst/>
            <a:gdLst/>
            <a:ahLst/>
            <a:cxnLst/>
            <a:rect l="l" t="t" r="r" b="b"/>
            <a:pathLst>
              <a:path w="12954" h="15239">
                <a:moveTo>
                  <a:pt x="0" y="0"/>
                </a:moveTo>
                <a:lnTo>
                  <a:pt x="12954" y="1524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2186939" y="4498085"/>
            <a:ext cx="12192" cy="12954"/>
          </a:xfrm>
          <a:custGeom>
            <a:avLst/>
            <a:gdLst/>
            <a:ahLst/>
            <a:cxnLst/>
            <a:rect l="l" t="t" r="r" b="b"/>
            <a:pathLst>
              <a:path w="12192" h="12953">
                <a:moveTo>
                  <a:pt x="0" y="0"/>
                </a:moveTo>
                <a:lnTo>
                  <a:pt x="12192" y="12954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2199132" y="4511039"/>
            <a:ext cx="12192" cy="9143"/>
          </a:xfrm>
          <a:custGeom>
            <a:avLst/>
            <a:gdLst/>
            <a:ahLst/>
            <a:cxnLst/>
            <a:rect l="l" t="t" r="r" b="b"/>
            <a:pathLst>
              <a:path w="12192" h="9144">
                <a:moveTo>
                  <a:pt x="0" y="0"/>
                </a:moveTo>
                <a:lnTo>
                  <a:pt x="12192" y="9143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211323" y="4520183"/>
            <a:ext cx="8382" cy="5333"/>
          </a:xfrm>
          <a:custGeom>
            <a:avLst/>
            <a:gdLst/>
            <a:ahLst/>
            <a:cxnLst/>
            <a:rect l="l" t="t" r="r" b="b"/>
            <a:pathLst>
              <a:path w="8381" h="5334">
                <a:moveTo>
                  <a:pt x="0" y="0"/>
                </a:moveTo>
                <a:lnTo>
                  <a:pt x="8382" y="5333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2219705" y="4525517"/>
            <a:ext cx="8382" cy="3809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0" y="0"/>
                </a:moveTo>
                <a:lnTo>
                  <a:pt x="8382" y="3809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2228088" y="4529327"/>
            <a:ext cx="8382" cy="3809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0" y="0"/>
                </a:moveTo>
                <a:lnTo>
                  <a:pt x="8382" y="3809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2236470" y="4533138"/>
            <a:ext cx="9144" cy="3047"/>
          </a:xfrm>
          <a:custGeom>
            <a:avLst/>
            <a:gdLst/>
            <a:ahLst/>
            <a:cxnLst/>
            <a:rect l="l" t="t" r="r" b="b"/>
            <a:pathLst>
              <a:path w="9143" h="3048">
                <a:moveTo>
                  <a:pt x="0" y="0"/>
                </a:moveTo>
                <a:lnTo>
                  <a:pt x="9144" y="3047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2245614" y="4536185"/>
            <a:ext cx="8382" cy="2285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0" y="0"/>
                </a:moveTo>
                <a:lnTo>
                  <a:pt x="8382" y="2285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2253995" y="4538472"/>
            <a:ext cx="9144" cy="1523"/>
          </a:xfrm>
          <a:custGeom>
            <a:avLst/>
            <a:gdLst/>
            <a:ahLst/>
            <a:cxnLst/>
            <a:rect l="l" t="t" r="r" b="b"/>
            <a:pathLst>
              <a:path w="9143" h="1524">
                <a:moveTo>
                  <a:pt x="0" y="0"/>
                </a:moveTo>
                <a:lnTo>
                  <a:pt x="9144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2263139" y="4539995"/>
            <a:ext cx="9144" cy="761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2272283" y="4540757"/>
            <a:ext cx="9144" cy="761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2281427" y="4540758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4" h="762">
                <a:moveTo>
                  <a:pt x="0" y="762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2294382" y="4539233"/>
            <a:ext cx="12192" cy="1524"/>
          </a:xfrm>
          <a:custGeom>
            <a:avLst/>
            <a:gdLst/>
            <a:ahLst/>
            <a:cxnLst/>
            <a:rect l="l" t="t" r="r" b="b"/>
            <a:pathLst>
              <a:path w="12192" h="1524">
                <a:moveTo>
                  <a:pt x="0" y="1524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306573" y="4536185"/>
            <a:ext cx="12192" cy="3048"/>
          </a:xfrm>
          <a:custGeom>
            <a:avLst/>
            <a:gdLst/>
            <a:ahLst/>
            <a:cxnLst/>
            <a:rect l="l" t="t" r="r" b="b"/>
            <a:pathLst>
              <a:path w="12192" h="3048">
                <a:moveTo>
                  <a:pt x="0" y="3048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2318766" y="4531613"/>
            <a:ext cx="11430" cy="4572"/>
          </a:xfrm>
          <a:custGeom>
            <a:avLst/>
            <a:gdLst/>
            <a:ahLst/>
            <a:cxnLst/>
            <a:rect l="l" t="t" r="r" b="b"/>
            <a:pathLst>
              <a:path w="11430" h="4572">
                <a:moveTo>
                  <a:pt x="0" y="4572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2330195" y="4526280"/>
            <a:ext cx="12192" cy="5334"/>
          </a:xfrm>
          <a:custGeom>
            <a:avLst/>
            <a:gdLst/>
            <a:ahLst/>
            <a:cxnLst/>
            <a:rect l="l" t="t" r="r" b="b"/>
            <a:pathLst>
              <a:path w="12192" h="5334">
                <a:moveTo>
                  <a:pt x="0" y="5334"/>
                </a:moveTo>
                <a:lnTo>
                  <a:pt x="12192" y="0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2342388" y="4519421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8" h="6858">
                <a:moveTo>
                  <a:pt x="0" y="6857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2353055" y="4511802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30" h="7620">
                <a:moveTo>
                  <a:pt x="0" y="7619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2364485" y="4502657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8" h="9144">
                <a:moveTo>
                  <a:pt x="0" y="9143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2375154" y="4492751"/>
            <a:ext cx="9906" cy="9906"/>
          </a:xfrm>
          <a:custGeom>
            <a:avLst/>
            <a:gdLst/>
            <a:ahLst/>
            <a:cxnLst/>
            <a:rect l="l" t="t" r="r" b="b"/>
            <a:pathLst>
              <a:path w="9906" h="9905">
                <a:moveTo>
                  <a:pt x="0" y="9905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2385060" y="4481321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3" h="11429">
                <a:moveTo>
                  <a:pt x="0" y="1143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2394204" y="4469130"/>
            <a:ext cx="9143" cy="12192"/>
          </a:xfrm>
          <a:custGeom>
            <a:avLst/>
            <a:gdLst/>
            <a:ahLst/>
            <a:cxnLst/>
            <a:rect l="l" t="t" r="r" b="b"/>
            <a:pathLst>
              <a:path w="9143" h="12191">
                <a:moveTo>
                  <a:pt x="0" y="12191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2403348" y="4455413"/>
            <a:ext cx="8381" cy="13716"/>
          </a:xfrm>
          <a:custGeom>
            <a:avLst/>
            <a:gdLst/>
            <a:ahLst/>
            <a:cxnLst/>
            <a:rect l="l" t="t" r="r" b="b"/>
            <a:pathLst>
              <a:path w="8381" h="13715">
                <a:moveTo>
                  <a:pt x="0" y="13716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2411729" y="4440936"/>
            <a:ext cx="7619" cy="14478"/>
          </a:xfrm>
          <a:custGeom>
            <a:avLst/>
            <a:gdLst/>
            <a:ahLst/>
            <a:cxnLst/>
            <a:rect l="l" t="t" r="r" b="b"/>
            <a:pathLst>
              <a:path w="7619" h="14477">
                <a:moveTo>
                  <a:pt x="0" y="14477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2419350" y="4408931"/>
            <a:ext cx="13715" cy="32004"/>
          </a:xfrm>
          <a:custGeom>
            <a:avLst/>
            <a:gdLst/>
            <a:ahLst/>
            <a:cxnLst/>
            <a:rect l="l" t="t" r="r" b="b"/>
            <a:pathLst>
              <a:path w="13716" h="32003">
                <a:moveTo>
                  <a:pt x="0" y="32004"/>
                </a:moveTo>
                <a:lnTo>
                  <a:pt x="6857" y="16764"/>
                </a:lnTo>
                <a:lnTo>
                  <a:pt x="13715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2433066" y="4390644"/>
            <a:ext cx="5333" cy="18288"/>
          </a:xfrm>
          <a:custGeom>
            <a:avLst/>
            <a:gdLst/>
            <a:ahLst/>
            <a:cxnLst/>
            <a:rect l="l" t="t" r="r" b="b"/>
            <a:pathLst>
              <a:path w="5333" h="18287">
                <a:moveTo>
                  <a:pt x="0" y="18287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2438400" y="4372356"/>
            <a:ext cx="5333" cy="18288"/>
          </a:xfrm>
          <a:custGeom>
            <a:avLst/>
            <a:gdLst/>
            <a:ahLst/>
            <a:cxnLst/>
            <a:rect l="l" t="t" r="r" b="b"/>
            <a:pathLst>
              <a:path w="5333" h="18287">
                <a:moveTo>
                  <a:pt x="0" y="18287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2443733" y="4353305"/>
            <a:ext cx="4571" cy="19050"/>
          </a:xfrm>
          <a:custGeom>
            <a:avLst/>
            <a:gdLst/>
            <a:ahLst/>
            <a:cxnLst/>
            <a:rect l="l" t="t" r="r" b="b"/>
            <a:pathLst>
              <a:path w="4572" h="19050">
                <a:moveTo>
                  <a:pt x="0" y="19050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2448305" y="4314443"/>
            <a:ext cx="6857" cy="38862"/>
          </a:xfrm>
          <a:custGeom>
            <a:avLst/>
            <a:gdLst/>
            <a:ahLst/>
            <a:cxnLst/>
            <a:rect l="l" t="t" r="r" b="b"/>
            <a:pathLst>
              <a:path w="6857" h="38862">
                <a:moveTo>
                  <a:pt x="0" y="38862"/>
                </a:moveTo>
                <a:lnTo>
                  <a:pt x="3809" y="19812"/>
                </a:lnTo>
                <a:lnTo>
                  <a:pt x="6857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2455164" y="4149852"/>
            <a:ext cx="5334" cy="164592"/>
          </a:xfrm>
          <a:custGeom>
            <a:avLst/>
            <a:gdLst/>
            <a:ahLst/>
            <a:cxnLst/>
            <a:rect l="l" t="t" r="r" b="b"/>
            <a:pathLst>
              <a:path w="5333" h="164591">
                <a:moveTo>
                  <a:pt x="0" y="164591"/>
                </a:moveTo>
                <a:lnTo>
                  <a:pt x="2285" y="144017"/>
                </a:lnTo>
                <a:lnTo>
                  <a:pt x="3809" y="122681"/>
                </a:lnTo>
                <a:lnTo>
                  <a:pt x="5333" y="101345"/>
                </a:lnTo>
                <a:lnTo>
                  <a:pt x="5333" y="79247"/>
                </a:lnTo>
                <a:lnTo>
                  <a:pt x="5333" y="59435"/>
                </a:lnTo>
                <a:lnTo>
                  <a:pt x="3809" y="38861"/>
                </a:lnTo>
                <a:lnTo>
                  <a:pt x="2285" y="19049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2452116" y="4130801"/>
            <a:ext cx="3048" cy="19050"/>
          </a:xfrm>
          <a:custGeom>
            <a:avLst/>
            <a:gdLst/>
            <a:ahLst/>
            <a:cxnLst/>
            <a:rect l="l" t="t" r="r" b="b"/>
            <a:pathLst>
              <a:path w="3048" h="19050">
                <a:moveTo>
                  <a:pt x="3048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2443734" y="4093463"/>
            <a:ext cx="8382" cy="37338"/>
          </a:xfrm>
          <a:custGeom>
            <a:avLst/>
            <a:gdLst/>
            <a:ahLst/>
            <a:cxnLst/>
            <a:rect l="l" t="t" r="r" b="b"/>
            <a:pathLst>
              <a:path w="8381" h="37337">
                <a:moveTo>
                  <a:pt x="8381" y="37337"/>
                </a:moveTo>
                <a:lnTo>
                  <a:pt x="4571" y="18287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2439161" y="4075176"/>
            <a:ext cx="4572" cy="18288"/>
          </a:xfrm>
          <a:custGeom>
            <a:avLst/>
            <a:gdLst/>
            <a:ahLst/>
            <a:cxnLst/>
            <a:rect l="l" t="t" r="r" b="b"/>
            <a:pathLst>
              <a:path w="4572" h="18287">
                <a:moveTo>
                  <a:pt x="4572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2433827" y="4057650"/>
            <a:ext cx="5334" cy="17526"/>
          </a:xfrm>
          <a:custGeom>
            <a:avLst/>
            <a:gdLst/>
            <a:ahLst/>
            <a:cxnLst/>
            <a:rect l="l" t="t" r="r" b="b"/>
            <a:pathLst>
              <a:path w="5333" h="17525">
                <a:moveTo>
                  <a:pt x="5333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2427731" y="4041648"/>
            <a:ext cx="6096" cy="16002"/>
          </a:xfrm>
          <a:custGeom>
            <a:avLst/>
            <a:gdLst/>
            <a:ahLst/>
            <a:cxnLst/>
            <a:rect l="l" t="t" r="r" b="b"/>
            <a:pathLst>
              <a:path w="6095" h="16001">
                <a:moveTo>
                  <a:pt x="6095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2420874" y="4026408"/>
            <a:ext cx="6858" cy="15240"/>
          </a:xfrm>
          <a:custGeom>
            <a:avLst/>
            <a:gdLst/>
            <a:ahLst/>
            <a:cxnLst/>
            <a:rect l="l" t="t" r="r" b="b"/>
            <a:pathLst>
              <a:path w="6857" h="15239">
                <a:moveTo>
                  <a:pt x="6857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2413253" y="4011929"/>
            <a:ext cx="7620" cy="14478"/>
          </a:xfrm>
          <a:custGeom>
            <a:avLst/>
            <a:gdLst/>
            <a:ahLst/>
            <a:cxnLst/>
            <a:rect l="l" t="t" r="r" b="b"/>
            <a:pathLst>
              <a:path w="7619" h="14477">
                <a:moveTo>
                  <a:pt x="7619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2404872" y="3998213"/>
            <a:ext cx="8382" cy="13716"/>
          </a:xfrm>
          <a:custGeom>
            <a:avLst/>
            <a:gdLst/>
            <a:ahLst/>
            <a:cxnLst/>
            <a:rect l="l" t="t" r="r" b="b"/>
            <a:pathLst>
              <a:path w="8381" h="13715">
                <a:moveTo>
                  <a:pt x="8381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2396490" y="3985260"/>
            <a:ext cx="8382" cy="12954"/>
          </a:xfrm>
          <a:custGeom>
            <a:avLst/>
            <a:gdLst/>
            <a:ahLst/>
            <a:cxnLst/>
            <a:rect l="l" t="t" r="r" b="b"/>
            <a:pathLst>
              <a:path w="8381" h="12953">
                <a:moveTo>
                  <a:pt x="8381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2387345" y="3973830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3" h="11429">
                <a:moveTo>
                  <a:pt x="9143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377439" y="3963161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6" h="10667">
                <a:moveTo>
                  <a:pt x="9906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2366771" y="3954017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8" h="9144">
                <a:moveTo>
                  <a:pt x="10668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2356104" y="3945635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8" h="8382">
                <a:moveTo>
                  <a:pt x="10668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2345436" y="3938777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8" h="6858">
                <a:moveTo>
                  <a:pt x="10668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2334005" y="3932681"/>
            <a:ext cx="11430" cy="6095"/>
          </a:xfrm>
          <a:custGeom>
            <a:avLst/>
            <a:gdLst/>
            <a:ahLst/>
            <a:cxnLst/>
            <a:rect l="l" t="t" r="r" b="b"/>
            <a:pathLst>
              <a:path w="11430" h="6096">
                <a:moveTo>
                  <a:pt x="11430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2322575" y="3928872"/>
            <a:ext cx="11430" cy="3809"/>
          </a:xfrm>
          <a:custGeom>
            <a:avLst/>
            <a:gdLst/>
            <a:ahLst/>
            <a:cxnLst/>
            <a:rect l="l" t="t" r="r" b="b"/>
            <a:pathLst>
              <a:path w="11430" h="3810">
                <a:moveTo>
                  <a:pt x="1143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2310384" y="3925062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2" h="3810">
                <a:moveTo>
                  <a:pt x="1219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2298191" y="3923537"/>
            <a:ext cx="12192" cy="1523"/>
          </a:xfrm>
          <a:custGeom>
            <a:avLst/>
            <a:gdLst/>
            <a:ahLst/>
            <a:cxnLst/>
            <a:rect l="l" t="t" r="r" b="b"/>
            <a:pathLst>
              <a:path w="12192" h="1524">
                <a:moveTo>
                  <a:pt x="1219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2286000" y="3922776"/>
            <a:ext cx="12192" cy="761"/>
          </a:xfrm>
          <a:custGeom>
            <a:avLst/>
            <a:gdLst/>
            <a:ahLst/>
            <a:cxnLst/>
            <a:rect l="l" t="t" r="r" b="b"/>
            <a:pathLst>
              <a:path w="12192" h="762">
                <a:moveTo>
                  <a:pt x="12192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2276094" y="3922776"/>
            <a:ext cx="9906" cy="762"/>
          </a:xfrm>
          <a:custGeom>
            <a:avLst/>
            <a:gdLst/>
            <a:ahLst/>
            <a:cxnLst/>
            <a:rect l="l" t="t" r="r" b="b"/>
            <a:pathLst>
              <a:path w="9906" h="762">
                <a:moveTo>
                  <a:pt x="9906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2265426" y="3923538"/>
            <a:ext cx="10668" cy="1524"/>
          </a:xfrm>
          <a:custGeom>
            <a:avLst/>
            <a:gdLst/>
            <a:ahLst/>
            <a:cxnLst/>
            <a:rect l="l" t="t" r="r" b="b"/>
            <a:pathLst>
              <a:path w="10668" h="1524">
                <a:moveTo>
                  <a:pt x="1066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2255520" y="3925061"/>
            <a:ext cx="9906" cy="2286"/>
          </a:xfrm>
          <a:custGeom>
            <a:avLst/>
            <a:gdLst/>
            <a:ahLst/>
            <a:cxnLst/>
            <a:rect l="l" t="t" r="r" b="b"/>
            <a:pathLst>
              <a:path w="9906" h="2286">
                <a:moveTo>
                  <a:pt x="990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2246376" y="3927348"/>
            <a:ext cx="9144" cy="3048"/>
          </a:xfrm>
          <a:custGeom>
            <a:avLst/>
            <a:gdLst/>
            <a:ahLst/>
            <a:cxnLst/>
            <a:rect l="l" t="t" r="r" b="b"/>
            <a:pathLst>
              <a:path w="9143" h="3048">
                <a:moveTo>
                  <a:pt x="914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2236470" y="3930395"/>
            <a:ext cx="9906" cy="3810"/>
          </a:xfrm>
          <a:custGeom>
            <a:avLst/>
            <a:gdLst/>
            <a:ahLst/>
            <a:cxnLst/>
            <a:rect l="l" t="t" r="r" b="b"/>
            <a:pathLst>
              <a:path w="9906" h="3810">
                <a:moveTo>
                  <a:pt x="9906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2227326" y="3934205"/>
            <a:ext cx="9144" cy="5334"/>
          </a:xfrm>
          <a:custGeom>
            <a:avLst/>
            <a:gdLst/>
            <a:ahLst/>
            <a:cxnLst/>
            <a:rect l="l" t="t" r="r" b="b"/>
            <a:pathLst>
              <a:path w="9143" h="5334">
                <a:moveTo>
                  <a:pt x="914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2218182" y="3939539"/>
            <a:ext cx="9144" cy="6096"/>
          </a:xfrm>
          <a:custGeom>
            <a:avLst/>
            <a:gdLst/>
            <a:ahLst/>
            <a:cxnLst/>
            <a:rect l="l" t="t" r="r" b="b"/>
            <a:pathLst>
              <a:path w="9143" h="6096">
                <a:moveTo>
                  <a:pt x="9143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2209038" y="3945635"/>
            <a:ext cx="9144" cy="6858"/>
          </a:xfrm>
          <a:custGeom>
            <a:avLst/>
            <a:gdLst/>
            <a:ahLst/>
            <a:cxnLst/>
            <a:rect l="l" t="t" r="r" b="b"/>
            <a:pathLst>
              <a:path w="9143" h="6858">
                <a:moveTo>
                  <a:pt x="9143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2202942" y="3952494"/>
            <a:ext cx="6096" cy="5334"/>
          </a:xfrm>
          <a:custGeom>
            <a:avLst/>
            <a:gdLst/>
            <a:ahLst/>
            <a:cxnLst/>
            <a:rect l="l" t="t" r="r" b="b"/>
            <a:pathLst>
              <a:path w="6095" h="5334">
                <a:moveTo>
                  <a:pt x="6095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2196846" y="3957827"/>
            <a:ext cx="6095" cy="6096"/>
          </a:xfrm>
          <a:custGeom>
            <a:avLst/>
            <a:gdLst/>
            <a:ahLst/>
            <a:cxnLst/>
            <a:rect l="l" t="t" r="r" b="b"/>
            <a:pathLst>
              <a:path w="6095" h="6096">
                <a:moveTo>
                  <a:pt x="6095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2184653" y="3963923"/>
            <a:ext cx="12191" cy="14478"/>
          </a:xfrm>
          <a:custGeom>
            <a:avLst/>
            <a:gdLst/>
            <a:ahLst/>
            <a:cxnLst/>
            <a:rect l="l" t="t" r="r" b="b"/>
            <a:pathLst>
              <a:path w="12192" h="14477">
                <a:moveTo>
                  <a:pt x="12192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2172462" y="3978401"/>
            <a:ext cx="12191" cy="17526"/>
          </a:xfrm>
          <a:custGeom>
            <a:avLst/>
            <a:gdLst/>
            <a:ahLst/>
            <a:cxnLst/>
            <a:rect l="l" t="t" r="r" b="b"/>
            <a:pathLst>
              <a:path w="12192" h="17525">
                <a:moveTo>
                  <a:pt x="12192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2161031" y="3995927"/>
            <a:ext cx="11429" cy="21336"/>
          </a:xfrm>
          <a:custGeom>
            <a:avLst/>
            <a:gdLst/>
            <a:ahLst/>
            <a:cxnLst/>
            <a:rect l="l" t="t" r="r" b="b"/>
            <a:pathLst>
              <a:path w="11430" h="21336">
                <a:moveTo>
                  <a:pt x="11430" y="0"/>
                </a:moveTo>
                <a:lnTo>
                  <a:pt x="0" y="21336"/>
                </a:lnTo>
              </a:path>
            </a:pathLst>
          </a:custGeom>
          <a:ln w="12953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2161032" y="3940302"/>
            <a:ext cx="0" cy="76962"/>
          </a:xfrm>
          <a:custGeom>
            <a:avLst/>
            <a:gdLst/>
            <a:ahLst/>
            <a:cxnLst/>
            <a:rect l="l" t="t" r="r" b="b"/>
            <a:pathLst>
              <a:path h="76962">
                <a:moveTo>
                  <a:pt x="0" y="7696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1970532" y="394030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1970532" y="3940301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1970532" y="3963161"/>
            <a:ext cx="15240" cy="2285"/>
          </a:xfrm>
          <a:custGeom>
            <a:avLst/>
            <a:gdLst/>
            <a:ahLst/>
            <a:cxnLst/>
            <a:rect l="l" t="t" r="r" b="b"/>
            <a:pathLst>
              <a:path w="15239" h="2286">
                <a:moveTo>
                  <a:pt x="0" y="0"/>
                </a:moveTo>
                <a:lnTo>
                  <a:pt x="15240" y="2285"/>
                </a:lnTo>
              </a:path>
            </a:pathLst>
          </a:custGeom>
          <a:ln w="12953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1985772" y="3965448"/>
            <a:ext cx="6096" cy="2285"/>
          </a:xfrm>
          <a:custGeom>
            <a:avLst/>
            <a:gdLst/>
            <a:ahLst/>
            <a:cxnLst/>
            <a:rect l="l" t="t" r="r" b="b"/>
            <a:pathLst>
              <a:path w="6095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1991867" y="3967733"/>
            <a:ext cx="6096" cy="1523"/>
          </a:xfrm>
          <a:custGeom>
            <a:avLst/>
            <a:gdLst/>
            <a:ahLst/>
            <a:cxnLst/>
            <a:rect l="l" t="t" r="r" b="b"/>
            <a:pathLst>
              <a:path w="6095" h="1524">
                <a:moveTo>
                  <a:pt x="0" y="0"/>
                </a:moveTo>
                <a:lnTo>
                  <a:pt x="6096" y="1523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1997964" y="3969257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0"/>
                </a:moveTo>
                <a:lnTo>
                  <a:pt x="4572" y="3047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2002535" y="3972305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0"/>
                </a:moveTo>
                <a:lnTo>
                  <a:pt x="4572" y="3047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2007107" y="3975354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2010917" y="3978401"/>
            <a:ext cx="3048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0" y="0"/>
                </a:moveTo>
                <a:lnTo>
                  <a:pt x="3048" y="4572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2013966" y="3982973"/>
            <a:ext cx="2286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0" y="0"/>
                </a:moveTo>
                <a:lnTo>
                  <a:pt x="2286" y="457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2016251" y="3987545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0"/>
                </a:moveTo>
                <a:lnTo>
                  <a:pt x="2286" y="6858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2018538" y="3994404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0"/>
                </a:moveTo>
                <a:lnTo>
                  <a:pt x="2286" y="762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2020823" y="4002023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0"/>
                </a:moveTo>
                <a:lnTo>
                  <a:pt x="1524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2022348" y="4011167"/>
            <a:ext cx="3048" cy="715518"/>
          </a:xfrm>
          <a:custGeom>
            <a:avLst/>
            <a:gdLst/>
            <a:ahLst/>
            <a:cxnLst/>
            <a:rect l="l" t="t" r="r" b="b"/>
            <a:pathLst>
              <a:path w="3048" h="715517">
                <a:moveTo>
                  <a:pt x="0" y="0"/>
                </a:moveTo>
                <a:lnTo>
                  <a:pt x="2286" y="22860"/>
                </a:lnTo>
                <a:lnTo>
                  <a:pt x="3048" y="51053"/>
                </a:lnTo>
                <a:lnTo>
                  <a:pt x="3048" y="666750"/>
                </a:lnTo>
                <a:lnTo>
                  <a:pt x="2286" y="694182"/>
                </a:lnTo>
                <a:lnTo>
                  <a:pt x="0" y="71551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2021586" y="4726685"/>
            <a:ext cx="761" cy="8382"/>
          </a:xfrm>
          <a:custGeom>
            <a:avLst/>
            <a:gdLst/>
            <a:ahLst/>
            <a:cxnLst/>
            <a:rect l="l" t="t" r="r" b="b"/>
            <a:pathLst>
              <a:path w="762" h="8382">
                <a:moveTo>
                  <a:pt x="762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2019299" y="4735067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2017776" y="4742688"/>
            <a:ext cx="1523" cy="5334"/>
          </a:xfrm>
          <a:custGeom>
            <a:avLst/>
            <a:gdLst/>
            <a:ahLst/>
            <a:cxnLst/>
            <a:rect l="l" t="t" r="r" b="b"/>
            <a:pathLst>
              <a:path w="1524" h="5334">
                <a:moveTo>
                  <a:pt x="152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2015490" y="4748022"/>
            <a:ext cx="2285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2286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2011679" y="4752594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2007107" y="4757166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2002535" y="4761738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1997201" y="4765548"/>
            <a:ext cx="5334" cy="3048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1991105" y="4768595"/>
            <a:ext cx="6096" cy="2286"/>
          </a:xfrm>
          <a:custGeom>
            <a:avLst/>
            <a:gdLst/>
            <a:ahLst/>
            <a:cxnLst/>
            <a:rect l="l" t="t" r="r" b="b"/>
            <a:pathLst>
              <a:path w="6095" h="2286">
                <a:moveTo>
                  <a:pt x="6095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1985009" y="4770882"/>
            <a:ext cx="6096" cy="1524"/>
          </a:xfrm>
          <a:custGeom>
            <a:avLst/>
            <a:gdLst/>
            <a:ahLst/>
            <a:cxnLst/>
            <a:rect l="l" t="t" r="r" b="b"/>
            <a:pathLst>
              <a:path w="6095" h="1524">
                <a:moveTo>
                  <a:pt x="6095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1978152" y="4772405"/>
            <a:ext cx="6858" cy="1524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6857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1970531" y="4773929"/>
            <a:ext cx="7620" cy="762"/>
          </a:xfrm>
          <a:custGeom>
            <a:avLst/>
            <a:gdLst/>
            <a:ahLst/>
            <a:cxnLst/>
            <a:rect l="l" t="t" r="r" b="b"/>
            <a:pathLst>
              <a:path w="7619" h="762">
                <a:moveTo>
                  <a:pt x="7619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1970532" y="4774692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1970532" y="4797551"/>
            <a:ext cx="258318" cy="0"/>
          </a:xfrm>
          <a:custGeom>
            <a:avLst/>
            <a:gdLst/>
            <a:ahLst/>
            <a:cxnLst/>
            <a:rect l="l" t="t" r="r" b="b"/>
            <a:pathLst>
              <a:path w="258318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2228850" y="4774691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2213610" y="4773930"/>
            <a:ext cx="15240" cy="761"/>
          </a:xfrm>
          <a:custGeom>
            <a:avLst/>
            <a:gdLst/>
            <a:ahLst/>
            <a:cxnLst/>
            <a:rect l="l" t="t" r="r" b="b"/>
            <a:pathLst>
              <a:path w="15239" h="762">
                <a:moveTo>
                  <a:pt x="15239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2200656" y="4772405"/>
            <a:ext cx="12954" cy="1523"/>
          </a:xfrm>
          <a:custGeom>
            <a:avLst/>
            <a:gdLst/>
            <a:ahLst/>
            <a:cxnLst/>
            <a:rect l="l" t="t" r="r" b="b"/>
            <a:pathLst>
              <a:path w="12954" h="1524">
                <a:moveTo>
                  <a:pt x="1295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2190749" y="4770119"/>
            <a:ext cx="9906" cy="2285"/>
          </a:xfrm>
          <a:custGeom>
            <a:avLst/>
            <a:gdLst/>
            <a:ahLst/>
            <a:cxnLst/>
            <a:rect l="l" t="t" r="r" b="b"/>
            <a:pathLst>
              <a:path w="9906" h="2286">
                <a:moveTo>
                  <a:pt x="990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2183130" y="4767072"/>
            <a:ext cx="7620" cy="3047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7619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2177795" y="4762500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5333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2173223" y="4757166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2169413" y="4750308"/>
            <a:ext cx="3810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3810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2166366" y="4743449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2164080" y="4733544"/>
            <a:ext cx="2286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2286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2162555" y="4719828"/>
            <a:ext cx="1524" cy="13716"/>
          </a:xfrm>
          <a:custGeom>
            <a:avLst/>
            <a:gdLst/>
            <a:ahLst/>
            <a:cxnLst/>
            <a:rect l="l" t="t" r="r" b="b"/>
            <a:pathLst>
              <a:path w="1524" h="13715">
                <a:moveTo>
                  <a:pt x="1524" y="1371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2161031" y="4464557"/>
            <a:ext cx="1524" cy="255270"/>
          </a:xfrm>
          <a:custGeom>
            <a:avLst/>
            <a:gdLst/>
            <a:ahLst/>
            <a:cxnLst/>
            <a:rect l="l" t="t" r="r" b="b"/>
            <a:pathLst>
              <a:path w="1524" h="255270">
                <a:moveTo>
                  <a:pt x="1524" y="255269"/>
                </a:moveTo>
                <a:lnTo>
                  <a:pt x="0" y="237743"/>
                </a:lnTo>
                <a:lnTo>
                  <a:pt x="0" y="217169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2161032" y="4090415"/>
            <a:ext cx="0" cy="310896"/>
          </a:xfrm>
          <a:custGeom>
            <a:avLst/>
            <a:gdLst/>
            <a:ahLst/>
            <a:cxnLst/>
            <a:rect l="l" t="t" r="r" b="b"/>
            <a:pathLst>
              <a:path h="310896">
                <a:moveTo>
                  <a:pt x="0" y="3108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2161032" y="4069080"/>
            <a:ext cx="7619" cy="21336"/>
          </a:xfrm>
          <a:custGeom>
            <a:avLst/>
            <a:gdLst/>
            <a:ahLst/>
            <a:cxnLst/>
            <a:rect l="l" t="t" r="r" b="b"/>
            <a:pathLst>
              <a:path w="7619" h="21336">
                <a:moveTo>
                  <a:pt x="0" y="21336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2168651" y="4050029"/>
            <a:ext cx="8381" cy="19050"/>
          </a:xfrm>
          <a:custGeom>
            <a:avLst/>
            <a:gdLst/>
            <a:ahLst/>
            <a:cxnLst/>
            <a:rect l="l" t="t" r="r" b="b"/>
            <a:pathLst>
              <a:path w="8381" h="19050">
                <a:moveTo>
                  <a:pt x="0" y="19050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2177033" y="4034789"/>
            <a:ext cx="9905" cy="15240"/>
          </a:xfrm>
          <a:custGeom>
            <a:avLst/>
            <a:gdLst/>
            <a:ahLst/>
            <a:cxnLst/>
            <a:rect l="l" t="t" r="r" b="b"/>
            <a:pathLst>
              <a:path w="9906" h="15239">
                <a:moveTo>
                  <a:pt x="0" y="15239"/>
                </a:moveTo>
                <a:lnTo>
                  <a:pt x="9905" y="0"/>
                </a:lnTo>
              </a:path>
            </a:pathLst>
          </a:custGeom>
          <a:ln w="12953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2186939" y="4027931"/>
            <a:ext cx="4571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6857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2191511" y="4021836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609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2196083" y="4016501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0" y="533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2201417" y="4011929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0" y="457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2206751" y="4008119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2212085" y="4004310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2217420" y="4002024"/>
            <a:ext cx="6096" cy="2286"/>
          </a:xfrm>
          <a:custGeom>
            <a:avLst/>
            <a:gdLst/>
            <a:ahLst/>
            <a:cxnLst/>
            <a:rect l="l" t="t" r="r" b="b"/>
            <a:pathLst>
              <a:path w="6095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2223516" y="4000499"/>
            <a:ext cx="5334" cy="1524"/>
          </a:xfrm>
          <a:custGeom>
            <a:avLst/>
            <a:gdLst/>
            <a:ahLst/>
            <a:cxnLst/>
            <a:rect l="l" t="t" r="r" b="b"/>
            <a:pathLst>
              <a:path w="5333" h="1524">
                <a:moveTo>
                  <a:pt x="0" y="152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2228850" y="3998976"/>
            <a:ext cx="6096" cy="1524"/>
          </a:xfrm>
          <a:custGeom>
            <a:avLst/>
            <a:gdLst/>
            <a:ahLst/>
            <a:cxnLst/>
            <a:rect l="l" t="t" r="r" b="b"/>
            <a:pathLst>
              <a:path w="6095" h="1524">
                <a:moveTo>
                  <a:pt x="0" y="1524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2234945" y="3998976"/>
            <a:ext cx="6096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2241042" y="3998976"/>
            <a:ext cx="7620" cy="761"/>
          </a:xfrm>
          <a:custGeom>
            <a:avLst/>
            <a:gdLst/>
            <a:ahLst/>
            <a:cxnLst/>
            <a:rect l="l" t="t" r="r" b="b"/>
            <a:pathLst>
              <a:path w="7619" h="762">
                <a:moveTo>
                  <a:pt x="0" y="0"/>
                </a:moveTo>
                <a:lnTo>
                  <a:pt x="7620" y="76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2248661" y="3999738"/>
            <a:ext cx="7620" cy="1523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0" y="0"/>
                </a:moveTo>
                <a:lnTo>
                  <a:pt x="7620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2256282" y="4001261"/>
            <a:ext cx="6096" cy="3047"/>
          </a:xfrm>
          <a:custGeom>
            <a:avLst/>
            <a:gdLst/>
            <a:ahLst/>
            <a:cxnLst/>
            <a:rect l="l" t="t" r="r" b="b"/>
            <a:pathLst>
              <a:path w="6095" h="3048">
                <a:moveTo>
                  <a:pt x="0" y="0"/>
                </a:moveTo>
                <a:lnTo>
                  <a:pt x="6096" y="3047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2262377" y="4004310"/>
            <a:ext cx="6858" cy="3809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0" y="0"/>
                </a:moveTo>
                <a:lnTo>
                  <a:pt x="6858" y="3809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2269235" y="4008120"/>
            <a:ext cx="6096" cy="5333"/>
          </a:xfrm>
          <a:custGeom>
            <a:avLst/>
            <a:gdLst/>
            <a:ahLst/>
            <a:cxnLst/>
            <a:rect l="l" t="t" r="r" b="b"/>
            <a:pathLst>
              <a:path w="6095" h="5334">
                <a:moveTo>
                  <a:pt x="0" y="0"/>
                </a:moveTo>
                <a:lnTo>
                  <a:pt x="6096" y="5333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2275332" y="4013454"/>
            <a:ext cx="5334" cy="6096"/>
          </a:xfrm>
          <a:custGeom>
            <a:avLst/>
            <a:gdLst/>
            <a:ahLst/>
            <a:cxnLst/>
            <a:rect l="l" t="t" r="r" b="b"/>
            <a:pathLst>
              <a:path w="5333" h="6096">
                <a:moveTo>
                  <a:pt x="0" y="0"/>
                </a:moveTo>
                <a:lnTo>
                  <a:pt x="5334" y="6096"/>
                </a:lnTo>
              </a:path>
            </a:pathLst>
          </a:custGeom>
          <a:ln w="12953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2280666" y="4019550"/>
            <a:ext cx="5334" cy="7620"/>
          </a:xfrm>
          <a:custGeom>
            <a:avLst/>
            <a:gdLst/>
            <a:ahLst/>
            <a:cxnLst/>
            <a:rect l="l" t="t" r="r" b="b"/>
            <a:pathLst>
              <a:path w="5333" h="7620">
                <a:moveTo>
                  <a:pt x="0" y="0"/>
                </a:moveTo>
                <a:lnTo>
                  <a:pt x="5334" y="762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2286000" y="4027170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0"/>
                </a:moveTo>
                <a:lnTo>
                  <a:pt x="4572" y="838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2290572" y="4035551"/>
            <a:ext cx="6096" cy="15240"/>
          </a:xfrm>
          <a:custGeom>
            <a:avLst/>
            <a:gdLst/>
            <a:ahLst/>
            <a:cxnLst/>
            <a:rect l="l" t="t" r="r" b="b"/>
            <a:pathLst>
              <a:path w="6095" h="15239">
                <a:moveTo>
                  <a:pt x="0" y="0"/>
                </a:moveTo>
                <a:lnTo>
                  <a:pt x="6096" y="1524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2296667" y="4050792"/>
            <a:ext cx="6096" cy="19050"/>
          </a:xfrm>
          <a:custGeom>
            <a:avLst/>
            <a:gdLst/>
            <a:ahLst/>
            <a:cxnLst/>
            <a:rect l="l" t="t" r="r" b="b"/>
            <a:pathLst>
              <a:path w="6095" h="19050">
                <a:moveTo>
                  <a:pt x="0" y="0"/>
                </a:moveTo>
                <a:lnTo>
                  <a:pt x="6096" y="1905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2302764" y="4069842"/>
            <a:ext cx="4572" cy="21336"/>
          </a:xfrm>
          <a:custGeom>
            <a:avLst/>
            <a:gdLst/>
            <a:ahLst/>
            <a:cxnLst/>
            <a:rect l="l" t="t" r="r" b="b"/>
            <a:pathLst>
              <a:path w="4572" h="21336">
                <a:moveTo>
                  <a:pt x="0" y="0"/>
                </a:moveTo>
                <a:lnTo>
                  <a:pt x="4572" y="2133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2307335" y="4091177"/>
            <a:ext cx="3810" cy="24384"/>
          </a:xfrm>
          <a:custGeom>
            <a:avLst/>
            <a:gdLst/>
            <a:ahLst/>
            <a:cxnLst/>
            <a:rect l="l" t="t" r="r" b="b"/>
            <a:pathLst>
              <a:path w="3810" h="24384">
                <a:moveTo>
                  <a:pt x="0" y="0"/>
                </a:moveTo>
                <a:lnTo>
                  <a:pt x="3810" y="2438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2311145" y="4115561"/>
            <a:ext cx="6858" cy="250697"/>
          </a:xfrm>
          <a:custGeom>
            <a:avLst/>
            <a:gdLst/>
            <a:ahLst/>
            <a:cxnLst/>
            <a:rect l="l" t="t" r="r" b="b"/>
            <a:pathLst>
              <a:path w="6857" h="250698">
                <a:moveTo>
                  <a:pt x="0" y="0"/>
                </a:moveTo>
                <a:lnTo>
                  <a:pt x="3048" y="27432"/>
                </a:lnTo>
                <a:lnTo>
                  <a:pt x="5334" y="57150"/>
                </a:lnTo>
                <a:lnTo>
                  <a:pt x="6858" y="90678"/>
                </a:lnTo>
                <a:lnTo>
                  <a:pt x="6858" y="127254"/>
                </a:lnTo>
                <a:lnTo>
                  <a:pt x="6858" y="162306"/>
                </a:lnTo>
                <a:lnTo>
                  <a:pt x="5334" y="194310"/>
                </a:lnTo>
                <a:lnTo>
                  <a:pt x="3048" y="224028"/>
                </a:lnTo>
                <a:lnTo>
                  <a:pt x="762" y="250697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2308097" y="4366260"/>
            <a:ext cx="3809" cy="22860"/>
          </a:xfrm>
          <a:custGeom>
            <a:avLst/>
            <a:gdLst/>
            <a:ahLst/>
            <a:cxnLst/>
            <a:rect l="l" t="t" r="r" b="b"/>
            <a:pathLst>
              <a:path w="3810" h="22860">
                <a:moveTo>
                  <a:pt x="381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2304288" y="4389120"/>
            <a:ext cx="3809" cy="20574"/>
          </a:xfrm>
          <a:custGeom>
            <a:avLst/>
            <a:gdLst/>
            <a:ahLst/>
            <a:cxnLst/>
            <a:rect l="l" t="t" r="r" b="b"/>
            <a:pathLst>
              <a:path w="3810" h="20574">
                <a:moveTo>
                  <a:pt x="3810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2298954" y="4409694"/>
            <a:ext cx="5333" cy="17526"/>
          </a:xfrm>
          <a:custGeom>
            <a:avLst/>
            <a:gdLst/>
            <a:ahLst/>
            <a:cxnLst/>
            <a:rect l="l" t="t" r="r" b="b"/>
            <a:pathLst>
              <a:path w="5333" h="17525">
                <a:moveTo>
                  <a:pt x="5333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2292858" y="4427220"/>
            <a:ext cx="6095" cy="15240"/>
          </a:xfrm>
          <a:custGeom>
            <a:avLst/>
            <a:gdLst/>
            <a:ahLst/>
            <a:cxnLst/>
            <a:rect l="l" t="t" r="r" b="b"/>
            <a:pathLst>
              <a:path w="6095" h="15239">
                <a:moveTo>
                  <a:pt x="6095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2289047" y="4442460"/>
            <a:ext cx="3809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3810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2283714" y="4450842"/>
            <a:ext cx="5333" cy="6858"/>
          </a:xfrm>
          <a:custGeom>
            <a:avLst/>
            <a:gdLst/>
            <a:ahLst/>
            <a:cxnLst/>
            <a:rect l="l" t="t" r="r" b="b"/>
            <a:pathLst>
              <a:path w="5333" h="6858">
                <a:moveTo>
                  <a:pt x="5333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2279142" y="4457700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2273808" y="4463795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533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2268473" y="4469129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2262377" y="4472939"/>
            <a:ext cx="6096" cy="2286"/>
          </a:xfrm>
          <a:custGeom>
            <a:avLst/>
            <a:gdLst/>
            <a:ahLst/>
            <a:cxnLst/>
            <a:rect l="l" t="t" r="r" b="b"/>
            <a:pathLst>
              <a:path w="6095" h="2286">
                <a:moveTo>
                  <a:pt x="6095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2256281" y="4475226"/>
            <a:ext cx="6096" cy="2286"/>
          </a:xfrm>
          <a:custGeom>
            <a:avLst/>
            <a:gdLst/>
            <a:ahLst/>
            <a:cxnLst/>
            <a:rect l="l" t="t" r="r" b="b"/>
            <a:pathLst>
              <a:path w="6095" h="2286">
                <a:moveTo>
                  <a:pt x="6095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2250186" y="4477511"/>
            <a:ext cx="6096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609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2244089" y="4477511"/>
            <a:ext cx="6096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609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2237993" y="4476749"/>
            <a:ext cx="6096" cy="761"/>
          </a:xfrm>
          <a:custGeom>
            <a:avLst/>
            <a:gdLst/>
            <a:ahLst/>
            <a:cxnLst/>
            <a:rect l="l" t="t" r="r" b="b"/>
            <a:pathLst>
              <a:path w="6095" h="762">
                <a:moveTo>
                  <a:pt x="6095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2231898" y="4475226"/>
            <a:ext cx="6096" cy="1523"/>
          </a:xfrm>
          <a:custGeom>
            <a:avLst/>
            <a:gdLst/>
            <a:ahLst/>
            <a:cxnLst/>
            <a:rect l="l" t="t" r="r" b="b"/>
            <a:pathLst>
              <a:path w="6095" h="1524">
                <a:moveTo>
                  <a:pt x="6095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2226564" y="4472940"/>
            <a:ext cx="5334" cy="2285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533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2220468" y="4470653"/>
            <a:ext cx="6096" cy="2285"/>
          </a:xfrm>
          <a:custGeom>
            <a:avLst/>
            <a:gdLst/>
            <a:ahLst/>
            <a:cxnLst/>
            <a:rect l="l" t="t" r="r" b="b"/>
            <a:pathLst>
              <a:path w="6095" h="2286">
                <a:moveTo>
                  <a:pt x="609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2215133" y="4466844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2203703" y="4458462"/>
            <a:ext cx="11430" cy="8382"/>
          </a:xfrm>
          <a:custGeom>
            <a:avLst/>
            <a:gdLst/>
            <a:ahLst/>
            <a:cxnLst/>
            <a:rect l="l" t="t" r="r" b="b"/>
            <a:pathLst>
              <a:path w="11430" h="8382">
                <a:moveTo>
                  <a:pt x="11430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2192274" y="4447793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30" h="10667">
                <a:moveTo>
                  <a:pt x="11430" y="10668"/>
                </a:moveTo>
                <a:lnTo>
                  <a:pt x="0" y="0"/>
                </a:lnTo>
              </a:path>
            </a:pathLst>
          </a:custGeom>
          <a:ln w="12953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2181605" y="4434840"/>
            <a:ext cx="10668" cy="12954"/>
          </a:xfrm>
          <a:custGeom>
            <a:avLst/>
            <a:gdLst/>
            <a:ahLst/>
            <a:cxnLst/>
            <a:rect l="l" t="t" r="r" b="b"/>
            <a:pathLst>
              <a:path w="10668" h="12953">
                <a:moveTo>
                  <a:pt x="10668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2170937" y="4419599"/>
            <a:ext cx="10668" cy="15240"/>
          </a:xfrm>
          <a:custGeom>
            <a:avLst/>
            <a:gdLst/>
            <a:ahLst/>
            <a:cxnLst/>
            <a:rect l="l" t="t" r="r" b="b"/>
            <a:pathLst>
              <a:path w="10668" h="15239">
                <a:moveTo>
                  <a:pt x="10668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2161032" y="4401312"/>
            <a:ext cx="9906" cy="18288"/>
          </a:xfrm>
          <a:custGeom>
            <a:avLst/>
            <a:gdLst/>
            <a:ahLst/>
            <a:cxnLst/>
            <a:rect l="l" t="t" r="r" b="b"/>
            <a:pathLst>
              <a:path w="9906" h="18287">
                <a:moveTo>
                  <a:pt x="9906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2852927" y="4258056"/>
            <a:ext cx="168402" cy="167640"/>
          </a:xfrm>
          <a:custGeom>
            <a:avLst/>
            <a:gdLst/>
            <a:ahLst/>
            <a:cxnLst/>
            <a:rect l="l" t="t" r="r" b="b"/>
            <a:pathLst>
              <a:path w="168401" h="167639">
                <a:moveTo>
                  <a:pt x="6095" y="161544"/>
                </a:moveTo>
                <a:lnTo>
                  <a:pt x="168401" y="0"/>
                </a:lnTo>
                <a:lnTo>
                  <a:pt x="162305" y="5334"/>
                </a:lnTo>
                <a:lnTo>
                  <a:pt x="0" y="167640"/>
                </a:lnTo>
                <a:lnTo>
                  <a:pt x="6095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2859023" y="425805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2847593" y="4263389"/>
            <a:ext cx="167640" cy="166877"/>
          </a:xfrm>
          <a:custGeom>
            <a:avLst/>
            <a:gdLst/>
            <a:ahLst/>
            <a:cxnLst/>
            <a:rect l="l" t="t" r="r" b="b"/>
            <a:pathLst>
              <a:path w="167639" h="166877">
                <a:moveTo>
                  <a:pt x="5333" y="162305"/>
                </a:moveTo>
                <a:lnTo>
                  <a:pt x="167639" y="0"/>
                </a:lnTo>
                <a:lnTo>
                  <a:pt x="161543" y="5333"/>
                </a:lnTo>
                <a:lnTo>
                  <a:pt x="0" y="166877"/>
                </a:lnTo>
                <a:lnTo>
                  <a:pt x="5333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2852927" y="42633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2841498" y="4268723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5" y="161543"/>
                </a:moveTo>
                <a:lnTo>
                  <a:pt x="167639" y="0"/>
                </a:lnTo>
                <a:lnTo>
                  <a:pt x="161543" y="4571"/>
                </a:lnTo>
                <a:lnTo>
                  <a:pt x="0" y="166115"/>
                </a:lnTo>
                <a:lnTo>
                  <a:pt x="6095" y="16154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2847594" y="4268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2834640" y="4273295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7" y="161544"/>
                </a:moveTo>
                <a:lnTo>
                  <a:pt x="168401" y="0"/>
                </a:lnTo>
                <a:lnTo>
                  <a:pt x="161543" y="3810"/>
                </a:lnTo>
                <a:lnTo>
                  <a:pt x="0" y="165354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2841498" y="42732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2828543" y="4277106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5" y="161544"/>
                </a:moveTo>
                <a:lnTo>
                  <a:pt x="167639" y="0"/>
                </a:lnTo>
                <a:lnTo>
                  <a:pt x="161543" y="2286"/>
                </a:lnTo>
                <a:lnTo>
                  <a:pt x="0" y="164592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2834639" y="42771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2831591" y="427710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2828544" y="427862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2821686" y="4279392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7" y="162306"/>
                </a:moveTo>
                <a:lnTo>
                  <a:pt x="168401" y="0"/>
                </a:lnTo>
                <a:lnTo>
                  <a:pt x="161543" y="2286"/>
                </a:lnTo>
                <a:lnTo>
                  <a:pt x="0" y="164592"/>
                </a:lnTo>
                <a:lnTo>
                  <a:pt x="6857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2828544" y="427939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2824734" y="4279392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2306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2821685" y="428091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2814827" y="4281677"/>
            <a:ext cx="168402" cy="163829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7" y="162305"/>
                </a:moveTo>
                <a:lnTo>
                  <a:pt x="168401" y="0"/>
                </a:lnTo>
                <a:lnTo>
                  <a:pt x="161543" y="2285"/>
                </a:lnTo>
                <a:lnTo>
                  <a:pt x="0" y="163829"/>
                </a:lnTo>
                <a:lnTo>
                  <a:pt x="6857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2821685" y="428167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2819399" y="428167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2817114" y="428243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2814828" y="428320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2807969" y="4283963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7" y="161544"/>
                </a:moveTo>
                <a:lnTo>
                  <a:pt x="168401" y="0"/>
                </a:lnTo>
                <a:lnTo>
                  <a:pt x="161543" y="762"/>
                </a:lnTo>
                <a:lnTo>
                  <a:pt x="0" y="162306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2814827" y="4283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2812541" y="428396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2810256" y="428396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2807969" y="428396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2800350" y="4284726"/>
            <a:ext cx="169164" cy="161544"/>
          </a:xfrm>
          <a:custGeom>
            <a:avLst/>
            <a:gdLst/>
            <a:ahLst/>
            <a:cxnLst/>
            <a:rect l="l" t="t" r="r" b="b"/>
            <a:pathLst>
              <a:path w="169163" h="161544">
                <a:moveTo>
                  <a:pt x="7619" y="161544"/>
                </a:moveTo>
                <a:lnTo>
                  <a:pt x="169163" y="0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2807970" y="4284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2805684" y="428472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2804159" y="428472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2802636" y="428472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2800349" y="428472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2788920" y="4283964"/>
            <a:ext cx="172974" cy="162306"/>
          </a:xfrm>
          <a:custGeom>
            <a:avLst/>
            <a:gdLst/>
            <a:ahLst/>
            <a:cxnLst/>
            <a:rect l="l" t="t" r="r" b="b"/>
            <a:pathLst>
              <a:path w="172974" h="162305">
                <a:moveTo>
                  <a:pt x="11430" y="162305"/>
                </a:moveTo>
                <a:lnTo>
                  <a:pt x="172974" y="761"/>
                </a:lnTo>
                <a:lnTo>
                  <a:pt x="161544" y="0"/>
                </a:lnTo>
                <a:lnTo>
                  <a:pt x="0" y="161543"/>
                </a:lnTo>
                <a:lnTo>
                  <a:pt x="11430" y="162305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2800350" y="4284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2798826" y="428472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2797302" y="428472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2796539" y="428472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2795015" y="428472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2793492" y="428472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2791968" y="42839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2790443" y="42839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2788920" y="428396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2777490" y="4281677"/>
            <a:ext cx="172974" cy="163830"/>
          </a:xfrm>
          <a:custGeom>
            <a:avLst/>
            <a:gdLst/>
            <a:ahLst/>
            <a:cxnLst/>
            <a:rect l="l" t="t" r="r" b="b"/>
            <a:pathLst>
              <a:path w="172974" h="163829">
                <a:moveTo>
                  <a:pt x="11430" y="163829"/>
                </a:moveTo>
                <a:lnTo>
                  <a:pt x="172974" y="2285"/>
                </a:lnTo>
                <a:lnTo>
                  <a:pt x="162306" y="0"/>
                </a:lnTo>
                <a:lnTo>
                  <a:pt x="0" y="161543"/>
                </a:lnTo>
                <a:lnTo>
                  <a:pt x="11430" y="163829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2788920" y="4283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2787396" y="428396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2785871" y="42832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2785110" y="42832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1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2783586" y="428320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2782061" y="428243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2780537" y="428243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2779014" y="42816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2777490" y="42816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2766821" y="4277868"/>
            <a:ext cx="172974" cy="165354"/>
          </a:xfrm>
          <a:custGeom>
            <a:avLst/>
            <a:gdLst/>
            <a:ahLst/>
            <a:cxnLst/>
            <a:rect l="l" t="t" r="r" b="b"/>
            <a:pathLst>
              <a:path w="172974" h="165353">
                <a:moveTo>
                  <a:pt x="10668" y="165354"/>
                </a:moveTo>
                <a:lnTo>
                  <a:pt x="17297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6535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2777489" y="428167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2776727" y="42809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2775203" y="42809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2774442" y="428015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2772918" y="428015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2772155" y="427939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2770631" y="42786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2769108" y="42786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2768345" y="42778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2766821" y="427786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2756916" y="4271771"/>
            <a:ext cx="171450" cy="167640"/>
          </a:xfrm>
          <a:custGeom>
            <a:avLst/>
            <a:gdLst/>
            <a:ahLst/>
            <a:cxnLst/>
            <a:rect l="l" t="t" r="r" b="b"/>
            <a:pathLst>
              <a:path w="171450" h="167639">
                <a:moveTo>
                  <a:pt x="9906" y="167639"/>
                </a:moveTo>
                <a:lnTo>
                  <a:pt x="17145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9906" y="167639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2766822" y="42778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2766060" y="42771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2764536" y="42763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2763773" y="42755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2762249" y="42748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2761488" y="42748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2759964" y="42740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2759202" y="42732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2757677" y="42725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2756915" y="42717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2747010" y="4264914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6" y="168401"/>
                </a:moveTo>
                <a:lnTo>
                  <a:pt x="17145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9906" y="168401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2756916" y="42717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2755392" y="42710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2754630" y="42702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2753105" y="42694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2751581" y="426796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2750820" y="426719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2749296" y="42664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2747771" y="42656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2747010" y="42649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2737866" y="4255769"/>
            <a:ext cx="170688" cy="170688"/>
          </a:xfrm>
          <a:custGeom>
            <a:avLst/>
            <a:gdLst/>
            <a:ahLst/>
            <a:cxnLst/>
            <a:rect l="l" t="t" r="r" b="b"/>
            <a:pathLst>
              <a:path w="170687" h="170687">
                <a:moveTo>
                  <a:pt x="9143" y="170687"/>
                </a:moveTo>
                <a:lnTo>
                  <a:pt x="17068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7068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2747010" y="4264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2745486" y="426338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2743961" y="426186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2742437" y="426034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2740914" y="425881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2739390" y="425729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2737865" y="425577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2728722" y="4245102"/>
            <a:ext cx="170688" cy="172212"/>
          </a:xfrm>
          <a:custGeom>
            <a:avLst/>
            <a:gdLst/>
            <a:ahLst/>
            <a:cxnLst/>
            <a:rect l="l" t="t" r="r" b="b"/>
            <a:pathLst>
              <a:path w="170687" h="172212">
                <a:moveTo>
                  <a:pt x="9143" y="172212"/>
                </a:moveTo>
                <a:lnTo>
                  <a:pt x="170688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72212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2737866" y="42557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2735580" y="42534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2734055" y="425119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2731769" y="424967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1523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2730246" y="4247387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1524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2728721" y="424510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2720340" y="4232909"/>
            <a:ext cx="169926" cy="173736"/>
          </a:xfrm>
          <a:custGeom>
            <a:avLst/>
            <a:gdLst/>
            <a:ahLst/>
            <a:cxnLst/>
            <a:rect l="l" t="t" r="r" b="b"/>
            <a:pathLst>
              <a:path w="169925" h="173736">
                <a:moveTo>
                  <a:pt x="8381" y="173736"/>
                </a:moveTo>
                <a:lnTo>
                  <a:pt x="169925" y="12192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7373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2728722" y="42451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2725674" y="424129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2722625" y="423748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4"/>
                </a:moveTo>
                <a:lnTo>
                  <a:pt x="164592" y="381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2720340" y="4232910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2286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2709671" y="4215384"/>
            <a:ext cx="172212" cy="179070"/>
          </a:xfrm>
          <a:custGeom>
            <a:avLst/>
            <a:gdLst/>
            <a:ahLst/>
            <a:cxnLst/>
            <a:rect l="l" t="t" r="r" b="b"/>
            <a:pathLst>
              <a:path w="172212" h="179070">
                <a:moveTo>
                  <a:pt x="10668" y="179070"/>
                </a:moveTo>
                <a:lnTo>
                  <a:pt x="172212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7907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2720339" y="42329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2716529" y="4227576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2713481" y="4221480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2709672" y="4215383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4" h="167639">
                <a:moveTo>
                  <a:pt x="3810" y="167639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7639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2701290" y="4196333"/>
            <a:ext cx="169926" cy="180594"/>
          </a:xfrm>
          <a:custGeom>
            <a:avLst/>
            <a:gdLst/>
            <a:ahLst/>
            <a:cxnLst/>
            <a:rect l="l" t="t" r="r" b="b"/>
            <a:pathLst>
              <a:path w="169925" h="180594">
                <a:moveTo>
                  <a:pt x="8381" y="180593"/>
                </a:moveTo>
                <a:lnTo>
                  <a:pt x="169925" y="19049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8059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2709672" y="42153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2706624" y="4209287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3048" y="167639"/>
                </a:moveTo>
                <a:lnTo>
                  <a:pt x="164592" y="6095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2703575" y="4202430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3048" y="168401"/>
                </a:moveTo>
                <a:lnTo>
                  <a:pt x="165354" y="6857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2701290" y="4196333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2286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7639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2692907" y="4175759"/>
            <a:ext cx="169926" cy="182118"/>
          </a:xfrm>
          <a:custGeom>
            <a:avLst/>
            <a:gdLst/>
            <a:ahLst/>
            <a:cxnLst/>
            <a:rect l="l" t="t" r="r" b="b"/>
            <a:pathLst>
              <a:path w="169925" h="182117">
                <a:moveTo>
                  <a:pt x="8381" y="182117"/>
                </a:moveTo>
                <a:lnTo>
                  <a:pt x="169925" y="20573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8211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2701289" y="41963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2696717" y="4185665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4572" y="172212"/>
                </a:moveTo>
                <a:lnTo>
                  <a:pt x="166116" y="10668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7221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2692907" y="4175760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6" h="171450">
                <a:moveTo>
                  <a:pt x="3810" y="171450"/>
                </a:moveTo>
                <a:lnTo>
                  <a:pt x="166116" y="9905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1450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2686811" y="4153662"/>
            <a:ext cx="167640" cy="183642"/>
          </a:xfrm>
          <a:custGeom>
            <a:avLst/>
            <a:gdLst/>
            <a:ahLst/>
            <a:cxnLst/>
            <a:rect l="l" t="t" r="r" b="b"/>
            <a:pathLst>
              <a:path w="167639" h="183641">
                <a:moveTo>
                  <a:pt x="6095" y="183642"/>
                </a:moveTo>
                <a:lnTo>
                  <a:pt x="167639" y="22098"/>
                </a:lnTo>
                <a:lnTo>
                  <a:pt x="161543" y="0"/>
                </a:lnTo>
                <a:lnTo>
                  <a:pt x="0" y="161544"/>
                </a:lnTo>
                <a:lnTo>
                  <a:pt x="6095" y="18364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2692907" y="4175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2680715" y="4130039"/>
            <a:ext cx="167640" cy="185166"/>
          </a:xfrm>
          <a:custGeom>
            <a:avLst/>
            <a:gdLst/>
            <a:ahLst/>
            <a:cxnLst/>
            <a:rect l="l" t="t" r="r" b="b"/>
            <a:pathLst>
              <a:path w="167639" h="185165">
                <a:moveTo>
                  <a:pt x="6095" y="185165"/>
                </a:moveTo>
                <a:lnTo>
                  <a:pt x="167639" y="23621"/>
                </a:lnTo>
                <a:lnTo>
                  <a:pt x="162305" y="0"/>
                </a:lnTo>
                <a:lnTo>
                  <a:pt x="0" y="161543"/>
                </a:lnTo>
                <a:lnTo>
                  <a:pt x="6095" y="185165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2686811" y="41536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2676906" y="4104893"/>
            <a:ext cx="166116" cy="186690"/>
          </a:xfrm>
          <a:custGeom>
            <a:avLst/>
            <a:gdLst/>
            <a:ahLst/>
            <a:cxnLst/>
            <a:rect l="l" t="t" r="r" b="b"/>
            <a:pathLst>
              <a:path w="166116" h="186689">
                <a:moveTo>
                  <a:pt x="3810" y="186689"/>
                </a:moveTo>
                <a:lnTo>
                  <a:pt x="166116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8668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2680716" y="413003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2673857" y="4077462"/>
            <a:ext cx="164592" cy="188976"/>
          </a:xfrm>
          <a:custGeom>
            <a:avLst/>
            <a:gdLst/>
            <a:ahLst/>
            <a:cxnLst/>
            <a:rect l="l" t="t" r="r" b="b"/>
            <a:pathLst>
              <a:path w="164592" h="188975">
                <a:moveTo>
                  <a:pt x="3048" y="188975"/>
                </a:moveTo>
                <a:lnTo>
                  <a:pt x="164592" y="27431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8897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2676905" y="41048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2672333" y="4049267"/>
            <a:ext cx="163068" cy="190500"/>
          </a:xfrm>
          <a:custGeom>
            <a:avLst/>
            <a:gdLst/>
            <a:ahLst/>
            <a:cxnLst/>
            <a:rect l="l" t="t" r="r" b="b"/>
            <a:pathLst>
              <a:path w="163068" h="190500">
                <a:moveTo>
                  <a:pt x="1524" y="190500"/>
                </a:moveTo>
                <a:lnTo>
                  <a:pt x="163068" y="2819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9050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2673857" y="407746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2670047" y="4008120"/>
            <a:ext cx="293370" cy="161544"/>
          </a:xfrm>
          <a:custGeom>
            <a:avLst/>
            <a:gdLst/>
            <a:ahLst/>
            <a:cxnLst/>
            <a:rect l="l" t="t" r="r" b="b"/>
            <a:pathLst>
              <a:path w="293369" h="161544">
                <a:moveTo>
                  <a:pt x="131825" y="161543"/>
                </a:moveTo>
                <a:lnTo>
                  <a:pt x="293369" y="0"/>
                </a:lnTo>
                <a:lnTo>
                  <a:pt x="161543" y="0"/>
                </a:lnTo>
                <a:lnTo>
                  <a:pt x="0" y="161543"/>
                </a:lnTo>
                <a:lnTo>
                  <a:pt x="131825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2801873" y="40081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2670048" y="3986022"/>
            <a:ext cx="161544" cy="183642"/>
          </a:xfrm>
          <a:custGeom>
            <a:avLst/>
            <a:gdLst/>
            <a:ahLst/>
            <a:cxnLst/>
            <a:rect l="l" t="t" r="r" b="b"/>
            <a:pathLst>
              <a:path w="161544" h="183641">
                <a:moveTo>
                  <a:pt x="0" y="183641"/>
                </a:moveTo>
                <a:lnTo>
                  <a:pt x="161544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2670048" y="40081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2670048" y="3962400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6"/>
                </a:moveTo>
                <a:lnTo>
                  <a:pt x="161544" y="23622"/>
                </a:lnTo>
                <a:lnTo>
                  <a:pt x="161544" y="0"/>
                </a:lnTo>
                <a:lnTo>
                  <a:pt x="0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2670048" y="39860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2670048" y="3940302"/>
            <a:ext cx="163068" cy="183642"/>
          </a:xfrm>
          <a:custGeom>
            <a:avLst/>
            <a:gdLst/>
            <a:ahLst/>
            <a:cxnLst/>
            <a:rect l="l" t="t" r="r" b="b"/>
            <a:pathLst>
              <a:path w="163068" h="183641">
                <a:moveTo>
                  <a:pt x="0" y="183641"/>
                </a:moveTo>
                <a:lnTo>
                  <a:pt x="161544" y="2209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2670048" y="39624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2671572" y="3918965"/>
            <a:ext cx="163830" cy="182880"/>
          </a:xfrm>
          <a:custGeom>
            <a:avLst/>
            <a:gdLst/>
            <a:ahLst/>
            <a:cxnLst/>
            <a:rect l="l" t="t" r="r" b="b"/>
            <a:pathLst>
              <a:path w="163830" h="182879">
                <a:moveTo>
                  <a:pt x="0" y="182879"/>
                </a:moveTo>
                <a:lnTo>
                  <a:pt x="161544" y="2133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2671572" y="39403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2673857" y="3899154"/>
            <a:ext cx="164592" cy="181356"/>
          </a:xfrm>
          <a:custGeom>
            <a:avLst/>
            <a:gdLst/>
            <a:ahLst/>
            <a:cxnLst/>
            <a:rect l="l" t="t" r="r" b="b"/>
            <a:pathLst>
              <a:path w="164592" h="181355">
                <a:moveTo>
                  <a:pt x="0" y="181355"/>
                </a:moveTo>
                <a:lnTo>
                  <a:pt x="161544" y="19811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8135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2673857" y="39189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2676905" y="3880866"/>
            <a:ext cx="166116" cy="180594"/>
          </a:xfrm>
          <a:custGeom>
            <a:avLst/>
            <a:gdLst/>
            <a:ahLst/>
            <a:cxnLst/>
            <a:rect l="l" t="t" r="r" b="b"/>
            <a:pathLst>
              <a:path w="166116" h="180594">
                <a:moveTo>
                  <a:pt x="0" y="180594"/>
                </a:moveTo>
                <a:lnTo>
                  <a:pt x="161544" y="18288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8059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2676905" y="389915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2681477" y="3864102"/>
            <a:ext cx="166116" cy="178308"/>
          </a:xfrm>
          <a:custGeom>
            <a:avLst/>
            <a:gdLst/>
            <a:ahLst/>
            <a:cxnLst/>
            <a:rect l="l" t="t" r="r" b="b"/>
            <a:pathLst>
              <a:path w="166116" h="178308">
                <a:moveTo>
                  <a:pt x="0" y="178307"/>
                </a:moveTo>
                <a:lnTo>
                  <a:pt x="161544" y="16763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2681477" y="3880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2686050" y="3848099"/>
            <a:ext cx="167640" cy="177546"/>
          </a:xfrm>
          <a:custGeom>
            <a:avLst/>
            <a:gdLst/>
            <a:ahLst/>
            <a:cxnLst/>
            <a:rect l="l" t="t" r="r" b="b"/>
            <a:pathLst>
              <a:path w="167639" h="177546">
                <a:moveTo>
                  <a:pt x="0" y="177546"/>
                </a:moveTo>
                <a:lnTo>
                  <a:pt x="161544" y="16002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2686050" y="38641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2686050" y="3855719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2" h="169925">
                <a:moveTo>
                  <a:pt x="0" y="169925"/>
                </a:moveTo>
                <a:lnTo>
                  <a:pt x="161544" y="8381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2689098" y="3848100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2" h="169925">
                <a:moveTo>
                  <a:pt x="0" y="169925"/>
                </a:moveTo>
                <a:lnTo>
                  <a:pt x="161544" y="761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2692145" y="3833622"/>
            <a:ext cx="167640" cy="176022"/>
          </a:xfrm>
          <a:custGeom>
            <a:avLst/>
            <a:gdLst/>
            <a:ahLst/>
            <a:cxnLst/>
            <a:rect l="l" t="t" r="r" b="b"/>
            <a:pathLst>
              <a:path w="167639" h="176022">
                <a:moveTo>
                  <a:pt x="0" y="176022"/>
                </a:moveTo>
                <a:lnTo>
                  <a:pt x="161544" y="14478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2692145" y="38481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2692145" y="3840480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0" y="169163"/>
                </a:moveTo>
                <a:lnTo>
                  <a:pt x="161544" y="7619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2695194" y="3833621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0" y="169163"/>
                </a:moveTo>
                <a:lnTo>
                  <a:pt x="161544" y="6857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2698242" y="3826002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3809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2698242" y="3833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2698242" y="3829812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2700527" y="3826001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2702051" y="3819905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2306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2702051" y="382600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2706623" y="3813810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167639"/>
                </a:moveTo>
                <a:lnTo>
                  <a:pt x="161544" y="6095"/>
                </a:lnTo>
                <a:lnTo>
                  <a:pt x="166878" y="0"/>
                </a:lnTo>
                <a:lnTo>
                  <a:pt x="4572" y="162305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2706623" y="38199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2919221" y="4014977"/>
            <a:ext cx="163068" cy="196596"/>
          </a:xfrm>
          <a:custGeom>
            <a:avLst/>
            <a:gdLst/>
            <a:ahLst/>
            <a:cxnLst/>
            <a:rect l="l" t="t" r="r" b="b"/>
            <a:pathLst>
              <a:path w="163068" h="196596">
                <a:moveTo>
                  <a:pt x="1524" y="196596"/>
                </a:moveTo>
                <a:lnTo>
                  <a:pt x="163068" y="3429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9659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2920745" y="40492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2915412" y="3982212"/>
            <a:ext cx="165354" cy="194310"/>
          </a:xfrm>
          <a:custGeom>
            <a:avLst/>
            <a:gdLst/>
            <a:ahLst/>
            <a:cxnLst/>
            <a:rect l="l" t="t" r="r" b="b"/>
            <a:pathLst>
              <a:path w="165354" h="194310">
                <a:moveTo>
                  <a:pt x="3810" y="194310"/>
                </a:moveTo>
                <a:lnTo>
                  <a:pt x="165354" y="32766"/>
                </a:lnTo>
                <a:lnTo>
                  <a:pt x="162306" y="0"/>
                </a:lnTo>
                <a:lnTo>
                  <a:pt x="0" y="161544"/>
                </a:lnTo>
                <a:lnTo>
                  <a:pt x="3810" y="19431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2919222" y="40149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2910839" y="3952493"/>
            <a:ext cx="166877" cy="191262"/>
          </a:xfrm>
          <a:custGeom>
            <a:avLst/>
            <a:gdLst/>
            <a:ahLst/>
            <a:cxnLst/>
            <a:rect l="l" t="t" r="r" b="b"/>
            <a:pathLst>
              <a:path w="166877" h="191262">
                <a:moveTo>
                  <a:pt x="4572" y="191262"/>
                </a:moveTo>
                <a:lnTo>
                  <a:pt x="166878" y="2971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9126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2915411" y="398221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2904743" y="3924300"/>
            <a:ext cx="167640" cy="189738"/>
          </a:xfrm>
          <a:custGeom>
            <a:avLst/>
            <a:gdLst/>
            <a:ahLst/>
            <a:cxnLst/>
            <a:rect l="l" t="t" r="r" b="b"/>
            <a:pathLst>
              <a:path w="167639" h="189737">
                <a:moveTo>
                  <a:pt x="6095" y="189737"/>
                </a:moveTo>
                <a:lnTo>
                  <a:pt x="167639" y="28193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8973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2910839" y="3952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2897124" y="3898392"/>
            <a:ext cx="169164" cy="187452"/>
          </a:xfrm>
          <a:custGeom>
            <a:avLst/>
            <a:gdLst/>
            <a:ahLst/>
            <a:cxnLst/>
            <a:rect l="l" t="t" r="r" b="b"/>
            <a:pathLst>
              <a:path w="169163" h="187451">
                <a:moveTo>
                  <a:pt x="7619" y="187451"/>
                </a:moveTo>
                <a:lnTo>
                  <a:pt x="169163" y="25907"/>
                </a:lnTo>
                <a:lnTo>
                  <a:pt x="162305" y="0"/>
                </a:lnTo>
                <a:lnTo>
                  <a:pt x="0" y="161543"/>
                </a:lnTo>
                <a:lnTo>
                  <a:pt x="7619" y="187451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2904744" y="3924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2888741" y="3874769"/>
            <a:ext cx="170688" cy="185166"/>
          </a:xfrm>
          <a:custGeom>
            <a:avLst/>
            <a:gdLst/>
            <a:ahLst/>
            <a:cxnLst/>
            <a:rect l="l" t="t" r="r" b="b"/>
            <a:pathLst>
              <a:path w="170687" h="185165">
                <a:moveTo>
                  <a:pt x="8381" y="185165"/>
                </a:moveTo>
                <a:lnTo>
                  <a:pt x="170687" y="23621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8516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2897123" y="38983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2892551" y="3886199"/>
            <a:ext cx="166877" cy="173736"/>
          </a:xfrm>
          <a:custGeom>
            <a:avLst/>
            <a:gdLst/>
            <a:ahLst/>
            <a:cxnLst/>
            <a:rect l="l" t="t" r="r" b="b"/>
            <a:pathLst>
              <a:path w="166877" h="173736">
                <a:moveTo>
                  <a:pt x="4572" y="173736"/>
                </a:moveTo>
                <a:lnTo>
                  <a:pt x="166878" y="12192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7373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2888741" y="3874770"/>
            <a:ext cx="166116" cy="172974"/>
          </a:xfrm>
          <a:custGeom>
            <a:avLst/>
            <a:gdLst/>
            <a:ahLst/>
            <a:cxnLst/>
            <a:rect l="l" t="t" r="r" b="b"/>
            <a:pathLst>
              <a:path w="166116" h="172974">
                <a:moveTo>
                  <a:pt x="3810" y="172974"/>
                </a:moveTo>
                <a:lnTo>
                  <a:pt x="166116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2974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2883408" y="3863340"/>
            <a:ext cx="166878" cy="172974"/>
          </a:xfrm>
          <a:custGeom>
            <a:avLst/>
            <a:gdLst/>
            <a:ahLst/>
            <a:cxnLst/>
            <a:rect l="l" t="t" r="r" b="b"/>
            <a:pathLst>
              <a:path w="166878" h="172974">
                <a:moveTo>
                  <a:pt x="5333" y="172974"/>
                </a:moveTo>
                <a:lnTo>
                  <a:pt x="166877" y="1143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297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2888742" y="38747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2885694" y="386943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2883408" y="3863339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30" h="167639">
                <a:moveTo>
                  <a:pt x="2286" y="167639"/>
                </a:moveTo>
                <a:lnTo>
                  <a:pt x="16383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763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2878073" y="3852671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8" h="172212">
                <a:moveTo>
                  <a:pt x="5333" y="172212"/>
                </a:moveTo>
                <a:lnTo>
                  <a:pt x="166877" y="10668"/>
                </a:lnTo>
                <a:lnTo>
                  <a:pt x="161543" y="0"/>
                </a:lnTo>
                <a:lnTo>
                  <a:pt x="0" y="162306"/>
                </a:lnTo>
                <a:lnTo>
                  <a:pt x="5333" y="172212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2883407" y="38633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2872739" y="3842765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8" h="172212">
                <a:moveTo>
                  <a:pt x="5333" y="172212"/>
                </a:moveTo>
                <a:lnTo>
                  <a:pt x="166877" y="9906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2212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2878073" y="385267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2875025" y="3848099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2872740" y="3842766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2866643" y="3833622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6095" y="170687"/>
                </a:moveTo>
                <a:lnTo>
                  <a:pt x="167639" y="9143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7068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2872739" y="38427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2869691" y="3838194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2866644" y="3833622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2853690" y="3816858"/>
            <a:ext cx="174498" cy="178308"/>
          </a:xfrm>
          <a:custGeom>
            <a:avLst/>
            <a:gdLst/>
            <a:ahLst/>
            <a:cxnLst/>
            <a:rect l="l" t="t" r="r" b="b"/>
            <a:pathLst>
              <a:path w="174498" h="178308">
                <a:moveTo>
                  <a:pt x="12954" y="178307"/>
                </a:moveTo>
                <a:lnTo>
                  <a:pt x="174498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12954" y="17830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2866644" y="3833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2862834" y="3829050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6"/>
                </a:moveTo>
                <a:lnTo>
                  <a:pt x="165354" y="4572"/>
                </a:lnTo>
                <a:lnTo>
                  <a:pt x="162306" y="0"/>
                </a:lnTo>
                <a:lnTo>
                  <a:pt x="0" y="162306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2859785" y="382523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048" y="166115"/>
                </a:moveTo>
                <a:lnTo>
                  <a:pt x="16535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2856737" y="3820667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2853690" y="3816857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2839973" y="3801617"/>
            <a:ext cx="175260" cy="176784"/>
          </a:xfrm>
          <a:custGeom>
            <a:avLst/>
            <a:gdLst/>
            <a:ahLst/>
            <a:cxnLst/>
            <a:rect l="l" t="t" r="r" b="b"/>
            <a:pathLst>
              <a:path w="175260" h="176784">
                <a:moveTo>
                  <a:pt x="13716" y="176784"/>
                </a:moveTo>
                <a:lnTo>
                  <a:pt x="175260" y="15240"/>
                </a:lnTo>
                <a:lnTo>
                  <a:pt x="161544" y="0"/>
                </a:lnTo>
                <a:lnTo>
                  <a:pt x="0" y="161544"/>
                </a:lnTo>
                <a:lnTo>
                  <a:pt x="13716" y="176784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2853689" y="3816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2849879" y="3813047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4" h="165353">
                <a:moveTo>
                  <a:pt x="3810" y="165354"/>
                </a:moveTo>
                <a:lnTo>
                  <a:pt x="165354" y="3810"/>
                </a:lnTo>
                <a:lnTo>
                  <a:pt x="162306" y="0"/>
                </a:lnTo>
                <a:lnTo>
                  <a:pt x="0" y="161544"/>
                </a:lnTo>
                <a:lnTo>
                  <a:pt x="3810" y="165354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2846831" y="3809238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4" h="165353">
                <a:moveTo>
                  <a:pt x="3048" y="165353"/>
                </a:moveTo>
                <a:lnTo>
                  <a:pt x="16535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2843784" y="3805428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2839973" y="3801618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4" h="165353">
                <a:moveTo>
                  <a:pt x="3810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5354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2833115" y="3795521"/>
            <a:ext cx="168402" cy="167640"/>
          </a:xfrm>
          <a:custGeom>
            <a:avLst/>
            <a:gdLst/>
            <a:ahLst/>
            <a:cxnLst/>
            <a:rect l="l" t="t" r="r" b="b"/>
            <a:pathLst>
              <a:path w="168401" h="167639">
                <a:moveTo>
                  <a:pt x="6857" y="167639"/>
                </a:moveTo>
                <a:lnTo>
                  <a:pt x="168401" y="6095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763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2839973" y="38016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2838449" y="380009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2836926" y="379857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2834640" y="379704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2833115" y="379552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2826258" y="3789426"/>
            <a:ext cx="168402" cy="167640"/>
          </a:xfrm>
          <a:custGeom>
            <a:avLst/>
            <a:gdLst/>
            <a:ahLst/>
            <a:cxnLst/>
            <a:rect l="l" t="t" r="r" b="b"/>
            <a:pathLst>
              <a:path w="168401" h="167639">
                <a:moveTo>
                  <a:pt x="6857" y="167639"/>
                </a:moveTo>
                <a:lnTo>
                  <a:pt x="168401" y="6095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7639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2833116" y="37955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2830830" y="379323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2828543" y="379171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2826258" y="378942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2818637" y="3784092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19" y="166877"/>
                </a:moveTo>
                <a:lnTo>
                  <a:pt x="169163" y="5333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687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2826257" y="37894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2823971" y="378790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2822448" y="37863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2820162" y="378561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2818637" y="3784092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2811018" y="3779519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19" y="166115"/>
                </a:moveTo>
                <a:lnTo>
                  <a:pt x="16916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611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2818638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2817114" y="378256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2814828" y="378180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2813303" y="378028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2811018" y="37795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2803397" y="3774948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19" y="166115"/>
                </a:moveTo>
                <a:lnTo>
                  <a:pt x="169163" y="4571"/>
                </a:lnTo>
                <a:lnTo>
                  <a:pt x="162305" y="0"/>
                </a:lnTo>
                <a:lnTo>
                  <a:pt x="0" y="161543"/>
                </a:lnTo>
                <a:lnTo>
                  <a:pt x="7619" y="16611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2811017" y="37795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2809493" y="37779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2807208" y="37772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2805683" y="3775709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2803397" y="377494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2795778" y="3771138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7619" y="165353"/>
                </a:moveTo>
                <a:lnTo>
                  <a:pt x="169925" y="3809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535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2803398" y="37749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2801874" y="3774186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2799587" y="37734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2798064" y="3771899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2795778" y="377113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2788157" y="3768090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19" y="164591"/>
                </a:moveTo>
                <a:lnTo>
                  <a:pt x="169163" y="3047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4591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2795777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2794253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2792730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2791205" y="37696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2789681" y="37688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2788158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2780537" y="3765803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19" y="163829"/>
                </a:moveTo>
                <a:lnTo>
                  <a:pt x="16916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3829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2788157" y="3768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2786633" y="37680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2785109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2783586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2782061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2780537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2772156" y="3763518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1" y="163830"/>
                </a:moveTo>
                <a:lnTo>
                  <a:pt x="169925" y="2286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63830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2780538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2778252" y="37650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2775965" y="37650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2774442" y="37642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2772156" y="37635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2763773" y="3761993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3068"/>
                </a:moveTo>
                <a:lnTo>
                  <a:pt x="169925" y="1524"/>
                </a:lnTo>
                <a:lnTo>
                  <a:pt x="161543" y="0"/>
                </a:lnTo>
                <a:lnTo>
                  <a:pt x="0" y="162306"/>
                </a:lnTo>
                <a:lnTo>
                  <a:pt x="8381" y="163068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2772155" y="37635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2770631" y="37635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2768346" y="37635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2766821" y="376275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2765298" y="37627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2763774" y="37619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2755391" y="3761231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3068"/>
                </a:moveTo>
                <a:lnTo>
                  <a:pt x="169925" y="762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63068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2763773" y="376199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2762249" y="37619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2760726" y="37619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2758440" y="376199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2756915" y="37619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2755392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2747010" y="3761232"/>
            <a:ext cx="169926" cy="161544"/>
          </a:xfrm>
          <a:custGeom>
            <a:avLst/>
            <a:gdLst/>
            <a:ahLst/>
            <a:cxnLst/>
            <a:rect l="l" t="t" r="r" b="b"/>
            <a:pathLst>
              <a:path w="169925" h="161544">
                <a:moveTo>
                  <a:pt x="8381" y="161544"/>
                </a:moveTo>
                <a:lnTo>
                  <a:pt x="169925" y="0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2755392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2753868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2751581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2750058" y="3761232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2748533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2747009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2736342" y="3761232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10668" y="161544"/>
                </a:moveTo>
                <a:lnTo>
                  <a:pt x="172212" y="0"/>
                </a:lnTo>
                <a:lnTo>
                  <a:pt x="161544" y="0"/>
                </a:lnTo>
                <a:lnTo>
                  <a:pt x="0" y="162306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2747010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2744724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2742437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2740914" y="3761232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2738628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2736341" y="37612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2726436" y="3761232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906" y="162305"/>
                </a:moveTo>
                <a:lnTo>
                  <a:pt x="17145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9906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2736342" y="37612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2734056" y="37612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2731769" y="376199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2728722" y="376199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2726436" y="376199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2716529" y="3762755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906" y="161544"/>
                </a:moveTo>
                <a:lnTo>
                  <a:pt x="17145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990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2726435" y="37627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2724911" y="37627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2722625" y="37627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2720340" y="37635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2718815" y="376351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2716530" y="37635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2706623" y="3764279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29">
                <a:moveTo>
                  <a:pt x="9906" y="161544"/>
                </a:moveTo>
                <a:lnTo>
                  <a:pt x="171450" y="0"/>
                </a:lnTo>
                <a:lnTo>
                  <a:pt x="162306" y="2286"/>
                </a:lnTo>
                <a:lnTo>
                  <a:pt x="0" y="163830"/>
                </a:lnTo>
                <a:lnTo>
                  <a:pt x="990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2716529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2714243" y="37642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2711958" y="376504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2709671" y="37650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2706624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2697479" y="3766566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143" y="161544"/>
                </a:moveTo>
                <a:lnTo>
                  <a:pt x="171449" y="0"/>
                </a:lnTo>
                <a:lnTo>
                  <a:pt x="161544" y="3048"/>
                </a:lnTo>
                <a:lnTo>
                  <a:pt x="0" y="164592"/>
                </a:lnTo>
                <a:lnTo>
                  <a:pt x="9143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2706623" y="37665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2704337" y="37665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2702052" y="37673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2699765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2697480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2687573" y="3769613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906" y="161544"/>
                </a:moveTo>
                <a:lnTo>
                  <a:pt x="171450" y="0"/>
                </a:lnTo>
                <a:lnTo>
                  <a:pt x="162306" y="3810"/>
                </a:lnTo>
                <a:lnTo>
                  <a:pt x="0" y="165354"/>
                </a:lnTo>
                <a:lnTo>
                  <a:pt x="9906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2697479" y="3769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2694431" y="376961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2691384" y="37711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2687573" y="377190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3"/>
                </a:moveTo>
                <a:lnTo>
                  <a:pt x="165354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2678429" y="3773423"/>
            <a:ext cx="171450" cy="166116"/>
          </a:xfrm>
          <a:custGeom>
            <a:avLst/>
            <a:gdLst/>
            <a:ahLst/>
            <a:cxnLst/>
            <a:rect l="l" t="t" r="r" b="b"/>
            <a:pathLst>
              <a:path w="171450" h="166115">
                <a:moveTo>
                  <a:pt x="9143" y="161543"/>
                </a:moveTo>
                <a:lnTo>
                  <a:pt x="171449" y="0"/>
                </a:lnTo>
                <a:lnTo>
                  <a:pt x="161544" y="3809"/>
                </a:lnTo>
                <a:lnTo>
                  <a:pt x="0" y="166115"/>
                </a:lnTo>
                <a:lnTo>
                  <a:pt x="9143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2687573" y="37734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2684525" y="377342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048" y="161543"/>
                </a:moveTo>
                <a:lnTo>
                  <a:pt x="165354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2681478" y="3774948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048" y="161544"/>
                </a:moveTo>
                <a:lnTo>
                  <a:pt x="165354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2678429" y="3776472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048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2669285" y="3777233"/>
            <a:ext cx="170688" cy="166877"/>
          </a:xfrm>
          <a:custGeom>
            <a:avLst/>
            <a:gdLst/>
            <a:ahLst/>
            <a:cxnLst/>
            <a:rect l="l" t="t" r="r" b="b"/>
            <a:pathLst>
              <a:path w="170687" h="166877">
                <a:moveTo>
                  <a:pt x="9143" y="162305"/>
                </a:moveTo>
                <a:lnTo>
                  <a:pt x="170688" y="0"/>
                </a:lnTo>
                <a:lnTo>
                  <a:pt x="162306" y="5333"/>
                </a:lnTo>
                <a:lnTo>
                  <a:pt x="0" y="166877"/>
                </a:lnTo>
                <a:lnTo>
                  <a:pt x="9143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2678429" y="377723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2673857" y="3777233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2305"/>
                </a:moveTo>
                <a:lnTo>
                  <a:pt x="166116" y="0"/>
                </a:lnTo>
                <a:lnTo>
                  <a:pt x="162306" y="3047"/>
                </a:lnTo>
                <a:lnTo>
                  <a:pt x="0" y="164591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2669285" y="3780282"/>
            <a:ext cx="166877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4572" y="161544"/>
                </a:moveTo>
                <a:lnTo>
                  <a:pt x="166878" y="0"/>
                </a:lnTo>
                <a:lnTo>
                  <a:pt x="162306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2660903" y="3782567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8381" y="161544"/>
                </a:moveTo>
                <a:lnTo>
                  <a:pt x="170687" y="0"/>
                </a:lnTo>
                <a:lnTo>
                  <a:pt x="161543" y="6096"/>
                </a:lnTo>
                <a:lnTo>
                  <a:pt x="0" y="167640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2669285" y="378256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2665475" y="3782567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3810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2660904" y="3785616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2651760" y="3788663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9143" y="161544"/>
                </a:moveTo>
                <a:lnTo>
                  <a:pt x="170688" y="0"/>
                </a:lnTo>
                <a:lnTo>
                  <a:pt x="161544" y="6096"/>
                </a:lnTo>
                <a:lnTo>
                  <a:pt x="0" y="167640"/>
                </a:lnTo>
                <a:lnTo>
                  <a:pt x="9143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2660904" y="3788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2643378" y="3794760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1" y="161544"/>
                </a:moveTo>
                <a:lnTo>
                  <a:pt x="169925" y="0"/>
                </a:lnTo>
                <a:lnTo>
                  <a:pt x="161543" y="6858"/>
                </a:lnTo>
                <a:lnTo>
                  <a:pt x="0" y="168402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2651760" y="3794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2634995" y="3801617"/>
            <a:ext cx="169926" cy="169164"/>
          </a:xfrm>
          <a:custGeom>
            <a:avLst/>
            <a:gdLst/>
            <a:ahLst/>
            <a:cxnLst/>
            <a:rect l="l" t="t" r="r" b="b"/>
            <a:pathLst>
              <a:path w="169925" h="169163">
                <a:moveTo>
                  <a:pt x="8381" y="161544"/>
                </a:moveTo>
                <a:lnTo>
                  <a:pt x="169925" y="0"/>
                </a:lnTo>
                <a:lnTo>
                  <a:pt x="161543" y="7620"/>
                </a:lnTo>
                <a:lnTo>
                  <a:pt x="0" y="169164"/>
                </a:lnTo>
                <a:lnTo>
                  <a:pt x="8381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2643377" y="38016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2849879" y="4315206"/>
            <a:ext cx="172974" cy="174498"/>
          </a:xfrm>
          <a:custGeom>
            <a:avLst/>
            <a:gdLst/>
            <a:ahLst/>
            <a:cxnLst/>
            <a:rect l="l" t="t" r="r" b="b"/>
            <a:pathLst>
              <a:path w="172974" h="174498">
                <a:moveTo>
                  <a:pt x="0" y="174498"/>
                </a:moveTo>
                <a:lnTo>
                  <a:pt x="162306" y="12954"/>
                </a:lnTo>
                <a:lnTo>
                  <a:pt x="172974" y="0"/>
                </a:lnTo>
                <a:lnTo>
                  <a:pt x="10667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2849879" y="432816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2860548" y="4300728"/>
            <a:ext cx="172212" cy="176022"/>
          </a:xfrm>
          <a:custGeom>
            <a:avLst/>
            <a:gdLst/>
            <a:ahLst/>
            <a:cxnLst/>
            <a:rect l="l" t="t" r="r" b="b"/>
            <a:pathLst>
              <a:path w="172212" h="176022">
                <a:moveTo>
                  <a:pt x="0" y="176022"/>
                </a:moveTo>
                <a:lnTo>
                  <a:pt x="162306" y="14478"/>
                </a:lnTo>
                <a:lnTo>
                  <a:pt x="172212" y="0"/>
                </a:lnTo>
                <a:lnTo>
                  <a:pt x="10667" y="162306"/>
                </a:lnTo>
                <a:lnTo>
                  <a:pt x="0" y="17602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2860548" y="431520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2860548" y="4308348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0" y="168401"/>
                </a:moveTo>
                <a:lnTo>
                  <a:pt x="162306" y="6857"/>
                </a:lnTo>
                <a:lnTo>
                  <a:pt x="167640" y="0"/>
                </a:lnTo>
                <a:lnTo>
                  <a:pt x="533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2865882" y="4300728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2306" y="7619"/>
                </a:lnTo>
                <a:lnTo>
                  <a:pt x="166878" y="0"/>
                </a:lnTo>
                <a:lnTo>
                  <a:pt x="5333" y="162305"/>
                </a:lnTo>
                <a:lnTo>
                  <a:pt x="0" y="169163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2871216" y="4284725"/>
            <a:ext cx="172212" cy="178308"/>
          </a:xfrm>
          <a:custGeom>
            <a:avLst/>
            <a:gdLst/>
            <a:ahLst/>
            <a:cxnLst/>
            <a:rect l="l" t="t" r="r" b="b"/>
            <a:pathLst>
              <a:path w="172212" h="178308">
                <a:moveTo>
                  <a:pt x="0" y="178307"/>
                </a:moveTo>
                <a:lnTo>
                  <a:pt x="161544" y="16001"/>
                </a:lnTo>
                <a:lnTo>
                  <a:pt x="172212" y="0"/>
                </a:lnTo>
                <a:lnTo>
                  <a:pt x="10667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2871216" y="43007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2871216" y="4293107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7" h="169925">
                <a:moveTo>
                  <a:pt x="0" y="169925"/>
                </a:moveTo>
                <a:lnTo>
                  <a:pt x="161544" y="7619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2876550" y="4284725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7" h="169925">
                <a:moveTo>
                  <a:pt x="0" y="169925"/>
                </a:moveTo>
                <a:lnTo>
                  <a:pt x="161544" y="8381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2881883" y="4267200"/>
            <a:ext cx="171450" cy="179070"/>
          </a:xfrm>
          <a:custGeom>
            <a:avLst/>
            <a:gdLst/>
            <a:ahLst/>
            <a:cxnLst/>
            <a:rect l="l" t="t" r="r" b="b"/>
            <a:pathLst>
              <a:path w="171450" h="179070">
                <a:moveTo>
                  <a:pt x="0" y="179070"/>
                </a:moveTo>
                <a:lnTo>
                  <a:pt x="161544" y="17526"/>
                </a:lnTo>
                <a:lnTo>
                  <a:pt x="171450" y="0"/>
                </a:lnTo>
                <a:lnTo>
                  <a:pt x="9905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2881883" y="4284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2881883" y="4275582"/>
            <a:ext cx="166878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0" y="170687"/>
                </a:moveTo>
                <a:lnTo>
                  <a:pt x="161544" y="9143"/>
                </a:lnTo>
                <a:lnTo>
                  <a:pt x="166878" y="0"/>
                </a:lnTo>
                <a:lnTo>
                  <a:pt x="5333" y="162305"/>
                </a:lnTo>
                <a:lnTo>
                  <a:pt x="0" y="17068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2887217" y="4267200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6" h="170687">
                <a:moveTo>
                  <a:pt x="0" y="170687"/>
                </a:moveTo>
                <a:lnTo>
                  <a:pt x="161544" y="8381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2891789" y="4247388"/>
            <a:ext cx="171450" cy="181356"/>
          </a:xfrm>
          <a:custGeom>
            <a:avLst/>
            <a:gdLst/>
            <a:ahLst/>
            <a:cxnLst/>
            <a:rect l="l" t="t" r="r" b="b"/>
            <a:pathLst>
              <a:path w="171450" h="181355">
                <a:moveTo>
                  <a:pt x="0" y="181356"/>
                </a:moveTo>
                <a:lnTo>
                  <a:pt x="161544" y="19812"/>
                </a:lnTo>
                <a:lnTo>
                  <a:pt x="171450" y="0"/>
                </a:lnTo>
                <a:lnTo>
                  <a:pt x="9905" y="161544"/>
                </a:lnTo>
                <a:lnTo>
                  <a:pt x="0" y="18135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2891789" y="42672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2891789" y="4257294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0" y="171450"/>
                </a:moveTo>
                <a:lnTo>
                  <a:pt x="161544" y="9905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2897123" y="4247388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6" h="171450">
                <a:moveTo>
                  <a:pt x="0" y="171450"/>
                </a:moveTo>
                <a:lnTo>
                  <a:pt x="161544" y="9905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2901695" y="4226052"/>
            <a:ext cx="171450" cy="182880"/>
          </a:xfrm>
          <a:custGeom>
            <a:avLst/>
            <a:gdLst/>
            <a:ahLst/>
            <a:cxnLst/>
            <a:rect l="l" t="t" r="r" b="b"/>
            <a:pathLst>
              <a:path w="171450" h="182879">
                <a:moveTo>
                  <a:pt x="0" y="182880"/>
                </a:moveTo>
                <a:lnTo>
                  <a:pt x="161544" y="21336"/>
                </a:lnTo>
                <a:lnTo>
                  <a:pt x="171450" y="0"/>
                </a:lnTo>
                <a:lnTo>
                  <a:pt x="9905" y="161544"/>
                </a:lnTo>
                <a:lnTo>
                  <a:pt x="0" y="18288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2901695" y="42473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2911601" y="4202429"/>
            <a:ext cx="170687" cy="185166"/>
          </a:xfrm>
          <a:custGeom>
            <a:avLst/>
            <a:gdLst/>
            <a:ahLst/>
            <a:cxnLst/>
            <a:rect l="l" t="t" r="r" b="b"/>
            <a:pathLst>
              <a:path w="170687" h="185165">
                <a:moveTo>
                  <a:pt x="0" y="185166"/>
                </a:moveTo>
                <a:lnTo>
                  <a:pt x="161544" y="23622"/>
                </a:lnTo>
                <a:lnTo>
                  <a:pt x="170687" y="0"/>
                </a:lnTo>
                <a:lnTo>
                  <a:pt x="9143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2911601" y="42260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2903981" y="4188713"/>
            <a:ext cx="178308" cy="175260"/>
          </a:xfrm>
          <a:custGeom>
            <a:avLst/>
            <a:gdLst/>
            <a:ahLst/>
            <a:cxnLst/>
            <a:rect l="l" t="t" r="r" b="b"/>
            <a:pathLst>
              <a:path w="178307" h="175260">
                <a:moveTo>
                  <a:pt x="16763" y="175260"/>
                </a:moveTo>
                <a:lnTo>
                  <a:pt x="178307" y="13716"/>
                </a:lnTo>
                <a:lnTo>
                  <a:pt x="161543" y="0"/>
                </a:lnTo>
                <a:lnTo>
                  <a:pt x="0" y="161544"/>
                </a:lnTo>
                <a:lnTo>
                  <a:pt x="16763" y="175260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2920745" y="42024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2541985" y="3922405"/>
            <a:ext cx="378760" cy="619663"/>
          </a:xfrm>
          <a:custGeom>
            <a:avLst/>
            <a:gdLst/>
            <a:ahLst/>
            <a:cxnLst/>
            <a:rect l="l" t="t" r="r" b="b"/>
            <a:pathLst>
              <a:path w="378760" h="619663">
                <a:moveTo>
                  <a:pt x="142199" y="109532"/>
                </a:moveTo>
                <a:lnTo>
                  <a:pt x="146706" y="95241"/>
                </a:lnTo>
                <a:lnTo>
                  <a:pt x="151911" y="81848"/>
                </a:lnTo>
                <a:lnTo>
                  <a:pt x="157841" y="69746"/>
                </a:lnTo>
                <a:lnTo>
                  <a:pt x="164521" y="59331"/>
                </a:lnTo>
                <a:lnTo>
                  <a:pt x="171976" y="50999"/>
                </a:lnTo>
                <a:lnTo>
                  <a:pt x="74455" y="69655"/>
                </a:lnTo>
                <a:lnTo>
                  <a:pt x="56128" y="95616"/>
                </a:lnTo>
                <a:lnTo>
                  <a:pt x="39367" y="125841"/>
                </a:lnTo>
                <a:lnTo>
                  <a:pt x="24430" y="160390"/>
                </a:lnTo>
                <a:lnTo>
                  <a:pt x="15286" y="188584"/>
                </a:lnTo>
                <a:lnTo>
                  <a:pt x="8149" y="220546"/>
                </a:lnTo>
                <a:lnTo>
                  <a:pt x="5335" y="238908"/>
                </a:lnTo>
                <a:lnTo>
                  <a:pt x="3074" y="258025"/>
                </a:lnTo>
                <a:lnTo>
                  <a:pt x="1406" y="277776"/>
                </a:lnTo>
                <a:lnTo>
                  <a:pt x="368" y="298038"/>
                </a:lnTo>
                <a:lnTo>
                  <a:pt x="0" y="318690"/>
                </a:lnTo>
                <a:lnTo>
                  <a:pt x="340" y="339608"/>
                </a:lnTo>
                <a:lnTo>
                  <a:pt x="1427" y="360672"/>
                </a:lnTo>
                <a:lnTo>
                  <a:pt x="3301" y="381758"/>
                </a:lnTo>
                <a:lnTo>
                  <a:pt x="5999" y="402744"/>
                </a:lnTo>
                <a:lnTo>
                  <a:pt x="9562" y="423509"/>
                </a:lnTo>
                <a:lnTo>
                  <a:pt x="14028" y="443930"/>
                </a:lnTo>
                <a:lnTo>
                  <a:pt x="19435" y="463884"/>
                </a:lnTo>
                <a:lnTo>
                  <a:pt x="25822" y="483251"/>
                </a:lnTo>
                <a:lnTo>
                  <a:pt x="33229" y="501907"/>
                </a:lnTo>
                <a:lnTo>
                  <a:pt x="41694" y="519730"/>
                </a:lnTo>
                <a:lnTo>
                  <a:pt x="51256" y="536598"/>
                </a:lnTo>
                <a:lnTo>
                  <a:pt x="61955" y="552390"/>
                </a:lnTo>
                <a:lnTo>
                  <a:pt x="73828" y="566982"/>
                </a:lnTo>
                <a:lnTo>
                  <a:pt x="86914" y="580252"/>
                </a:lnTo>
                <a:lnTo>
                  <a:pt x="105202" y="593968"/>
                </a:lnTo>
                <a:lnTo>
                  <a:pt x="134798" y="608400"/>
                </a:lnTo>
                <a:lnTo>
                  <a:pt x="164049" y="616864"/>
                </a:lnTo>
                <a:lnTo>
                  <a:pt x="192658" y="619663"/>
                </a:lnTo>
                <a:lnTo>
                  <a:pt x="206627" y="619035"/>
                </a:lnTo>
                <a:lnTo>
                  <a:pt x="233710" y="613912"/>
                </a:lnTo>
                <a:lnTo>
                  <a:pt x="259403" y="603889"/>
                </a:lnTo>
                <a:lnTo>
                  <a:pt x="283406" y="589272"/>
                </a:lnTo>
                <a:lnTo>
                  <a:pt x="305422" y="570365"/>
                </a:lnTo>
                <a:lnTo>
                  <a:pt x="325151" y="547475"/>
                </a:lnTo>
                <a:lnTo>
                  <a:pt x="342295" y="520906"/>
                </a:lnTo>
                <a:lnTo>
                  <a:pt x="359710" y="486526"/>
                </a:lnTo>
                <a:lnTo>
                  <a:pt x="369616" y="465190"/>
                </a:lnTo>
                <a:lnTo>
                  <a:pt x="378760" y="441568"/>
                </a:lnTo>
                <a:lnTo>
                  <a:pt x="361996" y="427852"/>
                </a:lnTo>
                <a:lnTo>
                  <a:pt x="349042" y="452998"/>
                </a:lnTo>
                <a:lnTo>
                  <a:pt x="336088" y="473572"/>
                </a:lnTo>
                <a:lnTo>
                  <a:pt x="328679" y="483890"/>
                </a:lnTo>
                <a:lnTo>
                  <a:pt x="320346" y="493892"/>
                </a:lnTo>
                <a:lnTo>
                  <a:pt x="311105" y="503146"/>
                </a:lnTo>
                <a:lnTo>
                  <a:pt x="300971" y="511217"/>
                </a:lnTo>
                <a:lnTo>
                  <a:pt x="289958" y="517671"/>
                </a:lnTo>
                <a:lnTo>
                  <a:pt x="278083" y="522075"/>
                </a:lnTo>
                <a:lnTo>
                  <a:pt x="265359" y="523995"/>
                </a:lnTo>
                <a:lnTo>
                  <a:pt x="258364" y="523864"/>
                </a:lnTo>
                <a:lnTo>
                  <a:pt x="246934" y="523102"/>
                </a:lnTo>
                <a:lnTo>
                  <a:pt x="235504" y="520816"/>
                </a:lnTo>
                <a:lnTo>
                  <a:pt x="224063" y="516297"/>
                </a:lnTo>
                <a:lnTo>
                  <a:pt x="213364" y="510061"/>
                </a:lnTo>
                <a:lnTo>
                  <a:pt x="203396" y="502288"/>
                </a:lnTo>
                <a:lnTo>
                  <a:pt x="194146" y="493162"/>
                </a:lnTo>
                <a:lnTo>
                  <a:pt x="185603" y="482863"/>
                </a:lnTo>
                <a:lnTo>
                  <a:pt x="177756" y="471573"/>
                </a:lnTo>
                <a:lnTo>
                  <a:pt x="170592" y="459475"/>
                </a:lnTo>
                <a:lnTo>
                  <a:pt x="164100" y="446750"/>
                </a:lnTo>
                <a:lnTo>
                  <a:pt x="158268" y="433579"/>
                </a:lnTo>
                <a:lnTo>
                  <a:pt x="153084" y="420146"/>
                </a:lnTo>
                <a:lnTo>
                  <a:pt x="148537" y="406631"/>
                </a:lnTo>
                <a:lnTo>
                  <a:pt x="144615" y="393216"/>
                </a:lnTo>
                <a:lnTo>
                  <a:pt x="141306" y="380084"/>
                </a:lnTo>
                <a:lnTo>
                  <a:pt x="138598" y="367415"/>
                </a:lnTo>
                <a:lnTo>
                  <a:pt x="136480" y="355392"/>
                </a:lnTo>
                <a:lnTo>
                  <a:pt x="134940" y="344197"/>
                </a:lnTo>
                <a:lnTo>
                  <a:pt x="131872" y="317362"/>
                </a:lnTo>
                <a:lnTo>
                  <a:pt x="130348" y="289168"/>
                </a:lnTo>
                <a:lnTo>
                  <a:pt x="378760" y="289168"/>
                </a:lnTo>
                <a:lnTo>
                  <a:pt x="377236" y="254116"/>
                </a:lnTo>
                <a:lnTo>
                  <a:pt x="373426" y="221350"/>
                </a:lnTo>
                <a:lnTo>
                  <a:pt x="368290" y="184194"/>
                </a:lnTo>
                <a:lnTo>
                  <a:pt x="360296" y="150260"/>
                </a:lnTo>
                <a:lnTo>
                  <a:pt x="349706" y="119611"/>
                </a:lnTo>
                <a:lnTo>
                  <a:pt x="336780" y="92308"/>
                </a:lnTo>
                <a:lnTo>
                  <a:pt x="321776" y="68411"/>
                </a:lnTo>
                <a:lnTo>
                  <a:pt x="304957" y="47982"/>
                </a:lnTo>
                <a:lnTo>
                  <a:pt x="286581" y="31082"/>
                </a:lnTo>
                <a:lnTo>
                  <a:pt x="203470" y="40942"/>
                </a:lnTo>
                <a:lnTo>
                  <a:pt x="214211" y="44477"/>
                </a:lnTo>
                <a:lnTo>
                  <a:pt x="223578" y="51384"/>
                </a:lnTo>
                <a:lnTo>
                  <a:pt x="231619" y="60925"/>
                </a:lnTo>
                <a:lnTo>
                  <a:pt x="238379" y="72362"/>
                </a:lnTo>
                <a:lnTo>
                  <a:pt x="243905" y="84956"/>
                </a:lnTo>
                <a:lnTo>
                  <a:pt x="248243" y="97970"/>
                </a:lnTo>
                <a:lnTo>
                  <a:pt x="251441" y="110666"/>
                </a:lnTo>
                <a:lnTo>
                  <a:pt x="253546" y="122305"/>
                </a:lnTo>
                <a:lnTo>
                  <a:pt x="254554" y="131434"/>
                </a:lnTo>
                <a:lnTo>
                  <a:pt x="257602" y="162676"/>
                </a:lnTo>
                <a:lnTo>
                  <a:pt x="259126" y="200776"/>
                </a:lnTo>
                <a:lnTo>
                  <a:pt x="259888" y="247258"/>
                </a:lnTo>
                <a:lnTo>
                  <a:pt x="128062" y="247258"/>
                </a:lnTo>
                <a:lnTo>
                  <a:pt x="128062" y="201538"/>
                </a:lnTo>
                <a:lnTo>
                  <a:pt x="128396" y="192018"/>
                </a:lnTo>
                <a:lnTo>
                  <a:pt x="129249" y="180632"/>
                </a:lnTo>
                <a:lnTo>
                  <a:pt x="130646" y="167775"/>
                </a:lnTo>
                <a:lnTo>
                  <a:pt x="132614" y="153842"/>
                </a:lnTo>
                <a:lnTo>
                  <a:pt x="135179" y="139227"/>
                </a:lnTo>
                <a:lnTo>
                  <a:pt x="138365" y="124326"/>
                </a:lnTo>
                <a:lnTo>
                  <a:pt x="142199" y="109532"/>
                </a:lnTo>
                <a:close/>
              </a:path>
              <a:path w="378760" h="619663">
                <a:moveTo>
                  <a:pt x="94087" y="47897"/>
                </a:moveTo>
                <a:lnTo>
                  <a:pt x="74455" y="69655"/>
                </a:lnTo>
                <a:lnTo>
                  <a:pt x="171976" y="50999"/>
                </a:lnTo>
                <a:lnTo>
                  <a:pt x="179878" y="45328"/>
                </a:lnTo>
                <a:lnTo>
                  <a:pt x="185212" y="43042"/>
                </a:lnTo>
                <a:lnTo>
                  <a:pt x="191308" y="41518"/>
                </a:lnTo>
                <a:lnTo>
                  <a:pt x="203470" y="40942"/>
                </a:lnTo>
                <a:lnTo>
                  <a:pt x="286581" y="31082"/>
                </a:lnTo>
                <a:lnTo>
                  <a:pt x="266909" y="17773"/>
                </a:lnTo>
                <a:lnTo>
                  <a:pt x="246201" y="8115"/>
                </a:lnTo>
                <a:lnTo>
                  <a:pt x="224717" y="2170"/>
                </a:lnTo>
                <a:lnTo>
                  <a:pt x="202718" y="0"/>
                </a:lnTo>
                <a:lnTo>
                  <a:pt x="180462" y="1664"/>
                </a:lnTo>
                <a:lnTo>
                  <a:pt x="158212" y="7224"/>
                </a:lnTo>
                <a:lnTo>
                  <a:pt x="136225" y="16743"/>
                </a:lnTo>
                <a:lnTo>
                  <a:pt x="114764" y="30280"/>
                </a:lnTo>
                <a:lnTo>
                  <a:pt x="94087" y="47897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2915411" y="4143755"/>
            <a:ext cx="5334" cy="67818"/>
          </a:xfrm>
          <a:custGeom>
            <a:avLst/>
            <a:gdLst/>
            <a:ahLst/>
            <a:cxnLst/>
            <a:rect l="l" t="t" r="r" b="b"/>
            <a:pathLst>
              <a:path w="5333" h="67817">
                <a:moveTo>
                  <a:pt x="5333" y="67818"/>
                </a:moveTo>
                <a:lnTo>
                  <a:pt x="3809" y="32766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2910839" y="4114037"/>
            <a:ext cx="4572" cy="29718"/>
          </a:xfrm>
          <a:custGeom>
            <a:avLst/>
            <a:gdLst/>
            <a:ahLst/>
            <a:cxnLst/>
            <a:rect l="l" t="t" r="r" b="b"/>
            <a:pathLst>
              <a:path w="4572" h="29717">
                <a:moveTo>
                  <a:pt x="4572" y="2971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2904743" y="4085844"/>
            <a:ext cx="6096" cy="28194"/>
          </a:xfrm>
          <a:custGeom>
            <a:avLst/>
            <a:gdLst/>
            <a:ahLst/>
            <a:cxnLst/>
            <a:rect l="l" t="t" r="r" b="b"/>
            <a:pathLst>
              <a:path w="6095" h="28194">
                <a:moveTo>
                  <a:pt x="6095" y="28194"/>
                </a:moveTo>
                <a:lnTo>
                  <a:pt x="0" y="0"/>
                </a:lnTo>
              </a:path>
            </a:pathLst>
          </a:custGeom>
          <a:ln w="12953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2897124" y="4059936"/>
            <a:ext cx="7620" cy="25908"/>
          </a:xfrm>
          <a:custGeom>
            <a:avLst/>
            <a:gdLst/>
            <a:ahLst/>
            <a:cxnLst/>
            <a:rect l="l" t="t" r="r" b="b"/>
            <a:pathLst>
              <a:path w="7619" h="25908">
                <a:moveTo>
                  <a:pt x="7619" y="25908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2888741" y="4036313"/>
            <a:ext cx="8382" cy="23622"/>
          </a:xfrm>
          <a:custGeom>
            <a:avLst/>
            <a:gdLst/>
            <a:ahLst/>
            <a:cxnLst/>
            <a:rect l="l" t="t" r="r" b="b"/>
            <a:pathLst>
              <a:path w="8381" h="23622">
                <a:moveTo>
                  <a:pt x="8381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2883408" y="4024884"/>
            <a:ext cx="5334" cy="11430"/>
          </a:xfrm>
          <a:custGeom>
            <a:avLst/>
            <a:gdLst/>
            <a:ahLst/>
            <a:cxnLst/>
            <a:rect l="l" t="t" r="r" b="b"/>
            <a:pathLst>
              <a:path w="5333" h="11429">
                <a:moveTo>
                  <a:pt x="5333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2878073" y="4014977"/>
            <a:ext cx="5334" cy="9906"/>
          </a:xfrm>
          <a:custGeom>
            <a:avLst/>
            <a:gdLst/>
            <a:ahLst/>
            <a:cxnLst/>
            <a:rect l="l" t="t" r="r" b="b"/>
            <a:pathLst>
              <a:path w="5333" h="9905">
                <a:moveTo>
                  <a:pt x="5333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2872739" y="4004309"/>
            <a:ext cx="5334" cy="10668"/>
          </a:xfrm>
          <a:custGeom>
            <a:avLst/>
            <a:gdLst/>
            <a:ahLst/>
            <a:cxnLst/>
            <a:rect l="l" t="t" r="r" b="b"/>
            <a:pathLst>
              <a:path w="5333" h="10667">
                <a:moveTo>
                  <a:pt x="5333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2866643" y="3995166"/>
            <a:ext cx="6096" cy="9144"/>
          </a:xfrm>
          <a:custGeom>
            <a:avLst/>
            <a:gdLst/>
            <a:ahLst/>
            <a:cxnLst/>
            <a:rect l="l" t="t" r="r" b="b"/>
            <a:pathLst>
              <a:path w="6095" h="9144">
                <a:moveTo>
                  <a:pt x="6095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2853690" y="3978402"/>
            <a:ext cx="12954" cy="16764"/>
          </a:xfrm>
          <a:custGeom>
            <a:avLst/>
            <a:gdLst/>
            <a:ahLst/>
            <a:cxnLst/>
            <a:rect l="l" t="t" r="r" b="b"/>
            <a:pathLst>
              <a:path w="12954" h="16763">
                <a:moveTo>
                  <a:pt x="12954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2839973" y="3963161"/>
            <a:ext cx="13716" cy="15240"/>
          </a:xfrm>
          <a:custGeom>
            <a:avLst/>
            <a:gdLst/>
            <a:ahLst/>
            <a:cxnLst/>
            <a:rect l="l" t="t" r="r" b="b"/>
            <a:pathLst>
              <a:path w="13716" h="15239">
                <a:moveTo>
                  <a:pt x="13716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2833115" y="3957065"/>
            <a:ext cx="6858" cy="6095"/>
          </a:xfrm>
          <a:custGeom>
            <a:avLst/>
            <a:gdLst/>
            <a:ahLst/>
            <a:cxnLst/>
            <a:rect l="l" t="t" r="r" b="b"/>
            <a:pathLst>
              <a:path w="6857" h="6096">
                <a:moveTo>
                  <a:pt x="6857" y="6096"/>
                </a:moveTo>
                <a:lnTo>
                  <a:pt x="0" y="0"/>
                </a:lnTo>
              </a:path>
            </a:pathLst>
          </a:custGeom>
          <a:ln w="12953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2826258" y="3950970"/>
            <a:ext cx="6858" cy="6095"/>
          </a:xfrm>
          <a:custGeom>
            <a:avLst/>
            <a:gdLst/>
            <a:ahLst/>
            <a:cxnLst/>
            <a:rect l="l" t="t" r="r" b="b"/>
            <a:pathLst>
              <a:path w="6857" h="6096">
                <a:moveTo>
                  <a:pt x="6857" y="6096"/>
                </a:moveTo>
                <a:lnTo>
                  <a:pt x="0" y="0"/>
                </a:lnTo>
              </a:path>
            </a:pathLst>
          </a:custGeom>
          <a:ln w="12953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2818637" y="3945636"/>
            <a:ext cx="7620" cy="5333"/>
          </a:xfrm>
          <a:custGeom>
            <a:avLst/>
            <a:gdLst/>
            <a:ahLst/>
            <a:cxnLst/>
            <a:rect l="l" t="t" r="r" b="b"/>
            <a:pathLst>
              <a:path w="7619" h="5334">
                <a:moveTo>
                  <a:pt x="7619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2811018" y="3941063"/>
            <a:ext cx="7620" cy="4571"/>
          </a:xfrm>
          <a:custGeom>
            <a:avLst/>
            <a:gdLst/>
            <a:ahLst/>
            <a:cxnLst/>
            <a:rect l="l" t="t" r="r" b="b"/>
            <a:pathLst>
              <a:path w="7619" h="4572">
                <a:moveTo>
                  <a:pt x="7619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2803397" y="3936492"/>
            <a:ext cx="7620" cy="4571"/>
          </a:xfrm>
          <a:custGeom>
            <a:avLst/>
            <a:gdLst/>
            <a:ahLst/>
            <a:cxnLst/>
            <a:rect l="l" t="t" r="r" b="b"/>
            <a:pathLst>
              <a:path w="7619" h="4572">
                <a:moveTo>
                  <a:pt x="7619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2795778" y="3932682"/>
            <a:ext cx="7620" cy="3809"/>
          </a:xfrm>
          <a:custGeom>
            <a:avLst/>
            <a:gdLst/>
            <a:ahLst/>
            <a:cxnLst/>
            <a:rect l="l" t="t" r="r" b="b"/>
            <a:pathLst>
              <a:path w="7619" h="3810">
                <a:moveTo>
                  <a:pt x="7619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2788157" y="3929634"/>
            <a:ext cx="7620" cy="3047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7619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2780537" y="3927347"/>
            <a:ext cx="7620" cy="2285"/>
          </a:xfrm>
          <a:custGeom>
            <a:avLst/>
            <a:gdLst/>
            <a:ahLst/>
            <a:cxnLst/>
            <a:rect l="l" t="t" r="r" b="b"/>
            <a:pathLst>
              <a:path w="7619" h="2286">
                <a:moveTo>
                  <a:pt x="7619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2772156" y="3925062"/>
            <a:ext cx="8382" cy="2285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8381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2763773" y="3924299"/>
            <a:ext cx="8382" cy="761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8381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2755391" y="3922776"/>
            <a:ext cx="8382" cy="1523"/>
          </a:xfrm>
          <a:custGeom>
            <a:avLst/>
            <a:gdLst/>
            <a:ahLst/>
            <a:cxnLst/>
            <a:rect l="l" t="t" r="r" b="b"/>
            <a:pathLst>
              <a:path w="8381" h="1524">
                <a:moveTo>
                  <a:pt x="8381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2747010" y="3922776"/>
            <a:ext cx="8382" cy="0"/>
          </a:xfrm>
          <a:custGeom>
            <a:avLst/>
            <a:gdLst/>
            <a:ahLst/>
            <a:cxnLst/>
            <a:rect l="l" t="t" r="r" b="b"/>
            <a:pathLst>
              <a:path w="8381">
                <a:moveTo>
                  <a:pt x="838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2736342" y="3922776"/>
            <a:ext cx="10668" cy="762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1066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2726436" y="3923538"/>
            <a:ext cx="9906" cy="762"/>
          </a:xfrm>
          <a:custGeom>
            <a:avLst/>
            <a:gdLst/>
            <a:ahLst/>
            <a:cxnLst/>
            <a:rect l="l" t="t" r="r" b="b"/>
            <a:pathLst>
              <a:path w="9906" h="762">
                <a:moveTo>
                  <a:pt x="9906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2706623" y="3924300"/>
            <a:ext cx="19812" cy="3810"/>
          </a:xfrm>
          <a:custGeom>
            <a:avLst/>
            <a:gdLst/>
            <a:ahLst/>
            <a:cxnLst/>
            <a:rect l="l" t="t" r="r" b="b"/>
            <a:pathLst>
              <a:path w="19812" h="3810">
                <a:moveTo>
                  <a:pt x="19812" y="0"/>
                </a:moveTo>
                <a:lnTo>
                  <a:pt x="9906" y="1524"/>
                </a:lnTo>
                <a:lnTo>
                  <a:pt x="0" y="3810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2697479" y="3928110"/>
            <a:ext cx="9144" cy="3048"/>
          </a:xfrm>
          <a:custGeom>
            <a:avLst/>
            <a:gdLst/>
            <a:ahLst/>
            <a:cxnLst/>
            <a:rect l="l" t="t" r="r" b="b"/>
            <a:pathLst>
              <a:path w="9143" h="3048">
                <a:moveTo>
                  <a:pt x="914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2687573" y="3931157"/>
            <a:ext cx="9906" cy="3810"/>
          </a:xfrm>
          <a:custGeom>
            <a:avLst/>
            <a:gdLst/>
            <a:ahLst/>
            <a:cxnLst/>
            <a:rect l="l" t="t" r="r" b="b"/>
            <a:pathLst>
              <a:path w="9906" h="3810">
                <a:moveTo>
                  <a:pt x="9906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2678429" y="3934967"/>
            <a:ext cx="9144" cy="4572"/>
          </a:xfrm>
          <a:custGeom>
            <a:avLst/>
            <a:gdLst/>
            <a:ahLst/>
            <a:cxnLst/>
            <a:rect l="l" t="t" r="r" b="b"/>
            <a:pathLst>
              <a:path w="9143" h="4572">
                <a:moveTo>
                  <a:pt x="9143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2669285" y="3939539"/>
            <a:ext cx="9144" cy="4572"/>
          </a:xfrm>
          <a:custGeom>
            <a:avLst/>
            <a:gdLst/>
            <a:ahLst/>
            <a:cxnLst/>
            <a:rect l="l" t="t" r="r" b="b"/>
            <a:pathLst>
              <a:path w="9143" h="4572">
                <a:moveTo>
                  <a:pt x="9143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2660903" y="3944111"/>
            <a:ext cx="8382" cy="6096"/>
          </a:xfrm>
          <a:custGeom>
            <a:avLst/>
            <a:gdLst/>
            <a:ahLst/>
            <a:cxnLst/>
            <a:rect l="l" t="t" r="r" b="b"/>
            <a:pathLst>
              <a:path w="8381" h="6096">
                <a:moveTo>
                  <a:pt x="8381" y="0"/>
                </a:moveTo>
                <a:lnTo>
                  <a:pt x="0" y="6096"/>
                </a:lnTo>
              </a:path>
            </a:pathLst>
          </a:custGeom>
          <a:ln w="12953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2651760" y="3950207"/>
            <a:ext cx="9144" cy="6096"/>
          </a:xfrm>
          <a:custGeom>
            <a:avLst/>
            <a:gdLst/>
            <a:ahLst/>
            <a:cxnLst/>
            <a:rect l="l" t="t" r="r" b="b"/>
            <a:pathLst>
              <a:path w="9143" h="6096">
                <a:moveTo>
                  <a:pt x="9143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2643378" y="3956304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8381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2634995" y="3963161"/>
            <a:ext cx="8382" cy="7620"/>
          </a:xfrm>
          <a:custGeom>
            <a:avLst/>
            <a:gdLst/>
            <a:ahLst/>
            <a:cxnLst/>
            <a:rect l="l" t="t" r="r" b="b"/>
            <a:pathLst>
              <a:path w="8381" h="7620">
                <a:moveTo>
                  <a:pt x="8381" y="0"/>
                </a:moveTo>
                <a:lnTo>
                  <a:pt x="0" y="7620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2626613" y="3970782"/>
            <a:ext cx="8382" cy="9144"/>
          </a:xfrm>
          <a:custGeom>
            <a:avLst/>
            <a:gdLst/>
            <a:ahLst/>
            <a:cxnLst/>
            <a:rect l="l" t="t" r="r" b="b"/>
            <a:pathLst>
              <a:path w="8381" h="9144">
                <a:moveTo>
                  <a:pt x="8381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2618994" y="3979926"/>
            <a:ext cx="7620" cy="8382"/>
          </a:xfrm>
          <a:custGeom>
            <a:avLst/>
            <a:gdLst/>
            <a:ahLst/>
            <a:cxnLst/>
            <a:rect l="l" t="t" r="r" b="b"/>
            <a:pathLst>
              <a:path w="7619" h="8382">
                <a:moveTo>
                  <a:pt x="7619" y="0"/>
                </a:moveTo>
                <a:lnTo>
                  <a:pt x="0" y="8382"/>
                </a:lnTo>
              </a:path>
            </a:pathLst>
          </a:custGeom>
          <a:ln w="12953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2611374" y="3988307"/>
            <a:ext cx="7620" cy="9906"/>
          </a:xfrm>
          <a:custGeom>
            <a:avLst/>
            <a:gdLst/>
            <a:ahLst/>
            <a:cxnLst/>
            <a:rect l="l" t="t" r="r" b="b"/>
            <a:pathLst>
              <a:path w="7619" h="9905">
                <a:moveTo>
                  <a:pt x="7619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2602991" y="3998214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1" h="10667">
                <a:moveTo>
                  <a:pt x="8381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2596134" y="4008882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7" h="11429">
                <a:moveTo>
                  <a:pt x="6857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2589275" y="4020311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7" h="11429">
                <a:moveTo>
                  <a:pt x="6857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2582418" y="4031742"/>
            <a:ext cx="6857" cy="12192"/>
          </a:xfrm>
          <a:custGeom>
            <a:avLst/>
            <a:gdLst/>
            <a:ahLst/>
            <a:cxnLst/>
            <a:rect l="l" t="t" r="r" b="b"/>
            <a:pathLst>
              <a:path w="6857" h="12191">
                <a:moveTo>
                  <a:pt x="6857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2570987" y="4043933"/>
            <a:ext cx="11429" cy="25146"/>
          </a:xfrm>
          <a:custGeom>
            <a:avLst/>
            <a:gdLst/>
            <a:ahLst/>
            <a:cxnLst/>
            <a:rect l="l" t="t" r="r" b="b"/>
            <a:pathLst>
              <a:path w="11430" h="25146">
                <a:moveTo>
                  <a:pt x="11430" y="0"/>
                </a:moveTo>
                <a:lnTo>
                  <a:pt x="5334" y="12192"/>
                </a:lnTo>
                <a:lnTo>
                  <a:pt x="0" y="2514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2566416" y="4069079"/>
            <a:ext cx="4571" cy="13716"/>
          </a:xfrm>
          <a:custGeom>
            <a:avLst/>
            <a:gdLst/>
            <a:ahLst/>
            <a:cxnLst/>
            <a:rect l="l" t="t" r="r" b="b"/>
            <a:pathLst>
              <a:path w="4572" h="13715">
                <a:moveTo>
                  <a:pt x="4572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2557272" y="4082795"/>
            <a:ext cx="9143" cy="28194"/>
          </a:xfrm>
          <a:custGeom>
            <a:avLst/>
            <a:gdLst/>
            <a:ahLst/>
            <a:cxnLst/>
            <a:rect l="l" t="t" r="r" b="b"/>
            <a:pathLst>
              <a:path w="9143" h="28194">
                <a:moveTo>
                  <a:pt x="9143" y="0"/>
                </a:moveTo>
                <a:lnTo>
                  <a:pt x="4571" y="13716"/>
                </a:lnTo>
                <a:lnTo>
                  <a:pt x="0" y="2819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2553462" y="4110989"/>
            <a:ext cx="3809" cy="14478"/>
          </a:xfrm>
          <a:custGeom>
            <a:avLst/>
            <a:gdLst/>
            <a:ahLst/>
            <a:cxnLst/>
            <a:rect l="l" t="t" r="r" b="b"/>
            <a:pathLst>
              <a:path w="3810" h="14477">
                <a:moveTo>
                  <a:pt x="3810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2550413" y="4125467"/>
            <a:ext cx="3047" cy="15240"/>
          </a:xfrm>
          <a:custGeom>
            <a:avLst/>
            <a:gdLst/>
            <a:ahLst/>
            <a:cxnLst/>
            <a:rect l="l" t="t" r="r" b="b"/>
            <a:pathLst>
              <a:path w="3048" h="15239">
                <a:moveTo>
                  <a:pt x="3048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2545842" y="4140707"/>
            <a:ext cx="4571" cy="32004"/>
          </a:xfrm>
          <a:custGeom>
            <a:avLst/>
            <a:gdLst/>
            <a:ahLst/>
            <a:cxnLst/>
            <a:rect l="l" t="t" r="r" b="b"/>
            <a:pathLst>
              <a:path w="4572" h="32003">
                <a:moveTo>
                  <a:pt x="4572" y="0"/>
                </a:moveTo>
                <a:lnTo>
                  <a:pt x="2286" y="16002"/>
                </a:lnTo>
                <a:lnTo>
                  <a:pt x="0" y="3200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2542032" y="4172711"/>
            <a:ext cx="3809" cy="126492"/>
          </a:xfrm>
          <a:custGeom>
            <a:avLst/>
            <a:gdLst/>
            <a:ahLst/>
            <a:cxnLst/>
            <a:rect l="l" t="t" r="r" b="b"/>
            <a:pathLst>
              <a:path w="3810" h="126491">
                <a:moveTo>
                  <a:pt x="3810" y="0"/>
                </a:moveTo>
                <a:lnTo>
                  <a:pt x="2286" y="16764"/>
                </a:lnTo>
                <a:lnTo>
                  <a:pt x="762" y="33528"/>
                </a:lnTo>
                <a:lnTo>
                  <a:pt x="0" y="69342"/>
                </a:lnTo>
                <a:lnTo>
                  <a:pt x="762" y="98298"/>
                </a:lnTo>
                <a:lnTo>
                  <a:pt x="2286" y="126492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2544317" y="4299204"/>
            <a:ext cx="3810" cy="26670"/>
          </a:xfrm>
          <a:custGeom>
            <a:avLst/>
            <a:gdLst/>
            <a:ahLst/>
            <a:cxnLst/>
            <a:rect l="l" t="t" r="r" b="b"/>
            <a:pathLst>
              <a:path w="3810" h="26670">
                <a:moveTo>
                  <a:pt x="0" y="0"/>
                </a:moveTo>
                <a:lnTo>
                  <a:pt x="3810" y="2667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2548127" y="4325873"/>
            <a:ext cx="4572" cy="25146"/>
          </a:xfrm>
          <a:custGeom>
            <a:avLst/>
            <a:gdLst/>
            <a:ahLst/>
            <a:cxnLst/>
            <a:rect l="l" t="t" r="r" b="b"/>
            <a:pathLst>
              <a:path w="4572" h="25146">
                <a:moveTo>
                  <a:pt x="0" y="0"/>
                </a:moveTo>
                <a:lnTo>
                  <a:pt x="4572" y="2514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2552700" y="4351020"/>
            <a:ext cx="6096" cy="24384"/>
          </a:xfrm>
          <a:custGeom>
            <a:avLst/>
            <a:gdLst/>
            <a:ahLst/>
            <a:cxnLst/>
            <a:rect l="l" t="t" r="r" b="b"/>
            <a:pathLst>
              <a:path w="6095" h="24384">
                <a:moveTo>
                  <a:pt x="0" y="0"/>
                </a:moveTo>
                <a:lnTo>
                  <a:pt x="6096" y="2438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2558795" y="4375404"/>
            <a:ext cx="6858" cy="23622"/>
          </a:xfrm>
          <a:custGeom>
            <a:avLst/>
            <a:gdLst/>
            <a:ahLst/>
            <a:cxnLst/>
            <a:rect l="l" t="t" r="r" b="b"/>
            <a:pathLst>
              <a:path w="6857" h="23622">
                <a:moveTo>
                  <a:pt x="0" y="0"/>
                </a:moveTo>
                <a:lnTo>
                  <a:pt x="6858" y="2362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2565654" y="4399026"/>
            <a:ext cx="8382" cy="22098"/>
          </a:xfrm>
          <a:custGeom>
            <a:avLst/>
            <a:gdLst/>
            <a:ahLst/>
            <a:cxnLst/>
            <a:rect l="l" t="t" r="r" b="b"/>
            <a:pathLst>
              <a:path w="8381" h="22098">
                <a:moveTo>
                  <a:pt x="0" y="0"/>
                </a:moveTo>
                <a:lnTo>
                  <a:pt x="8382" y="2209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2574035" y="4421123"/>
            <a:ext cx="9144" cy="20574"/>
          </a:xfrm>
          <a:custGeom>
            <a:avLst/>
            <a:gdLst/>
            <a:ahLst/>
            <a:cxnLst/>
            <a:rect l="l" t="t" r="r" b="b"/>
            <a:pathLst>
              <a:path w="9143" h="20574">
                <a:moveTo>
                  <a:pt x="0" y="0"/>
                </a:moveTo>
                <a:lnTo>
                  <a:pt x="9144" y="20574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2583179" y="4441698"/>
            <a:ext cx="6858" cy="12192"/>
          </a:xfrm>
          <a:custGeom>
            <a:avLst/>
            <a:gdLst/>
            <a:ahLst/>
            <a:cxnLst/>
            <a:rect l="l" t="t" r="r" b="b"/>
            <a:pathLst>
              <a:path w="6857" h="12191">
                <a:moveTo>
                  <a:pt x="0" y="0"/>
                </a:moveTo>
                <a:lnTo>
                  <a:pt x="6858" y="1219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2590038" y="4453889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7" h="11429">
                <a:moveTo>
                  <a:pt x="0" y="0"/>
                </a:moveTo>
                <a:lnTo>
                  <a:pt x="6858" y="1143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2596895" y="4465320"/>
            <a:ext cx="7620" cy="10668"/>
          </a:xfrm>
          <a:custGeom>
            <a:avLst/>
            <a:gdLst/>
            <a:ahLst/>
            <a:cxnLst/>
            <a:rect l="l" t="t" r="r" b="b"/>
            <a:pathLst>
              <a:path w="7619" h="10667">
                <a:moveTo>
                  <a:pt x="0" y="0"/>
                </a:moveTo>
                <a:lnTo>
                  <a:pt x="7620" y="1066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2604516" y="4475988"/>
            <a:ext cx="7620" cy="9144"/>
          </a:xfrm>
          <a:custGeom>
            <a:avLst/>
            <a:gdLst/>
            <a:ahLst/>
            <a:cxnLst/>
            <a:rect l="l" t="t" r="r" b="b"/>
            <a:pathLst>
              <a:path w="7619" h="9144">
                <a:moveTo>
                  <a:pt x="0" y="0"/>
                </a:moveTo>
                <a:lnTo>
                  <a:pt x="7620" y="9144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2612135" y="4485132"/>
            <a:ext cx="8382" cy="9144"/>
          </a:xfrm>
          <a:custGeom>
            <a:avLst/>
            <a:gdLst/>
            <a:ahLst/>
            <a:cxnLst/>
            <a:rect l="l" t="t" r="r" b="b"/>
            <a:pathLst>
              <a:path w="8381" h="9144">
                <a:moveTo>
                  <a:pt x="0" y="0"/>
                </a:moveTo>
                <a:lnTo>
                  <a:pt x="8382" y="914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2620517" y="4494276"/>
            <a:ext cx="8382" cy="8382"/>
          </a:xfrm>
          <a:custGeom>
            <a:avLst/>
            <a:gdLst/>
            <a:ahLst/>
            <a:cxnLst/>
            <a:rect l="l" t="t" r="r" b="b"/>
            <a:pathLst>
              <a:path w="8381" h="8382">
                <a:moveTo>
                  <a:pt x="0" y="0"/>
                </a:moveTo>
                <a:lnTo>
                  <a:pt x="8382" y="8382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2628900" y="4502657"/>
            <a:ext cx="9144" cy="7620"/>
          </a:xfrm>
          <a:custGeom>
            <a:avLst/>
            <a:gdLst/>
            <a:ahLst/>
            <a:cxnLst/>
            <a:rect l="l" t="t" r="r" b="b"/>
            <a:pathLst>
              <a:path w="9143" h="7620">
                <a:moveTo>
                  <a:pt x="0" y="0"/>
                </a:moveTo>
                <a:lnTo>
                  <a:pt x="9144" y="762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2638044" y="4510277"/>
            <a:ext cx="9144" cy="6095"/>
          </a:xfrm>
          <a:custGeom>
            <a:avLst/>
            <a:gdLst/>
            <a:ahLst/>
            <a:cxnLst/>
            <a:rect l="l" t="t" r="r" b="b"/>
            <a:pathLst>
              <a:path w="9143" h="6096">
                <a:moveTo>
                  <a:pt x="0" y="0"/>
                </a:moveTo>
                <a:lnTo>
                  <a:pt x="9144" y="6095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2647188" y="4516373"/>
            <a:ext cx="9906" cy="6095"/>
          </a:xfrm>
          <a:custGeom>
            <a:avLst/>
            <a:gdLst/>
            <a:ahLst/>
            <a:cxnLst/>
            <a:rect l="l" t="t" r="r" b="b"/>
            <a:pathLst>
              <a:path w="9906" h="6096">
                <a:moveTo>
                  <a:pt x="0" y="0"/>
                </a:moveTo>
                <a:lnTo>
                  <a:pt x="9906" y="6095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2657094" y="4522470"/>
            <a:ext cx="9906" cy="5333"/>
          </a:xfrm>
          <a:custGeom>
            <a:avLst/>
            <a:gdLst/>
            <a:ahLst/>
            <a:cxnLst/>
            <a:rect l="l" t="t" r="r" b="b"/>
            <a:pathLst>
              <a:path w="9906" h="5334">
                <a:moveTo>
                  <a:pt x="0" y="0"/>
                </a:moveTo>
                <a:lnTo>
                  <a:pt x="9906" y="5333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2667000" y="4527804"/>
            <a:ext cx="10668" cy="3809"/>
          </a:xfrm>
          <a:custGeom>
            <a:avLst/>
            <a:gdLst/>
            <a:ahLst/>
            <a:cxnLst/>
            <a:rect l="l" t="t" r="r" b="b"/>
            <a:pathLst>
              <a:path w="10668" h="3810">
                <a:moveTo>
                  <a:pt x="0" y="0"/>
                </a:moveTo>
                <a:lnTo>
                  <a:pt x="10668" y="3809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2677667" y="4531614"/>
            <a:ext cx="10668" cy="3809"/>
          </a:xfrm>
          <a:custGeom>
            <a:avLst/>
            <a:gdLst/>
            <a:ahLst/>
            <a:cxnLst/>
            <a:rect l="l" t="t" r="r" b="b"/>
            <a:pathLst>
              <a:path w="10668" h="3810">
                <a:moveTo>
                  <a:pt x="0" y="0"/>
                </a:moveTo>
                <a:lnTo>
                  <a:pt x="10668" y="3809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2688335" y="4535423"/>
            <a:ext cx="23622" cy="4571"/>
          </a:xfrm>
          <a:custGeom>
            <a:avLst/>
            <a:gdLst/>
            <a:ahLst/>
            <a:cxnLst/>
            <a:rect l="l" t="t" r="r" b="b"/>
            <a:pathLst>
              <a:path w="23622" h="4572">
                <a:moveTo>
                  <a:pt x="0" y="0"/>
                </a:moveTo>
                <a:lnTo>
                  <a:pt x="11430" y="2285"/>
                </a:lnTo>
                <a:lnTo>
                  <a:pt x="23622" y="4571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2711957" y="4539995"/>
            <a:ext cx="11430" cy="761"/>
          </a:xfrm>
          <a:custGeom>
            <a:avLst/>
            <a:gdLst/>
            <a:ahLst/>
            <a:cxnLst/>
            <a:rect l="l" t="t" r="r" b="b"/>
            <a:pathLst>
              <a:path w="11430" h="762">
                <a:moveTo>
                  <a:pt x="0" y="0"/>
                </a:moveTo>
                <a:lnTo>
                  <a:pt x="11430" y="761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2723388" y="4540757"/>
            <a:ext cx="12954" cy="761"/>
          </a:xfrm>
          <a:custGeom>
            <a:avLst/>
            <a:gdLst/>
            <a:ahLst/>
            <a:cxnLst/>
            <a:rect l="l" t="t" r="r" b="b"/>
            <a:pathLst>
              <a:path w="12954" h="762">
                <a:moveTo>
                  <a:pt x="0" y="0"/>
                </a:moveTo>
                <a:lnTo>
                  <a:pt x="12954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2736342" y="4540758"/>
            <a:ext cx="14478" cy="762"/>
          </a:xfrm>
          <a:custGeom>
            <a:avLst/>
            <a:gdLst/>
            <a:ahLst/>
            <a:cxnLst/>
            <a:rect l="l" t="t" r="r" b="b"/>
            <a:pathLst>
              <a:path w="14477" h="762">
                <a:moveTo>
                  <a:pt x="0" y="762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2750820" y="4539233"/>
            <a:ext cx="13716" cy="1524"/>
          </a:xfrm>
          <a:custGeom>
            <a:avLst/>
            <a:gdLst/>
            <a:ahLst/>
            <a:cxnLst/>
            <a:rect l="l" t="t" r="r" b="b"/>
            <a:pathLst>
              <a:path w="13716" h="1524">
                <a:moveTo>
                  <a:pt x="0" y="1524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2764535" y="4535423"/>
            <a:ext cx="13716" cy="3810"/>
          </a:xfrm>
          <a:custGeom>
            <a:avLst/>
            <a:gdLst/>
            <a:ahLst/>
            <a:cxnLst/>
            <a:rect l="l" t="t" r="r" b="b"/>
            <a:pathLst>
              <a:path w="13716" h="3810">
                <a:moveTo>
                  <a:pt x="0" y="3810"/>
                </a:moveTo>
                <a:lnTo>
                  <a:pt x="13716" y="0"/>
                </a:lnTo>
              </a:path>
            </a:pathLst>
          </a:custGeom>
          <a:ln w="12953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2778251" y="4531613"/>
            <a:ext cx="12954" cy="3810"/>
          </a:xfrm>
          <a:custGeom>
            <a:avLst/>
            <a:gdLst/>
            <a:ahLst/>
            <a:cxnLst/>
            <a:rect l="l" t="t" r="r" b="b"/>
            <a:pathLst>
              <a:path w="12954" h="3810">
                <a:moveTo>
                  <a:pt x="0" y="3810"/>
                </a:moveTo>
                <a:lnTo>
                  <a:pt x="12954" y="0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2791205" y="4525518"/>
            <a:ext cx="12954" cy="6096"/>
          </a:xfrm>
          <a:custGeom>
            <a:avLst/>
            <a:gdLst/>
            <a:ahLst/>
            <a:cxnLst/>
            <a:rect l="l" t="t" r="r" b="b"/>
            <a:pathLst>
              <a:path w="12954" h="6096">
                <a:moveTo>
                  <a:pt x="0" y="6095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2804160" y="4518659"/>
            <a:ext cx="12192" cy="6858"/>
          </a:xfrm>
          <a:custGeom>
            <a:avLst/>
            <a:gdLst/>
            <a:ahLst/>
            <a:cxnLst/>
            <a:rect l="l" t="t" r="r" b="b"/>
            <a:pathLst>
              <a:path w="12192" h="6858">
                <a:moveTo>
                  <a:pt x="0" y="6858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2816351" y="4510278"/>
            <a:ext cx="11430" cy="8382"/>
          </a:xfrm>
          <a:custGeom>
            <a:avLst/>
            <a:gdLst/>
            <a:ahLst/>
            <a:cxnLst/>
            <a:rect l="l" t="t" r="r" b="b"/>
            <a:pathLst>
              <a:path w="11430" h="8382">
                <a:moveTo>
                  <a:pt x="0" y="8381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2827782" y="4501133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30" h="9144">
                <a:moveTo>
                  <a:pt x="0" y="9143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2839211" y="4489703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8" h="11429">
                <a:moveTo>
                  <a:pt x="0" y="11429"/>
                </a:moveTo>
                <a:lnTo>
                  <a:pt x="10668" y="0"/>
                </a:lnTo>
              </a:path>
            </a:pathLst>
          </a:custGeom>
          <a:ln w="12953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2849879" y="4476750"/>
            <a:ext cx="10667" cy="12954"/>
          </a:xfrm>
          <a:custGeom>
            <a:avLst/>
            <a:gdLst/>
            <a:ahLst/>
            <a:cxnLst/>
            <a:rect l="l" t="t" r="r" b="b"/>
            <a:pathLst>
              <a:path w="10668" h="12953">
                <a:moveTo>
                  <a:pt x="0" y="12953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2860548" y="4463033"/>
            <a:ext cx="10667" cy="13716"/>
          </a:xfrm>
          <a:custGeom>
            <a:avLst/>
            <a:gdLst/>
            <a:ahLst/>
            <a:cxnLst/>
            <a:rect l="l" t="t" r="r" b="b"/>
            <a:pathLst>
              <a:path w="10668" h="13715">
                <a:moveTo>
                  <a:pt x="0" y="13716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2871216" y="4446269"/>
            <a:ext cx="10667" cy="16764"/>
          </a:xfrm>
          <a:custGeom>
            <a:avLst/>
            <a:gdLst/>
            <a:ahLst/>
            <a:cxnLst/>
            <a:rect l="l" t="t" r="r" b="b"/>
            <a:pathLst>
              <a:path w="10668" h="16763">
                <a:moveTo>
                  <a:pt x="0" y="16763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2881883" y="4428744"/>
            <a:ext cx="9905" cy="17526"/>
          </a:xfrm>
          <a:custGeom>
            <a:avLst/>
            <a:gdLst/>
            <a:ahLst/>
            <a:cxnLst/>
            <a:rect l="l" t="t" r="r" b="b"/>
            <a:pathLst>
              <a:path w="9906" h="17525">
                <a:moveTo>
                  <a:pt x="0" y="17525"/>
                </a:moveTo>
                <a:lnTo>
                  <a:pt x="9905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2891789" y="4408932"/>
            <a:ext cx="9905" cy="19812"/>
          </a:xfrm>
          <a:custGeom>
            <a:avLst/>
            <a:gdLst/>
            <a:ahLst/>
            <a:cxnLst/>
            <a:rect l="l" t="t" r="r" b="b"/>
            <a:pathLst>
              <a:path w="9906" h="19812">
                <a:moveTo>
                  <a:pt x="0" y="19812"/>
                </a:moveTo>
                <a:lnTo>
                  <a:pt x="9905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2901695" y="4363974"/>
            <a:ext cx="19049" cy="44958"/>
          </a:xfrm>
          <a:custGeom>
            <a:avLst/>
            <a:gdLst/>
            <a:ahLst/>
            <a:cxnLst/>
            <a:rect l="l" t="t" r="r" b="b"/>
            <a:pathLst>
              <a:path w="19050" h="44958">
                <a:moveTo>
                  <a:pt x="0" y="44958"/>
                </a:moveTo>
                <a:lnTo>
                  <a:pt x="9905" y="23622"/>
                </a:lnTo>
                <a:lnTo>
                  <a:pt x="1904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2903981" y="4350257"/>
            <a:ext cx="16764" cy="13716"/>
          </a:xfrm>
          <a:custGeom>
            <a:avLst/>
            <a:gdLst/>
            <a:ahLst/>
            <a:cxnLst/>
            <a:rect l="l" t="t" r="r" b="b"/>
            <a:pathLst>
              <a:path w="16763" h="13715">
                <a:moveTo>
                  <a:pt x="16763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2891028" y="4350257"/>
            <a:ext cx="12953" cy="25146"/>
          </a:xfrm>
          <a:custGeom>
            <a:avLst/>
            <a:gdLst/>
            <a:ahLst/>
            <a:cxnLst/>
            <a:rect l="l" t="t" r="r" b="b"/>
            <a:pathLst>
              <a:path w="12954" h="25146">
                <a:moveTo>
                  <a:pt x="12954" y="0"/>
                </a:moveTo>
                <a:lnTo>
                  <a:pt x="0" y="2514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2878073" y="4375404"/>
            <a:ext cx="12954" cy="20574"/>
          </a:xfrm>
          <a:custGeom>
            <a:avLst/>
            <a:gdLst/>
            <a:ahLst/>
            <a:cxnLst/>
            <a:rect l="l" t="t" r="r" b="b"/>
            <a:pathLst>
              <a:path w="12954" h="20574">
                <a:moveTo>
                  <a:pt x="12954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2871977" y="4395977"/>
            <a:ext cx="6095" cy="9144"/>
          </a:xfrm>
          <a:custGeom>
            <a:avLst/>
            <a:gdLst/>
            <a:ahLst/>
            <a:cxnLst/>
            <a:rect l="l" t="t" r="r" b="b"/>
            <a:pathLst>
              <a:path w="6095" h="9144">
                <a:moveTo>
                  <a:pt x="6095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2865119" y="4405122"/>
            <a:ext cx="6858" cy="7620"/>
          </a:xfrm>
          <a:custGeom>
            <a:avLst/>
            <a:gdLst/>
            <a:ahLst/>
            <a:cxnLst/>
            <a:rect l="l" t="t" r="r" b="b"/>
            <a:pathLst>
              <a:path w="6857" h="7620">
                <a:moveTo>
                  <a:pt x="6857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2859024" y="4412742"/>
            <a:ext cx="6095" cy="6858"/>
          </a:xfrm>
          <a:custGeom>
            <a:avLst/>
            <a:gdLst/>
            <a:ahLst/>
            <a:cxnLst/>
            <a:rect l="l" t="t" r="r" b="b"/>
            <a:pathLst>
              <a:path w="6095" h="6858">
                <a:moveTo>
                  <a:pt x="6095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2852927" y="4419600"/>
            <a:ext cx="6095" cy="6096"/>
          </a:xfrm>
          <a:custGeom>
            <a:avLst/>
            <a:gdLst/>
            <a:ahLst/>
            <a:cxnLst/>
            <a:rect l="l" t="t" r="r" b="b"/>
            <a:pathLst>
              <a:path w="6095" h="6096">
                <a:moveTo>
                  <a:pt x="6095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2847593" y="4425695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5333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2841498" y="4430267"/>
            <a:ext cx="6096" cy="4572"/>
          </a:xfrm>
          <a:custGeom>
            <a:avLst/>
            <a:gdLst/>
            <a:ahLst/>
            <a:cxnLst/>
            <a:rect l="l" t="t" r="r" b="b"/>
            <a:pathLst>
              <a:path w="6095" h="4572">
                <a:moveTo>
                  <a:pt x="6095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2834640" y="4434839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2828543" y="4438650"/>
            <a:ext cx="6096" cy="3048"/>
          </a:xfrm>
          <a:custGeom>
            <a:avLst/>
            <a:gdLst/>
            <a:ahLst/>
            <a:cxnLst/>
            <a:rect l="l" t="t" r="r" b="b"/>
            <a:pathLst>
              <a:path w="6095" h="3048">
                <a:moveTo>
                  <a:pt x="6095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2821686" y="4441698"/>
            <a:ext cx="6858" cy="2286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6857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2814827" y="4443983"/>
            <a:ext cx="6858" cy="1524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6857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2807969" y="4445507"/>
            <a:ext cx="6858" cy="762"/>
          </a:xfrm>
          <a:custGeom>
            <a:avLst/>
            <a:gdLst/>
            <a:ahLst/>
            <a:cxnLst/>
            <a:rect l="l" t="t" r="r" b="b"/>
            <a:pathLst>
              <a:path w="6857" h="762">
                <a:moveTo>
                  <a:pt x="6857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2800350" y="4446270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761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2788920" y="4445508"/>
            <a:ext cx="11430" cy="761"/>
          </a:xfrm>
          <a:custGeom>
            <a:avLst/>
            <a:gdLst/>
            <a:ahLst/>
            <a:cxnLst/>
            <a:rect l="l" t="t" r="r" b="b"/>
            <a:pathLst>
              <a:path w="11430" h="762">
                <a:moveTo>
                  <a:pt x="11430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2777490" y="4443221"/>
            <a:ext cx="11430" cy="2285"/>
          </a:xfrm>
          <a:custGeom>
            <a:avLst/>
            <a:gdLst/>
            <a:ahLst/>
            <a:cxnLst/>
            <a:rect l="l" t="t" r="r" b="b"/>
            <a:pathLst>
              <a:path w="11430" h="2286">
                <a:moveTo>
                  <a:pt x="1143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2766821" y="4439412"/>
            <a:ext cx="10668" cy="3809"/>
          </a:xfrm>
          <a:custGeom>
            <a:avLst/>
            <a:gdLst/>
            <a:ahLst/>
            <a:cxnLst/>
            <a:rect l="l" t="t" r="r" b="b"/>
            <a:pathLst>
              <a:path w="10668" h="3810">
                <a:moveTo>
                  <a:pt x="1066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2756916" y="4433315"/>
            <a:ext cx="9906" cy="6095"/>
          </a:xfrm>
          <a:custGeom>
            <a:avLst/>
            <a:gdLst/>
            <a:ahLst/>
            <a:cxnLst/>
            <a:rect l="l" t="t" r="r" b="b"/>
            <a:pathLst>
              <a:path w="9906" h="6096">
                <a:moveTo>
                  <a:pt x="9906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2747010" y="4426458"/>
            <a:ext cx="9906" cy="6858"/>
          </a:xfrm>
          <a:custGeom>
            <a:avLst/>
            <a:gdLst/>
            <a:ahLst/>
            <a:cxnLst/>
            <a:rect l="l" t="t" r="r" b="b"/>
            <a:pathLst>
              <a:path w="9906" h="6858">
                <a:moveTo>
                  <a:pt x="9906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2737866" y="4417313"/>
            <a:ext cx="9144" cy="9144"/>
          </a:xfrm>
          <a:custGeom>
            <a:avLst/>
            <a:gdLst/>
            <a:ahLst/>
            <a:cxnLst/>
            <a:rect l="l" t="t" r="r" b="b"/>
            <a:pathLst>
              <a:path w="9143" h="9144">
                <a:moveTo>
                  <a:pt x="9143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2728722" y="4406646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3" h="10667">
                <a:moveTo>
                  <a:pt x="9143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2720340" y="4394453"/>
            <a:ext cx="8382" cy="12192"/>
          </a:xfrm>
          <a:custGeom>
            <a:avLst/>
            <a:gdLst/>
            <a:ahLst/>
            <a:cxnLst/>
            <a:rect l="l" t="t" r="r" b="b"/>
            <a:pathLst>
              <a:path w="8381" h="12191">
                <a:moveTo>
                  <a:pt x="8381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2709671" y="4376928"/>
            <a:ext cx="10668" cy="17526"/>
          </a:xfrm>
          <a:custGeom>
            <a:avLst/>
            <a:gdLst/>
            <a:ahLst/>
            <a:cxnLst/>
            <a:rect l="l" t="t" r="r" b="b"/>
            <a:pathLst>
              <a:path w="10668" h="17525">
                <a:moveTo>
                  <a:pt x="10668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2701290" y="4357877"/>
            <a:ext cx="8382" cy="19050"/>
          </a:xfrm>
          <a:custGeom>
            <a:avLst/>
            <a:gdLst/>
            <a:ahLst/>
            <a:cxnLst/>
            <a:rect l="l" t="t" r="r" b="b"/>
            <a:pathLst>
              <a:path w="8381" h="19050">
                <a:moveTo>
                  <a:pt x="8381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2692907" y="4337303"/>
            <a:ext cx="8382" cy="20574"/>
          </a:xfrm>
          <a:custGeom>
            <a:avLst/>
            <a:gdLst/>
            <a:ahLst/>
            <a:cxnLst/>
            <a:rect l="l" t="t" r="r" b="b"/>
            <a:pathLst>
              <a:path w="8381" h="20574">
                <a:moveTo>
                  <a:pt x="8381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2686811" y="4315206"/>
            <a:ext cx="6096" cy="22098"/>
          </a:xfrm>
          <a:custGeom>
            <a:avLst/>
            <a:gdLst/>
            <a:ahLst/>
            <a:cxnLst/>
            <a:rect l="l" t="t" r="r" b="b"/>
            <a:pathLst>
              <a:path w="6095" h="22098">
                <a:moveTo>
                  <a:pt x="6095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2680715" y="4291583"/>
            <a:ext cx="6096" cy="23622"/>
          </a:xfrm>
          <a:custGeom>
            <a:avLst/>
            <a:gdLst/>
            <a:ahLst/>
            <a:cxnLst/>
            <a:rect l="l" t="t" r="r" b="b"/>
            <a:pathLst>
              <a:path w="6095" h="23622">
                <a:moveTo>
                  <a:pt x="6095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2676906" y="4266437"/>
            <a:ext cx="3810" cy="25146"/>
          </a:xfrm>
          <a:custGeom>
            <a:avLst/>
            <a:gdLst/>
            <a:ahLst/>
            <a:cxnLst/>
            <a:rect l="l" t="t" r="r" b="b"/>
            <a:pathLst>
              <a:path w="3810" h="25146">
                <a:moveTo>
                  <a:pt x="3810" y="2514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2672333" y="4211574"/>
            <a:ext cx="4572" cy="54864"/>
          </a:xfrm>
          <a:custGeom>
            <a:avLst/>
            <a:gdLst/>
            <a:ahLst/>
            <a:cxnLst/>
            <a:rect l="l" t="t" r="r" b="b"/>
            <a:pathLst>
              <a:path w="4572" h="54863">
                <a:moveTo>
                  <a:pt x="4572" y="54863"/>
                </a:moveTo>
                <a:lnTo>
                  <a:pt x="1524" y="28193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2672333" y="4211573"/>
            <a:ext cx="248411" cy="0"/>
          </a:xfrm>
          <a:custGeom>
            <a:avLst/>
            <a:gdLst/>
            <a:ahLst/>
            <a:cxnLst/>
            <a:rect l="l" t="t" r="r" b="b"/>
            <a:pathLst>
              <a:path w="248412">
                <a:moveTo>
                  <a:pt x="0" y="0"/>
                </a:moveTo>
                <a:lnTo>
                  <a:pt x="248411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2670047" y="4169664"/>
            <a:ext cx="131826" cy="0"/>
          </a:xfrm>
          <a:custGeom>
            <a:avLst/>
            <a:gdLst/>
            <a:ahLst/>
            <a:cxnLst/>
            <a:rect l="l" t="t" r="r" b="b"/>
            <a:pathLst>
              <a:path w="131825">
                <a:moveTo>
                  <a:pt x="13182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2670048" y="4080510"/>
            <a:ext cx="3809" cy="89154"/>
          </a:xfrm>
          <a:custGeom>
            <a:avLst/>
            <a:gdLst/>
            <a:ahLst/>
            <a:cxnLst/>
            <a:rect l="l" t="t" r="r" b="b"/>
            <a:pathLst>
              <a:path w="3810" h="89153">
                <a:moveTo>
                  <a:pt x="0" y="89154"/>
                </a:moveTo>
                <a:lnTo>
                  <a:pt x="0" y="67056"/>
                </a:lnTo>
                <a:lnTo>
                  <a:pt x="0" y="43434"/>
                </a:lnTo>
                <a:lnTo>
                  <a:pt x="1523" y="21336"/>
                </a:lnTo>
                <a:lnTo>
                  <a:pt x="3809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2673857" y="4061460"/>
            <a:ext cx="3047" cy="19050"/>
          </a:xfrm>
          <a:custGeom>
            <a:avLst/>
            <a:gdLst/>
            <a:ahLst/>
            <a:cxnLst/>
            <a:rect l="l" t="t" r="r" b="b"/>
            <a:pathLst>
              <a:path w="3048" h="19050">
                <a:moveTo>
                  <a:pt x="0" y="19050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2676905" y="4042410"/>
            <a:ext cx="4571" cy="19050"/>
          </a:xfrm>
          <a:custGeom>
            <a:avLst/>
            <a:gdLst/>
            <a:ahLst/>
            <a:cxnLst/>
            <a:rect l="l" t="t" r="r" b="b"/>
            <a:pathLst>
              <a:path w="4572" h="19050">
                <a:moveTo>
                  <a:pt x="0" y="19050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2681477" y="4025646"/>
            <a:ext cx="4571" cy="16764"/>
          </a:xfrm>
          <a:custGeom>
            <a:avLst/>
            <a:gdLst/>
            <a:ahLst/>
            <a:cxnLst/>
            <a:rect l="l" t="t" r="r" b="b"/>
            <a:pathLst>
              <a:path w="4572" h="16763">
                <a:moveTo>
                  <a:pt x="0" y="16763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2686050" y="4009643"/>
            <a:ext cx="6095" cy="16002"/>
          </a:xfrm>
          <a:custGeom>
            <a:avLst/>
            <a:gdLst/>
            <a:ahLst/>
            <a:cxnLst/>
            <a:rect l="l" t="t" r="r" b="b"/>
            <a:pathLst>
              <a:path w="6095" h="16001">
                <a:moveTo>
                  <a:pt x="0" y="16001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2692145" y="3995166"/>
            <a:ext cx="6095" cy="14478"/>
          </a:xfrm>
          <a:custGeom>
            <a:avLst/>
            <a:gdLst/>
            <a:ahLst/>
            <a:cxnLst/>
            <a:rect l="l" t="t" r="r" b="b"/>
            <a:pathLst>
              <a:path w="6095" h="14477">
                <a:moveTo>
                  <a:pt x="0" y="14477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2698242" y="3987546"/>
            <a:ext cx="3809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7620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2702051" y="3981449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6096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2706623" y="3976116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0" y="5333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2711195" y="3971544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0" y="457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2716529" y="3967734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2721864" y="3965447"/>
            <a:ext cx="5334" cy="2286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0" y="2286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2727198" y="3963924"/>
            <a:ext cx="6096" cy="1524"/>
          </a:xfrm>
          <a:custGeom>
            <a:avLst/>
            <a:gdLst/>
            <a:ahLst/>
            <a:cxnLst/>
            <a:rect l="l" t="t" r="r" b="b"/>
            <a:pathLst>
              <a:path w="6095" h="1524">
                <a:moveTo>
                  <a:pt x="0" y="1524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2733294" y="3963161"/>
            <a:ext cx="6096" cy="762"/>
          </a:xfrm>
          <a:custGeom>
            <a:avLst/>
            <a:gdLst/>
            <a:ahLst/>
            <a:cxnLst/>
            <a:rect l="l" t="t" r="r" b="b"/>
            <a:pathLst>
              <a:path w="6095" h="762">
                <a:moveTo>
                  <a:pt x="0" y="76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2739389" y="3963161"/>
            <a:ext cx="8382" cy="761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0" y="0"/>
                </a:moveTo>
                <a:lnTo>
                  <a:pt x="8382" y="76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2747772" y="3963923"/>
            <a:ext cx="6858" cy="2285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2754629" y="3966210"/>
            <a:ext cx="6858" cy="3809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0" y="0"/>
                </a:moveTo>
                <a:lnTo>
                  <a:pt x="6858" y="3809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2761488" y="3970020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0" y="0"/>
                </a:moveTo>
                <a:lnTo>
                  <a:pt x="5334" y="4572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2766822" y="3974592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0" y="0"/>
                </a:moveTo>
                <a:lnTo>
                  <a:pt x="3810" y="533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2770632" y="3979926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0" y="0"/>
                </a:moveTo>
                <a:lnTo>
                  <a:pt x="4572" y="5334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2775204" y="3985260"/>
            <a:ext cx="6858" cy="13716"/>
          </a:xfrm>
          <a:custGeom>
            <a:avLst/>
            <a:gdLst/>
            <a:ahLst/>
            <a:cxnLst/>
            <a:rect l="l" t="t" r="r" b="b"/>
            <a:pathLst>
              <a:path w="6857" h="13715">
                <a:moveTo>
                  <a:pt x="0" y="0"/>
                </a:moveTo>
                <a:lnTo>
                  <a:pt x="6858" y="1371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2782061" y="3998976"/>
            <a:ext cx="6096" cy="15240"/>
          </a:xfrm>
          <a:custGeom>
            <a:avLst/>
            <a:gdLst/>
            <a:ahLst/>
            <a:cxnLst/>
            <a:rect l="l" t="t" r="r" b="b"/>
            <a:pathLst>
              <a:path w="6095" h="15239">
                <a:moveTo>
                  <a:pt x="0" y="0"/>
                </a:moveTo>
                <a:lnTo>
                  <a:pt x="6096" y="1524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2788157" y="4014216"/>
            <a:ext cx="5334" cy="17526"/>
          </a:xfrm>
          <a:custGeom>
            <a:avLst/>
            <a:gdLst/>
            <a:ahLst/>
            <a:cxnLst/>
            <a:rect l="l" t="t" r="r" b="b"/>
            <a:pathLst>
              <a:path w="5333" h="17525">
                <a:moveTo>
                  <a:pt x="0" y="0"/>
                </a:moveTo>
                <a:lnTo>
                  <a:pt x="5334" y="1752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2793492" y="4031742"/>
            <a:ext cx="1524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0" y="0"/>
                </a:moveTo>
                <a:lnTo>
                  <a:pt x="1524" y="990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2795016" y="4041648"/>
            <a:ext cx="1524" cy="12192"/>
          </a:xfrm>
          <a:custGeom>
            <a:avLst/>
            <a:gdLst/>
            <a:ahLst/>
            <a:cxnLst/>
            <a:rect l="l" t="t" r="r" b="b"/>
            <a:pathLst>
              <a:path w="1524" h="12191">
                <a:moveTo>
                  <a:pt x="0" y="0"/>
                </a:moveTo>
                <a:lnTo>
                  <a:pt x="1524" y="1219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2796539" y="4053839"/>
            <a:ext cx="5334" cy="115823"/>
          </a:xfrm>
          <a:custGeom>
            <a:avLst/>
            <a:gdLst/>
            <a:ahLst/>
            <a:cxnLst/>
            <a:rect l="l" t="t" r="r" b="b"/>
            <a:pathLst>
              <a:path w="5333" h="115824">
                <a:moveTo>
                  <a:pt x="0" y="0"/>
                </a:moveTo>
                <a:lnTo>
                  <a:pt x="3048" y="31242"/>
                </a:lnTo>
                <a:lnTo>
                  <a:pt x="4572" y="69342"/>
                </a:lnTo>
                <a:lnTo>
                  <a:pt x="5334" y="115823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2980182" y="3778757"/>
            <a:ext cx="346709" cy="161544"/>
          </a:xfrm>
          <a:custGeom>
            <a:avLst/>
            <a:gdLst/>
            <a:ahLst/>
            <a:cxnLst/>
            <a:rect l="l" t="t" r="r" b="b"/>
            <a:pathLst>
              <a:path w="346709" h="161544">
                <a:moveTo>
                  <a:pt x="185166" y="161543"/>
                </a:moveTo>
                <a:lnTo>
                  <a:pt x="346710" y="0"/>
                </a:lnTo>
                <a:lnTo>
                  <a:pt x="161544" y="0"/>
                </a:lnTo>
                <a:lnTo>
                  <a:pt x="0" y="161543"/>
                </a:lnTo>
                <a:lnTo>
                  <a:pt x="185166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3165348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3009900" y="4326635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4" h="165353">
                <a:moveTo>
                  <a:pt x="3810" y="161544"/>
                </a:moveTo>
                <a:lnTo>
                  <a:pt x="0" y="165354"/>
                </a:lnTo>
                <a:lnTo>
                  <a:pt x="165354" y="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3013710" y="4326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3005328" y="433044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3009900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2999993" y="4332732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3" y="161544"/>
                </a:moveTo>
                <a:lnTo>
                  <a:pt x="166877" y="0"/>
                </a:lnTo>
                <a:lnTo>
                  <a:pt x="161543" y="3048"/>
                </a:lnTo>
                <a:lnTo>
                  <a:pt x="0" y="164592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3005327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2993898" y="4335779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5" y="161544"/>
                </a:moveTo>
                <a:lnTo>
                  <a:pt x="167639" y="0"/>
                </a:lnTo>
                <a:lnTo>
                  <a:pt x="161543" y="1524"/>
                </a:lnTo>
                <a:lnTo>
                  <a:pt x="0" y="163068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2999994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2996946" y="43357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2993897" y="43365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2987040" y="4337304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7" y="161543"/>
                </a:moveTo>
                <a:lnTo>
                  <a:pt x="168401" y="0"/>
                </a:lnTo>
                <a:lnTo>
                  <a:pt x="162305" y="1523"/>
                </a:lnTo>
                <a:lnTo>
                  <a:pt x="0" y="163067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2993898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2991612" y="43373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2989325" y="43380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2987040" y="43380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2980181" y="4338828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6857" y="161543"/>
                </a:moveTo>
                <a:lnTo>
                  <a:pt x="169163" y="0"/>
                </a:lnTo>
                <a:lnTo>
                  <a:pt x="161543" y="761"/>
                </a:lnTo>
                <a:lnTo>
                  <a:pt x="0" y="163067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2987039" y="43388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2984753" y="433882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2982468" y="433958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2980181" y="43395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3224783" y="4339590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2306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3224783" y="43624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3212591" y="4338827"/>
            <a:ext cx="173736" cy="163068"/>
          </a:xfrm>
          <a:custGeom>
            <a:avLst/>
            <a:gdLst/>
            <a:ahLst/>
            <a:cxnLst/>
            <a:rect l="l" t="t" r="r" b="b"/>
            <a:pathLst>
              <a:path w="173735" h="163067">
                <a:moveTo>
                  <a:pt x="12192" y="163068"/>
                </a:moveTo>
                <a:lnTo>
                  <a:pt x="173736" y="762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63068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3224783" y="43395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3220973" y="433958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3216401" y="4338827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3212591" y="4338828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3201924" y="4336542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1" h="163829">
                <a:moveTo>
                  <a:pt x="10668" y="163830"/>
                </a:moveTo>
                <a:lnTo>
                  <a:pt x="17221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63830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3212592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3211068" y="43380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3209543" y="43380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3208020" y="43380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3207258" y="43373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3205733" y="43373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3204209" y="43373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3202686" y="43365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3201923" y="43365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3192779" y="4333493"/>
            <a:ext cx="170688" cy="164592"/>
          </a:xfrm>
          <a:custGeom>
            <a:avLst/>
            <a:gdLst/>
            <a:ahLst/>
            <a:cxnLst/>
            <a:rect l="l" t="t" r="r" b="b"/>
            <a:pathLst>
              <a:path w="170688" h="164591">
                <a:moveTo>
                  <a:pt x="9143" y="164591"/>
                </a:moveTo>
                <a:lnTo>
                  <a:pt x="170688" y="3047"/>
                </a:lnTo>
                <a:lnTo>
                  <a:pt x="162306" y="0"/>
                </a:lnTo>
                <a:lnTo>
                  <a:pt x="0" y="161543"/>
                </a:lnTo>
                <a:lnTo>
                  <a:pt x="9143" y="164591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3201923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3200399" y="43357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3198876" y="43357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3198114" y="43350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3196590" y="43350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3195827" y="43342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3194303" y="433425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3192780" y="43334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3186683" y="4329684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2" h="165353">
                <a:moveTo>
                  <a:pt x="6095" y="165353"/>
                </a:moveTo>
                <a:lnTo>
                  <a:pt x="168401" y="3809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6535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3192779" y="43334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3192017" y="43327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3191255" y="43327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3189731" y="43319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3188970" y="43312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3187446" y="43304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3186683" y="43296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3181349" y="4325873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5354"/>
                </a:moveTo>
                <a:lnTo>
                  <a:pt x="166877" y="381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535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3186683" y="43296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3185921" y="43289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3184398" y="43281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3183636" y="432739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3182873" y="43266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3182111" y="432663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3181349" y="43258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3176016" y="4319777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8" h="167639">
                <a:moveTo>
                  <a:pt x="5333" y="167639"/>
                </a:moveTo>
                <a:lnTo>
                  <a:pt x="166877" y="6095"/>
                </a:lnTo>
                <a:lnTo>
                  <a:pt x="162305" y="0"/>
                </a:lnTo>
                <a:lnTo>
                  <a:pt x="0" y="161543"/>
                </a:lnTo>
                <a:lnTo>
                  <a:pt x="5333" y="167639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3181350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3180588" y="43243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3179826" y="43235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3179064" y="43228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3178302" y="432206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3177539" y="43213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3176015" y="43197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3172206" y="4313682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3810" y="167639"/>
                </a:moveTo>
                <a:lnTo>
                  <a:pt x="16611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3176016" y="431977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3176016" y="431901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3175254" y="431749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3174492" y="431673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3173730" y="43159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3172967" y="431444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3172205" y="43136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3169157" y="4305300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3048" y="169925"/>
                </a:moveTo>
                <a:lnTo>
                  <a:pt x="16459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3172205" y="43136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3171443" y="431139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3170682" y="430910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3169920" y="430758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3169158" y="430529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3167633" y="429920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3169157" y="4305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3168395" y="430301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3168395" y="4300728"/>
            <a:ext cx="161544" cy="164592"/>
          </a:xfrm>
          <a:custGeom>
            <a:avLst/>
            <a:gdLst/>
            <a:ahLst/>
            <a:cxnLst/>
            <a:rect l="l" t="t" r="r" b="b"/>
            <a:pathLst>
              <a:path w="161544" h="164591">
                <a:moveTo>
                  <a:pt x="0" y="164592"/>
                </a:moveTo>
                <a:lnTo>
                  <a:pt x="161544" y="2286"/>
                </a:lnTo>
                <a:lnTo>
                  <a:pt x="161544" y="0"/>
                </a:lnTo>
                <a:lnTo>
                  <a:pt x="0" y="162306"/>
                </a:lnTo>
                <a:lnTo>
                  <a:pt x="0" y="16459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3167633" y="4299203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3166871" y="4289298"/>
            <a:ext cx="162306" cy="171450"/>
          </a:xfrm>
          <a:custGeom>
            <a:avLst/>
            <a:gdLst/>
            <a:ahLst/>
            <a:cxnLst/>
            <a:rect l="l" t="t" r="r" b="b"/>
            <a:pathLst>
              <a:path w="162306" h="171450">
                <a:moveTo>
                  <a:pt x="762" y="171450"/>
                </a:moveTo>
                <a:lnTo>
                  <a:pt x="162306" y="9905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3167633" y="4299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3166110" y="4260342"/>
            <a:ext cx="162306" cy="190500"/>
          </a:xfrm>
          <a:custGeom>
            <a:avLst/>
            <a:gdLst/>
            <a:ahLst/>
            <a:cxnLst/>
            <a:rect l="l" t="t" r="r" b="b"/>
            <a:pathLst>
              <a:path w="162305" h="190500">
                <a:moveTo>
                  <a:pt x="762" y="190500"/>
                </a:moveTo>
                <a:lnTo>
                  <a:pt x="162306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050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3166872" y="4289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3165348" y="4225289"/>
            <a:ext cx="162306" cy="196596"/>
          </a:xfrm>
          <a:custGeom>
            <a:avLst/>
            <a:gdLst/>
            <a:ahLst/>
            <a:cxnLst/>
            <a:rect l="l" t="t" r="r" b="b"/>
            <a:pathLst>
              <a:path w="162306" h="196596">
                <a:moveTo>
                  <a:pt x="762" y="196595"/>
                </a:moveTo>
                <a:lnTo>
                  <a:pt x="162306" y="3505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9659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3166110" y="4260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3165348" y="4090415"/>
            <a:ext cx="161544" cy="296418"/>
          </a:xfrm>
          <a:custGeom>
            <a:avLst/>
            <a:gdLst/>
            <a:ahLst/>
            <a:cxnLst/>
            <a:rect l="l" t="t" r="r" b="b"/>
            <a:pathLst>
              <a:path w="161544" h="296417">
                <a:moveTo>
                  <a:pt x="0" y="296418"/>
                </a:moveTo>
                <a:lnTo>
                  <a:pt x="161544" y="134874"/>
                </a:lnTo>
                <a:lnTo>
                  <a:pt x="161544" y="0"/>
                </a:lnTo>
                <a:lnTo>
                  <a:pt x="0" y="162306"/>
                </a:lnTo>
                <a:lnTo>
                  <a:pt x="0" y="29641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3165348" y="4225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3165348" y="4072890"/>
            <a:ext cx="161544" cy="179832"/>
          </a:xfrm>
          <a:custGeom>
            <a:avLst/>
            <a:gdLst/>
            <a:ahLst/>
            <a:cxnLst/>
            <a:rect l="l" t="t" r="r" b="b"/>
            <a:pathLst>
              <a:path w="161544" h="179832">
                <a:moveTo>
                  <a:pt x="0" y="179832"/>
                </a:moveTo>
                <a:lnTo>
                  <a:pt x="161544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3165348" y="409041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3165348" y="4055363"/>
            <a:ext cx="162306" cy="179070"/>
          </a:xfrm>
          <a:custGeom>
            <a:avLst/>
            <a:gdLst/>
            <a:ahLst/>
            <a:cxnLst/>
            <a:rect l="l" t="t" r="r" b="b"/>
            <a:pathLst>
              <a:path w="162305" h="179070">
                <a:moveTo>
                  <a:pt x="0" y="179070"/>
                </a:moveTo>
                <a:lnTo>
                  <a:pt x="161544" y="17526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3165348" y="40728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3166110" y="4021073"/>
            <a:ext cx="164592" cy="195834"/>
          </a:xfrm>
          <a:custGeom>
            <a:avLst/>
            <a:gdLst/>
            <a:ahLst/>
            <a:cxnLst/>
            <a:rect l="l" t="t" r="r" b="b"/>
            <a:pathLst>
              <a:path w="164591" h="195834">
                <a:moveTo>
                  <a:pt x="0" y="195833"/>
                </a:moveTo>
                <a:lnTo>
                  <a:pt x="161544" y="3428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9583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3166110" y="40553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3169157" y="3988307"/>
            <a:ext cx="166877" cy="194310"/>
          </a:xfrm>
          <a:custGeom>
            <a:avLst/>
            <a:gdLst/>
            <a:ahLst/>
            <a:cxnLst/>
            <a:rect l="l" t="t" r="r" b="b"/>
            <a:pathLst>
              <a:path w="166877" h="194310">
                <a:moveTo>
                  <a:pt x="0" y="194310"/>
                </a:moveTo>
                <a:lnTo>
                  <a:pt x="161544" y="32766"/>
                </a:lnTo>
                <a:lnTo>
                  <a:pt x="166877" y="0"/>
                </a:lnTo>
                <a:lnTo>
                  <a:pt x="4571" y="161544"/>
                </a:lnTo>
                <a:lnTo>
                  <a:pt x="0" y="19431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3169157" y="40210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3173729" y="3957065"/>
            <a:ext cx="168401" cy="192786"/>
          </a:xfrm>
          <a:custGeom>
            <a:avLst/>
            <a:gdLst/>
            <a:ahLst/>
            <a:cxnLst/>
            <a:rect l="l" t="t" r="r" b="b"/>
            <a:pathLst>
              <a:path w="168401" h="192786">
                <a:moveTo>
                  <a:pt x="0" y="192786"/>
                </a:moveTo>
                <a:lnTo>
                  <a:pt x="162306" y="31242"/>
                </a:lnTo>
                <a:lnTo>
                  <a:pt x="168401" y="0"/>
                </a:lnTo>
                <a:lnTo>
                  <a:pt x="6857" y="161544"/>
                </a:lnTo>
                <a:lnTo>
                  <a:pt x="0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3173729" y="398830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3180588" y="3938778"/>
            <a:ext cx="167640" cy="179832"/>
          </a:xfrm>
          <a:custGeom>
            <a:avLst/>
            <a:gdLst/>
            <a:ahLst/>
            <a:cxnLst/>
            <a:rect l="l" t="t" r="r" b="b"/>
            <a:pathLst>
              <a:path w="167639" h="179832">
                <a:moveTo>
                  <a:pt x="0" y="179831"/>
                </a:moveTo>
                <a:lnTo>
                  <a:pt x="161544" y="18287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3180588" y="3957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3180588" y="3947922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1544" y="914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3183635" y="3938778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1544" y="914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3186683" y="3922776"/>
            <a:ext cx="168402" cy="177546"/>
          </a:xfrm>
          <a:custGeom>
            <a:avLst/>
            <a:gdLst/>
            <a:ahLst/>
            <a:cxnLst/>
            <a:rect l="l" t="t" r="r" b="b"/>
            <a:pathLst>
              <a:path w="168401" h="177546">
                <a:moveTo>
                  <a:pt x="0" y="177545"/>
                </a:moveTo>
                <a:lnTo>
                  <a:pt x="161544" y="16001"/>
                </a:lnTo>
                <a:lnTo>
                  <a:pt x="168402" y="0"/>
                </a:lnTo>
                <a:lnTo>
                  <a:pt x="6857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3186683" y="3938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3186683" y="3933444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3188970" y="3928110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3191255" y="3922776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3193542" y="3908298"/>
            <a:ext cx="169926" cy="176022"/>
          </a:xfrm>
          <a:custGeom>
            <a:avLst/>
            <a:gdLst/>
            <a:ahLst/>
            <a:cxnLst/>
            <a:rect l="l" t="t" r="r" b="b"/>
            <a:pathLst>
              <a:path w="169925" h="176022">
                <a:moveTo>
                  <a:pt x="0" y="176022"/>
                </a:moveTo>
                <a:lnTo>
                  <a:pt x="161544" y="14478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3193542" y="3922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3193542" y="3918204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6"/>
                </a:moveTo>
                <a:lnTo>
                  <a:pt x="161544" y="4572"/>
                </a:lnTo>
                <a:lnTo>
                  <a:pt x="164592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3195827" y="391287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2306" y="5333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3198876" y="3908298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3201923" y="3896868"/>
            <a:ext cx="170688" cy="172974"/>
          </a:xfrm>
          <a:custGeom>
            <a:avLst/>
            <a:gdLst/>
            <a:ahLst/>
            <a:cxnLst/>
            <a:rect l="l" t="t" r="r" b="b"/>
            <a:pathLst>
              <a:path w="170687" h="172974">
                <a:moveTo>
                  <a:pt x="0" y="172974"/>
                </a:moveTo>
                <a:lnTo>
                  <a:pt x="161544" y="11430"/>
                </a:lnTo>
                <a:lnTo>
                  <a:pt x="170688" y="0"/>
                </a:lnTo>
                <a:lnTo>
                  <a:pt x="9144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3201923" y="3908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3165348" y="3778757"/>
            <a:ext cx="161544" cy="294132"/>
          </a:xfrm>
          <a:custGeom>
            <a:avLst/>
            <a:gdLst/>
            <a:ahLst/>
            <a:cxnLst/>
            <a:rect l="l" t="t" r="r" b="b"/>
            <a:pathLst>
              <a:path w="161544" h="294132">
                <a:moveTo>
                  <a:pt x="0" y="294131"/>
                </a:moveTo>
                <a:lnTo>
                  <a:pt x="161544" y="132587"/>
                </a:lnTo>
                <a:lnTo>
                  <a:pt x="161544" y="0"/>
                </a:lnTo>
                <a:lnTo>
                  <a:pt x="0" y="161543"/>
                </a:lnTo>
                <a:lnTo>
                  <a:pt x="0" y="29413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3165348" y="39113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3345179" y="3914394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0" y="166116"/>
                </a:moveTo>
                <a:lnTo>
                  <a:pt x="166116" y="0"/>
                </a:lnTo>
                <a:lnTo>
                  <a:pt x="161544" y="4572"/>
                </a:lnTo>
                <a:lnTo>
                  <a:pt x="0" y="16611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3345179" y="39189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3349751" y="3908298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3349751" y="39143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3353561" y="3902202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3353561" y="3908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3357372" y="3896105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3357372" y="39022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3357372" y="3899153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3358895" y="3896106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3360420" y="3888486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0" y="169163"/>
                </a:moveTo>
                <a:lnTo>
                  <a:pt x="161544" y="761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3360420" y="38961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3360420" y="3892296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3361944" y="3888485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3"/>
                </a:moveTo>
                <a:lnTo>
                  <a:pt x="161544" y="3809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3362705" y="3880865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0" y="169163"/>
                </a:moveTo>
                <a:lnTo>
                  <a:pt x="161544" y="761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3362705" y="38884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3362705" y="388467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3364229" y="3880866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3"/>
                </a:moveTo>
                <a:lnTo>
                  <a:pt x="161544" y="3809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3364992" y="3872484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0" y="169925"/>
                </a:moveTo>
                <a:lnTo>
                  <a:pt x="161544" y="838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3364992" y="3880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3367277" y="3863339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5" h="170687">
                <a:moveTo>
                  <a:pt x="0" y="170687"/>
                </a:moveTo>
                <a:lnTo>
                  <a:pt x="161544" y="9143"/>
                </a:lnTo>
                <a:lnTo>
                  <a:pt x="162306" y="0"/>
                </a:lnTo>
                <a:lnTo>
                  <a:pt x="76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3367277" y="38724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3368039" y="3854195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5" h="170687">
                <a:moveTo>
                  <a:pt x="0" y="170687"/>
                </a:moveTo>
                <a:lnTo>
                  <a:pt x="161544" y="9143"/>
                </a:lnTo>
                <a:lnTo>
                  <a:pt x="162306" y="0"/>
                </a:lnTo>
                <a:lnTo>
                  <a:pt x="76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3368039" y="38633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3368801" y="3843527"/>
            <a:ext cx="162306" cy="172212"/>
          </a:xfrm>
          <a:custGeom>
            <a:avLst/>
            <a:gdLst/>
            <a:ahLst/>
            <a:cxnLst/>
            <a:rect l="l" t="t" r="r" b="b"/>
            <a:pathLst>
              <a:path w="162305" h="172212">
                <a:moveTo>
                  <a:pt x="0" y="172212"/>
                </a:moveTo>
                <a:lnTo>
                  <a:pt x="161544" y="1066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3368801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3368802" y="3834384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5" h="170687">
                <a:moveTo>
                  <a:pt x="762" y="170687"/>
                </a:moveTo>
                <a:lnTo>
                  <a:pt x="16230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7068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3369564" y="38435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3368039" y="3825239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5" h="170687">
                <a:moveTo>
                  <a:pt x="762" y="170687"/>
                </a:moveTo>
                <a:lnTo>
                  <a:pt x="16230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7068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3368801" y="38343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3366515" y="3816857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7" h="169925">
                <a:moveTo>
                  <a:pt x="1524" y="169925"/>
                </a:moveTo>
                <a:lnTo>
                  <a:pt x="163068" y="838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3368039" y="38252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3364992" y="3808475"/>
            <a:ext cx="163829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1524" y="169925"/>
                </a:moveTo>
                <a:lnTo>
                  <a:pt x="16383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3366516" y="381685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3362706" y="3800856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2286" y="169163"/>
                </a:moveTo>
                <a:lnTo>
                  <a:pt x="163830" y="7619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3364992" y="3808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3364230" y="3804666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3"/>
                </a:moveTo>
                <a:lnTo>
                  <a:pt x="16230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5353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3362705" y="3800856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3360419" y="3794759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3362705" y="38008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3361181" y="3797807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3"/>
                </a:moveTo>
                <a:lnTo>
                  <a:pt x="163068" y="3047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3360420" y="379475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762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3356610" y="3787902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3360420" y="3794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3358896" y="3792474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3358133" y="379018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3356609" y="378790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3353562" y="3782567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3356610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3355848" y="37871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3355086" y="378561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3354323" y="37848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3353561" y="378333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3353561" y="37825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3348989" y="3777233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5" h="166877">
                <a:moveTo>
                  <a:pt x="4572" y="166877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3353561" y="3782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3352037" y="378104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3351276" y="378028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3350514" y="37795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3349752" y="377799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3348989" y="377723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3344417" y="3772661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3348989" y="37772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3348227" y="37764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3346703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3345942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3345180" y="37741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3344417" y="377266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3339083" y="3769613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5354"/>
                </a:moveTo>
                <a:lnTo>
                  <a:pt x="16687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535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3344417" y="377266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3342893" y="377189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3342132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3341370" y="37711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3340608" y="37703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3339083" y="37696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3333749" y="3766565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2"/>
                </a:moveTo>
                <a:lnTo>
                  <a:pt x="16687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4592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3339083" y="3769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3338321" y="37688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3336798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3336036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3335273" y="37673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3333749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3328416" y="3764280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3333750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3332988" y="37658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3331464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3330702" y="37650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3329177" y="37642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3328415" y="37642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3322320" y="3762755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8"/>
                </a:moveTo>
                <a:lnTo>
                  <a:pt x="16764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3068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3328416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3326892" y="37635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3325368" y="37635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3323843" y="37627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3322320" y="37627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3316224" y="3761231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8"/>
                </a:moveTo>
                <a:lnTo>
                  <a:pt x="167640" y="1524"/>
                </a:lnTo>
                <a:lnTo>
                  <a:pt x="161544" y="0"/>
                </a:lnTo>
                <a:lnTo>
                  <a:pt x="0" y="162306"/>
                </a:lnTo>
                <a:lnTo>
                  <a:pt x="6096" y="163068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3322320" y="37627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3320796" y="37619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3319271" y="37619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3317748" y="37619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3316224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3309365" y="3761232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5"/>
                </a:moveTo>
                <a:lnTo>
                  <a:pt x="168402" y="0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3316223" y="37612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3314699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3313176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3310890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3309365" y="3761232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3301746" y="3761232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1544"/>
                </a:moveTo>
                <a:lnTo>
                  <a:pt x="169164" y="0"/>
                </a:lnTo>
                <a:lnTo>
                  <a:pt x="161544" y="762"/>
                </a:lnTo>
                <a:lnTo>
                  <a:pt x="0" y="162306"/>
                </a:lnTo>
                <a:lnTo>
                  <a:pt x="7620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3309366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3307842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3305556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3304031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3301746" y="37612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3293363" y="3761994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2" y="161544"/>
                </a:moveTo>
                <a:lnTo>
                  <a:pt x="169926" y="0"/>
                </a:lnTo>
                <a:lnTo>
                  <a:pt x="162306" y="762"/>
                </a:lnTo>
                <a:lnTo>
                  <a:pt x="0" y="163068"/>
                </a:lnTo>
                <a:lnTo>
                  <a:pt x="8382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3301745" y="37619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3299459" y="376199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3297936" y="37619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3295649" y="376199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3293364" y="37627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3285744" y="3762755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7620" y="162305"/>
                </a:moveTo>
                <a:lnTo>
                  <a:pt x="169926" y="0"/>
                </a:lnTo>
                <a:lnTo>
                  <a:pt x="161544" y="2285"/>
                </a:lnTo>
                <a:lnTo>
                  <a:pt x="0" y="164591"/>
                </a:lnTo>
                <a:lnTo>
                  <a:pt x="7620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3293364" y="37627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3291078" y="376275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3288029" y="376351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5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3285743" y="376427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3277362" y="3765042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2306"/>
                </a:moveTo>
                <a:lnTo>
                  <a:pt x="169926" y="0"/>
                </a:lnTo>
                <a:lnTo>
                  <a:pt x="161544" y="3810"/>
                </a:lnTo>
                <a:lnTo>
                  <a:pt x="0" y="165354"/>
                </a:lnTo>
                <a:lnTo>
                  <a:pt x="8382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3285744" y="37650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3282696" y="376504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6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3280409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3277362" y="376732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3268979" y="3768851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1544"/>
                </a:moveTo>
                <a:lnTo>
                  <a:pt x="169926" y="0"/>
                </a:lnTo>
                <a:lnTo>
                  <a:pt x="162306" y="3810"/>
                </a:lnTo>
                <a:lnTo>
                  <a:pt x="0" y="165354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3277361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3273551" y="376885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3268979" y="377037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2306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3261359" y="3772661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7620" y="161543"/>
                </a:moveTo>
                <a:lnTo>
                  <a:pt x="169926" y="0"/>
                </a:lnTo>
                <a:lnTo>
                  <a:pt x="161544" y="5333"/>
                </a:lnTo>
                <a:lnTo>
                  <a:pt x="0" y="166877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3268979" y="37726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3265169" y="3772661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3810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3261360" y="3774948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1544"/>
                </a:moveTo>
                <a:lnTo>
                  <a:pt x="165354" y="0"/>
                </a:lnTo>
                <a:lnTo>
                  <a:pt x="161544" y="3048"/>
                </a:lnTo>
                <a:lnTo>
                  <a:pt x="0" y="164592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3252978" y="3777995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8382" y="161544"/>
                </a:moveTo>
                <a:lnTo>
                  <a:pt x="169926" y="0"/>
                </a:lnTo>
                <a:lnTo>
                  <a:pt x="161544" y="5334"/>
                </a:lnTo>
                <a:lnTo>
                  <a:pt x="0" y="167640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3261360" y="3777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3243833" y="3783329"/>
            <a:ext cx="170688" cy="169163"/>
          </a:xfrm>
          <a:custGeom>
            <a:avLst/>
            <a:gdLst/>
            <a:ahLst/>
            <a:cxnLst/>
            <a:rect l="l" t="t" r="r" b="b"/>
            <a:pathLst>
              <a:path w="170688" h="169163">
                <a:moveTo>
                  <a:pt x="9143" y="162306"/>
                </a:moveTo>
                <a:lnTo>
                  <a:pt x="170688" y="0"/>
                </a:lnTo>
                <a:lnTo>
                  <a:pt x="162306" y="6858"/>
                </a:lnTo>
                <a:lnTo>
                  <a:pt x="0" y="169164"/>
                </a:lnTo>
                <a:lnTo>
                  <a:pt x="9143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3252977" y="37833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3235451" y="3790188"/>
            <a:ext cx="170688" cy="170688"/>
          </a:xfrm>
          <a:custGeom>
            <a:avLst/>
            <a:gdLst/>
            <a:ahLst/>
            <a:cxnLst/>
            <a:rect l="l" t="t" r="r" b="b"/>
            <a:pathLst>
              <a:path w="170688" h="170687">
                <a:moveTo>
                  <a:pt x="8381" y="162306"/>
                </a:moveTo>
                <a:lnTo>
                  <a:pt x="0" y="170688"/>
                </a:lnTo>
                <a:lnTo>
                  <a:pt x="170687" y="0"/>
                </a:lnTo>
                <a:lnTo>
                  <a:pt x="8381" y="16230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3243833" y="37901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2980182" y="3923006"/>
            <a:ext cx="389224" cy="600987"/>
          </a:xfrm>
          <a:custGeom>
            <a:avLst/>
            <a:gdLst/>
            <a:ahLst/>
            <a:cxnLst/>
            <a:rect l="l" t="t" r="r" b="b"/>
            <a:pathLst>
              <a:path w="389224" h="600987">
                <a:moveTo>
                  <a:pt x="316059" y="1156"/>
                </a:moveTo>
                <a:lnTo>
                  <a:pt x="305566" y="3945"/>
                </a:lnTo>
                <a:lnTo>
                  <a:pt x="295282" y="8184"/>
                </a:lnTo>
                <a:lnTo>
                  <a:pt x="285267" y="13690"/>
                </a:lnTo>
                <a:lnTo>
                  <a:pt x="275584" y="20280"/>
                </a:lnTo>
                <a:lnTo>
                  <a:pt x="266293" y="27771"/>
                </a:lnTo>
                <a:lnTo>
                  <a:pt x="257454" y="35982"/>
                </a:lnTo>
                <a:lnTo>
                  <a:pt x="249129" y="44728"/>
                </a:lnTo>
                <a:lnTo>
                  <a:pt x="241379" y="53827"/>
                </a:lnTo>
                <a:lnTo>
                  <a:pt x="234265" y="63098"/>
                </a:lnTo>
                <a:lnTo>
                  <a:pt x="227848" y="72356"/>
                </a:lnTo>
                <a:lnTo>
                  <a:pt x="222189" y="81419"/>
                </a:lnTo>
                <a:lnTo>
                  <a:pt x="217348" y="90104"/>
                </a:lnTo>
                <a:lnTo>
                  <a:pt x="217170" y="90447"/>
                </a:lnTo>
                <a:lnTo>
                  <a:pt x="206502" y="107973"/>
                </a:lnTo>
                <a:lnTo>
                  <a:pt x="195834" y="127785"/>
                </a:lnTo>
                <a:lnTo>
                  <a:pt x="185166" y="149883"/>
                </a:lnTo>
                <a:lnTo>
                  <a:pt x="185166" y="17295"/>
                </a:lnTo>
                <a:lnTo>
                  <a:pt x="0" y="17295"/>
                </a:lnTo>
                <a:lnTo>
                  <a:pt x="0" y="40155"/>
                </a:lnTo>
                <a:lnTo>
                  <a:pt x="10668" y="42441"/>
                </a:lnTo>
                <a:lnTo>
                  <a:pt x="19812" y="44727"/>
                </a:lnTo>
                <a:lnTo>
                  <a:pt x="38985" y="59589"/>
                </a:lnTo>
                <a:lnTo>
                  <a:pt x="47774" y="84956"/>
                </a:lnTo>
                <a:lnTo>
                  <a:pt x="50193" y="113649"/>
                </a:lnTo>
                <a:lnTo>
                  <a:pt x="50292" y="463827"/>
                </a:lnTo>
                <a:lnTo>
                  <a:pt x="49530" y="498117"/>
                </a:lnTo>
                <a:lnTo>
                  <a:pt x="48540" y="511700"/>
                </a:lnTo>
                <a:lnTo>
                  <a:pt x="47776" y="525184"/>
                </a:lnTo>
                <a:lnTo>
                  <a:pt x="46364" y="538108"/>
                </a:lnTo>
                <a:lnTo>
                  <a:pt x="43431" y="550010"/>
                </a:lnTo>
                <a:lnTo>
                  <a:pt x="38104" y="560428"/>
                </a:lnTo>
                <a:lnTo>
                  <a:pt x="29510" y="568903"/>
                </a:lnTo>
                <a:lnTo>
                  <a:pt x="16778" y="574971"/>
                </a:lnTo>
                <a:lnTo>
                  <a:pt x="13716" y="575841"/>
                </a:lnTo>
                <a:lnTo>
                  <a:pt x="0" y="578889"/>
                </a:lnTo>
                <a:lnTo>
                  <a:pt x="0" y="600987"/>
                </a:lnTo>
                <a:lnTo>
                  <a:pt x="244602" y="600987"/>
                </a:lnTo>
                <a:lnTo>
                  <a:pt x="244602" y="578889"/>
                </a:lnTo>
                <a:lnTo>
                  <a:pt x="232410" y="577365"/>
                </a:lnTo>
                <a:lnTo>
                  <a:pt x="221742" y="575079"/>
                </a:lnTo>
                <a:lnTo>
                  <a:pt x="212598" y="572031"/>
                </a:lnTo>
                <a:lnTo>
                  <a:pt x="206502" y="568221"/>
                </a:lnTo>
                <a:lnTo>
                  <a:pt x="196508" y="559347"/>
                </a:lnTo>
                <a:lnTo>
                  <a:pt x="190531" y="548827"/>
                </a:lnTo>
                <a:lnTo>
                  <a:pt x="187528" y="537100"/>
                </a:lnTo>
                <a:lnTo>
                  <a:pt x="186457" y="524607"/>
                </a:lnTo>
                <a:lnTo>
                  <a:pt x="186275" y="511786"/>
                </a:lnTo>
                <a:lnTo>
                  <a:pt x="185940" y="499079"/>
                </a:lnTo>
                <a:lnTo>
                  <a:pt x="185928" y="498879"/>
                </a:lnTo>
                <a:lnTo>
                  <a:pt x="185166" y="463827"/>
                </a:lnTo>
                <a:lnTo>
                  <a:pt x="185216" y="318126"/>
                </a:lnTo>
                <a:lnTo>
                  <a:pt x="186051" y="293204"/>
                </a:lnTo>
                <a:lnTo>
                  <a:pt x="186883" y="280120"/>
                </a:lnTo>
                <a:lnTo>
                  <a:pt x="188024" y="266784"/>
                </a:lnTo>
                <a:lnTo>
                  <a:pt x="189498" y="253322"/>
                </a:lnTo>
                <a:lnTo>
                  <a:pt x="191329" y="239856"/>
                </a:lnTo>
                <a:lnTo>
                  <a:pt x="193541" y="226512"/>
                </a:lnTo>
                <a:lnTo>
                  <a:pt x="196159" y="213414"/>
                </a:lnTo>
                <a:lnTo>
                  <a:pt x="199206" y="200684"/>
                </a:lnTo>
                <a:lnTo>
                  <a:pt x="202707" y="188447"/>
                </a:lnTo>
                <a:lnTo>
                  <a:pt x="211165" y="165949"/>
                </a:lnTo>
                <a:lnTo>
                  <a:pt x="221742" y="146835"/>
                </a:lnTo>
                <a:lnTo>
                  <a:pt x="230886" y="135405"/>
                </a:lnTo>
                <a:lnTo>
                  <a:pt x="245678" y="123961"/>
                </a:lnTo>
                <a:lnTo>
                  <a:pt x="253287" y="121646"/>
                </a:lnTo>
                <a:lnTo>
                  <a:pt x="260032" y="121923"/>
                </a:lnTo>
                <a:lnTo>
                  <a:pt x="271814" y="128482"/>
                </a:lnTo>
                <a:lnTo>
                  <a:pt x="282797" y="140104"/>
                </a:lnTo>
                <a:lnTo>
                  <a:pt x="288543" y="146710"/>
                </a:lnTo>
                <a:lnTo>
                  <a:pt x="294754" y="153256"/>
                </a:lnTo>
                <a:lnTo>
                  <a:pt x="301653" y="159300"/>
                </a:lnTo>
                <a:lnTo>
                  <a:pt x="309460" y="164402"/>
                </a:lnTo>
                <a:lnTo>
                  <a:pt x="318398" y="168118"/>
                </a:lnTo>
                <a:lnTo>
                  <a:pt x="328688" y="170008"/>
                </a:lnTo>
                <a:lnTo>
                  <a:pt x="340552" y="169630"/>
                </a:lnTo>
                <a:lnTo>
                  <a:pt x="351282" y="167409"/>
                </a:lnTo>
                <a:lnTo>
                  <a:pt x="360426" y="161313"/>
                </a:lnTo>
                <a:lnTo>
                  <a:pt x="364998" y="157503"/>
                </a:lnTo>
                <a:lnTo>
                  <a:pt x="369570" y="152931"/>
                </a:lnTo>
                <a:lnTo>
                  <a:pt x="375583" y="143626"/>
                </a:lnTo>
                <a:lnTo>
                  <a:pt x="380534" y="132874"/>
                </a:lnTo>
                <a:lnTo>
                  <a:pt x="384399" y="120980"/>
                </a:lnTo>
                <a:lnTo>
                  <a:pt x="387152" y="108250"/>
                </a:lnTo>
                <a:lnTo>
                  <a:pt x="388769" y="94990"/>
                </a:lnTo>
                <a:lnTo>
                  <a:pt x="389224" y="81505"/>
                </a:lnTo>
                <a:lnTo>
                  <a:pt x="388493" y="68102"/>
                </a:lnTo>
                <a:lnTo>
                  <a:pt x="386550" y="55085"/>
                </a:lnTo>
                <a:lnTo>
                  <a:pt x="383372" y="42761"/>
                </a:lnTo>
                <a:lnTo>
                  <a:pt x="378933" y="31436"/>
                </a:lnTo>
                <a:lnTo>
                  <a:pt x="373208" y="21415"/>
                </a:lnTo>
                <a:lnTo>
                  <a:pt x="368808" y="15771"/>
                </a:lnTo>
                <a:lnTo>
                  <a:pt x="364236" y="11961"/>
                </a:lnTo>
                <a:lnTo>
                  <a:pt x="358902" y="8151"/>
                </a:lnTo>
                <a:lnTo>
                  <a:pt x="348182" y="3314"/>
                </a:lnTo>
                <a:lnTo>
                  <a:pt x="337428" y="658"/>
                </a:lnTo>
                <a:lnTo>
                  <a:pt x="326700" y="0"/>
                </a:lnTo>
                <a:lnTo>
                  <a:pt x="316059" y="1156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2980182" y="3940301"/>
            <a:ext cx="185166" cy="0"/>
          </a:xfrm>
          <a:custGeom>
            <a:avLst/>
            <a:gdLst/>
            <a:ahLst/>
            <a:cxnLst/>
            <a:rect l="l" t="t" r="r" b="b"/>
            <a:pathLst>
              <a:path w="185166">
                <a:moveTo>
                  <a:pt x="185166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2980182" y="3940301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2980182" y="3963161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8" h="2286">
                <a:moveTo>
                  <a:pt x="0" y="0"/>
                </a:moveTo>
                <a:lnTo>
                  <a:pt x="10668" y="2285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2990850" y="3965448"/>
            <a:ext cx="9144" cy="2285"/>
          </a:xfrm>
          <a:custGeom>
            <a:avLst/>
            <a:gdLst/>
            <a:ahLst/>
            <a:cxnLst/>
            <a:rect l="l" t="t" r="r" b="b"/>
            <a:pathLst>
              <a:path w="9143" h="2286">
                <a:moveTo>
                  <a:pt x="0" y="0"/>
                </a:moveTo>
                <a:lnTo>
                  <a:pt x="9144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2999994" y="3967733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3006851" y="3970782"/>
            <a:ext cx="6096" cy="3809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0" y="0"/>
                </a:moveTo>
                <a:lnTo>
                  <a:pt x="6096" y="3809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3012948" y="3974592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0" y="0"/>
                </a:moveTo>
                <a:lnTo>
                  <a:pt x="3810" y="457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3016757" y="3979164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0"/>
                </a:moveTo>
                <a:lnTo>
                  <a:pt x="3810" y="6096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3020567" y="3985260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0" y="0"/>
                </a:moveTo>
                <a:lnTo>
                  <a:pt x="3048" y="6858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3023616" y="3992117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0"/>
                </a:moveTo>
                <a:lnTo>
                  <a:pt x="3048" y="8382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3026664" y="4000500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0"/>
                </a:moveTo>
                <a:lnTo>
                  <a:pt x="1524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3028188" y="4009644"/>
            <a:ext cx="2286" cy="438150"/>
          </a:xfrm>
          <a:custGeom>
            <a:avLst/>
            <a:gdLst/>
            <a:ahLst/>
            <a:cxnLst/>
            <a:rect l="l" t="t" r="r" b="b"/>
            <a:pathLst>
              <a:path w="2286" h="438150">
                <a:moveTo>
                  <a:pt x="0" y="0"/>
                </a:moveTo>
                <a:lnTo>
                  <a:pt x="1524" y="13716"/>
                </a:lnTo>
                <a:lnTo>
                  <a:pt x="2286" y="32004"/>
                </a:lnTo>
                <a:lnTo>
                  <a:pt x="2286" y="54102"/>
                </a:lnTo>
                <a:lnTo>
                  <a:pt x="2286" y="377190"/>
                </a:lnTo>
                <a:lnTo>
                  <a:pt x="1524" y="411480"/>
                </a:lnTo>
                <a:lnTo>
                  <a:pt x="0" y="43815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3026664" y="4447794"/>
            <a:ext cx="1523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1524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3025140" y="4458461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3022853" y="4467605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3020568" y="4475226"/>
            <a:ext cx="2285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3017519" y="4480560"/>
            <a:ext cx="3047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3013710" y="44843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3009900" y="4488179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3005328" y="4491989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2999993" y="4494276"/>
            <a:ext cx="5334" cy="3048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2993898" y="4497323"/>
            <a:ext cx="6096" cy="1524"/>
          </a:xfrm>
          <a:custGeom>
            <a:avLst/>
            <a:gdLst/>
            <a:ahLst/>
            <a:cxnLst/>
            <a:rect l="l" t="t" r="r" b="b"/>
            <a:pathLst>
              <a:path w="6095" h="1524">
                <a:moveTo>
                  <a:pt x="6095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2987040" y="4498848"/>
            <a:ext cx="6858" cy="1524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6857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2980181" y="4500372"/>
            <a:ext cx="6858" cy="1524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6857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2980182" y="4501895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2980182" y="4523994"/>
            <a:ext cx="244602" cy="0"/>
          </a:xfrm>
          <a:custGeom>
            <a:avLst/>
            <a:gdLst/>
            <a:ahLst/>
            <a:cxnLst/>
            <a:rect l="l" t="t" r="r" b="b"/>
            <a:pathLst>
              <a:path w="244601">
                <a:moveTo>
                  <a:pt x="0" y="0"/>
                </a:moveTo>
                <a:lnTo>
                  <a:pt x="24460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3224783" y="4501896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3212591" y="4500371"/>
            <a:ext cx="12192" cy="1523"/>
          </a:xfrm>
          <a:custGeom>
            <a:avLst/>
            <a:gdLst/>
            <a:ahLst/>
            <a:cxnLst/>
            <a:rect l="l" t="t" r="r" b="b"/>
            <a:pathLst>
              <a:path w="12192" h="1524">
                <a:moveTo>
                  <a:pt x="1219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3201924" y="4498086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8" h="2286">
                <a:moveTo>
                  <a:pt x="10668" y="2286"/>
                </a:moveTo>
                <a:lnTo>
                  <a:pt x="0" y="0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3192779" y="4495037"/>
            <a:ext cx="9144" cy="3047"/>
          </a:xfrm>
          <a:custGeom>
            <a:avLst/>
            <a:gdLst/>
            <a:ahLst/>
            <a:cxnLst/>
            <a:rect l="l" t="t" r="r" b="b"/>
            <a:pathLst>
              <a:path w="9143" h="3048">
                <a:moveTo>
                  <a:pt x="914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3186683" y="4491228"/>
            <a:ext cx="6096" cy="3809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609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3181349" y="4487417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3176016" y="4481321"/>
            <a:ext cx="5334" cy="6096"/>
          </a:xfrm>
          <a:custGeom>
            <a:avLst/>
            <a:gdLst/>
            <a:ahLst/>
            <a:cxnLst/>
            <a:rect l="l" t="t" r="r" b="b"/>
            <a:pathLst>
              <a:path w="5333" h="6096">
                <a:moveTo>
                  <a:pt x="5333" y="6095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3172206" y="4475226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3810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3169157" y="4466844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3167633" y="4460748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3165347" y="4182618"/>
            <a:ext cx="3809" cy="278130"/>
          </a:xfrm>
          <a:custGeom>
            <a:avLst/>
            <a:gdLst/>
            <a:ahLst/>
            <a:cxnLst/>
            <a:rect l="l" t="t" r="r" b="b"/>
            <a:pathLst>
              <a:path w="3810" h="278129">
                <a:moveTo>
                  <a:pt x="2286" y="278130"/>
                </a:moveTo>
                <a:lnTo>
                  <a:pt x="1524" y="268224"/>
                </a:lnTo>
                <a:lnTo>
                  <a:pt x="762" y="239268"/>
                </a:lnTo>
                <a:lnTo>
                  <a:pt x="0" y="204216"/>
                </a:lnTo>
                <a:lnTo>
                  <a:pt x="0" y="70104"/>
                </a:lnTo>
                <a:lnTo>
                  <a:pt x="0" y="51816"/>
                </a:lnTo>
                <a:lnTo>
                  <a:pt x="762" y="34290"/>
                </a:lnTo>
                <a:lnTo>
                  <a:pt x="381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3169157" y="4149851"/>
            <a:ext cx="4571" cy="32766"/>
          </a:xfrm>
          <a:custGeom>
            <a:avLst/>
            <a:gdLst/>
            <a:ahLst/>
            <a:cxnLst/>
            <a:rect l="l" t="t" r="r" b="b"/>
            <a:pathLst>
              <a:path w="4572" h="32765">
                <a:moveTo>
                  <a:pt x="0" y="3276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3173729" y="4118609"/>
            <a:ext cx="6857" cy="31242"/>
          </a:xfrm>
          <a:custGeom>
            <a:avLst/>
            <a:gdLst/>
            <a:ahLst/>
            <a:cxnLst/>
            <a:rect l="l" t="t" r="r" b="b"/>
            <a:pathLst>
              <a:path w="6857" h="31241">
                <a:moveTo>
                  <a:pt x="0" y="31241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3180588" y="4100322"/>
            <a:ext cx="6095" cy="18288"/>
          </a:xfrm>
          <a:custGeom>
            <a:avLst/>
            <a:gdLst/>
            <a:ahLst/>
            <a:cxnLst/>
            <a:rect l="l" t="t" r="r" b="b"/>
            <a:pathLst>
              <a:path w="6095" h="18287">
                <a:moveTo>
                  <a:pt x="0" y="18287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3186683" y="4084320"/>
            <a:ext cx="6857" cy="16002"/>
          </a:xfrm>
          <a:custGeom>
            <a:avLst/>
            <a:gdLst/>
            <a:ahLst/>
            <a:cxnLst/>
            <a:rect l="l" t="t" r="r" b="b"/>
            <a:pathLst>
              <a:path w="6857" h="16001">
                <a:moveTo>
                  <a:pt x="0" y="16001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3193542" y="4069842"/>
            <a:ext cx="8381" cy="14478"/>
          </a:xfrm>
          <a:custGeom>
            <a:avLst/>
            <a:gdLst/>
            <a:ahLst/>
            <a:cxnLst/>
            <a:rect l="l" t="t" r="r" b="b"/>
            <a:pathLst>
              <a:path w="8381" h="14477">
                <a:moveTo>
                  <a:pt x="0" y="14477"/>
                </a:moveTo>
                <a:lnTo>
                  <a:pt x="8381" y="0"/>
                </a:lnTo>
              </a:path>
            </a:pathLst>
          </a:custGeom>
          <a:ln w="12953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3201923" y="4058412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3" h="11429">
                <a:moveTo>
                  <a:pt x="0" y="11429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3211067" y="4052315"/>
            <a:ext cx="6095" cy="6096"/>
          </a:xfrm>
          <a:custGeom>
            <a:avLst/>
            <a:gdLst/>
            <a:ahLst/>
            <a:cxnLst/>
            <a:rect l="l" t="t" r="r" b="b"/>
            <a:pathLst>
              <a:path w="6095" h="6096">
                <a:moveTo>
                  <a:pt x="0" y="6096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3217164" y="4047744"/>
            <a:ext cx="6858" cy="4572"/>
          </a:xfrm>
          <a:custGeom>
            <a:avLst/>
            <a:gdLst/>
            <a:ahLst/>
            <a:cxnLst/>
            <a:rect l="l" t="t" r="r" b="b"/>
            <a:pathLst>
              <a:path w="6857" h="4572">
                <a:moveTo>
                  <a:pt x="0" y="457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3224022" y="4045458"/>
            <a:ext cx="6096" cy="2286"/>
          </a:xfrm>
          <a:custGeom>
            <a:avLst/>
            <a:gdLst/>
            <a:ahLst/>
            <a:cxnLst/>
            <a:rect l="l" t="t" r="r" b="b"/>
            <a:pathLst>
              <a:path w="6095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3230117" y="4044695"/>
            <a:ext cx="7620" cy="762"/>
          </a:xfrm>
          <a:custGeom>
            <a:avLst/>
            <a:gdLst/>
            <a:ahLst/>
            <a:cxnLst/>
            <a:rect l="l" t="t" r="r" b="b"/>
            <a:pathLst>
              <a:path w="7619" h="762">
                <a:moveTo>
                  <a:pt x="0" y="76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3237738" y="4044695"/>
            <a:ext cx="5334" cy="761"/>
          </a:xfrm>
          <a:custGeom>
            <a:avLst/>
            <a:gdLst/>
            <a:ahLst/>
            <a:cxnLst/>
            <a:rect l="l" t="t" r="r" b="b"/>
            <a:pathLst>
              <a:path w="5333" h="762">
                <a:moveTo>
                  <a:pt x="0" y="0"/>
                </a:moveTo>
                <a:lnTo>
                  <a:pt x="5334" y="761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3243072" y="4045457"/>
            <a:ext cx="5334" cy="3047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0" y="0"/>
                </a:moveTo>
                <a:lnTo>
                  <a:pt x="5334" y="3047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3248405" y="4048505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0"/>
                </a:moveTo>
                <a:lnTo>
                  <a:pt x="762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3256026" y="4055364"/>
            <a:ext cx="19812" cy="22098"/>
          </a:xfrm>
          <a:custGeom>
            <a:avLst/>
            <a:gdLst/>
            <a:ahLst/>
            <a:cxnLst/>
            <a:rect l="l" t="t" r="r" b="b"/>
            <a:pathLst>
              <a:path w="19812" h="22098">
                <a:moveTo>
                  <a:pt x="0" y="0"/>
                </a:moveTo>
                <a:lnTo>
                  <a:pt x="14478" y="16764"/>
                </a:lnTo>
                <a:lnTo>
                  <a:pt x="19812" y="2209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3275838" y="4077461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0"/>
                </a:moveTo>
                <a:lnTo>
                  <a:pt x="4572" y="381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3280410" y="4081272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3285744" y="4085082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0"/>
                </a:moveTo>
                <a:lnTo>
                  <a:pt x="5334" y="3047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3291077" y="4088129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3297173" y="4090416"/>
            <a:ext cx="6096" cy="1523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0"/>
                </a:moveTo>
                <a:lnTo>
                  <a:pt x="6096" y="1523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3303270" y="4091939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0"/>
                </a:moveTo>
                <a:lnTo>
                  <a:pt x="6096" y="761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3309366" y="4092701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0"/>
                </a:moveTo>
                <a:lnTo>
                  <a:pt x="6096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3315461" y="4092702"/>
            <a:ext cx="5334" cy="762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76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3320795" y="4091939"/>
            <a:ext cx="5334" cy="762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76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3326129" y="4090415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0" y="152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3331464" y="4087368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3048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3336035" y="4084319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3048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3340607" y="4080510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381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3345179" y="4075938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457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3349751" y="4069842"/>
            <a:ext cx="3809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6096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3353561" y="4063746"/>
            <a:ext cx="3809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6096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3357372" y="4057649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6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3360420" y="4050029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7620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3362705" y="4042409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7620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3364992" y="4034028"/>
            <a:ext cx="2285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8381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3367277" y="4024883"/>
            <a:ext cx="761" cy="9144"/>
          </a:xfrm>
          <a:custGeom>
            <a:avLst/>
            <a:gdLst/>
            <a:ahLst/>
            <a:cxnLst/>
            <a:rect l="l" t="t" r="r" b="b"/>
            <a:pathLst>
              <a:path w="762" h="9144">
                <a:moveTo>
                  <a:pt x="0" y="9143"/>
                </a:moveTo>
                <a:lnTo>
                  <a:pt x="761" y="0"/>
                </a:lnTo>
              </a:path>
            </a:pathLst>
          </a:custGeom>
          <a:ln w="12953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3368039" y="3986783"/>
            <a:ext cx="1524" cy="38100"/>
          </a:xfrm>
          <a:custGeom>
            <a:avLst/>
            <a:gdLst/>
            <a:ahLst/>
            <a:cxnLst/>
            <a:rect l="l" t="t" r="r" b="b"/>
            <a:pathLst>
              <a:path w="1524" h="38100">
                <a:moveTo>
                  <a:pt x="0" y="38100"/>
                </a:moveTo>
                <a:lnTo>
                  <a:pt x="761" y="28956"/>
                </a:lnTo>
                <a:lnTo>
                  <a:pt x="1523" y="18288"/>
                </a:lnTo>
                <a:lnTo>
                  <a:pt x="761" y="9143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3366515" y="3978401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3364992" y="3970019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3362706" y="3963162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3360419" y="3956303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3356610" y="3949446"/>
            <a:ext cx="3810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3810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3353562" y="3944111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3348989" y="3938777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3344417" y="3934967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3339083" y="3931157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3333749" y="3928109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3328416" y="3925824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3322320" y="3924299"/>
            <a:ext cx="6096" cy="1523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3316224" y="3923538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3309365" y="3922776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3301746" y="3922776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3293363" y="3923538"/>
            <a:ext cx="8382" cy="1524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3285744" y="3925061"/>
            <a:ext cx="7620" cy="2286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3277362" y="3927348"/>
            <a:ext cx="8382" cy="3048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8382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3268979" y="3930395"/>
            <a:ext cx="8382" cy="3810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838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3261359" y="3934205"/>
            <a:ext cx="7620" cy="5334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762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3252978" y="3939539"/>
            <a:ext cx="8382" cy="6096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8382" y="0"/>
                </a:moveTo>
                <a:lnTo>
                  <a:pt x="0" y="6096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3243833" y="3945635"/>
            <a:ext cx="9144" cy="6858"/>
          </a:xfrm>
          <a:custGeom>
            <a:avLst/>
            <a:gdLst/>
            <a:ahLst/>
            <a:cxnLst/>
            <a:rect l="l" t="t" r="r" b="b"/>
            <a:pathLst>
              <a:path w="9143" h="6858">
                <a:moveTo>
                  <a:pt x="9143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3235451" y="3952494"/>
            <a:ext cx="8382" cy="8382"/>
          </a:xfrm>
          <a:custGeom>
            <a:avLst/>
            <a:gdLst/>
            <a:ahLst/>
            <a:cxnLst/>
            <a:rect l="l" t="t" r="r" b="b"/>
            <a:pathLst>
              <a:path w="8381" h="8382">
                <a:moveTo>
                  <a:pt x="8381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3226307" y="3960876"/>
            <a:ext cx="9144" cy="9906"/>
          </a:xfrm>
          <a:custGeom>
            <a:avLst/>
            <a:gdLst/>
            <a:ahLst/>
            <a:cxnLst/>
            <a:rect l="l" t="t" r="r" b="b"/>
            <a:pathLst>
              <a:path w="9143" h="9905">
                <a:moveTo>
                  <a:pt x="9143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3217163" y="3970782"/>
            <a:ext cx="9143" cy="12192"/>
          </a:xfrm>
          <a:custGeom>
            <a:avLst/>
            <a:gdLst/>
            <a:ahLst/>
            <a:cxnLst/>
            <a:rect l="l" t="t" r="r" b="b"/>
            <a:pathLst>
              <a:path w="9143" h="12191">
                <a:moveTo>
                  <a:pt x="9143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3207258" y="3982973"/>
            <a:ext cx="9905" cy="14478"/>
          </a:xfrm>
          <a:custGeom>
            <a:avLst/>
            <a:gdLst/>
            <a:ahLst/>
            <a:cxnLst/>
            <a:rect l="l" t="t" r="r" b="b"/>
            <a:pathLst>
              <a:path w="9906" h="14477">
                <a:moveTo>
                  <a:pt x="9906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3197351" y="3997451"/>
            <a:ext cx="9905" cy="16002"/>
          </a:xfrm>
          <a:custGeom>
            <a:avLst/>
            <a:gdLst/>
            <a:ahLst/>
            <a:cxnLst/>
            <a:rect l="l" t="t" r="r" b="b"/>
            <a:pathLst>
              <a:path w="9906" h="16001">
                <a:moveTo>
                  <a:pt x="9906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3186683" y="4013454"/>
            <a:ext cx="10667" cy="17526"/>
          </a:xfrm>
          <a:custGeom>
            <a:avLst/>
            <a:gdLst/>
            <a:ahLst/>
            <a:cxnLst/>
            <a:rect l="l" t="t" r="r" b="b"/>
            <a:pathLst>
              <a:path w="10668" h="17525">
                <a:moveTo>
                  <a:pt x="10668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3176015" y="4030979"/>
            <a:ext cx="10667" cy="19812"/>
          </a:xfrm>
          <a:custGeom>
            <a:avLst/>
            <a:gdLst/>
            <a:ahLst/>
            <a:cxnLst/>
            <a:rect l="l" t="t" r="r" b="b"/>
            <a:pathLst>
              <a:path w="10668" h="19812">
                <a:moveTo>
                  <a:pt x="10668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3165348" y="4050792"/>
            <a:ext cx="10667" cy="22098"/>
          </a:xfrm>
          <a:custGeom>
            <a:avLst/>
            <a:gdLst/>
            <a:ahLst/>
            <a:cxnLst/>
            <a:rect l="l" t="t" r="r" b="b"/>
            <a:pathLst>
              <a:path w="10668" h="22098">
                <a:moveTo>
                  <a:pt x="10668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3165348" y="3940301"/>
            <a:ext cx="0" cy="132588"/>
          </a:xfrm>
          <a:custGeom>
            <a:avLst/>
            <a:gdLst/>
            <a:ahLst/>
            <a:cxnLst/>
            <a:rect l="l" t="t" r="r" b="b"/>
            <a:pathLst>
              <a:path h="132587">
                <a:moveTo>
                  <a:pt x="0" y="1325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3646932" y="4276343"/>
            <a:ext cx="182118" cy="183642"/>
          </a:xfrm>
          <a:custGeom>
            <a:avLst/>
            <a:gdLst/>
            <a:ahLst/>
            <a:cxnLst/>
            <a:rect l="l" t="t" r="r" b="b"/>
            <a:pathLst>
              <a:path w="182117" h="183641">
                <a:moveTo>
                  <a:pt x="0" y="183641"/>
                </a:moveTo>
                <a:lnTo>
                  <a:pt x="162306" y="22097"/>
                </a:lnTo>
                <a:lnTo>
                  <a:pt x="182118" y="0"/>
                </a:lnTo>
                <a:lnTo>
                  <a:pt x="20574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3646932" y="42984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3652265" y="4239006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7620" y="161544"/>
                </a:moveTo>
                <a:lnTo>
                  <a:pt x="169164" y="0"/>
                </a:lnTo>
                <a:lnTo>
                  <a:pt x="161544" y="6858"/>
                </a:lnTo>
                <a:lnTo>
                  <a:pt x="0" y="16840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3659885" y="42390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3644646" y="4245863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7620" y="161544"/>
                </a:moveTo>
                <a:lnTo>
                  <a:pt x="169164" y="0"/>
                </a:lnTo>
                <a:lnTo>
                  <a:pt x="161544" y="6096"/>
                </a:lnTo>
                <a:lnTo>
                  <a:pt x="0" y="167640"/>
                </a:lnTo>
                <a:lnTo>
                  <a:pt x="7620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3652266" y="42458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3637787" y="4251960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858" y="161544"/>
                </a:moveTo>
                <a:lnTo>
                  <a:pt x="168402" y="0"/>
                </a:lnTo>
                <a:lnTo>
                  <a:pt x="161544" y="4572"/>
                </a:lnTo>
                <a:lnTo>
                  <a:pt x="0" y="16687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3644645" y="42519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3630930" y="4256532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858" y="162305"/>
                </a:moveTo>
                <a:lnTo>
                  <a:pt x="168402" y="0"/>
                </a:lnTo>
                <a:lnTo>
                  <a:pt x="161544" y="3809"/>
                </a:lnTo>
                <a:lnTo>
                  <a:pt x="0" y="166115"/>
                </a:lnTo>
                <a:lnTo>
                  <a:pt x="6858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3637788" y="42565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3633978" y="4256532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2305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3630929" y="4258817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830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3624071" y="4260342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2306"/>
                </a:moveTo>
                <a:lnTo>
                  <a:pt x="168402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858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3630929" y="42603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3627119" y="4260342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2306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3624072" y="426186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3617214" y="4263389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3624072" y="42633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3621786" y="42633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3619499" y="42641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3617214" y="42641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3611118" y="4264913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3617214" y="4264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3615690" y="426491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3613403" y="42649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3611118" y="426567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3605783" y="4265676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4" y="161544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3611117" y="4265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3609593" y="42656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3608070" y="42656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3605784" y="426567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3601211" y="4264152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3068"/>
                </a:moveTo>
                <a:lnTo>
                  <a:pt x="16611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3068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3605783" y="4265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3604259" y="42649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3602736" y="426491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3601211" y="42641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3596639" y="4263389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3068"/>
                </a:moveTo>
                <a:lnTo>
                  <a:pt x="166116" y="76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068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3601211" y="426415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3599687" y="42641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3598164" y="42633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3596640" y="42633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3592067" y="426110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29"/>
                </a:moveTo>
                <a:lnTo>
                  <a:pt x="16611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3596639" y="42633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3595115" y="42626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3594354" y="42626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3592830" y="42618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3592067" y="42611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3588257" y="4258818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3592067" y="426110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3591305" y="42611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3589781" y="42603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3589020" y="42595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3588258" y="42588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3584447" y="4255769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3588257" y="4258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3586733" y="4258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3585971" y="42572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3585210" y="425653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3584448" y="42557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3580638" y="4252722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3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3584448" y="42557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3582924" y="425500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3582161" y="42542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3581399" y="42534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3580638" y="42527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3577590" y="4248912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3580638" y="42527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3579876" y="42519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3579114" y="42504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3578352" y="42496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3577589" y="424891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3573779" y="424357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3577589" y="42489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3576065" y="4246625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3575304" y="42451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3573780" y="42435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3570731" y="4237482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3573779" y="42435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3573017" y="424129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3571493" y="4239005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3570732" y="423748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3567684" y="4231386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3570732" y="42374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3569208" y="423443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3567683" y="4231385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3565397" y="4225289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2286" y="167639"/>
                </a:moveTo>
                <a:lnTo>
                  <a:pt x="16383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3567683" y="4231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3566921" y="4228337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3565398" y="422529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3563874" y="4219193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3565398" y="4225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3564636" y="4222241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3563873" y="421919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3562349" y="4212336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7" h="168401">
                <a:moveTo>
                  <a:pt x="1524" y="168401"/>
                </a:moveTo>
                <a:lnTo>
                  <a:pt x="163068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3563873" y="42191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3561588" y="4205477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6" h="168401">
                <a:moveTo>
                  <a:pt x="762" y="168401"/>
                </a:moveTo>
                <a:lnTo>
                  <a:pt x="16230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3562350" y="42123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3561588" y="4197858"/>
            <a:ext cx="161544" cy="169164"/>
          </a:xfrm>
          <a:custGeom>
            <a:avLst/>
            <a:gdLst/>
            <a:ahLst/>
            <a:cxnLst/>
            <a:rect l="l" t="t" r="r" b="b"/>
            <a:pathLst>
              <a:path w="161544" h="169163">
                <a:moveTo>
                  <a:pt x="0" y="169163"/>
                </a:moveTo>
                <a:lnTo>
                  <a:pt x="16154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3561588" y="42054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3561588" y="4189475"/>
            <a:ext cx="161544" cy="169926"/>
          </a:xfrm>
          <a:custGeom>
            <a:avLst/>
            <a:gdLst/>
            <a:ahLst/>
            <a:cxnLst/>
            <a:rect l="l" t="t" r="r" b="b"/>
            <a:pathLst>
              <a:path w="161544" h="169925">
                <a:moveTo>
                  <a:pt x="0" y="169925"/>
                </a:moveTo>
                <a:lnTo>
                  <a:pt x="161544" y="8381"/>
                </a:lnTo>
                <a:lnTo>
                  <a:pt x="161544" y="0"/>
                </a:lnTo>
                <a:lnTo>
                  <a:pt x="0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3561588" y="4197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3561588" y="4181094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7" h="169925">
                <a:moveTo>
                  <a:pt x="0" y="169925"/>
                </a:moveTo>
                <a:lnTo>
                  <a:pt x="161544" y="8381"/>
                </a:lnTo>
                <a:lnTo>
                  <a:pt x="163068" y="0"/>
                </a:lnTo>
                <a:lnTo>
                  <a:pt x="76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3561588" y="4189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3562350" y="4172712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0" y="169925"/>
                </a:moveTo>
                <a:lnTo>
                  <a:pt x="162306" y="8381"/>
                </a:lnTo>
                <a:lnTo>
                  <a:pt x="163830" y="0"/>
                </a:lnTo>
                <a:lnTo>
                  <a:pt x="1523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3562350" y="41810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3563873" y="4163567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0" y="170687"/>
                </a:moveTo>
                <a:lnTo>
                  <a:pt x="162306" y="9143"/>
                </a:lnTo>
                <a:lnTo>
                  <a:pt x="163830" y="0"/>
                </a:lnTo>
                <a:lnTo>
                  <a:pt x="2285" y="162305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3563873" y="417271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3566160" y="4155185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1544" y="8381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7068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3566160" y="41635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3569207" y="4146804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1544" y="838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3569207" y="41551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3569207" y="4151376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0" y="166116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3570732" y="4146804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0" y="166116"/>
                </a:moveTo>
                <a:lnTo>
                  <a:pt x="161544" y="4572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3572255" y="4130040"/>
            <a:ext cx="169926" cy="178308"/>
          </a:xfrm>
          <a:custGeom>
            <a:avLst/>
            <a:gdLst/>
            <a:ahLst/>
            <a:cxnLst/>
            <a:rect l="l" t="t" r="r" b="b"/>
            <a:pathLst>
              <a:path w="169925" h="178308">
                <a:moveTo>
                  <a:pt x="0" y="178308"/>
                </a:moveTo>
                <a:lnTo>
                  <a:pt x="161544" y="16764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830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3572255" y="4146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3572255" y="414147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3574542" y="413613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2306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3577589" y="4130039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3580638" y="4117847"/>
            <a:ext cx="169164" cy="173736"/>
          </a:xfrm>
          <a:custGeom>
            <a:avLst/>
            <a:gdLst/>
            <a:ahLst/>
            <a:cxnLst/>
            <a:rect l="l" t="t" r="r" b="b"/>
            <a:pathLst>
              <a:path w="169163" h="173736">
                <a:moveTo>
                  <a:pt x="0" y="173736"/>
                </a:moveTo>
                <a:lnTo>
                  <a:pt x="161544" y="12192"/>
                </a:lnTo>
                <a:lnTo>
                  <a:pt x="169164" y="0"/>
                </a:lnTo>
                <a:lnTo>
                  <a:pt x="6857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3580638" y="41300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3580638" y="4126229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3582923" y="4121657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3585210" y="4117847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0" y="165354"/>
                </a:moveTo>
                <a:lnTo>
                  <a:pt x="161544" y="3810"/>
                </a:lnTo>
                <a:lnTo>
                  <a:pt x="164592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3587495" y="4104894"/>
            <a:ext cx="170688" cy="174498"/>
          </a:xfrm>
          <a:custGeom>
            <a:avLst/>
            <a:gdLst/>
            <a:ahLst/>
            <a:cxnLst/>
            <a:rect l="l" t="t" r="r" b="b"/>
            <a:pathLst>
              <a:path w="170687" h="174498">
                <a:moveTo>
                  <a:pt x="0" y="174498"/>
                </a:moveTo>
                <a:lnTo>
                  <a:pt x="162306" y="12954"/>
                </a:lnTo>
                <a:lnTo>
                  <a:pt x="170688" y="0"/>
                </a:lnTo>
                <a:lnTo>
                  <a:pt x="9143" y="162306"/>
                </a:lnTo>
                <a:lnTo>
                  <a:pt x="0" y="17449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3587495" y="41178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3587495" y="4110990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0" y="168401"/>
                </a:moveTo>
                <a:lnTo>
                  <a:pt x="162306" y="6857"/>
                </a:lnTo>
                <a:lnTo>
                  <a:pt x="166116" y="0"/>
                </a:lnTo>
                <a:lnTo>
                  <a:pt x="4571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3592067" y="4104893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0" y="168401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3596639" y="4092702"/>
            <a:ext cx="170688" cy="174498"/>
          </a:xfrm>
          <a:custGeom>
            <a:avLst/>
            <a:gdLst/>
            <a:ahLst/>
            <a:cxnLst/>
            <a:rect l="l" t="t" r="r" b="b"/>
            <a:pathLst>
              <a:path w="170687" h="174498">
                <a:moveTo>
                  <a:pt x="0" y="174498"/>
                </a:moveTo>
                <a:lnTo>
                  <a:pt x="161544" y="12192"/>
                </a:lnTo>
                <a:lnTo>
                  <a:pt x="170688" y="0"/>
                </a:lnTo>
                <a:lnTo>
                  <a:pt x="9143" y="162306"/>
                </a:lnTo>
                <a:lnTo>
                  <a:pt x="0" y="17449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3596639" y="410489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3605783" y="4081271"/>
            <a:ext cx="172212" cy="173736"/>
          </a:xfrm>
          <a:custGeom>
            <a:avLst/>
            <a:gdLst/>
            <a:ahLst/>
            <a:cxnLst/>
            <a:rect l="l" t="t" r="r" b="b"/>
            <a:pathLst>
              <a:path w="172212" h="173736">
                <a:moveTo>
                  <a:pt x="0" y="173736"/>
                </a:moveTo>
                <a:lnTo>
                  <a:pt x="161544" y="11430"/>
                </a:lnTo>
                <a:lnTo>
                  <a:pt x="172212" y="0"/>
                </a:lnTo>
                <a:lnTo>
                  <a:pt x="10667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3605783" y="40927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3631691" y="3993641"/>
            <a:ext cx="197358" cy="183642"/>
          </a:xfrm>
          <a:custGeom>
            <a:avLst/>
            <a:gdLst/>
            <a:ahLst/>
            <a:cxnLst/>
            <a:rect l="l" t="t" r="r" b="b"/>
            <a:pathLst>
              <a:path w="197358" h="183641">
                <a:moveTo>
                  <a:pt x="35813" y="161543"/>
                </a:moveTo>
                <a:lnTo>
                  <a:pt x="197357" y="0"/>
                </a:lnTo>
                <a:lnTo>
                  <a:pt x="161543" y="21335"/>
                </a:lnTo>
                <a:lnTo>
                  <a:pt x="0" y="183641"/>
                </a:lnTo>
                <a:lnTo>
                  <a:pt x="35813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3667505" y="39936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3599688" y="4014977"/>
            <a:ext cx="193548" cy="182880"/>
          </a:xfrm>
          <a:custGeom>
            <a:avLst/>
            <a:gdLst/>
            <a:ahLst/>
            <a:cxnLst/>
            <a:rect l="l" t="t" r="r" b="b"/>
            <a:pathLst>
              <a:path w="193548" h="182879">
                <a:moveTo>
                  <a:pt x="32003" y="162305"/>
                </a:moveTo>
                <a:lnTo>
                  <a:pt x="193547" y="0"/>
                </a:lnTo>
                <a:lnTo>
                  <a:pt x="161543" y="20573"/>
                </a:lnTo>
                <a:lnTo>
                  <a:pt x="0" y="182879"/>
                </a:lnTo>
                <a:lnTo>
                  <a:pt x="32003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3631692" y="401497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3569970" y="4035551"/>
            <a:ext cx="191262" cy="181356"/>
          </a:xfrm>
          <a:custGeom>
            <a:avLst/>
            <a:gdLst/>
            <a:ahLst/>
            <a:cxnLst/>
            <a:rect l="l" t="t" r="r" b="b"/>
            <a:pathLst>
              <a:path w="191262" h="181355">
                <a:moveTo>
                  <a:pt x="29717" y="162305"/>
                </a:moveTo>
                <a:lnTo>
                  <a:pt x="191261" y="0"/>
                </a:lnTo>
                <a:lnTo>
                  <a:pt x="161543" y="19811"/>
                </a:lnTo>
                <a:lnTo>
                  <a:pt x="0" y="181355"/>
                </a:lnTo>
                <a:lnTo>
                  <a:pt x="29717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3599688" y="403555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3584448" y="4035551"/>
            <a:ext cx="176784" cy="171450"/>
          </a:xfrm>
          <a:custGeom>
            <a:avLst/>
            <a:gdLst/>
            <a:ahLst/>
            <a:cxnLst/>
            <a:rect l="l" t="t" r="r" b="b"/>
            <a:pathLst>
              <a:path w="176784" h="171450">
                <a:moveTo>
                  <a:pt x="15239" y="162305"/>
                </a:moveTo>
                <a:lnTo>
                  <a:pt x="176783" y="0"/>
                </a:lnTo>
                <a:lnTo>
                  <a:pt x="162305" y="9905"/>
                </a:lnTo>
                <a:lnTo>
                  <a:pt x="0" y="171449"/>
                </a:lnTo>
                <a:lnTo>
                  <a:pt x="15239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3569970" y="4045457"/>
            <a:ext cx="176784" cy="171450"/>
          </a:xfrm>
          <a:custGeom>
            <a:avLst/>
            <a:gdLst/>
            <a:ahLst/>
            <a:cxnLst/>
            <a:rect l="l" t="t" r="r" b="b"/>
            <a:pathLst>
              <a:path w="176784" h="171450">
                <a:moveTo>
                  <a:pt x="14477" y="161543"/>
                </a:moveTo>
                <a:lnTo>
                  <a:pt x="176783" y="0"/>
                </a:lnTo>
                <a:lnTo>
                  <a:pt x="161543" y="9905"/>
                </a:lnTo>
                <a:lnTo>
                  <a:pt x="0" y="171449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3544062" y="4055363"/>
            <a:ext cx="187452" cy="179832"/>
          </a:xfrm>
          <a:custGeom>
            <a:avLst/>
            <a:gdLst/>
            <a:ahLst/>
            <a:cxnLst/>
            <a:rect l="l" t="t" r="r" b="b"/>
            <a:pathLst>
              <a:path w="187451" h="179832">
                <a:moveTo>
                  <a:pt x="25908" y="161544"/>
                </a:moveTo>
                <a:lnTo>
                  <a:pt x="187452" y="0"/>
                </a:lnTo>
                <a:lnTo>
                  <a:pt x="161544" y="18288"/>
                </a:lnTo>
                <a:lnTo>
                  <a:pt x="0" y="179832"/>
                </a:lnTo>
                <a:lnTo>
                  <a:pt x="25908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3569970" y="40553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3521201" y="4073651"/>
            <a:ext cx="184404" cy="178308"/>
          </a:xfrm>
          <a:custGeom>
            <a:avLst/>
            <a:gdLst/>
            <a:ahLst/>
            <a:cxnLst/>
            <a:rect l="l" t="t" r="r" b="b"/>
            <a:pathLst>
              <a:path w="184403" h="178308">
                <a:moveTo>
                  <a:pt x="22860" y="161544"/>
                </a:moveTo>
                <a:lnTo>
                  <a:pt x="184404" y="0"/>
                </a:lnTo>
                <a:lnTo>
                  <a:pt x="161544" y="16764"/>
                </a:lnTo>
                <a:lnTo>
                  <a:pt x="0" y="178308"/>
                </a:lnTo>
                <a:lnTo>
                  <a:pt x="22860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3544061" y="40736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3536441" y="4073651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20" y="161544"/>
                </a:moveTo>
                <a:lnTo>
                  <a:pt x="169164" y="0"/>
                </a:lnTo>
                <a:lnTo>
                  <a:pt x="161544" y="5334"/>
                </a:lnTo>
                <a:lnTo>
                  <a:pt x="0" y="16687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3528822" y="4078985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7620" y="161544"/>
                </a:moveTo>
                <a:lnTo>
                  <a:pt x="169164" y="0"/>
                </a:lnTo>
                <a:lnTo>
                  <a:pt x="161544" y="6096"/>
                </a:lnTo>
                <a:lnTo>
                  <a:pt x="0" y="167640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3521202" y="4085082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20" y="161544"/>
                </a:moveTo>
                <a:lnTo>
                  <a:pt x="169164" y="0"/>
                </a:lnTo>
                <a:lnTo>
                  <a:pt x="161544" y="5334"/>
                </a:lnTo>
                <a:lnTo>
                  <a:pt x="0" y="16687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3502151" y="4090416"/>
            <a:ext cx="180594" cy="177546"/>
          </a:xfrm>
          <a:custGeom>
            <a:avLst/>
            <a:gdLst/>
            <a:ahLst/>
            <a:cxnLst/>
            <a:rect l="l" t="t" r="r" b="b"/>
            <a:pathLst>
              <a:path w="180594" h="177546">
                <a:moveTo>
                  <a:pt x="19050" y="161544"/>
                </a:moveTo>
                <a:lnTo>
                  <a:pt x="180594" y="0"/>
                </a:lnTo>
                <a:lnTo>
                  <a:pt x="161544" y="16002"/>
                </a:lnTo>
                <a:lnTo>
                  <a:pt x="0" y="177546"/>
                </a:lnTo>
                <a:lnTo>
                  <a:pt x="19050" y="16154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3521201" y="40904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3512057" y="4090416"/>
            <a:ext cx="170688" cy="169926"/>
          </a:xfrm>
          <a:custGeom>
            <a:avLst/>
            <a:gdLst/>
            <a:ahLst/>
            <a:cxnLst/>
            <a:rect l="l" t="t" r="r" b="b"/>
            <a:pathLst>
              <a:path w="170687" h="169925">
                <a:moveTo>
                  <a:pt x="9144" y="161544"/>
                </a:moveTo>
                <a:lnTo>
                  <a:pt x="170688" y="0"/>
                </a:lnTo>
                <a:lnTo>
                  <a:pt x="161544" y="7620"/>
                </a:lnTo>
                <a:lnTo>
                  <a:pt x="0" y="169926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3502151" y="4098036"/>
            <a:ext cx="171450" cy="169926"/>
          </a:xfrm>
          <a:custGeom>
            <a:avLst/>
            <a:gdLst/>
            <a:ahLst/>
            <a:cxnLst/>
            <a:rect l="l" t="t" r="r" b="b"/>
            <a:pathLst>
              <a:path w="171450" h="169925">
                <a:moveTo>
                  <a:pt x="9905" y="162305"/>
                </a:moveTo>
                <a:lnTo>
                  <a:pt x="171449" y="0"/>
                </a:lnTo>
                <a:lnTo>
                  <a:pt x="161543" y="8381"/>
                </a:lnTo>
                <a:lnTo>
                  <a:pt x="0" y="169925"/>
                </a:lnTo>
                <a:lnTo>
                  <a:pt x="9905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3486149" y="4106417"/>
            <a:ext cx="177546" cy="176784"/>
          </a:xfrm>
          <a:custGeom>
            <a:avLst/>
            <a:gdLst/>
            <a:ahLst/>
            <a:cxnLst/>
            <a:rect l="l" t="t" r="r" b="b"/>
            <a:pathLst>
              <a:path w="177546" h="176784">
                <a:moveTo>
                  <a:pt x="16001" y="161544"/>
                </a:moveTo>
                <a:lnTo>
                  <a:pt x="177545" y="0"/>
                </a:lnTo>
                <a:lnTo>
                  <a:pt x="161543" y="14478"/>
                </a:lnTo>
                <a:lnTo>
                  <a:pt x="0" y="176784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3502151" y="41064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3551682" y="3989070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5" h="166877">
                <a:moveTo>
                  <a:pt x="0" y="166877"/>
                </a:moveTo>
                <a:lnTo>
                  <a:pt x="161544" y="5333"/>
                </a:lnTo>
                <a:lnTo>
                  <a:pt x="166116" y="0"/>
                </a:lnTo>
                <a:lnTo>
                  <a:pt x="4572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3551682" y="39944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3556254" y="3983736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3556254" y="39890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3560064" y="3977639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3560064" y="39837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3563873" y="3971543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3563873" y="39776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3566922" y="3965448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1544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3566922" y="39715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3566922" y="3968496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3567683" y="396544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3569207" y="3958590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0" y="168401"/>
                </a:moveTo>
                <a:lnTo>
                  <a:pt x="161544" y="6857"/>
                </a:lnTo>
                <a:lnTo>
                  <a:pt x="163830" y="0"/>
                </a:lnTo>
                <a:lnTo>
                  <a:pt x="1523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3569207" y="39654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3569207" y="3962400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3569970" y="395859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761" y="162306"/>
                </a:lnTo>
                <a:lnTo>
                  <a:pt x="0" y="16535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3570732" y="3951731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7" h="169163">
                <a:moveTo>
                  <a:pt x="0" y="169163"/>
                </a:moveTo>
                <a:lnTo>
                  <a:pt x="162306" y="685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3570732" y="39585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3572255" y="3944874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5" h="168401">
                <a:moveTo>
                  <a:pt x="0" y="168401"/>
                </a:moveTo>
                <a:lnTo>
                  <a:pt x="161544" y="685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3572255" y="3951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3573017" y="3937253"/>
            <a:ext cx="162306" cy="169164"/>
          </a:xfrm>
          <a:custGeom>
            <a:avLst/>
            <a:gdLst/>
            <a:ahLst/>
            <a:cxnLst/>
            <a:rect l="l" t="t" r="r" b="b"/>
            <a:pathLst>
              <a:path w="162305" h="169163">
                <a:moveTo>
                  <a:pt x="0" y="169163"/>
                </a:moveTo>
                <a:lnTo>
                  <a:pt x="161544" y="7619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3573017" y="3944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3573017" y="3931158"/>
            <a:ext cx="162306" cy="167640"/>
          </a:xfrm>
          <a:custGeom>
            <a:avLst/>
            <a:gdLst/>
            <a:ahLst/>
            <a:cxnLst/>
            <a:rect l="l" t="t" r="r" b="b"/>
            <a:pathLst>
              <a:path w="162306" h="167639">
                <a:moveTo>
                  <a:pt x="762" y="167639"/>
                </a:moveTo>
                <a:lnTo>
                  <a:pt x="16230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763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3573779" y="39372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3572255" y="3924299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5" h="168401">
                <a:moveTo>
                  <a:pt x="762" y="168401"/>
                </a:moveTo>
                <a:lnTo>
                  <a:pt x="16230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3573017" y="3931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3570731" y="391820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3572255" y="3924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3568446" y="3912108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2286" y="167639"/>
                </a:moveTo>
                <a:lnTo>
                  <a:pt x="163830" y="6095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763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3570732" y="3918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3569970" y="3915156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3568446" y="391210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3563111" y="3899153"/>
            <a:ext cx="167640" cy="174498"/>
          </a:xfrm>
          <a:custGeom>
            <a:avLst/>
            <a:gdLst/>
            <a:ahLst/>
            <a:cxnLst/>
            <a:rect l="l" t="t" r="r" b="b"/>
            <a:pathLst>
              <a:path w="167639" h="174498">
                <a:moveTo>
                  <a:pt x="5334" y="174498"/>
                </a:moveTo>
                <a:lnTo>
                  <a:pt x="167640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4498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3568445" y="391210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3566921" y="3907535"/>
            <a:ext cx="163829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1524" y="166115"/>
                </a:moveTo>
                <a:lnTo>
                  <a:pt x="163830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3564636" y="3902963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6"/>
                </a:moveTo>
                <a:lnTo>
                  <a:pt x="163830" y="457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3563111" y="3899153"/>
            <a:ext cx="163829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1524" y="165353"/>
                </a:moveTo>
                <a:lnTo>
                  <a:pt x="16383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3555491" y="3885438"/>
            <a:ext cx="169164" cy="175260"/>
          </a:xfrm>
          <a:custGeom>
            <a:avLst/>
            <a:gdLst/>
            <a:ahLst/>
            <a:cxnLst/>
            <a:rect l="l" t="t" r="r" b="b"/>
            <a:pathLst>
              <a:path w="169163" h="175260">
                <a:moveTo>
                  <a:pt x="7620" y="175260"/>
                </a:moveTo>
                <a:lnTo>
                  <a:pt x="169164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7526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3563111" y="38991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3560063" y="3894582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5"/>
                </a:moveTo>
                <a:lnTo>
                  <a:pt x="164592" y="457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3557778" y="3890010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2286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3555491" y="3885438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6"/>
                </a:moveTo>
                <a:lnTo>
                  <a:pt x="163830" y="457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3549396" y="3876294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6096" y="170687"/>
                </a:moveTo>
                <a:lnTo>
                  <a:pt x="167640" y="9143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7068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3555492" y="38854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3544823" y="3867150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5" h="170687">
                <a:moveTo>
                  <a:pt x="4572" y="170687"/>
                </a:moveTo>
                <a:lnTo>
                  <a:pt x="166116" y="9143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7068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3549395" y="38762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3547871" y="3874008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3547110" y="387172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3546348" y="386943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3544824" y="3867149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3542537" y="3859529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2286" y="169925"/>
                </a:moveTo>
                <a:lnTo>
                  <a:pt x="163830" y="7619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3544823" y="38671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3544061" y="386562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3543299" y="386334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2306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3543300" y="386181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3542538" y="385953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3541776" y="3852671"/>
            <a:ext cx="162306" cy="169164"/>
          </a:xfrm>
          <a:custGeom>
            <a:avLst/>
            <a:gdLst/>
            <a:ahLst/>
            <a:cxnLst/>
            <a:rect l="l" t="t" r="r" b="b"/>
            <a:pathLst>
              <a:path w="162306" h="169163">
                <a:moveTo>
                  <a:pt x="762" y="169163"/>
                </a:moveTo>
                <a:lnTo>
                  <a:pt x="16230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3542538" y="38595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3541776" y="3856481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3541776" y="3852672"/>
            <a:ext cx="161544" cy="165354"/>
          </a:xfrm>
          <a:custGeom>
            <a:avLst/>
            <a:gdLst/>
            <a:ahLst/>
            <a:cxnLst/>
            <a:rect l="l" t="t" r="r" b="b"/>
            <a:pathLst>
              <a:path w="161544" h="165353">
                <a:moveTo>
                  <a:pt x="0" y="165353"/>
                </a:moveTo>
                <a:lnTo>
                  <a:pt x="16154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3541776" y="3845814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5" h="168401">
                <a:moveTo>
                  <a:pt x="0" y="168401"/>
                </a:moveTo>
                <a:lnTo>
                  <a:pt x="161544" y="685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3541776" y="38526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3541776" y="3849624"/>
            <a:ext cx="161544" cy="164592"/>
          </a:xfrm>
          <a:custGeom>
            <a:avLst/>
            <a:gdLst/>
            <a:ahLst/>
            <a:cxnLst/>
            <a:rect l="l" t="t" r="r" b="b"/>
            <a:pathLst>
              <a:path w="161544" h="164591">
                <a:moveTo>
                  <a:pt x="0" y="164592"/>
                </a:moveTo>
                <a:lnTo>
                  <a:pt x="16154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3541776" y="3845813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4"/>
                </a:moveTo>
                <a:lnTo>
                  <a:pt x="161544" y="3810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3542538" y="3838955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0" y="168401"/>
                </a:moveTo>
                <a:lnTo>
                  <a:pt x="161544" y="6857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3542538" y="38458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3542538" y="3842003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761" y="162305"/>
                </a:lnTo>
                <a:lnTo>
                  <a:pt x="0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3543300" y="3838956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3"/>
                </a:moveTo>
                <a:lnTo>
                  <a:pt x="162306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3544823" y="3832860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3544823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3548633" y="3826764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167639"/>
                </a:moveTo>
                <a:lnTo>
                  <a:pt x="161544" y="6095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3548633" y="38328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3832859" y="4284726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1544"/>
                </a:moveTo>
                <a:lnTo>
                  <a:pt x="0" y="164592"/>
                </a:lnTo>
                <a:lnTo>
                  <a:pt x="164592" y="0"/>
                </a:lnTo>
                <a:lnTo>
                  <a:pt x="3048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3835907" y="4284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3829812" y="428777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3832860" y="42877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3826763" y="428929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3829811" y="4289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3823716" y="429006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3826764" y="4290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3820668" y="429006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3823716" y="42908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3822192" y="42900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3820668" y="42900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3817619" y="428929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3820667" y="4290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3819143" y="429006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3817620" y="42892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3814572" y="428777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1524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3817620" y="4289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3816096" y="42885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3814571" y="42877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3812286" y="4285487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2286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3814572" y="42877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3813810" y="42870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3813048" y="42862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3812286" y="42854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3809999" y="4282440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3812285" y="42854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3811523" y="42847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3810761" y="428396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3809999" y="428243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3807714" y="4279391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3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3810000" y="428243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3809238" y="42816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3808476" y="428015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3807714" y="427939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3806190" y="4274819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3807714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3807714" y="4277867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7"/>
                </a:moveTo>
                <a:lnTo>
                  <a:pt x="16154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3806952" y="427634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3806189" y="427482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3805427" y="4270248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6" h="166115">
                <a:moveTo>
                  <a:pt x="762" y="166115"/>
                </a:moveTo>
                <a:lnTo>
                  <a:pt x="16230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611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3806189" y="42748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3805427" y="427253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3805427" y="4270247"/>
            <a:ext cx="161544" cy="163830"/>
          </a:xfrm>
          <a:custGeom>
            <a:avLst/>
            <a:gdLst/>
            <a:ahLst/>
            <a:cxnLst/>
            <a:rect l="l" t="t" r="r" b="b"/>
            <a:pathLst>
              <a:path w="161544" h="163829">
                <a:moveTo>
                  <a:pt x="0" y="163830"/>
                </a:moveTo>
                <a:lnTo>
                  <a:pt x="16154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0" y="16383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3803903" y="4262628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7" h="169163">
                <a:moveTo>
                  <a:pt x="1524" y="169163"/>
                </a:moveTo>
                <a:lnTo>
                  <a:pt x="163068" y="7619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3805427" y="42702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3803142" y="4252721"/>
            <a:ext cx="162306" cy="172212"/>
          </a:xfrm>
          <a:custGeom>
            <a:avLst/>
            <a:gdLst/>
            <a:ahLst/>
            <a:cxnLst/>
            <a:rect l="l" t="t" r="r" b="b"/>
            <a:pathLst>
              <a:path w="162306" h="172212">
                <a:moveTo>
                  <a:pt x="762" y="172212"/>
                </a:moveTo>
                <a:lnTo>
                  <a:pt x="162306" y="990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3803904" y="42626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3802380" y="4219956"/>
            <a:ext cx="162306" cy="194310"/>
          </a:xfrm>
          <a:custGeom>
            <a:avLst/>
            <a:gdLst/>
            <a:ahLst/>
            <a:cxnLst/>
            <a:rect l="l" t="t" r="r" b="b"/>
            <a:pathLst>
              <a:path w="162306" h="194310">
                <a:moveTo>
                  <a:pt x="762" y="194310"/>
                </a:moveTo>
                <a:lnTo>
                  <a:pt x="162306" y="3276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431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3803142" y="42527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3802379" y="3993642"/>
            <a:ext cx="161544" cy="387858"/>
          </a:xfrm>
          <a:custGeom>
            <a:avLst/>
            <a:gdLst/>
            <a:ahLst/>
            <a:cxnLst/>
            <a:rect l="l" t="t" r="r" b="b"/>
            <a:pathLst>
              <a:path w="161544" h="387858">
                <a:moveTo>
                  <a:pt x="0" y="387857"/>
                </a:moveTo>
                <a:lnTo>
                  <a:pt x="161544" y="226313"/>
                </a:lnTo>
                <a:lnTo>
                  <a:pt x="161544" y="0"/>
                </a:lnTo>
                <a:lnTo>
                  <a:pt x="0" y="161543"/>
                </a:lnTo>
                <a:lnTo>
                  <a:pt x="0" y="38785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3802379" y="42199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3802379" y="3950207"/>
            <a:ext cx="161544" cy="204978"/>
          </a:xfrm>
          <a:custGeom>
            <a:avLst/>
            <a:gdLst/>
            <a:ahLst/>
            <a:cxnLst/>
            <a:rect l="l" t="t" r="r" b="b"/>
            <a:pathLst>
              <a:path w="161544" h="204977">
                <a:moveTo>
                  <a:pt x="0" y="204977"/>
                </a:moveTo>
                <a:lnTo>
                  <a:pt x="161544" y="43433"/>
                </a:lnTo>
                <a:lnTo>
                  <a:pt x="161544" y="0"/>
                </a:lnTo>
                <a:lnTo>
                  <a:pt x="0" y="161543"/>
                </a:lnTo>
                <a:lnTo>
                  <a:pt x="0" y="20497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3802379" y="39936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3800855" y="3915917"/>
            <a:ext cx="163068" cy="195834"/>
          </a:xfrm>
          <a:custGeom>
            <a:avLst/>
            <a:gdLst/>
            <a:ahLst/>
            <a:cxnLst/>
            <a:rect l="l" t="t" r="r" b="b"/>
            <a:pathLst>
              <a:path w="163067" h="195834">
                <a:moveTo>
                  <a:pt x="1524" y="195834"/>
                </a:moveTo>
                <a:lnTo>
                  <a:pt x="163068" y="3429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9583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3802379" y="39502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3798569" y="3890009"/>
            <a:ext cx="163830" cy="187452"/>
          </a:xfrm>
          <a:custGeom>
            <a:avLst/>
            <a:gdLst/>
            <a:ahLst/>
            <a:cxnLst/>
            <a:rect l="l" t="t" r="r" b="b"/>
            <a:pathLst>
              <a:path w="163829" h="187451">
                <a:moveTo>
                  <a:pt x="2286" y="187451"/>
                </a:moveTo>
                <a:lnTo>
                  <a:pt x="163830" y="2590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8745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3800855" y="39159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3795522" y="3873246"/>
            <a:ext cx="164592" cy="178308"/>
          </a:xfrm>
          <a:custGeom>
            <a:avLst/>
            <a:gdLst/>
            <a:ahLst/>
            <a:cxnLst/>
            <a:rect l="l" t="t" r="r" b="b"/>
            <a:pathLst>
              <a:path w="164591" h="178308">
                <a:moveTo>
                  <a:pt x="3048" y="178307"/>
                </a:moveTo>
                <a:lnTo>
                  <a:pt x="164592" y="16763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3798570" y="38900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3792474" y="3862577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3048" y="172212"/>
                </a:moveTo>
                <a:lnTo>
                  <a:pt x="16535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3795522" y="387324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3794760" y="386943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762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3793998" y="3866387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3792474" y="3862578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3788663" y="3852672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3" h="171450">
                <a:moveTo>
                  <a:pt x="3810" y="171450"/>
                </a:moveTo>
                <a:lnTo>
                  <a:pt x="16535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145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3792473" y="38625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3790949" y="3858006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3788664" y="3852672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3784092" y="3842766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5" h="171450">
                <a:moveTo>
                  <a:pt x="4572" y="171450"/>
                </a:moveTo>
                <a:lnTo>
                  <a:pt x="166116" y="9905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145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3788664" y="38526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3786378" y="3848100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6"/>
                </a:moveTo>
                <a:lnTo>
                  <a:pt x="163830" y="457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3784091" y="3842766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3777996" y="3832860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6096" y="171450"/>
                </a:moveTo>
                <a:lnTo>
                  <a:pt x="167640" y="9905"/>
                </a:lnTo>
                <a:lnTo>
                  <a:pt x="161544" y="0"/>
                </a:lnTo>
                <a:lnTo>
                  <a:pt x="0" y="162306"/>
                </a:lnTo>
                <a:lnTo>
                  <a:pt x="6096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3784092" y="38427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3781806" y="3839718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3780281" y="383666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3777996" y="3832860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3771899" y="3823716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6096" y="171450"/>
                </a:moveTo>
                <a:lnTo>
                  <a:pt x="167640" y="9144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3777995" y="383286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3775709" y="3829812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3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3773424" y="382676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1"/>
                </a:moveTo>
                <a:lnTo>
                  <a:pt x="163830" y="3047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3771899" y="3823715"/>
            <a:ext cx="163829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1524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3764279" y="3814572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3" h="170687">
                <a:moveTo>
                  <a:pt x="7620" y="170687"/>
                </a:moveTo>
                <a:lnTo>
                  <a:pt x="169164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3771900" y="3823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3768090" y="3819144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3764279" y="3814572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3755897" y="3805428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8382" y="170687"/>
                </a:moveTo>
                <a:lnTo>
                  <a:pt x="169926" y="9143"/>
                </a:lnTo>
                <a:lnTo>
                  <a:pt x="162306" y="0"/>
                </a:lnTo>
                <a:lnTo>
                  <a:pt x="0" y="161543"/>
                </a:lnTo>
                <a:lnTo>
                  <a:pt x="8382" y="17068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3764279" y="3814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3761231" y="3811524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3048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3758946" y="3808475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2286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3755897" y="3805428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3048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3747516" y="3796284"/>
            <a:ext cx="170688" cy="170688"/>
          </a:xfrm>
          <a:custGeom>
            <a:avLst/>
            <a:gdLst/>
            <a:ahLst/>
            <a:cxnLst/>
            <a:rect l="l" t="t" r="r" b="b"/>
            <a:pathLst>
              <a:path w="170687" h="170687">
                <a:moveTo>
                  <a:pt x="8382" y="170687"/>
                </a:moveTo>
                <a:lnTo>
                  <a:pt x="17068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70687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3755898" y="38054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3754374" y="3803142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524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3752087" y="380085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3749802" y="379857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3747515" y="37962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3737610" y="3787901"/>
            <a:ext cx="171450" cy="169926"/>
          </a:xfrm>
          <a:custGeom>
            <a:avLst/>
            <a:gdLst/>
            <a:ahLst/>
            <a:cxnLst/>
            <a:rect l="l" t="t" r="r" b="b"/>
            <a:pathLst>
              <a:path w="171450" h="169925">
                <a:moveTo>
                  <a:pt x="9905" y="169925"/>
                </a:moveTo>
                <a:lnTo>
                  <a:pt x="171449" y="8381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992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3747516" y="37962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3745230" y="379475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3743705" y="37932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3741419" y="379094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3739896" y="3789425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3737609" y="378790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3726942" y="3781043"/>
            <a:ext cx="172212" cy="168402"/>
          </a:xfrm>
          <a:custGeom>
            <a:avLst/>
            <a:gdLst/>
            <a:ahLst/>
            <a:cxnLst/>
            <a:rect l="l" t="t" r="r" b="b"/>
            <a:pathLst>
              <a:path w="172212" h="168401">
                <a:moveTo>
                  <a:pt x="10667" y="168401"/>
                </a:moveTo>
                <a:lnTo>
                  <a:pt x="172211" y="6857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8401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3737610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3736086" y="378713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3734561" y="378561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3733037" y="378485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3731514" y="37840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3729990" y="378256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3728465" y="378180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3726942" y="37810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3715512" y="3774948"/>
            <a:ext cx="172974" cy="167640"/>
          </a:xfrm>
          <a:custGeom>
            <a:avLst/>
            <a:gdLst/>
            <a:ahLst/>
            <a:cxnLst/>
            <a:rect l="l" t="t" r="r" b="b"/>
            <a:pathLst>
              <a:path w="172974" h="167639">
                <a:moveTo>
                  <a:pt x="11429" y="167639"/>
                </a:moveTo>
                <a:lnTo>
                  <a:pt x="172973" y="6095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7639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3726942" y="37810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3725418" y="37802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3723893" y="37795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3722370" y="37779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3720084" y="3777233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3718559" y="377647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3717036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3715511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3703319" y="3769614"/>
            <a:ext cx="173736" cy="166878"/>
          </a:xfrm>
          <a:custGeom>
            <a:avLst/>
            <a:gdLst/>
            <a:ahLst/>
            <a:cxnLst/>
            <a:rect l="l" t="t" r="r" b="b"/>
            <a:pathLst>
              <a:path w="173736" h="166877">
                <a:moveTo>
                  <a:pt x="12191" y="166877"/>
                </a:moveTo>
                <a:lnTo>
                  <a:pt x="173735" y="5333"/>
                </a:lnTo>
                <a:lnTo>
                  <a:pt x="161543" y="0"/>
                </a:lnTo>
                <a:lnTo>
                  <a:pt x="0" y="162305"/>
                </a:lnTo>
                <a:lnTo>
                  <a:pt x="12191" y="166877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3715511" y="3774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3713987" y="3774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3711702" y="37734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3710177" y="37726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3708653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3706368" y="37711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3704843" y="3770376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3703320" y="37696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3689604" y="3765804"/>
            <a:ext cx="175260" cy="166116"/>
          </a:xfrm>
          <a:custGeom>
            <a:avLst/>
            <a:gdLst/>
            <a:ahLst/>
            <a:cxnLst/>
            <a:rect l="l" t="t" r="r" b="b"/>
            <a:pathLst>
              <a:path w="175260" h="166115">
                <a:moveTo>
                  <a:pt x="13715" y="166116"/>
                </a:moveTo>
                <a:lnTo>
                  <a:pt x="175259" y="3810"/>
                </a:lnTo>
                <a:lnTo>
                  <a:pt x="162305" y="0"/>
                </a:lnTo>
                <a:lnTo>
                  <a:pt x="0" y="162306"/>
                </a:lnTo>
                <a:lnTo>
                  <a:pt x="13715" y="16611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3703320" y="376961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3701034" y="37696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3698747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3696462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3694175" y="37673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3691890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3689603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3675888" y="3763518"/>
            <a:ext cx="176022" cy="164592"/>
          </a:xfrm>
          <a:custGeom>
            <a:avLst/>
            <a:gdLst/>
            <a:ahLst/>
            <a:cxnLst/>
            <a:rect l="l" t="t" r="r" b="b"/>
            <a:pathLst>
              <a:path w="176022" h="164591">
                <a:moveTo>
                  <a:pt x="13715" y="164592"/>
                </a:moveTo>
                <a:lnTo>
                  <a:pt x="176021" y="2286"/>
                </a:lnTo>
                <a:lnTo>
                  <a:pt x="161543" y="0"/>
                </a:lnTo>
                <a:lnTo>
                  <a:pt x="0" y="161544"/>
                </a:lnTo>
                <a:lnTo>
                  <a:pt x="13715" y="164592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3689604" y="37658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3687318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5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3685031" y="37650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3682746" y="37650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3680459" y="37642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3678174" y="37635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3675887" y="37635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3660648" y="3761993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4" h="163067">
                <a:moveTo>
                  <a:pt x="15239" y="163068"/>
                </a:moveTo>
                <a:lnTo>
                  <a:pt x="176783" y="1524"/>
                </a:lnTo>
                <a:lnTo>
                  <a:pt x="162305" y="0"/>
                </a:lnTo>
                <a:lnTo>
                  <a:pt x="0" y="161544"/>
                </a:lnTo>
                <a:lnTo>
                  <a:pt x="15239" y="163068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3675888" y="37635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3673602" y="37627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3670553" y="37627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3668268" y="37627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3665981" y="376199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3663696" y="376199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3660647" y="376199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3645408" y="3761232"/>
            <a:ext cx="177545" cy="162306"/>
          </a:xfrm>
          <a:custGeom>
            <a:avLst/>
            <a:gdLst/>
            <a:ahLst/>
            <a:cxnLst/>
            <a:rect l="l" t="t" r="r" b="b"/>
            <a:pathLst>
              <a:path w="177546" h="162305">
                <a:moveTo>
                  <a:pt x="15239" y="162305"/>
                </a:moveTo>
                <a:lnTo>
                  <a:pt x="177545" y="761"/>
                </a:lnTo>
                <a:lnTo>
                  <a:pt x="161543" y="0"/>
                </a:lnTo>
                <a:lnTo>
                  <a:pt x="0" y="161543"/>
                </a:lnTo>
                <a:lnTo>
                  <a:pt x="15239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3660648" y="37619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3657600" y="376199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8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3654552" y="376123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3651503" y="376123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3648456" y="3761232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3645407" y="3761232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3631691" y="3761232"/>
            <a:ext cx="175260" cy="162306"/>
          </a:xfrm>
          <a:custGeom>
            <a:avLst/>
            <a:gdLst/>
            <a:ahLst/>
            <a:cxnLst/>
            <a:rect l="l" t="t" r="r" b="b"/>
            <a:pathLst>
              <a:path w="175260" h="162305">
                <a:moveTo>
                  <a:pt x="13715" y="161544"/>
                </a:moveTo>
                <a:lnTo>
                  <a:pt x="175259" y="0"/>
                </a:lnTo>
                <a:lnTo>
                  <a:pt x="162305" y="0"/>
                </a:lnTo>
                <a:lnTo>
                  <a:pt x="0" y="162306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3645407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3641597" y="3761232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4"/>
                </a:moveTo>
                <a:lnTo>
                  <a:pt x="165354" y="0"/>
                </a:lnTo>
                <a:lnTo>
                  <a:pt x="162306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3638550" y="3761232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8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3635502" y="3761232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3631691" y="376123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2306" y="0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3618738" y="3761232"/>
            <a:ext cx="175260" cy="163068"/>
          </a:xfrm>
          <a:custGeom>
            <a:avLst/>
            <a:gdLst/>
            <a:ahLst/>
            <a:cxnLst/>
            <a:rect l="l" t="t" r="r" b="b"/>
            <a:pathLst>
              <a:path w="175260" h="163067">
                <a:moveTo>
                  <a:pt x="12953" y="162305"/>
                </a:moveTo>
                <a:lnTo>
                  <a:pt x="175259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2953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3631692" y="37612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3627882" y="376123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3810" y="162305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3623310" y="3761994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3618738" y="376199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3605784" y="3762755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1544"/>
                </a:moveTo>
                <a:lnTo>
                  <a:pt x="174497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3618738" y="37627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3615690" y="37627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3612641" y="37627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3608832" y="37635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2306" y="0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3605784" y="37635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2305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3592829" y="3764279"/>
            <a:ext cx="174498" cy="163830"/>
          </a:xfrm>
          <a:custGeom>
            <a:avLst/>
            <a:gdLst/>
            <a:ahLst/>
            <a:cxnLst/>
            <a:rect l="l" t="t" r="r" b="b"/>
            <a:pathLst>
              <a:path w="174498" h="163829">
                <a:moveTo>
                  <a:pt x="12953" y="161544"/>
                </a:moveTo>
                <a:lnTo>
                  <a:pt x="174497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3605783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3602735" y="37642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3599687" y="37650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3595878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3"/>
                </a:moveTo>
                <a:lnTo>
                  <a:pt x="165354" y="0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3592829" y="376580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3579875" y="3766566"/>
            <a:ext cx="174498" cy="164592"/>
          </a:xfrm>
          <a:custGeom>
            <a:avLst/>
            <a:gdLst/>
            <a:ahLst/>
            <a:cxnLst/>
            <a:rect l="l" t="t" r="r" b="b"/>
            <a:pathLst>
              <a:path w="174498" h="164591">
                <a:moveTo>
                  <a:pt x="12953" y="161544"/>
                </a:moveTo>
                <a:lnTo>
                  <a:pt x="174497" y="0"/>
                </a:lnTo>
                <a:lnTo>
                  <a:pt x="162305" y="3048"/>
                </a:lnTo>
                <a:lnTo>
                  <a:pt x="0" y="164592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3592829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3589781" y="37665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3586734" y="376732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3583685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3579875" y="376885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2306" y="762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3567684" y="3769613"/>
            <a:ext cx="174497" cy="165354"/>
          </a:xfrm>
          <a:custGeom>
            <a:avLst/>
            <a:gdLst/>
            <a:ahLst/>
            <a:cxnLst/>
            <a:rect l="l" t="t" r="r" b="b"/>
            <a:pathLst>
              <a:path w="174498" h="165353">
                <a:moveTo>
                  <a:pt x="12191" y="161544"/>
                </a:moveTo>
                <a:lnTo>
                  <a:pt x="174497" y="0"/>
                </a:lnTo>
                <a:lnTo>
                  <a:pt x="161543" y="3810"/>
                </a:lnTo>
                <a:lnTo>
                  <a:pt x="0" y="165354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3579876" y="376961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3576066" y="3769613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3810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3571494" y="3771138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3067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3567684" y="3771899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2306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3554729" y="3773423"/>
            <a:ext cx="174498" cy="166116"/>
          </a:xfrm>
          <a:custGeom>
            <a:avLst/>
            <a:gdLst/>
            <a:ahLst/>
            <a:cxnLst/>
            <a:rect l="l" t="t" r="r" b="b"/>
            <a:pathLst>
              <a:path w="174498" h="166115">
                <a:moveTo>
                  <a:pt x="12953" y="161543"/>
                </a:moveTo>
                <a:lnTo>
                  <a:pt x="174497" y="0"/>
                </a:lnTo>
                <a:lnTo>
                  <a:pt x="161543" y="4571"/>
                </a:lnTo>
                <a:lnTo>
                  <a:pt x="0" y="166115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3567683" y="37734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3564635" y="377342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3561587" y="37749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3557778" y="377571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2306" y="762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3554729" y="377647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2306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3542537" y="3777995"/>
            <a:ext cx="173736" cy="166878"/>
          </a:xfrm>
          <a:custGeom>
            <a:avLst/>
            <a:gdLst/>
            <a:ahLst/>
            <a:cxnLst/>
            <a:rect l="l" t="t" r="r" b="b"/>
            <a:pathLst>
              <a:path w="173736" h="166877">
                <a:moveTo>
                  <a:pt x="12191" y="161544"/>
                </a:moveTo>
                <a:lnTo>
                  <a:pt x="173735" y="0"/>
                </a:lnTo>
                <a:lnTo>
                  <a:pt x="161543" y="5334"/>
                </a:lnTo>
                <a:lnTo>
                  <a:pt x="0" y="166878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3554729" y="3777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3551681" y="377799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3548634" y="377952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3545585" y="378028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3542537" y="378180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3530346" y="3783329"/>
            <a:ext cx="173736" cy="166878"/>
          </a:xfrm>
          <a:custGeom>
            <a:avLst/>
            <a:gdLst/>
            <a:ahLst/>
            <a:cxnLst/>
            <a:rect l="l" t="t" r="r" b="b"/>
            <a:pathLst>
              <a:path w="173736" h="166877">
                <a:moveTo>
                  <a:pt x="12191" y="161544"/>
                </a:moveTo>
                <a:lnTo>
                  <a:pt x="173735" y="0"/>
                </a:lnTo>
                <a:lnTo>
                  <a:pt x="161543" y="5334"/>
                </a:lnTo>
                <a:lnTo>
                  <a:pt x="0" y="166878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3542538" y="37833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3538728" y="3783329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3534917" y="3784854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3530345" y="3787139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3518915" y="3788663"/>
            <a:ext cx="172974" cy="168402"/>
          </a:xfrm>
          <a:custGeom>
            <a:avLst/>
            <a:gdLst/>
            <a:ahLst/>
            <a:cxnLst/>
            <a:rect l="l" t="t" r="r" b="b"/>
            <a:pathLst>
              <a:path w="172974" h="168401">
                <a:moveTo>
                  <a:pt x="11429" y="161544"/>
                </a:moveTo>
                <a:lnTo>
                  <a:pt x="172973" y="0"/>
                </a:lnTo>
                <a:lnTo>
                  <a:pt x="162305" y="6858"/>
                </a:lnTo>
                <a:lnTo>
                  <a:pt x="0" y="168402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3530345" y="3788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3526535" y="3788663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3522725" y="3790950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3"/>
                </a:moveTo>
                <a:lnTo>
                  <a:pt x="165354" y="0"/>
                </a:lnTo>
                <a:lnTo>
                  <a:pt x="162306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3518916" y="379323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3810" y="161544"/>
                </a:moveTo>
                <a:lnTo>
                  <a:pt x="166116" y="0"/>
                </a:lnTo>
                <a:lnTo>
                  <a:pt x="162306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3508248" y="3795522"/>
            <a:ext cx="172974" cy="168402"/>
          </a:xfrm>
          <a:custGeom>
            <a:avLst/>
            <a:gdLst/>
            <a:ahLst/>
            <a:cxnLst/>
            <a:rect l="l" t="t" r="r" b="b"/>
            <a:pathLst>
              <a:path w="172974" h="168401">
                <a:moveTo>
                  <a:pt x="10667" y="161544"/>
                </a:moveTo>
                <a:lnTo>
                  <a:pt x="172973" y="0"/>
                </a:lnTo>
                <a:lnTo>
                  <a:pt x="162305" y="6858"/>
                </a:lnTo>
                <a:lnTo>
                  <a:pt x="0" y="168402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3518916" y="37955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3513582" y="3795522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5334" y="161544"/>
                </a:moveTo>
                <a:lnTo>
                  <a:pt x="167640" y="0"/>
                </a:lnTo>
                <a:lnTo>
                  <a:pt x="162306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3508248" y="3798570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5334" y="161543"/>
                </a:moveTo>
                <a:lnTo>
                  <a:pt x="167640" y="0"/>
                </a:lnTo>
                <a:lnTo>
                  <a:pt x="162306" y="3809"/>
                </a:lnTo>
                <a:lnTo>
                  <a:pt x="0" y="16535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3498342" y="3802379"/>
            <a:ext cx="172211" cy="169164"/>
          </a:xfrm>
          <a:custGeom>
            <a:avLst/>
            <a:gdLst/>
            <a:ahLst/>
            <a:cxnLst/>
            <a:rect l="l" t="t" r="r" b="b"/>
            <a:pathLst>
              <a:path w="172212" h="169163">
                <a:moveTo>
                  <a:pt x="9905" y="161544"/>
                </a:moveTo>
                <a:lnTo>
                  <a:pt x="172211" y="0"/>
                </a:lnTo>
                <a:lnTo>
                  <a:pt x="161543" y="6858"/>
                </a:lnTo>
                <a:lnTo>
                  <a:pt x="0" y="169164"/>
                </a:lnTo>
                <a:lnTo>
                  <a:pt x="9905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3508248" y="38023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3480816" y="3809238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17525" y="162306"/>
                </a:moveTo>
                <a:lnTo>
                  <a:pt x="179069" y="0"/>
                </a:lnTo>
                <a:lnTo>
                  <a:pt x="161543" y="16764"/>
                </a:lnTo>
                <a:lnTo>
                  <a:pt x="0" y="179070"/>
                </a:lnTo>
                <a:lnTo>
                  <a:pt x="17525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3498342" y="380923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3826764" y="4330446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0" y="168401"/>
                </a:moveTo>
                <a:lnTo>
                  <a:pt x="161544" y="6857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3826764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3832860" y="4322063"/>
            <a:ext cx="167640" cy="169926"/>
          </a:xfrm>
          <a:custGeom>
            <a:avLst/>
            <a:gdLst/>
            <a:ahLst/>
            <a:cxnLst/>
            <a:rect l="l" t="t" r="r" b="b"/>
            <a:pathLst>
              <a:path w="167639" h="169925">
                <a:moveTo>
                  <a:pt x="0" y="169925"/>
                </a:moveTo>
                <a:lnTo>
                  <a:pt x="161544" y="8381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3832860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3838955" y="4303775"/>
            <a:ext cx="174498" cy="179832"/>
          </a:xfrm>
          <a:custGeom>
            <a:avLst/>
            <a:gdLst/>
            <a:ahLst/>
            <a:cxnLst/>
            <a:rect l="l" t="t" r="r" b="b"/>
            <a:pathLst>
              <a:path w="174498" h="179832">
                <a:moveTo>
                  <a:pt x="0" y="179831"/>
                </a:moveTo>
                <a:lnTo>
                  <a:pt x="161544" y="18287"/>
                </a:lnTo>
                <a:lnTo>
                  <a:pt x="174498" y="0"/>
                </a:lnTo>
                <a:lnTo>
                  <a:pt x="12954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3838955" y="4322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3838955" y="4315967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3843527" y="4309871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3847338" y="4303776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3851910" y="4282440"/>
            <a:ext cx="173736" cy="182880"/>
          </a:xfrm>
          <a:custGeom>
            <a:avLst/>
            <a:gdLst/>
            <a:ahLst/>
            <a:cxnLst/>
            <a:rect l="l" t="t" r="r" b="b"/>
            <a:pathLst>
              <a:path w="173736" h="182879">
                <a:moveTo>
                  <a:pt x="0" y="182879"/>
                </a:moveTo>
                <a:lnTo>
                  <a:pt x="161544" y="21335"/>
                </a:lnTo>
                <a:lnTo>
                  <a:pt x="173736" y="0"/>
                </a:lnTo>
                <a:lnTo>
                  <a:pt x="11429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3851910" y="4303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3848861" y="4267199"/>
            <a:ext cx="176784" cy="176784"/>
          </a:xfrm>
          <a:custGeom>
            <a:avLst/>
            <a:gdLst/>
            <a:ahLst/>
            <a:cxnLst/>
            <a:rect l="l" t="t" r="r" b="b"/>
            <a:pathLst>
              <a:path w="176784" h="176784">
                <a:moveTo>
                  <a:pt x="14477" y="176783"/>
                </a:moveTo>
                <a:lnTo>
                  <a:pt x="176783" y="15239"/>
                </a:lnTo>
                <a:lnTo>
                  <a:pt x="162305" y="0"/>
                </a:lnTo>
                <a:lnTo>
                  <a:pt x="0" y="161543"/>
                </a:lnTo>
                <a:lnTo>
                  <a:pt x="14477" y="17678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3863339" y="428243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3428552" y="4197858"/>
            <a:ext cx="224475" cy="303651"/>
          </a:xfrm>
          <a:custGeom>
            <a:avLst/>
            <a:gdLst/>
            <a:ahLst/>
            <a:cxnLst/>
            <a:rect l="l" t="t" r="r" b="b"/>
            <a:pathLst>
              <a:path w="224475" h="303651">
                <a:moveTo>
                  <a:pt x="171135" y="0"/>
                </a:moveTo>
                <a:lnTo>
                  <a:pt x="156054" y="9178"/>
                </a:lnTo>
                <a:lnTo>
                  <a:pt x="141027" y="18741"/>
                </a:lnTo>
                <a:lnTo>
                  <a:pt x="126169" y="28704"/>
                </a:lnTo>
                <a:lnTo>
                  <a:pt x="204244" y="28208"/>
                </a:lnTo>
                <a:lnTo>
                  <a:pt x="211521" y="21335"/>
                </a:lnTo>
                <a:lnTo>
                  <a:pt x="224475" y="9905"/>
                </a:lnTo>
                <a:lnTo>
                  <a:pt x="171135" y="0"/>
                </a:lnTo>
                <a:close/>
              </a:path>
              <a:path w="224475" h="303651">
                <a:moveTo>
                  <a:pt x="85856" y="334230"/>
                </a:moveTo>
                <a:lnTo>
                  <a:pt x="96600" y="334082"/>
                </a:lnTo>
                <a:lnTo>
                  <a:pt x="107462" y="332709"/>
                </a:lnTo>
                <a:lnTo>
                  <a:pt x="118368" y="330211"/>
                </a:lnTo>
                <a:lnTo>
                  <a:pt x="129243" y="326686"/>
                </a:lnTo>
                <a:lnTo>
                  <a:pt x="140011" y="322235"/>
                </a:lnTo>
                <a:lnTo>
                  <a:pt x="150598" y="316956"/>
                </a:lnTo>
                <a:lnTo>
                  <a:pt x="160929" y="310950"/>
                </a:lnTo>
                <a:lnTo>
                  <a:pt x="170929" y="304316"/>
                </a:lnTo>
                <a:lnTo>
                  <a:pt x="179517" y="297941"/>
                </a:lnTo>
                <a:lnTo>
                  <a:pt x="198567" y="281177"/>
                </a:lnTo>
                <a:lnTo>
                  <a:pt x="218379" y="262127"/>
                </a:lnTo>
                <a:lnTo>
                  <a:pt x="238953" y="240029"/>
                </a:lnTo>
                <a:lnTo>
                  <a:pt x="240477" y="251459"/>
                </a:lnTo>
                <a:lnTo>
                  <a:pt x="243601" y="267448"/>
                </a:lnTo>
                <a:lnTo>
                  <a:pt x="248180" y="281654"/>
                </a:lnTo>
                <a:lnTo>
                  <a:pt x="254078" y="294108"/>
                </a:lnTo>
                <a:lnTo>
                  <a:pt x="261156" y="304841"/>
                </a:lnTo>
                <a:lnTo>
                  <a:pt x="269279" y="313883"/>
                </a:lnTo>
                <a:lnTo>
                  <a:pt x="278310" y="321266"/>
                </a:lnTo>
                <a:lnTo>
                  <a:pt x="288111" y="327019"/>
                </a:lnTo>
                <a:lnTo>
                  <a:pt x="298545" y="331173"/>
                </a:lnTo>
                <a:lnTo>
                  <a:pt x="309477" y="333759"/>
                </a:lnTo>
                <a:lnTo>
                  <a:pt x="320768" y="334808"/>
                </a:lnTo>
                <a:lnTo>
                  <a:pt x="332283" y="334350"/>
                </a:lnTo>
                <a:lnTo>
                  <a:pt x="343883" y="332415"/>
                </a:lnTo>
                <a:lnTo>
                  <a:pt x="355433" y="329035"/>
                </a:lnTo>
                <a:lnTo>
                  <a:pt x="366795" y="324239"/>
                </a:lnTo>
                <a:lnTo>
                  <a:pt x="377832" y="318059"/>
                </a:lnTo>
                <a:lnTo>
                  <a:pt x="388408" y="310525"/>
                </a:lnTo>
                <a:lnTo>
                  <a:pt x="398385" y="301668"/>
                </a:lnTo>
                <a:lnTo>
                  <a:pt x="407627" y="291517"/>
                </a:lnTo>
                <a:lnTo>
                  <a:pt x="415997" y="280105"/>
                </a:lnTo>
                <a:lnTo>
                  <a:pt x="423357" y="267461"/>
                </a:lnTo>
                <a:lnTo>
                  <a:pt x="434787" y="246125"/>
                </a:lnTo>
                <a:lnTo>
                  <a:pt x="420309" y="230885"/>
                </a:lnTo>
                <a:lnTo>
                  <a:pt x="414213" y="241553"/>
                </a:lnTo>
                <a:lnTo>
                  <a:pt x="404307" y="251459"/>
                </a:lnTo>
                <a:lnTo>
                  <a:pt x="401259" y="252983"/>
                </a:lnTo>
                <a:lnTo>
                  <a:pt x="389001" y="253121"/>
                </a:lnTo>
                <a:lnTo>
                  <a:pt x="381117" y="245999"/>
                </a:lnTo>
                <a:lnTo>
                  <a:pt x="376701" y="234723"/>
                </a:lnTo>
                <a:lnTo>
                  <a:pt x="374846" y="222397"/>
                </a:lnTo>
                <a:lnTo>
                  <a:pt x="374589" y="216407"/>
                </a:lnTo>
                <a:lnTo>
                  <a:pt x="373827" y="183641"/>
                </a:lnTo>
                <a:lnTo>
                  <a:pt x="373827" y="-42672"/>
                </a:lnTo>
                <a:lnTo>
                  <a:pt x="373534" y="-57937"/>
                </a:lnTo>
                <a:lnTo>
                  <a:pt x="373384" y="-86201"/>
                </a:lnTo>
                <a:lnTo>
                  <a:pt x="373297" y="-99338"/>
                </a:lnTo>
                <a:lnTo>
                  <a:pt x="373049" y="-111903"/>
                </a:lnTo>
                <a:lnTo>
                  <a:pt x="371608" y="-135596"/>
                </a:lnTo>
                <a:lnTo>
                  <a:pt x="368140" y="-157833"/>
                </a:lnTo>
                <a:lnTo>
                  <a:pt x="361721" y="-179167"/>
                </a:lnTo>
                <a:lnTo>
                  <a:pt x="351432" y="-200151"/>
                </a:lnTo>
                <a:lnTo>
                  <a:pt x="344548" y="-210685"/>
                </a:lnTo>
                <a:lnTo>
                  <a:pt x="336351" y="-221338"/>
                </a:lnTo>
                <a:lnTo>
                  <a:pt x="326725" y="-232181"/>
                </a:lnTo>
                <a:lnTo>
                  <a:pt x="309057" y="-248412"/>
                </a:lnTo>
                <a:lnTo>
                  <a:pt x="298389" y="-255270"/>
                </a:lnTo>
                <a:lnTo>
                  <a:pt x="286959" y="-261366"/>
                </a:lnTo>
                <a:lnTo>
                  <a:pt x="269848" y="-267198"/>
                </a:lnTo>
                <a:lnTo>
                  <a:pt x="252094" y="-271382"/>
                </a:lnTo>
                <a:lnTo>
                  <a:pt x="233862" y="-273953"/>
                </a:lnTo>
                <a:lnTo>
                  <a:pt x="215315" y="-274946"/>
                </a:lnTo>
                <a:lnTo>
                  <a:pt x="196618" y="-274395"/>
                </a:lnTo>
                <a:lnTo>
                  <a:pt x="177934" y="-272335"/>
                </a:lnTo>
                <a:lnTo>
                  <a:pt x="159428" y="-268800"/>
                </a:lnTo>
                <a:lnTo>
                  <a:pt x="141263" y="-263825"/>
                </a:lnTo>
                <a:lnTo>
                  <a:pt x="123603" y="-257444"/>
                </a:lnTo>
                <a:lnTo>
                  <a:pt x="106613" y="-249693"/>
                </a:lnTo>
                <a:lnTo>
                  <a:pt x="90456" y="-240605"/>
                </a:lnTo>
                <a:lnTo>
                  <a:pt x="75296" y="-230216"/>
                </a:lnTo>
                <a:lnTo>
                  <a:pt x="61297" y="-218559"/>
                </a:lnTo>
                <a:lnTo>
                  <a:pt x="48623" y="-205670"/>
                </a:lnTo>
                <a:lnTo>
                  <a:pt x="37439" y="-191584"/>
                </a:lnTo>
                <a:lnTo>
                  <a:pt x="27907" y="-176334"/>
                </a:lnTo>
                <a:lnTo>
                  <a:pt x="20193" y="-159955"/>
                </a:lnTo>
                <a:lnTo>
                  <a:pt x="14459" y="-142482"/>
                </a:lnTo>
                <a:lnTo>
                  <a:pt x="10871" y="-123950"/>
                </a:lnTo>
                <a:lnTo>
                  <a:pt x="9591" y="-104394"/>
                </a:lnTo>
                <a:lnTo>
                  <a:pt x="9591" y="-96774"/>
                </a:lnTo>
                <a:lnTo>
                  <a:pt x="12639" y="-81534"/>
                </a:lnTo>
                <a:lnTo>
                  <a:pt x="20675" y="-62677"/>
                </a:lnTo>
                <a:lnTo>
                  <a:pt x="27461" y="-52408"/>
                </a:lnTo>
                <a:lnTo>
                  <a:pt x="43494" y="-36913"/>
                </a:lnTo>
                <a:lnTo>
                  <a:pt x="61725" y="-27898"/>
                </a:lnTo>
                <a:lnTo>
                  <a:pt x="80859" y="-25073"/>
                </a:lnTo>
                <a:lnTo>
                  <a:pt x="90360" y="-25890"/>
                </a:lnTo>
                <a:lnTo>
                  <a:pt x="108418" y="-31801"/>
                </a:lnTo>
                <a:lnTo>
                  <a:pt x="124137" y="-43173"/>
                </a:lnTo>
                <a:lnTo>
                  <a:pt x="136221" y="-59715"/>
                </a:lnTo>
                <a:lnTo>
                  <a:pt x="143374" y="-81133"/>
                </a:lnTo>
                <a:lnTo>
                  <a:pt x="144696" y="-93580"/>
                </a:lnTo>
                <a:lnTo>
                  <a:pt x="143703" y="-112014"/>
                </a:lnTo>
                <a:lnTo>
                  <a:pt x="139893" y="-124206"/>
                </a:lnTo>
                <a:lnTo>
                  <a:pt x="131463" y="-142435"/>
                </a:lnTo>
                <a:lnTo>
                  <a:pt x="126321" y="-151120"/>
                </a:lnTo>
                <a:lnTo>
                  <a:pt x="121324" y="-159603"/>
                </a:lnTo>
                <a:lnTo>
                  <a:pt x="117046" y="-167949"/>
                </a:lnTo>
                <a:lnTo>
                  <a:pt x="114060" y="-176224"/>
                </a:lnTo>
                <a:lnTo>
                  <a:pt x="112937" y="-184490"/>
                </a:lnTo>
                <a:lnTo>
                  <a:pt x="114252" y="-192813"/>
                </a:lnTo>
                <a:lnTo>
                  <a:pt x="118577" y="-201256"/>
                </a:lnTo>
                <a:lnTo>
                  <a:pt x="126484" y="-209885"/>
                </a:lnTo>
                <a:lnTo>
                  <a:pt x="136083" y="-217170"/>
                </a:lnTo>
                <a:lnTo>
                  <a:pt x="149037" y="-223266"/>
                </a:lnTo>
                <a:lnTo>
                  <a:pt x="162530" y="-226691"/>
                </a:lnTo>
                <a:lnTo>
                  <a:pt x="175529" y="-227668"/>
                </a:lnTo>
                <a:lnTo>
                  <a:pt x="187827" y="-226323"/>
                </a:lnTo>
                <a:lnTo>
                  <a:pt x="199216" y="-222779"/>
                </a:lnTo>
                <a:lnTo>
                  <a:pt x="209490" y="-217164"/>
                </a:lnTo>
                <a:lnTo>
                  <a:pt x="218441" y="-209602"/>
                </a:lnTo>
                <a:lnTo>
                  <a:pt x="225861" y="-200218"/>
                </a:lnTo>
                <a:lnTo>
                  <a:pt x="231544" y="-189138"/>
                </a:lnTo>
                <a:lnTo>
                  <a:pt x="235281" y="-176487"/>
                </a:lnTo>
                <a:lnTo>
                  <a:pt x="237429" y="-155448"/>
                </a:lnTo>
                <a:lnTo>
                  <a:pt x="238953" y="-131826"/>
                </a:lnTo>
                <a:lnTo>
                  <a:pt x="238953" y="-42672"/>
                </a:lnTo>
                <a:lnTo>
                  <a:pt x="203139" y="-20574"/>
                </a:lnTo>
                <a:lnTo>
                  <a:pt x="171135" y="0"/>
                </a:lnTo>
                <a:lnTo>
                  <a:pt x="224475" y="9905"/>
                </a:lnTo>
                <a:lnTo>
                  <a:pt x="238953" y="-762"/>
                </a:lnTo>
                <a:lnTo>
                  <a:pt x="238953" y="194309"/>
                </a:lnTo>
                <a:lnTo>
                  <a:pt x="231333" y="202691"/>
                </a:lnTo>
                <a:lnTo>
                  <a:pt x="223713" y="209549"/>
                </a:lnTo>
                <a:lnTo>
                  <a:pt x="213410" y="218090"/>
                </a:lnTo>
                <a:lnTo>
                  <a:pt x="202613" y="224365"/>
                </a:lnTo>
                <a:lnTo>
                  <a:pt x="191619" y="228205"/>
                </a:lnTo>
                <a:lnTo>
                  <a:pt x="180725" y="229442"/>
                </a:lnTo>
                <a:lnTo>
                  <a:pt x="170228" y="227907"/>
                </a:lnTo>
                <a:lnTo>
                  <a:pt x="160425" y="223432"/>
                </a:lnTo>
                <a:lnTo>
                  <a:pt x="151613" y="215846"/>
                </a:lnTo>
                <a:lnTo>
                  <a:pt x="144090" y="204983"/>
                </a:lnTo>
                <a:lnTo>
                  <a:pt x="139131" y="195071"/>
                </a:lnTo>
                <a:lnTo>
                  <a:pt x="134122" y="176850"/>
                </a:lnTo>
                <a:lnTo>
                  <a:pt x="132901" y="164794"/>
                </a:lnTo>
                <a:lnTo>
                  <a:pt x="133073" y="152838"/>
                </a:lnTo>
                <a:lnTo>
                  <a:pt x="134530" y="141012"/>
                </a:lnTo>
                <a:lnTo>
                  <a:pt x="137163" y="129347"/>
                </a:lnTo>
                <a:lnTo>
                  <a:pt x="140862" y="117873"/>
                </a:lnTo>
                <a:lnTo>
                  <a:pt x="145521" y="106621"/>
                </a:lnTo>
                <a:lnTo>
                  <a:pt x="151029" y="95620"/>
                </a:lnTo>
                <a:lnTo>
                  <a:pt x="157278" y="84901"/>
                </a:lnTo>
                <a:lnTo>
                  <a:pt x="164159" y="74494"/>
                </a:lnTo>
                <a:lnTo>
                  <a:pt x="171564" y="64430"/>
                </a:lnTo>
                <a:lnTo>
                  <a:pt x="179384" y="54739"/>
                </a:lnTo>
                <a:lnTo>
                  <a:pt x="187510" y="45452"/>
                </a:lnTo>
                <a:lnTo>
                  <a:pt x="195832" y="36598"/>
                </a:lnTo>
                <a:lnTo>
                  <a:pt x="204244" y="28208"/>
                </a:lnTo>
                <a:lnTo>
                  <a:pt x="126169" y="28704"/>
                </a:lnTo>
                <a:lnTo>
                  <a:pt x="111594" y="39082"/>
                </a:lnTo>
                <a:lnTo>
                  <a:pt x="97418" y="49891"/>
                </a:lnTo>
                <a:lnTo>
                  <a:pt x="83753" y="61147"/>
                </a:lnTo>
                <a:lnTo>
                  <a:pt x="70716" y="72865"/>
                </a:lnTo>
                <a:lnTo>
                  <a:pt x="58420" y="85061"/>
                </a:lnTo>
                <a:lnTo>
                  <a:pt x="46979" y="97749"/>
                </a:lnTo>
                <a:lnTo>
                  <a:pt x="36509" y="110947"/>
                </a:lnTo>
                <a:lnTo>
                  <a:pt x="27123" y="124668"/>
                </a:lnTo>
                <a:lnTo>
                  <a:pt x="18937" y="138930"/>
                </a:lnTo>
                <a:lnTo>
                  <a:pt x="12064" y="153747"/>
                </a:lnTo>
                <a:lnTo>
                  <a:pt x="6620" y="169134"/>
                </a:lnTo>
                <a:lnTo>
                  <a:pt x="2718" y="185108"/>
                </a:lnTo>
                <a:lnTo>
                  <a:pt x="473" y="201684"/>
                </a:lnTo>
                <a:lnTo>
                  <a:pt x="0" y="218878"/>
                </a:lnTo>
                <a:lnTo>
                  <a:pt x="1412" y="236705"/>
                </a:lnTo>
                <a:lnTo>
                  <a:pt x="4825" y="255180"/>
                </a:lnTo>
                <a:lnTo>
                  <a:pt x="10353" y="274319"/>
                </a:lnTo>
                <a:lnTo>
                  <a:pt x="14925" y="283463"/>
                </a:lnTo>
                <a:lnTo>
                  <a:pt x="20259" y="292607"/>
                </a:lnTo>
                <a:lnTo>
                  <a:pt x="28076" y="303821"/>
                </a:lnTo>
                <a:lnTo>
                  <a:pt x="36535" y="313112"/>
                </a:lnTo>
                <a:lnTo>
                  <a:pt x="45563" y="320582"/>
                </a:lnTo>
                <a:lnTo>
                  <a:pt x="55084" y="326329"/>
                </a:lnTo>
                <a:lnTo>
                  <a:pt x="65023" y="330453"/>
                </a:lnTo>
                <a:lnTo>
                  <a:pt x="75305" y="333054"/>
                </a:lnTo>
                <a:lnTo>
                  <a:pt x="85856" y="33423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3667505" y="4437888"/>
            <a:ext cx="1524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0" y="0"/>
                </a:moveTo>
                <a:lnTo>
                  <a:pt x="1524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3669029" y="4449317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0" y="0"/>
                </a:moveTo>
                <a:lnTo>
                  <a:pt x="2286" y="1066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3671316" y="4459985"/>
            <a:ext cx="2286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0" y="0"/>
                </a:moveTo>
                <a:lnTo>
                  <a:pt x="2286" y="990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3673601" y="4469892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3676650" y="4479035"/>
            <a:ext cx="3810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0" y="0"/>
                </a:moveTo>
                <a:lnTo>
                  <a:pt x="3810" y="838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3680460" y="4487417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3684270" y="4495038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0"/>
                </a:moveTo>
                <a:lnTo>
                  <a:pt x="4572" y="685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3688842" y="4501895"/>
            <a:ext cx="5334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0" y="0"/>
                </a:moveTo>
                <a:lnTo>
                  <a:pt x="5334" y="6858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3694176" y="4508754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0" y="0"/>
                </a:moveTo>
                <a:lnTo>
                  <a:pt x="5334" y="5334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3699510" y="4514088"/>
            <a:ext cx="6858" cy="4571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0" y="0"/>
                </a:moveTo>
                <a:lnTo>
                  <a:pt x="6858" y="4571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3706367" y="4518660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0"/>
                </a:moveTo>
                <a:lnTo>
                  <a:pt x="6096" y="4571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3712464" y="4523232"/>
            <a:ext cx="7620" cy="3047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0" y="0"/>
                </a:moveTo>
                <a:lnTo>
                  <a:pt x="7620" y="304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3720083" y="4526279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0"/>
                </a:moveTo>
                <a:lnTo>
                  <a:pt x="7620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3727704" y="4528566"/>
            <a:ext cx="8382" cy="2285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0" y="0"/>
                </a:moveTo>
                <a:lnTo>
                  <a:pt x="8382" y="2285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3736085" y="4530851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3745229" y="4531614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3754373" y="4531614"/>
            <a:ext cx="8382" cy="762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0" y="76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3762755" y="4530852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0" y="76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3770376" y="4529327"/>
            <a:ext cx="8382" cy="1524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0" y="1524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3778757" y="4527041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228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3785616" y="4523994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0" y="304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3793235" y="4520184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0" y="381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3800094" y="4516373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0" y="381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3806951" y="4511039"/>
            <a:ext cx="6858" cy="5334"/>
          </a:xfrm>
          <a:custGeom>
            <a:avLst/>
            <a:gdLst/>
            <a:ahLst/>
            <a:cxnLst/>
            <a:rect l="l" t="t" r="r" b="b"/>
            <a:pathLst>
              <a:path w="6858" h="5334">
                <a:moveTo>
                  <a:pt x="0" y="5333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3813810" y="4504943"/>
            <a:ext cx="6095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0" y="6096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3819905" y="4498848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0" y="6095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3826764" y="4491990"/>
            <a:ext cx="6095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6858"/>
                </a:moveTo>
                <a:lnTo>
                  <a:pt x="6095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3832860" y="4483607"/>
            <a:ext cx="6095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0" y="8381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3838955" y="4465319"/>
            <a:ext cx="12954" cy="18288"/>
          </a:xfrm>
          <a:custGeom>
            <a:avLst/>
            <a:gdLst/>
            <a:ahLst/>
            <a:cxnLst/>
            <a:rect l="l" t="t" r="r" b="b"/>
            <a:pathLst>
              <a:path w="12953" h="18287">
                <a:moveTo>
                  <a:pt x="0" y="18287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3851910" y="4443984"/>
            <a:ext cx="11429" cy="21336"/>
          </a:xfrm>
          <a:custGeom>
            <a:avLst/>
            <a:gdLst/>
            <a:ahLst/>
            <a:cxnLst/>
            <a:rect l="l" t="t" r="r" b="b"/>
            <a:pathLst>
              <a:path w="11429" h="21336">
                <a:moveTo>
                  <a:pt x="0" y="21336"/>
                </a:moveTo>
                <a:lnTo>
                  <a:pt x="11429" y="0"/>
                </a:lnTo>
              </a:path>
            </a:pathLst>
          </a:custGeom>
          <a:ln w="12953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3848861" y="4428743"/>
            <a:ext cx="14478" cy="15240"/>
          </a:xfrm>
          <a:custGeom>
            <a:avLst/>
            <a:gdLst/>
            <a:ahLst/>
            <a:cxnLst/>
            <a:rect l="l" t="t" r="r" b="b"/>
            <a:pathLst>
              <a:path w="14477" h="15239">
                <a:moveTo>
                  <a:pt x="14477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3842765" y="4428744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3835908" y="4439411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85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3832859" y="4446270"/>
            <a:ext cx="3047" cy="3048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3829812" y="4449317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3826763" y="4450842"/>
            <a:ext cx="3048" cy="762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3823716" y="4451604"/>
            <a:ext cx="3048" cy="762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3820668" y="4451604"/>
            <a:ext cx="3048" cy="761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3817619" y="4450842"/>
            <a:ext cx="3048" cy="761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3814572" y="4449318"/>
            <a:ext cx="3048" cy="1523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3812286" y="4447031"/>
            <a:ext cx="2286" cy="2286"/>
          </a:xfrm>
          <a:custGeom>
            <a:avLst/>
            <a:gdLst/>
            <a:ahLst/>
            <a:cxnLst/>
            <a:rect l="l" t="t" r="r" b="b"/>
            <a:pathLst>
              <a:path w="2286" h="2286">
                <a:moveTo>
                  <a:pt x="228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3809999" y="4444746"/>
            <a:ext cx="2286" cy="2286"/>
          </a:xfrm>
          <a:custGeom>
            <a:avLst/>
            <a:gdLst/>
            <a:ahLst/>
            <a:cxnLst/>
            <a:rect l="l" t="t" r="r" b="b"/>
            <a:pathLst>
              <a:path w="2286" h="2286">
                <a:moveTo>
                  <a:pt x="228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3807714" y="4440935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228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3806190" y="4436363"/>
            <a:ext cx="1524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152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3805427" y="4431792"/>
            <a:ext cx="762" cy="4572"/>
          </a:xfrm>
          <a:custGeom>
            <a:avLst/>
            <a:gdLst/>
            <a:ahLst/>
            <a:cxnLst/>
            <a:rect l="l" t="t" r="r" b="b"/>
            <a:pathLst>
              <a:path w="762" h="4572">
                <a:moveTo>
                  <a:pt x="76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3803903" y="4424934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1524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3798570" y="4051553"/>
            <a:ext cx="5334" cy="373380"/>
          </a:xfrm>
          <a:custGeom>
            <a:avLst/>
            <a:gdLst/>
            <a:ahLst/>
            <a:cxnLst/>
            <a:rect l="l" t="t" r="r" b="b"/>
            <a:pathLst>
              <a:path w="5334" h="373379">
                <a:moveTo>
                  <a:pt x="5334" y="373379"/>
                </a:moveTo>
                <a:lnTo>
                  <a:pt x="4572" y="362711"/>
                </a:lnTo>
                <a:lnTo>
                  <a:pt x="3810" y="329945"/>
                </a:lnTo>
                <a:lnTo>
                  <a:pt x="3810" y="103631"/>
                </a:lnTo>
                <a:lnTo>
                  <a:pt x="3810" y="60197"/>
                </a:lnTo>
                <a:lnTo>
                  <a:pt x="2286" y="25907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3795522" y="4034790"/>
            <a:ext cx="3048" cy="16764"/>
          </a:xfrm>
          <a:custGeom>
            <a:avLst/>
            <a:gdLst/>
            <a:ahLst/>
            <a:cxnLst/>
            <a:rect l="l" t="t" r="r" b="b"/>
            <a:pathLst>
              <a:path w="3048" h="16763">
                <a:moveTo>
                  <a:pt x="3048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3792474" y="4024121"/>
            <a:ext cx="3048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3048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3788663" y="4014216"/>
            <a:ext cx="3810" cy="9906"/>
          </a:xfrm>
          <a:custGeom>
            <a:avLst/>
            <a:gdLst/>
            <a:ahLst/>
            <a:cxnLst/>
            <a:rect l="l" t="t" r="r" b="b"/>
            <a:pathLst>
              <a:path w="3810" h="9905">
                <a:moveTo>
                  <a:pt x="3810" y="9906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3784092" y="4004310"/>
            <a:ext cx="4572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4572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3777996" y="3995166"/>
            <a:ext cx="6096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6096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3771899" y="3985260"/>
            <a:ext cx="6096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3764279" y="3976116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3755897" y="3966972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8382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3747516" y="3957828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8382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3737610" y="3949445"/>
            <a:ext cx="9906" cy="8382"/>
          </a:xfrm>
          <a:custGeom>
            <a:avLst/>
            <a:gdLst/>
            <a:ahLst/>
            <a:cxnLst/>
            <a:rect l="l" t="t" r="r" b="b"/>
            <a:pathLst>
              <a:path w="9905" h="8382">
                <a:moveTo>
                  <a:pt x="9905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3726942" y="3942587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7" h="6858">
                <a:moveTo>
                  <a:pt x="10667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3715512" y="3936492"/>
            <a:ext cx="11430" cy="6095"/>
          </a:xfrm>
          <a:custGeom>
            <a:avLst/>
            <a:gdLst/>
            <a:ahLst/>
            <a:cxnLst/>
            <a:rect l="l" t="t" r="r" b="b"/>
            <a:pathLst>
              <a:path w="11429" h="6096">
                <a:moveTo>
                  <a:pt x="11429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3703319" y="3931920"/>
            <a:ext cx="12192" cy="4571"/>
          </a:xfrm>
          <a:custGeom>
            <a:avLst/>
            <a:gdLst/>
            <a:ahLst/>
            <a:cxnLst/>
            <a:rect l="l" t="t" r="r" b="b"/>
            <a:pathLst>
              <a:path w="12191" h="4572">
                <a:moveTo>
                  <a:pt x="12191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3689604" y="3928110"/>
            <a:ext cx="13716" cy="3809"/>
          </a:xfrm>
          <a:custGeom>
            <a:avLst/>
            <a:gdLst/>
            <a:ahLst/>
            <a:cxnLst/>
            <a:rect l="l" t="t" r="r" b="b"/>
            <a:pathLst>
              <a:path w="13715" h="3810">
                <a:moveTo>
                  <a:pt x="1371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3675888" y="3925062"/>
            <a:ext cx="13716" cy="3047"/>
          </a:xfrm>
          <a:custGeom>
            <a:avLst/>
            <a:gdLst/>
            <a:ahLst/>
            <a:cxnLst/>
            <a:rect l="l" t="t" r="r" b="b"/>
            <a:pathLst>
              <a:path w="13715" h="3048">
                <a:moveTo>
                  <a:pt x="13715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3660648" y="3923537"/>
            <a:ext cx="15240" cy="1523"/>
          </a:xfrm>
          <a:custGeom>
            <a:avLst/>
            <a:gdLst/>
            <a:ahLst/>
            <a:cxnLst/>
            <a:rect l="l" t="t" r="r" b="b"/>
            <a:pathLst>
              <a:path w="15239" h="1524">
                <a:moveTo>
                  <a:pt x="15239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3645408" y="3922776"/>
            <a:ext cx="15240" cy="761"/>
          </a:xfrm>
          <a:custGeom>
            <a:avLst/>
            <a:gdLst/>
            <a:ahLst/>
            <a:cxnLst/>
            <a:rect l="l" t="t" r="r" b="b"/>
            <a:pathLst>
              <a:path w="15239" h="762">
                <a:moveTo>
                  <a:pt x="15239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3631691" y="3922776"/>
            <a:ext cx="13716" cy="762"/>
          </a:xfrm>
          <a:custGeom>
            <a:avLst/>
            <a:gdLst/>
            <a:ahLst/>
            <a:cxnLst/>
            <a:rect l="l" t="t" r="r" b="b"/>
            <a:pathLst>
              <a:path w="13715" h="762">
                <a:moveTo>
                  <a:pt x="13715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3618738" y="3923538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3" h="762">
                <a:moveTo>
                  <a:pt x="12953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3605784" y="3924300"/>
            <a:ext cx="12954" cy="1524"/>
          </a:xfrm>
          <a:custGeom>
            <a:avLst/>
            <a:gdLst/>
            <a:ahLst/>
            <a:cxnLst/>
            <a:rect l="l" t="t" r="r" b="b"/>
            <a:pathLst>
              <a:path w="12953" h="1524">
                <a:moveTo>
                  <a:pt x="1295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3592829" y="3925823"/>
            <a:ext cx="12954" cy="2286"/>
          </a:xfrm>
          <a:custGeom>
            <a:avLst/>
            <a:gdLst/>
            <a:ahLst/>
            <a:cxnLst/>
            <a:rect l="l" t="t" r="r" b="b"/>
            <a:pathLst>
              <a:path w="12953" h="2286">
                <a:moveTo>
                  <a:pt x="12953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3579875" y="3928110"/>
            <a:ext cx="12954" cy="3048"/>
          </a:xfrm>
          <a:custGeom>
            <a:avLst/>
            <a:gdLst/>
            <a:ahLst/>
            <a:cxnLst/>
            <a:rect l="l" t="t" r="r" b="b"/>
            <a:pathLst>
              <a:path w="12953" h="3048">
                <a:moveTo>
                  <a:pt x="12953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3567684" y="3931157"/>
            <a:ext cx="12192" cy="3810"/>
          </a:xfrm>
          <a:custGeom>
            <a:avLst/>
            <a:gdLst/>
            <a:ahLst/>
            <a:cxnLst/>
            <a:rect l="l" t="t" r="r" b="b"/>
            <a:pathLst>
              <a:path w="12191" h="3810">
                <a:moveTo>
                  <a:pt x="12191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3554729" y="3934967"/>
            <a:ext cx="12954" cy="4572"/>
          </a:xfrm>
          <a:custGeom>
            <a:avLst/>
            <a:gdLst/>
            <a:ahLst/>
            <a:cxnLst/>
            <a:rect l="l" t="t" r="r" b="b"/>
            <a:pathLst>
              <a:path w="12953" h="4572">
                <a:moveTo>
                  <a:pt x="12953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3542537" y="3939539"/>
            <a:ext cx="12192" cy="5334"/>
          </a:xfrm>
          <a:custGeom>
            <a:avLst/>
            <a:gdLst/>
            <a:ahLst/>
            <a:cxnLst/>
            <a:rect l="l" t="t" r="r" b="b"/>
            <a:pathLst>
              <a:path w="12191" h="5334">
                <a:moveTo>
                  <a:pt x="12191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3530346" y="3944873"/>
            <a:ext cx="12192" cy="5334"/>
          </a:xfrm>
          <a:custGeom>
            <a:avLst/>
            <a:gdLst/>
            <a:ahLst/>
            <a:cxnLst/>
            <a:rect l="l" t="t" r="r" b="b"/>
            <a:pathLst>
              <a:path w="12191" h="5334">
                <a:moveTo>
                  <a:pt x="12191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3518915" y="3950207"/>
            <a:ext cx="11430" cy="6858"/>
          </a:xfrm>
          <a:custGeom>
            <a:avLst/>
            <a:gdLst/>
            <a:ahLst/>
            <a:cxnLst/>
            <a:rect l="l" t="t" r="r" b="b"/>
            <a:pathLst>
              <a:path w="11429" h="6858">
                <a:moveTo>
                  <a:pt x="11429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3508248" y="3957066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7" h="6858">
                <a:moveTo>
                  <a:pt x="10667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3498342" y="3963923"/>
            <a:ext cx="9906" cy="7620"/>
          </a:xfrm>
          <a:custGeom>
            <a:avLst/>
            <a:gdLst/>
            <a:ahLst/>
            <a:cxnLst/>
            <a:rect l="l" t="t" r="r" b="b"/>
            <a:pathLst>
              <a:path w="9905" h="7620">
                <a:moveTo>
                  <a:pt x="990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3489198" y="3971544"/>
            <a:ext cx="9144" cy="7620"/>
          </a:xfrm>
          <a:custGeom>
            <a:avLst/>
            <a:gdLst/>
            <a:ahLst/>
            <a:cxnLst/>
            <a:rect l="l" t="t" r="r" b="b"/>
            <a:pathLst>
              <a:path w="9144" h="7620">
                <a:moveTo>
                  <a:pt x="914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3480816" y="3979164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8382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3472434" y="3988307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8382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3465575" y="3997451"/>
            <a:ext cx="6858" cy="9906"/>
          </a:xfrm>
          <a:custGeom>
            <a:avLst/>
            <a:gdLst/>
            <a:ahLst/>
            <a:cxnLst/>
            <a:rect l="l" t="t" r="r" b="b"/>
            <a:pathLst>
              <a:path w="6858" h="9905">
                <a:moveTo>
                  <a:pt x="6858" y="0"/>
                </a:moveTo>
                <a:lnTo>
                  <a:pt x="0" y="9906"/>
                </a:lnTo>
              </a:path>
            </a:pathLst>
          </a:custGeom>
          <a:ln w="12953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3459480" y="4007357"/>
            <a:ext cx="6095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3453383" y="4017264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3448811" y="4027932"/>
            <a:ext cx="4571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4572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3445001" y="4038600"/>
            <a:ext cx="3809" cy="10668"/>
          </a:xfrm>
          <a:custGeom>
            <a:avLst/>
            <a:gdLst/>
            <a:ahLst/>
            <a:cxnLst/>
            <a:rect l="l" t="t" r="r" b="b"/>
            <a:pathLst>
              <a:path w="3810" h="10667">
                <a:moveTo>
                  <a:pt x="3810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3441953" y="4049267"/>
            <a:ext cx="3047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3048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3439668" y="4059935"/>
            <a:ext cx="2285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2286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3438143" y="4071366"/>
            <a:ext cx="1523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1524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3438144" y="408203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1430"/>
                </a:lnTo>
                <a:lnTo>
                  <a:pt x="0" y="1905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3438144" y="4101083"/>
            <a:ext cx="762" cy="7620"/>
          </a:xfrm>
          <a:custGeom>
            <a:avLst/>
            <a:gdLst/>
            <a:ahLst/>
            <a:cxnLst/>
            <a:rect l="l" t="t" r="r" b="b"/>
            <a:pathLst>
              <a:path w="762" h="7620">
                <a:moveTo>
                  <a:pt x="0" y="0"/>
                </a:moveTo>
                <a:lnTo>
                  <a:pt x="762" y="762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3438905" y="4108704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0"/>
                </a:moveTo>
                <a:lnTo>
                  <a:pt x="2286" y="762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3441192" y="4116323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0"/>
                </a:moveTo>
                <a:lnTo>
                  <a:pt x="2286" y="685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3443477" y="4123182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0"/>
                </a:moveTo>
                <a:lnTo>
                  <a:pt x="2286" y="685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3445764" y="4130039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0"/>
                </a:moveTo>
                <a:lnTo>
                  <a:pt x="3810" y="609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3449573" y="4136135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0"/>
                </a:moveTo>
                <a:lnTo>
                  <a:pt x="4572" y="685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3454145" y="4142994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3458717" y="4149089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0" y="0"/>
                </a:moveTo>
                <a:lnTo>
                  <a:pt x="5334" y="533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3464051" y="4154423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0" y="0"/>
                </a:moveTo>
                <a:lnTo>
                  <a:pt x="5334" y="4572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3469385" y="4158995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0"/>
                </a:moveTo>
                <a:lnTo>
                  <a:pt x="6096" y="4571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3475482" y="4163567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0"/>
                </a:moveTo>
                <a:lnTo>
                  <a:pt x="6096" y="3047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3481577" y="4166616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3488435" y="4168901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3495294" y="4171188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0"/>
                </a:moveTo>
                <a:lnTo>
                  <a:pt x="6858" y="761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3502151" y="4171950"/>
            <a:ext cx="7620" cy="761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0" y="0"/>
                </a:moveTo>
                <a:lnTo>
                  <a:pt x="7620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3509772" y="4171949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3516629" y="4171188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3523488" y="4169664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1524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3529583" y="4167378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3535679" y="4164329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3048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3541014" y="4160519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3546348" y="4155948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0" y="457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3551682" y="4150614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0" y="5334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3556254" y="4145280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0" y="5334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3560064" y="4139183"/>
            <a:ext cx="3809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6096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3563873" y="4133087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6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3566922" y="4126992"/>
            <a:ext cx="2285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0" y="6096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3569207" y="4120896"/>
            <a:ext cx="1523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0" y="6096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3570732" y="4113275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0" y="7620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3572255" y="4092702"/>
            <a:ext cx="1523" cy="20574"/>
          </a:xfrm>
          <a:custGeom>
            <a:avLst/>
            <a:gdLst/>
            <a:ahLst/>
            <a:cxnLst/>
            <a:rect l="l" t="t" r="r" b="b"/>
            <a:pathLst>
              <a:path w="1524" h="20574">
                <a:moveTo>
                  <a:pt x="0" y="20574"/>
                </a:moveTo>
                <a:lnTo>
                  <a:pt x="761" y="13716"/>
                </a:lnTo>
                <a:lnTo>
                  <a:pt x="1523" y="6096"/>
                </a:lnTo>
                <a:lnTo>
                  <a:pt x="761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3572255" y="4085843"/>
            <a:ext cx="762" cy="6858"/>
          </a:xfrm>
          <a:custGeom>
            <a:avLst/>
            <a:gdLst/>
            <a:ahLst/>
            <a:cxnLst/>
            <a:rect l="l" t="t" r="r" b="b"/>
            <a:pathLst>
              <a:path w="762" h="6858">
                <a:moveTo>
                  <a:pt x="762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3570731" y="4079748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3568446" y="4073652"/>
            <a:ext cx="2286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3563111" y="4060697"/>
            <a:ext cx="5334" cy="12954"/>
          </a:xfrm>
          <a:custGeom>
            <a:avLst/>
            <a:gdLst/>
            <a:ahLst/>
            <a:cxnLst/>
            <a:rect l="l" t="t" r="r" b="b"/>
            <a:pathLst>
              <a:path w="5334" h="12953">
                <a:moveTo>
                  <a:pt x="5334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3555491" y="4046982"/>
            <a:ext cx="7620" cy="13716"/>
          </a:xfrm>
          <a:custGeom>
            <a:avLst/>
            <a:gdLst/>
            <a:ahLst/>
            <a:cxnLst/>
            <a:rect l="l" t="t" r="r" b="b"/>
            <a:pathLst>
              <a:path w="7620" h="13715">
                <a:moveTo>
                  <a:pt x="7620" y="1371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3549396" y="4037838"/>
            <a:ext cx="6096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6096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3544823" y="4029456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4572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3542537" y="4021835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3541776" y="4007357"/>
            <a:ext cx="762" cy="14478"/>
          </a:xfrm>
          <a:custGeom>
            <a:avLst/>
            <a:gdLst/>
            <a:ahLst/>
            <a:cxnLst/>
            <a:rect l="l" t="t" r="r" b="b"/>
            <a:pathLst>
              <a:path w="762" h="14477">
                <a:moveTo>
                  <a:pt x="762" y="14477"/>
                </a:moveTo>
                <a:lnTo>
                  <a:pt x="0" y="6857"/>
                </a:lnTo>
                <a:lnTo>
                  <a:pt x="762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3542538" y="4000499"/>
            <a:ext cx="2285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6857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3544823" y="3994404"/>
            <a:ext cx="3809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6096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3548633" y="3988308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0" y="6096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3553967" y="3984497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3559301" y="3980688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3564635" y="3977640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3570732" y="3974591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0" y="3048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3577589" y="3973068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1524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3583685" y="3971543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0" y="1524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3591305" y="3970782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3598164" y="3970020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0" y="76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3605783" y="3970020"/>
            <a:ext cx="9906" cy="761"/>
          </a:xfrm>
          <a:custGeom>
            <a:avLst/>
            <a:gdLst/>
            <a:ahLst/>
            <a:cxnLst/>
            <a:rect l="l" t="t" r="r" b="b"/>
            <a:pathLst>
              <a:path w="9905" h="762">
                <a:moveTo>
                  <a:pt x="0" y="0"/>
                </a:moveTo>
                <a:lnTo>
                  <a:pt x="9906" y="761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3615689" y="3970782"/>
            <a:ext cx="9144" cy="3047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0" y="0"/>
                </a:moveTo>
                <a:lnTo>
                  <a:pt x="9144" y="3047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3624833" y="3973829"/>
            <a:ext cx="8382" cy="3809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0" y="0"/>
                </a:moveTo>
                <a:lnTo>
                  <a:pt x="8382" y="3809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3633216" y="3977639"/>
            <a:ext cx="7620" cy="5333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0" y="0"/>
                </a:moveTo>
                <a:lnTo>
                  <a:pt x="7620" y="5333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3640835" y="3982973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0" y="0"/>
                </a:moveTo>
                <a:lnTo>
                  <a:pt x="6858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3647694" y="3989832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0"/>
                </a:moveTo>
                <a:lnTo>
                  <a:pt x="6096" y="685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3653789" y="3996689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0"/>
                </a:moveTo>
                <a:lnTo>
                  <a:pt x="4572" y="762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3658361" y="4004310"/>
            <a:ext cx="3810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0" y="0"/>
                </a:moveTo>
                <a:lnTo>
                  <a:pt x="3810" y="838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3662172" y="4012692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0" y="0"/>
                </a:moveTo>
                <a:lnTo>
                  <a:pt x="2286" y="1219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3664457" y="4024883"/>
            <a:ext cx="3048" cy="130302"/>
          </a:xfrm>
          <a:custGeom>
            <a:avLst/>
            <a:gdLst/>
            <a:ahLst/>
            <a:cxnLst/>
            <a:rect l="l" t="t" r="r" b="b"/>
            <a:pathLst>
              <a:path w="3048" h="130301">
                <a:moveTo>
                  <a:pt x="0" y="0"/>
                </a:moveTo>
                <a:lnTo>
                  <a:pt x="1524" y="17526"/>
                </a:lnTo>
                <a:lnTo>
                  <a:pt x="3048" y="41148"/>
                </a:lnTo>
                <a:lnTo>
                  <a:pt x="3048" y="71628"/>
                </a:lnTo>
                <a:lnTo>
                  <a:pt x="3048" y="13030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3631691" y="4155185"/>
            <a:ext cx="35814" cy="22098"/>
          </a:xfrm>
          <a:custGeom>
            <a:avLst/>
            <a:gdLst/>
            <a:ahLst/>
            <a:cxnLst/>
            <a:rect l="l" t="t" r="r" b="b"/>
            <a:pathLst>
              <a:path w="35813" h="22098">
                <a:moveTo>
                  <a:pt x="35813" y="0"/>
                </a:moveTo>
                <a:lnTo>
                  <a:pt x="0" y="22098"/>
                </a:lnTo>
              </a:path>
            </a:pathLst>
          </a:custGeom>
          <a:ln w="12953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3569970" y="4177283"/>
            <a:ext cx="61722" cy="39624"/>
          </a:xfrm>
          <a:custGeom>
            <a:avLst/>
            <a:gdLst/>
            <a:ahLst/>
            <a:cxnLst/>
            <a:rect l="l" t="t" r="r" b="b"/>
            <a:pathLst>
              <a:path w="61722" h="39624">
                <a:moveTo>
                  <a:pt x="61722" y="0"/>
                </a:moveTo>
                <a:lnTo>
                  <a:pt x="29718" y="20574"/>
                </a:lnTo>
                <a:lnTo>
                  <a:pt x="0" y="39624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3544062" y="4216907"/>
            <a:ext cx="25908" cy="18288"/>
          </a:xfrm>
          <a:custGeom>
            <a:avLst/>
            <a:gdLst/>
            <a:ahLst/>
            <a:cxnLst/>
            <a:rect l="l" t="t" r="r" b="b"/>
            <a:pathLst>
              <a:path w="25908" h="18287">
                <a:moveTo>
                  <a:pt x="25908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3521201" y="4235195"/>
            <a:ext cx="22860" cy="16764"/>
          </a:xfrm>
          <a:custGeom>
            <a:avLst/>
            <a:gdLst/>
            <a:ahLst/>
            <a:cxnLst/>
            <a:rect l="l" t="t" r="r" b="b"/>
            <a:pathLst>
              <a:path w="22860" h="16763">
                <a:moveTo>
                  <a:pt x="22860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3502151" y="4251960"/>
            <a:ext cx="19050" cy="16002"/>
          </a:xfrm>
          <a:custGeom>
            <a:avLst/>
            <a:gdLst/>
            <a:ahLst/>
            <a:cxnLst/>
            <a:rect l="l" t="t" r="r" b="b"/>
            <a:pathLst>
              <a:path w="19050" h="16001">
                <a:moveTo>
                  <a:pt x="19050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3486149" y="4267961"/>
            <a:ext cx="16002" cy="15240"/>
          </a:xfrm>
          <a:custGeom>
            <a:avLst/>
            <a:gdLst/>
            <a:ahLst/>
            <a:cxnLst/>
            <a:rect l="l" t="t" r="r" b="b"/>
            <a:pathLst>
              <a:path w="16001" h="15239">
                <a:moveTo>
                  <a:pt x="16001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3473196" y="4283201"/>
            <a:ext cx="12954" cy="13716"/>
          </a:xfrm>
          <a:custGeom>
            <a:avLst/>
            <a:gdLst/>
            <a:ahLst/>
            <a:cxnLst/>
            <a:rect l="l" t="t" r="r" b="b"/>
            <a:pathLst>
              <a:path w="12953" h="13715">
                <a:moveTo>
                  <a:pt x="12953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3463289" y="4296917"/>
            <a:ext cx="9905" cy="13716"/>
          </a:xfrm>
          <a:custGeom>
            <a:avLst/>
            <a:gdLst/>
            <a:ahLst/>
            <a:cxnLst/>
            <a:rect l="l" t="t" r="r" b="b"/>
            <a:pathLst>
              <a:path w="9905" h="13715">
                <a:moveTo>
                  <a:pt x="9905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3454145" y="4310633"/>
            <a:ext cx="9143" cy="13716"/>
          </a:xfrm>
          <a:custGeom>
            <a:avLst/>
            <a:gdLst/>
            <a:ahLst/>
            <a:cxnLst/>
            <a:rect l="l" t="t" r="r" b="b"/>
            <a:pathLst>
              <a:path w="9144" h="13715">
                <a:moveTo>
                  <a:pt x="9144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3446525" y="4324350"/>
            <a:ext cx="7619" cy="14478"/>
          </a:xfrm>
          <a:custGeom>
            <a:avLst/>
            <a:gdLst/>
            <a:ahLst/>
            <a:cxnLst/>
            <a:rect l="l" t="t" r="r" b="b"/>
            <a:pathLst>
              <a:path w="7620" h="14477">
                <a:moveTo>
                  <a:pt x="7620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3439668" y="4338827"/>
            <a:ext cx="6857" cy="15240"/>
          </a:xfrm>
          <a:custGeom>
            <a:avLst/>
            <a:gdLst/>
            <a:ahLst/>
            <a:cxnLst/>
            <a:rect l="l" t="t" r="r" b="b"/>
            <a:pathLst>
              <a:path w="6858" h="15239">
                <a:moveTo>
                  <a:pt x="6858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3435095" y="4354067"/>
            <a:ext cx="4571" cy="15240"/>
          </a:xfrm>
          <a:custGeom>
            <a:avLst/>
            <a:gdLst/>
            <a:ahLst/>
            <a:cxnLst/>
            <a:rect l="l" t="t" r="r" b="b"/>
            <a:pathLst>
              <a:path w="4572" h="15239">
                <a:moveTo>
                  <a:pt x="4572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3431285" y="4369307"/>
            <a:ext cx="3809" cy="15240"/>
          </a:xfrm>
          <a:custGeom>
            <a:avLst/>
            <a:gdLst/>
            <a:ahLst/>
            <a:cxnLst/>
            <a:rect l="l" t="t" r="r" b="b"/>
            <a:pathLst>
              <a:path w="3810" h="15239">
                <a:moveTo>
                  <a:pt x="3810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3429761" y="4384548"/>
            <a:ext cx="1523" cy="16002"/>
          </a:xfrm>
          <a:custGeom>
            <a:avLst/>
            <a:gdLst/>
            <a:ahLst/>
            <a:cxnLst/>
            <a:rect l="l" t="t" r="r" b="b"/>
            <a:pathLst>
              <a:path w="1524" h="16001">
                <a:moveTo>
                  <a:pt x="1524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3428999" y="4400550"/>
            <a:ext cx="1524" cy="40386"/>
          </a:xfrm>
          <a:custGeom>
            <a:avLst/>
            <a:gdLst/>
            <a:ahLst/>
            <a:cxnLst/>
            <a:rect l="l" t="t" r="r" b="b"/>
            <a:pathLst>
              <a:path w="1524" h="40386">
                <a:moveTo>
                  <a:pt x="762" y="0"/>
                </a:moveTo>
                <a:lnTo>
                  <a:pt x="0" y="16764"/>
                </a:lnTo>
                <a:lnTo>
                  <a:pt x="0" y="28956"/>
                </a:lnTo>
                <a:lnTo>
                  <a:pt x="1524" y="40386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3430523" y="4440935"/>
            <a:ext cx="1524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0" y="0"/>
                </a:moveTo>
                <a:lnTo>
                  <a:pt x="1524" y="1066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3432048" y="4451604"/>
            <a:ext cx="3048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0" y="0"/>
                </a:moveTo>
                <a:lnTo>
                  <a:pt x="3048" y="1066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3435095" y="4462272"/>
            <a:ext cx="3810" cy="9906"/>
          </a:xfrm>
          <a:custGeom>
            <a:avLst/>
            <a:gdLst/>
            <a:ahLst/>
            <a:cxnLst/>
            <a:rect l="l" t="t" r="r" b="b"/>
            <a:pathLst>
              <a:path w="3810" h="9905">
                <a:moveTo>
                  <a:pt x="0" y="0"/>
                </a:moveTo>
                <a:lnTo>
                  <a:pt x="3810" y="9906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3438905" y="4472177"/>
            <a:ext cx="4572" cy="9144"/>
          </a:xfrm>
          <a:custGeom>
            <a:avLst/>
            <a:gdLst/>
            <a:ahLst/>
            <a:cxnLst/>
            <a:rect l="l" t="t" r="r" b="b"/>
            <a:pathLst>
              <a:path w="4572" h="9144">
                <a:moveTo>
                  <a:pt x="0" y="0"/>
                </a:moveTo>
                <a:lnTo>
                  <a:pt x="4572" y="914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3443477" y="4481322"/>
            <a:ext cx="5334" cy="9144"/>
          </a:xfrm>
          <a:custGeom>
            <a:avLst/>
            <a:gdLst/>
            <a:ahLst/>
            <a:cxnLst/>
            <a:rect l="l" t="t" r="r" b="b"/>
            <a:pathLst>
              <a:path w="5334" h="9144">
                <a:moveTo>
                  <a:pt x="0" y="0"/>
                </a:moveTo>
                <a:lnTo>
                  <a:pt x="5334" y="914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3448811" y="4490466"/>
            <a:ext cx="5334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0" y="0"/>
                </a:moveTo>
                <a:lnTo>
                  <a:pt x="5334" y="8382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3454145" y="4498848"/>
            <a:ext cx="6858" cy="7620"/>
          </a:xfrm>
          <a:custGeom>
            <a:avLst/>
            <a:gdLst/>
            <a:ahLst/>
            <a:cxnLst/>
            <a:rect l="l" t="t" r="r" b="b"/>
            <a:pathLst>
              <a:path w="6858" h="7620">
                <a:moveTo>
                  <a:pt x="0" y="0"/>
                </a:moveTo>
                <a:lnTo>
                  <a:pt x="6858" y="762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3461004" y="4506467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0" y="0"/>
                </a:moveTo>
                <a:lnTo>
                  <a:pt x="6858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3467861" y="4513326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0" y="0"/>
                </a:moveTo>
                <a:lnTo>
                  <a:pt x="7620" y="6095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3475482" y="4519422"/>
            <a:ext cx="7620" cy="4571"/>
          </a:xfrm>
          <a:custGeom>
            <a:avLst/>
            <a:gdLst/>
            <a:ahLst/>
            <a:cxnLst/>
            <a:rect l="l" t="t" r="r" b="b"/>
            <a:pathLst>
              <a:path w="7620" h="4572">
                <a:moveTo>
                  <a:pt x="0" y="0"/>
                </a:moveTo>
                <a:lnTo>
                  <a:pt x="7620" y="4571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3483101" y="4523994"/>
            <a:ext cx="8382" cy="3809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0" y="0"/>
                </a:moveTo>
                <a:lnTo>
                  <a:pt x="8382" y="3809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3491483" y="4527804"/>
            <a:ext cx="9144" cy="2285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0" y="0"/>
                </a:moveTo>
                <a:lnTo>
                  <a:pt x="9144" y="2285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3500627" y="4530089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0" y="0"/>
                </a:moveTo>
                <a:lnTo>
                  <a:pt x="9144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3509772" y="4531614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3518916" y="4531614"/>
            <a:ext cx="8382" cy="762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0" y="76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3527298" y="4530852"/>
            <a:ext cx="8382" cy="762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0" y="76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3535679" y="4528565"/>
            <a:ext cx="8382" cy="2286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0" y="2286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3544061" y="4526280"/>
            <a:ext cx="9144" cy="2286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0" y="2286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3553205" y="4523231"/>
            <a:ext cx="8382" cy="3048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0" y="3048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3561588" y="4519422"/>
            <a:ext cx="9144" cy="3810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0" y="381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3570732" y="4514088"/>
            <a:ext cx="9144" cy="5334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0" y="5334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3579876" y="4508754"/>
            <a:ext cx="9144" cy="5334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0" y="5333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3589020" y="4502658"/>
            <a:ext cx="9906" cy="6096"/>
          </a:xfrm>
          <a:custGeom>
            <a:avLst/>
            <a:gdLst/>
            <a:ahLst/>
            <a:cxnLst/>
            <a:rect l="l" t="t" r="r" b="b"/>
            <a:pathLst>
              <a:path w="9905" h="6096">
                <a:moveTo>
                  <a:pt x="0" y="6096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3598926" y="4495799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0" y="6857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3608070" y="4479036"/>
            <a:ext cx="19050" cy="16764"/>
          </a:xfrm>
          <a:custGeom>
            <a:avLst/>
            <a:gdLst/>
            <a:ahLst/>
            <a:cxnLst/>
            <a:rect l="l" t="t" r="r" b="b"/>
            <a:pathLst>
              <a:path w="19050" h="16763">
                <a:moveTo>
                  <a:pt x="0" y="16763"/>
                </a:moveTo>
                <a:lnTo>
                  <a:pt x="1905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3627120" y="4459985"/>
            <a:ext cx="19812" cy="19050"/>
          </a:xfrm>
          <a:custGeom>
            <a:avLst/>
            <a:gdLst/>
            <a:ahLst/>
            <a:cxnLst/>
            <a:rect l="l" t="t" r="r" b="b"/>
            <a:pathLst>
              <a:path w="19812" h="19050">
                <a:moveTo>
                  <a:pt x="0" y="19050"/>
                </a:moveTo>
                <a:lnTo>
                  <a:pt x="19812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3646932" y="4437887"/>
            <a:ext cx="20574" cy="22098"/>
          </a:xfrm>
          <a:custGeom>
            <a:avLst/>
            <a:gdLst/>
            <a:ahLst/>
            <a:cxnLst/>
            <a:rect l="l" t="t" r="r" b="b"/>
            <a:pathLst>
              <a:path w="20574" h="22098">
                <a:moveTo>
                  <a:pt x="0" y="22098"/>
                </a:moveTo>
                <a:lnTo>
                  <a:pt x="20574" y="0"/>
                </a:lnTo>
              </a:path>
            </a:pathLst>
          </a:custGeom>
          <a:ln w="12953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3659885" y="4392167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7620" y="0"/>
                </a:moveTo>
                <a:lnTo>
                  <a:pt x="0" y="8382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3652265" y="4400550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7620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3644646" y="4407407"/>
            <a:ext cx="7620" cy="6096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7620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3637787" y="4413504"/>
            <a:ext cx="6858" cy="5334"/>
          </a:xfrm>
          <a:custGeom>
            <a:avLst/>
            <a:gdLst/>
            <a:ahLst/>
            <a:cxnLst/>
            <a:rect l="l" t="t" r="r" b="b"/>
            <a:pathLst>
              <a:path w="6858" h="5334">
                <a:moveTo>
                  <a:pt x="6858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3630930" y="4418838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3624071" y="4422648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3617214" y="4424933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3611118" y="4426457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3605783" y="4427220"/>
            <a:ext cx="5334" cy="0"/>
          </a:xfrm>
          <a:custGeom>
            <a:avLst/>
            <a:gdLst/>
            <a:ahLst/>
            <a:cxnLst/>
            <a:rect l="l" t="t" r="r" b="b"/>
            <a:pathLst>
              <a:path w="5334">
                <a:moveTo>
                  <a:pt x="533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3601211" y="4426458"/>
            <a:ext cx="4572" cy="761"/>
          </a:xfrm>
          <a:custGeom>
            <a:avLst/>
            <a:gdLst/>
            <a:ahLst/>
            <a:cxnLst/>
            <a:rect l="l" t="t" r="r" b="b"/>
            <a:pathLst>
              <a:path w="4572" h="762">
                <a:moveTo>
                  <a:pt x="4572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3596639" y="4424933"/>
            <a:ext cx="4572" cy="1523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457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3592067" y="4423409"/>
            <a:ext cx="4572" cy="1523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457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3588257" y="4420362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3810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3584447" y="4418075"/>
            <a:ext cx="3810" cy="2285"/>
          </a:xfrm>
          <a:custGeom>
            <a:avLst/>
            <a:gdLst/>
            <a:ahLst/>
            <a:cxnLst/>
            <a:rect l="l" t="t" r="r" b="b"/>
            <a:pathLst>
              <a:path w="3810" h="2286">
                <a:moveTo>
                  <a:pt x="381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3580638" y="4414266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3577590" y="4410456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3573779" y="4405121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3570731" y="4399026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3567684" y="4392930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3565397" y="4386833"/>
            <a:ext cx="2286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3563874" y="4380737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3562349" y="4373880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1524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3561588" y="4342637"/>
            <a:ext cx="762" cy="31242"/>
          </a:xfrm>
          <a:custGeom>
            <a:avLst/>
            <a:gdLst/>
            <a:ahLst/>
            <a:cxnLst/>
            <a:rect l="l" t="t" r="r" b="b"/>
            <a:pathLst>
              <a:path w="762" h="31241">
                <a:moveTo>
                  <a:pt x="762" y="31242"/>
                </a:moveTo>
                <a:lnTo>
                  <a:pt x="0" y="24384"/>
                </a:lnTo>
                <a:lnTo>
                  <a:pt x="0" y="16764"/>
                </a:lnTo>
                <a:lnTo>
                  <a:pt x="0" y="8382"/>
                </a:lnTo>
                <a:lnTo>
                  <a:pt x="762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3562350" y="4334256"/>
            <a:ext cx="1523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0" y="8381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3563873" y="4325873"/>
            <a:ext cx="2285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8382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3566160" y="4317491"/>
            <a:ext cx="3047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8381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3569207" y="4308348"/>
            <a:ext cx="3047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9144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3572255" y="4291584"/>
            <a:ext cx="8381" cy="16764"/>
          </a:xfrm>
          <a:custGeom>
            <a:avLst/>
            <a:gdLst/>
            <a:ahLst/>
            <a:cxnLst/>
            <a:rect l="l" t="t" r="r" b="b"/>
            <a:pathLst>
              <a:path w="8382" h="16763">
                <a:moveTo>
                  <a:pt x="0" y="16763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3580638" y="4279391"/>
            <a:ext cx="6857" cy="12192"/>
          </a:xfrm>
          <a:custGeom>
            <a:avLst/>
            <a:gdLst/>
            <a:ahLst/>
            <a:cxnLst/>
            <a:rect l="l" t="t" r="r" b="b"/>
            <a:pathLst>
              <a:path w="6858" h="12191">
                <a:moveTo>
                  <a:pt x="0" y="12192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2" name="object 2792"/>
          <p:cNvSpPr/>
          <p:nvPr/>
        </p:nvSpPr>
        <p:spPr>
          <a:xfrm>
            <a:off x="3587495" y="4267200"/>
            <a:ext cx="9143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0" y="12192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3596639" y="4255008"/>
            <a:ext cx="9143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0" y="12192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3605783" y="4242815"/>
            <a:ext cx="10667" cy="12192"/>
          </a:xfrm>
          <a:custGeom>
            <a:avLst/>
            <a:gdLst/>
            <a:ahLst/>
            <a:cxnLst/>
            <a:rect l="l" t="t" r="r" b="b"/>
            <a:pathLst>
              <a:path w="10667" h="12191">
                <a:moveTo>
                  <a:pt x="0" y="12192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3616451" y="4231386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11429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3627882" y="4219193"/>
            <a:ext cx="12191" cy="12192"/>
          </a:xfrm>
          <a:custGeom>
            <a:avLst/>
            <a:gdLst/>
            <a:ahLst/>
            <a:cxnLst/>
            <a:rect l="l" t="t" r="r" b="b"/>
            <a:pathLst>
              <a:path w="12191" h="12191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7" name="object 2797"/>
          <p:cNvSpPr/>
          <p:nvPr/>
        </p:nvSpPr>
        <p:spPr>
          <a:xfrm>
            <a:off x="3640073" y="4207764"/>
            <a:ext cx="12954" cy="11430"/>
          </a:xfrm>
          <a:custGeom>
            <a:avLst/>
            <a:gdLst/>
            <a:ahLst/>
            <a:cxnLst/>
            <a:rect l="l" t="t" r="r" b="b"/>
            <a:pathLst>
              <a:path w="12953" h="11429">
                <a:moveTo>
                  <a:pt x="0" y="11430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3653027" y="4197096"/>
            <a:ext cx="14478" cy="10668"/>
          </a:xfrm>
          <a:custGeom>
            <a:avLst/>
            <a:gdLst/>
            <a:ahLst/>
            <a:cxnLst/>
            <a:rect l="l" t="t" r="r" b="b"/>
            <a:pathLst>
              <a:path w="14477" h="10667">
                <a:moveTo>
                  <a:pt x="0" y="10667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3667505" y="4197095"/>
            <a:ext cx="0" cy="195072"/>
          </a:xfrm>
          <a:custGeom>
            <a:avLst/>
            <a:gdLst/>
            <a:ahLst/>
            <a:cxnLst/>
            <a:rect l="l" t="t" r="r" b="b"/>
            <a:pathLst>
              <a:path h="195072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3949445" y="4370831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0" y="168401"/>
                </a:moveTo>
                <a:lnTo>
                  <a:pt x="161544" y="6857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3949445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2" name="object 2802"/>
          <p:cNvSpPr/>
          <p:nvPr/>
        </p:nvSpPr>
        <p:spPr>
          <a:xfrm>
            <a:off x="3952494" y="4363974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0" y="168401"/>
                </a:moveTo>
                <a:lnTo>
                  <a:pt x="161544" y="6857"/>
                </a:lnTo>
                <a:lnTo>
                  <a:pt x="164592" y="0"/>
                </a:lnTo>
                <a:lnTo>
                  <a:pt x="2285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3952494" y="43708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3952494" y="436778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3953255" y="4363973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2306" y="3810"/>
                </a:lnTo>
                <a:lnTo>
                  <a:pt x="163830" y="0"/>
                </a:lnTo>
                <a:lnTo>
                  <a:pt x="1523" y="162306"/>
                </a:lnTo>
                <a:lnTo>
                  <a:pt x="0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3954779" y="4358639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2306" y="5333"/>
                </a:lnTo>
                <a:lnTo>
                  <a:pt x="165354" y="0"/>
                </a:lnTo>
                <a:lnTo>
                  <a:pt x="3047" y="162305"/>
                </a:lnTo>
                <a:lnTo>
                  <a:pt x="0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7" name="object 2807"/>
          <p:cNvSpPr/>
          <p:nvPr/>
        </p:nvSpPr>
        <p:spPr>
          <a:xfrm>
            <a:off x="3954779" y="43639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3957827" y="435482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166116"/>
                </a:moveTo>
                <a:lnTo>
                  <a:pt x="162306" y="3810"/>
                </a:lnTo>
                <a:lnTo>
                  <a:pt x="165354" y="0"/>
                </a:lnTo>
                <a:lnTo>
                  <a:pt x="3810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3957827" y="43586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4104132" y="4319016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3810" y="161544"/>
                </a:moveTo>
                <a:lnTo>
                  <a:pt x="166116" y="0"/>
                </a:lnTo>
                <a:lnTo>
                  <a:pt x="161544" y="3810"/>
                </a:lnTo>
                <a:lnTo>
                  <a:pt x="0" y="16535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4107942" y="431901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2" name="object 2812"/>
          <p:cNvSpPr/>
          <p:nvPr/>
        </p:nvSpPr>
        <p:spPr>
          <a:xfrm>
            <a:off x="4099560" y="4322826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4104132" y="43228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4094988" y="432587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4099560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4090416" y="4328160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4094988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4085082" y="4330445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1544"/>
                </a:moveTo>
                <a:lnTo>
                  <a:pt x="166878" y="0"/>
                </a:lnTo>
                <a:lnTo>
                  <a:pt x="161544" y="1524"/>
                </a:lnTo>
                <a:lnTo>
                  <a:pt x="0" y="163068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4090416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4087368" y="433044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4085081" y="433120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4079748" y="4331970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1543"/>
                </a:moveTo>
                <a:lnTo>
                  <a:pt x="166878" y="0"/>
                </a:lnTo>
                <a:lnTo>
                  <a:pt x="161544" y="761"/>
                </a:lnTo>
                <a:lnTo>
                  <a:pt x="0" y="162305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4085082" y="43319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4082034" y="433197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4079747" y="433197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4073652" y="4332732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6" y="161544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4079748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4077462" y="43327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9" name="object 2829"/>
          <p:cNvSpPr/>
          <p:nvPr/>
        </p:nvSpPr>
        <p:spPr>
          <a:xfrm>
            <a:off x="4075937" y="43327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4073652" y="43327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4065269" y="4332732"/>
            <a:ext cx="169926" cy="161544"/>
          </a:xfrm>
          <a:custGeom>
            <a:avLst/>
            <a:gdLst/>
            <a:ahLst/>
            <a:cxnLst/>
            <a:rect l="l" t="t" r="r" b="b"/>
            <a:pathLst>
              <a:path w="169925" h="161544">
                <a:moveTo>
                  <a:pt x="8382" y="161544"/>
                </a:moveTo>
                <a:lnTo>
                  <a:pt x="169926" y="0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4073651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4072127" y="43327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4" name="object 2834"/>
          <p:cNvSpPr/>
          <p:nvPr/>
        </p:nvSpPr>
        <p:spPr>
          <a:xfrm>
            <a:off x="4070603" y="43327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4069080" y="43327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4066793" y="43327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4065270" y="43327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4056888" y="4330446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2" y="163829"/>
                </a:moveTo>
                <a:lnTo>
                  <a:pt x="16992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3829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9" name="object 2839"/>
          <p:cNvSpPr/>
          <p:nvPr/>
        </p:nvSpPr>
        <p:spPr>
          <a:xfrm>
            <a:off x="4065270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4063746" y="43319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4062221" y="433197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4060698" y="43312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4059174" y="433120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4" name="object 2844"/>
          <p:cNvSpPr/>
          <p:nvPr/>
        </p:nvSpPr>
        <p:spPr>
          <a:xfrm>
            <a:off x="4057649" y="433044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4056888" y="43304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4047744" y="4327397"/>
            <a:ext cx="170688" cy="164592"/>
          </a:xfrm>
          <a:custGeom>
            <a:avLst/>
            <a:gdLst/>
            <a:ahLst/>
            <a:cxnLst/>
            <a:rect l="l" t="t" r="r" b="b"/>
            <a:pathLst>
              <a:path w="170687" h="164591">
                <a:moveTo>
                  <a:pt x="9144" y="164592"/>
                </a:moveTo>
                <a:lnTo>
                  <a:pt x="17068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4592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4056888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4055364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9" name="object 2849"/>
          <p:cNvSpPr/>
          <p:nvPr/>
        </p:nvSpPr>
        <p:spPr>
          <a:xfrm>
            <a:off x="4053840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4053077" y="43289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4051553" y="432892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4050030" y="43281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4049267" y="432739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4047743" y="43273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4038600" y="4322826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4" y="166116"/>
                </a:moveTo>
                <a:lnTo>
                  <a:pt x="17068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611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6" name="object 2856"/>
          <p:cNvSpPr/>
          <p:nvPr/>
        </p:nvSpPr>
        <p:spPr>
          <a:xfrm>
            <a:off x="4047744" y="43273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7" name="object 2857"/>
          <p:cNvSpPr/>
          <p:nvPr/>
        </p:nvSpPr>
        <p:spPr>
          <a:xfrm>
            <a:off x="4046220" y="43266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8" name="object 2858"/>
          <p:cNvSpPr/>
          <p:nvPr/>
        </p:nvSpPr>
        <p:spPr>
          <a:xfrm>
            <a:off x="4045458" y="43258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9" name="object 2859"/>
          <p:cNvSpPr/>
          <p:nvPr/>
        </p:nvSpPr>
        <p:spPr>
          <a:xfrm>
            <a:off x="4043933" y="43251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0" name="object 2860"/>
          <p:cNvSpPr/>
          <p:nvPr/>
        </p:nvSpPr>
        <p:spPr>
          <a:xfrm>
            <a:off x="4042409" y="43243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1" name="object 2861"/>
          <p:cNvSpPr/>
          <p:nvPr/>
        </p:nvSpPr>
        <p:spPr>
          <a:xfrm>
            <a:off x="4041648" y="43243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2" name="object 2862"/>
          <p:cNvSpPr/>
          <p:nvPr/>
        </p:nvSpPr>
        <p:spPr>
          <a:xfrm>
            <a:off x="4040124" y="43235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3" name="object 2863"/>
          <p:cNvSpPr/>
          <p:nvPr/>
        </p:nvSpPr>
        <p:spPr>
          <a:xfrm>
            <a:off x="4038599" y="43228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4" name="object 2864"/>
          <p:cNvSpPr/>
          <p:nvPr/>
        </p:nvSpPr>
        <p:spPr>
          <a:xfrm>
            <a:off x="4029455" y="4316730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9144" y="167639"/>
                </a:moveTo>
                <a:lnTo>
                  <a:pt x="170688" y="6095"/>
                </a:lnTo>
                <a:lnTo>
                  <a:pt x="162306" y="0"/>
                </a:lnTo>
                <a:lnTo>
                  <a:pt x="0" y="161543"/>
                </a:lnTo>
                <a:lnTo>
                  <a:pt x="9144" y="167639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5" name="object 2865"/>
          <p:cNvSpPr/>
          <p:nvPr/>
        </p:nvSpPr>
        <p:spPr>
          <a:xfrm>
            <a:off x="4038600" y="43228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6" name="object 2866"/>
          <p:cNvSpPr/>
          <p:nvPr/>
        </p:nvSpPr>
        <p:spPr>
          <a:xfrm>
            <a:off x="4037076" y="43220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7" name="object 2867"/>
          <p:cNvSpPr/>
          <p:nvPr/>
        </p:nvSpPr>
        <p:spPr>
          <a:xfrm>
            <a:off x="4035552" y="432053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8" name="object 2868"/>
          <p:cNvSpPr/>
          <p:nvPr/>
        </p:nvSpPr>
        <p:spPr>
          <a:xfrm>
            <a:off x="4034027" y="43197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9" name="object 2869"/>
          <p:cNvSpPr/>
          <p:nvPr/>
        </p:nvSpPr>
        <p:spPr>
          <a:xfrm>
            <a:off x="4032503" y="4319016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0" name="object 2870"/>
          <p:cNvSpPr/>
          <p:nvPr/>
        </p:nvSpPr>
        <p:spPr>
          <a:xfrm>
            <a:off x="4030980" y="431825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1" name="object 2871"/>
          <p:cNvSpPr/>
          <p:nvPr/>
        </p:nvSpPr>
        <p:spPr>
          <a:xfrm>
            <a:off x="4029455" y="4316730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2" name="object 2872"/>
          <p:cNvSpPr/>
          <p:nvPr/>
        </p:nvSpPr>
        <p:spPr>
          <a:xfrm>
            <a:off x="4020311" y="4309871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144" y="168401"/>
                </a:moveTo>
                <a:lnTo>
                  <a:pt x="171450" y="6857"/>
                </a:lnTo>
                <a:lnTo>
                  <a:pt x="162306" y="0"/>
                </a:lnTo>
                <a:lnTo>
                  <a:pt x="0" y="161543"/>
                </a:lnTo>
                <a:lnTo>
                  <a:pt x="9144" y="168401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3" name="object 2873"/>
          <p:cNvSpPr/>
          <p:nvPr/>
        </p:nvSpPr>
        <p:spPr>
          <a:xfrm>
            <a:off x="4029455" y="431672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4" name="object 2874"/>
          <p:cNvSpPr/>
          <p:nvPr/>
        </p:nvSpPr>
        <p:spPr>
          <a:xfrm>
            <a:off x="4027931" y="431596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5" name="object 2875"/>
          <p:cNvSpPr/>
          <p:nvPr/>
        </p:nvSpPr>
        <p:spPr>
          <a:xfrm>
            <a:off x="4026408" y="431444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6" name="object 2876"/>
          <p:cNvSpPr/>
          <p:nvPr/>
        </p:nvSpPr>
        <p:spPr>
          <a:xfrm>
            <a:off x="4024121" y="431292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7" name="object 2877"/>
          <p:cNvSpPr/>
          <p:nvPr/>
        </p:nvSpPr>
        <p:spPr>
          <a:xfrm>
            <a:off x="4022598" y="43113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8" name="object 2878"/>
          <p:cNvSpPr/>
          <p:nvPr/>
        </p:nvSpPr>
        <p:spPr>
          <a:xfrm>
            <a:off x="4020312" y="430987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9" name="object 2879"/>
          <p:cNvSpPr/>
          <p:nvPr/>
        </p:nvSpPr>
        <p:spPr>
          <a:xfrm>
            <a:off x="4011167" y="4301490"/>
            <a:ext cx="171450" cy="169926"/>
          </a:xfrm>
          <a:custGeom>
            <a:avLst/>
            <a:gdLst/>
            <a:ahLst/>
            <a:cxnLst/>
            <a:rect l="l" t="t" r="r" b="b"/>
            <a:pathLst>
              <a:path w="171450" h="169925">
                <a:moveTo>
                  <a:pt x="9144" y="169925"/>
                </a:moveTo>
                <a:lnTo>
                  <a:pt x="171450" y="8381"/>
                </a:lnTo>
                <a:lnTo>
                  <a:pt x="162306" y="0"/>
                </a:lnTo>
                <a:lnTo>
                  <a:pt x="0" y="161543"/>
                </a:lnTo>
                <a:lnTo>
                  <a:pt x="9144" y="16992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0" name="object 2880"/>
          <p:cNvSpPr/>
          <p:nvPr/>
        </p:nvSpPr>
        <p:spPr>
          <a:xfrm>
            <a:off x="4020311" y="430987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1" name="object 2881"/>
          <p:cNvSpPr/>
          <p:nvPr/>
        </p:nvSpPr>
        <p:spPr>
          <a:xfrm>
            <a:off x="4018025" y="4307586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2286" y="163829"/>
                </a:moveTo>
                <a:lnTo>
                  <a:pt x="164592" y="2285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2" name="object 2882"/>
          <p:cNvSpPr/>
          <p:nvPr/>
        </p:nvSpPr>
        <p:spPr>
          <a:xfrm>
            <a:off x="4015740" y="430606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3068"/>
                </a:moveTo>
                <a:lnTo>
                  <a:pt x="164592" y="1524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3" name="object 2883"/>
          <p:cNvSpPr/>
          <p:nvPr/>
        </p:nvSpPr>
        <p:spPr>
          <a:xfrm>
            <a:off x="4013453" y="4303775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2286" y="163830"/>
                </a:moveTo>
                <a:lnTo>
                  <a:pt x="164592" y="2286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4" name="object 2884"/>
          <p:cNvSpPr/>
          <p:nvPr/>
        </p:nvSpPr>
        <p:spPr>
          <a:xfrm>
            <a:off x="4011168" y="4301490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2286" y="163829"/>
                </a:moveTo>
                <a:lnTo>
                  <a:pt x="164592" y="2285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5" name="object 2885"/>
          <p:cNvSpPr/>
          <p:nvPr/>
        </p:nvSpPr>
        <p:spPr>
          <a:xfrm>
            <a:off x="4002023" y="429158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9144" y="171450"/>
                </a:moveTo>
                <a:lnTo>
                  <a:pt x="171450" y="9905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71450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6" name="object 2886"/>
          <p:cNvSpPr/>
          <p:nvPr/>
        </p:nvSpPr>
        <p:spPr>
          <a:xfrm>
            <a:off x="4011167" y="43014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7" name="object 2887"/>
          <p:cNvSpPr/>
          <p:nvPr/>
        </p:nvSpPr>
        <p:spPr>
          <a:xfrm>
            <a:off x="4008119" y="4298441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048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8" name="object 2888"/>
          <p:cNvSpPr/>
          <p:nvPr/>
        </p:nvSpPr>
        <p:spPr>
          <a:xfrm>
            <a:off x="4005072" y="4295393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9" name="object 2889"/>
          <p:cNvSpPr/>
          <p:nvPr/>
        </p:nvSpPr>
        <p:spPr>
          <a:xfrm>
            <a:off x="4002024" y="4291584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0" name="object 2890"/>
          <p:cNvSpPr/>
          <p:nvPr/>
        </p:nvSpPr>
        <p:spPr>
          <a:xfrm>
            <a:off x="3992879" y="4280915"/>
            <a:ext cx="170688" cy="172212"/>
          </a:xfrm>
          <a:custGeom>
            <a:avLst/>
            <a:gdLst/>
            <a:ahLst/>
            <a:cxnLst/>
            <a:rect l="l" t="t" r="r" b="b"/>
            <a:pathLst>
              <a:path w="170687" h="172212">
                <a:moveTo>
                  <a:pt x="9144" y="172212"/>
                </a:moveTo>
                <a:lnTo>
                  <a:pt x="170688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72212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1" name="object 2891"/>
          <p:cNvSpPr/>
          <p:nvPr/>
        </p:nvSpPr>
        <p:spPr>
          <a:xfrm>
            <a:off x="4002023" y="42915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2" name="object 2892"/>
          <p:cNvSpPr/>
          <p:nvPr/>
        </p:nvSpPr>
        <p:spPr>
          <a:xfrm>
            <a:off x="3998975" y="428777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3" name="object 2893"/>
          <p:cNvSpPr/>
          <p:nvPr/>
        </p:nvSpPr>
        <p:spPr>
          <a:xfrm>
            <a:off x="3995928" y="4284725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4" name="object 2894"/>
          <p:cNvSpPr/>
          <p:nvPr/>
        </p:nvSpPr>
        <p:spPr>
          <a:xfrm>
            <a:off x="3992879" y="4280916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5" name="object 2895"/>
          <p:cNvSpPr/>
          <p:nvPr/>
        </p:nvSpPr>
        <p:spPr>
          <a:xfrm>
            <a:off x="3983735" y="4268724"/>
            <a:ext cx="170688" cy="173736"/>
          </a:xfrm>
          <a:custGeom>
            <a:avLst/>
            <a:gdLst/>
            <a:ahLst/>
            <a:cxnLst/>
            <a:rect l="l" t="t" r="r" b="b"/>
            <a:pathLst>
              <a:path w="170687" h="173736">
                <a:moveTo>
                  <a:pt x="9144" y="173736"/>
                </a:moveTo>
                <a:lnTo>
                  <a:pt x="170688" y="12192"/>
                </a:lnTo>
                <a:lnTo>
                  <a:pt x="162306" y="0"/>
                </a:lnTo>
                <a:lnTo>
                  <a:pt x="0" y="161544"/>
                </a:lnTo>
                <a:lnTo>
                  <a:pt x="9144" y="17373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6" name="object 2896"/>
          <p:cNvSpPr/>
          <p:nvPr/>
        </p:nvSpPr>
        <p:spPr>
          <a:xfrm>
            <a:off x="3992879" y="4280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7" name="object 2897"/>
          <p:cNvSpPr/>
          <p:nvPr/>
        </p:nvSpPr>
        <p:spPr>
          <a:xfrm>
            <a:off x="3989831" y="4276344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8" name="object 2898"/>
          <p:cNvSpPr/>
          <p:nvPr/>
        </p:nvSpPr>
        <p:spPr>
          <a:xfrm>
            <a:off x="3986784" y="4272533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9" name="object 2899"/>
          <p:cNvSpPr/>
          <p:nvPr/>
        </p:nvSpPr>
        <p:spPr>
          <a:xfrm>
            <a:off x="3983735" y="426872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81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0" name="object 2900"/>
          <p:cNvSpPr/>
          <p:nvPr/>
        </p:nvSpPr>
        <p:spPr>
          <a:xfrm>
            <a:off x="3976115" y="4255007"/>
            <a:ext cx="169926" cy="175260"/>
          </a:xfrm>
          <a:custGeom>
            <a:avLst/>
            <a:gdLst/>
            <a:ahLst/>
            <a:cxnLst/>
            <a:rect l="l" t="t" r="r" b="b"/>
            <a:pathLst>
              <a:path w="169925" h="175260">
                <a:moveTo>
                  <a:pt x="7620" y="175260"/>
                </a:moveTo>
                <a:lnTo>
                  <a:pt x="169926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75260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1" name="object 2901"/>
          <p:cNvSpPr/>
          <p:nvPr/>
        </p:nvSpPr>
        <p:spPr>
          <a:xfrm>
            <a:off x="3983735" y="42687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2" name="object 2902"/>
          <p:cNvSpPr/>
          <p:nvPr/>
        </p:nvSpPr>
        <p:spPr>
          <a:xfrm>
            <a:off x="3981449" y="4264151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2286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115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3" name="object 2903"/>
          <p:cNvSpPr/>
          <p:nvPr/>
        </p:nvSpPr>
        <p:spPr>
          <a:xfrm>
            <a:off x="3978402" y="4259579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4" name="object 2904"/>
          <p:cNvSpPr/>
          <p:nvPr/>
        </p:nvSpPr>
        <p:spPr>
          <a:xfrm>
            <a:off x="3976115" y="4255007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6"/>
                </a:moveTo>
                <a:lnTo>
                  <a:pt x="163830" y="457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5" name="object 2905"/>
          <p:cNvSpPr/>
          <p:nvPr/>
        </p:nvSpPr>
        <p:spPr>
          <a:xfrm>
            <a:off x="3967734" y="4240529"/>
            <a:ext cx="169926" cy="176022"/>
          </a:xfrm>
          <a:custGeom>
            <a:avLst/>
            <a:gdLst/>
            <a:ahLst/>
            <a:cxnLst/>
            <a:rect l="l" t="t" r="r" b="b"/>
            <a:pathLst>
              <a:path w="169925" h="176022">
                <a:moveTo>
                  <a:pt x="8382" y="176022"/>
                </a:moveTo>
                <a:lnTo>
                  <a:pt x="169926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7602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6" name="object 2906"/>
          <p:cNvSpPr/>
          <p:nvPr/>
        </p:nvSpPr>
        <p:spPr>
          <a:xfrm>
            <a:off x="3976116" y="42550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7" name="object 2907"/>
          <p:cNvSpPr/>
          <p:nvPr/>
        </p:nvSpPr>
        <p:spPr>
          <a:xfrm>
            <a:off x="3971544" y="4247387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5" h="169163">
                <a:moveTo>
                  <a:pt x="4572" y="169163"/>
                </a:moveTo>
                <a:lnTo>
                  <a:pt x="166116" y="7619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9163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8" name="object 2908"/>
          <p:cNvSpPr/>
          <p:nvPr/>
        </p:nvSpPr>
        <p:spPr>
          <a:xfrm>
            <a:off x="3967734" y="4240530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3810" y="168401"/>
                </a:moveTo>
                <a:lnTo>
                  <a:pt x="16611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9" name="object 2909"/>
          <p:cNvSpPr/>
          <p:nvPr/>
        </p:nvSpPr>
        <p:spPr>
          <a:xfrm>
            <a:off x="3960875" y="4224527"/>
            <a:ext cx="168402" cy="177546"/>
          </a:xfrm>
          <a:custGeom>
            <a:avLst/>
            <a:gdLst/>
            <a:ahLst/>
            <a:cxnLst/>
            <a:rect l="l" t="t" r="r" b="b"/>
            <a:pathLst>
              <a:path w="168401" h="177546">
                <a:moveTo>
                  <a:pt x="6858" y="177546"/>
                </a:moveTo>
                <a:lnTo>
                  <a:pt x="168402" y="16002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77546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0" name="object 2910"/>
          <p:cNvSpPr/>
          <p:nvPr/>
        </p:nvSpPr>
        <p:spPr>
          <a:xfrm>
            <a:off x="3967733" y="42405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1" name="object 2911"/>
          <p:cNvSpPr/>
          <p:nvPr/>
        </p:nvSpPr>
        <p:spPr>
          <a:xfrm>
            <a:off x="3964685" y="4232147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3048" y="169925"/>
                </a:moveTo>
                <a:lnTo>
                  <a:pt x="16459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2" name="object 2912"/>
          <p:cNvSpPr/>
          <p:nvPr/>
        </p:nvSpPr>
        <p:spPr>
          <a:xfrm>
            <a:off x="3960875" y="4224528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810" y="169163"/>
                </a:moveTo>
                <a:lnTo>
                  <a:pt x="16535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16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3" name="object 2913"/>
          <p:cNvSpPr/>
          <p:nvPr/>
        </p:nvSpPr>
        <p:spPr>
          <a:xfrm>
            <a:off x="3954018" y="4207002"/>
            <a:ext cx="168402" cy="179070"/>
          </a:xfrm>
          <a:custGeom>
            <a:avLst/>
            <a:gdLst/>
            <a:ahLst/>
            <a:cxnLst/>
            <a:rect l="l" t="t" r="r" b="b"/>
            <a:pathLst>
              <a:path w="168401" h="179070">
                <a:moveTo>
                  <a:pt x="6858" y="179069"/>
                </a:moveTo>
                <a:lnTo>
                  <a:pt x="168402" y="17525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7906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4" name="object 2914"/>
          <p:cNvSpPr/>
          <p:nvPr/>
        </p:nvSpPr>
        <p:spPr>
          <a:xfrm>
            <a:off x="3960876" y="42245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5" name="object 2915"/>
          <p:cNvSpPr/>
          <p:nvPr/>
        </p:nvSpPr>
        <p:spPr>
          <a:xfrm>
            <a:off x="3947921" y="4187951"/>
            <a:ext cx="167640" cy="180594"/>
          </a:xfrm>
          <a:custGeom>
            <a:avLst/>
            <a:gdLst/>
            <a:ahLst/>
            <a:cxnLst/>
            <a:rect l="l" t="t" r="r" b="b"/>
            <a:pathLst>
              <a:path w="167639" h="180594">
                <a:moveTo>
                  <a:pt x="6096" y="180594"/>
                </a:moveTo>
                <a:lnTo>
                  <a:pt x="167640" y="1905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8059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6" name="object 2916"/>
          <p:cNvSpPr/>
          <p:nvPr/>
        </p:nvSpPr>
        <p:spPr>
          <a:xfrm>
            <a:off x="3954017" y="42070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7" name="object 2917"/>
          <p:cNvSpPr/>
          <p:nvPr/>
        </p:nvSpPr>
        <p:spPr>
          <a:xfrm>
            <a:off x="3941826" y="4168139"/>
            <a:ext cx="167640" cy="181356"/>
          </a:xfrm>
          <a:custGeom>
            <a:avLst/>
            <a:gdLst/>
            <a:ahLst/>
            <a:cxnLst/>
            <a:rect l="l" t="t" r="r" b="b"/>
            <a:pathLst>
              <a:path w="167639" h="181355">
                <a:moveTo>
                  <a:pt x="6096" y="181355"/>
                </a:moveTo>
                <a:lnTo>
                  <a:pt x="167640" y="19811"/>
                </a:lnTo>
                <a:lnTo>
                  <a:pt x="162306" y="0"/>
                </a:lnTo>
                <a:lnTo>
                  <a:pt x="0" y="161543"/>
                </a:lnTo>
                <a:lnTo>
                  <a:pt x="6096" y="18135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8" name="object 2918"/>
          <p:cNvSpPr/>
          <p:nvPr/>
        </p:nvSpPr>
        <p:spPr>
          <a:xfrm>
            <a:off x="3947922" y="4187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9" name="object 2919"/>
          <p:cNvSpPr/>
          <p:nvPr/>
        </p:nvSpPr>
        <p:spPr>
          <a:xfrm>
            <a:off x="3925824" y="4168139"/>
            <a:ext cx="178308" cy="161544"/>
          </a:xfrm>
          <a:custGeom>
            <a:avLst/>
            <a:gdLst/>
            <a:ahLst/>
            <a:cxnLst/>
            <a:rect l="l" t="t" r="r" b="b"/>
            <a:pathLst>
              <a:path w="178308" h="161544">
                <a:moveTo>
                  <a:pt x="16001" y="161544"/>
                </a:moveTo>
                <a:lnTo>
                  <a:pt x="178307" y="0"/>
                </a:lnTo>
                <a:lnTo>
                  <a:pt x="161543" y="0"/>
                </a:lnTo>
                <a:lnTo>
                  <a:pt x="0" y="161544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0" name="object 2920"/>
          <p:cNvSpPr/>
          <p:nvPr/>
        </p:nvSpPr>
        <p:spPr>
          <a:xfrm>
            <a:off x="3941826" y="416813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1" name="object 2921"/>
          <p:cNvSpPr/>
          <p:nvPr/>
        </p:nvSpPr>
        <p:spPr>
          <a:xfrm>
            <a:off x="4174998" y="4332731"/>
            <a:ext cx="169164" cy="169926"/>
          </a:xfrm>
          <a:custGeom>
            <a:avLst/>
            <a:gdLst/>
            <a:ahLst/>
            <a:cxnLst/>
            <a:rect l="l" t="t" r="r" b="b"/>
            <a:pathLst>
              <a:path w="169163" h="169925">
                <a:moveTo>
                  <a:pt x="0" y="169925"/>
                </a:moveTo>
                <a:lnTo>
                  <a:pt x="161544" y="8381"/>
                </a:lnTo>
                <a:lnTo>
                  <a:pt x="169164" y="0"/>
                </a:lnTo>
                <a:lnTo>
                  <a:pt x="6858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2" name="object 2922"/>
          <p:cNvSpPr/>
          <p:nvPr/>
        </p:nvSpPr>
        <p:spPr>
          <a:xfrm>
            <a:off x="4174998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3" name="object 2923"/>
          <p:cNvSpPr/>
          <p:nvPr/>
        </p:nvSpPr>
        <p:spPr>
          <a:xfrm>
            <a:off x="4181855" y="4324350"/>
            <a:ext cx="169164" cy="169926"/>
          </a:xfrm>
          <a:custGeom>
            <a:avLst/>
            <a:gdLst/>
            <a:ahLst/>
            <a:cxnLst/>
            <a:rect l="l" t="t" r="r" b="b"/>
            <a:pathLst>
              <a:path w="169163" h="169925">
                <a:moveTo>
                  <a:pt x="0" y="169925"/>
                </a:moveTo>
                <a:lnTo>
                  <a:pt x="162306" y="8381"/>
                </a:lnTo>
                <a:lnTo>
                  <a:pt x="169164" y="0"/>
                </a:lnTo>
                <a:lnTo>
                  <a:pt x="7620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4" name="object 2924"/>
          <p:cNvSpPr/>
          <p:nvPr/>
        </p:nvSpPr>
        <p:spPr>
          <a:xfrm>
            <a:off x="4181855" y="433273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5" name="object 2925"/>
          <p:cNvSpPr/>
          <p:nvPr/>
        </p:nvSpPr>
        <p:spPr>
          <a:xfrm>
            <a:off x="4189476" y="4315206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0" y="170687"/>
                </a:moveTo>
                <a:lnTo>
                  <a:pt x="161544" y="9143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6" name="object 2926"/>
          <p:cNvSpPr/>
          <p:nvPr/>
        </p:nvSpPr>
        <p:spPr>
          <a:xfrm>
            <a:off x="4189476" y="43243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7" name="object 2927"/>
          <p:cNvSpPr/>
          <p:nvPr/>
        </p:nvSpPr>
        <p:spPr>
          <a:xfrm>
            <a:off x="4195572" y="4305300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0" y="171450"/>
                </a:moveTo>
                <a:lnTo>
                  <a:pt x="161544" y="9905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8" name="object 2928"/>
          <p:cNvSpPr/>
          <p:nvPr/>
        </p:nvSpPr>
        <p:spPr>
          <a:xfrm>
            <a:off x="4195572" y="43152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9" name="object 2929"/>
          <p:cNvSpPr/>
          <p:nvPr/>
        </p:nvSpPr>
        <p:spPr>
          <a:xfrm>
            <a:off x="4195572" y="4309872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0" name="object 2930"/>
          <p:cNvSpPr/>
          <p:nvPr/>
        </p:nvSpPr>
        <p:spPr>
          <a:xfrm>
            <a:off x="4198620" y="4305300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6"/>
                </a:moveTo>
                <a:lnTo>
                  <a:pt x="161544" y="4572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1" name="object 2931"/>
          <p:cNvSpPr/>
          <p:nvPr/>
        </p:nvSpPr>
        <p:spPr>
          <a:xfrm>
            <a:off x="4201667" y="4294632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7" h="172212">
                <a:moveTo>
                  <a:pt x="0" y="172212"/>
                </a:moveTo>
                <a:lnTo>
                  <a:pt x="161544" y="10668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2" name="object 2932"/>
          <p:cNvSpPr/>
          <p:nvPr/>
        </p:nvSpPr>
        <p:spPr>
          <a:xfrm>
            <a:off x="4201667" y="4305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3" name="object 2933"/>
          <p:cNvSpPr/>
          <p:nvPr/>
        </p:nvSpPr>
        <p:spPr>
          <a:xfrm>
            <a:off x="4201667" y="430149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4" name="object 2934"/>
          <p:cNvSpPr/>
          <p:nvPr/>
        </p:nvSpPr>
        <p:spPr>
          <a:xfrm>
            <a:off x="4203192" y="4297679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2305"/>
                </a:lnTo>
                <a:lnTo>
                  <a:pt x="0" y="16535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5" name="object 2935"/>
          <p:cNvSpPr/>
          <p:nvPr/>
        </p:nvSpPr>
        <p:spPr>
          <a:xfrm>
            <a:off x="4205477" y="429463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6" name="object 2936"/>
          <p:cNvSpPr/>
          <p:nvPr/>
        </p:nvSpPr>
        <p:spPr>
          <a:xfrm>
            <a:off x="4207001" y="4283202"/>
            <a:ext cx="166878" cy="172974"/>
          </a:xfrm>
          <a:custGeom>
            <a:avLst/>
            <a:gdLst/>
            <a:ahLst/>
            <a:cxnLst/>
            <a:rect l="l" t="t" r="r" b="b"/>
            <a:pathLst>
              <a:path w="166877" h="172974">
                <a:moveTo>
                  <a:pt x="0" y="172974"/>
                </a:moveTo>
                <a:lnTo>
                  <a:pt x="161544" y="11430"/>
                </a:lnTo>
                <a:lnTo>
                  <a:pt x="166878" y="0"/>
                </a:lnTo>
                <a:lnTo>
                  <a:pt x="4571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7" name="object 2937"/>
          <p:cNvSpPr/>
          <p:nvPr/>
        </p:nvSpPr>
        <p:spPr>
          <a:xfrm>
            <a:off x="4207001" y="42946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8" name="object 2938"/>
          <p:cNvSpPr/>
          <p:nvPr/>
        </p:nvSpPr>
        <p:spPr>
          <a:xfrm>
            <a:off x="4211573" y="4271009"/>
            <a:ext cx="166116" cy="173736"/>
          </a:xfrm>
          <a:custGeom>
            <a:avLst/>
            <a:gdLst/>
            <a:ahLst/>
            <a:cxnLst/>
            <a:rect l="l" t="t" r="r" b="b"/>
            <a:pathLst>
              <a:path w="166115" h="173736">
                <a:moveTo>
                  <a:pt x="0" y="173736"/>
                </a:moveTo>
                <a:lnTo>
                  <a:pt x="162306" y="12192"/>
                </a:lnTo>
                <a:lnTo>
                  <a:pt x="166116" y="0"/>
                </a:lnTo>
                <a:lnTo>
                  <a:pt x="4571" y="162306"/>
                </a:lnTo>
                <a:lnTo>
                  <a:pt x="0" y="17373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9" name="object 2939"/>
          <p:cNvSpPr/>
          <p:nvPr/>
        </p:nvSpPr>
        <p:spPr>
          <a:xfrm>
            <a:off x="4211573" y="428320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0" name="object 2940"/>
          <p:cNvSpPr/>
          <p:nvPr/>
        </p:nvSpPr>
        <p:spPr>
          <a:xfrm>
            <a:off x="4211573" y="4277105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2306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1" name="object 2941"/>
          <p:cNvSpPr/>
          <p:nvPr/>
        </p:nvSpPr>
        <p:spPr>
          <a:xfrm>
            <a:off x="4213860" y="4271010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1544" y="6095"/>
                </a:lnTo>
                <a:lnTo>
                  <a:pt x="163830" y="0"/>
                </a:lnTo>
                <a:lnTo>
                  <a:pt x="2285" y="162305"/>
                </a:lnTo>
                <a:lnTo>
                  <a:pt x="0" y="16763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2" name="object 2942"/>
          <p:cNvSpPr/>
          <p:nvPr/>
        </p:nvSpPr>
        <p:spPr>
          <a:xfrm>
            <a:off x="4216145" y="4259580"/>
            <a:ext cx="165354" cy="173736"/>
          </a:xfrm>
          <a:custGeom>
            <a:avLst/>
            <a:gdLst/>
            <a:ahLst/>
            <a:cxnLst/>
            <a:rect l="l" t="t" r="r" b="b"/>
            <a:pathLst>
              <a:path w="165353" h="173736">
                <a:moveTo>
                  <a:pt x="0" y="173736"/>
                </a:moveTo>
                <a:lnTo>
                  <a:pt x="161544" y="11430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3" name="object 2943"/>
          <p:cNvSpPr/>
          <p:nvPr/>
        </p:nvSpPr>
        <p:spPr>
          <a:xfrm>
            <a:off x="4216145" y="427101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4" name="object 2944"/>
          <p:cNvSpPr/>
          <p:nvPr/>
        </p:nvSpPr>
        <p:spPr>
          <a:xfrm>
            <a:off x="4219955" y="4247387"/>
            <a:ext cx="165354" cy="173736"/>
          </a:xfrm>
          <a:custGeom>
            <a:avLst/>
            <a:gdLst/>
            <a:ahLst/>
            <a:cxnLst/>
            <a:rect l="l" t="t" r="r" b="b"/>
            <a:pathLst>
              <a:path w="165353" h="173736">
                <a:moveTo>
                  <a:pt x="0" y="173736"/>
                </a:moveTo>
                <a:lnTo>
                  <a:pt x="161544" y="12192"/>
                </a:lnTo>
                <a:lnTo>
                  <a:pt x="165354" y="0"/>
                </a:lnTo>
                <a:lnTo>
                  <a:pt x="3047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5" name="object 2945"/>
          <p:cNvSpPr/>
          <p:nvPr/>
        </p:nvSpPr>
        <p:spPr>
          <a:xfrm>
            <a:off x="4219955" y="42595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6" name="object 2946"/>
          <p:cNvSpPr/>
          <p:nvPr/>
        </p:nvSpPr>
        <p:spPr>
          <a:xfrm>
            <a:off x="4223004" y="4235958"/>
            <a:ext cx="164592" cy="172974"/>
          </a:xfrm>
          <a:custGeom>
            <a:avLst/>
            <a:gdLst/>
            <a:ahLst/>
            <a:cxnLst/>
            <a:rect l="l" t="t" r="r" b="b"/>
            <a:pathLst>
              <a:path w="164591" h="172974">
                <a:moveTo>
                  <a:pt x="0" y="172974"/>
                </a:moveTo>
                <a:lnTo>
                  <a:pt x="162306" y="11430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7" name="object 2947"/>
          <p:cNvSpPr/>
          <p:nvPr/>
        </p:nvSpPr>
        <p:spPr>
          <a:xfrm>
            <a:off x="4223004" y="424738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8" name="object 2948"/>
          <p:cNvSpPr/>
          <p:nvPr/>
        </p:nvSpPr>
        <p:spPr>
          <a:xfrm>
            <a:off x="4226051" y="4223765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29" h="173736">
                <a:moveTo>
                  <a:pt x="0" y="173736"/>
                </a:moveTo>
                <a:lnTo>
                  <a:pt x="161544" y="1219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9" name="object 2949"/>
          <p:cNvSpPr/>
          <p:nvPr/>
        </p:nvSpPr>
        <p:spPr>
          <a:xfrm>
            <a:off x="4226051" y="42359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0" name="object 2950"/>
          <p:cNvSpPr/>
          <p:nvPr/>
        </p:nvSpPr>
        <p:spPr>
          <a:xfrm>
            <a:off x="4228338" y="4211574"/>
            <a:ext cx="163068" cy="173736"/>
          </a:xfrm>
          <a:custGeom>
            <a:avLst/>
            <a:gdLst/>
            <a:ahLst/>
            <a:cxnLst/>
            <a:rect l="l" t="t" r="r" b="b"/>
            <a:pathLst>
              <a:path w="163067" h="173736">
                <a:moveTo>
                  <a:pt x="0" y="173736"/>
                </a:moveTo>
                <a:lnTo>
                  <a:pt x="161544" y="12192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1" name="object 2951"/>
          <p:cNvSpPr/>
          <p:nvPr/>
        </p:nvSpPr>
        <p:spPr>
          <a:xfrm>
            <a:off x="4228338" y="42237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2" name="object 2952"/>
          <p:cNvSpPr/>
          <p:nvPr/>
        </p:nvSpPr>
        <p:spPr>
          <a:xfrm>
            <a:off x="4229861" y="4199381"/>
            <a:ext cx="162306" cy="173736"/>
          </a:xfrm>
          <a:custGeom>
            <a:avLst/>
            <a:gdLst/>
            <a:ahLst/>
            <a:cxnLst/>
            <a:rect l="l" t="t" r="r" b="b"/>
            <a:pathLst>
              <a:path w="162305" h="173736">
                <a:moveTo>
                  <a:pt x="0" y="173736"/>
                </a:moveTo>
                <a:lnTo>
                  <a:pt x="161544" y="12192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3" name="object 2953"/>
          <p:cNvSpPr/>
          <p:nvPr/>
        </p:nvSpPr>
        <p:spPr>
          <a:xfrm>
            <a:off x="4229861" y="42115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4" name="object 2954"/>
          <p:cNvSpPr/>
          <p:nvPr/>
        </p:nvSpPr>
        <p:spPr>
          <a:xfrm>
            <a:off x="4230623" y="4187190"/>
            <a:ext cx="161544" cy="173736"/>
          </a:xfrm>
          <a:custGeom>
            <a:avLst/>
            <a:gdLst/>
            <a:ahLst/>
            <a:cxnLst/>
            <a:rect l="l" t="t" r="r" b="b"/>
            <a:pathLst>
              <a:path w="161544" h="173736">
                <a:moveTo>
                  <a:pt x="0" y="173736"/>
                </a:moveTo>
                <a:lnTo>
                  <a:pt x="161544" y="12192"/>
                </a:lnTo>
                <a:lnTo>
                  <a:pt x="161544" y="0"/>
                </a:lnTo>
                <a:lnTo>
                  <a:pt x="0" y="162306"/>
                </a:lnTo>
                <a:lnTo>
                  <a:pt x="0" y="17373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5" name="object 2955"/>
          <p:cNvSpPr/>
          <p:nvPr/>
        </p:nvSpPr>
        <p:spPr>
          <a:xfrm>
            <a:off x="4230623" y="41993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6" name="object 2956"/>
          <p:cNvSpPr/>
          <p:nvPr/>
        </p:nvSpPr>
        <p:spPr>
          <a:xfrm>
            <a:off x="4230623" y="4174235"/>
            <a:ext cx="161544" cy="175260"/>
          </a:xfrm>
          <a:custGeom>
            <a:avLst/>
            <a:gdLst/>
            <a:ahLst/>
            <a:cxnLst/>
            <a:rect l="l" t="t" r="r" b="b"/>
            <a:pathLst>
              <a:path w="161544" h="175260">
                <a:moveTo>
                  <a:pt x="0" y="175260"/>
                </a:moveTo>
                <a:lnTo>
                  <a:pt x="161544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7" name="object 2957"/>
          <p:cNvSpPr/>
          <p:nvPr/>
        </p:nvSpPr>
        <p:spPr>
          <a:xfrm>
            <a:off x="4230623" y="41871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8" name="object 2958"/>
          <p:cNvSpPr/>
          <p:nvPr/>
        </p:nvSpPr>
        <p:spPr>
          <a:xfrm>
            <a:off x="4229099" y="4161281"/>
            <a:ext cx="163068" cy="174498"/>
          </a:xfrm>
          <a:custGeom>
            <a:avLst/>
            <a:gdLst/>
            <a:ahLst/>
            <a:cxnLst/>
            <a:rect l="l" t="t" r="r" b="b"/>
            <a:pathLst>
              <a:path w="163067" h="174498">
                <a:moveTo>
                  <a:pt x="1524" y="174498"/>
                </a:moveTo>
                <a:lnTo>
                  <a:pt x="163068" y="1295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7449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9" name="object 2959"/>
          <p:cNvSpPr/>
          <p:nvPr/>
        </p:nvSpPr>
        <p:spPr>
          <a:xfrm>
            <a:off x="4230623" y="4174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0" name="object 2960"/>
          <p:cNvSpPr/>
          <p:nvPr/>
        </p:nvSpPr>
        <p:spPr>
          <a:xfrm>
            <a:off x="4227576" y="4149090"/>
            <a:ext cx="163829" cy="173736"/>
          </a:xfrm>
          <a:custGeom>
            <a:avLst/>
            <a:gdLst/>
            <a:ahLst/>
            <a:cxnLst/>
            <a:rect l="l" t="t" r="r" b="b"/>
            <a:pathLst>
              <a:path w="163829" h="173736">
                <a:moveTo>
                  <a:pt x="1524" y="173736"/>
                </a:moveTo>
                <a:lnTo>
                  <a:pt x="163830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1" name="object 2961"/>
          <p:cNvSpPr/>
          <p:nvPr/>
        </p:nvSpPr>
        <p:spPr>
          <a:xfrm>
            <a:off x="4229100" y="41612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2" name="object 2962"/>
          <p:cNvSpPr/>
          <p:nvPr/>
        </p:nvSpPr>
        <p:spPr>
          <a:xfrm>
            <a:off x="4225290" y="4136897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29" h="173736">
                <a:moveTo>
                  <a:pt x="2286" y="173736"/>
                </a:moveTo>
                <a:lnTo>
                  <a:pt x="163830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3" name="object 2963"/>
          <p:cNvSpPr/>
          <p:nvPr/>
        </p:nvSpPr>
        <p:spPr>
          <a:xfrm>
            <a:off x="4227576" y="4149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4" name="object 2964"/>
          <p:cNvSpPr/>
          <p:nvPr/>
        </p:nvSpPr>
        <p:spPr>
          <a:xfrm>
            <a:off x="4222241" y="4124706"/>
            <a:ext cx="164592" cy="173736"/>
          </a:xfrm>
          <a:custGeom>
            <a:avLst/>
            <a:gdLst/>
            <a:ahLst/>
            <a:cxnLst/>
            <a:rect l="l" t="t" r="r" b="b"/>
            <a:pathLst>
              <a:path w="164591" h="173736">
                <a:moveTo>
                  <a:pt x="3048" y="173736"/>
                </a:moveTo>
                <a:lnTo>
                  <a:pt x="164592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5" name="object 2965"/>
          <p:cNvSpPr/>
          <p:nvPr/>
        </p:nvSpPr>
        <p:spPr>
          <a:xfrm>
            <a:off x="4225289" y="41368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6" name="object 2966"/>
          <p:cNvSpPr/>
          <p:nvPr/>
        </p:nvSpPr>
        <p:spPr>
          <a:xfrm>
            <a:off x="4218432" y="4112514"/>
            <a:ext cx="165354" cy="173736"/>
          </a:xfrm>
          <a:custGeom>
            <a:avLst/>
            <a:gdLst/>
            <a:ahLst/>
            <a:cxnLst/>
            <a:rect l="l" t="t" r="r" b="b"/>
            <a:pathLst>
              <a:path w="165353" h="173736">
                <a:moveTo>
                  <a:pt x="3810" y="173736"/>
                </a:moveTo>
                <a:lnTo>
                  <a:pt x="165354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3736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7" name="object 2967"/>
          <p:cNvSpPr/>
          <p:nvPr/>
        </p:nvSpPr>
        <p:spPr>
          <a:xfrm>
            <a:off x="4222242" y="41247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8" name="object 2968"/>
          <p:cNvSpPr/>
          <p:nvPr/>
        </p:nvSpPr>
        <p:spPr>
          <a:xfrm>
            <a:off x="4219956" y="4118610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2286" y="167639"/>
                </a:moveTo>
                <a:lnTo>
                  <a:pt x="16383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763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9" name="object 2969"/>
          <p:cNvSpPr/>
          <p:nvPr/>
        </p:nvSpPr>
        <p:spPr>
          <a:xfrm>
            <a:off x="4218431" y="411251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0" name="object 2970"/>
          <p:cNvSpPr/>
          <p:nvPr/>
        </p:nvSpPr>
        <p:spPr>
          <a:xfrm>
            <a:off x="4213860" y="4101083"/>
            <a:ext cx="166116" cy="172974"/>
          </a:xfrm>
          <a:custGeom>
            <a:avLst/>
            <a:gdLst/>
            <a:ahLst/>
            <a:cxnLst/>
            <a:rect l="l" t="t" r="r" b="b"/>
            <a:pathLst>
              <a:path w="166115" h="172974">
                <a:moveTo>
                  <a:pt x="4572" y="172974"/>
                </a:moveTo>
                <a:lnTo>
                  <a:pt x="166116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297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1" name="object 2971"/>
          <p:cNvSpPr/>
          <p:nvPr/>
        </p:nvSpPr>
        <p:spPr>
          <a:xfrm>
            <a:off x="4218432" y="41125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2" name="object 2972"/>
          <p:cNvSpPr/>
          <p:nvPr/>
        </p:nvSpPr>
        <p:spPr>
          <a:xfrm>
            <a:off x="4208526" y="4090415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7" h="172212">
                <a:moveTo>
                  <a:pt x="5334" y="172212"/>
                </a:moveTo>
                <a:lnTo>
                  <a:pt x="166878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221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3" name="object 2973"/>
          <p:cNvSpPr/>
          <p:nvPr/>
        </p:nvSpPr>
        <p:spPr>
          <a:xfrm>
            <a:off x="4213860" y="41010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4" name="object 2974"/>
          <p:cNvSpPr/>
          <p:nvPr/>
        </p:nvSpPr>
        <p:spPr>
          <a:xfrm>
            <a:off x="4211574" y="4097273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4"/>
                </a:moveTo>
                <a:lnTo>
                  <a:pt x="163830" y="3810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5" name="object 2975"/>
          <p:cNvSpPr/>
          <p:nvPr/>
        </p:nvSpPr>
        <p:spPr>
          <a:xfrm>
            <a:off x="4210049" y="4094225"/>
            <a:ext cx="163829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1524" y="165353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6" name="object 2976"/>
          <p:cNvSpPr/>
          <p:nvPr/>
        </p:nvSpPr>
        <p:spPr>
          <a:xfrm>
            <a:off x="4208526" y="4090416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7" name="object 2977"/>
          <p:cNvSpPr/>
          <p:nvPr/>
        </p:nvSpPr>
        <p:spPr>
          <a:xfrm>
            <a:off x="4202430" y="4078986"/>
            <a:ext cx="167640" cy="172974"/>
          </a:xfrm>
          <a:custGeom>
            <a:avLst/>
            <a:gdLst/>
            <a:ahLst/>
            <a:cxnLst/>
            <a:rect l="l" t="t" r="r" b="b"/>
            <a:pathLst>
              <a:path w="167639" h="172974">
                <a:moveTo>
                  <a:pt x="6096" y="172974"/>
                </a:moveTo>
                <a:lnTo>
                  <a:pt x="167640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2974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8" name="object 2978"/>
          <p:cNvSpPr/>
          <p:nvPr/>
        </p:nvSpPr>
        <p:spPr>
          <a:xfrm>
            <a:off x="4208526" y="40904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9" name="object 2979"/>
          <p:cNvSpPr/>
          <p:nvPr/>
        </p:nvSpPr>
        <p:spPr>
          <a:xfrm>
            <a:off x="4205478" y="4084320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0" name="object 2980"/>
          <p:cNvSpPr/>
          <p:nvPr/>
        </p:nvSpPr>
        <p:spPr>
          <a:xfrm>
            <a:off x="4202429" y="407898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1" name="object 2981"/>
          <p:cNvSpPr/>
          <p:nvPr/>
        </p:nvSpPr>
        <p:spPr>
          <a:xfrm>
            <a:off x="4194047" y="4067555"/>
            <a:ext cx="169926" cy="172974"/>
          </a:xfrm>
          <a:custGeom>
            <a:avLst/>
            <a:gdLst/>
            <a:ahLst/>
            <a:cxnLst/>
            <a:rect l="l" t="t" r="r" b="b"/>
            <a:pathLst>
              <a:path w="169925" h="172974">
                <a:moveTo>
                  <a:pt x="8382" y="172974"/>
                </a:moveTo>
                <a:lnTo>
                  <a:pt x="169926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7297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2" name="object 2982"/>
          <p:cNvSpPr/>
          <p:nvPr/>
        </p:nvSpPr>
        <p:spPr>
          <a:xfrm>
            <a:off x="4202429" y="40789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3" name="object 2983"/>
          <p:cNvSpPr/>
          <p:nvPr/>
        </p:nvSpPr>
        <p:spPr>
          <a:xfrm>
            <a:off x="4199381" y="4075175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4" name="object 2984"/>
          <p:cNvSpPr/>
          <p:nvPr/>
        </p:nvSpPr>
        <p:spPr>
          <a:xfrm>
            <a:off x="4197096" y="4071366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3"/>
                </a:moveTo>
                <a:lnTo>
                  <a:pt x="16383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5" name="object 2985"/>
          <p:cNvSpPr/>
          <p:nvPr/>
        </p:nvSpPr>
        <p:spPr>
          <a:xfrm>
            <a:off x="4194047" y="4067556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6" name="object 2986"/>
          <p:cNvSpPr/>
          <p:nvPr/>
        </p:nvSpPr>
        <p:spPr>
          <a:xfrm>
            <a:off x="4184904" y="4055364"/>
            <a:ext cx="170688" cy="173736"/>
          </a:xfrm>
          <a:custGeom>
            <a:avLst/>
            <a:gdLst/>
            <a:ahLst/>
            <a:cxnLst/>
            <a:rect l="l" t="t" r="r" b="b"/>
            <a:pathLst>
              <a:path w="170687" h="173736">
                <a:moveTo>
                  <a:pt x="9144" y="173736"/>
                </a:moveTo>
                <a:lnTo>
                  <a:pt x="170688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7373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7" name="object 2987"/>
          <p:cNvSpPr/>
          <p:nvPr/>
        </p:nvSpPr>
        <p:spPr>
          <a:xfrm>
            <a:off x="4194048" y="40675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8" name="object 2988"/>
          <p:cNvSpPr/>
          <p:nvPr/>
        </p:nvSpPr>
        <p:spPr>
          <a:xfrm>
            <a:off x="4191000" y="4063746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9" name="object 2989"/>
          <p:cNvSpPr/>
          <p:nvPr/>
        </p:nvSpPr>
        <p:spPr>
          <a:xfrm>
            <a:off x="4187952" y="4059173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0" name="object 2990"/>
          <p:cNvSpPr/>
          <p:nvPr/>
        </p:nvSpPr>
        <p:spPr>
          <a:xfrm>
            <a:off x="4184903" y="405536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1" name="object 2991"/>
          <p:cNvSpPr/>
          <p:nvPr/>
        </p:nvSpPr>
        <p:spPr>
          <a:xfrm>
            <a:off x="4173474" y="4042409"/>
            <a:ext cx="172974" cy="174498"/>
          </a:xfrm>
          <a:custGeom>
            <a:avLst/>
            <a:gdLst/>
            <a:ahLst/>
            <a:cxnLst/>
            <a:rect l="l" t="t" r="r" b="b"/>
            <a:pathLst>
              <a:path w="172974" h="174498">
                <a:moveTo>
                  <a:pt x="11429" y="174498"/>
                </a:moveTo>
                <a:lnTo>
                  <a:pt x="172973" y="12954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7449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2" name="object 2992"/>
          <p:cNvSpPr/>
          <p:nvPr/>
        </p:nvSpPr>
        <p:spPr>
          <a:xfrm>
            <a:off x="4184904" y="40553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3" name="object 2993"/>
          <p:cNvSpPr/>
          <p:nvPr/>
        </p:nvSpPr>
        <p:spPr>
          <a:xfrm>
            <a:off x="4178808" y="4048505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6096" y="168401"/>
                </a:moveTo>
                <a:lnTo>
                  <a:pt x="167640" y="6857"/>
                </a:lnTo>
                <a:lnTo>
                  <a:pt x="162306" y="0"/>
                </a:lnTo>
                <a:lnTo>
                  <a:pt x="0" y="162305"/>
                </a:lnTo>
                <a:lnTo>
                  <a:pt x="6096" y="16840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4" name="object 2994"/>
          <p:cNvSpPr/>
          <p:nvPr/>
        </p:nvSpPr>
        <p:spPr>
          <a:xfrm>
            <a:off x="4173473" y="4042409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5334" y="168401"/>
                </a:moveTo>
                <a:lnTo>
                  <a:pt x="16764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840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5" name="object 2995"/>
          <p:cNvSpPr/>
          <p:nvPr/>
        </p:nvSpPr>
        <p:spPr>
          <a:xfrm>
            <a:off x="4161281" y="4028694"/>
            <a:ext cx="173736" cy="175260"/>
          </a:xfrm>
          <a:custGeom>
            <a:avLst/>
            <a:gdLst/>
            <a:ahLst/>
            <a:cxnLst/>
            <a:rect l="l" t="t" r="r" b="b"/>
            <a:pathLst>
              <a:path w="173736" h="175260">
                <a:moveTo>
                  <a:pt x="12191" y="175260"/>
                </a:moveTo>
                <a:lnTo>
                  <a:pt x="173735" y="13716"/>
                </a:lnTo>
                <a:lnTo>
                  <a:pt x="161543" y="0"/>
                </a:lnTo>
                <a:lnTo>
                  <a:pt x="0" y="162306"/>
                </a:lnTo>
                <a:lnTo>
                  <a:pt x="12191" y="175260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6" name="object 2996"/>
          <p:cNvSpPr/>
          <p:nvPr/>
        </p:nvSpPr>
        <p:spPr>
          <a:xfrm>
            <a:off x="4173473" y="40424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7" name="object 2997"/>
          <p:cNvSpPr/>
          <p:nvPr/>
        </p:nvSpPr>
        <p:spPr>
          <a:xfrm>
            <a:off x="4167377" y="4035552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6096" y="168401"/>
                </a:moveTo>
                <a:lnTo>
                  <a:pt x="16764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8401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8" name="object 2998"/>
          <p:cNvSpPr/>
          <p:nvPr/>
        </p:nvSpPr>
        <p:spPr>
          <a:xfrm>
            <a:off x="4161281" y="4028693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6096" y="168401"/>
                </a:moveTo>
                <a:lnTo>
                  <a:pt x="167640" y="6857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8401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9" name="object 2999"/>
          <p:cNvSpPr/>
          <p:nvPr/>
        </p:nvSpPr>
        <p:spPr>
          <a:xfrm>
            <a:off x="4146804" y="4014978"/>
            <a:ext cx="176022" cy="176022"/>
          </a:xfrm>
          <a:custGeom>
            <a:avLst/>
            <a:gdLst/>
            <a:ahLst/>
            <a:cxnLst/>
            <a:rect l="l" t="t" r="r" b="b"/>
            <a:pathLst>
              <a:path w="176022" h="176022">
                <a:moveTo>
                  <a:pt x="14477" y="176022"/>
                </a:moveTo>
                <a:lnTo>
                  <a:pt x="176021" y="13716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602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0" name="object 3000"/>
          <p:cNvSpPr/>
          <p:nvPr/>
        </p:nvSpPr>
        <p:spPr>
          <a:xfrm>
            <a:off x="4161282" y="402869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1" name="object 3001"/>
          <p:cNvSpPr/>
          <p:nvPr/>
        </p:nvSpPr>
        <p:spPr>
          <a:xfrm>
            <a:off x="4153662" y="4021836"/>
            <a:ext cx="169164" cy="169164"/>
          </a:xfrm>
          <a:custGeom>
            <a:avLst/>
            <a:gdLst/>
            <a:ahLst/>
            <a:cxnLst/>
            <a:rect l="l" t="t" r="r" b="b"/>
            <a:pathLst>
              <a:path w="169163" h="169163">
                <a:moveTo>
                  <a:pt x="7620" y="169163"/>
                </a:moveTo>
                <a:lnTo>
                  <a:pt x="169164" y="6857"/>
                </a:lnTo>
                <a:lnTo>
                  <a:pt x="162306" y="0"/>
                </a:lnTo>
                <a:lnTo>
                  <a:pt x="0" y="161543"/>
                </a:lnTo>
                <a:lnTo>
                  <a:pt x="7620" y="16916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2" name="object 3002"/>
          <p:cNvSpPr/>
          <p:nvPr/>
        </p:nvSpPr>
        <p:spPr>
          <a:xfrm>
            <a:off x="4146803" y="4014977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6858" y="168401"/>
                </a:moveTo>
                <a:lnTo>
                  <a:pt x="16916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8401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3" name="object 3003"/>
          <p:cNvSpPr/>
          <p:nvPr/>
        </p:nvSpPr>
        <p:spPr>
          <a:xfrm>
            <a:off x="4114800" y="3984498"/>
            <a:ext cx="193548" cy="192024"/>
          </a:xfrm>
          <a:custGeom>
            <a:avLst/>
            <a:gdLst/>
            <a:ahLst/>
            <a:cxnLst/>
            <a:rect l="l" t="t" r="r" b="b"/>
            <a:pathLst>
              <a:path w="193548" h="192024">
                <a:moveTo>
                  <a:pt x="32003" y="192024"/>
                </a:moveTo>
                <a:lnTo>
                  <a:pt x="193547" y="30480"/>
                </a:lnTo>
                <a:lnTo>
                  <a:pt x="161543" y="0"/>
                </a:lnTo>
                <a:lnTo>
                  <a:pt x="0" y="161544"/>
                </a:lnTo>
                <a:lnTo>
                  <a:pt x="32003" y="192024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4" name="object 3004"/>
          <p:cNvSpPr/>
          <p:nvPr/>
        </p:nvSpPr>
        <p:spPr>
          <a:xfrm>
            <a:off x="4146804" y="40149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5" name="object 3005"/>
          <p:cNvSpPr/>
          <p:nvPr/>
        </p:nvSpPr>
        <p:spPr>
          <a:xfrm>
            <a:off x="4082796" y="3955542"/>
            <a:ext cx="193548" cy="190500"/>
          </a:xfrm>
          <a:custGeom>
            <a:avLst/>
            <a:gdLst/>
            <a:ahLst/>
            <a:cxnLst/>
            <a:rect l="l" t="t" r="r" b="b"/>
            <a:pathLst>
              <a:path w="193548" h="190500">
                <a:moveTo>
                  <a:pt x="32003" y="190500"/>
                </a:moveTo>
                <a:lnTo>
                  <a:pt x="193547" y="28955"/>
                </a:lnTo>
                <a:lnTo>
                  <a:pt x="161543" y="0"/>
                </a:lnTo>
                <a:lnTo>
                  <a:pt x="0" y="161544"/>
                </a:lnTo>
                <a:lnTo>
                  <a:pt x="32003" y="190500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6" name="object 3006"/>
          <p:cNvSpPr/>
          <p:nvPr/>
        </p:nvSpPr>
        <p:spPr>
          <a:xfrm>
            <a:off x="4114800" y="39844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7" name="object 3007"/>
          <p:cNvSpPr/>
          <p:nvPr/>
        </p:nvSpPr>
        <p:spPr>
          <a:xfrm>
            <a:off x="4057649" y="3931919"/>
            <a:ext cx="186690" cy="185166"/>
          </a:xfrm>
          <a:custGeom>
            <a:avLst/>
            <a:gdLst/>
            <a:ahLst/>
            <a:cxnLst/>
            <a:rect l="l" t="t" r="r" b="b"/>
            <a:pathLst>
              <a:path w="186689" h="185165">
                <a:moveTo>
                  <a:pt x="25146" y="185165"/>
                </a:moveTo>
                <a:lnTo>
                  <a:pt x="186690" y="23621"/>
                </a:lnTo>
                <a:lnTo>
                  <a:pt x="161544" y="0"/>
                </a:lnTo>
                <a:lnTo>
                  <a:pt x="0" y="161543"/>
                </a:lnTo>
                <a:lnTo>
                  <a:pt x="25146" y="18516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8" name="object 3008"/>
          <p:cNvSpPr/>
          <p:nvPr/>
        </p:nvSpPr>
        <p:spPr>
          <a:xfrm>
            <a:off x="4082795" y="3955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9" name="object 3009"/>
          <p:cNvSpPr/>
          <p:nvPr/>
        </p:nvSpPr>
        <p:spPr>
          <a:xfrm>
            <a:off x="4074413" y="3947921"/>
            <a:ext cx="169926" cy="169164"/>
          </a:xfrm>
          <a:custGeom>
            <a:avLst/>
            <a:gdLst/>
            <a:ahLst/>
            <a:cxnLst/>
            <a:rect l="l" t="t" r="r" b="b"/>
            <a:pathLst>
              <a:path w="169925" h="169163">
                <a:moveTo>
                  <a:pt x="8382" y="169163"/>
                </a:moveTo>
                <a:lnTo>
                  <a:pt x="169926" y="7619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916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0" name="object 3010"/>
          <p:cNvSpPr/>
          <p:nvPr/>
        </p:nvSpPr>
        <p:spPr>
          <a:xfrm>
            <a:off x="4066032" y="3939540"/>
            <a:ext cx="169926" cy="169926"/>
          </a:xfrm>
          <a:custGeom>
            <a:avLst/>
            <a:gdLst/>
            <a:ahLst/>
            <a:cxnLst/>
            <a:rect l="l" t="t" r="r" b="b"/>
            <a:pathLst>
              <a:path w="169925" h="169925">
                <a:moveTo>
                  <a:pt x="8382" y="169925"/>
                </a:moveTo>
                <a:lnTo>
                  <a:pt x="16992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992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1" name="object 3011"/>
          <p:cNvSpPr/>
          <p:nvPr/>
        </p:nvSpPr>
        <p:spPr>
          <a:xfrm>
            <a:off x="4057650" y="3931919"/>
            <a:ext cx="169926" cy="169164"/>
          </a:xfrm>
          <a:custGeom>
            <a:avLst/>
            <a:gdLst/>
            <a:ahLst/>
            <a:cxnLst/>
            <a:rect l="l" t="t" r="r" b="b"/>
            <a:pathLst>
              <a:path w="169925" h="169163">
                <a:moveTo>
                  <a:pt x="8382" y="169163"/>
                </a:moveTo>
                <a:lnTo>
                  <a:pt x="169926" y="7619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9163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2" name="object 3012"/>
          <p:cNvSpPr/>
          <p:nvPr/>
        </p:nvSpPr>
        <p:spPr>
          <a:xfrm>
            <a:off x="4039362" y="3912108"/>
            <a:ext cx="179832" cy="181356"/>
          </a:xfrm>
          <a:custGeom>
            <a:avLst/>
            <a:gdLst/>
            <a:ahLst/>
            <a:cxnLst/>
            <a:rect l="l" t="t" r="r" b="b"/>
            <a:pathLst>
              <a:path w="179832" h="181355">
                <a:moveTo>
                  <a:pt x="18287" y="181356"/>
                </a:moveTo>
                <a:lnTo>
                  <a:pt x="179831" y="19812"/>
                </a:lnTo>
                <a:lnTo>
                  <a:pt x="161543" y="0"/>
                </a:lnTo>
                <a:lnTo>
                  <a:pt x="0" y="161544"/>
                </a:lnTo>
                <a:lnTo>
                  <a:pt x="18287" y="18135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3" name="object 3013"/>
          <p:cNvSpPr/>
          <p:nvPr/>
        </p:nvSpPr>
        <p:spPr>
          <a:xfrm>
            <a:off x="4057650" y="39319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4" name="object 3014"/>
          <p:cNvSpPr/>
          <p:nvPr/>
        </p:nvSpPr>
        <p:spPr>
          <a:xfrm>
            <a:off x="4051554" y="3925062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6096" y="168401"/>
                </a:moveTo>
                <a:lnTo>
                  <a:pt x="16764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840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5" name="object 3015"/>
          <p:cNvSpPr/>
          <p:nvPr/>
        </p:nvSpPr>
        <p:spPr>
          <a:xfrm>
            <a:off x="4045458" y="391896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6096" y="167639"/>
                </a:moveTo>
                <a:lnTo>
                  <a:pt x="16764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7639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6" name="object 3016"/>
          <p:cNvSpPr/>
          <p:nvPr/>
        </p:nvSpPr>
        <p:spPr>
          <a:xfrm>
            <a:off x="4039361" y="3912108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6096" y="168401"/>
                </a:moveTo>
                <a:lnTo>
                  <a:pt x="16764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8401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7" name="object 3017"/>
          <p:cNvSpPr/>
          <p:nvPr/>
        </p:nvSpPr>
        <p:spPr>
          <a:xfrm>
            <a:off x="4032503" y="3904487"/>
            <a:ext cx="168402" cy="169164"/>
          </a:xfrm>
          <a:custGeom>
            <a:avLst/>
            <a:gdLst/>
            <a:ahLst/>
            <a:cxnLst/>
            <a:rect l="l" t="t" r="r" b="b"/>
            <a:pathLst>
              <a:path w="168401" h="169163">
                <a:moveTo>
                  <a:pt x="6858" y="169163"/>
                </a:moveTo>
                <a:lnTo>
                  <a:pt x="16840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9163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8" name="object 3018"/>
          <p:cNvSpPr/>
          <p:nvPr/>
        </p:nvSpPr>
        <p:spPr>
          <a:xfrm>
            <a:off x="4039361" y="39121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9" name="object 3019"/>
          <p:cNvSpPr/>
          <p:nvPr/>
        </p:nvSpPr>
        <p:spPr>
          <a:xfrm>
            <a:off x="4037075" y="3909821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0" name="object 3020"/>
          <p:cNvSpPr/>
          <p:nvPr/>
        </p:nvSpPr>
        <p:spPr>
          <a:xfrm>
            <a:off x="4034790" y="3906774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1" name="object 3021"/>
          <p:cNvSpPr/>
          <p:nvPr/>
        </p:nvSpPr>
        <p:spPr>
          <a:xfrm>
            <a:off x="4032503" y="390448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2" name="object 3022"/>
          <p:cNvSpPr/>
          <p:nvPr/>
        </p:nvSpPr>
        <p:spPr>
          <a:xfrm>
            <a:off x="4027932" y="3897630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4572" y="168401"/>
                </a:moveTo>
                <a:lnTo>
                  <a:pt x="16611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3" name="object 3023"/>
          <p:cNvSpPr/>
          <p:nvPr/>
        </p:nvSpPr>
        <p:spPr>
          <a:xfrm>
            <a:off x="4032504" y="39044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4" name="object 3024"/>
          <p:cNvSpPr/>
          <p:nvPr/>
        </p:nvSpPr>
        <p:spPr>
          <a:xfrm>
            <a:off x="4030980" y="390220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5" name="object 3025"/>
          <p:cNvSpPr/>
          <p:nvPr/>
        </p:nvSpPr>
        <p:spPr>
          <a:xfrm>
            <a:off x="4030217" y="39006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6" name="object 3026"/>
          <p:cNvSpPr/>
          <p:nvPr/>
        </p:nvSpPr>
        <p:spPr>
          <a:xfrm>
            <a:off x="4028693" y="389915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7" name="object 3027"/>
          <p:cNvSpPr/>
          <p:nvPr/>
        </p:nvSpPr>
        <p:spPr>
          <a:xfrm>
            <a:off x="4027932" y="389763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8" name="object 3028"/>
          <p:cNvSpPr/>
          <p:nvPr/>
        </p:nvSpPr>
        <p:spPr>
          <a:xfrm>
            <a:off x="4023360" y="3889247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4572" y="169925"/>
                </a:moveTo>
                <a:lnTo>
                  <a:pt x="166116" y="8381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992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9" name="object 3029"/>
          <p:cNvSpPr/>
          <p:nvPr/>
        </p:nvSpPr>
        <p:spPr>
          <a:xfrm>
            <a:off x="4027932" y="3897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0" name="object 3030"/>
          <p:cNvSpPr/>
          <p:nvPr/>
        </p:nvSpPr>
        <p:spPr>
          <a:xfrm>
            <a:off x="4027170" y="3895343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1" name="object 3031"/>
          <p:cNvSpPr/>
          <p:nvPr/>
        </p:nvSpPr>
        <p:spPr>
          <a:xfrm>
            <a:off x="4025646" y="3893058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2" name="object 3032"/>
          <p:cNvSpPr/>
          <p:nvPr/>
        </p:nvSpPr>
        <p:spPr>
          <a:xfrm>
            <a:off x="4024883" y="389153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3" name="object 3033"/>
          <p:cNvSpPr/>
          <p:nvPr/>
        </p:nvSpPr>
        <p:spPr>
          <a:xfrm>
            <a:off x="4023359" y="388924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4" name="object 3034"/>
          <p:cNvSpPr/>
          <p:nvPr/>
        </p:nvSpPr>
        <p:spPr>
          <a:xfrm>
            <a:off x="4021074" y="3881628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1" h="169163">
                <a:moveTo>
                  <a:pt x="2286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5" name="object 3035"/>
          <p:cNvSpPr/>
          <p:nvPr/>
        </p:nvSpPr>
        <p:spPr>
          <a:xfrm>
            <a:off x="4023360" y="38892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6" name="object 3036"/>
          <p:cNvSpPr/>
          <p:nvPr/>
        </p:nvSpPr>
        <p:spPr>
          <a:xfrm>
            <a:off x="4022598" y="388696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762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7" name="object 3037"/>
          <p:cNvSpPr/>
          <p:nvPr/>
        </p:nvSpPr>
        <p:spPr>
          <a:xfrm>
            <a:off x="4021836" y="388391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8" name="object 3038"/>
          <p:cNvSpPr/>
          <p:nvPr/>
        </p:nvSpPr>
        <p:spPr>
          <a:xfrm>
            <a:off x="4021073" y="388162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9" name="object 3039"/>
          <p:cNvSpPr/>
          <p:nvPr/>
        </p:nvSpPr>
        <p:spPr>
          <a:xfrm>
            <a:off x="4018787" y="3873246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2286" y="169925"/>
                </a:moveTo>
                <a:lnTo>
                  <a:pt x="16383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0" name="object 3040"/>
          <p:cNvSpPr/>
          <p:nvPr/>
        </p:nvSpPr>
        <p:spPr>
          <a:xfrm>
            <a:off x="4021073" y="38816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1" name="object 3041"/>
          <p:cNvSpPr/>
          <p:nvPr/>
        </p:nvSpPr>
        <p:spPr>
          <a:xfrm>
            <a:off x="4020311" y="3878580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2" name="object 3042"/>
          <p:cNvSpPr/>
          <p:nvPr/>
        </p:nvSpPr>
        <p:spPr>
          <a:xfrm>
            <a:off x="4019549" y="3875531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459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3" name="object 3043"/>
          <p:cNvSpPr/>
          <p:nvPr/>
        </p:nvSpPr>
        <p:spPr>
          <a:xfrm>
            <a:off x="4018788" y="3873246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4" name="object 3044"/>
          <p:cNvSpPr/>
          <p:nvPr/>
        </p:nvSpPr>
        <p:spPr>
          <a:xfrm>
            <a:off x="4018026" y="3864863"/>
            <a:ext cx="162306" cy="169926"/>
          </a:xfrm>
          <a:custGeom>
            <a:avLst/>
            <a:gdLst/>
            <a:ahLst/>
            <a:cxnLst/>
            <a:rect l="l" t="t" r="r" b="b"/>
            <a:pathLst>
              <a:path w="162306" h="169925">
                <a:moveTo>
                  <a:pt x="762" y="169925"/>
                </a:moveTo>
                <a:lnTo>
                  <a:pt x="16230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5" name="object 3045"/>
          <p:cNvSpPr/>
          <p:nvPr/>
        </p:nvSpPr>
        <p:spPr>
          <a:xfrm>
            <a:off x="4018788" y="38732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6" name="object 3046"/>
          <p:cNvSpPr/>
          <p:nvPr/>
        </p:nvSpPr>
        <p:spPr>
          <a:xfrm>
            <a:off x="4018026" y="3854195"/>
            <a:ext cx="163068" cy="172212"/>
          </a:xfrm>
          <a:custGeom>
            <a:avLst/>
            <a:gdLst/>
            <a:ahLst/>
            <a:cxnLst/>
            <a:rect l="l" t="t" r="r" b="b"/>
            <a:pathLst>
              <a:path w="163067" h="172212">
                <a:moveTo>
                  <a:pt x="0" y="172212"/>
                </a:moveTo>
                <a:lnTo>
                  <a:pt x="161544" y="10668"/>
                </a:lnTo>
                <a:lnTo>
                  <a:pt x="163068" y="0"/>
                </a:lnTo>
                <a:lnTo>
                  <a:pt x="761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7" name="object 3047"/>
          <p:cNvSpPr/>
          <p:nvPr/>
        </p:nvSpPr>
        <p:spPr>
          <a:xfrm>
            <a:off x="4018026" y="38648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8" name="object 3048"/>
          <p:cNvSpPr/>
          <p:nvPr/>
        </p:nvSpPr>
        <p:spPr>
          <a:xfrm>
            <a:off x="4018788" y="3843527"/>
            <a:ext cx="164592" cy="172212"/>
          </a:xfrm>
          <a:custGeom>
            <a:avLst/>
            <a:gdLst/>
            <a:ahLst/>
            <a:cxnLst/>
            <a:rect l="l" t="t" r="r" b="b"/>
            <a:pathLst>
              <a:path w="164591" h="172212">
                <a:moveTo>
                  <a:pt x="0" y="172212"/>
                </a:moveTo>
                <a:lnTo>
                  <a:pt x="162306" y="10668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9" name="object 3049"/>
          <p:cNvSpPr/>
          <p:nvPr/>
        </p:nvSpPr>
        <p:spPr>
          <a:xfrm>
            <a:off x="4018788" y="38541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0" name="object 3050"/>
          <p:cNvSpPr/>
          <p:nvPr/>
        </p:nvSpPr>
        <p:spPr>
          <a:xfrm>
            <a:off x="4018788" y="3851147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2306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1" name="object 3051"/>
          <p:cNvSpPr/>
          <p:nvPr/>
        </p:nvSpPr>
        <p:spPr>
          <a:xfrm>
            <a:off x="4019550" y="384886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1544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2" name="object 3052"/>
          <p:cNvSpPr/>
          <p:nvPr/>
        </p:nvSpPr>
        <p:spPr>
          <a:xfrm>
            <a:off x="4020311" y="384657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30"/>
                </a:moveTo>
                <a:lnTo>
                  <a:pt x="161544" y="2286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383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3" name="object 3053"/>
          <p:cNvSpPr/>
          <p:nvPr/>
        </p:nvSpPr>
        <p:spPr>
          <a:xfrm>
            <a:off x="4021073" y="3843528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4" name="object 3054"/>
          <p:cNvSpPr/>
          <p:nvPr/>
        </p:nvSpPr>
        <p:spPr>
          <a:xfrm>
            <a:off x="4021835" y="3834384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5" h="170687">
                <a:moveTo>
                  <a:pt x="0" y="170687"/>
                </a:moveTo>
                <a:lnTo>
                  <a:pt x="161544" y="9143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5" name="object 3055"/>
          <p:cNvSpPr/>
          <p:nvPr/>
        </p:nvSpPr>
        <p:spPr>
          <a:xfrm>
            <a:off x="4021835" y="38435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6" name="object 3056"/>
          <p:cNvSpPr/>
          <p:nvPr/>
        </p:nvSpPr>
        <p:spPr>
          <a:xfrm>
            <a:off x="4021835" y="384048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7" name="object 3057"/>
          <p:cNvSpPr/>
          <p:nvPr/>
        </p:nvSpPr>
        <p:spPr>
          <a:xfrm>
            <a:off x="4023360" y="3837431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8" name="object 3058"/>
          <p:cNvSpPr/>
          <p:nvPr/>
        </p:nvSpPr>
        <p:spPr>
          <a:xfrm>
            <a:off x="4024883" y="383438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9" name="object 3059"/>
          <p:cNvSpPr/>
          <p:nvPr/>
        </p:nvSpPr>
        <p:spPr>
          <a:xfrm>
            <a:off x="4026407" y="3824477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0" y="171450"/>
                </a:moveTo>
                <a:lnTo>
                  <a:pt x="161544" y="9905"/>
                </a:lnTo>
                <a:lnTo>
                  <a:pt x="167640" y="0"/>
                </a:lnTo>
                <a:lnTo>
                  <a:pt x="6095" y="162306"/>
                </a:lnTo>
                <a:lnTo>
                  <a:pt x="0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0" name="object 3060"/>
          <p:cNvSpPr/>
          <p:nvPr/>
        </p:nvSpPr>
        <p:spPr>
          <a:xfrm>
            <a:off x="4026407" y="38343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1" name="object 3061"/>
          <p:cNvSpPr/>
          <p:nvPr/>
        </p:nvSpPr>
        <p:spPr>
          <a:xfrm>
            <a:off x="4026407" y="3829811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2" name="object 3062"/>
          <p:cNvSpPr/>
          <p:nvPr/>
        </p:nvSpPr>
        <p:spPr>
          <a:xfrm>
            <a:off x="4029455" y="3824477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3" name="object 3063"/>
          <p:cNvSpPr/>
          <p:nvPr/>
        </p:nvSpPr>
        <p:spPr>
          <a:xfrm>
            <a:off x="4032504" y="3820667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6"/>
                </a:moveTo>
                <a:lnTo>
                  <a:pt x="161544" y="3810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4" name="object 3064"/>
          <p:cNvSpPr/>
          <p:nvPr/>
        </p:nvSpPr>
        <p:spPr>
          <a:xfrm>
            <a:off x="4032504" y="382447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5" name="object 3065"/>
          <p:cNvSpPr/>
          <p:nvPr/>
        </p:nvSpPr>
        <p:spPr>
          <a:xfrm>
            <a:off x="4163568" y="3788663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1544"/>
                </a:moveTo>
                <a:lnTo>
                  <a:pt x="16459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048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6" name="object 3066"/>
          <p:cNvSpPr/>
          <p:nvPr/>
        </p:nvSpPr>
        <p:spPr>
          <a:xfrm>
            <a:off x="4166616" y="3788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7" name="object 3067"/>
          <p:cNvSpPr/>
          <p:nvPr/>
        </p:nvSpPr>
        <p:spPr>
          <a:xfrm>
            <a:off x="4160519" y="379095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8" name="object 3068"/>
          <p:cNvSpPr/>
          <p:nvPr/>
        </p:nvSpPr>
        <p:spPr>
          <a:xfrm>
            <a:off x="4163567" y="37909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9" name="object 3069"/>
          <p:cNvSpPr/>
          <p:nvPr/>
        </p:nvSpPr>
        <p:spPr>
          <a:xfrm>
            <a:off x="4156710" y="3792473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0" name="object 3070"/>
          <p:cNvSpPr/>
          <p:nvPr/>
        </p:nvSpPr>
        <p:spPr>
          <a:xfrm>
            <a:off x="4160520" y="3792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1" name="object 3071"/>
          <p:cNvSpPr/>
          <p:nvPr/>
        </p:nvSpPr>
        <p:spPr>
          <a:xfrm>
            <a:off x="4152138" y="3793235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2" name="object 3072"/>
          <p:cNvSpPr/>
          <p:nvPr/>
        </p:nvSpPr>
        <p:spPr>
          <a:xfrm>
            <a:off x="4156710" y="3793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3" name="object 3073"/>
          <p:cNvSpPr/>
          <p:nvPr/>
        </p:nvSpPr>
        <p:spPr>
          <a:xfrm>
            <a:off x="4154424" y="379323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4" name="object 3074"/>
          <p:cNvSpPr/>
          <p:nvPr/>
        </p:nvSpPr>
        <p:spPr>
          <a:xfrm>
            <a:off x="4152137" y="379323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5" name="object 3075"/>
          <p:cNvSpPr/>
          <p:nvPr/>
        </p:nvSpPr>
        <p:spPr>
          <a:xfrm>
            <a:off x="4148328" y="379323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6" name="object 3076"/>
          <p:cNvSpPr/>
          <p:nvPr/>
        </p:nvSpPr>
        <p:spPr>
          <a:xfrm>
            <a:off x="4152138" y="37939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7" name="object 3077"/>
          <p:cNvSpPr/>
          <p:nvPr/>
        </p:nvSpPr>
        <p:spPr>
          <a:xfrm>
            <a:off x="4150614" y="37932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8" name="object 3078"/>
          <p:cNvSpPr/>
          <p:nvPr/>
        </p:nvSpPr>
        <p:spPr>
          <a:xfrm>
            <a:off x="4149090" y="379323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9" name="object 3079"/>
          <p:cNvSpPr/>
          <p:nvPr/>
        </p:nvSpPr>
        <p:spPr>
          <a:xfrm>
            <a:off x="4148327" y="379323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0" name="object 3080"/>
          <p:cNvSpPr/>
          <p:nvPr/>
        </p:nvSpPr>
        <p:spPr>
          <a:xfrm>
            <a:off x="4142993" y="3791711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8"/>
                </a:moveTo>
                <a:lnTo>
                  <a:pt x="16687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3068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1" name="object 3081"/>
          <p:cNvSpPr/>
          <p:nvPr/>
        </p:nvSpPr>
        <p:spPr>
          <a:xfrm>
            <a:off x="4148327" y="3793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2" name="object 3082"/>
          <p:cNvSpPr/>
          <p:nvPr/>
        </p:nvSpPr>
        <p:spPr>
          <a:xfrm>
            <a:off x="4146803" y="37924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3" name="object 3083"/>
          <p:cNvSpPr/>
          <p:nvPr/>
        </p:nvSpPr>
        <p:spPr>
          <a:xfrm>
            <a:off x="4145280" y="379247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4" name="object 3084"/>
          <p:cNvSpPr/>
          <p:nvPr/>
        </p:nvSpPr>
        <p:spPr>
          <a:xfrm>
            <a:off x="4144517" y="379171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5" name="object 3085"/>
          <p:cNvSpPr/>
          <p:nvPr/>
        </p:nvSpPr>
        <p:spPr>
          <a:xfrm>
            <a:off x="4142993" y="379171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6" name="object 3086"/>
          <p:cNvSpPr/>
          <p:nvPr/>
        </p:nvSpPr>
        <p:spPr>
          <a:xfrm>
            <a:off x="4136898" y="3788663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1"/>
                </a:moveTo>
                <a:lnTo>
                  <a:pt x="167640" y="3047"/>
                </a:lnTo>
                <a:lnTo>
                  <a:pt x="162306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7" name="object 3087"/>
          <p:cNvSpPr/>
          <p:nvPr/>
        </p:nvSpPr>
        <p:spPr>
          <a:xfrm>
            <a:off x="4142994" y="37917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8" name="object 3088"/>
          <p:cNvSpPr/>
          <p:nvPr/>
        </p:nvSpPr>
        <p:spPr>
          <a:xfrm>
            <a:off x="4141470" y="37909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9" name="object 3089"/>
          <p:cNvSpPr/>
          <p:nvPr/>
        </p:nvSpPr>
        <p:spPr>
          <a:xfrm>
            <a:off x="4140708" y="37901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0" name="object 3090"/>
          <p:cNvSpPr/>
          <p:nvPr/>
        </p:nvSpPr>
        <p:spPr>
          <a:xfrm>
            <a:off x="4139183" y="37894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1" name="object 3091"/>
          <p:cNvSpPr/>
          <p:nvPr/>
        </p:nvSpPr>
        <p:spPr>
          <a:xfrm>
            <a:off x="4138421" y="37886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2" name="object 3092"/>
          <p:cNvSpPr/>
          <p:nvPr/>
        </p:nvSpPr>
        <p:spPr>
          <a:xfrm>
            <a:off x="4136898" y="37886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3" name="object 3093"/>
          <p:cNvSpPr/>
          <p:nvPr/>
        </p:nvSpPr>
        <p:spPr>
          <a:xfrm>
            <a:off x="4130802" y="3784091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096" y="166116"/>
                </a:moveTo>
                <a:lnTo>
                  <a:pt x="16840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611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4" name="object 3094"/>
          <p:cNvSpPr/>
          <p:nvPr/>
        </p:nvSpPr>
        <p:spPr>
          <a:xfrm>
            <a:off x="4136898" y="378866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5" name="object 3095"/>
          <p:cNvSpPr/>
          <p:nvPr/>
        </p:nvSpPr>
        <p:spPr>
          <a:xfrm>
            <a:off x="4135374" y="3787139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6" name="object 3096"/>
          <p:cNvSpPr/>
          <p:nvPr/>
        </p:nvSpPr>
        <p:spPr>
          <a:xfrm>
            <a:off x="4133087" y="378561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7" name="object 3097"/>
          <p:cNvSpPr/>
          <p:nvPr/>
        </p:nvSpPr>
        <p:spPr>
          <a:xfrm>
            <a:off x="4130802" y="378409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8" name="object 3098"/>
          <p:cNvSpPr/>
          <p:nvPr/>
        </p:nvSpPr>
        <p:spPr>
          <a:xfrm>
            <a:off x="4122419" y="3778757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8382" y="166877"/>
                </a:moveTo>
                <a:lnTo>
                  <a:pt x="16992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687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9" name="object 3099"/>
          <p:cNvSpPr/>
          <p:nvPr/>
        </p:nvSpPr>
        <p:spPr>
          <a:xfrm>
            <a:off x="4130801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0" name="object 3100"/>
          <p:cNvSpPr/>
          <p:nvPr/>
        </p:nvSpPr>
        <p:spPr>
          <a:xfrm>
            <a:off x="4128515" y="378256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1" name="object 3101"/>
          <p:cNvSpPr/>
          <p:nvPr/>
        </p:nvSpPr>
        <p:spPr>
          <a:xfrm>
            <a:off x="4125468" y="3780281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2" name="object 3102"/>
          <p:cNvSpPr/>
          <p:nvPr/>
        </p:nvSpPr>
        <p:spPr>
          <a:xfrm>
            <a:off x="4122419" y="3778758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3" name="object 3103"/>
          <p:cNvSpPr/>
          <p:nvPr/>
        </p:nvSpPr>
        <p:spPr>
          <a:xfrm>
            <a:off x="4114038" y="3774185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8382" y="166115"/>
                </a:moveTo>
                <a:lnTo>
                  <a:pt x="16992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611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4" name="object 3104"/>
          <p:cNvSpPr/>
          <p:nvPr/>
        </p:nvSpPr>
        <p:spPr>
          <a:xfrm>
            <a:off x="4122420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5" name="object 3105"/>
          <p:cNvSpPr/>
          <p:nvPr/>
        </p:nvSpPr>
        <p:spPr>
          <a:xfrm>
            <a:off x="4120896" y="37779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6" name="object 3106"/>
          <p:cNvSpPr/>
          <p:nvPr/>
        </p:nvSpPr>
        <p:spPr>
          <a:xfrm>
            <a:off x="4119371" y="37772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7" name="object 3107"/>
          <p:cNvSpPr/>
          <p:nvPr/>
        </p:nvSpPr>
        <p:spPr>
          <a:xfrm>
            <a:off x="4117086" y="377570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8" name="object 3108"/>
          <p:cNvSpPr/>
          <p:nvPr/>
        </p:nvSpPr>
        <p:spPr>
          <a:xfrm>
            <a:off x="4115561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9" name="object 3109"/>
          <p:cNvSpPr/>
          <p:nvPr/>
        </p:nvSpPr>
        <p:spPr>
          <a:xfrm>
            <a:off x="4114037" y="3774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0" name="object 3110"/>
          <p:cNvSpPr/>
          <p:nvPr/>
        </p:nvSpPr>
        <p:spPr>
          <a:xfrm>
            <a:off x="4104894" y="3770375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9144" y="165353"/>
                </a:moveTo>
                <a:lnTo>
                  <a:pt x="17068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535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1" name="object 3111"/>
          <p:cNvSpPr/>
          <p:nvPr/>
        </p:nvSpPr>
        <p:spPr>
          <a:xfrm>
            <a:off x="4114038" y="3774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2" name="object 3112"/>
          <p:cNvSpPr/>
          <p:nvPr/>
        </p:nvSpPr>
        <p:spPr>
          <a:xfrm>
            <a:off x="4111752" y="37734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3" name="object 3113"/>
          <p:cNvSpPr/>
          <p:nvPr/>
        </p:nvSpPr>
        <p:spPr>
          <a:xfrm>
            <a:off x="4110227" y="377266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4" name="object 3114"/>
          <p:cNvSpPr/>
          <p:nvPr/>
        </p:nvSpPr>
        <p:spPr>
          <a:xfrm>
            <a:off x="4108703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5" name="object 3115"/>
          <p:cNvSpPr/>
          <p:nvPr/>
        </p:nvSpPr>
        <p:spPr>
          <a:xfrm>
            <a:off x="4107180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6" name="object 3116"/>
          <p:cNvSpPr/>
          <p:nvPr/>
        </p:nvSpPr>
        <p:spPr>
          <a:xfrm>
            <a:off x="4104893" y="37703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7" name="object 3117"/>
          <p:cNvSpPr/>
          <p:nvPr/>
        </p:nvSpPr>
        <p:spPr>
          <a:xfrm>
            <a:off x="4096512" y="3766566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5353"/>
                </a:moveTo>
                <a:lnTo>
                  <a:pt x="16992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535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8" name="object 3118"/>
          <p:cNvSpPr/>
          <p:nvPr/>
        </p:nvSpPr>
        <p:spPr>
          <a:xfrm>
            <a:off x="4104894" y="37703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9" name="object 3119"/>
          <p:cNvSpPr/>
          <p:nvPr/>
        </p:nvSpPr>
        <p:spPr>
          <a:xfrm>
            <a:off x="4103370" y="37696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0" name="object 3120"/>
          <p:cNvSpPr/>
          <p:nvPr/>
        </p:nvSpPr>
        <p:spPr>
          <a:xfrm>
            <a:off x="4101846" y="37688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1" name="object 3121"/>
          <p:cNvSpPr/>
          <p:nvPr/>
        </p:nvSpPr>
        <p:spPr>
          <a:xfrm>
            <a:off x="4099559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2" name="object 3122"/>
          <p:cNvSpPr/>
          <p:nvPr/>
        </p:nvSpPr>
        <p:spPr>
          <a:xfrm>
            <a:off x="4098036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3" name="object 3123"/>
          <p:cNvSpPr/>
          <p:nvPr/>
        </p:nvSpPr>
        <p:spPr>
          <a:xfrm>
            <a:off x="4096511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4" name="object 3124"/>
          <p:cNvSpPr/>
          <p:nvPr/>
        </p:nvSpPr>
        <p:spPr>
          <a:xfrm>
            <a:off x="4087367" y="3764280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7" h="163829">
                <a:moveTo>
                  <a:pt x="9144" y="163829"/>
                </a:moveTo>
                <a:lnTo>
                  <a:pt x="17068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3829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5" name="object 3125"/>
          <p:cNvSpPr/>
          <p:nvPr/>
        </p:nvSpPr>
        <p:spPr>
          <a:xfrm>
            <a:off x="4096511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6" name="object 3126"/>
          <p:cNvSpPr/>
          <p:nvPr/>
        </p:nvSpPr>
        <p:spPr>
          <a:xfrm>
            <a:off x="4094987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7" name="object 3127"/>
          <p:cNvSpPr/>
          <p:nvPr/>
        </p:nvSpPr>
        <p:spPr>
          <a:xfrm>
            <a:off x="4093464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8" name="object 3128"/>
          <p:cNvSpPr/>
          <p:nvPr/>
        </p:nvSpPr>
        <p:spPr>
          <a:xfrm>
            <a:off x="4091940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9" name="object 3129"/>
          <p:cNvSpPr/>
          <p:nvPr/>
        </p:nvSpPr>
        <p:spPr>
          <a:xfrm>
            <a:off x="4090415" y="37650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0" name="object 3130"/>
          <p:cNvSpPr/>
          <p:nvPr/>
        </p:nvSpPr>
        <p:spPr>
          <a:xfrm>
            <a:off x="4088892" y="37650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1" name="object 3131"/>
          <p:cNvSpPr/>
          <p:nvPr/>
        </p:nvSpPr>
        <p:spPr>
          <a:xfrm>
            <a:off x="4087368" y="37642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2" name="object 3132"/>
          <p:cNvSpPr/>
          <p:nvPr/>
        </p:nvSpPr>
        <p:spPr>
          <a:xfrm>
            <a:off x="4078223" y="3762755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9144" y="163068"/>
                </a:moveTo>
                <a:lnTo>
                  <a:pt x="17068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3068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3" name="object 3133"/>
          <p:cNvSpPr/>
          <p:nvPr/>
        </p:nvSpPr>
        <p:spPr>
          <a:xfrm>
            <a:off x="4087367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4" name="object 3134"/>
          <p:cNvSpPr/>
          <p:nvPr/>
        </p:nvSpPr>
        <p:spPr>
          <a:xfrm>
            <a:off x="4085081" y="37642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5" name="object 3135"/>
          <p:cNvSpPr/>
          <p:nvPr/>
        </p:nvSpPr>
        <p:spPr>
          <a:xfrm>
            <a:off x="4083558" y="376351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6" name="object 3136"/>
          <p:cNvSpPr/>
          <p:nvPr/>
        </p:nvSpPr>
        <p:spPr>
          <a:xfrm>
            <a:off x="4082033" y="37635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7" name="object 3137"/>
          <p:cNvSpPr/>
          <p:nvPr/>
        </p:nvSpPr>
        <p:spPr>
          <a:xfrm>
            <a:off x="4079747" y="37627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8" name="object 3138"/>
          <p:cNvSpPr/>
          <p:nvPr/>
        </p:nvSpPr>
        <p:spPr>
          <a:xfrm>
            <a:off x="4078224" y="37627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9" name="object 3139"/>
          <p:cNvSpPr/>
          <p:nvPr/>
        </p:nvSpPr>
        <p:spPr>
          <a:xfrm>
            <a:off x="4069079" y="3761231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9144" y="163068"/>
                </a:moveTo>
                <a:lnTo>
                  <a:pt x="17068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9144" y="163068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0" name="object 3140"/>
          <p:cNvSpPr/>
          <p:nvPr/>
        </p:nvSpPr>
        <p:spPr>
          <a:xfrm>
            <a:off x="4078223" y="37627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1" name="object 3141"/>
          <p:cNvSpPr/>
          <p:nvPr/>
        </p:nvSpPr>
        <p:spPr>
          <a:xfrm>
            <a:off x="4076699" y="37627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2" name="object 3142"/>
          <p:cNvSpPr/>
          <p:nvPr/>
        </p:nvSpPr>
        <p:spPr>
          <a:xfrm>
            <a:off x="4075176" y="37619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3" name="object 3143"/>
          <p:cNvSpPr/>
          <p:nvPr/>
        </p:nvSpPr>
        <p:spPr>
          <a:xfrm>
            <a:off x="4073652" y="37619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4" name="object 3144"/>
          <p:cNvSpPr/>
          <p:nvPr/>
        </p:nvSpPr>
        <p:spPr>
          <a:xfrm>
            <a:off x="4072127" y="37619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5" name="object 3145"/>
          <p:cNvSpPr/>
          <p:nvPr/>
        </p:nvSpPr>
        <p:spPr>
          <a:xfrm>
            <a:off x="4070603" y="37619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6" name="object 3146"/>
          <p:cNvSpPr/>
          <p:nvPr/>
        </p:nvSpPr>
        <p:spPr>
          <a:xfrm>
            <a:off x="4069080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7" name="object 3147"/>
          <p:cNvSpPr/>
          <p:nvPr/>
        </p:nvSpPr>
        <p:spPr>
          <a:xfrm>
            <a:off x="4059935" y="3761232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4" y="162305"/>
                </a:moveTo>
                <a:lnTo>
                  <a:pt x="170688" y="0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8" name="object 3148"/>
          <p:cNvSpPr/>
          <p:nvPr/>
        </p:nvSpPr>
        <p:spPr>
          <a:xfrm>
            <a:off x="4069079" y="37612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9" name="object 3149"/>
          <p:cNvSpPr/>
          <p:nvPr/>
        </p:nvSpPr>
        <p:spPr>
          <a:xfrm>
            <a:off x="4067555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0" name="object 3150"/>
          <p:cNvSpPr/>
          <p:nvPr/>
        </p:nvSpPr>
        <p:spPr>
          <a:xfrm>
            <a:off x="4065269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1" name="object 3151"/>
          <p:cNvSpPr/>
          <p:nvPr/>
        </p:nvSpPr>
        <p:spPr>
          <a:xfrm>
            <a:off x="4063746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2" name="object 3152"/>
          <p:cNvSpPr/>
          <p:nvPr/>
        </p:nvSpPr>
        <p:spPr>
          <a:xfrm>
            <a:off x="4061459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3" name="object 3153"/>
          <p:cNvSpPr/>
          <p:nvPr/>
        </p:nvSpPr>
        <p:spPr>
          <a:xfrm>
            <a:off x="4059936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4" name="object 3154"/>
          <p:cNvSpPr/>
          <p:nvPr/>
        </p:nvSpPr>
        <p:spPr>
          <a:xfrm>
            <a:off x="4043171" y="3761232"/>
            <a:ext cx="178308" cy="162306"/>
          </a:xfrm>
          <a:custGeom>
            <a:avLst/>
            <a:gdLst/>
            <a:ahLst/>
            <a:cxnLst/>
            <a:rect l="l" t="t" r="r" b="b"/>
            <a:pathLst>
              <a:path w="178308" h="162305">
                <a:moveTo>
                  <a:pt x="16763" y="161544"/>
                </a:moveTo>
                <a:lnTo>
                  <a:pt x="178307" y="0"/>
                </a:lnTo>
                <a:lnTo>
                  <a:pt x="161543" y="762"/>
                </a:lnTo>
                <a:lnTo>
                  <a:pt x="0" y="162306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5" name="object 3155"/>
          <p:cNvSpPr/>
          <p:nvPr/>
        </p:nvSpPr>
        <p:spPr>
          <a:xfrm>
            <a:off x="4059935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6" name="object 3156"/>
          <p:cNvSpPr/>
          <p:nvPr/>
        </p:nvSpPr>
        <p:spPr>
          <a:xfrm>
            <a:off x="4057649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7" name="object 3157"/>
          <p:cNvSpPr/>
          <p:nvPr/>
        </p:nvSpPr>
        <p:spPr>
          <a:xfrm>
            <a:off x="4055364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8" name="object 3158"/>
          <p:cNvSpPr/>
          <p:nvPr/>
        </p:nvSpPr>
        <p:spPr>
          <a:xfrm>
            <a:off x="4053078" y="37612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9" name="object 3159"/>
          <p:cNvSpPr/>
          <p:nvPr/>
        </p:nvSpPr>
        <p:spPr>
          <a:xfrm>
            <a:off x="4050029" y="376123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0" name="object 3160"/>
          <p:cNvSpPr/>
          <p:nvPr/>
        </p:nvSpPr>
        <p:spPr>
          <a:xfrm>
            <a:off x="4047743" y="376199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1" name="object 3161"/>
          <p:cNvSpPr/>
          <p:nvPr/>
        </p:nvSpPr>
        <p:spPr>
          <a:xfrm>
            <a:off x="4045458" y="376199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2" name="object 3162"/>
          <p:cNvSpPr/>
          <p:nvPr/>
        </p:nvSpPr>
        <p:spPr>
          <a:xfrm>
            <a:off x="4043171" y="376199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3" name="object 3163"/>
          <p:cNvSpPr/>
          <p:nvPr/>
        </p:nvSpPr>
        <p:spPr>
          <a:xfrm>
            <a:off x="4027932" y="3761994"/>
            <a:ext cx="176784" cy="164592"/>
          </a:xfrm>
          <a:custGeom>
            <a:avLst/>
            <a:gdLst/>
            <a:ahLst/>
            <a:cxnLst/>
            <a:rect l="l" t="t" r="r" b="b"/>
            <a:pathLst>
              <a:path w="176784" h="164591">
                <a:moveTo>
                  <a:pt x="15239" y="161544"/>
                </a:moveTo>
                <a:lnTo>
                  <a:pt x="176783" y="0"/>
                </a:lnTo>
                <a:lnTo>
                  <a:pt x="161543" y="2286"/>
                </a:lnTo>
                <a:lnTo>
                  <a:pt x="0" y="164592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4" name="object 3164"/>
          <p:cNvSpPr/>
          <p:nvPr/>
        </p:nvSpPr>
        <p:spPr>
          <a:xfrm>
            <a:off x="4043172" y="37619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5" name="object 3165"/>
          <p:cNvSpPr/>
          <p:nvPr/>
        </p:nvSpPr>
        <p:spPr>
          <a:xfrm>
            <a:off x="4041648" y="37619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6" name="object 3166"/>
          <p:cNvSpPr/>
          <p:nvPr/>
        </p:nvSpPr>
        <p:spPr>
          <a:xfrm>
            <a:off x="4039362" y="376199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7" name="object 3167"/>
          <p:cNvSpPr/>
          <p:nvPr/>
        </p:nvSpPr>
        <p:spPr>
          <a:xfrm>
            <a:off x="4037075" y="37627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8" name="object 3168"/>
          <p:cNvSpPr/>
          <p:nvPr/>
        </p:nvSpPr>
        <p:spPr>
          <a:xfrm>
            <a:off x="4035552" y="376275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9" name="object 3169"/>
          <p:cNvSpPr/>
          <p:nvPr/>
        </p:nvSpPr>
        <p:spPr>
          <a:xfrm>
            <a:off x="4033265" y="37635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0" name="object 3170"/>
          <p:cNvSpPr/>
          <p:nvPr/>
        </p:nvSpPr>
        <p:spPr>
          <a:xfrm>
            <a:off x="4031742" y="37635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1" name="object 3171"/>
          <p:cNvSpPr/>
          <p:nvPr/>
        </p:nvSpPr>
        <p:spPr>
          <a:xfrm>
            <a:off x="4029456" y="37642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2" name="object 3172"/>
          <p:cNvSpPr/>
          <p:nvPr/>
        </p:nvSpPr>
        <p:spPr>
          <a:xfrm>
            <a:off x="4027931" y="37642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3" name="object 3173"/>
          <p:cNvSpPr/>
          <p:nvPr/>
        </p:nvSpPr>
        <p:spPr>
          <a:xfrm>
            <a:off x="4012692" y="3764279"/>
            <a:ext cx="176784" cy="166116"/>
          </a:xfrm>
          <a:custGeom>
            <a:avLst/>
            <a:gdLst/>
            <a:ahLst/>
            <a:cxnLst/>
            <a:rect l="l" t="t" r="r" b="b"/>
            <a:pathLst>
              <a:path w="176784" h="166115">
                <a:moveTo>
                  <a:pt x="15239" y="162306"/>
                </a:moveTo>
                <a:lnTo>
                  <a:pt x="176783" y="0"/>
                </a:lnTo>
                <a:lnTo>
                  <a:pt x="162305" y="4572"/>
                </a:lnTo>
                <a:lnTo>
                  <a:pt x="0" y="166116"/>
                </a:lnTo>
                <a:lnTo>
                  <a:pt x="15239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4" name="object 3174"/>
          <p:cNvSpPr/>
          <p:nvPr/>
        </p:nvSpPr>
        <p:spPr>
          <a:xfrm>
            <a:off x="4027932" y="376427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5" name="object 3175"/>
          <p:cNvSpPr/>
          <p:nvPr/>
        </p:nvSpPr>
        <p:spPr>
          <a:xfrm>
            <a:off x="4024884" y="37642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6" name="object 3176"/>
          <p:cNvSpPr/>
          <p:nvPr/>
        </p:nvSpPr>
        <p:spPr>
          <a:xfrm>
            <a:off x="4022597" y="37650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7" name="object 3177"/>
          <p:cNvSpPr/>
          <p:nvPr/>
        </p:nvSpPr>
        <p:spPr>
          <a:xfrm>
            <a:off x="4020312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8" name="object 3178"/>
          <p:cNvSpPr/>
          <p:nvPr/>
        </p:nvSpPr>
        <p:spPr>
          <a:xfrm>
            <a:off x="4018025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9" name="object 3179"/>
          <p:cNvSpPr/>
          <p:nvPr/>
        </p:nvSpPr>
        <p:spPr>
          <a:xfrm>
            <a:off x="4015740" y="37673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0" name="object 3180"/>
          <p:cNvSpPr/>
          <p:nvPr/>
        </p:nvSpPr>
        <p:spPr>
          <a:xfrm>
            <a:off x="4012691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1" name="object 3181"/>
          <p:cNvSpPr/>
          <p:nvPr/>
        </p:nvSpPr>
        <p:spPr>
          <a:xfrm>
            <a:off x="3999738" y="3768851"/>
            <a:ext cx="175260" cy="167640"/>
          </a:xfrm>
          <a:custGeom>
            <a:avLst/>
            <a:gdLst/>
            <a:ahLst/>
            <a:cxnLst/>
            <a:rect l="l" t="t" r="r" b="b"/>
            <a:pathLst>
              <a:path w="175260" h="167639">
                <a:moveTo>
                  <a:pt x="12953" y="161544"/>
                </a:moveTo>
                <a:lnTo>
                  <a:pt x="175259" y="0"/>
                </a:lnTo>
                <a:lnTo>
                  <a:pt x="161543" y="6096"/>
                </a:lnTo>
                <a:lnTo>
                  <a:pt x="0" y="167640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2" name="object 3182"/>
          <p:cNvSpPr/>
          <p:nvPr/>
        </p:nvSpPr>
        <p:spPr>
          <a:xfrm>
            <a:off x="4012692" y="37688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3" name="object 3183"/>
          <p:cNvSpPr/>
          <p:nvPr/>
        </p:nvSpPr>
        <p:spPr>
          <a:xfrm>
            <a:off x="4009644" y="376885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4" name="object 3184"/>
          <p:cNvSpPr/>
          <p:nvPr/>
        </p:nvSpPr>
        <p:spPr>
          <a:xfrm>
            <a:off x="4006596" y="377037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5" name="object 3185"/>
          <p:cNvSpPr/>
          <p:nvPr/>
        </p:nvSpPr>
        <p:spPr>
          <a:xfrm>
            <a:off x="4002785" y="377190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6" name="object 3186"/>
          <p:cNvSpPr/>
          <p:nvPr/>
        </p:nvSpPr>
        <p:spPr>
          <a:xfrm>
            <a:off x="3999737" y="377342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7" name="object 3187"/>
          <p:cNvSpPr/>
          <p:nvPr/>
        </p:nvSpPr>
        <p:spPr>
          <a:xfrm>
            <a:off x="3986784" y="3774948"/>
            <a:ext cx="174498" cy="169164"/>
          </a:xfrm>
          <a:custGeom>
            <a:avLst/>
            <a:gdLst/>
            <a:ahLst/>
            <a:cxnLst/>
            <a:rect l="l" t="t" r="r" b="b"/>
            <a:pathLst>
              <a:path w="174498" h="169163">
                <a:moveTo>
                  <a:pt x="12953" y="161544"/>
                </a:moveTo>
                <a:lnTo>
                  <a:pt x="174497" y="0"/>
                </a:lnTo>
                <a:lnTo>
                  <a:pt x="161543" y="7620"/>
                </a:lnTo>
                <a:lnTo>
                  <a:pt x="0" y="169164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8" name="object 3188"/>
          <p:cNvSpPr/>
          <p:nvPr/>
        </p:nvSpPr>
        <p:spPr>
          <a:xfrm>
            <a:off x="3999738" y="3774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9" name="object 3189"/>
          <p:cNvSpPr/>
          <p:nvPr/>
        </p:nvSpPr>
        <p:spPr>
          <a:xfrm>
            <a:off x="3995166" y="3774948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0" name="object 3190"/>
          <p:cNvSpPr/>
          <p:nvPr/>
        </p:nvSpPr>
        <p:spPr>
          <a:xfrm>
            <a:off x="3991356" y="3777233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1" name="object 3191"/>
          <p:cNvSpPr/>
          <p:nvPr/>
        </p:nvSpPr>
        <p:spPr>
          <a:xfrm>
            <a:off x="3986783" y="3779520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3"/>
                </a:moveTo>
                <a:lnTo>
                  <a:pt x="16611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2" name="object 3192"/>
          <p:cNvSpPr/>
          <p:nvPr/>
        </p:nvSpPr>
        <p:spPr>
          <a:xfrm>
            <a:off x="3975353" y="3782567"/>
            <a:ext cx="172974" cy="170688"/>
          </a:xfrm>
          <a:custGeom>
            <a:avLst/>
            <a:gdLst/>
            <a:ahLst/>
            <a:cxnLst/>
            <a:rect l="l" t="t" r="r" b="b"/>
            <a:pathLst>
              <a:path w="172974" h="170687">
                <a:moveTo>
                  <a:pt x="11429" y="161544"/>
                </a:moveTo>
                <a:lnTo>
                  <a:pt x="172973" y="0"/>
                </a:lnTo>
                <a:lnTo>
                  <a:pt x="161543" y="9144"/>
                </a:lnTo>
                <a:lnTo>
                  <a:pt x="0" y="170688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3" name="object 3193"/>
          <p:cNvSpPr/>
          <p:nvPr/>
        </p:nvSpPr>
        <p:spPr>
          <a:xfrm>
            <a:off x="3986783" y="3782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4" name="object 3194"/>
          <p:cNvSpPr/>
          <p:nvPr/>
        </p:nvSpPr>
        <p:spPr>
          <a:xfrm>
            <a:off x="4183380" y="3762755"/>
            <a:ext cx="178308" cy="161544"/>
          </a:xfrm>
          <a:custGeom>
            <a:avLst/>
            <a:gdLst/>
            <a:ahLst/>
            <a:cxnLst/>
            <a:rect l="l" t="t" r="r" b="b"/>
            <a:pathLst>
              <a:path w="178308" h="161544">
                <a:moveTo>
                  <a:pt x="16763" y="161544"/>
                </a:moveTo>
                <a:lnTo>
                  <a:pt x="178307" y="0"/>
                </a:lnTo>
                <a:lnTo>
                  <a:pt x="161543" y="0"/>
                </a:lnTo>
                <a:lnTo>
                  <a:pt x="0" y="161544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5" name="object 3195"/>
          <p:cNvSpPr/>
          <p:nvPr/>
        </p:nvSpPr>
        <p:spPr>
          <a:xfrm>
            <a:off x="4200144" y="37627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6" name="object 3196"/>
          <p:cNvSpPr/>
          <p:nvPr/>
        </p:nvSpPr>
        <p:spPr>
          <a:xfrm>
            <a:off x="4200143" y="3762756"/>
            <a:ext cx="168402" cy="360426"/>
          </a:xfrm>
          <a:custGeom>
            <a:avLst/>
            <a:gdLst/>
            <a:ahLst/>
            <a:cxnLst/>
            <a:rect l="l" t="t" r="r" b="b"/>
            <a:pathLst>
              <a:path w="168401" h="360425">
                <a:moveTo>
                  <a:pt x="6858" y="360425"/>
                </a:moveTo>
                <a:lnTo>
                  <a:pt x="168402" y="19888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36042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7" name="object 3197"/>
          <p:cNvSpPr/>
          <p:nvPr/>
        </p:nvSpPr>
        <p:spPr>
          <a:xfrm>
            <a:off x="4207001" y="39616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8" name="object 3198"/>
          <p:cNvSpPr/>
          <p:nvPr/>
        </p:nvSpPr>
        <p:spPr>
          <a:xfrm>
            <a:off x="3919569" y="3922437"/>
            <a:ext cx="311117" cy="618862"/>
          </a:xfrm>
          <a:custGeom>
            <a:avLst/>
            <a:gdLst/>
            <a:ahLst/>
            <a:cxnLst/>
            <a:rect l="l" t="t" r="r" b="b"/>
            <a:pathLst>
              <a:path w="311117" h="618862">
                <a:moveTo>
                  <a:pt x="124821" y="950"/>
                </a:moveTo>
                <a:lnTo>
                  <a:pt x="108362" y="4148"/>
                </a:lnTo>
                <a:lnTo>
                  <a:pt x="93122" y="7958"/>
                </a:lnTo>
                <a:lnTo>
                  <a:pt x="80933" y="13412"/>
                </a:lnTo>
                <a:lnTo>
                  <a:pt x="69589" y="20274"/>
                </a:lnTo>
                <a:lnTo>
                  <a:pt x="59092" y="28426"/>
                </a:lnTo>
                <a:lnTo>
                  <a:pt x="49445" y="37749"/>
                </a:lnTo>
                <a:lnTo>
                  <a:pt x="40650" y="48128"/>
                </a:lnTo>
                <a:lnTo>
                  <a:pt x="32708" y="59442"/>
                </a:lnTo>
                <a:lnTo>
                  <a:pt x="25622" y="71576"/>
                </a:lnTo>
                <a:lnTo>
                  <a:pt x="19394" y="84411"/>
                </a:lnTo>
                <a:lnTo>
                  <a:pt x="14027" y="97830"/>
                </a:lnTo>
                <a:lnTo>
                  <a:pt x="9521" y="111714"/>
                </a:lnTo>
                <a:lnTo>
                  <a:pt x="5880" y="125946"/>
                </a:lnTo>
                <a:lnTo>
                  <a:pt x="3105" y="140409"/>
                </a:lnTo>
                <a:lnTo>
                  <a:pt x="1198" y="154984"/>
                </a:lnTo>
                <a:lnTo>
                  <a:pt x="163" y="169555"/>
                </a:lnTo>
                <a:lnTo>
                  <a:pt x="0" y="184002"/>
                </a:lnTo>
                <a:lnTo>
                  <a:pt x="711" y="198208"/>
                </a:lnTo>
                <a:lnTo>
                  <a:pt x="2300" y="212057"/>
                </a:lnTo>
                <a:lnTo>
                  <a:pt x="4768" y="225429"/>
                </a:lnTo>
                <a:lnTo>
                  <a:pt x="8117" y="238207"/>
                </a:lnTo>
                <a:lnTo>
                  <a:pt x="12350" y="250274"/>
                </a:lnTo>
                <a:lnTo>
                  <a:pt x="17684" y="263990"/>
                </a:lnTo>
                <a:lnTo>
                  <a:pt x="31400" y="289898"/>
                </a:lnTo>
                <a:lnTo>
                  <a:pt x="38258" y="299042"/>
                </a:lnTo>
                <a:lnTo>
                  <a:pt x="45878" y="309710"/>
                </a:lnTo>
                <a:lnTo>
                  <a:pt x="54512" y="319713"/>
                </a:lnTo>
                <a:lnTo>
                  <a:pt x="63313" y="329359"/>
                </a:lnTo>
                <a:lnTo>
                  <a:pt x="72257" y="338696"/>
                </a:lnTo>
                <a:lnTo>
                  <a:pt x="81319" y="347769"/>
                </a:lnTo>
                <a:lnTo>
                  <a:pt x="90472" y="356626"/>
                </a:lnTo>
                <a:lnTo>
                  <a:pt x="99690" y="365313"/>
                </a:lnTo>
                <a:lnTo>
                  <a:pt x="108950" y="373877"/>
                </a:lnTo>
                <a:lnTo>
                  <a:pt x="118224" y="382365"/>
                </a:lnTo>
                <a:lnTo>
                  <a:pt x="127488" y="390823"/>
                </a:lnTo>
                <a:lnTo>
                  <a:pt x="136716" y="399298"/>
                </a:lnTo>
                <a:lnTo>
                  <a:pt x="145882" y="407837"/>
                </a:lnTo>
                <a:lnTo>
                  <a:pt x="154961" y="416486"/>
                </a:lnTo>
                <a:lnTo>
                  <a:pt x="163928" y="425293"/>
                </a:lnTo>
                <a:lnTo>
                  <a:pt x="172756" y="434304"/>
                </a:lnTo>
                <a:lnTo>
                  <a:pt x="181422" y="443565"/>
                </a:lnTo>
                <a:lnTo>
                  <a:pt x="192182" y="457538"/>
                </a:lnTo>
                <a:lnTo>
                  <a:pt x="199040" y="468968"/>
                </a:lnTo>
                <a:lnTo>
                  <a:pt x="203093" y="480158"/>
                </a:lnTo>
                <a:lnTo>
                  <a:pt x="205838" y="492418"/>
                </a:lnTo>
                <a:lnTo>
                  <a:pt x="207082" y="505253"/>
                </a:lnTo>
                <a:lnTo>
                  <a:pt x="206632" y="518167"/>
                </a:lnTo>
                <a:lnTo>
                  <a:pt x="204293" y="530663"/>
                </a:lnTo>
                <a:lnTo>
                  <a:pt x="199873" y="542244"/>
                </a:lnTo>
                <a:lnTo>
                  <a:pt x="193177" y="552415"/>
                </a:lnTo>
                <a:lnTo>
                  <a:pt x="192182" y="553550"/>
                </a:lnTo>
                <a:lnTo>
                  <a:pt x="188372" y="558122"/>
                </a:lnTo>
                <a:lnTo>
                  <a:pt x="184562" y="561932"/>
                </a:lnTo>
                <a:lnTo>
                  <a:pt x="179990" y="564980"/>
                </a:lnTo>
                <a:lnTo>
                  <a:pt x="169680" y="569525"/>
                </a:lnTo>
                <a:lnTo>
                  <a:pt x="159328" y="571778"/>
                </a:lnTo>
                <a:lnTo>
                  <a:pt x="148995" y="571935"/>
                </a:lnTo>
                <a:lnTo>
                  <a:pt x="138745" y="570194"/>
                </a:lnTo>
                <a:lnTo>
                  <a:pt x="128640" y="566751"/>
                </a:lnTo>
                <a:lnTo>
                  <a:pt x="118743" y="561802"/>
                </a:lnTo>
                <a:lnTo>
                  <a:pt x="109118" y="555546"/>
                </a:lnTo>
                <a:lnTo>
                  <a:pt x="99826" y="548179"/>
                </a:lnTo>
                <a:lnTo>
                  <a:pt x="90930" y="539897"/>
                </a:lnTo>
                <a:lnTo>
                  <a:pt x="82493" y="530898"/>
                </a:lnTo>
                <a:lnTo>
                  <a:pt x="74579" y="521378"/>
                </a:lnTo>
                <a:lnTo>
                  <a:pt x="67249" y="511534"/>
                </a:lnTo>
                <a:lnTo>
                  <a:pt x="60566" y="501563"/>
                </a:lnTo>
                <a:lnTo>
                  <a:pt x="54594" y="491662"/>
                </a:lnTo>
                <a:lnTo>
                  <a:pt x="49395" y="482028"/>
                </a:lnTo>
                <a:lnTo>
                  <a:pt x="45032" y="472858"/>
                </a:lnTo>
                <a:lnTo>
                  <a:pt x="41567" y="464348"/>
                </a:lnTo>
                <a:lnTo>
                  <a:pt x="41306" y="463634"/>
                </a:lnTo>
                <a:lnTo>
                  <a:pt x="34448" y="446108"/>
                </a:lnTo>
                <a:lnTo>
                  <a:pt x="28352" y="427058"/>
                </a:lnTo>
                <a:lnTo>
                  <a:pt x="22256" y="407246"/>
                </a:lnTo>
                <a:lnTo>
                  <a:pt x="6254" y="407246"/>
                </a:lnTo>
                <a:lnTo>
                  <a:pt x="13874" y="616796"/>
                </a:lnTo>
                <a:lnTo>
                  <a:pt x="29876" y="616796"/>
                </a:lnTo>
                <a:lnTo>
                  <a:pt x="32924" y="609938"/>
                </a:lnTo>
                <a:lnTo>
                  <a:pt x="35210" y="603842"/>
                </a:lnTo>
                <a:lnTo>
                  <a:pt x="38258" y="598508"/>
                </a:lnTo>
                <a:lnTo>
                  <a:pt x="42068" y="593936"/>
                </a:lnTo>
                <a:lnTo>
                  <a:pt x="45116" y="590126"/>
                </a:lnTo>
                <a:lnTo>
                  <a:pt x="48926" y="587840"/>
                </a:lnTo>
                <a:lnTo>
                  <a:pt x="52736" y="586316"/>
                </a:lnTo>
                <a:lnTo>
                  <a:pt x="59594" y="586316"/>
                </a:lnTo>
                <a:lnTo>
                  <a:pt x="64166" y="587840"/>
                </a:lnTo>
                <a:lnTo>
                  <a:pt x="76358" y="593174"/>
                </a:lnTo>
                <a:lnTo>
                  <a:pt x="102266" y="604604"/>
                </a:lnTo>
                <a:lnTo>
                  <a:pt x="113696" y="609176"/>
                </a:lnTo>
                <a:lnTo>
                  <a:pt x="125126" y="612224"/>
                </a:lnTo>
                <a:lnTo>
                  <a:pt x="137766" y="615854"/>
                </a:lnTo>
                <a:lnTo>
                  <a:pt x="150083" y="618040"/>
                </a:lnTo>
                <a:lnTo>
                  <a:pt x="162236" y="618862"/>
                </a:lnTo>
                <a:lnTo>
                  <a:pt x="174385" y="618399"/>
                </a:lnTo>
                <a:lnTo>
                  <a:pt x="186691" y="616731"/>
                </a:lnTo>
                <a:lnTo>
                  <a:pt x="202850" y="612986"/>
                </a:lnTo>
                <a:lnTo>
                  <a:pt x="221138" y="605366"/>
                </a:lnTo>
                <a:lnTo>
                  <a:pt x="240518" y="593041"/>
                </a:lnTo>
                <a:lnTo>
                  <a:pt x="258879" y="576250"/>
                </a:lnTo>
                <a:lnTo>
                  <a:pt x="274443" y="556267"/>
                </a:lnTo>
                <a:lnTo>
                  <a:pt x="287233" y="533760"/>
                </a:lnTo>
                <a:lnTo>
                  <a:pt x="297273" y="509394"/>
                </a:lnTo>
                <a:lnTo>
                  <a:pt x="304585" y="483836"/>
                </a:lnTo>
                <a:lnTo>
                  <a:pt x="309192" y="457751"/>
                </a:lnTo>
                <a:lnTo>
                  <a:pt x="311117" y="431806"/>
                </a:lnTo>
                <a:lnTo>
                  <a:pt x="311081" y="419094"/>
                </a:lnTo>
                <a:lnTo>
                  <a:pt x="309026" y="394608"/>
                </a:lnTo>
                <a:lnTo>
                  <a:pt x="305720" y="376004"/>
                </a:lnTo>
                <a:lnTo>
                  <a:pt x="298862" y="351620"/>
                </a:lnTo>
                <a:lnTo>
                  <a:pt x="288956" y="329522"/>
                </a:lnTo>
                <a:lnTo>
                  <a:pt x="276645" y="309551"/>
                </a:lnTo>
                <a:lnTo>
                  <a:pt x="260997" y="289510"/>
                </a:lnTo>
                <a:lnTo>
                  <a:pt x="243004" y="269693"/>
                </a:lnTo>
                <a:lnTo>
                  <a:pt x="233437" y="259960"/>
                </a:lnTo>
                <a:lnTo>
                  <a:pt x="223655" y="250393"/>
                </a:lnTo>
                <a:lnTo>
                  <a:pt x="213781" y="241029"/>
                </a:lnTo>
                <a:lnTo>
                  <a:pt x="194255" y="223055"/>
                </a:lnTo>
                <a:lnTo>
                  <a:pt x="184849" y="214519"/>
                </a:lnTo>
                <a:lnTo>
                  <a:pt x="175848" y="206332"/>
                </a:lnTo>
                <a:lnTo>
                  <a:pt x="167373" y="198531"/>
                </a:lnTo>
                <a:lnTo>
                  <a:pt x="163226" y="194648"/>
                </a:lnTo>
                <a:lnTo>
                  <a:pt x="138080" y="171026"/>
                </a:lnTo>
                <a:lnTo>
                  <a:pt x="119792" y="151214"/>
                </a:lnTo>
                <a:lnTo>
                  <a:pt x="111892" y="142212"/>
                </a:lnTo>
                <a:lnTo>
                  <a:pt x="105550" y="131676"/>
                </a:lnTo>
                <a:lnTo>
                  <a:pt x="101063" y="120101"/>
                </a:lnTo>
                <a:lnTo>
                  <a:pt x="98726" y="107979"/>
                </a:lnTo>
                <a:lnTo>
                  <a:pt x="98837" y="95806"/>
                </a:lnTo>
                <a:lnTo>
                  <a:pt x="101690" y="84074"/>
                </a:lnTo>
                <a:lnTo>
                  <a:pt x="106838" y="73490"/>
                </a:lnTo>
                <a:lnTo>
                  <a:pt x="115982" y="59774"/>
                </a:lnTo>
                <a:lnTo>
                  <a:pt x="125623" y="53287"/>
                </a:lnTo>
                <a:lnTo>
                  <a:pt x="135364" y="49190"/>
                </a:lnTo>
                <a:lnTo>
                  <a:pt x="145139" y="47290"/>
                </a:lnTo>
                <a:lnTo>
                  <a:pt x="154883" y="47392"/>
                </a:lnTo>
                <a:lnTo>
                  <a:pt x="164529" y="49301"/>
                </a:lnTo>
                <a:lnTo>
                  <a:pt x="174012" y="52822"/>
                </a:lnTo>
                <a:lnTo>
                  <a:pt x="183265" y="57761"/>
                </a:lnTo>
                <a:lnTo>
                  <a:pt x="192222" y="63923"/>
                </a:lnTo>
                <a:lnTo>
                  <a:pt x="200818" y="71113"/>
                </a:lnTo>
                <a:lnTo>
                  <a:pt x="208986" y="79136"/>
                </a:lnTo>
                <a:lnTo>
                  <a:pt x="216660" y="87798"/>
                </a:lnTo>
                <a:lnTo>
                  <a:pt x="223775" y="96904"/>
                </a:lnTo>
                <a:lnTo>
                  <a:pt x="230264" y="106259"/>
                </a:lnTo>
                <a:lnTo>
                  <a:pt x="236061" y="115669"/>
                </a:lnTo>
                <a:lnTo>
                  <a:pt x="241101" y="124939"/>
                </a:lnTo>
                <a:lnTo>
                  <a:pt x="245317" y="133873"/>
                </a:lnTo>
                <a:lnTo>
                  <a:pt x="248570" y="142070"/>
                </a:lnTo>
                <a:lnTo>
                  <a:pt x="256190" y="159596"/>
                </a:lnTo>
                <a:lnTo>
                  <a:pt x="263810" y="179408"/>
                </a:lnTo>
                <a:lnTo>
                  <a:pt x="271430" y="200744"/>
                </a:lnTo>
                <a:lnTo>
                  <a:pt x="287432" y="200744"/>
                </a:lnTo>
                <a:lnTo>
                  <a:pt x="280574" y="1862"/>
                </a:lnTo>
                <a:lnTo>
                  <a:pt x="263810" y="1862"/>
                </a:lnTo>
                <a:lnTo>
                  <a:pt x="253904" y="18626"/>
                </a:lnTo>
                <a:lnTo>
                  <a:pt x="250094" y="24722"/>
                </a:lnTo>
                <a:lnTo>
                  <a:pt x="247046" y="27770"/>
                </a:lnTo>
                <a:lnTo>
                  <a:pt x="240262" y="31714"/>
                </a:lnTo>
                <a:lnTo>
                  <a:pt x="233621" y="32832"/>
                </a:lnTo>
                <a:lnTo>
                  <a:pt x="226894" y="31634"/>
                </a:lnTo>
                <a:lnTo>
                  <a:pt x="219854" y="28632"/>
                </a:lnTo>
                <a:lnTo>
                  <a:pt x="212272" y="24337"/>
                </a:lnTo>
                <a:lnTo>
                  <a:pt x="203919" y="19258"/>
                </a:lnTo>
                <a:lnTo>
                  <a:pt x="194567" y="13908"/>
                </a:lnTo>
                <a:lnTo>
                  <a:pt x="183987" y="8796"/>
                </a:lnTo>
                <a:lnTo>
                  <a:pt x="171951" y="4434"/>
                </a:lnTo>
                <a:lnTo>
                  <a:pt x="158230" y="1331"/>
                </a:lnTo>
                <a:lnTo>
                  <a:pt x="142596" y="0"/>
                </a:lnTo>
                <a:lnTo>
                  <a:pt x="124821" y="95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9" name="object 3199"/>
          <p:cNvSpPr/>
          <p:nvPr/>
        </p:nvSpPr>
        <p:spPr>
          <a:xfrm>
            <a:off x="4183380" y="3924300"/>
            <a:ext cx="16764" cy="0"/>
          </a:xfrm>
          <a:custGeom>
            <a:avLst/>
            <a:gdLst/>
            <a:ahLst/>
            <a:cxnLst/>
            <a:rect l="l" t="t" r="r" b="b"/>
            <a:pathLst>
              <a:path w="16763">
                <a:moveTo>
                  <a:pt x="1676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0" name="object 3200"/>
          <p:cNvSpPr/>
          <p:nvPr/>
        </p:nvSpPr>
        <p:spPr>
          <a:xfrm>
            <a:off x="4173473" y="3924300"/>
            <a:ext cx="9905" cy="16764"/>
          </a:xfrm>
          <a:custGeom>
            <a:avLst/>
            <a:gdLst/>
            <a:ahLst/>
            <a:cxnLst/>
            <a:rect l="l" t="t" r="r" b="b"/>
            <a:pathLst>
              <a:path w="9905" h="16763">
                <a:moveTo>
                  <a:pt x="9905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1" name="object 3201"/>
          <p:cNvSpPr/>
          <p:nvPr/>
        </p:nvSpPr>
        <p:spPr>
          <a:xfrm>
            <a:off x="4169663" y="3941064"/>
            <a:ext cx="3809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3810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2" name="object 3202"/>
          <p:cNvSpPr/>
          <p:nvPr/>
        </p:nvSpPr>
        <p:spPr>
          <a:xfrm>
            <a:off x="4166616" y="3947160"/>
            <a:ext cx="3047" cy="3048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3" name="object 3203"/>
          <p:cNvSpPr/>
          <p:nvPr/>
        </p:nvSpPr>
        <p:spPr>
          <a:xfrm>
            <a:off x="4163568" y="3950207"/>
            <a:ext cx="3048" cy="2286"/>
          </a:xfrm>
          <a:custGeom>
            <a:avLst/>
            <a:gdLst/>
            <a:ahLst/>
            <a:cxnLst/>
            <a:rect l="l" t="t" r="r" b="b"/>
            <a:pathLst>
              <a:path w="3048" h="2286">
                <a:moveTo>
                  <a:pt x="304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4" name="object 3204"/>
          <p:cNvSpPr/>
          <p:nvPr/>
        </p:nvSpPr>
        <p:spPr>
          <a:xfrm>
            <a:off x="4160519" y="3952494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5" name="object 3205"/>
          <p:cNvSpPr/>
          <p:nvPr/>
        </p:nvSpPr>
        <p:spPr>
          <a:xfrm>
            <a:off x="4156710" y="3954017"/>
            <a:ext cx="3810" cy="762"/>
          </a:xfrm>
          <a:custGeom>
            <a:avLst/>
            <a:gdLst/>
            <a:ahLst/>
            <a:cxnLst/>
            <a:rect l="l" t="t" r="r" b="b"/>
            <a:pathLst>
              <a:path w="3810" h="762">
                <a:moveTo>
                  <a:pt x="3810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6" name="object 3206"/>
          <p:cNvSpPr/>
          <p:nvPr/>
        </p:nvSpPr>
        <p:spPr>
          <a:xfrm>
            <a:off x="4152138" y="3954779"/>
            <a:ext cx="4572" cy="762"/>
          </a:xfrm>
          <a:custGeom>
            <a:avLst/>
            <a:gdLst/>
            <a:ahLst/>
            <a:cxnLst/>
            <a:rect l="l" t="t" r="r" b="b"/>
            <a:pathLst>
              <a:path w="4572" h="762">
                <a:moveTo>
                  <a:pt x="4572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7" name="object 3207"/>
          <p:cNvSpPr/>
          <p:nvPr/>
        </p:nvSpPr>
        <p:spPr>
          <a:xfrm>
            <a:off x="4148328" y="3954780"/>
            <a:ext cx="3810" cy="761"/>
          </a:xfrm>
          <a:custGeom>
            <a:avLst/>
            <a:gdLst/>
            <a:ahLst/>
            <a:cxnLst/>
            <a:rect l="l" t="t" r="r" b="b"/>
            <a:pathLst>
              <a:path w="3810" h="762">
                <a:moveTo>
                  <a:pt x="3810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8" name="object 3208"/>
          <p:cNvSpPr/>
          <p:nvPr/>
        </p:nvSpPr>
        <p:spPr>
          <a:xfrm>
            <a:off x="4142993" y="3953255"/>
            <a:ext cx="5334" cy="1523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533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9" name="object 3209"/>
          <p:cNvSpPr/>
          <p:nvPr/>
        </p:nvSpPr>
        <p:spPr>
          <a:xfrm>
            <a:off x="4136898" y="3950207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0" name="object 3210"/>
          <p:cNvSpPr/>
          <p:nvPr/>
        </p:nvSpPr>
        <p:spPr>
          <a:xfrm>
            <a:off x="4130802" y="3945635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6096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1" name="object 3211"/>
          <p:cNvSpPr/>
          <p:nvPr/>
        </p:nvSpPr>
        <p:spPr>
          <a:xfrm>
            <a:off x="4122419" y="3940301"/>
            <a:ext cx="8382" cy="5333"/>
          </a:xfrm>
          <a:custGeom>
            <a:avLst/>
            <a:gdLst/>
            <a:ahLst/>
            <a:cxnLst/>
            <a:rect l="l" t="t" r="r" b="b"/>
            <a:pathLst>
              <a:path w="8382" h="5334">
                <a:moveTo>
                  <a:pt x="8382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2" name="object 3212"/>
          <p:cNvSpPr/>
          <p:nvPr/>
        </p:nvSpPr>
        <p:spPr>
          <a:xfrm>
            <a:off x="4114038" y="3935729"/>
            <a:ext cx="8382" cy="4571"/>
          </a:xfrm>
          <a:custGeom>
            <a:avLst/>
            <a:gdLst/>
            <a:ahLst/>
            <a:cxnLst/>
            <a:rect l="l" t="t" r="r" b="b"/>
            <a:pathLst>
              <a:path w="8382" h="4572">
                <a:moveTo>
                  <a:pt x="838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3" name="object 3213"/>
          <p:cNvSpPr/>
          <p:nvPr/>
        </p:nvSpPr>
        <p:spPr>
          <a:xfrm>
            <a:off x="4104894" y="3931919"/>
            <a:ext cx="9144" cy="3809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914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4" name="object 3214"/>
          <p:cNvSpPr/>
          <p:nvPr/>
        </p:nvSpPr>
        <p:spPr>
          <a:xfrm>
            <a:off x="4096512" y="3928110"/>
            <a:ext cx="8382" cy="3809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838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5" name="object 3215"/>
          <p:cNvSpPr/>
          <p:nvPr/>
        </p:nvSpPr>
        <p:spPr>
          <a:xfrm>
            <a:off x="4087367" y="3925824"/>
            <a:ext cx="9144" cy="2285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914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6" name="object 3216"/>
          <p:cNvSpPr/>
          <p:nvPr/>
        </p:nvSpPr>
        <p:spPr>
          <a:xfrm>
            <a:off x="4078223" y="3924299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7" name="object 3217"/>
          <p:cNvSpPr/>
          <p:nvPr/>
        </p:nvSpPr>
        <p:spPr>
          <a:xfrm>
            <a:off x="4069079" y="3923538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9144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8" name="object 3218"/>
          <p:cNvSpPr/>
          <p:nvPr/>
        </p:nvSpPr>
        <p:spPr>
          <a:xfrm>
            <a:off x="4059935" y="3922776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9144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9" name="object 3219"/>
          <p:cNvSpPr/>
          <p:nvPr/>
        </p:nvSpPr>
        <p:spPr>
          <a:xfrm>
            <a:off x="4043171" y="3922776"/>
            <a:ext cx="16764" cy="762"/>
          </a:xfrm>
          <a:custGeom>
            <a:avLst/>
            <a:gdLst/>
            <a:ahLst/>
            <a:cxnLst/>
            <a:rect l="l" t="t" r="r" b="b"/>
            <a:pathLst>
              <a:path w="16763" h="762">
                <a:moveTo>
                  <a:pt x="16763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0" name="object 3220"/>
          <p:cNvSpPr/>
          <p:nvPr/>
        </p:nvSpPr>
        <p:spPr>
          <a:xfrm>
            <a:off x="4027932" y="3923538"/>
            <a:ext cx="15240" cy="3048"/>
          </a:xfrm>
          <a:custGeom>
            <a:avLst/>
            <a:gdLst/>
            <a:ahLst/>
            <a:cxnLst/>
            <a:rect l="l" t="t" r="r" b="b"/>
            <a:pathLst>
              <a:path w="15239" h="3048">
                <a:moveTo>
                  <a:pt x="15239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1" name="object 3221"/>
          <p:cNvSpPr/>
          <p:nvPr/>
        </p:nvSpPr>
        <p:spPr>
          <a:xfrm>
            <a:off x="4012692" y="3926585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10">
                <a:moveTo>
                  <a:pt x="15239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2" name="object 3222"/>
          <p:cNvSpPr/>
          <p:nvPr/>
        </p:nvSpPr>
        <p:spPr>
          <a:xfrm>
            <a:off x="3999738" y="3930395"/>
            <a:ext cx="12954" cy="6096"/>
          </a:xfrm>
          <a:custGeom>
            <a:avLst/>
            <a:gdLst/>
            <a:ahLst/>
            <a:cxnLst/>
            <a:rect l="l" t="t" r="r" b="b"/>
            <a:pathLst>
              <a:path w="12953" h="6096">
                <a:moveTo>
                  <a:pt x="12953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3" name="object 3223"/>
          <p:cNvSpPr/>
          <p:nvPr/>
        </p:nvSpPr>
        <p:spPr>
          <a:xfrm>
            <a:off x="3986784" y="3936492"/>
            <a:ext cx="12954" cy="7620"/>
          </a:xfrm>
          <a:custGeom>
            <a:avLst/>
            <a:gdLst/>
            <a:ahLst/>
            <a:cxnLst/>
            <a:rect l="l" t="t" r="r" b="b"/>
            <a:pathLst>
              <a:path w="12953" h="7620">
                <a:moveTo>
                  <a:pt x="12953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4" name="object 3224"/>
          <p:cNvSpPr/>
          <p:nvPr/>
        </p:nvSpPr>
        <p:spPr>
          <a:xfrm>
            <a:off x="3975353" y="3944111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11429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5" name="object 3225"/>
          <p:cNvSpPr/>
          <p:nvPr/>
        </p:nvSpPr>
        <p:spPr>
          <a:xfrm>
            <a:off x="3964686" y="3953255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7" h="11429">
                <a:moveTo>
                  <a:pt x="10667" y="0"/>
                </a:moveTo>
                <a:lnTo>
                  <a:pt x="0" y="1143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6" name="object 3226"/>
          <p:cNvSpPr/>
          <p:nvPr/>
        </p:nvSpPr>
        <p:spPr>
          <a:xfrm>
            <a:off x="3955541" y="3964685"/>
            <a:ext cx="9143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9144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7" name="object 3227"/>
          <p:cNvSpPr/>
          <p:nvPr/>
        </p:nvSpPr>
        <p:spPr>
          <a:xfrm>
            <a:off x="3947160" y="3976877"/>
            <a:ext cx="8381" cy="14478"/>
          </a:xfrm>
          <a:custGeom>
            <a:avLst/>
            <a:gdLst/>
            <a:ahLst/>
            <a:cxnLst/>
            <a:rect l="l" t="t" r="r" b="b"/>
            <a:pathLst>
              <a:path w="8382" h="14477">
                <a:moveTo>
                  <a:pt x="8382" y="0"/>
                </a:moveTo>
                <a:lnTo>
                  <a:pt x="0" y="14478"/>
                </a:lnTo>
              </a:path>
            </a:pathLst>
          </a:custGeom>
          <a:ln w="12953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8" name="object 3228"/>
          <p:cNvSpPr/>
          <p:nvPr/>
        </p:nvSpPr>
        <p:spPr>
          <a:xfrm>
            <a:off x="3940302" y="3991355"/>
            <a:ext cx="6857" cy="14478"/>
          </a:xfrm>
          <a:custGeom>
            <a:avLst/>
            <a:gdLst/>
            <a:ahLst/>
            <a:cxnLst/>
            <a:rect l="l" t="t" r="r" b="b"/>
            <a:pathLst>
              <a:path w="6858" h="14477">
                <a:moveTo>
                  <a:pt x="6858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9" name="object 3229"/>
          <p:cNvSpPr/>
          <p:nvPr/>
        </p:nvSpPr>
        <p:spPr>
          <a:xfrm>
            <a:off x="3933443" y="4005833"/>
            <a:ext cx="6857" cy="14478"/>
          </a:xfrm>
          <a:custGeom>
            <a:avLst/>
            <a:gdLst/>
            <a:ahLst/>
            <a:cxnLst/>
            <a:rect l="l" t="t" r="r" b="b"/>
            <a:pathLst>
              <a:path w="6858" h="14477">
                <a:moveTo>
                  <a:pt x="6858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0" name="object 3230"/>
          <p:cNvSpPr/>
          <p:nvPr/>
        </p:nvSpPr>
        <p:spPr>
          <a:xfrm>
            <a:off x="3928872" y="4020311"/>
            <a:ext cx="4571" cy="15240"/>
          </a:xfrm>
          <a:custGeom>
            <a:avLst/>
            <a:gdLst/>
            <a:ahLst/>
            <a:cxnLst/>
            <a:rect l="l" t="t" r="r" b="b"/>
            <a:pathLst>
              <a:path w="4572" h="15239">
                <a:moveTo>
                  <a:pt x="4572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1" name="object 3231"/>
          <p:cNvSpPr/>
          <p:nvPr/>
        </p:nvSpPr>
        <p:spPr>
          <a:xfrm>
            <a:off x="3924300" y="4035551"/>
            <a:ext cx="4571" cy="15240"/>
          </a:xfrm>
          <a:custGeom>
            <a:avLst/>
            <a:gdLst/>
            <a:ahLst/>
            <a:cxnLst/>
            <a:rect l="l" t="t" r="r" b="b"/>
            <a:pathLst>
              <a:path w="4572" h="15239">
                <a:moveTo>
                  <a:pt x="4572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2" name="object 3232"/>
          <p:cNvSpPr/>
          <p:nvPr/>
        </p:nvSpPr>
        <p:spPr>
          <a:xfrm>
            <a:off x="3922014" y="4050792"/>
            <a:ext cx="2285" cy="16002"/>
          </a:xfrm>
          <a:custGeom>
            <a:avLst/>
            <a:gdLst/>
            <a:ahLst/>
            <a:cxnLst/>
            <a:rect l="l" t="t" r="r" b="b"/>
            <a:pathLst>
              <a:path w="2286" h="16001">
                <a:moveTo>
                  <a:pt x="2286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3" name="object 3233"/>
          <p:cNvSpPr/>
          <p:nvPr/>
        </p:nvSpPr>
        <p:spPr>
          <a:xfrm>
            <a:off x="3919728" y="4066794"/>
            <a:ext cx="2285" cy="63246"/>
          </a:xfrm>
          <a:custGeom>
            <a:avLst/>
            <a:gdLst/>
            <a:ahLst/>
            <a:cxnLst/>
            <a:rect l="l" t="t" r="r" b="b"/>
            <a:pathLst>
              <a:path w="2286" h="63246">
                <a:moveTo>
                  <a:pt x="2286" y="0"/>
                </a:moveTo>
                <a:lnTo>
                  <a:pt x="0" y="16002"/>
                </a:lnTo>
                <a:lnTo>
                  <a:pt x="0" y="32766"/>
                </a:lnTo>
                <a:lnTo>
                  <a:pt x="0" y="48006"/>
                </a:lnTo>
                <a:lnTo>
                  <a:pt x="1524" y="6324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4" name="object 3234"/>
          <p:cNvSpPr/>
          <p:nvPr/>
        </p:nvSpPr>
        <p:spPr>
          <a:xfrm>
            <a:off x="3921251" y="4130039"/>
            <a:ext cx="3048" cy="14478"/>
          </a:xfrm>
          <a:custGeom>
            <a:avLst/>
            <a:gdLst/>
            <a:ahLst/>
            <a:cxnLst/>
            <a:rect l="l" t="t" r="r" b="b"/>
            <a:pathLst>
              <a:path w="3048" h="14477">
                <a:moveTo>
                  <a:pt x="0" y="0"/>
                </a:moveTo>
                <a:lnTo>
                  <a:pt x="3048" y="14478"/>
                </a:lnTo>
              </a:path>
            </a:pathLst>
          </a:custGeom>
          <a:ln w="12953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5" name="object 3235"/>
          <p:cNvSpPr/>
          <p:nvPr/>
        </p:nvSpPr>
        <p:spPr>
          <a:xfrm>
            <a:off x="3924300" y="4144517"/>
            <a:ext cx="3048" cy="13716"/>
          </a:xfrm>
          <a:custGeom>
            <a:avLst/>
            <a:gdLst/>
            <a:ahLst/>
            <a:cxnLst/>
            <a:rect l="l" t="t" r="r" b="b"/>
            <a:pathLst>
              <a:path w="3048" h="13715">
                <a:moveTo>
                  <a:pt x="0" y="0"/>
                </a:moveTo>
                <a:lnTo>
                  <a:pt x="3048" y="1371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6" name="object 3236"/>
          <p:cNvSpPr/>
          <p:nvPr/>
        </p:nvSpPr>
        <p:spPr>
          <a:xfrm>
            <a:off x="3927348" y="4158233"/>
            <a:ext cx="4572" cy="14478"/>
          </a:xfrm>
          <a:custGeom>
            <a:avLst/>
            <a:gdLst/>
            <a:ahLst/>
            <a:cxnLst/>
            <a:rect l="l" t="t" r="r" b="b"/>
            <a:pathLst>
              <a:path w="4572" h="14477">
                <a:moveTo>
                  <a:pt x="0" y="0"/>
                </a:moveTo>
                <a:lnTo>
                  <a:pt x="4572" y="1447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7" name="object 3237"/>
          <p:cNvSpPr/>
          <p:nvPr/>
        </p:nvSpPr>
        <p:spPr>
          <a:xfrm>
            <a:off x="3931920" y="4172711"/>
            <a:ext cx="5334" cy="13716"/>
          </a:xfrm>
          <a:custGeom>
            <a:avLst/>
            <a:gdLst/>
            <a:ahLst/>
            <a:cxnLst/>
            <a:rect l="l" t="t" r="r" b="b"/>
            <a:pathLst>
              <a:path w="5334" h="13715">
                <a:moveTo>
                  <a:pt x="0" y="0"/>
                </a:moveTo>
                <a:lnTo>
                  <a:pt x="5334" y="13716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8" name="object 3238"/>
          <p:cNvSpPr/>
          <p:nvPr/>
        </p:nvSpPr>
        <p:spPr>
          <a:xfrm>
            <a:off x="3937254" y="4186427"/>
            <a:ext cx="6858" cy="12954"/>
          </a:xfrm>
          <a:custGeom>
            <a:avLst/>
            <a:gdLst/>
            <a:ahLst/>
            <a:cxnLst/>
            <a:rect l="l" t="t" r="r" b="b"/>
            <a:pathLst>
              <a:path w="6858" h="12953">
                <a:moveTo>
                  <a:pt x="0" y="0"/>
                </a:moveTo>
                <a:lnTo>
                  <a:pt x="6858" y="1295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9" name="object 3239"/>
          <p:cNvSpPr/>
          <p:nvPr/>
        </p:nvSpPr>
        <p:spPr>
          <a:xfrm>
            <a:off x="3944111" y="4199382"/>
            <a:ext cx="6858" cy="12954"/>
          </a:xfrm>
          <a:custGeom>
            <a:avLst/>
            <a:gdLst/>
            <a:ahLst/>
            <a:cxnLst/>
            <a:rect l="l" t="t" r="r" b="b"/>
            <a:pathLst>
              <a:path w="6858" h="12953">
                <a:moveTo>
                  <a:pt x="0" y="0"/>
                </a:moveTo>
                <a:lnTo>
                  <a:pt x="6858" y="1295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0" name="object 3240"/>
          <p:cNvSpPr/>
          <p:nvPr/>
        </p:nvSpPr>
        <p:spPr>
          <a:xfrm>
            <a:off x="3950970" y="4212335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1" name="object 3241"/>
          <p:cNvSpPr/>
          <p:nvPr/>
        </p:nvSpPr>
        <p:spPr>
          <a:xfrm>
            <a:off x="3957827" y="4221479"/>
            <a:ext cx="7620" cy="10668"/>
          </a:xfrm>
          <a:custGeom>
            <a:avLst/>
            <a:gdLst/>
            <a:ahLst/>
            <a:cxnLst/>
            <a:rect l="l" t="t" r="r" b="b"/>
            <a:pathLst>
              <a:path w="7620" h="10667">
                <a:moveTo>
                  <a:pt x="0" y="0"/>
                </a:moveTo>
                <a:lnTo>
                  <a:pt x="7620" y="10668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2" name="object 3242"/>
          <p:cNvSpPr/>
          <p:nvPr/>
        </p:nvSpPr>
        <p:spPr>
          <a:xfrm>
            <a:off x="3965448" y="4232148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5" h="10667">
                <a:moveTo>
                  <a:pt x="0" y="0"/>
                </a:moveTo>
                <a:lnTo>
                  <a:pt x="9906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3" name="object 3243"/>
          <p:cNvSpPr/>
          <p:nvPr/>
        </p:nvSpPr>
        <p:spPr>
          <a:xfrm>
            <a:off x="3975354" y="4242816"/>
            <a:ext cx="10668" cy="12192"/>
          </a:xfrm>
          <a:custGeom>
            <a:avLst/>
            <a:gdLst/>
            <a:ahLst/>
            <a:cxnLst/>
            <a:rect l="l" t="t" r="r" b="b"/>
            <a:pathLst>
              <a:path w="10667" h="12191">
                <a:moveTo>
                  <a:pt x="0" y="0"/>
                </a:moveTo>
                <a:lnTo>
                  <a:pt x="10668" y="12192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4" name="object 3244"/>
          <p:cNvSpPr/>
          <p:nvPr/>
        </p:nvSpPr>
        <p:spPr>
          <a:xfrm>
            <a:off x="3986022" y="4255007"/>
            <a:ext cx="27432" cy="27432"/>
          </a:xfrm>
          <a:custGeom>
            <a:avLst/>
            <a:gdLst/>
            <a:ahLst/>
            <a:cxnLst/>
            <a:rect l="l" t="t" r="r" b="b"/>
            <a:pathLst>
              <a:path w="27432" h="27432">
                <a:moveTo>
                  <a:pt x="0" y="0"/>
                </a:moveTo>
                <a:lnTo>
                  <a:pt x="27432" y="2743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5" name="object 3245"/>
          <p:cNvSpPr/>
          <p:nvPr/>
        </p:nvSpPr>
        <p:spPr>
          <a:xfrm>
            <a:off x="4013454" y="4282439"/>
            <a:ext cx="33528" cy="31242"/>
          </a:xfrm>
          <a:custGeom>
            <a:avLst/>
            <a:gdLst/>
            <a:ahLst/>
            <a:cxnLst/>
            <a:rect l="l" t="t" r="r" b="b"/>
            <a:pathLst>
              <a:path w="33527" h="31241">
                <a:moveTo>
                  <a:pt x="0" y="0"/>
                </a:moveTo>
                <a:lnTo>
                  <a:pt x="33528" y="31242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6" name="object 3246"/>
          <p:cNvSpPr/>
          <p:nvPr/>
        </p:nvSpPr>
        <p:spPr>
          <a:xfrm>
            <a:off x="4046982" y="4313682"/>
            <a:ext cx="22860" cy="20574"/>
          </a:xfrm>
          <a:custGeom>
            <a:avLst/>
            <a:gdLst/>
            <a:ahLst/>
            <a:cxnLst/>
            <a:rect l="l" t="t" r="r" b="b"/>
            <a:pathLst>
              <a:path w="22860" h="20574">
                <a:moveTo>
                  <a:pt x="0" y="0"/>
                </a:moveTo>
                <a:lnTo>
                  <a:pt x="22860" y="20574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7" name="object 3247"/>
          <p:cNvSpPr/>
          <p:nvPr/>
        </p:nvSpPr>
        <p:spPr>
          <a:xfrm>
            <a:off x="4069842" y="4334255"/>
            <a:ext cx="19050" cy="18288"/>
          </a:xfrm>
          <a:custGeom>
            <a:avLst/>
            <a:gdLst/>
            <a:ahLst/>
            <a:cxnLst/>
            <a:rect l="l" t="t" r="r" b="b"/>
            <a:pathLst>
              <a:path w="19050" h="18287">
                <a:moveTo>
                  <a:pt x="0" y="0"/>
                </a:moveTo>
                <a:lnTo>
                  <a:pt x="19050" y="1828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8" name="object 3248"/>
          <p:cNvSpPr/>
          <p:nvPr/>
        </p:nvSpPr>
        <p:spPr>
          <a:xfrm>
            <a:off x="4088892" y="4352544"/>
            <a:ext cx="13716" cy="15240"/>
          </a:xfrm>
          <a:custGeom>
            <a:avLst/>
            <a:gdLst/>
            <a:ahLst/>
            <a:cxnLst/>
            <a:rect l="l" t="t" r="r" b="b"/>
            <a:pathLst>
              <a:path w="13715" h="15239">
                <a:moveTo>
                  <a:pt x="0" y="0"/>
                </a:moveTo>
                <a:lnTo>
                  <a:pt x="13716" y="1524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9" name="object 3249"/>
          <p:cNvSpPr/>
          <p:nvPr/>
        </p:nvSpPr>
        <p:spPr>
          <a:xfrm>
            <a:off x="4102607" y="4367783"/>
            <a:ext cx="9144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0" y="0"/>
                </a:moveTo>
                <a:lnTo>
                  <a:pt x="9144" y="12192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0" name="object 3250"/>
          <p:cNvSpPr/>
          <p:nvPr/>
        </p:nvSpPr>
        <p:spPr>
          <a:xfrm>
            <a:off x="4111751" y="4379976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0" y="0"/>
                </a:moveTo>
                <a:lnTo>
                  <a:pt x="6858" y="1143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1" name="object 3251"/>
          <p:cNvSpPr/>
          <p:nvPr/>
        </p:nvSpPr>
        <p:spPr>
          <a:xfrm>
            <a:off x="4118610" y="4391405"/>
            <a:ext cx="4572" cy="12192"/>
          </a:xfrm>
          <a:custGeom>
            <a:avLst/>
            <a:gdLst/>
            <a:ahLst/>
            <a:cxnLst/>
            <a:rect l="l" t="t" r="r" b="b"/>
            <a:pathLst>
              <a:path w="4572" h="12191">
                <a:moveTo>
                  <a:pt x="0" y="0"/>
                </a:moveTo>
                <a:lnTo>
                  <a:pt x="4572" y="1219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2" name="object 3252"/>
          <p:cNvSpPr/>
          <p:nvPr/>
        </p:nvSpPr>
        <p:spPr>
          <a:xfrm>
            <a:off x="4123182" y="4403598"/>
            <a:ext cx="2286" cy="13716"/>
          </a:xfrm>
          <a:custGeom>
            <a:avLst/>
            <a:gdLst/>
            <a:ahLst/>
            <a:cxnLst/>
            <a:rect l="l" t="t" r="r" b="b"/>
            <a:pathLst>
              <a:path w="2286" h="13715">
                <a:moveTo>
                  <a:pt x="0" y="0"/>
                </a:moveTo>
                <a:lnTo>
                  <a:pt x="2286" y="1371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3" name="object 3253"/>
          <p:cNvSpPr/>
          <p:nvPr/>
        </p:nvSpPr>
        <p:spPr>
          <a:xfrm>
            <a:off x="4125467" y="4417314"/>
            <a:ext cx="1524" cy="26670"/>
          </a:xfrm>
          <a:custGeom>
            <a:avLst/>
            <a:gdLst/>
            <a:ahLst/>
            <a:cxnLst/>
            <a:rect l="l" t="t" r="r" b="b"/>
            <a:pathLst>
              <a:path w="1524" h="26670">
                <a:moveTo>
                  <a:pt x="0" y="0"/>
                </a:moveTo>
                <a:lnTo>
                  <a:pt x="1524" y="14478"/>
                </a:lnTo>
                <a:lnTo>
                  <a:pt x="0" y="2667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4" name="object 3254"/>
          <p:cNvSpPr/>
          <p:nvPr/>
        </p:nvSpPr>
        <p:spPr>
          <a:xfrm>
            <a:off x="4123181" y="4443983"/>
            <a:ext cx="2285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2286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5" name="object 3255"/>
          <p:cNvSpPr/>
          <p:nvPr/>
        </p:nvSpPr>
        <p:spPr>
          <a:xfrm>
            <a:off x="4118610" y="4456176"/>
            <a:ext cx="4571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4572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6" name="object 3256"/>
          <p:cNvSpPr/>
          <p:nvPr/>
        </p:nvSpPr>
        <p:spPr>
          <a:xfrm>
            <a:off x="4111752" y="4466082"/>
            <a:ext cx="6858" cy="9906"/>
          </a:xfrm>
          <a:custGeom>
            <a:avLst/>
            <a:gdLst/>
            <a:ahLst/>
            <a:cxnLst/>
            <a:rect l="l" t="t" r="r" b="b"/>
            <a:pathLst>
              <a:path w="6858" h="9905">
                <a:moveTo>
                  <a:pt x="6858" y="0"/>
                </a:moveTo>
                <a:lnTo>
                  <a:pt x="0" y="9906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7" name="object 3257"/>
          <p:cNvSpPr/>
          <p:nvPr/>
        </p:nvSpPr>
        <p:spPr>
          <a:xfrm>
            <a:off x="4107941" y="4475988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8" name="object 3258"/>
          <p:cNvSpPr/>
          <p:nvPr/>
        </p:nvSpPr>
        <p:spPr>
          <a:xfrm>
            <a:off x="4104132" y="4480560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9" name="object 3259"/>
          <p:cNvSpPr/>
          <p:nvPr/>
        </p:nvSpPr>
        <p:spPr>
          <a:xfrm>
            <a:off x="4099560" y="4484370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0" name="object 3260"/>
          <p:cNvSpPr/>
          <p:nvPr/>
        </p:nvSpPr>
        <p:spPr>
          <a:xfrm>
            <a:off x="4094988" y="4487417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1" name="object 3261"/>
          <p:cNvSpPr/>
          <p:nvPr/>
        </p:nvSpPr>
        <p:spPr>
          <a:xfrm>
            <a:off x="4090416" y="4489704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2" name="object 3262"/>
          <p:cNvSpPr/>
          <p:nvPr/>
        </p:nvSpPr>
        <p:spPr>
          <a:xfrm>
            <a:off x="4085082" y="4491989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533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3" name="object 3263"/>
          <p:cNvSpPr/>
          <p:nvPr/>
        </p:nvSpPr>
        <p:spPr>
          <a:xfrm>
            <a:off x="4079748" y="4493514"/>
            <a:ext cx="5334" cy="762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5334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4" name="object 3264"/>
          <p:cNvSpPr/>
          <p:nvPr/>
        </p:nvSpPr>
        <p:spPr>
          <a:xfrm>
            <a:off x="4073652" y="4494276"/>
            <a:ext cx="6096" cy="0"/>
          </a:xfrm>
          <a:custGeom>
            <a:avLst/>
            <a:gdLst/>
            <a:ahLst/>
            <a:cxnLst/>
            <a:rect l="l" t="t" r="r" b="b"/>
            <a:pathLst>
              <a:path w="6096">
                <a:moveTo>
                  <a:pt x="6096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5" name="object 3265"/>
          <p:cNvSpPr/>
          <p:nvPr/>
        </p:nvSpPr>
        <p:spPr>
          <a:xfrm>
            <a:off x="4065269" y="4494276"/>
            <a:ext cx="8382" cy="0"/>
          </a:xfrm>
          <a:custGeom>
            <a:avLst/>
            <a:gdLst/>
            <a:ahLst/>
            <a:cxnLst/>
            <a:rect l="l" t="t" r="r" b="b"/>
            <a:pathLst>
              <a:path w="8382">
                <a:moveTo>
                  <a:pt x="838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6" name="object 3266"/>
          <p:cNvSpPr/>
          <p:nvPr/>
        </p:nvSpPr>
        <p:spPr>
          <a:xfrm>
            <a:off x="4056888" y="4491990"/>
            <a:ext cx="8382" cy="2285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838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7" name="object 3267"/>
          <p:cNvSpPr/>
          <p:nvPr/>
        </p:nvSpPr>
        <p:spPr>
          <a:xfrm>
            <a:off x="4047744" y="4488941"/>
            <a:ext cx="9144" cy="3047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914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8" name="object 3268"/>
          <p:cNvSpPr/>
          <p:nvPr/>
        </p:nvSpPr>
        <p:spPr>
          <a:xfrm>
            <a:off x="4038600" y="4484370"/>
            <a:ext cx="9144" cy="4571"/>
          </a:xfrm>
          <a:custGeom>
            <a:avLst/>
            <a:gdLst/>
            <a:ahLst/>
            <a:cxnLst/>
            <a:rect l="l" t="t" r="r" b="b"/>
            <a:pathLst>
              <a:path w="9144" h="4572">
                <a:moveTo>
                  <a:pt x="914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9" name="object 3269"/>
          <p:cNvSpPr/>
          <p:nvPr/>
        </p:nvSpPr>
        <p:spPr>
          <a:xfrm>
            <a:off x="4029455" y="4478274"/>
            <a:ext cx="9144" cy="6095"/>
          </a:xfrm>
          <a:custGeom>
            <a:avLst/>
            <a:gdLst/>
            <a:ahLst/>
            <a:cxnLst/>
            <a:rect l="l" t="t" r="r" b="b"/>
            <a:pathLst>
              <a:path w="9144" h="6096">
                <a:moveTo>
                  <a:pt x="9144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0" name="object 3270"/>
          <p:cNvSpPr/>
          <p:nvPr/>
        </p:nvSpPr>
        <p:spPr>
          <a:xfrm>
            <a:off x="4020311" y="4471415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9144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1" name="object 3271"/>
          <p:cNvSpPr/>
          <p:nvPr/>
        </p:nvSpPr>
        <p:spPr>
          <a:xfrm>
            <a:off x="4011167" y="4463034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9144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2" name="object 3272"/>
          <p:cNvSpPr/>
          <p:nvPr/>
        </p:nvSpPr>
        <p:spPr>
          <a:xfrm>
            <a:off x="4002023" y="4453127"/>
            <a:ext cx="9144" cy="9906"/>
          </a:xfrm>
          <a:custGeom>
            <a:avLst/>
            <a:gdLst/>
            <a:ahLst/>
            <a:cxnLst/>
            <a:rect l="l" t="t" r="r" b="b"/>
            <a:pathLst>
              <a:path w="9144" h="9905">
                <a:moveTo>
                  <a:pt x="9144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3" name="object 3273"/>
          <p:cNvSpPr/>
          <p:nvPr/>
        </p:nvSpPr>
        <p:spPr>
          <a:xfrm>
            <a:off x="3992879" y="4442459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9144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4" name="object 3274"/>
          <p:cNvSpPr/>
          <p:nvPr/>
        </p:nvSpPr>
        <p:spPr>
          <a:xfrm>
            <a:off x="3983735" y="4430268"/>
            <a:ext cx="9144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9144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5" name="object 3275"/>
          <p:cNvSpPr/>
          <p:nvPr/>
        </p:nvSpPr>
        <p:spPr>
          <a:xfrm>
            <a:off x="3976115" y="4416551"/>
            <a:ext cx="7620" cy="13716"/>
          </a:xfrm>
          <a:custGeom>
            <a:avLst/>
            <a:gdLst/>
            <a:ahLst/>
            <a:cxnLst/>
            <a:rect l="l" t="t" r="r" b="b"/>
            <a:pathLst>
              <a:path w="7620" h="13715">
                <a:moveTo>
                  <a:pt x="7620" y="1371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6" name="object 3276"/>
          <p:cNvSpPr/>
          <p:nvPr/>
        </p:nvSpPr>
        <p:spPr>
          <a:xfrm>
            <a:off x="3967734" y="4402073"/>
            <a:ext cx="8382" cy="14478"/>
          </a:xfrm>
          <a:custGeom>
            <a:avLst/>
            <a:gdLst/>
            <a:ahLst/>
            <a:cxnLst/>
            <a:rect l="l" t="t" r="r" b="b"/>
            <a:pathLst>
              <a:path w="8382" h="14477">
                <a:moveTo>
                  <a:pt x="8382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7" name="object 3277"/>
          <p:cNvSpPr/>
          <p:nvPr/>
        </p:nvSpPr>
        <p:spPr>
          <a:xfrm>
            <a:off x="3954017" y="4368545"/>
            <a:ext cx="13716" cy="33528"/>
          </a:xfrm>
          <a:custGeom>
            <a:avLst/>
            <a:gdLst/>
            <a:ahLst/>
            <a:cxnLst/>
            <a:rect l="l" t="t" r="r" b="b"/>
            <a:pathLst>
              <a:path w="13715" h="33527">
                <a:moveTo>
                  <a:pt x="13715" y="33527"/>
                </a:moveTo>
                <a:lnTo>
                  <a:pt x="6857" y="17525"/>
                </a:ln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8" name="object 3278"/>
          <p:cNvSpPr/>
          <p:nvPr/>
        </p:nvSpPr>
        <p:spPr>
          <a:xfrm>
            <a:off x="3947921" y="4349495"/>
            <a:ext cx="6096" cy="19050"/>
          </a:xfrm>
          <a:custGeom>
            <a:avLst/>
            <a:gdLst/>
            <a:ahLst/>
            <a:cxnLst/>
            <a:rect l="l" t="t" r="r" b="b"/>
            <a:pathLst>
              <a:path w="6096" h="19050">
                <a:moveTo>
                  <a:pt x="6096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9" name="object 3279"/>
          <p:cNvSpPr/>
          <p:nvPr/>
        </p:nvSpPr>
        <p:spPr>
          <a:xfrm>
            <a:off x="3941826" y="4329683"/>
            <a:ext cx="6096" cy="19812"/>
          </a:xfrm>
          <a:custGeom>
            <a:avLst/>
            <a:gdLst/>
            <a:ahLst/>
            <a:cxnLst/>
            <a:rect l="l" t="t" r="r" b="b"/>
            <a:pathLst>
              <a:path w="6096" h="19812">
                <a:moveTo>
                  <a:pt x="6096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0" name="object 3280"/>
          <p:cNvSpPr/>
          <p:nvPr/>
        </p:nvSpPr>
        <p:spPr>
          <a:xfrm>
            <a:off x="3925824" y="4329683"/>
            <a:ext cx="16002" cy="0"/>
          </a:xfrm>
          <a:custGeom>
            <a:avLst/>
            <a:gdLst/>
            <a:ahLst/>
            <a:cxnLst/>
            <a:rect l="l" t="t" r="r" b="b"/>
            <a:pathLst>
              <a:path w="16001">
                <a:moveTo>
                  <a:pt x="1600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1" name="object 3281"/>
          <p:cNvSpPr/>
          <p:nvPr/>
        </p:nvSpPr>
        <p:spPr>
          <a:xfrm>
            <a:off x="3925823" y="4329683"/>
            <a:ext cx="7620" cy="209550"/>
          </a:xfrm>
          <a:custGeom>
            <a:avLst/>
            <a:gdLst/>
            <a:ahLst/>
            <a:cxnLst/>
            <a:rect l="l" t="t" r="r" b="b"/>
            <a:pathLst>
              <a:path w="7620" h="209550">
                <a:moveTo>
                  <a:pt x="0" y="0"/>
                </a:moveTo>
                <a:lnTo>
                  <a:pt x="7620" y="20955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2" name="object 3282"/>
          <p:cNvSpPr/>
          <p:nvPr/>
        </p:nvSpPr>
        <p:spPr>
          <a:xfrm>
            <a:off x="3933444" y="4539233"/>
            <a:ext cx="16002" cy="0"/>
          </a:xfrm>
          <a:custGeom>
            <a:avLst/>
            <a:gdLst/>
            <a:ahLst/>
            <a:cxnLst/>
            <a:rect l="l" t="t" r="r" b="b"/>
            <a:pathLst>
              <a:path w="16001">
                <a:moveTo>
                  <a:pt x="0" y="0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3" name="object 3283"/>
          <p:cNvSpPr/>
          <p:nvPr/>
        </p:nvSpPr>
        <p:spPr>
          <a:xfrm>
            <a:off x="3949445" y="4532375"/>
            <a:ext cx="3047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0" y="6857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4" name="object 3284"/>
          <p:cNvSpPr/>
          <p:nvPr/>
        </p:nvSpPr>
        <p:spPr>
          <a:xfrm>
            <a:off x="3952494" y="4526280"/>
            <a:ext cx="2285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0" y="6096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5" name="object 3285"/>
          <p:cNvSpPr/>
          <p:nvPr/>
        </p:nvSpPr>
        <p:spPr>
          <a:xfrm>
            <a:off x="3954779" y="4520945"/>
            <a:ext cx="3047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0" y="5333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6" name="object 3286"/>
          <p:cNvSpPr/>
          <p:nvPr/>
        </p:nvSpPr>
        <p:spPr>
          <a:xfrm>
            <a:off x="3957827" y="4516373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0" y="4572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7" name="object 3287"/>
          <p:cNvSpPr/>
          <p:nvPr/>
        </p:nvSpPr>
        <p:spPr>
          <a:xfrm>
            <a:off x="3961638" y="4512563"/>
            <a:ext cx="3047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0" y="3810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8" name="object 3288"/>
          <p:cNvSpPr/>
          <p:nvPr/>
        </p:nvSpPr>
        <p:spPr>
          <a:xfrm>
            <a:off x="3964685" y="4510278"/>
            <a:ext cx="3810" cy="2286"/>
          </a:xfrm>
          <a:custGeom>
            <a:avLst/>
            <a:gdLst/>
            <a:ahLst/>
            <a:cxnLst/>
            <a:rect l="l" t="t" r="r" b="b"/>
            <a:pathLst>
              <a:path w="3810" h="2286">
                <a:moveTo>
                  <a:pt x="0" y="2286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9" name="object 3289"/>
          <p:cNvSpPr/>
          <p:nvPr/>
        </p:nvSpPr>
        <p:spPr>
          <a:xfrm>
            <a:off x="3968495" y="4508753"/>
            <a:ext cx="3810" cy="1524"/>
          </a:xfrm>
          <a:custGeom>
            <a:avLst/>
            <a:gdLst/>
            <a:ahLst/>
            <a:cxnLst/>
            <a:rect l="l" t="t" r="r" b="b"/>
            <a:pathLst>
              <a:path w="3810" h="1524">
                <a:moveTo>
                  <a:pt x="0" y="1524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0" name="object 3290"/>
          <p:cNvSpPr/>
          <p:nvPr/>
        </p:nvSpPr>
        <p:spPr>
          <a:xfrm>
            <a:off x="3972305" y="4508754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1" name="object 3291"/>
          <p:cNvSpPr/>
          <p:nvPr/>
        </p:nvSpPr>
        <p:spPr>
          <a:xfrm>
            <a:off x="3976116" y="4508754"/>
            <a:ext cx="3048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2" name="object 3292"/>
          <p:cNvSpPr/>
          <p:nvPr/>
        </p:nvSpPr>
        <p:spPr>
          <a:xfrm>
            <a:off x="3979164" y="4508754"/>
            <a:ext cx="4572" cy="1523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0" y="0"/>
                </a:moveTo>
                <a:lnTo>
                  <a:pt x="4572" y="1523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3" name="object 3293"/>
          <p:cNvSpPr/>
          <p:nvPr/>
        </p:nvSpPr>
        <p:spPr>
          <a:xfrm>
            <a:off x="3983735" y="4510277"/>
            <a:ext cx="12192" cy="5333"/>
          </a:xfrm>
          <a:custGeom>
            <a:avLst/>
            <a:gdLst/>
            <a:ahLst/>
            <a:cxnLst/>
            <a:rect l="l" t="t" r="r" b="b"/>
            <a:pathLst>
              <a:path w="12191" h="5334">
                <a:moveTo>
                  <a:pt x="0" y="0"/>
                </a:moveTo>
                <a:lnTo>
                  <a:pt x="12192" y="5333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4" name="object 3294"/>
          <p:cNvSpPr/>
          <p:nvPr/>
        </p:nvSpPr>
        <p:spPr>
          <a:xfrm>
            <a:off x="3995927" y="4515611"/>
            <a:ext cx="25908" cy="11429"/>
          </a:xfrm>
          <a:custGeom>
            <a:avLst/>
            <a:gdLst/>
            <a:ahLst/>
            <a:cxnLst/>
            <a:rect l="l" t="t" r="r" b="b"/>
            <a:pathLst>
              <a:path w="25908" h="11429">
                <a:moveTo>
                  <a:pt x="0" y="0"/>
                </a:moveTo>
                <a:lnTo>
                  <a:pt x="25908" y="11429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5" name="object 3295"/>
          <p:cNvSpPr/>
          <p:nvPr/>
        </p:nvSpPr>
        <p:spPr>
          <a:xfrm>
            <a:off x="4021835" y="4527042"/>
            <a:ext cx="11430" cy="4571"/>
          </a:xfrm>
          <a:custGeom>
            <a:avLst/>
            <a:gdLst/>
            <a:ahLst/>
            <a:cxnLst/>
            <a:rect l="l" t="t" r="r" b="b"/>
            <a:pathLst>
              <a:path w="11429" h="4572">
                <a:moveTo>
                  <a:pt x="0" y="0"/>
                </a:moveTo>
                <a:lnTo>
                  <a:pt x="11430" y="457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6" name="object 3296"/>
          <p:cNvSpPr/>
          <p:nvPr/>
        </p:nvSpPr>
        <p:spPr>
          <a:xfrm>
            <a:off x="4033266" y="4531614"/>
            <a:ext cx="11430" cy="3047"/>
          </a:xfrm>
          <a:custGeom>
            <a:avLst/>
            <a:gdLst/>
            <a:ahLst/>
            <a:cxnLst/>
            <a:rect l="l" t="t" r="r" b="b"/>
            <a:pathLst>
              <a:path w="11429" h="3048">
                <a:moveTo>
                  <a:pt x="0" y="0"/>
                </a:moveTo>
                <a:lnTo>
                  <a:pt x="11430" y="3047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7" name="object 3297"/>
          <p:cNvSpPr/>
          <p:nvPr/>
        </p:nvSpPr>
        <p:spPr>
          <a:xfrm>
            <a:off x="4044695" y="4534661"/>
            <a:ext cx="10668" cy="3047"/>
          </a:xfrm>
          <a:custGeom>
            <a:avLst/>
            <a:gdLst/>
            <a:ahLst/>
            <a:cxnLst/>
            <a:rect l="l" t="t" r="r" b="b"/>
            <a:pathLst>
              <a:path w="10667" h="3048">
                <a:moveTo>
                  <a:pt x="0" y="0"/>
                </a:moveTo>
                <a:lnTo>
                  <a:pt x="10668" y="3047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8" name="object 3298"/>
          <p:cNvSpPr/>
          <p:nvPr/>
        </p:nvSpPr>
        <p:spPr>
          <a:xfrm>
            <a:off x="4055364" y="4537710"/>
            <a:ext cx="9906" cy="2285"/>
          </a:xfrm>
          <a:custGeom>
            <a:avLst/>
            <a:gdLst/>
            <a:ahLst/>
            <a:cxnLst/>
            <a:rect l="l" t="t" r="r" b="b"/>
            <a:pathLst>
              <a:path w="9905" h="2286">
                <a:moveTo>
                  <a:pt x="0" y="0"/>
                </a:moveTo>
                <a:lnTo>
                  <a:pt x="9906" y="2285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9" name="object 3299"/>
          <p:cNvSpPr/>
          <p:nvPr/>
        </p:nvSpPr>
        <p:spPr>
          <a:xfrm>
            <a:off x="4065270" y="4539995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0" name="object 3300"/>
          <p:cNvSpPr/>
          <p:nvPr/>
        </p:nvSpPr>
        <p:spPr>
          <a:xfrm>
            <a:off x="4074414" y="4540757"/>
            <a:ext cx="8382" cy="761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0" y="0"/>
                </a:moveTo>
                <a:lnTo>
                  <a:pt x="8382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1" name="object 3301"/>
          <p:cNvSpPr/>
          <p:nvPr/>
        </p:nvSpPr>
        <p:spPr>
          <a:xfrm>
            <a:off x="4082795" y="4540758"/>
            <a:ext cx="9906" cy="762"/>
          </a:xfrm>
          <a:custGeom>
            <a:avLst/>
            <a:gdLst/>
            <a:ahLst/>
            <a:cxnLst/>
            <a:rect l="l" t="t" r="r" b="b"/>
            <a:pathLst>
              <a:path w="9905" h="762">
                <a:moveTo>
                  <a:pt x="0" y="762"/>
                </a:moveTo>
                <a:lnTo>
                  <a:pt x="9906" y="0"/>
                </a:lnTo>
              </a:path>
            </a:pathLst>
          </a:custGeom>
          <a:ln w="12953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2" name="object 3302"/>
          <p:cNvSpPr/>
          <p:nvPr/>
        </p:nvSpPr>
        <p:spPr>
          <a:xfrm>
            <a:off x="4092701" y="4539995"/>
            <a:ext cx="9906" cy="762"/>
          </a:xfrm>
          <a:custGeom>
            <a:avLst/>
            <a:gdLst/>
            <a:ahLst/>
            <a:cxnLst/>
            <a:rect l="l" t="t" r="r" b="b"/>
            <a:pathLst>
              <a:path w="9905" h="762">
                <a:moveTo>
                  <a:pt x="0" y="762"/>
                </a:moveTo>
                <a:lnTo>
                  <a:pt x="9906" y="0"/>
                </a:lnTo>
              </a:path>
            </a:pathLst>
          </a:custGeom>
          <a:ln w="12953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3" name="object 3303"/>
          <p:cNvSpPr/>
          <p:nvPr/>
        </p:nvSpPr>
        <p:spPr>
          <a:xfrm>
            <a:off x="4102607" y="4537709"/>
            <a:ext cx="9906" cy="2286"/>
          </a:xfrm>
          <a:custGeom>
            <a:avLst/>
            <a:gdLst/>
            <a:ahLst/>
            <a:cxnLst/>
            <a:rect l="l" t="t" r="r" b="b"/>
            <a:pathLst>
              <a:path w="9905" h="2286">
                <a:moveTo>
                  <a:pt x="0" y="2286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4" name="object 3304"/>
          <p:cNvSpPr/>
          <p:nvPr/>
        </p:nvSpPr>
        <p:spPr>
          <a:xfrm>
            <a:off x="4112514" y="4535424"/>
            <a:ext cx="9906" cy="2286"/>
          </a:xfrm>
          <a:custGeom>
            <a:avLst/>
            <a:gdLst/>
            <a:ahLst/>
            <a:cxnLst/>
            <a:rect l="l" t="t" r="r" b="b"/>
            <a:pathLst>
              <a:path w="9905" h="2286">
                <a:moveTo>
                  <a:pt x="0" y="2286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5" name="object 3305"/>
          <p:cNvSpPr/>
          <p:nvPr/>
        </p:nvSpPr>
        <p:spPr>
          <a:xfrm>
            <a:off x="4122420" y="4531613"/>
            <a:ext cx="9144" cy="3810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0" y="381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6" name="object 3306"/>
          <p:cNvSpPr/>
          <p:nvPr/>
        </p:nvSpPr>
        <p:spPr>
          <a:xfrm>
            <a:off x="4131564" y="4527804"/>
            <a:ext cx="9144" cy="3810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0" y="381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7" name="object 3307"/>
          <p:cNvSpPr/>
          <p:nvPr/>
        </p:nvSpPr>
        <p:spPr>
          <a:xfrm>
            <a:off x="4140707" y="4522470"/>
            <a:ext cx="9144" cy="5334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0" y="5333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8" name="object 3308"/>
          <p:cNvSpPr/>
          <p:nvPr/>
        </p:nvSpPr>
        <p:spPr>
          <a:xfrm>
            <a:off x="4149851" y="4516374"/>
            <a:ext cx="9144" cy="6096"/>
          </a:xfrm>
          <a:custGeom>
            <a:avLst/>
            <a:gdLst/>
            <a:ahLst/>
            <a:cxnLst/>
            <a:rect l="l" t="t" r="r" b="b"/>
            <a:pathLst>
              <a:path w="9144" h="6096">
                <a:moveTo>
                  <a:pt x="0" y="6096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9" name="object 3309"/>
          <p:cNvSpPr/>
          <p:nvPr/>
        </p:nvSpPr>
        <p:spPr>
          <a:xfrm>
            <a:off x="4158995" y="4509515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6857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0" name="object 3310"/>
          <p:cNvSpPr/>
          <p:nvPr/>
        </p:nvSpPr>
        <p:spPr>
          <a:xfrm>
            <a:off x="4166616" y="4502658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0" y="6857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1" name="object 3311"/>
          <p:cNvSpPr/>
          <p:nvPr/>
        </p:nvSpPr>
        <p:spPr>
          <a:xfrm>
            <a:off x="4174998" y="4494275"/>
            <a:ext cx="6858" cy="8382"/>
          </a:xfrm>
          <a:custGeom>
            <a:avLst/>
            <a:gdLst/>
            <a:ahLst/>
            <a:cxnLst/>
            <a:rect l="l" t="t" r="r" b="b"/>
            <a:pathLst>
              <a:path w="6858" h="8382">
                <a:moveTo>
                  <a:pt x="0" y="8381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2" name="object 3312"/>
          <p:cNvSpPr/>
          <p:nvPr/>
        </p:nvSpPr>
        <p:spPr>
          <a:xfrm>
            <a:off x="4181855" y="4485894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0" y="8381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3" name="object 3313"/>
          <p:cNvSpPr/>
          <p:nvPr/>
        </p:nvSpPr>
        <p:spPr>
          <a:xfrm>
            <a:off x="4189476" y="4476750"/>
            <a:ext cx="6095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0" y="9143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4" name="object 3314"/>
          <p:cNvSpPr/>
          <p:nvPr/>
        </p:nvSpPr>
        <p:spPr>
          <a:xfrm>
            <a:off x="4195572" y="4466844"/>
            <a:ext cx="6095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0" y="9905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5" name="object 3315"/>
          <p:cNvSpPr/>
          <p:nvPr/>
        </p:nvSpPr>
        <p:spPr>
          <a:xfrm>
            <a:off x="4201667" y="4456176"/>
            <a:ext cx="5333" cy="10668"/>
          </a:xfrm>
          <a:custGeom>
            <a:avLst/>
            <a:gdLst/>
            <a:ahLst/>
            <a:cxnLst/>
            <a:rect l="l" t="t" r="r" b="b"/>
            <a:pathLst>
              <a:path w="5334" h="10667">
                <a:moveTo>
                  <a:pt x="0" y="10667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6" name="object 3316"/>
          <p:cNvSpPr/>
          <p:nvPr/>
        </p:nvSpPr>
        <p:spPr>
          <a:xfrm>
            <a:off x="4207001" y="4444746"/>
            <a:ext cx="4571" cy="11430"/>
          </a:xfrm>
          <a:custGeom>
            <a:avLst/>
            <a:gdLst/>
            <a:ahLst/>
            <a:cxnLst/>
            <a:rect l="l" t="t" r="r" b="b"/>
            <a:pathLst>
              <a:path w="4572" h="11429">
                <a:moveTo>
                  <a:pt x="0" y="11429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7" name="object 3317"/>
          <p:cNvSpPr/>
          <p:nvPr/>
        </p:nvSpPr>
        <p:spPr>
          <a:xfrm>
            <a:off x="4211573" y="4421123"/>
            <a:ext cx="8381" cy="23622"/>
          </a:xfrm>
          <a:custGeom>
            <a:avLst/>
            <a:gdLst/>
            <a:ahLst/>
            <a:cxnLst/>
            <a:rect l="l" t="t" r="r" b="b"/>
            <a:pathLst>
              <a:path w="8382" h="23622">
                <a:moveTo>
                  <a:pt x="0" y="23622"/>
                </a:moveTo>
                <a:lnTo>
                  <a:pt x="4571" y="12192"/>
                </a:lnTo>
                <a:lnTo>
                  <a:pt x="838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8" name="object 3318"/>
          <p:cNvSpPr/>
          <p:nvPr/>
        </p:nvSpPr>
        <p:spPr>
          <a:xfrm>
            <a:off x="4219955" y="4408931"/>
            <a:ext cx="3047" cy="12192"/>
          </a:xfrm>
          <a:custGeom>
            <a:avLst/>
            <a:gdLst/>
            <a:ahLst/>
            <a:cxnLst/>
            <a:rect l="l" t="t" r="r" b="b"/>
            <a:pathLst>
              <a:path w="3048" h="12191">
                <a:moveTo>
                  <a:pt x="0" y="12192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9" name="object 3319"/>
          <p:cNvSpPr/>
          <p:nvPr/>
        </p:nvSpPr>
        <p:spPr>
          <a:xfrm>
            <a:off x="4223004" y="4397502"/>
            <a:ext cx="3047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0" y="11430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0" name="object 3320"/>
          <p:cNvSpPr/>
          <p:nvPr/>
        </p:nvSpPr>
        <p:spPr>
          <a:xfrm>
            <a:off x="4226051" y="4373117"/>
            <a:ext cx="3809" cy="24384"/>
          </a:xfrm>
          <a:custGeom>
            <a:avLst/>
            <a:gdLst/>
            <a:ahLst/>
            <a:cxnLst/>
            <a:rect l="l" t="t" r="r" b="b"/>
            <a:pathLst>
              <a:path w="3810" h="24384">
                <a:moveTo>
                  <a:pt x="0" y="24384"/>
                </a:moveTo>
                <a:lnTo>
                  <a:pt x="2285" y="12192"/>
                </a:lnTo>
                <a:lnTo>
                  <a:pt x="3809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1" name="object 3321"/>
          <p:cNvSpPr/>
          <p:nvPr/>
        </p:nvSpPr>
        <p:spPr>
          <a:xfrm>
            <a:off x="4229099" y="4322825"/>
            <a:ext cx="1524" cy="50292"/>
          </a:xfrm>
          <a:custGeom>
            <a:avLst/>
            <a:gdLst/>
            <a:ahLst/>
            <a:cxnLst/>
            <a:rect l="l" t="t" r="r" b="b"/>
            <a:pathLst>
              <a:path w="1524" h="50291">
                <a:moveTo>
                  <a:pt x="762" y="50291"/>
                </a:moveTo>
                <a:lnTo>
                  <a:pt x="1524" y="38099"/>
                </a:lnTo>
                <a:lnTo>
                  <a:pt x="1524" y="26669"/>
                </a:lnTo>
                <a:lnTo>
                  <a:pt x="1524" y="12953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2" name="object 3322"/>
          <p:cNvSpPr/>
          <p:nvPr/>
        </p:nvSpPr>
        <p:spPr>
          <a:xfrm>
            <a:off x="4227576" y="4310634"/>
            <a:ext cx="1524" cy="12192"/>
          </a:xfrm>
          <a:custGeom>
            <a:avLst/>
            <a:gdLst/>
            <a:ahLst/>
            <a:cxnLst/>
            <a:rect l="l" t="t" r="r" b="b"/>
            <a:pathLst>
              <a:path w="1524" h="12191">
                <a:moveTo>
                  <a:pt x="1524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3" name="object 3323"/>
          <p:cNvSpPr/>
          <p:nvPr/>
        </p:nvSpPr>
        <p:spPr>
          <a:xfrm>
            <a:off x="4225290" y="4298441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2286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4" name="object 3324"/>
          <p:cNvSpPr/>
          <p:nvPr/>
        </p:nvSpPr>
        <p:spPr>
          <a:xfrm>
            <a:off x="4222241" y="4286250"/>
            <a:ext cx="3048" cy="12192"/>
          </a:xfrm>
          <a:custGeom>
            <a:avLst/>
            <a:gdLst/>
            <a:ahLst/>
            <a:cxnLst/>
            <a:rect l="l" t="t" r="r" b="b"/>
            <a:pathLst>
              <a:path w="3048" h="12191">
                <a:moveTo>
                  <a:pt x="3048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5" name="object 3325"/>
          <p:cNvSpPr/>
          <p:nvPr/>
        </p:nvSpPr>
        <p:spPr>
          <a:xfrm>
            <a:off x="4218432" y="4274058"/>
            <a:ext cx="3810" cy="12192"/>
          </a:xfrm>
          <a:custGeom>
            <a:avLst/>
            <a:gdLst/>
            <a:ahLst/>
            <a:cxnLst/>
            <a:rect l="l" t="t" r="r" b="b"/>
            <a:pathLst>
              <a:path w="3810" h="12191">
                <a:moveTo>
                  <a:pt x="3810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6" name="object 3326"/>
          <p:cNvSpPr/>
          <p:nvPr/>
        </p:nvSpPr>
        <p:spPr>
          <a:xfrm>
            <a:off x="4213860" y="4262627"/>
            <a:ext cx="4572" cy="11430"/>
          </a:xfrm>
          <a:custGeom>
            <a:avLst/>
            <a:gdLst/>
            <a:ahLst/>
            <a:cxnLst/>
            <a:rect l="l" t="t" r="r" b="b"/>
            <a:pathLst>
              <a:path w="4572" h="11429">
                <a:moveTo>
                  <a:pt x="4572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7" name="object 3327"/>
          <p:cNvSpPr/>
          <p:nvPr/>
        </p:nvSpPr>
        <p:spPr>
          <a:xfrm>
            <a:off x="4208526" y="4251959"/>
            <a:ext cx="5334" cy="10668"/>
          </a:xfrm>
          <a:custGeom>
            <a:avLst/>
            <a:gdLst/>
            <a:ahLst/>
            <a:cxnLst/>
            <a:rect l="l" t="t" r="r" b="b"/>
            <a:pathLst>
              <a:path w="5334" h="10667">
                <a:moveTo>
                  <a:pt x="5334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8" name="object 3328"/>
          <p:cNvSpPr/>
          <p:nvPr/>
        </p:nvSpPr>
        <p:spPr>
          <a:xfrm>
            <a:off x="4202430" y="4240530"/>
            <a:ext cx="6096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6096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9" name="object 3329"/>
          <p:cNvSpPr/>
          <p:nvPr/>
        </p:nvSpPr>
        <p:spPr>
          <a:xfrm>
            <a:off x="4194047" y="4229099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2" h="11429">
                <a:moveTo>
                  <a:pt x="8382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0" name="object 3330"/>
          <p:cNvSpPr/>
          <p:nvPr/>
        </p:nvSpPr>
        <p:spPr>
          <a:xfrm>
            <a:off x="4184904" y="4216908"/>
            <a:ext cx="9144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9144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1" name="object 3331"/>
          <p:cNvSpPr/>
          <p:nvPr/>
        </p:nvSpPr>
        <p:spPr>
          <a:xfrm>
            <a:off x="4173474" y="4203953"/>
            <a:ext cx="11430" cy="12954"/>
          </a:xfrm>
          <a:custGeom>
            <a:avLst/>
            <a:gdLst/>
            <a:ahLst/>
            <a:cxnLst/>
            <a:rect l="l" t="t" r="r" b="b"/>
            <a:pathLst>
              <a:path w="11429" h="12953">
                <a:moveTo>
                  <a:pt x="11429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2" name="object 3332"/>
          <p:cNvSpPr/>
          <p:nvPr/>
        </p:nvSpPr>
        <p:spPr>
          <a:xfrm>
            <a:off x="4161281" y="4191000"/>
            <a:ext cx="12192" cy="12954"/>
          </a:xfrm>
          <a:custGeom>
            <a:avLst/>
            <a:gdLst/>
            <a:ahLst/>
            <a:cxnLst/>
            <a:rect l="l" t="t" r="r" b="b"/>
            <a:pathLst>
              <a:path w="12191" h="12953">
                <a:moveTo>
                  <a:pt x="12191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3" name="object 3333"/>
          <p:cNvSpPr/>
          <p:nvPr/>
        </p:nvSpPr>
        <p:spPr>
          <a:xfrm>
            <a:off x="4146804" y="4176522"/>
            <a:ext cx="14478" cy="14478"/>
          </a:xfrm>
          <a:custGeom>
            <a:avLst/>
            <a:gdLst/>
            <a:ahLst/>
            <a:cxnLst/>
            <a:rect l="l" t="t" r="r" b="b"/>
            <a:pathLst>
              <a:path w="14477" h="14477">
                <a:moveTo>
                  <a:pt x="14477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4" name="object 3334"/>
          <p:cNvSpPr/>
          <p:nvPr/>
        </p:nvSpPr>
        <p:spPr>
          <a:xfrm>
            <a:off x="4082796" y="4117086"/>
            <a:ext cx="64008" cy="59436"/>
          </a:xfrm>
          <a:custGeom>
            <a:avLst/>
            <a:gdLst/>
            <a:ahLst/>
            <a:cxnLst/>
            <a:rect l="l" t="t" r="r" b="b"/>
            <a:pathLst>
              <a:path w="64008" h="59436">
                <a:moveTo>
                  <a:pt x="64008" y="59436"/>
                </a:moveTo>
                <a:lnTo>
                  <a:pt x="32004" y="28956"/>
                </a:ln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5" name="object 3335"/>
          <p:cNvSpPr/>
          <p:nvPr/>
        </p:nvSpPr>
        <p:spPr>
          <a:xfrm>
            <a:off x="4057649" y="4093463"/>
            <a:ext cx="25146" cy="23621"/>
          </a:xfrm>
          <a:custGeom>
            <a:avLst/>
            <a:gdLst/>
            <a:ahLst/>
            <a:cxnLst/>
            <a:rect l="l" t="t" r="r" b="b"/>
            <a:pathLst>
              <a:path w="25146" h="23622">
                <a:moveTo>
                  <a:pt x="25146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6" name="object 3336"/>
          <p:cNvSpPr/>
          <p:nvPr/>
        </p:nvSpPr>
        <p:spPr>
          <a:xfrm>
            <a:off x="4039362" y="4073652"/>
            <a:ext cx="18288" cy="19812"/>
          </a:xfrm>
          <a:custGeom>
            <a:avLst/>
            <a:gdLst/>
            <a:ahLst/>
            <a:cxnLst/>
            <a:rect l="l" t="t" r="r" b="b"/>
            <a:pathLst>
              <a:path w="18287" h="19812">
                <a:moveTo>
                  <a:pt x="18287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7" name="object 3337"/>
          <p:cNvSpPr/>
          <p:nvPr/>
        </p:nvSpPr>
        <p:spPr>
          <a:xfrm>
            <a:off x="4032503" y="4066031"/>
            <a:ext cx="6858" cy="7620"/>
          </a:xfrm>
          <a:custGeom>
            <a:avLst/>
            <a:gdLst/>
            <a:ahLst/>
            <a:cxnLst/>
            <a:rect l="l" t="t" r="r" b="b"/>
            <a:pathLst>
              <a:path w="6858" h="7620">
                <a:moveTo>
                  <a:pt x="6858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8" name="object 3338"/>
          <p:cNvSpPr/>
          <p:nvPr/>
        </p:nvSpPr>
        <p:spPr>
          <a:xfrm>
            <a:off x="4027932" y="4059174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4572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9" name="object 3339"/>
          <p:cNvSpPr/>
          <p:nvPr/>
        </p:nvSpPr>
        <p:spPr>
          <a:xfrm>
            <a:off x="4023360" y="4050791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4572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0" name="object 3340"/>
          <p:cNvSpPr/>
          <p:nvPr/>
        </p:nvSpPr>
        <p:spPr>
          <a:xfrm>
            <a:off x="4021074" y="4043172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1" name="object 3341"/>
          <p:cNvSpPr/>
          <p:nvPr/>
        </p:nvSpPr>
        <p:spPr>
          <a:xfrm>
            <a:off x="4018787" y="4034790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2" name="object 3342"/>
          <p:cNvSpPr/>
          <p:nvPr/>
        </p:nvSpPr>
        <p:spPr>
          <a:xfrm>
            <a:off x="4018026" y="4015739"/>
            <a:ext cx="762" cy="19050"/>
          </a:xfrm>
          <a:custGeom>
            <a:avLst/>
            <a:gdLst/>
            <a:ahLst/>
            <a:cxnLst/>
            <a:rect l="l" t="t" r="r" b="b"/>
            <a:pathLst>
              <a:path w="762" h="19050">
                <a:moveTo>
                  <a:pt x="762" y="19050"/>
                </a:moveTo>
                <a:lnTo>
                  <a:pt x="0" y="10668"/>
                </a:lnTo>
                <a:lnTo>
                  <a:pt x="762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3" name="object 3343"/>
          <p:cNvSpPr/>
          <p:nvPr/>
        </p:nvSpPr>
        <p:spPr>
          <a:xfrm>
            <a:off x="4018788" y="4005071"/>
            <a:ext cx="3047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0" y="10668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4" name="object 3344"/>
          <p:cNvSpPr/>
          <p:nvPr/>
        </p:nvSpPr>
        <p:spPr>
          <a:xfrm>
            <a:off x="4021835" y="3995928"/>
            <a:ext cx="4571" cy="9144"/>
          </a:xfrm>
          <a:custGeom>
            <a:avLst/>
            <a:gdLst/>
            <a:ahLst/>
            <a:cxnLst/>
            <a:rect l="l" t="t" r="r" b="b"/>
            <a:pathLst>
              <a:path w="4572" h="9144">
                <a:moveTo>
                  <a:pt x="0" y="9143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5" name="object 3345"/>
          <p:cNvSpPr/>
          <p:nvPr/>
        </p:nvSpPr>
        <p:spPr>
          <a:xfrm>
            <a:off x="4026407" y="3986783"/>
            <a:ext cx="6095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0" y="9143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6" name="object 3346"/>
          <p:cNvSpPr/>
          <p:nvPr/>
        </p:nvSpPr>
        <p:spPr>
          <a:xfrm>
            <a:off x="4032504" y="3982211"/>
            <a:ext cx="3047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0" y="4572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7" name="object 3347"/>
          <p:cNvSpPr/>
          <p:nvPr/>
        </p:nvSpPr>
        <p:spPr>
          <a:xfrm>
            <a:off x="4035551" y="3979163"/>
            <a:ext cx="3810" cy="3048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3048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8" name="object 3348"/>
          <p:cNvSpPr/>
          <p:nvPr/>
        </p:nvSpPr>
        <p:spPr>
          <a:xfrm>
            <a:off x="4039361" y="3976116"/>
            <a:ext cx="3810" cy="3048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3048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9" name="object 3349"/>
          <p:cNvSpPr/>
          <p:nvPr/>
        </p:nvSpPr>
        <p:spPr>
          <a:xfrm>
            <a:off x="4043172" y="3973830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2286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0" name="object 3350"/>
          <p:cNvSpPr/>
          <p:nvPr/>
        </p:nvSpPr>
        <p:spPr>
          <a:xfrm>
            <a:off x="4047744" y="3972305"/>
            <a:ext cx="4572" cy="1524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0" y="1524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1" name="object 3351"/>
          <p:cNvSpPr/>
          <p:nvPr/>
        </p:nvSpPr>
        <p:spPr>
          <a:xfrm>
            <a:off x="4052316" y="3970781"/>
            <a:ext cx="4572" cy="1524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0" y="1524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2" name="object 3352"/>
          <p:cNvSpPr/>
          <p:nvPr/>
        </p:nvSpPr>
        <p:spPr>
          <a:xfrm>
            <a:off x="4056888" y="3970020"/>
            <a:ext cx="4572" cy="762"/>
          </a:xfrm>
          <a:custGeom>
            <a:avLst/>
            <a:gdLst/>
            <a:ahLst/>
            <a:cxnLst/>
            <a:rect l="l" t="t" r="r" b="b"/>
            <a:pathLst>
              <a:path w="4572" h="762">
                <a:moveTo>
                  <a:pt x="0" y="76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3" name="object 3353"/>
          <p:cNvSpPr/>
          <p:nvPr/>
        </p:nvSpPr>
        <p:spPr>
          <a:xfrm>
            <a:off x="4061460" y="3970020"/>
            <a:ext cx="4572" cy="0"/>
          </a:xfrm>
          <a:custGeom>
            <a:avLst/>
            <a:gdLst/>
            <a:ahLst/>
            <a:cxnLst/>
            <a:rect l="l" t="t" r="r" b="b"/>
            <a:pathLst>
              <a:path w="4572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4" name="object 3354"/>
          <p:cNvSpPr/>
          <p:nvPr/>
        </p:nvSpPr>
        <p:spPr>
          <a:xfrm>
            <a:off x="4066032" y="3970020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5" name="object 3355"/>
          <p:cNvSpPr/>
          <p:nvPr/>
        </p:nvSpPr>
        <p:spPr>
          <a:xfrm>
            <a:off x="4073651" y="3970020"/>
            <a:ext cx="8382" cy="1523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0" y="0"/>
                </a:moveTo>
                <a:lnTo>
                  <a:pt x="8382" y="1523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6" name="object 3356"/>
          <p:cNvSpPr/>
          <p:nvPr/>
        </p:nvSpPr>
        <p:spPr>
          <a:xfrm>
            <a:off x="4082033" y="3971544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0"/>
                </a:moveTo>
                <a:lnTo>
                  <a:pt x="7620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7" name="object 3357"/>
          <p:cNvSpPr/>
          <p:nvPr/>
        </p:nvSpPr>
        <p:spPr>
          <a:xfrm>
            <a:off x="4089654" y="3973829"/>
            <a:ext cx="8382" cy="3809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0" y="0"/>
                </a:moveTo>
                <a:lnTo>
                  <a:pt x="8382" y="3809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8" name="object 3358"/>
          <p:cNvSpPr/>
          <p:nvPr/>
        </p:nvSpPr>
        <p:spPr>
          <a:xfrm>
            <a:off x="4098035" y="3977639"/>
            <a:ext cx="7620" cy="4571"/>
          </a:xfrm>
          <a:custGeom>
            <a:avLst/>
            <a:gdLst/>
            <a:ahLst/>
            <a:cxnLst/>
            <a:rect l="l" t="t" r="r" b="b"/>
            <a:pathLst>
              <a:path w="7620" h="4572">
                <a:moveTo>
                  <a:pt x="0" y="0"/>
                </a:moveTo>
                <a:lnTo>
                  <a:pt x="7620" y="4571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9" name="object 3359"/>
          <p:cNvSpPr/>
          <p:nvPr/>
        </p:nvSpPr>
        <p:spPr>
          <a:xfrm>
            <a:off x="4105655" y="3982211"/>
            <a:ext cx="8382" cy="5333"/>
          </a:xfrm>
          <a:custGeom>
            <a:avLst/>
            <a:gdLst/>
            <a:ahLst/>
            <a:cxnLst/>
            <a:rect l="l" t="t" r="r" b="b"/>
            <a:pathLst>
              <a:path w="8382" h="5334">
                <a:moveTo>
                  <a:pt x="0" y="0"/>
                </a:moveTo>
                <a:lnTo>
                  <a:pt x="8382" y="5333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0" name="object 3360"/>
          <p:cNvSpPr/>
          <p:nvPr/>
        </p:nvSpPr>
        <p:spPr>
          <a:xfrm>
            <a:off x="4114038" y="3987545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0"/>
                </a:moveTo>
                <a:lnTo>
                  <a:pt x="7620" y="6858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1" name="object 3361"/>
          <p:cNvSpPr/>
          <p:nvPr/>
        </p:nvSpPr>
        <p:spPr>
          <a:xfrm>
            <a:off x="4121657" y="3994404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0" y="0"/>
                </a:moveTo>
                <a:lnTo>
                  <a:pt x="7620" y="762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2" name="object 3362"/>
          <p:cNvSpPr/>
          <p:nvPr/>
        </p:nvSpPr>
        <p:spPr>
          <a:xfrm>
            <a:off x="4129277" y="4002023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0" y="0"/>
                </a:moveTo>
                <a:lnTo>
                  <a:pt x="8382" y="914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3" name="object 3363"/>
          <p:cNvSpPr/>
          <p:nvPr/>
        </p:nvSpPr>
        <p:spPr>
          <a:xfrm>
            <a:off x="4137660" y="4011167"/>
            <a:ext cx="7620" cy="10668"/>
          </a:xfrm>
          <a:custGeom>
            <a:avLst/>
            <a:gdLst/>
            <a:ahLst/>
            <a:cxnLst/>
            <a:rect l="l" t="t" r="r" b="b"/>
            <a:pathLst>
              <a:path w="7620" h="10667">
                <a:moveTo>
                  <a:pt x="0" y="0"/>
                </a:moveTo>
                <a:lnTo>
                  <a:pt x="7620" y="1066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4" name="object 3364"/>
          <p:cNvSpPr/>
          <p:nvPr/>
        </p:nvSpPr>
        <p:spPr>
          <a:xfrm>
            <a:off x="4145279" y="4021835"/>
            <a:ext cx="7620" cy="12954"/>
          </a:xfrm>
          <a:custGeom>
            <a:avLst/>
            <a:gdLst/>
            <a:ahLst/>
            <a:cxnLst/>
            <a:rect l="l" t="t" r="r" b="b"/>
            <a:pathLst>
              <a:path w="7620" h="12953">
                <a:moveTo>
                  <a:pt x="0" y="0"/>
                </a:moveTo>
                <a:lnTo>
                  <a:pt x="7620" y="12954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5" name="object 3365"/>
          <p:cNvSpPr/>
          <p:nvPr/>
        </p:nvSpPr>
        <p:spPr>
          <a:xfrm>
            <a:off x="4152900" y="4034789"/>
            <a:ext cx="7620" cy="13716"/>
          </a:xfrm>
          <a:custGeom>
            <a:avLst/>
            <a:gdLst/>
            <a:ahLst/>
            <a:cxnLst/>
            <a:rect l="l" t="t" r="r" b="b"/>
            <a:pathLst>
              <a:path w="7620" h="13715">
                <a:moveTo>
                  <a:pt x="0" y="0"/>
                </a:moveTo>
                <a:lnTo>
                  <a:pt x="7620" y="1371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6" name="object 3366"/>
          <p:cNvSpPr/>
          <p:nvPr/>
        </p:nvSpPr>
        <p:spPr>
          <a:xfrm>
            <a:off x="4160520" y="4048505"/>
            <a:ext cx="15240" cy="33528"/>
          </a:xfrm>
          <a:custGeom>
            <a:avLst/>
            <a:gdLst/>
            <a:ahLst/>
            <a:cxnLst/>
            <a:rect l="l" t="t" r="r" b="b"/>
            <a:pathLst>
              <a:path w="15239" h="33527">
                <a:moveTo>
                  <a:pt x="0" y="0"/>
                </a:moveTo>
                <a:lnTo>
                  <a:pt x="7620" y="16002"/>
                </a:lnTo>
                <a:lnTo>
                  <a:pt x="15240" y="3352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7" name="object 3367"/>
          <p:cNvSpPr/>
          <p:nvPr/>
        </p:nvSpPr>
        <p:spPr>
          <a:xfrm>
            <a:off x="4175760" y="4082033"/>
            <a:ext cx="7620" cy="19812"/>
          </a:xfrm>
          <a:custGeom>
            <a:avLst/>
            <a:gdLst/>
            <a:ahLst/>
            <a:cxnLst/>
            <a:rect l="l" t="t" r="r" b="b"/>
            <a:pathLst>
              <a:path w="7620" h="19812">
                <a:moveTo>
                  <a:pt x="0" y="0"/>
                </a:moveTo>
                <a:lnTo>
                  <a:pt x="7620" y="19812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8" name="object 3368"/>
          <p:cNvSpPr/>
          <p:nvPr/>
        </p:nvSpPr>
        <p:spPr>
          <a:xfrm>
            <a:off x="4183379" y="4101845"/>
            <a:ext cx="7620" cy="21336"/>
          </a:xfrm>
          <a:custGeom>
            <a:avLst/>
            <a:gdLst/>
            <a:ahLst/>
            <a:cxnLst/>
            <a:rect l="l" t="t" r="r" b="b"/>
            <a:pathLst>
              <a:path w="7620" h="21336">
                <a:moveTo>
                  <a:pt x="0" y="0"/>
                </a:moveTo>
                <a:lnTo>
                  <a:pt x="7620" y="21336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9" name="object 3369"/>
          <p:cNvSpPr/>
          <p:nvPr/>
        </p:nvSpPr>
        <p:spPr>
          <a:xfrm>
            <a:off x="4191000" y="4123182"/>
            <a:ext cx="16002" cy="0"/>
          </a:xfrm>
          <a:custGeom>
            <a:avLst/>
            <a:gdLst/>
            <a:ahLst/>
            <a:cxnLst/>
            <a:rect l="l" t="t" r="r" b="b"/>
            <a:pathLst>
              <a:path w="16001">
                <a:moveTo>
                  <a:pt x="0" y="0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0" name="object 3370"/>
          <p:cNvSpPr/>
          <p:nvPr/>
        </p:nvSpPr>
        <p:spPr>
          <a:xfrm>
            <a:off x="4200143" y="3924300"/>
            <a:ext cx="6858" cy="198882"/>
          </a:xfrm>
          <a:custGeom>
            <a:avLst/>
            <a:gdLst/>
            <a:ahLst/>
            <a:cxnLst/>
            <a:rect l="l" t="t" r="r" b="b"/>
            <a:pathLst>
              <a:path w="6858" h="198882">
                <a:moveTo>
                  <a:pt x="6858" y="1988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1" name="object 3371"/>
          <p:cNvSpPr/>
          <p:nvPr/>
        </p:nvSpPr>
        <p:spPr>
          <a:xfrm>
            <a:off x="4400550" y="3496055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2" y="161544"/>
                </a:moveTo>
                <a:lnTo>
                  <a:pt x="169926" y="0"/>
                </a:lnTo>
                <a:lnTo>
                  <a:pt x="162306" y="0"/>
                </a:lnTo>
                <a:lnTo>
                  <a:pt x="0" y="162306"/>
                </a:lnTo>
                <a:lnTo>
                  <a:pt x="8382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2" name="object 3372"/>
          <p:cNvSpPr/>
          <p:nvPr/>
        </p:nvSpPr>
        <p:spPr>
          <a:xfrm>
            <a:off x="4408932" y="34960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3" name="object 3373"/>
          <p:cNvSpPr/>
          <p:nvPr/>
        </p:nvSpPr>
        <p:spPr>
          <a:xfrm>
            <a:off x="4406646" y="34960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4" name="object 3374"/>
          <p:cNvSpPr/>
          <p:nvPr/>
        </p:nvSpPr>
        <p:spPr>
          <a:xfrm>
            <a:off x="4404359" y="34960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5" name="object 3375"/>
          <p:cNvSpPr/>
          <p:nvPr/>
        </p:nvSpPr>
        <p:spPr>
          <a:xfrm>
            <a:off x="4402836" y="3496055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6" name="object 3376"/>
          <p:cNvSpPr/>
          <p:nvPr/>
        </p:nvSpPr>
        <p:spPr>
          <a:xfrm>
            <a:off x="4400549" y="34960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7" name="object 3377"/>
          <p:cNvSpPr/>
          <p:nvPr/>
        </p:nvSpPr>
        <p:spPr>
          <a:xfrm>
            <a:off x="4393692" y="3496055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6858" y="162305"/>
                </a:moveTo>
                <a:lnTo>
                  <a:pt x="16916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6858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8" name="object 3378"/>
          <p:cNvSpPr/>
          <p:nvPr/>
        </p:nvSpPr>
        <p:spPr>
          <a:xfrm>
            <a:off x="4400550" y="34960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9" name="object 3379"/>
          <p:cNvSpPr/>
          <p:nvPr/>
        </p:nvSpPr>
        <p:spPr>
          <a:xfrm>
            <a:off x="4398264" y="34960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0" name="object 3380"/>
          <p:cNvSpPr/>
          <p:nvPr/>
        </p:nvSpPr>
        <p:spPr>
          <a:xfrm>
            <a:off x="4395978" y="34968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1" name="object 3381"/>
          <p:cNvSpPr/>
          <p:nvPr/>
        </p:nvSpPr>
        <p:spPr>
          <a:xfrm>
            <a:off x="4393691" y="34975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2" name="object 3382"/>
          <p:cNvSpPr/>
          <p:nvPr/>
        </p:nvSpPr>
        <p:spPr>
          <a:xfrm>
            <a:off x="4386834" y="3497579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1544"/>
                </a:moveTo>
                <a:lnTo>
                  <a:pt x="16840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3" name="object 3383"/>
          <p:cNvSpPr/>
          <p:nvPr/>
        </p:nvSpPr>
        <p:spPr>
          <a:xfrm>
            <a:off x="4393692" y="34975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4" name="object 3384"/>
          <p:cNvSpPr/>
          <p:nvPr/>
        </p:nvSpPr>
        <p:spPr>
          <a:xfrm>
            <a:off x="4391406" y="34975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5" name="object 3385"/>
          <p:cNvSpPr/>
          <p:nvPr/>
        </p:nvSpPr>
        <p:spPr>
          <a:xfrm>
            <a:off x="4389119" y="349834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6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6" name="object 3386"/>
          <p:cNvSpPr/>
          <p:nvPr/>
        </p:nvSpPr>
        <p:spPr>
          <a:xfrm>
            <a:off x="4386834" y="34991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6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7" name="object 3387"/>
          <p:cNvSpPr/>
          <p:nvPr/>
        </p:nvSpPr>
        <p:spPr>
          <a:xfrm>
            <a:off x="4379975" y="3499866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1544"/>
                </a:moveTo>
                <a:lnTo>
                  <a:pt x="168402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8" name="object 3388"/>
          <p:cNvSpPr/>
          <p:nvPr/>
        </p:nvSpPr>
        <p:spPr>
          <a:xfrm>
            <a:off x="4386833" y="3499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9" name="object 3389"/>
          <p:cNvSpPr/>
          <p:nvPr/>
        </p:nvSpPr>
        <p:spPr>
          <a:xfrm>
            <a:off x="4383023" y="349986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0" name="object 3390"/>
          <p:cNvSpPr/>
          <p:nvPr/>
        </p:nvSpPr>
        <p:spPr>
          <a:xfrm>
            <a:off x="4379975" y="350138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1" name="object 3391"/>
          <p:cNvSpPr/>
          <p:nvPr/>
        </p:nvSpPr>
        <p:spPr>
          <a:xfrm>
            <a:off x="4373118" y="3502913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1544"/>
                </a:moveTo>
                <a:lnTo>
                  <a:pt x="168402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2" name="object 3392"/>
          <p:cNvSpPr/>
          <p:nvPr/>
        </p:nvSpPr>
        <p:spPr>
          <a:xfrm>
            <a:off x="4379976" y="3502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3" name="object 3393"/>
          <p:cNvSpPr/>
          <p:nvPr/>
        </p:nvSpPr>
        <p:spPr>
          <a:xfrm>
            <a:off x="4367021" y="3506723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39" h="166877">
                <a:moveTo>
                  <a:pt x="6096" y="161544"/>
                </a:moveTo>
                <a:lnTo>
                  <a:pt x="167640" y="0"/>
                </a:lnTo>
                <a:lnTo>
                  <a:pt x="161544" y="4572"/>
                </a:lnTo>
                <a:lnTo>
                  <a:pt x="0" y="16687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4" name="object 3394"/>
          <p:cNvSpPr/>
          <p:nvPr/>
        </p:nvSpPr>
        <p:spPr>
          <a:xfrm>
            <a:off x="4373117" y="3506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5" name="object 3395"/>
          <p:cNvSpPr/>
          <p:nvPr/>
        </p:nvSpPr>
        <p:spPr>
          <a:xfrm>
            <a:off x="4360926" y="351129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84017" y="84017"/>
                </a:moveTo>
                <a:lnTo>
                  <a:pt x="162306" y="6095"/>
                </a:lnTo>
                <a:lnTo>
                  <a:pt x="167640" y="0"/>
                </a:lnTo>
                <a:lnTo>
                  <a:pt x="84017" y="84017"/>
                </a:lnTo>
                <a:close/>
              </a:path>
              <a:path w="167639" h="167639">
                <a:moveTo>
                  <a:pt x="0" y="167639"/>
                </a:moveTo>
                <a:lnTo>
                  <a:pt x="6096" y="162305"/>
                </a:lnTo>
                <a:lnTo>
                  <a:pt x="84017" y="84017"/>
                </a:lnTo>
                <a:lnTo>
                  <a:pt x="0" y="167639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6" name="object 3396"/>
          <p:cNvSpPr/>
          <p:nvPr/>
        </p:nvSpPr>
        <p:spPr>
          <a:xfrm>
            <a:off x="4367022" y="351129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7" name="object 3397"/>
          <p:cNvSpPr/>
          <p:nvPr/>
        </p:nvSpPr>
        <p:spPr>
          <a:xfrm>
            <a:off x="4286250" y="3778757"/>
            <a:ext cx="352044" cy="161544"/>
          </a:xfrm>
          <a:custGeom>
            <a:avLst/>
            <a:gdLst/>
            <a:ahLst/>
            <a:cxnLst/>
            <a:rect l="l" t="t" r="r" b="b"/>
            <a:pathLst>
              <a:path w="352044" h="161544">
                <a:moveTo>
                  <a:pt x="190500" y="161543"/>
                </a:moveTo>
                <a:lnTo>
                  <a:pt x="352044" y="0"/>
                </a:lnTo>
                <a:lnTo>
                  <a:pt x="161544" y="0"/>
                </a:lnTo>
                <a:lnTo>
                  <a:pt x="0" y="161543"/>
                </a:lnTo>
                <a:lnTo>
                  <a:pt x="190500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8" name="object 3398"/>
          <p:cNvSpPr/>
          <p:nvPr/>
        </p:nvSpPr>
        <p:spPr>
          <a:xfrm>
            <a:off x="4476750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9" name="object 3399"/>
          <p:cNvSpPr/>
          <p:nvPr/>
        </p:nvSpPr>
        <p:spPr>
          <a:xfrm>
            <a:off x="4456176" y="3660648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0" y="168401"/>
                </a:moveTo>
                <a:lnTo>
                  <a:pt x="161544" y="6857"/>
                </a:lnTo>
                <a:lnTo>
                  <a:pt x="167640" y="0"/>
                </a:lnTo>
                <a:lnTo>
                  <a:pt x="533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0" name="object 3400"/>
          <p:cNvSpPr/>
          <p:nvPr/>
        </p:nvSpPr>
        <p:spPr>
          <a:xfrm>
            <a:off x="4456176" y="36675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1" name="object 3401"/>
          <p:cNvSpPr/>
          <p:nvPr/>
        </p:nvSpPr>
        <p:spPr>
          <a:xfrm>
            <a:off x="4461510" y="3653790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0" y="168401"/>
                </a:moveTo>
                <a:lnTo>
                  <a:pt x="162306" y="6857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2" name="object 3402"/>
          <p:cNvSpPr/>
          <p:nvPr/>
        </p:nvSpPr>
        <p:spPr>
          <a:xfrm>
            <a:off x="4461510" y="36606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3" name="object 3403"/>
          <p:cNvSpPr/>
          <p:nvPr/>
        </p:nvSpPr>
        <p:spPr>
          <a:xfrm>
            <a:off x="4466844" y="3646169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5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4" name="object 3404"/>
          <p:cNvSpPr/>
          <p:nvPr/>
        </p:nvSpPr>
        <p:spPr>
          <a:xfrm>
            <a:off x="4466844" y="36537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5" name="object 3405"/>
          <p:cNvSpPr/>
          <p:nvPr/>
        </p:nvSpPr>
        <p:spPr>
          <a:xfrm>
            <a:off x="4466844" y="3649979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6" name="object 3406"/>
          <p:cNvSpPr/>
          <p:nvPr/>
        </p:nvSpPr>
        <p:spPr>
          <a:xfrm>
            <a:off x="4469129" y="3646169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7" name="object 3407"/>
          <p:cNvSpPr/>
          <p:nvPr/>
        </p:nvSpPr>
        <p:spPr>
          <a:xfrm>
            <a:off x="4471416" y="3637788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0" y="169925"/>
                </a:moveTo>
                <a:lnTo>
                  <a:pt x="161544" y="8381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8" name="object 3408"/>
          <p:cNvSpPr/>
          <p:nvPr/>
        </p:nvSpPr>
        <p:spPr>
          <a:xfrm>
            <a:off x="4471416" y="36461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9" name="object 3409"/>
          <p:cNvSpPr/>
          <p:nvPr/>
        </p:nvSpPr>
        <p:spPr>
          <a:xfrm>
            <a:off x="4471416" y="3641598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0" y="166115"/>
                </a:moveTo>
                <a:lnTo>
                  <a:pt x="161544" y="4571"/>
                </a:lnTo>
                <a:lnTo>
                  <a:pt x="163068" y="0"/>
                </a:lnTo>
                <a:lnTo>
                  <a:pt x="1523" y="162305"/>
                </a:lnTo>
                <a:lnTo>
                  <a:pt x="0" y="16611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0" name="object 3410"/>
          <p:cNvSpPr/>
          <p:nvPr/>
        </p:nvSpPr>
        <p:spPr>
          <a:xfrm>
            <a:off x="4472939" y="3637788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1" name="object 3411"/>
          <p:cNvSpPr/>
          <p:nvPr/>
        </p:nvSpPr>
        <p:spPr>
          <a:xfrm>
            <a:off x="4475226" y="3629406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0" y="169925"/>
                </a:moveTo>
                <a:lnTo>
                  <a:pt x="161544" y="838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2" name="object 3412"/>
          <p:cNvSpPr/>
          <p:nvPr/>
        </p:nvSpPr>
        <p:spPr>
          <a:xfrm>
            <a:off x="4475226" y="36377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3" name="object 3413"/>
          <p:cNvSpPr/>
          <p:nvPr/>
        </p:nvSpPr>
        <p:spPr>
          <a:xfrm>
            <a:off x="4475226" y="3633978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4" name="object 3414"/>
          <p:cNvSpPr/>
          <p:nvPr/>
        </p:nvSpPr>
        <p:spPr>
          <a:xfrm>
            <a:off x="4476750" y="3629406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0" y="166115"/>
                </a:moveTo>
                <a:lnTo>
                  <a:pt x="161544" y="4571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5" name="object 3415"/>
          <p:cNvSpPr/>
          <p:nvPr/>
        </p:nvSpPr>
        <p:spPr>
          <a:xfrm>
            <a:off x="4478273" y="3621024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0" y="169925"/>
                </a:moveTo>
                <a:lnTo>
                  <a:pt x="161544" y="838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6" name="object 3416"/>
          <p:cNvSpPr/>
          <p:nvPr/>
        </p:nvSpPr>
        <p:spPr>
          <a:xfrm>
            <a:off x="4478273" y="36294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7" name="object 3417"/>
          <p:cNvSpPr/>
          <p:nvPr/>
        </p:nvSpPr>
        <p:spPr>
          <a:xfrm>
            <a:off x="4478273" y="3625596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761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8" name="object 3418"/>
          <p:cNvSpPr/>
          <p:nvPr/>
        </p:nvSpPr>
        <p:spPr>
          <a:xfrm>
            <a:off x="4479035" y="3621023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0" y="166116"/>
                </a:moveTo>
                <a:lnTo>
                  <a:pt x="162306" y="4572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9" name="object 3419"/>
          <p:cNvSpPr/>
          <p:nvPr/>
        </p:nvSpPr>
        <p:spPr>
          <a:xfrm>
            <a:off x="4480560" y="3611879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7" h="170687">
                <a:moveTo>
                  <a:pt x="0" y="170687"/>
                </a:moveTo>
                <a:lnTo>
                  <a:pt x="161544" y="914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0" name="object 3420"/>
          <p:cNvSpPr/>
          <p:nvPr/>
        </p:nvSpPr>
        <p:spPr>
          <a:xfrm>
            <a:off x="4480560" y="36210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1" name="object 3421"/>
          <p:cNvSpPr/>
          <p:nvPr/>
        </p:nvSpPr>
        <p:spPr>
          <a:xfrm>
            <a:off x="4482083" y="3602735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7" h="170687">
                <a:moveTo>
                  <a:pt x="0" y="170687"/>
                </a:moveTo>
                <a:lnTo>
                  <a:pt x="161544" y="914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2" name="object 3422"/>
          <p:cNvSpPr/>
          <p:nvPr/>
        </p:nvSpPr>
        <p:spPr>
          <a:xfrm>
            <a:off x="4482083" y="36118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3" name="object 3423"/>
          <p:cNvSpPr/>
          <p:nvPr/>
        </p:nvSpPr>
        <p:spPr>
          <a:xfrm>
            <a:off x="4483607" y="3592829"/>
            <a:ext cx="161544" cy="171450"/>
          </a:xfrm>
          <a:custGeom>
            <a:avLst/>
            <a:gdLst/>
            <a:ahLst/>
            <a:cxnLst/>
            <a:rect l="l" t="t" r="r" b="b"/>
            <a:pathLst>
              <a:path w="161544" h="171450">
                <a:moveTo>
                  <a:pt x="0" y="171450"/>
                </a:moveTo>
                <a:lnTo>
                  <a:pt x="16154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4" name="object 3424"/>
          <p:cNvSpPr/>
          <p:nvPr/>
        </p:nvSpPr>
        <p:spPr>
          <a:xfrm>
            <a:off x="4483607" y="36027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5" name="object 3425"/>
          <p:cNvSpPr/>
          <p:nvPr/>
        </p:nvSpPr>
        <p:spPr>
          <a:xfrm>
            <a:off x="4483607" y="3582923"/>
            <a:ext cx="161544" cy="171450"/>
          </a:xfrm>
          <a:custGeom>
            <a:avLst/>
            <a:gdLst/>
            <a:ahLst/>
            <a:cxnLst/>
            <a:rect l="l" t="t" r="r" b="b"/>
            <a:pathLst>
              <a:path w="161544" h="171450">
                <a:moveTo>
                  <a:pt x="0" y="171450"/>
                </a:moveTo>
                <a:lnTo>
                  <a:pt x="16154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6" name="object 3426"/>
          <p:cNvSpPr/>
          <p:nvPr/>
        </p:nvSpPr>
        <p:spPr>
          <a:xfrm>
            <a:off x="4483607" y="3592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7" name="object 3427"/>
          <p:cNvSpPr/>
          <p:nvPr/>
        </p:nvSpPr>
        <p:spPr>
          <a:xfrm>
            <a:off x="4482083" y="3573017"/>
            <a:ext cx="163068" cy="171450"/>
          </a:xfrm>
          <a:custGeom>
            <a:avLst/>
            <a:gdLst/>
            <a:ahLst/>
            <a:cxnLst/>
            <a:rect l="l" t="t" r="r" b="b"/>
            <a:pathLst>
              <a:path w="163067" h="171450">
                <a:moveTo>
                  <a:pt x="1524" y="171450"/>
                </a:moveTo>
                <a:lnTo>
                  <a:pt x="163068" y="9905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8" name="object 3428"/>
          <p:cNvSpPr/>
          <p:nvPr/>
        </p:nvSpPr>
        <p:spPr>
          <a:xfrm>
            <a:off x="4483607" y="35829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9" name="object 3429"/>
          <p:cNvSpPr/>
          <p:nvPr/>
        </p:nvSpPr>
        <p:spPr>
          <a:xfrm>
            <a:off x="4480559" y="3564635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7" h="170687">
                <a:moveTo>
                  <a:pt x="1524" y="170687"/>
                </a:moveTo>
                <a:lnTo>
                  <a:pt x="16306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0" name="object 3430"/>
          <p:cNvSpPr/>
          <p:nvPr/>
        </p:nvSpPr>
        <p:spPr>
          <a:xfrm>
            <a:off x="4482083" y="35730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1" name="object 3431"/>
          <p:cNvSpPr/>
          <p:nvPr/>
        </p:nvSpPr>
        <p:spPr>
          <a:xfrm>
            <a:off x="4478274" y="3555491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2286" y="170687"/>
                </a:moveTo>
                <a:lnTo>
                  <a:pt x="163830" y="914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2" name="object 3432"/>
          <p:cNvSpPr/>
          <p:nvPr/>
        </p:nvSpPr>
        <p:spPr>
          <a:xfrm>
            <a:off x="4480560" y="3564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3" name="object 3433"/>
          <p:cNvSpPr/>
          <p:nvPr/>
        </p:nvSpPr>
        <p:spPr>
          <a:xfrm>
            <a:off x="4479036" y="3560063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457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4" name="object 3434"/>
          <p:cNvSpPr/>
          <p:nvPr/>
        </p:nvSpPr>
        <p:spPr>
          <a:xfrm>
            <a:off x="4478273" y="3555491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762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611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5" name="object 3435"/>
          <p:cNvSpPr/>
          <p:nvPr/>
        </p:nvSpPr>
        <p:spPr>
          <a:xfrm>
            <a:off x="4475225" y="3547109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3048" y="169925"/>
                </a:moveTo>
                <a:lnTo>
                  <a:pt x="16459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6" name="object 3436"/>
          <p:cNvSpPr/>
          <p:nvPr/>
        </p:nvSpPr>
        <p:spPr>
          <a:xfrm>
            <a:off x="4478273" y="35554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7" name="object 3437"/>
          <p:cNvSpPr/>
          <p:nvPr/>
        </p:nvSpPr>
        <p:spPr>
          <a:xfrm>
            <a:off x="4476749" y="355168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8" name="object 3438"/>
          <p:cNvSpPr/>
          <p:nvPr/>
        </p:nvSpPr>
        <p:spPr>
          <a:xfrm>
            <a:off x="4475226" y="3547110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9" name="object 3439"/>
          <p:cNvSpPr/>
          <p:nvPr/>
        </p:nvSpPr>
        <p:spPr>
          <a:xfrm>
            <a:off x="4471416" y="3539490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810" y="169163"/>
                </a:moveTo>
                <a:lnTo>
                  <a:pt x="16535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0" name="object 3440"/>
          <p:cNvSpPr/>
          <p:nvPr/>
        </p:nvSpPr>
        <p:spPr>
          <a:xfrm>
            <a:off x="4475226" y="35471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1" name="object 3441"/>
          <p:cNvSpPr/>
          <p:nvPr/>
        </p:nvSpPr>
        <p:spPr>
          <a:xfrm>
            <a:off x="4472940" y="3543300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3"/>
                </a:moveTo>
                <a:lnTo>
                  <a:pt x="16383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2" name="object 3442"/>
          <p:cNvSpPr/>
          <p:nvPr/>
        </p:nvSpPr>
        <p:spPr>
          <a:xfrm>
            <a:off x="4471415" y="353949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3" name="object 3443"/>
          <p:cNvSpPr/>
          <p:nvPr/>
        </p:nvSpPr>
        <p:spPr>
          <a:xfrm>
            <a:off x="4466844" y="3531107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4572" y="169925"/>
                </a:moveTo>
                <a:lnTo>
                  <a:pt x="16611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92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4" name="object 3444"/>
          <p:cNvSpPr/>
          <p:nvPr/>
        </p:nvSpPr>
        <p:spPr>
          <a:xfrm>
            <a:off x="4471416" y="35394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5" name="object 3445"/>
          <p:cNvSpPr/>
          <p:nvPr/>
        </p:nvSpPr>
        <p:spPr>
          <a:xfrm>
            <a:off x="4469892" y="3536441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6" name="object 3446"/>
          <p:cNvSpPr/>
          <p:nvPr/>
        </p:nvSpPr>
        <p:spPr>
          <a:xfrm>
            <a:off x="4468368" y="3534155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7" name="object 3447"/>
          <p:cNvSpPr/>
          <p:nvPr/>
        </p:nvSpPr>
        <p:spPr>
          <a:xfrm>
            <a:off x="4466843" y="3531108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8" name="object 3448"/>
          <p:cNvSpPr/>
          <p:nvPr/>
        </p:nvSpPr>
        <p:spPr>
          <a:xfrm>
            <a:off x="4461510" y="3524249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5334" y="168401"/>
                </a:moveTo>
                <a:lnTo>
                  <a:pt x="166878" y="6857"/>
                </a:lnTo>
                <a:lnTo>
                  <a:pt x="162306" y="0"/>
                </a:lnTo>
                <a:lnTo>
                  <a:pt x="0" y="161543"/>
                </a:lnTo>
                <a:lnTo>
                  <a:pt x="5334" y="16840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9" name="object 3449"/>
          <p:cNvSpPr/>
          <p:nvPr/>
        </p:nvSpPr>
        <p:spPr>
          <a:xfrm>
            <a:off x="4466844" y="35311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0" name="object 3450"/>
          <p:cNvSpPr/>
          <p:nvPr/>
        </p:nvSpPr>
        <p:spPr>
          <a:xfrm>
            <a:off x="4465320" y="352958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1" name="object 3451"/>
          <p:cNvSpPr/>
          <p:nvPr/>
        </p:nvSpPr>
        <p:spPr>
          <a:xfrm>
            <a:off x="4464558" y="352729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762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2" name="object 3452"/>
          <p:cNvSpPr/>
          <p:nvPr/>
        </p:nvSpPr>
        <p:spPr>
          <a:xfrm>
            <a:off x="4463033" y="3525774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3" name="object 3453"/>
          <p:cNvSpPr/>
          <p:nvPr/>
        </p:nvSpPr>
        <p:spPr>
          <a:xfrm>
            <a:off x="4461509" y="352424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4" name="object 3454"/>
          <p:cNvSpPr/>
          <p:nvPr/>
        </p:nvSpPr>
        <p:spPr>
          <a:xfrm>
            <a:off x="4456176" y="3517392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5334" y="168401"/>
                </a:moveTo>
                <a:lnTo>
                  <a:pt x="16764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5" name="object 3455"/>
          <p:cNvSpPr/>
          <p:nvPr/>
        </p:nvSpPr>
        <p:spPr>
          <a:xfrm>
            <a:off x="4461510" y="352425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6" name="object 3456"/>
          <p:cNvSpPr/>
          <p:nvPr/>
        </p:nvSpPr>
        <p:spPr>
          <a:xfrm>
            <a:off x="4460748" y="352272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7" name="object 3457"/>
          <p:cNvSpPr/>
          <p:nvPr/>
        </p:nvSpPr>
        <p:spPr>
          <a:xfrm>
            <a:off x="4459986" y="35212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8" name="object 3458"/>
          <p:cNvSpPr/>
          <p:nvPr/>
        </p:nvSpPr>
        <p:spPr>
          <a:xfrm>
            <a:off x="4458461" y="35196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9" name="object 3459"/>
          <p:cNvSpPr/>
          <p:nvPr/>
        </p:nvSpPr>
        <p:spPr>
          <a:xfrm>
            <a:off x="4457699" y="351891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0" name="object 3460"/>
          <p:cNvSpPr/>
          <p:nvPr/>
        </p:nvSpPr>
        <p:spPr>
          <a:xfrm>
            <a:off x="4456176" y="351739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1" name="object 3461"/>
          <p:cNvSpPr/>
          <p:nvPr/>
        </p:nvSpPr>
        <p:spPr>
          <a:xfrm>
            <a:off x="4450080" y="351129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6096" y="167639"/>
                </a:moveTo>
                <a:lnTo>
                  <a:pt x="167640" y="6095"/>
                </a:lnTo>
                <a:lnTo>
                  <a:pt x="162306" y="0"/>
                </a:lnTo>
                <a:lnTo>
                  <a:pt x="0" y="162305"/>
                </a:lnTo>
                <a:lnTo>
                  <a:pt x="6096" y="167639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2" name="object 3462"/>
          <p:cNvSpPr/>
          <p:nvPr/>
        </p:nvSpPr>
        <p:spPr>
          <a:xfrm>
            <a:off x="4456176" y="3517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3" name="object 3463"/>
          <p:cNvSpPr/>
          <p:nvPr/>
        </p:nvSpPr>
        <p:spPr>
          <a:xfrm>
            <a:off x="4455414" y="351662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4" name="object 3464"/>
          <p:cNvSpPr/>
          <p:nvPr/>
        </p:nvSpPr>
        <p:spPr>
          <a:xfrm>
            <a:off x="4454652" y="351510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5" name="object 3465"/>
          <p:cNvSpPr/>
          <p:nvPr/>
        </p:nvSpPr>
        <p:spPr>
          <a:xfrm>
            <a:off x="4453127" y="351434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6" name="object 3466"/>
          <p:cNvSpPr/>
          <p:nvPr/>
        </p:nvSpPr>
        <p:spPr>
          <a:xfrm>
            <a:off x="4452365" y="35135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7" name="object 3467"/>
          <p:cNvSpPr/>
          <p:nvPr/>
        </p:nvSpPr>
        <p:spPr>
          <a:xfrm>
            <a:off x="4451604" y="35128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8" name="object 3468"/>
          <p:cNvSpPr/>
          <p:nvPr/>
        </p:nvSpPr>
        <p:spPr>
          <a:xfrm>
            <a:off x="4450080" y="35112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9" name="object 3469"/>
          <p:cNvSpPr/>
          <p:nvPr/>
        </p:nvSpPr>
        <p:spPr>
          <a:xfrm>
            <a:off x="4443983" y="3506723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096" y="166877"/>
                </a:moveTo>
                <a:lnTo>
                  <a:pt x="16840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687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0" name="object 3470"/>
          <p:cNvSpPr/>
          <p:nvPr/>
        </p:nvSpPr>
        <p:spPr>
          <a:xfrm>
            <a:off x="4450079" y="35112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1" name="object 3471"/>
          <p:cNvSpPr/>
          <p:nvPr/>
        </p:nvSpPr>
        <p:spPr>
          <a:xfrm>
            <a:off x="4449317" y="351053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2" name="object 3472"/>
          <p:cNvSpPr/>
          <p:nvPr/>
        </p:nvSpPr>
        <p:spPr>
          <a:xfrm>
            <a:off x="4448555" y="350977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3" name="object 3473"/>
          <p:cNvSpPr/>
          <p:nvPr/>
        </p:nvSpPr>
        <p:spPr>
          <a:xfrm>
            <a:off x="4447031" y="35090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4" name="object 3474"/>
          <p:cNvSpPr/>
          <p:nvPr/>
        </p:nvSpPr>
        <p:spPr>
          <a:xfrm>
            <a:off x="4446270" y="35082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5" name="object 3475"/>
          <p:cNvSpPr/>
          <p:nvPr/>
        </p:nvSpPr>
        <p:spPr>
          <a:xfrm>
            <a:off x="4445508" y="35074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6" name="object 3476"/>
          <p:cNvSpPr/>
          <p:nvPr/>
        </p:nvSpPr>
        <p:spPr>
          <a:xfrm>
            <a:off x="4443983" y="35067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7" name="object 3477"/>
          <p:cNvSpPr/>
          <p:nvPr/>
        </p:nvSpPr>
        <p:spPr>
          <a:xfrm>
            <a:off x="4437887" y="3502913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5353"/>
                </a:moveTo>
                <a:lnTo>
                  <a:pt x="16764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535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8" name="object 3478"/>
          <p:cNvSpPr/>
          <p:nvPr/>
        </p:nvSpPr>
        <p:spPr>
          <a:xfrm>
            <a:off x="4443983" y="3506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9" name="object 3479"/>
          <p:cNvSpPr/>
          <p:nvPr/>
        </p:nvSpPr>
        <p:spPr>
          <a:xfrm>
            <a:off x="4443221" y="35059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0" name="object 3480"/>
          <p:cNvSpPr/>
          <p:nvPr/>
        </p:nvSpPr>
        <p:spPr>
          <a:xfrm>
            <a:off x="4441698" y="35051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1" name="object 3481"/>
          <p:cNvSpPr/>
          <p:nvPr/>
        </p:nvSpPr>
        <p:spPr>
          <a:xfrm>
            <a:off x="4440936" y="35051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2" name="object 3482"/>
          <p:cNvSpPr/>
          <p:nvPr/>
        </p:nvSpPr>
        <p:spPr>
          <a:xfrm>
            <a:off x="4440173" y="35044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3" name="object 3483"/>
          <p:cNvSpPr/>
          <p:nvPr/>
        </p:nvSpPr>
        <p:spPr>
          <a:xfrm>
            <a:off x="4438649" y="35036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4" name="object 3484"/>
          <p:cNvSpPr/>
          <p:nvPr/>
        </p:nvSpPr>
        <p:spPr>
          <a:xfrm>
            <a:off x="4437888" y="35029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5" name="object 3485"/>
          <p:cNvSpPr/>
          <p:nvPr/>
        </p:nvSpPr>
        <p:spPr>
          <a:xfrm>
            <a:off x="4431030" y="3499865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4591"/>
                </a:moveTo>
                <a:lnTo>
                  <a:pt x="16840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4591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6" name="object 3486"/>
          <p:cNvSpPr/>
          <p:nvPr/>
        </p:nvSpPr>
        <p:spPr>
          <a:xfrm>
            <a:off x="4437888" y="3502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7" name="object 3487"/>
          <p:cNvSpPr/>
          <p:nvPr/>
        </p:nvSpPr>
        <p:spPr>
          <a:xfrm>
            <a:off x="4436364" y="35021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8" name="object 3488"/>
          <p:cNvSpPr/>
          <p:nvPr/>
        </p:nvSpPr>
        <p:spPr>
          <a:xfrm>
            <a:off x="4435602" y="35021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9" name="object 3489"/>
          <p:cNvSpPr/>
          <p:nvPr/>
        </p:nvSpPr>
        <p:spPr>
          <a:xfrm>
            <a:off x="4434077" y="35013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0" name="object 3490"/>
          <p:cNvSpPr/>
          <p:nvPr/>
        </p:nvSpPr>
        <p:spPr>
          <a:xfrm>
            <a:off x="4433315" y="35006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1" name="object 3491"/>
          <p:cNvSpPr/>
          <p:nvPr/>
        </p:nvSpPr>
        <p:spPr>
          <a:xfrm>
            <a:off x="4431792" y="35006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7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2" name="object 3492"/>
          <p:cNvSpPr/>
          <p:nvPr/>
        </p:nvSpPr>
        <p:spPr>
          <a:xfrm>
            <a:off x="4431030" y="34998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3" name="object 3493"/>
          <p:cNvSpPr/>
          <p:nvPr/>
        </p:nvSpPr>
        <p:spPr>
          <a:xfrm>
            <a:off x="4423409" y="3497580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3829"/>
                </a:moveTo>
                <a:lnTo>
                  <a:pt x="16916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3829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4" name="object 3494"/>
          <p:cNvSpPr/>
          <p:nvPr/>
        </p:nvSpPr>
        <p:spPr>
          <a:xfrm>
            <a:off x="4431029" y="3499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5" name="object 3495"/>
          <p:cNvSpPr/>
          <p:nvPr/>
        </p:nvSpPr>
        <p:spPr>
          <a:xfrm>
            <a:off x="4429505" y="34991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6" name="object 3496"/>
          <p:cNvSpPr/>
          <p:nvPr/>
        </p:nvSpPr>
        <p:spPr>
          <a:xfrm>
            <a:off x="4428743" y="34991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7" name="object 3497"/>
          <p:cNvSpPr/>
          <p:nvPr/>
        </p:nvSpPr>
        <p:spPr>
          <a:xfrm>
            <a:off x="4427220" y="34991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8" name="object 3498"/>
          <p:cNvSpPr/>
          <p:nvPr/>
        </p:nvSpPr>
        <p:spPr>
          <a:xfrm>
            <a:off x="4425696" y="34983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9" name="object 3499"/>
          <p:cNvSpPr/>
          <p:nvPr/>
        </p:nvSpPr>
        <p:spPr>
          <a:xfrm>
            <a:off x="4424933" y="34983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0" name="object 3500"/>
          <p:cNvSpPr/>
          <p:nvPr/>
        </p:nvSpPr>
        <p:spPr>
          <a:xfrm>
            <a:off x="4423409" y="34975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1" name="object 3501"/>
          <p:cNvSpPr/>
          <p:nvPr/>
        </p:nvSpPr>
        <p:spPr>
          <a:xfrm>
            <a:off x="4416552" y="3496055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7"/>
                </a:moveTo>
                <a:lnTo>
                  <a:pt x="168402" y="1523"/>
                </a:lnTo>
                <a:lnTo>
                  <a:pt x="161544" y="0"/>
                </a:lnTo>
                <a:lnTo>
                  <a:pt x="0" y="162305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2" name="object 3502"/>
          <p:cNvSpPr/>
          <p:nvPr/>
        </p:nvSpPr>
        <p:spPr>
          <a:xfrm>
            <a:off x="4423410" y="34975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3" name="object 3503"/>
          <p:cNvSpPr/>
          <p:nvPr/>
        </p:nvSpPr>
        <p:spPr>
          <a:xfrm>
            <a:off x="4421886" y="34975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4" name="object 3504"/>
          <p:cNvSpPr/>
          <p:nvPr/>
        </p:nvSpPr>
        <p:spPr>
          <a:xfrm>
            <a:off x="4420361" y="349681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5" name="object 3505"/>
          <p:cNvSpPr/>
          <p:nvPr/>
        </p:nvSpPr>
        <p:spPr>
          <a:xfrm>
            <a:off x="4418837" y="349681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6" name="object 3506"/>
          <p:cNvSpPr/>
          <p:nvPr/>
        </p:nvSpPr>
        <p:spPr>
          <a:xfrm>
            <a:off x="4418076" y="34968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7" name="object 3507"/>
          <p:cNvSpPr/>
          <p:nvPr/>
        </p:nvSpPr>
        <p:spPr>
          <a:xfrm>
            <a:off x="4416552" y="3496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8" name="object 3508"/>
          <p:cNvSpPr/>
          <p:nvPr/>
        </p:nvSpPr>
        <p:spPr>
          <a:xfrm>
            <a:off x="4408931" y="3496055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2305"/>
                </a:moveTo>
                <a:lnTo>
                  <a:pt x="169164" y="0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9" name="object 3509"/>
          <p:cNvSpPr/>
          <p:nvPr/>
        </p:nvSpPr>
        <p:spPr>
          <a:xfrm>
            <a:off x="4416551" y="34960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0" name="object 3510"/>
          <p:cNvSpPr/>
          <p:nvPr/>
        </p:nvSpPr>
        <p:spPr>
          <a:xfrm>
            <a:off x="4415027" y="3496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1" name="object 3511"/>
          <p:cNvSpPr/>
          <p:nvPr/>
        </p:nvSpPr>
        <p:spPr>
          <a:xfrm>
            <a:off x="4413503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2" name="object 3512"/>
          <p:cNvSpPr/>
          <p:nvPr/>
        </p:nvSpPr>
        <p:spPr>
          <a:xfrm>
            <a:off x="4411980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3" name="object 3513"/>
          <p:cNvSpPr/>
          <p:nvPr/>
        </p:nvSpPr>
        <p:spPr>
          <a:xfrm>
            <a:off x="4410455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4" name="object 3514"/>
          <p:cNvSpPr/>
          <p:nvPr/>
        </p:nvSpPr>
        <p:spPr>
          <a:xfrm>
            <a:off x="4408931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5" name="object 3515"/>
          <p:cNvSpPr/>
          <p:nvPr/>
        </p:nvSpPr>
        <p:spPr>
          <a:xfrm>
            <a:off x="4322826" y="4322826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1544"/>
                </a:moveTo>
                <a:lnTo>
                  <a:pt x="166116" y="0"/>
                </a:lnTo>
                <a:lnTo>
                  <a:pt x="161544" y="3810"/>
                </a:lnTo>
                <a:lnTo>
                  <a:pt x="0" y="16535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6" name="object 3516"/>
          <p:cNvSpPr/>
          <p:nvPr/>
        </p:nvSpPr>
        <p:spPr>
          <a:xfrm>
            <a:off x="4327398" y="43228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7" name="object 3517"/>
          <p:cNvSpPr/>
          <p:nvPr/>
        </p:nvSpPr>
        <p:spPr>
          <a:xfrm>
            <a:off x="4318254" y="4326635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1544"/>
                </a:moveTo>
                <a:lnTo>
                  <a:pt x="166116" y="0"/>
                </a:lnTo>
                <a:lnTo>
                  <a:pt x="161544" y="3810"/>
                </a:lnTo>
                <a:lnTo>
                  <a:pt x="0" y="16535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8" name="object 3518"/>
          <p:cNvSpPr/>
          <p:nvPr/>
        </p:nvSpPr>
        <p:spPr>
          <a:xfrm>
            <a:off x="4322826" y="4326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9" name="object 3519"/>
          <p:cNvSpPr/>
          <p:nvPr/>
        </p:nvSpPr>
        <p:spPr>
          <a:xfrm>
            <a:off x="4312920" y="4330445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0" name="object 3520"/>
          <p:cNvSpPr/>
          <p:nvPr/>
        </p:nvSpPr>
        <p:spPr>
          <a:xfrm>
            <a:off x="4318254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1" name="object 3521"/>
          <p:cNvSpPr/>
          <p:nvPr/>
        </p:nvSpPr>
        <p:spPr>
          <a:xfrm>
            <a:off x="4306824" y="4333494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2305"/>
                </a:moveTo>
                <a:lnTo>
                  <a:pt x="167640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096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2" name="object 3522"/>
          <p:cNvSpPr/>
          <p:nvPr/>
        </p:nvSpPr>
        <p:spPr>
          <a:xfrm>
            <a:off x="4312920" y="433349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3" name="object 3523"/>
          <p:cNvSpPr/>
          <p:nvPr/>
        </p:nvSpPr>
        <p:spPr>
          <a:xfrm>
            <a:off x="4309872" y="433349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4" name="object 3524"/>
          <p:cNvSpPr/>
          <p:nvPr/>
        </p:nvSpPr>
        <p:spPr>
          <a:xfrm>
            <a:off x="4306824" y="433501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5" name="object 3525"/>
          <p:cNvSpPr/>
          <p:nvPr/>
        </p:nvSpPr>
        <p:spPr>
          <a:xfrm>
            <a:off x="4300727" y="4336541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3"/>
                </a:moveTo>
                <a:lnTo>
                  <a:pt x="16764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6" name="object 3526"/>
          <p:cNvSpPr/>
          <p:nvPr/>
        </p:nvSpPr>
        <p:spPr>
          <a:xfrm>
            <a:off x="4306823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7" name="object 3527"/>
          <p:cNvSpPr/>
          <p:nvPr/>
        </p:nvSpPr>
        <p:spPr>
          <a:xfrm>
            <a:off x="4303775" y="43365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8" name="object 3528"/>
          <p:cNvSpPr/>
          <p:nvPr/>
        </p:nvSpPr>
        <p:spPr>
          <a:xfrm>
            <a:off x="4300728" y="43373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9" name="object 3529"/>
          <p:cNvSpPr/>
          <p:nvPr/>
        </p:nvSpPr>
        <p:spPr>
          <a:xfrm>
            <a:off x="4293869" y="4338066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0" name="object 3530"/>
          <p:cNvSpPr/>
          <p:nvPr/>
        </p:nvSpPr>
        <p:spPr>
          <a:xfrm>
            <a:off x="4300727" y="4338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1" name="object 3531"/>
          <p:cNvSpPr/>
          <p:nvPr/>
        </p:nvSpPr>
        <p:spPr>
          <a:xfrm>
            <a:off x="4298441" y="43380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2" name="object 3532"/>
          <p:cNvSpPr/>
          <p:nvPr/>
        </p:nvSpPr>
        <p:spPr>
          <a:xfrm>
            <a:off x="4296156" y="43388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3" name="object 3533"/>
          <p:cNvSpPr/>
          <p:nvPr/>
        </p:nvSpPr>
        <p:spPr>
          <a:xfrm>
            <a:off x="4293869" y="43388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4" name="object 3534"/>
          <p:cNvSpPr/>
          <p:nvPr/>
        </p:nvSpPr>
        <p:spPr>
          <a:xfrm>
            <a:off x="4286250" y="4339589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1544"/>
                </a:moveTo>
                <a:lnTo>
                  <a:pt x="169164" y="0"/>
                </a:lnTo>
                <a:lnTo>
                  <a:pt x="161544" y="0"/>
                </a:lnTo>
                <a:lnTo>
                  <a:pt x="0" y="162306"/>
                </a:lnTo>
                <a:lnTo>
                  <a:pt x="7620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5" name="object 3535"/>
          <p:cNvSpPr/>
          <p:nvPr/>
        </p:nvSpPr>
        <p:spPr>
          <a:xfrm>
            <a:off x="4293870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6" name="object 3536"/>
          <p:cNvSpPr/>
          <p:nvPr/>
        </p:nvSpPr>
        <p:spPr>
          <a:xfrm>
            <a:off x="4291584" y="433958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7" name="object 3537"/>
          <p:cNvSpPr/>
          <p:nvPr/>
        </p:nvSpPr>
        <p:spPr>
          <a:xfrm>
            <a:off x="4290059" y="4339589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8" name="object 3538"/>
          <p:cNvSpPr/>
          <p:nvPr/>
        </p:nvSpPr>
        <p:spPr>
          <a:xfrm>
            <a:off x="4288536" y="43395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9" name="object 3539"/>
          <p:cNvSpPr/>
          <p:nvPr/>
        </p:nvSpPr>
        <p:spPr>
          <a:xfrm>
            <a:off x="4286249" y="43395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0" name="object 3540"/>
          <p:cNvSpPr/>
          <p:nvPr/>
        </p:nvSpPr>
        <p:spPr>
          <a:xfrm>
            <a:off x="4530851" y="4339590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2306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1" name="object 3541"/>
          <p:cNvSpPr/>
          <p:nvPr/>
        </p:nvSpPr>
        <p:spPr>
          <a:xfrm>
            <a:off x="4530851" y="43624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2" name="object 3542"/>
          <p:cNvSpPr/>
          <p:nvPr/>
        </p:nvSpPr>
        <p:spPr>
          <a:xfrm>
            <a:off x="4516373" y="4337303"/>
            <a:ext cx="176022" cy="164592"/>
          </a:xfrm>
          <a:custGeom>
            <a:avLst/>
            <a:gdLst/>
            <a:ahLst/>
            <a:cxnLst/>
            <a:rect l="l" t="t" r="r" b="b"/>
            <a:pathLst>
              <a:path w="176022" h="164591">
                <a:moveTo>
                  <a:pt x="14477" y="164592"/>
                </a:moveTo>
                <a:lnTo>
                  <a:pt x="176021" y="2286"/>
                </a:lnTo>
                <a:lnTo>
                  <a:pt x="161543" y="0"/>
                </a:lnTo>
                <a:lnTo>
                  <a:pt x="0" y="162306"/>
                </a:lnTo>
                <a:lnTo>
                  <a:pt x="14477" y="164592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3" name="object 3543"/>
          <p:cNvSpPr/>
          <p:nvPr/>
        </p:nvSpPr>
        <p:spPr>
          <a:xfrm>
            <a:off x="4530851" y="43395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4" name="object 3544"/>
          <p:cNvSpPr/>
          <p:nvPr/>
        </p:nvSpPr>
        <p:spPr>
          <a:xfrm>
            <a:off x="4527041" y="433958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5" name="object 3545"/>
          <p:cNvSpPr/>
          <p:nvPr/>
        </p:nvSpPr>
        <p:spPr>
          <a:xfrm>
            <a:off x="4523232" y="433882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6" name="object 3546"/>
          <p:cNvSpPr/>
          <p:nvPr/>
        </p:nvSpPr>
        <p:spPr>
          <a:xfrm>
            <a:off x="4520184" y="433806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7" name="object 3547"/>
          <p:cNvSpPr/>
          <p:nvPr/>
        </p:nvSpPr>
        <p:spPr>
          <a:xfrm>
            <a:off x="4516373" y="433730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8" name="object 3548"/>
          <p:cNvSpPr/>
          <p:nvPr/>
        </p:nvSpPr>
        <p:spPr>
          <a:xfrm>
            <a:off x="4509515" y="4335780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29"/>
                </a:moveTo>
                <a:lnTo>
                  <a:pt x="16840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829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9" name="object 3549"/>
          <p:cNvSpPr/>
          <p:nvPr/>
        </p:nvSpPr>
        <p:spPr>
          <a:xfrm>
            <a:off x="4516373" y="433730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0" name="object 3550"/>
          <p:cNvSpPr/>
          <p:nvPr/>
        </p:nvSpPr>
        <p:spPr>
          <a:xfrm>
            <a:off x="4514849" y="43373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1" name="object 3551"/>
          <p:cNvSpPr/>
          <p:nvPr/>
        </p:nvSpPr>
        <p:spPr>
          <a:xfrm>
            <a:off x="4513326" y="43365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2" name="object 3552"/>
          <p:cNvSpPr/>
          <p:nvPr/>
        </p:nvSpPr>
        <p:spPr>
          <a:xfrm>
            <a:off x="4512564" y="43365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3" name="object 3553"/>
          <p:cNvSpPr/>
          <p:nvPr/>
        </p:nvSpPr>
        <p:spPr>
          <a:xfrm>
            <a:off x="4511040" y="43365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4" name="object 3554"/>
          <p:cNvSpPr/>
          <p:nvPr/>
        </p:nvSpPr>
        <p:spPr>
          <a:xfrm>
            <a:off x="4509515" y="43357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5" name="object 3555"/>
          <p:cNvSpPr/>
          <p:nvPr/>
        </p:nvSpPr>
        <p:spPr>
          <a:xfrm>
            <a:off x="4504182" y="4333493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6" name="object 3556"/>
          <p:cNvSpPr/>
          <p:nvPr/>
        </p:nvSpPr>
        <p:spPr>
          <a:xfrm>
            <a:off x="4509516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7" name="object 3557"/>
          <p:cNvSpPr/>
          <p:nvPr/>
        </p:nvSpPr>
        <p:spPr>
          <a:xfrm>
            <a:off x="4508754" y="43350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8" name="object 3558"/>
          <p:cNvSpPr/>
          <p:nvPr/>
        </p:nvSpPr>
        <p:spPr>
          <a:xfrm>
            <a:off x="4507230" y="43350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9" name="object 3559"/>
          <p:cNvSpPr/>
          <p:nvPr/>
        </p:nvSpPr>
        <p:spPr>
          <a:xfrm>
            <a:off x="4506467" y="43342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0" name="object 3560"/>
          <p:cNvSpPr/>
          <p:nvPr/>
        </p:nvSpPr>
        <p:spPr>
          <a:xfrm>
            <a:off x="4504943" y="433425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1" name="object 3561"/>
          <p:cNvSpPr/>
          <p:nvPr/>
        </p:nvSpPr>
        <p:spPr>
          <a:xfrm>
            <a:off x="4504182" y="43334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2" name="object 3562"/>
          <p:cNvSpPr/>
          <p:nvPr/>
        </p:nvSpPr>
        <p:spPr>
          <a:xfrm>
            <a:off x="4498848" y="4331208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3" name="object 3563"/>
          <p:cNvSpPr/>
          <p:nvPr/>
        </p:nvSpPr>
        <p:spPr>
          <a:xfrm>
            <a:off x="4504182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4" name="object 3564"/>
          <p:cNvSpPr/>
          <p:nvPr/>
        </p:nvSpPr>
        <p:spPr>
          <a:xfrm>
            <a:off x="4502658" y="43327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5" name="object 3565"/>
          <p:cNvSpPr/>
          <p:nvPr/>
        </p:nvSpPr>
        <p:spPr>
          <a:xfrm>
            <a:off x="4501895" y="43327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6" name="object 3566"/>
          <p:cNvSpPr/>
          <p:nvPr/>
        </p:nvSpPr>
        <p:spPr>
          <a:xfrm>
            <a:off x="4501133" y="433197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7" name="object 3567"/>
          <p:cNvSpPr/>
          <p:nvPr/>
        </p:nvSpPr>
        <p:spPr>
          <a:xfrm>
            <a:off x="4499609" y="43312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8" name="object 3568"/>
          <p:cNvSpPr/>
          <p:nvPr/>
        </p:nvSpPr>
        <p:spPr>
          <a:xfrm>
            <a:off x="4498848" y="433120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9" name="object 3569"/>
          <p:cNvSpPr/>
          <p:nvPr/>
        </p:nvSpPr>
        <p:spPr>
          <a:xfrm>
            <a:off x="4494276" y="4327397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4"/>
                </a:moveTo>
                <a:lnTo>
                  <a:pt x="166116" y="3810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535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0" name="object 3570"/>
          <p:cNvSpPr/>
          <p:nvPr/>
        </p:nvSpPr>
        <p:spPr>
          <a:xfrm>
            <a:off x="4498848" y="43312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1" name="object 3571"/>
          <p:cNvSpPr/>
          <p:nvPr/>
        </p:nvSpPr>
        <p:spPr>
          <a:xfrm>
            <a:off x="4497324" y="43304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2" name="object 3572"/>
          <p:cNvSpPr/>
          <p:nvPr/>
        </p:nvSpPr>
        <p:spPr>
          <a:xfrm>
            <a:off x="4496561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3" name="object 3573"/>
          <p:cNvSpPr/>
          <p:nvPr/>
        </p:nvSpPr>
        <p:spPr>
          <a:xfrm>
            <a:off x="4495037" y="43289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4" name="object 3574"/>
          <p:cNvSpPr/>
          <p:nvPr/>
        </p:nvSpPr>
        <p:spPr>
          <a:xfrm>
            <a:off x="4494276" y="432739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5" name="object 3575"/>
          <p:cNvSpPr/>
          <p:nvPr/>
        </p:nvSpPr>
        <p:spPr>
          <a:xfrm>
            <a:off x="4490466" y="4324350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3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6" name="object 3576"/>
          <p:cNvSpPr/>
          <p:nvPr/>
        </p:nvSpPr>
        <p:spPr>
          <a:xfrm>
            <a:off x="4494276" y="432739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7" name="object 3577"/>
          <p:cNvSpPr/>
          <p:nvPr/>
        </p:nvSpPr>
        <p:spPr>
          <a:xfrm>
            <a:off x="4493514" y="43266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8" name="object 3578"/>
          <p:cNvSpPr/>
          <p:nvPr/>
        </p:nvSpPr>
        <p:spPr>
          <a:xfrm>
            <a:off x="4492752" y="43258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9" name="object 3579"/>
          <p:cNvSpPr/>
          <p:nvPr/>
        </p:nvSpPr>
        <p:spPr>
          <a:xfrm>
            <a:off x="4491227" y="43251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0" name="object 3580"/>
          <p:cNvSpPr/>
          <p:nvPr/>
        </p:nvSpPr>
        <p:spPr>
          <a:xfrm>
            <a:off x="4490465" y="43243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1" name="object 3581"/>
          <p:cNvSpPr/>
          <p:nvPr/>
        </p:nvSpPr>
        <p:spPr>
          <a:xfrm>
            <a:off x="4487418" y="4319778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2" name="object 3582"/>
          <p:cNvSpPr/>
          <p:nvPr/>
        </p:nvSpPr>
        <p:spPr>
          <a:xfrm>
            <a:off x="4490466" y="43243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3" name="object 3583"/>
          <p:cNvSpPr/>
          <p:nvPr/>
        </p:nvSpPr>
        <p:spPr>
          <a:xfrm>
            <a:off x="4489704" y="432282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4" name="object 3584"/>
          <p:cNvSpPr/>
          <p:nvPr/>
        </p:nvSpPr>
        <p:spPr>
          <a:xfrm>
            <a:off x="4488942" y="432206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5" name="object 3585"/>
          <p:cNvSpPr/>
          <p:nvPr/>
        </p:nvSpPr>
        <p:spPr>
          <a:xfrm>
            <a:off x="4488180" y="43213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6" name="object 3586"/>
          <p:cNvSpPr/>
          <p:nvPr/>
        </p:nvSpPr>
        <p:spPr>
          <a:xfrm>
            <a:off x="4487417" y="43197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7" name="object 3587"/>
          <p:cNvSpPr/>
          <p:nvPr/>
        </p:nvSpPr>
        <p:spPr>
          <a:xfrm>
            <a:off x="4485131" y="4315206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5"/>
                </a:moveTo>
                <a:lnTo>
                  <a:pt x="163830" y="457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11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8" name="object 3588"/>
          <p:cNvSpPr/>
          <p:nvPr/>
        </p:nvSpPr>
        <p:spPr>
          <a:xfrm>
            <a:off x="4487417" y="4319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9" name="object 3589"/>
          <p:cNvSpPr/>
          <p:nvPr/>
        </p:nvSpPr>
        <p:spPr>
          <a:xfrm>
            <a:off x="4486655" y="431901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0" name="object 3590"/>
          <p:cNvSpPr/>
          <p:nvPr/>
        </p:nvSpPr>
        <p:spPr>
          <a:xfrm>
            <a:off x="4485893" y="431749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1" name="object 3591"/>
          <p:cNvSpPr/>
          <p:nvPr/>
        </p:nvSpPr>
        <p:spPr>
          <a:xfrm>
            <a:off x="4485894" y="431596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2" name="object 3592"/>
          <p:cNvSpPr/>
          <p:nvPr/>
        </p:nvSpPr>
        <p:spPr>
          <a:xfrm>
            <a:off x="4485132" y="43152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3" name="object 3593"/>
          <p:cNvSpPr/>
          <p:nvPr/>
        </p:nvSpPr>
        <p:spPr>
          <a:xfrm>
            <a:off x="4482846" y="4308348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4" name="object 3594"/>
          <p:cNvSpPr/>
          <p:nvPr/>
        </p:nvSpPr>
        <p:spPr>
          <a:xfrm>
            <a:off x="4485132" y="43152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5" name="object 3595"/>
          <p:cNvSpPr/>
          <p:nvPr/>
        </p:nvSpPr>
        <p:spPr>
          <a:xfrm>
            <a:off x="4484370" y="431292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6" name="object 3596"/>
          <p:cNvSpPr/>
          <p:nvPr/>
        </p:nvSpPr>
        <p:spPr>
          <a:xfrm>
            <a:off x="4483608" y="431063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7" name="object 3597"/>
          <p:cNvSpPr/>
          <p:nvPr/>
        </p:nvSpPr>
        <p:spPr>
          <a:xfrm>
            <a:off x="4482845" y="430834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8" name="object 3598"/>
          <p:cNvSpPr/>
          <p:nvPr/>
        </p:nvSpPr>
        <p:spPr>
          <a:xfrm>
            <a:off x="4480559" y="4300728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2286" y="169925"/>
                </a:moveTo>
                <a:lnTo>
                  <a:pt x="163830" y="7619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9" name="object 3599"/>
          <p:cNvSpPr/>
          <p:nvPr/>
        </p:nvSpPr>
        <p:spPr>
          <a:xfrm>
            <a:off x="4482845" y="430834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0" name="object 3600"/>
          <p:cNvSpPr/>
          <p:nvPr/>
        </p:nvSpPr>
        <p:spPr>
          <a:xfrm>
            <a:off x="4479036" y="4291584"/>
            <a:ext cx="163829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1524" y="170687"/>
                </a:moveTo>
                <a:lnTo>
                  <a:pt x="163830" y="914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1" name="object 3601"/>
          <p:cNvSpPr/>
          <p:nvPr/>
        </p:nvSpPr>
        <p:spPr>
          <a:xfrm>
            <a:off x="4480560" y="43007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2" name="object 3602"/>
          <p:cNvSpPr/>
          <p:nvPr/>
        </p:nvSpPr>
        <p:spPr>
          <a:xfrm>
            <a:off x="4476749" y="4269485"/>
            <a:ext cx="163830" cy="183642"/>
          </a:xfrm>
          <a:custGeom>
            <a:avLst/>
            <a:gdLst/>
            <a:ahLst/>
            <a:cxnLst/>
            <a:rect l="l" t="t" r="r" b="b"/>
            <a:pathLst>
              <a:path w="163829" h="183641">
                <a:moveTo>
                  <a:pt x="2286" y="183641"/>
                </a:moveTo>
                <a:lnTo>
                  <a:pt x="163830" y="22097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8364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3" name="object 3603"/>
          <p:cNvSpPr/>
          <p:nvPr/>
        </p:nvSpPr>
        <p:spPr>
          <a:xfrm>
            <a:off x="4479035" y="42915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4" name="object 3604"/>
          <p:cNvSpPr/>
          <p:nvPr/>
        </p:nvSpPr>
        <p:spPr>
          <a:xfrm>
            <a:off x="4476750" y="4241291"/>
            <a:ext cx="162306" cy="189738"/>
          </a:xfrm>
          <a:custGeom>
            <a:avLst/>
            <a:gdLst/>
            <a:ahLst/>
            <a:cxnLst/>
            <a:rect l="l" t="t" r="r" b="b"/>
            <a:pathLst>
              <a:path w="162305" h="189737">
                <a:moveTo>
                  <a:pt x="0" y="189737"/>
                </a:moveTo>
                <a:lnTo>
                  <a:pt x="162306" y="28193"/>
                </a:lnTo>
                <a:lnTo>
                  <a:pt x="161544" y="0"/>
                </a:lnTo>
                <a:lnTo>
                  <a:pt x="0" y="161543"/>
                </a:lnTo>
                <a:lnTo>
                  <a:pt x="0" y="18973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5" name="object 3605"/>
          <p:cNvSpPr/>
          <p:nvPr/>
        </p:nvSpPr>
        <p:spPr>
          <a:xfrm>
            <a:off x="4476750" y="42694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6" name="object 3606"/>
          <p:cNvSpPr/>
          <p:nvPr/>
        </p:nvSpPr>
        <p:spPr>
          <a:xfrm>
            <a:off x="4476750" y="3778757"/>
            <a:ext cx="161544" cy="624078"/>
          </a:xfrm>
          <a:custGeom>
            <a:avLst/>
            <a:gdLst/>
            <a:ahLst/>
            <a:cxnLst/>
            <a:rect l="l" t="t" r="r" b="b"/>
            <a:pathLst>
              <a:path w="161544" h="624077">
                <a:moveTo>
                  <a:pt x="0" y="624077"/>
                </a:moveTo>
                <a:lnTo>
                  <a:pt x="161544" y="462533"/>
                </a:lnTo>
                <a:lnTo>
                  <a:pt x="161543" y="0"/>
                </a:lnTo>
                <a:lnTo>
                  <a:pt x="0" y="161543"/>
                </a:lnTo>
                <a:lnTo>
                  <a:pt x="0" y="62407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7" name="object 3607"/>
          <p:cNvSpPr/>
          <p:nvPr/>
        </p:nvSpPr>
        <p:spPr>
          <a:xfrm>
            <a:off x="4476750" y="42412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8" name="object 3608"/>
          <p:cNvSpPr/>
          <p:nvPr/>
        </p:nvSpPr>
        <p:spPr>
          <a:xfrm>
            <a:off x="4286250" y="3940302"/>
            <a:ext cx="244601" cy="583691"/>
          </a:xfrm>
          <a:custGeom>
            <a:avLst/>
            <a:gdLst/>
            <a:ahLst/>
            <a:cxnLst/>
            <a:rect l="l" t="t" r="r" b="b"/>
            <a:pathLst>
              <a:path w="244601" h="583691">
                <a:moveTo>
                  <a:pt x="190500" y="0"/>
                </a:moveTo>
                <a:lnTo>
                  <a:pt x="0" y="0"/>
                </a:lnTo>
                <a:lnTo>
                  <a:pt x="0" y="22860"/>
                </a:lnTo>
                <a:lnTo>
                  <a:pt x="15240" y="25146"/>
                </a:lnTo>
                <a:lnTo>
                  <a:pt x="21336" y="27432"/>
                </a:lnTo>
                <a:lnTo>
                  <a:pt x="33260" y="32260"/>
                </a:lnTo>
                <a:lnTo>
                  <a:pt x="41806" y="40704"/>
                </a:lnTo>
                <a:lnTo>
                  <a:pt x="47552" y="51886"/>
                </a:lnTo>
                <a:lnTo>
                  <a:pt x="51078" y="64926"/>
                </a:lnTo>
                <a:lnTo>
                  <a:pt x="52962" y="78943"/>
                </a:lnTo>
                <a:lnTo>
                  <a:pt x="53783" y="93059"/>
                </a:lnTo>
                <a:lnTo>
                  <a:pt x="54120" y="106393"/>
                </a:lnTo>
                <a:lnTo>
                  <a:pt x="54551" y="118068"/>
                </a:lnTo>
                <a:lnTo>
                  <a:pt x="54864" y="121920"/>
                </a:lnTo>
                <a:lnTo>
                  <a:pt x="54864" y="462534"/>
                </a:lnTo>
                <a:lnTo>
                  <a:pt x="54102" y="490728"/>
                </a:lnTo>
                <a:lnTo>
                  <a:pt x="51082" y="519352"/>
                </a:lnTo>
                <a:lnTo>
                  <a:pt x="41257" y="543511"/>
                </a:lnTo>
                <a:lnTo>
                  <a:pt x="18346" y="558387"/>
                </a:lnTo>
                <a:lnTo>
                  <a:pt x="0" y="561594"/>
                </a:lnTo>
                <a:lnTo>
                  <a:pt x="0" y="583692"/>
                </a:lnTo>
                <a:lnTo>
                  <a:pt x="244602" y="583692"/>
                </a:lnTo>
                <a:lnTo>
                  <a:pt x="244602" y="561594"/>
                </a:lnTo>
                <a:lnTo>
                  <a:pt x="230124" y="559308"/>
                </a:lnTo>
                <a:lnTo>
                  <a:pt x="215278" y="553846"/>
                </a:lnTo>
                <a:lnTo>
                  <a:pt x="205195" y="546311"/>
                </a:lnTo>
                <a:lnTo>
                  <a:pt x="198815" y="536817"/>
                </a:lnTo>
                <a:lnTo>
                  <a:pt x="195082" y="525480"/>
                </a:lnTo>
                <a:lnTo>
                  <a:pt x="192937" y="512413"/>
                </a:lnTo>
                <a:lnTo>
                  <a:pt x="191322" y="497731"/>
                </a:lnTo>
                <a:lnTo>
                  <a:pt x="190500" y="490728"/>
                </a:lnTo>
                <a:lnTo>
                  <a:pt x="190500" y="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9" name="object 3609"/>
          <p:cNvSpPr/>
          <p:nvPr/>
        </p:nvSpPr>
        <p:spPr>
          <a:xfrm>
            <a:off x="4334120" y="3657600"/>
            <a:ext cx="149507" cy="192786"/>
          </a:xfrm>
          <a:custGeom>
            <a:avLst/>
            <a:gdLst/>
            <a:ahLst/>
            <a:cxnLst/>
            <a:rect l="l" t="t" r="r" b="b"/>
            <a:pathLst>
              <a:path w="149507" h="192786">
                <a:moveTo>
                  <a:pt x="66429" y="192024"/>
                </a:moveTo>
                <a:lnTo>
                  <a:pt x="74811" y="192786"/>
                </a:lnTo>
                <a:lnTo>
                  <a:pt x="87514" y="191112"/>
                </a:lnTo>
                <a:lnTo>
                  <a:pt x="99073" y="187440"/>
                </a:lnTo>
                <a:lnTo>
                  <a:pt x="109474" y="181968"/>
                </a:lnTo>
                <a:lnTo>
                  <a:pt x="118706" y="174891"/>
                </a:lnTo>
                <a:lnTo>
                  <a:pt x="126756" y="166407"/>
                </a:lnTo>
                <a:lnTo>
                  <a:pt x="133611" y="156710"/>
                </a:lnTo>
                <a:lnTo>
                  <a:pt x="139257" y="145999"/>
                </a:lnTo>
                <a:lnTo>
                  <a:pt x="143683" y="134470"/>
                </a:lnTo>
                <a:lnTo>
                  <a:pt x="146875" y="122319"/>
                </a:lnTo>
                <a:lnTo>
                  <a:pt x="148821" y="109742"/>
                </a:lnTo>
                <a:lnTo>
                  <a:pt x="149507" y="96936"/>
                </a:lnTo>
                <a:lnTo>
                  <a:pt x="148922" y="84098"/>
                </a:lnTo>
                <a:lnTo>
                  <a:pt x="147051" y="71424"/>
                </a:lnTo>
                <a:lnTo>
                  <a:pt x="143884" y="59111"/>
                </a:lnTo>
                <a:lnTo>
                  <a:pt x="139405" y="47355"/>
                </a:lnTo>
                <a:lnTo>
                  <a:pt x="133604" y="36352"/>
                </a:lnTo>
                <a:lnTo>
                  <a:pt x="126466" y="26300"/>
                </a:lnTo>
                <a:lnTo>
                  <a:pt x="117980" y="17395"/>
                </a:lnTo>
                <a:lnTo>
                  <a:pt x="108132" y="9832"/>
                </a:lnTo>
                <a:lnTo>
                  <a:pt x="96909" y="3809"/>
                </a:lnTo>
                <a:lnTo>
                  <a:pt x="89289" y="1523"/>
                </a:lnTo>
                <a:lnTo>
                  <a:pt x="82431" y="761"/>
                </a:lnTo>
                <a:lnTo>
                  <a:pt x="74811" y="0"/>
                </a:lnTo>
                <a:lnTo>
                  <a:pt x="66429" y="762"/>
                </a:lnTo>
                <a:lnTo>
                  <a:pt x="59571" y="1524"/>
                </a:lnTo>
                <a:lnTo>
                  <a:pt x="47994" y="6016"/>
                </a:lnTo>
                <a:lnTo>
                  <a:pt x="37664" y="12205"/>
                </a:lnTo>
                <a:lnTo>
                  <a:pt x="28581" y="19899"/>
                </a:lnTo>
                <a:lnTo>
                  <a:pt x="20747" y="28902"/>
                </a:lnTo>
                <a:lnTo>
                  <a:pt x="14162" y="39021"/>
                </a:lnTo>
                <a:lnTo>
                  <a:pt x="8827" y="50062"/>
                </a:lnTo>
                <a:lnTo>
                  <a:pt x="4742" y="61831"/>
                </a:lnTo>
                <a:lnTo>
                  <a:pt x="1909" y="74133"/>
                </a:lnTo>
                <a:lnTo>
                  <a:pt x="328" y="86775"/>
                </a:lnTo>
                <a:lnTo>
                  <a:pt x="0" y="99564"/>
                </a:lnTo>
                <a:lnTo>
                  <a:pt x="925" y="112304"/>
                </a:lnTo>
                <a:lnTo>
                  <a:pt x="3104" y="124802"/>
                </a:lnTo>
                <a:lnTo>
                  <a:pt x="6539" y="136864"/>
                </a:lnTo>
                <a:lnTo>
                  <a:pt x="11229" y="148296"/>
                </a:lnTo>
                <a:lnTo>
                  <a:pt x="17176" y="158904"/>
                </a:lnTo>
                <a:lnTo>
                  <a:pt x="24381" y="168494"/>
                </a:lnTo>
                <a:lnTo>
                  <a:pt x="32843" y="176873"/>
                </a:lnTo>
                <a:lnTo>
                  <a:pt x="42564" y="183845"/>
                </a:lnTo>
                <a:lnTo>
                  <a:pt x="53544" y="189217"/>
                </a:lnTo>
                <a:lnTo>
                  <a:pt x="66429" y="192024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0" name="object 3610"/>
          <p:cNvSpPr/>
          <p:nvPr/>
        </p:nvSpPr>
        <p:spPr>
          <a:xfrm>
            <a:off x="4400550" y="3657600"/>
            <a:ext cx="8382" cy="762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8382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1" name="object 3611"/>
          <p:cNvSpPr/>
          <p:nvPr/>
        </p:nvSpPr>
        <p:spPr>
          <a:xfrm>
            <a:off x="4393692" y="3658361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2" name="object 3612"/>
          <p:cNvSpPr/>
          <p:nvPr/>
        </p:nvSpPr>
        <p:spPr>
          <a:xfrm>
            <a:off x="4386834" y="3659123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3" name="object 3613"/>
          <p:cNvSpPr/>
          <p:nvPr/>
        </p:nvSpPr>
        <p:spPr>
          <a:xfrm>
            <a:off x="4379975" y="3661410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4" name="object 3614"/>
          <p:cNvSpPr/>
          <p:nvPr/>
        </p:nvSpPr>
        <p:spPr>
          <a:xfrm>
            <a:off x="4373118" y="3664457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5" name="object 3615"/>
          <p:cNvSpPr/>
          <p:nvPr/>
        </p:nvSpPr>
        <p:spPr>
          <a:xfrm>
            <a:off x="4367021" y="3668267"/>
            <a:ext cx="6096" cy="5334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6096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6" name="object 3616"/>
          <p:cNvSpPr/>
          <p:nvPr/>
        </p:nvSpPr>
        <p:spPr>
          <a:xfrm>
            <a:off x="4360926" y="3673601"/>
            <a:ext cx="6096" cy="5334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6096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7" name="object 3617"/>
          <p:cNvSpPr/>
          <p:nvPr/>
        </p:nvSpPr>
        <p:spPr>
          <a:xfrm>
            <a:off x="4355592" y="3678935"/>
            <a:ext cx="5333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5334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8" name="object 3618"/>
          <p:cNvSpPr/>
          <p:nvPr/>
        </p:nvSpPr>
        <p:spPr>
          <a:xfrm>
            <a:off x="4351020" y="3685794"/>
            <a:ext cx="4571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457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9" name="object 3619"/>
          <p:cNvSpPr/>
          <p:nvPr/>
        </p:nvSpPr>
        <p:spPr>
          <a:xfrm>
            <a:off x="4346448" y="3692651"/>
            <a:ext cx="4571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4572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0" name="object 3620"/>
          <p:cNvSpPr/>
          <p:nvPr/>
        </p:nvSpPr>
        <p:spPr>
          <a:xfrm>
            <a:off x="4342638" y="3701033"/>
            <a:ext cx="3809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3810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1" name="object 3621"/>
          <p:cNvSpPr/>
          <p:nvPr/>
        </p:nvSpPr>
        <p:spPr>
          <a:xfrm>
            <a:off x="4339590" y="3708654"/>
            <a:ext cx="3047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2" name="object 3622"/>
          <p:cNvSpPr/>
          <p:nvPr/>
        </p:nvSpPr>
        <p:spPr>
          <a:xfrm>
            <a:off x="4337303" y="3717035"/>
            <a:ext cx="2285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2286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3" name="object 3623"/>
          <p:cNvSpPr/>
          <p:nvPr/>
        </p:nvSpPr>
        <p:spPr>
          <a:xfrm>
            <a:off x="4335018" y="3726179"/>
            <a:ext cx="2285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2286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4" name="object 3624"/>
          <p:cNvSpPr/>
          <p:nvPr/>
        </p:nvSpPr>
        <p:spPr>
          <a:xfrm>
            <a:off x="4334255" y="3735323"/>
            <a:ext cx="762" cy="38100"/>
          </a:xfrm>
          <a:custGeom>
            <a:avLst/>
            <a:gdLst/>
            <a:ahLst/>
            <a:cxnLst/>
            <a:rect l="l" t="t" r="r" b="b"/>
            <a:pathLst>
              <a:path w="762" h="38100">
                <a:moveTo>
                  <a:pt x="762" y="0"/>
                </a:moveTo>
                <a:lnTo>
                  <a:pt x="0" y="9144"/>
                </a:lnTo>
                <a:lnTo>
                  <a:pt x="0" y="19050"/>
                </a:lnTo>
                <a:lnTo>
                  <a:pt x="0" y="28956"/>
                </a:lnTo>
                <a:lnTo>
                  <a:pt x="762" y="3810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5" name="object 3625"/>
          <p:cNvSpPr/>
          <p:nvPr/>
        </p:nvSpPr>
        <p:spPr>
          <a:xfrm>
            <a:off x="4335017" y="3773423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0"/>
                </a:moveTo>
                <a:lnTo>
                  <a:pt x="2286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6" name="object 3626"/>
          <p:cNvSpPr/>
          <p:nvPr/>
        </p:nvSpPr>
        <p:spPr>
          <a:xfrm>
            <a:off x="4337304" y="3782567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7" name="object 3627"/>
          <p:cNvSpPr/>
          <p:nvPr/>
        </p:nvSpPr>
        <p:spPr>
          <a:xfrm>
            <a:off x="4339589" y="3790950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0"/>
                </a:moveTo>
                <a:lnTo>
                  <a:pt x="3048" y="8382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8" name="object 3628"/>
          <p:cNvSpPr/>
          <p:nvPr/>
        </p:nvSpPr>
        <p:spPr>
          <a:xfrm>
            <a:off x="4342638" y="3799332"/>
            <a:ext cx="3810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0" y="0"/>
                </a:moveTo>
                <a:lnTo>
                  <a:pt x="3810" y="838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9" name="object 3629"/>
          <p:cNvSpPr/>
          <p:nvPr/>
        </p:nvSpPr>
        <p:spPr>
          <a:xfrm>
            <a:off x="4346448" y="3807714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0"/>
                </a:moveTo>
                <a:lnTo>
                  <a:pt x="4572" y="762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0" name="object 3630"/>
          <p:cNvSpPr/>
          <p:nvPr/>
        </p:nvSpPr>
        <p:spPr>
          <a:xfrm>
            <a:off x="4351020" y="3815333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0"/>
                </a:moveTo>
                <a:lnTo>
                  <a:pt x="4572" y="685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1" name="object 3631"/>
          <p:cNvSpPr/>
          <p:nvPr/>
        </p:nvSpPr>
        <p:spPr>
          <a:xfrm>
            <a:off x="4355592" y="3822192"/>
            <a:ext cx="5334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0" y="0"/>
                </a:moveTo>
                <a:lnTo>
                  <a:pt x="5334" y="6858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2" name="object 3632"/>
          <p:cNvSpPr/>
          <p:nvPr/>
        </p:nvSpPr>
        <p:spPr>
          <a:xfrm>
            <a:off x="4360926" y="3829050"/>
            <a:ext cx="6096" cy="5333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0" y="0"/>
                </a:moveTo>
                <a:lnTo>
                  <a:pt x="6096" y="5333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3" name="object 3633"/>
          <p:cNvSpPr/>
          <p:nvPr/>
        </p:nvSpPr>
        <p:spPr>
          <a:xfrm>
            <a:off x="4367022" y="3834383"/>
            <a:ext cx="6096" cy="5333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0" y="0"/>
                </a:moveTo>
                <a:lnTo>
                  <a:pt x="6096" y="5333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4" name="object 3634"/>
          <p:cNvSpPr/>
          <p:nvPr/>
        </p:nvSpPr>
        <p:spPr>
          <a:xfrm>
            <a:off x="4373117" y="3839717"/>
            <a:ext cx="6858" cy="3809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0" y="0"/>
                </a:moveTo>
                <a:lnTo>
                  <a:pt x="6858" y="3809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5" name="object 3635"/>
          <p:cNvSpPr/>
          <p:nvPr/>
        </p:nvSpPr>
        <p:spPr>
          <a:xfrm>
            <a:off x="4379976" y="3843527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6" name="object 3636"/>
          <p:cNvSpPr/>
          <p:nvPr/>
        </p:nvSpPr>
        <p:spPr>
          <a:xfrm>
            <a:off x="4386833" y="3846576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7" name="object 3637"/>
          <p:cNvSpPr/>
          <p:nvPr/>
        </p:nvSpPr>
        <p:spPr>
          <a:xfrm>
            <a:off x="4393692" y="3848861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0"/>
                </a:moveTo>
                <a:lnTo>
                  <a:pt x="6858" y="761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8" name="object 3638"/>
          <p:cNvSpPr/>
          <p:nvPr/>
        </p:nvSpPr>
        <p:spPr>
          <a:xfrm>
            <a:off x="4400550" y="3849623"/>
            <a:ext cx="8382" cy="761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0" y="0"/>
                </a:moveTo>
                <a:lnTo>
                  <a:pt x="8382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9" name="object 3639"/>
          <p:cNvSpPr/>
          <p:nvPr/>
        </p:nvSpPr>
        <p:spPr>
          <a:xfrm>
            <a:off x="4408932" y="3849623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0" y="76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0" name="object 3640"/>
          <p:cNvSpPr/>
          <p:nvPr/>
        </p:nvSpPr>
        <p:spPr>
          <a:xfrm>
            <a:off x="4416551" y="3848861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1" name="object 3641"/>
          <p:cNvSpPr/>
          <p:nvPr/>
        </p:nvSpPr>
        <p:spPr>
          <a:xfrm>
            <a:off x="4423410" y="3846575"/>
            <a:ext cx="7620" cy="2286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2286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2" name="object 3642"/>
          <p:cNvSpPr/>
          <p:nvPr/>
        </p:nvSpPr>
        <p:spPr>
          <a:xfrm>
            <a:off x="4431029" y="3843528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3" name="object 3643"/>
          <p:cNvSpPr/>
          <p:nvPr/>
        </p:nvSpPr>
        <p:spPr>
          <a:xfrm>
            <a:off x="4437126" y="3839717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0" y="381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4" name="object 3644"/>
          <p:cNvSpPr/>
          <p:nvPr/>
        </p:nvSpPr>
        <p:spPr>
          <a:xfrm>
            <a:off x="4443983" y="3834383"/>
            <a:ext cx="6096" cy="5334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0" y="5334"/>
                </a:moveTo>
                <a:lnTo>
                  <a:pt x="6096" y="0"/>
                </a:lnTo>
              </a:path>
            </a:pathLst>
          </a:custGeom>
          <a:ln w="12953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5" name="object 3645"/>
          <p:cNvSpPr/>
          <p:nvPr/>
        </p:nvSpPr>
        <p:spPr>
          <a:xfrm>
            <a:off x="4450079" y="3829049"/>
            <a:ext cx="6096" cy="5334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0" y="5333"/>
                </a:moveTo>
                <a:lnTo>
                  <a:pt x="6096" y="0"/>
                </a:lnTo>
              </a:path>
            </a:pathLst>
          </a:custGeom>
          <a:ln w="12953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6" name="object 3646"/>
          <p:cNvSpPr/>
          <p:nvPr/>
        </p:nvSpPr>
        <p:spPr>
          <a:xfrm>
            <a:off x="4456176" y="3822192"/>
            <a:ext cx="5333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0" y="6857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7" name="object 3647"/>
          <p:cNvSpPr/>
          <p:nvPr/>
        </p:nvSpPr>
        <p:spPr>
          <a:xfrm>
            <a:off x="4461510" y="3815334"/>
            <a:ext cx="5333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0" y="6857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8" name="object 3648"/>
          <p:cNvSpPr/>
          <p:nvPr/>
        </p:nvSpPr>
        <p:spPr>
          <a:xfrm>
            <a:off x="4466844" y="3807713"/>
            <a:ext cx="4571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7620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9" name="object 3649"/>
          <p:cNvSpPr/>
          <p:nvPr/>
        </p:nvSpPr>
        <p:spPr>
          <a:xfrm>
            <a:off x="4471416" y="3799332"/>
            <a:ext cx="3809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0" y="8382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0" name="object 3650"/>
          <p:cNvSpPr/>
          <p:nvPr/>
        </p:nvSpPr>
        <p:spPr>
          <a:xfrm>
            <a:off x="4475226" y="3790950"/>
            <a:ext cx="3047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8382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1" name="object 3651"/>
          <p:cNvSpPr/>
          <p:nvPr/>
        </p:nvSpPr>
        <p:spPr>
          <a:xfrm>
            <a:off x="4478273" y="3782568"/>
            <a:ext cx="2285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8381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2" name="object 3652"/>
          <p:cNvSpPr/>
          <p:nvPr/>
        </p:nvSpPr>
        <p:spPr>
          <a:xfrm>
            <a:off x="4480560" y="3773423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9143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3" name="object 3653"/>
          <p:cNvSpPr/>
          <p:nvPr/>
        </p:nvSpPr>
        <p:spPr>
          <a:xfrm>
            <a:off x="4482083" y="3735323"/>
            <a:ext cx="1524" cy="38100"/>
          </a:xfrm>
          <a:custGeom>
            <a:avLst/>
            <a:gdLst/>
            <a:ahLst/>
            <a:cxnLst/>
            <a:rect l="l" t="t" r="r" b="b"/>
            <a:pathLst>
              <a:path w="1524" h="38100">
                <a:moveTo>
                  <a:pt x="0" y="38100"/>
                </a:moveTo>
                <a:lnTo>
                  <a:pt x="1523" y="28956"/>
                </a:lnTo>
                <a:lnTo>
                  <a:pt x="1523" y="19050"/>
                </a:lnTo>
                <a:lnTo>
                  <a:pt x="1523" y="9143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4" name="object 3654"/>
          <p:cNvSpPr/>
          <p:nvPr/>
        </p:nvSpPr>
        <p:spPr>
          <a:xfrm>
            <a:off x="4480559" y="3726179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5" name="object 3655"/>
          <p:cNvSpPr/>
          <p:nvPr/>
        </p:nvSpPr>
        <p:spPr>
          <a:xfrm>
            <a:off x="4478274" y="3717035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2286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6" name="object 3656"/>
          <p:cNvSpPr/>
          <p:nvPr/>
        </p:nvSpPr>
        <p:spPr>
          <a:xfrm>
            <a:off x="4475225" y="3708653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7" name="object 3657"/>
          <p:cNvSpPr/>
          <p:nvPr/>
        </p:nvSpPr>
        <p:spPr>
          <a:xfrm>
            <a:off x="4471416" y="3701034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3810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8" name="object 3658"/>
          <p:cNvSpPr/>
          <p:nvPr/>
        </p:nvSpPr>
        <p:spPr>
          <a:xfrm>
            <a:off x="4466844" y="3692651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4572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9" name="object 3659"/>
          <p:cNvSpPr/>
          <p:nvPr/>
        </p:nvSpPr>
        <p:spPr>
          <a:xfrm>
            <a:off x="4461510" y="3685793"/>
            <a:ext cx="5334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5334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0" name="object 3660"/>
          <p:cNvSpPr/>
          <p:nvPr/>
        </p:nvSpPr>
        <p:spPr>
          <a:xfrm>
            <a:off x="4456176" y="3678936"/>
            <a:ext cx="5334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5334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1" name="object 3661"/>
          <p:cNvSpPr/>
          <p:nvPr/>
        </p:nvSpPr>
        <p:spPr>
          <a:xfrm>
            <a:off x="4450080" y="3673601"/>
            <a:ext cx="6096" cy="5333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6096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2" name="object 3662"/>
          <p:cNvSpPr/>
          <p:nvPr/>
        </p:nvSpPr>
        <p:spPr>
          <a:xfrm>
            <a:off x="4443983" y="3668267"/>
            <a:ext cx="6096" cy="5333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6096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3" name="object 3663"/>
          <p:cNvSpPr/>
          <p:nvPr/>
        </p:nvSpPr>
        <p:spPr>
          <a:xfrm>
            <a:off x="4437887" y="3664457"/>
            <a:ext cx="6096" cy="3809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4" name="object 3664"/>
          <p:cNvSpPr/>
          <p:nvPr/>
        </p:nvSpPr>
        <p:spPr>
          <a:xfrm>
            <a:off x="4431030" y="3661409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5" name="object 3665"/>
          <p:cNvSpPr/>
          <p:nvPr/>
        </p:nvSpPr>
        <p:spPr>
          <a:xfrm>
            <a:off x="4423409" y="3659124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6" name="object 3666"/>
          <p:cNvSpPr/>
          <p:nvPr/>
        </p:nvSpPr>
        <p:spPr>
          <a:xfrm>
            <a:off x="4416552" y="3658361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7" name="object 3667"/>
          <p:cNvSpPr/>
          <p:nvPr/>
        </p:nvSpPr>
        <p:spPr>
          <a:xfrm>
            <a:off x="4408931" y="3657599"/>
            <a:ext cx="7620" cy="761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8" name="object 3668"/>
          <p:cNvSpPr/>
          <p:nvPr/>
        </p:nvSpPr>
        <p:spPr>
          <a:xfrm>
            <a:off x="4286250" y="394030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9" name="object 3669"/>
          <p:cNvSpPr/>
          <p:nvPr/>
        </p:nvSpPr>
        <p:spPr>
          <a:xfrm>
            <a:off x="4286250" y="3940301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0" name="object 3670"/>
          <p:cNvSpPr/>
          <p:nvPr/>
        </p:nvSpPr>
        <p:spPr>
          <a:xfrm>
            <a:off x="4286250" y="3963161"/>
            <a:ext cx="15240" cy="2285"/>
          </a:xfrm>
          <a:custGeom>
            <a:avLst/>
            <a:gdLst/>
            <a:ahLst/>
            <a:cxnLst/>
            <a:rect l="l" t="t" r="r" b="b"/>
            <a:pathLst>
              <a:path w="15239" h="2286">
                <a:moveTo>
                  <a:pt x="0" y="0"/>
                </a:moveTo>
                <a:lnTo>
                  <a:pt x="15240" y="2285"/>
                </a:lnTo>
              </a:path>
            </a:pathLst>
          </a:custGeom>
          <a:ln w="12953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1" name="object 3671"/>
          <p:cNvSpPr/>
          <p:nvPr/>
        </p:nvSpPr>
        <p:spPr>
          <a:xfrm>
            <a:off x="4301489" y="3965448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2" name="object 3672"/>
          <p:cNvSpPr/>
          <p:nvPr/>
        </p:nvSpPr>
        <p:spPr>
          <a:xfrm>
            <a:off x="4307585" y="3967733"/>
            <a:ext cx="6096" cy="1523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0"/>
                </a:moveTo>
                <a:lnTo>
                  <a:pt x="6096" y="1523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3" name="object 3673"/>
          <p:cNvSpPr/>
          <p:nvPr/>
        </p:nvSpPr>
        <p:spPr>
          <a:xfrm>
            <a:off x="4313682" y="3969257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0"/>
                </a:moveTo>
                <a:lnTo>
                  <a:pt x="4572" y="3047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4" name="object 3674"/>
          <p:cNvSpPr/>
          <p:nvPr/>
        </p:nvSpPr>
        <p:spPr>
          <a:xfrm>
            <a:off x="4318254" y="3972305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0"/>
                </a:moveTo>
                <a:lnTo>
                  <a:pt x="4572" y="3047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5" name="object 3675"/>
          <p:cNvSpPr/>
          <p:nvPr/>
        </p:nvSpPr>
        <p:spPr>
          <a:xfrm>
            <a:off x="4322826" y="3975354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6" name="object 3676"/>
          <p:cNvSpPr/>
          <p:nvPr/>
        </p:nvSpPr>
        <p:spPr>
          <a:xfrm>
            <a:off x="4326635" y="3978401"/>
            <a:ext cx="3048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0" y="0"/>
                </a:moveTo>
                <a:lnTo>
                  <a:pt x="3048" y="4572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7" name="object 3677"/>
          <p:cNvSpPr/>
          <p:nvPr/>
        </p:nvSpPr>
        <p:spPr>
          <a:xfrm>
            <a:off x="4329683" y="3982973"/>
            <a:ext cx="2286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0" y="0"/>
                </a:moveTo>
                <a:lnTo>
                  <a:pt x="2286" y="457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8" name="object 3678"/>
          <p:cNvSpPr/>
          <p:nvPr/>
        </p:nvSpPr>
        <p:spPr>
          <a:xfrm>
            <a:off x="4331970" y="3987545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0"/>
                </a:moveTo>
                <a:lnTo>
                  <a:pt x="2286" y="6858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9" name="object 3679"/>
          <p:cNvSpPr/>
          <p:nvPr/>
        </p:nvSpPr>
        <p:spPr>
          <a:xfrm>
            <a:off x="4334255" y="3994404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0"/>
                </a:moveTo>
                <a:lnTo>
                  <a:pt x="2286" y="762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0" name="object 3680"/>
          <p:cNvSpPr/>
          <p:nvPr/>
        </p:nvSpPr>
        <p:spPr>
          <a:xfrm>
            <a:off x="4336542" y="4002023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0"/>
                </a:moveTo>
                <a:lnTo>
                  <a:pt x="1524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1" name="object 3681"/>
          <p:cNvSpPr/>
          <p:nvPr/>
        </p:nvSpPr>
        <p:spPr>
          <a:xfrm>
            <a:off x="4338066" y="4011167"/>
            <a:ext cx="3048" cy="441959"/>
          </a:xfrm>
          <a:custGeom>
            <a:avLst/>
            <a:gdLst/>
            <a:ahLst/>
            <a:cxnLst/>
            <a:rect l="l" t="t" r="r" b="b"/>
            <a:pathLst>
              <a:path w="3048" h="441960">
                <a:moveTo>
                  <a:pt x="0" y="0"/>
                </a:moveTo>
                <a:lnTo>
                  <a:pt x="2286" y="22860"/>
                </a:lnTo>
                <a:lnTo>
                  <a:pt x="3048" y="51053"/>
                </a:lnTo>
                <a:lnTo>
                  <a:pt x="3048" y="391668"/>
                </a:lnTo>
                <a:lnTo>
                  <a:pt x="2286" y="419862"/>
                </a:lnTo>
                <a:lnTo>
                  <a:pt x="0" y="441959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2" name="object 3682"/>
          <p:cNvSpPr/>
          <p:nvPr/>
        </p:nvSpPr>
        <p:spPr>
          <a:xfrm>
            <a:off x="4336542" y="4453127"/>
            <a:ext cx="1523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3" name="object 3683"/>
          <p:cNvSpPr/>
          <p:nvPr/>
        </p:nvSpPr>
        <p:spPr>
          <a:xfrm>
            <a:off x="4335018" y="4461510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4" name="object 3684"/>
          <p:cNvSpPr/>
          <p:nvPr/>
        </p:nvSpPr>
        <p:spPr>
          <a:xfrm>
            <a:off x="4333493" y="4469129"/>
            <a:ext cx="1523" cy="5334"/>
          </a:xfrm>
          <a:custGeom>
            <a:avLst/>
            <a:gdLst/>
            <a:ahLst/>
            <a:cxnLst/>
            <a:rect l="l" t="t" r="r" b="b"/>
            <a:pathLst>
              <a:path w="1524" h="5334">
                <a:moveTo>
                  <a:pt x="152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5" name="object 3685"/>
          <p:cNvSpPr/>
          <p:nvPr/>
        </p:nvSpPr>
        <p:spPr>
          <a:xfrm>
            <a:off x="4331208" y="4474464"/>
            <a:ext cx="2285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2286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6" name="object 3686"/>
          <p:cNvSpPr/>
          <p:nvPr/>
        </p:nvSpPr>
        <p:spPr>
          <a:xfrm>
            <a:off x="4327397" y="4479035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7" name="object 3687"/>
          <p:cNvSpPr/>
          <p:nvPr/>
        </p:nvSpPr>
        <p:spPr>
          <a:xfrm>
            <a:off x="4322826" y="4484370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8" name="object 3688"/>
          <p:cNvSpPr/>
          <p:nvPr/>
        </p:nvSpPr>
        <p:spPr>
          <a:xfrm>
            <a:off x="4318254" y="4488179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9" name="object 3689"/>
          <p:cNvSpPr/>
          <p:nvPr/>
        </p:nvSpPr>
        <p:spPr>
          <a:xfrm>
            <a:off x="4312920" y="4491989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0" name="object 3690"/>
          <p:cNvSpPr/>
          <p:nvPr/>
        </p:nvSpPr>
        <p:spPr>
          <a:xfrm>
            <a:off x="4306824" y="4495800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1" name="object 3691"/>
          <p:cNvSpPr/>
          <p:nvPr/>
        </p:nvSpPr>
        <p:spPr>
          <a:xfrm>
            <a:off x="4300727" y="4498085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2" name="object 3692"/>
          <p:cNvSpPr/>
          <p:nvPr/>
        </p:nvSpPr>
        <p:spPr>
          <a:xfrm>
            <a:off x="4293869" y="4499610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3" name="object 3693"/>
          <p:cNvSpPr/>
          <p:nvPr/>
        </p:nvSpPr>
        <p:spPr>
          <a:xfrm>
            <a:off x="4286250" y="4501133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4" name="object 3694"/>
          <p:cNvSpPr/>
          <p:nvPr/>
        </p:nvSpPr>
        <p:spPr>
          <a:xfrm>
            <a:off x="4286250" y="4501895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5" name="object 3695"/>
          <p:cNvSpPr/>
          <p:nvPr/>
        </p:nvSpPr>
        <p:spPr>
          <a:xfrm>
            <a:off x="4286250" y="4523994"/>
            <a:ext cx="244602" cy="0"/>
          </a:xfrm>
          <a:custGeom>
            <a:avLst/>
            <a:gdLst/>
            <a:ahLst/>
            <a:cxnLst/>
            <a:rect l="l" t="t" r="r" b="b"/>
            <a:pathLst>
              <a:path w="244601">
                <a:moveTo>
                  <a:pt x="0" y="0"/>
                </a:moveTo>
                <a:lnTo>
                  <a:pt x="24460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6" name="object 3696"/>
          <p:cNvSpPr/>
          <p:nvPr/>
        </p:nvSpPr>
        <p:spPr>
          <a:xfrm>
            <a:off x="4530851" y="4501896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7" name="object 3697"/>
          <p:cNvSpPr/>
          <p:nvPr/>
        </p:nvSpPr>
        <p:spPr>
          <a:xfrm>
            <a:off x="4516373" y="4499609"/>
            <a:ext cx="14478" cy="2285"/>
          </a:xfrm>
          <a:custGeom>
            <a:avLst/>
            <a:gdLst/>
            <a:ahLst/>
            <a:cxnLst/>
            <a:rect l="l" t="t" r="r" b="b"/>
            <a:pathLst>
              <a:path w="14477" h="2286">
                <a:moveTo>
                  <a:pt x="14477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8" name="object 3698"/>
          <p:cNvSpPr/>
          <p:nvPr/>
        </p:nvSpPr>
        <p:spPr>
          <a:xfrm>
            <a:off x="4509515" y="4497324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9" name="object 3699"/>
          <p:cNvSpPr/>
          <p:nvPr/>
        </p:nvSpPr>
        <p:spPr>
          <a:xfrm>
            <a:off x="4504182" y="4495037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0" name="object 3700"/>
          <p:cNvSpPr/>
          <p:nvPr/>
        </p:nvSpPr>
        <p:spPr>
          <a:xfrm>
            <a:off x="4498848" y="4492752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1" name="object 3701"/>
          <p:cNvSpPr/>
          <p:nvPr/>
        </p:nvSpPr>
        <p:spPr>
          <a:xfrm>
            <a:off x="4494276" y="4489703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2" name="object 3702"/>
          <p:cNvSpPr/>
          <p:nvPr/>
        </p:nvSpPr>
        <p:spPr>
          <a:xfrm>
            <a:off x="4490466" y="4485894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3" name="object 3703"/>
          <p:cNvSpPr/>
          <p:nvPr/>
        </p:nvSpPr>
        <p:spPr>
          <a:xfrm>
            <a:off x="4487418" y="4481322"/>
            <a:ext cx="3048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3048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4" name="object 3704"/>
          <p:cNvSpPr/>
          <p:nvPr/>
        </p:nvSpPr>
        <p:spPr>
          <a:xfrm>
            <a:off x="4485131" y="4476750"/>
            <a:ext cx="2286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2286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5" name="object 3705"/>
          <p:cNvSpPr/>
          <p:nvPr/>
        </p:nvSpPr>
        <p:spPr>
          <a:xfrm>
            <a:off x="4482846" y="4470654"/>
            <a:ext cx="2286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6" name="object 3706"/>
          <p:cNvSpPr/>
          <p:nvPr/>
        </p:nvSpPr>
        <p:spPr>
          <a:xfrm>
            <a:off x="4480559" y="4462272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7" name="object 3707"/>
          <p:cNvSpPr/>
          <p:nvPr/>
        </p:nvSpPr>
        <p:spPr>
          <a:xfrm>
            <a:off x="4479036" y="4453128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8" name="object 3708"/>
          <p:cNvSpPr/>
          <p:nvPr/>
        </p:nvSpPr>
        <p:spPr>
          <a:xfrm>
            <a:off x="4476749" y="3940301"/>
            <a:ext cx="2286" cy="512826"/>
          </a:xfrm>
          <a:custGeom>
            <a:avLst/>
            <a:gdLst/>
            <a:ahLst/>
            <a:cxnLst/>
            <a:rect l="l" t="t" r="r" b="b"/>
            <a:pathLst>
              <a:path w="2286" h="512825">
                <a:moveTo>
                  <a:pt x="2286" y="512825"/>
                </a:moveTo>
                <a:lnTo>
                  <a:pt x="0" y="490727"/>
                </a:lnTo>
                <a:lnTo>
                  <a:pt x="0" y="462533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9" name="object 3709"/>
          <p:cNvSpPr/>
          <p:nvPr/>
        </p:nvSpPr>
        <p:spPr>
          <a:xfrm>
            <a:off x="5185410" y="432587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1543"/>
                </a:moveTo>
                <a:lnTo>
                  <a:pt x="165354" y="0"/>
                </a:lnTo>
                <a:lnTo>
                  <a:pt x="161544" y="3047"/>
                </a:lnTo>
                <a:lnTo>
                  <a:pt x="0" y="164591"/>
                </a:lnTo>
                <a:lnTo>
                  <a:pt x="3810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0" name="object 3710"/>
          <p:cNvSpPr/>
          <p:nvPr/>
        </p:nvSpPr>
        <p:spPr>
          <a:xfrm>
            <a:off x="5189220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1" name="object 3711"/>
          <p:cNvSpPr/>
          <p:nvPr/>
        </p:nvSpPr>
        <p:spPr>
          <a:xfrm>
            <a:off x="5180076" y="4328922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2" name="object 3712"/>
          <p:cNvSpPr/>
          <p:nvPr/>
        </p:nvSpPr>
        <p:spPr>
          <a:xfrm>
            <a:off x="5185410" y="4328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3" name="object 3713"/>
          <p:cNvSpPr/>
          <p:nvPr/>
        </p:nvSpPr>
        <p:spPr>
          <a:xfrm>
            <a:off x="5174742" y="4331970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4" name="object 3714"/>
          <p:cNvSpPr/>
          <p:nvPr/>
        </p:nvSpPr>
        <p:spPr>
          <a:xfrm>
            <a:off x="5180076" y="43319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5" name="object 3715"/>
          <p:cNvSpPr/>
          <p:nvPr/>
        </p:nvSpPr>
        <p:spPr>
          <a:xfrm>
            <a:off x="5177790" y="433197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6" name="object 3716"/>
          <p:cNvSpPr/>
          <p:nvPr/>
        </p:nvSpPr>
        <p:spPr>
          <a:xfrm>
            <a:off x="5174741" y="433273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7" name="object 3717"/>
          <p:cNvSpPr/>
          <p:nvPr/>
        </p:nvSpPr>
        <p:spPr>
          <a:xfrm>
            <a:off x="5168646" y="4334256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4"/>
                </a:moveTo>
                <a:lnTo>
                  <a:pt x="16764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8" name="object 3718"/>
          <p:cNvSpPr/>
          <p:nvPr/>
        </p:nvSpPr>
        <p:spPr>
          <a:xfrm>
            <a:off x="5174742" y="43342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9" name="object 3719"/>
          <p:cNvSpPr/>
          <p:nvPr/>
        </p:nvSpPr>
        <p:spPr>
          <a:xfrm>
            <a:off x="5171694" y="433425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0" name="object 3720"/>
          <p:cNvSpPr/>
          <p:nvPr/>
        </p:nvSpPr>
        <p:spPr>
          <a:xfrm>
            <a:off x="5168646" y="43350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1" name="object 3721"/>
          <p:cNvSpPr/>
          <p:nvPr/>
        </p:nvSpPr>
        <p:spPr>
          <a:xfrm>
            <a:off x="5161025" y="4335779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1544"/>
                </a:moveTo>
                <a:lnTo>
                  <a:pt x="16916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2" name="object 3722"/>
          <p:cNvSpPr/>
          <p:nvPr/>
        </p:nvSpPr>
        <p:spPr>
          <a:xfrm>
            <a:off x="5168645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3" name="object 3723"/>
          <p:cNvSpPr/>
          <p:nvPr/>
        </p:nvSpPr>
        <p:spPr>
          <a:xfrm>
            <a:off x="5165597" y="43357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4" name="object 3724"/>
          <p:cNvSpPr/>
          <p:nvPr/>
        </p:nvSpPr>
        <p:spPr>
          <a:xfrm>
            <a:off x="5163312" y="43365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5" name="object 3725"/>
          <p:cNvSpPr/>
          <p:nvPr/>
        </p:nvSpPr>
        <p:spPr>
          <a:xfrm>
            <a:off x="5161025" y="43365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6" name="object 3726"/>
          <p:cNvSpPr/>
          <p:nvPr/>
        </p:nvSpPr>
        <p:spPr>
          <a:xfrm>
            <a:off x="5153406" y="4337304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1543"/>
                </a:moveTo>
                <a:lnTo>
                  <a:pt x="169164" y="0"/>
                </a:lnTo>
                <a:lnTo>
                  <a:pt x="161544" y="761"/>
                </a:lnTo>
                <a:lnTo>
                  <a:pt x="0" y="163067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7" name="object 3727"/>
          <p:cNvSpPr/>
          <p:nvPr/>
        </p:nvSpPr>
        <p:spPr>
          <a:xfrm>
            <a:off x="5161026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8" name="object 3728"/>
          <p:cNvSpPr/>
          <p:nvPr/>
        </p:nvSpPr>
        <p:spPr>
          <a:xfrm>
            <a:off x="5159502" y="43373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9" name="object 3729"/>
          <p:cNvSpPr/>
          <p:nvPr/>
        </p:nvSpPr>
        <p:spPr>
          <a:xfrm>
            <a:off x="5157215" y="43373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0" name="object 3730"/>
          <p:cNvSpPr/>
          <p:nvPr/>
        </p:nvSpPr>
        <p:spPr>
          <a:xfrm>
            <a:off x="5155692" y="43380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1" name="object 3731"/>
          <p:cNvSpPr/>
          <p:nvPr/>
        </p:nvSpPr>
        <p:spPr>
          <a:xfrm>
            <a:off x="5153406" y="43380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2" name="object 3732"/>
          <p:cNvSpPr/>
          <p:nvPr/>
        </p:nvSpPr>
        <p:spPr>
          <a:xfrm>
            <a:off x="5135879" y="4338066"/>
            <a:ext cx="179070" cy="163068"/>
          </a:xfrm>
          <a:custGeom>
            <a:avLst/>
            <a:gdLst/>
            <a:ahLst/>
            <a:cxnLst/>
            <a:rect l="l" t="t" r="r" b="b"/>
            <a:pathLst>
              <a:path w="179070" h="163067">
                <a:moveTo>
                  <a:pt x="17525" y="162306"/>
                </a:moveTo>
                <a:lnTo>
                  <a:pt x="179069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7525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3" name="object 3733"/>
          <p:cNvSpPr/>
          <p:nvPr/>
        </p:nvSpPr>
        <p:spPr>
          <a:xfrm>
            <a:off x="5153405" y="43380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4" name="object 3734"/>
          <p:cNvSpPr/>
          <p:nvPr/>
        </p:nvSpPr>
        <p:spPr>
          <a:xfrm>
            <a:off x="5150357" y="43380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5" name="object 3735"/>
          <p:cNvSpPr/>
          <p:nvPr/>
        </p:nvSpPr>
        <p:spPr>
          <a:xfrm>
            <a:off x="5147309" y="433882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6" name="object 3736"/>
          <p:cNvSpPr/>
          <p:nvPr/>
        </p:nvSpPr>
        <p:spPr>
          <a:xfrm>
            <a:off x="5144262" y="433882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7" name="object 3737"/>
          <p:cNvSpPr/>
          <p:nvPr/>
        </p:nvSpPr>
        <p:spPr>
          <a:xfrm>
            <a:off x="5141213" y="433882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8" name="object 3738"/>
          <p:cNvSpPr/>
          <p:nvPr/>
        </p:nvSpPr>
        <p:spPr>
          <a:xfrm>
            <a:off x="5138928" y="433882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9" name="object 3739"/>
          <p:cNvSpPr/>
          <p:nvPr/>
        </p:nvSpPr>
        <p:spPr>
          <a:xfrm>
            <a:off x="5135879" y="433882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0" name="object 3740"/>
          <p:cNvSpPr/>
          <p:nvPr/>
        </p:nvSpPr>
        <p:spPr>
          <a:xfrm>
            <a:off x="5122163" y="4339589"/>
            <a:ext cx="175260" cy="161544"/>
          </a:xfrm>
          <a:custGeom>
            <a:avLst/>
            <a:gdLst/>
            <a:ahLst/>
            <a:cxnLst/>
            <a:rect l="l" t="t" r="r" b="b"/>
            <a:pathLst>
              <a:path w="175260" h="161544">
                <a:moveTo>
                  <a:pt x="13715" y="161544"/>
                </a:moveTo>
                <a:lnTo>
                  <a:pt x="175259" y="0"/>
                </a:lnTo>
                <a:lnTo>
                  <a:pt x="162305" y="0"/>
                </a:lnTo>
                <a:lnTo>
                  <a:pt x="0" y="161544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1" name="object 3741"/>
          <p:cNvSpPr/>
          <p:nvPr/>
        </p:nvSpPr>
        <p:spPr>
          <a:xfrm>
            <a:off x="5135879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2" name="object 3742"/>
          <p:cNvSpPr/>
          <p:nvPr/>
        </p:nvSpPr>
        <p:spPr>
          <a:xfrm>
            <a:off x="4782312" y="4315206"/>
            <a:ext cx="168402" cy="167640"/>
          </a:xfrm>
          <a:custGeom>
            <a:avLst/>
            <a:gdLst/>
            <a:ahLst/>
            <a:cxnLst/>
            <a:rect l="l" t="t" r="r" b="b"/>
            <a:pathLst>
              <a:path w="168401" h="167639">
                <a:moveTo>
                  <a:pt x="6858" y="161544"/>
                </a:moveTo>
                <a:lnTo>
                  <a:pt x="168402" y="0"/>
                </a:lnTo>
                <a:lnTo>
                  <a:pt x="161544" y="6096"/>
                </a:lnTo>
                <a:lnTo>
                  <a:pt x="0" y="167640"/>
                </a:lnTo>
                <a:lnTo>
                  <a:pt x="6858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3" name="object 3743"/>
          <p:cNvSpPr/>
          <p:nvPr/>
        </p:nvSpPr>
        <p:spPr>
          <a:xfrm>
            <a:off x="4789170" y="43152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4" name="object 3744"/>
          <p:cNvSpPr/>
          <p:nvPr/>
        </p:nvSpPr>
        <p:spPr>
          <a:xfrm>
            <a:off x="4775453" y="4321301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858" y="161544"/>
                </a:moveTo>
                <a:lnTo>
                  <a:pt x="168402" y="0"/>
                </a:lnTo>
                <a:lnTo>
                  <a:pt x="161544" y="5334"/>
                </a:lnTo>
                <a:lnTo>
                  <a:pt x="0" y="16687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5" name="object 3745"/>
          <p:cNvSpPr/>
          <p:nvPr/>
        </p:nvSpPr>
        <p:spPr>
          <a:xfrm>
            <a:off x="4782311" y="43213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6" name="object 3746"/>
          <p:cNvSpPr/>
          <p:nvPr/>
        </p:nvSpPr>
        <p:spPr>
          <a:xfrm>
            <a:off x="4767834" y="4326635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4"/>
                </a:moveTo>
                <a:lnTo>
                  <a:pt x="169164" y="0"/>
                </a:lnTo>
                <a:lnTo>
                  <a:pt x="161544" y="3810"/>
                </a:lnTo>
                <a:lnTo>
                  <a:pt x="0" y="165354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7" name="object 3747"/>
          <p:cNvSpPr/>
          <p:nvPr/>
        </p:nvSpPr>
        <p:spPr>
          <a:xfrm>
            <a:off x="4775454" y="4326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8" name="object 3748"/>
          <p:cNvSpPr/>
          <p:nvPr/>
        </p:nvSpPr>
        <p:spPr>
          <a:xfrm>
            <a:off x="4771644" y="432663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9" name="object 3749"/>
          <p:cNvSpPr/>
          <p:nvPr/>
        </p:nvSpPr>
        <p:spPr>
          <a:xfrm>
            <a:off x="4767834" y="4328160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2305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0" name="object 3750"/>
          <p:cNvSpPr/>
          <p:nvPr/>
        </p:nvSpPr>
        <p:spPr>
          <a:xfrm>
            <a:off x="4759451" y="4330445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1544"/>
                </a:moveTo>
                <a:lnTo>
                  <a:pt x="169926" y="0"/>
                </a:lnTo>
                <a:lnTo>
                  <a:pt x="162306" y="3810"/>
                </a:lnTo>
                <a:lnTo>
                  <a:pt x="0" y="165354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1" name="object 3751"/>
          <p:cNvSpPr/>
          <p:nvPr/>
        </p:nvSpPr>
        <p:spPr>
          <a:xfrm>
            <a:off x="4767833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2" name="object 3752"/>
          <p:cNvSpPr/>
          <p:nvPr/>
        </p:nvSpPr>
        <p:spPr>
          <a:xfrm>
            <a:off x="4764023" y="433044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3" name="object 3753"/>
          <p:cNvSpPr/>
          <p:nvPr/>
        </p:nvSpPr>
        <p:spPr>
          <a:xfrm>
            <a:off x="4759451" y="4332732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1544"/>
                </a:moveTo>
                <a:lnTo>
                  <a:pt x="166116" y="0"/>
                </a:lnTo>
                <a:lnTo>
                  <a:pt x="162306" y="1524"/>
                </a:lnTo>
                <a:lnTo>
                  <a:pt x="0" y="163068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4" name="object 3754"/>
          <p:cNvSpPr/>
          <p:nvPr/>
        </p:nvSpPr>
        <p:spPr>
          <a:xfrm>
            <a:off x="4751831" y="4334256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7620" y="161544"/>
                </a:moveTo>
                <a:lnTo>
                  <a:pt x="16992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5" name="object 3755"/>
          <p:cNvSpPr/>
          <p:nvPr/>
        </p:nvSpPr>
        <p:spPr>
          <a:xfrm>
            <a:off x="4759451" y="433425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6" name="object 3756"/>
          <p:cNvSpPr/>
          <p:nvPr/>
        </p:nvSpPr>
        <p:spPr>
          <a:xfrm>
            <a:off x="4757165" y="433425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7" name="object 3757"/>
          <p:cNvSpPr/>
          <p:nvPr/>
        </p:nvSpPr>
        <p:spPr>
          <a:xfrm>
            <a:off x="4754118" y="433501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8" name="object 3758"/>
          <p:cNvSpPr/>
          <p:nvPr/>
        </p:nvSpPr>
        <p:spPr>
          <a:xfrm>
            <a:off x="4751831" y="433654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9" name="object 3759"/>
          <p:cNvSpPr/>
          <p:nvPr/>
        </p:nvSpPr>
        <p:spPr>
          <a:xfrm>
            <a:off x="4742688" y="4337304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7" h="163829">
                <a:moveTo>
                  <a:pt x="9144" y="161543"/>
                </a:moveTo>
                <a:lnTo>
                  <a:pt x="17068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0" name="object 3760"/>
          <p:cNvSpPr/>
          <p:nvPr/>
        </p:nvSpPr>
        <p:spPr>
          <a:xfrm>
            <a:off x="4751832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1" name="object 3761"/>
          <p:cNvSpPr/>
          <p:nvPr/>
        </p:nvSpPr>
        <p:spPr>
          <a:xfrm>
            <a:off x="4748784" y="43373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2" name="object 3762"/>
          <p:cNvSpPr/>
          <p:nvPr/>
        </p:nvSpPr>
        <p:spPr>
          <a:xfrm>
            <a:off x="4745735" y="43380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3" name="object 3763"/>
          <p:cNvSpPr/>
          <p:nvPr/>
        </p:nvSpPr>
        <p:spPr>
          <a:xfrm>
            <a:off x="4742687" y="433882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4" name="object 3764"/>
          <p:cNvSpPr/>
          <p:nvPr/>
        </p:nvSpPr>
        <p:spPr>
          <a:xfrm>
            <a:off x="4961382" y="4339590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5" name="object 3765"/>
          <p:cNvSpPr/>
          <p:nvPr/>
        </p:nvSpPr>
        <p:spPr>
          <a:xfrm>
            <a:off x="4961382" y="43624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6" name="object 3766"/>
          <p:cNvSpPr/>
          <p:nvPr/>
        </p:nvSpPr>
        <p:spPr>
          <a:xfrm>
            <a:off x="4937760" y="4336541"/>
            <a:ext cx="185166" cy="164592"/>
          </a:xfrm>
          <a:custGeom>
            <a:avLst/>
            <a:gdLst/>
            <a:ahLst/>
            <a:cxnLst/>
            <a:rect l="l" t="t" r="r" b="b"/>
            <a:pathLst>
              <a:path w="185165" h="164591">
                <a:moveTo>
                  <a:pt x="23622" y="164592"/>
                </a:moveTo>
                <a:lnTo>
                  <a:pt x="18516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3622" y="164592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7" name="object 3767"/>
          <p:cNvSpPr/>
          <p:nvPr/>
        </p:nvSpPr>
        <p:spPr>
          <a:xfrm>
            <a:off x="4961382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8" name="object 3768"/>
          <p:cNvSpPr/>
          <p:nvPr/>
        </p:nvSpPr>
        <p:spPr>
          <a:xfrm>
            <a:off x="4953762" y="4338065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3068"/>
                </a:moveTo>
                <a:lnTo>
                  <a:pt x="16916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068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9" name="object 3769"/>
          <p:cNvSpPr/>
          <p:nvPr/>
        </p:nvSpPr>
        <p:spPr>
          <a:xfrm>
            <a:off x="4945379" y="4337304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2" y="162305"/>
                </a:moveTo>
                <a:lnTo>
                  <a:pt x="169926" y="761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0" name="object 3770"/>
          <p:cNvSpPr/>
          <p:nvPr/>
        </p:nvSpPr>
        <p:spPr>
          <a:xfrm>
            <a:off x="4937759" y="4336542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2306"/>
                </a:moveTo>
                <a:lnTo>
                  <a:pt x="169164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1" name="object 3771"/>
          <p:cNvSpPr/>
          <p:nvPr/>
        </p:nvSpPr>
        <p:spPr>
          <a:xfrm>
            <a:off x="4919472" y="4333493"/>
            <a:ext cx="179832" cy="164592"/>
          </a:xfrm>
          <a:custGeom>
            <a:avLst/>
            <a:gdLst/>
            <a:ahLst/>
            <a:cxnLst/>
            <a:rect l="l" t="t" r="r" b="b"/>
            <a:pathLst>
              <a:path w="179832" h="164591">
                <a:moveTo>
                  <a:pt x="18287" y="164591"/>
                </a:moveTo>
                <a:lnTo>
                  <a:pt x="179831" y="3047"/>
                </a:lnTo>
                <a:lnTo>
                  <a:pt x="161543" y="0"/>
                </a:lnTo>
                <a:lnTo>
                  <a:pt x="0" y="161543"/>
                </a:lnTo>
                <a:lnTo>
                  <a:pt x="18287" y="164591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2" name="object 3772"/>
          <p:cNvSpPr/>
          <p:nvPr/>
        </p:nvSpPr>
        <p:spPr>
          <a:xfrm>
            <a:off x="4937760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3" name="object 3773"/>
          <p:cNvSpPr/>
          <p:nvPr/>
        </p:nvSpPr>
        <p:spPr>
          <a:xfrm>
            <a:off x="4934712" y="43357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4" name="object 3774"/>
          <p:cNvSpPr/>
          <p:nvPr/>
        </p:nvSpPr>
        <p:spPr>
          <a:xfrm>
            <a:off x="4931663" y="4335779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5" name="object 3775"/>
          <p:cNvSpPr/>
          <p:nvPr/>
        </p:nvSpPr>
        <p:spPr>
          <a:xfrm>
            <a:off x="4928616" y="43350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6" name="object 3776"/>
          <p:cNvSpPr/>
          <p:nvPr/>
        </p:nvSpPr>
        <p:spPr>
          <a:xfrm>
            <a:off x="4925568" y="43342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7" name="object 3777"/>
          <p:cNvSpPr/>
          <p:nvPr/>
        </p:nvSpPr>
        <p:spPr>
          <a:xfrm>
            <a:off x="4922519" y="433349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8" name="object 3778"/>
          <p:cNvSpPr/>
          <p:nvPr/>
        </p:nvSpPr>
        <p:spPr>
          <a:xfrm>
            <a:off x="4919472" y="433349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9" name="object 3779"/>
          <p:cNvSpPr/>
          <p:nvPr/>
        </p:nvSpPr>
        <p:spPr>
          <a:xfrm>
            <a:off x="4905756" y="4328922"/>
            <a:ext cx="175260" cy="166116"/>
          </a:xfrm>
          <a:custGeom>
            <a:avLst/>
            <a:gdLst/>
            <a:ahLst/>
            <a:cxnLst/>
            <a:rect l="l" t="t" r="r" b="b"/>
            <a:pathLst>
              <a:path w="175260" h="166115">
                <a:moveTo>
                  <a:pt x="13715" y="166116"/>
                </a:moveTo>
                <a:lnTo>
                  <a:pt x="175259" y="4572"/>
                </a:lnTo>
                <a:lnTo>
                  <a:pt x="161543" y="0"/>
                </a:lnTo>
                <a:lnTo>
                  <a:pt x="0" y="161544"/>
                </a:lnTo>
                <a:lnTo>
                  <a:pt x="13715" y="16611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0" name="object 3780"/>
          <p:cNvSpPr/>
          <p:nvPr/>
        </p:nvSpPr>
        <p:spPr>
          <a:xfrm>
            <a:off x="4919472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1" name="object 3781"/>
          <p:cNvSpPr/>
          <p:nvPr/>
        </p:nvSpPr>
        <p:spPr>
          <a:xfrm>
            <a:off x="4917948" y="43327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2" name="object 3782"/>
          <p:cNvSpPr/>
          <p:nvPr/>
        </p:nvSpPr>
        <p:spPr>
          <a:xfrm>
            <a:off x="4916424" y="43319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3" name="object 3783"/>
          <p:cNvSpPr/>
          <p:nvPr/>
        </p:nvSpPr>
        <p:spPr>
          <a:xfrm>
            <a:off x="4914899" y="43319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4" name="object 3784"/>
          <p:cNvSpPr/>
          <p:nvPr/>
        </p:nvSpPr>
        <p:spPr>
          <a:xfrm>
            <a:off x="4913376" y="43312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5" name="object 3785"/>
          <p:cNvSpPr/>
          <p:nvPr/>
        </p:nvSpPr>
        <p:spPr>
          <a:xfrm>
            <a:off x="4911852" y="433120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6" name="object 3786"/>
          <p:cNvSpPr/>
          <p:nvPr/>
        </p:nvSpPr>
        <p:spPr>
          <a:xfrm>
            <a:off x="4910327" y="43304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7" name="object 3787"/>
          <p:cNvSpPr/>
          <p:nvPr/>
        </p:nvSpPr>
        <p:spPr>
          <a:xfrm>
            <a:off x="4908803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8" name="object 3788"/>
          <p:cNvSpPr/>
          <p:nvPr/>
        </p:nvSpPr>
        <p:spPr>
          <a:xfrm>
            <a:off x="4907280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9" name="object 3789"/>
          <p:cNvSpPr/>
          <p:nvPr/>
        </p:nvSpPr>
        <p:spPr>
          <a:xfrm>
            <a:off x="4905755" y="43289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0" name="object 3790"/>
          <p:cNvSpPr/>
          <p:nvPr/>
        </p:nvSpPr>
        <p:spPr>
          <a:xfrm>
            <a:off x="4900421" y="4326636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1" name="object 3791"/>
          <p:cNvSpPr/>
          <p:nvPr/>
        </p:nvSpPr>
        <p:spPr>
          <a:xfrm>
            <a:off x="4905755" y="4328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2" name="object 3792"/>
          <p:cNvSpPr/>
          <p:nvPr/>
        </p:nvSpPr>
        <p:spPr>
          <a:xfrm>
            <a:off x="4904231" y="43281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3" name="object 3793"/>
          <p:cNvSpPr/>
          <p:nvPr/>
        </p:nvSpPr>
        <p:spPr>
          <a:xfrm>
            <a:off x="4903470" y="43281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4" name="object 3794"/>
          <p:cNvSpPr/>
          <p:nvPr/>
        </p:nvSpPr>
        <p:spPr>
          <a:xfrm>
            <a:off x="4901946" y="43273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5" name="object 3795"/>
          <p:cNvSpPr/>
          <p:nvPr/>
        </p:nvSpPr>
        <p:spPr>
          <a:xfrm>
            <a:off x="4900421" y="43266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6" name="object 3796"/>
          <p:cNvSpPr/>
          <p:nvPr/>
        </p:nvSpPr>
        <p:spPr>
          <a:xfrm>
            <a:off x="4896612" y="4324349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3829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7" name="object 3797"/>
          <p:cNvSpPr/>
          <p:nvPr/>
        </p:nvSpPr>
        <p:spPr>
          <a:xfrm>
            <a:off x="4900422" y="4326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8" name="object 3798"/>
          <p:cNvSpPr/>
          <p:nvPr/>
        </p:nvSpPr>
        <p:spPr>
          <a:xfrm>
            <a:off x="4899660" y="43258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9" name="object 3799"/>
          <p:cNvSpPr/>
          <p:nvPr/>
        </p:nvSpPr>
        <p:spPr>
          <a:xfrm>
            <a:off x="4898898" y="43258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0" name="object 3800"/>
          <p:cNvSpPr/>
          <p:nvPr/>
        </p:nvSpPr>
        <p:spPr>
          <a:xfrm>
            <a:off x="4898136" y="432511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1" name="object 3801"/>
          <p:cNvSpPr/>
          <p:nvPr/>
        </p:nvSpPr>
        <p:spPr>
          <a:xfrm>
            <a:off x="4896611" y="43243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2" name="object 3802"/>
          <p:cNvSpPr/>
          <p:nvPr/>
        </p:nvSpPr>
        <p:spPr>
          <a:xfrm>
            <a:off x="4891277" y="4319778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5334" y="166115"/>
                </a:moveTo>
                <a:lnTo>
                  <a:pt x="16687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611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3" name="object 3803"/>
          <p:cNvSpPr/>
          <p:nvPr/>
        </p:nvSpPr>
        <p:spPr>
          <a:xfrm>
            <a:off x="4896611" y="43243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4" name="object 3804"/>
          <p:cNvSpPr/>
          <p:nvPr/>
        </p:nvSpPr>
        <p:spPr>
          <a:xfrm>
            <a:off x="4895849" y="43235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5" name="object 3805"/>
          <p:cNvSpPr/>
          <p:nvPr/>
        </p:nvSpPr>
        <p:spPr>
          <a:xfrm>
            <a:off x="4895088" y="43228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6" name="object 3806"/>
          <p:cNvSpPr/>
          <p:nvPr/>
        </p:nvSpPr>
        <p:spPr>
          <a:xfrm>
            <a:off x="4894326" y="432206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7" name="object 3807"/>
          <p:cNvSpPr/>
          <p:nvPr/>
        </p:nvSpPr>
        <p:spPr>
          <a:xfrm>
            <a:off x="4893564" y="43213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8" name="object 3808"/>
          <p:cNvSpPr/>
          <p:nvPr/>
        </p:nvSpPr>
        <p:spPr>
          <a:xfrm>
            <a:off x="4892802" y="43205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9" name="object 3809"/>
          <p:cNvSpPr/>
          <p:nvPr/>
        </p:nvSpPr>
        <p:spPr>
          <a:xfrm>
            <a:off x="4891277" y="43197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0" name="object 3810"/>
          <p:cNvSpPr/>
          <p:nvPr/>
        </p:nvSpPr>
        <p:spPr>
          <a:xfrm>
            <a:off x="4886705" y="4314444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5" h="166877">
                <a:moveTo>
                  <a:pt x="4572" y="166877"/>
                </a:moveTo>
                <a:lnTo>
                  <a:pt x="166116" y="5333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1" name="object 3811"/>
          <p:cNvSpPr/>
          <p:nvPr/>
        </p:nvSpPr>
        <p:spPr>
          <a:xfrm>
            <a:off x="4891277" y="4319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2" name="object 3812"/>
          <p:cNvSpPr/>
          <p:nvPr/>
        </p:nvSpPr>
        <p:spPr>
          <a:xfrm>
            <a:off x="4890515" y="431901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3" name="object 3813"/>
          <p:cNvSpPr/>
          <p:nvPr/>
        </p:nvSpPr>
        <p:spPr>
          <a:xfrm>
            <a:off x="4889754" y="431825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4" name="object 3814"/>
          <p:cNvSpPr/>
          <p:nvPr/>
        </p:nvSpPr>
        <p:spPr>
          <a:xfrm>
            <a:off x="4888992" y="43174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5" name="object 3815"/>
          <p:cNvSpPr/>
          <p:nvPr/>
        </p:nvSpPr>
        <p:spPr>
          <a:xfrm>
            <a:off x="4888230" y="431596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6" name="object 3816"/>
          <p:cNvSpPr/>
          <p:nvPr/>
        </p:nvSpPr>
        <p:spPr>
          <a:xfrm>
            <a:off x="4887467" y="431520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7" name="object 3817"/>
          <p:cNvSpPr/>
          <p:nvPr/>
        </p:nvSpPr>
        <p:spPr>
          <a:xfrm>
            <a:off x="4886705" y="43144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8" name="object 3818"/>
          <p:cNvSpPr/>
          <p:nvPr/>
        </p:nvSpPr>
        <p:spPr>
          <a:xfrm>
            <a:off x="4882895" y="4309110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5" h="166877">
                <a:moveTo>
                  <a:pt x="3810" y="166877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9" name="object 3819"/>
          <p:cNvSpPr/>
          <p:nvPr/>
        </p:nvSpPr>
        <p:spPr>
          <a:xfrm>
            <a:off x="4886705" y="431444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0" name="object 3820"/>
          <p:cNvSpPr/>
          <p:nvPr/>
        </p:nvSpPr>
        <p:spPr>
          <a:xfrm>
            <a:off x="4886705" y="43136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1" name="object 3821"/>
          <p:cNvSpPr/>
          <p:nvPr/>
        </p:nvSpPr>
        <p:spPr>
          <a:xfrm>
            <a:off x="4885943" y="43129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2" name="object 3822"/>
          <p:cNvSpPr/>
          <p:nvPr/>
        </p:nvSpPr>
        <p:spPr>
          <a:xfrm>
            <a:off x="4885182" y="431139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3" name="object 3823"/>
          <p:cNvSpPr/>
          <p:nvPr/>
        </p:nvSpPr>
        <p:spPr>
          <a:xfrm>
            <a:off x="4884420" y="431063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4" name="object 3824"/>
          <p:cNvSpPr/>
          <p:nvPr/>
        </p:nvSpPr>
        <p:spPr>
          <a:xfrm>
            <a:off x="4883658" y="43098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5" name="object 3825"/>
          <p:cNvSpPr/>
          <p:nvPr/>
        </p:nvSpPr>
        <p:spPr>
          <a:xfrm>
            <a:off x="4882895" y="43091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6" name="object 3826"/>
          <p:cNvSpPr/>
          <p:nvPr/>
        </p:nvSpPr>
        <p:spPr>
          <a:xfrm>
            <a:off x="4879847" y="4303014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7" name="object 3827"/>
          <p:cNvSpPr/>
          <p:nvPr/>
        </p:nvSpPr>
        <p:spPr>
          <a:xfrm>
            <a:off x="4882895" y="43091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8" name="object 3828"/>
          <p:cNvSpPr/>
          <p:nvPr/>
        </p:nvSpPr>
        <p:spPr>
          <a:xfrm>
            <a:off x="4882133" y="430758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9" name="object 3829"/>
          <p:cNvSpPr/>
          <p:nvPr/>
        </p:nvSpPr>
        <p:spPr>
          <a:xfrm>
            <a:off x="4881371" y="430606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0" name="object 3830"/>
          <p:cNvSpPr/>
          <p:nvPr/>
        </p:nvSpPr>
        <p:spPr>
          <a:xfrm>
            <a:off x="4880610" y="430453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1" name="object 3831"/>
          <p:cNvSpPr/>
          <p:nvPr/>
        </p:nvSpPr>
        <p:spPr>
          <a:xfrm>
            <a:off x="4879848" y="430301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2" name="object 3832"/>
          <p:cNvSpPr/>
          <p:nvPr/>
        </p:nvSpPr>
        <p:spPr>
          <a:xfrm>
            <a:off x="4877562" y="4296155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3" name="object 3833"/>
          <p:cNvSpPr/>
          <p:nvPr/>
        </p:nvSpPr>
        <p:spPr>
          <a:xfrm>
            <a:off x="4879848" y="43030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4" name="object 3834"/>
          <p:cNvSpPr/>
          <p:nvPr/>
        </p:nvSpPr>
        <p:spPr>
          <a:xfrm>
            <a:off x="4879086" y="430072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5" name="object 3835"/>
          <p:cNvSpPr/>
          <p:nvPr/>
        </p:nvSpPr>
        <p:spPr>
          <a:xfrm>
            <a:off x="4878323" y="429844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6" name="object 3836"/>
          <p:cNvSpPr/>
          <p:nvPr/>
        </p:nvSpPr>
        <p:spPr>
          <a:xfrm>
            <a:off x="4877561" y="429615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7" name="object 3837"/>
          <p:cNvSpPr/>
          <p:nvPr/>
        </p:nvSpPr>
        <p:spPr>
          <a:xfrm>
            <a:off x="4876037" y="4288536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7" h="169163">
                <a:moveTo>
                  <a:pt x="1524" y="169163"/>
                </a:moveTo>
                <a:lnTo>
                  <a:pt x="16306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16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8" name="object 3838"/>
          <p:cNvSpPr/>
          <p:nvPr/>
        </p:nvSpPr>
        <p:spPr>
          <a:xfrm>
            <a:off x="4877561" y="42961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9" name="object 3839"/>
          <p:cNvSpPr/>
          <p:nvPr/>
        </p:nvSpPr>
        <p:spPr>
          <a:xfrm>
            <a:off x="4874514" y="4280153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7" h="169925">
                <a:moveTo>
                  <a:pt x="1524" y="169925"/>
                </a:moveTo>
                <a:lnTo>
                  <a:pt x="163068" y="838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0" name="object 3840"/>
          <p:cNvSpPr/>
          <p:nvPr/>
        </p:nvSpPr>
        <p:spPr>
          <a:xfrm>
            <a:off x="4876038" y="42885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1" name="object 3841"/>
          <p:cNvSpPr/>
          <p:nvPr/>
        </p:nvSpPr>
        <p:spPr>
          <a:xfrm>
            <a:off x="4874514" y="4271772"/>
            <a:ext cx="162306" cy="169926"/>
          </a:xfrm>
          <a:custGeom>
            <a:avLst/>
            <a:gdLst/>
            <a:ahLst/>
            <a:cxnLst/>
            <a:rect l="l" t="t" r="r" b="b"/>
            <a:pathLst>
              <a:path w="162305" h="169925">
                <a:moveTo>
                  <a:pt x="0" y="169925"/>
                </a:moveTo>
                <a:lnTo>
                  <a:pt x="16230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2" name="object 3842"/>
          <p:cNvSpPr/>
          <p:nvPr/>
        </p:nvSpPr>
        <p:spPr>
          <a:xfrm>
            <a:off x="4874514" y="428015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3" name="object 3843"/>
          <p:cNvSpPr/>
          <p:nvPr/>
        </p:nvSpPr>
        <p:spPr>
          <a:xfrm>
            <a:off x="4874514" y="4257294"/>
            <a:ext cx="162306" cy="176022"/>
          </a:xfrm>
          <a:custGeom>
            <a:avLst/>
            <a:gdLst/>
            <a:ahLst/>
            <a:cxnLst/>
            <a:rect l="l" t="t" r="r" b="b"/>
            <a:pathLst>
              <a:path w="162305" h="176022">
                <a:moveTo>
                  <a:pt x="0" y="176022"/>
                </a:moveTo>
                <a:lnTo>
                  <a:pt x="161544" y="1447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4" name="object 3844"/>
          <p:cNvSpPr/>
          <p:nvPr/>
        </p:nvSpPr>
        <p:spPr>
          <a:xfrm>
            <a:off x="4874514" y="42717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5" name="object 3845"/>
          <p:cNvSpPr/>
          <p:nvPr/>
        </p:nvSpPr>
        <p:spPr>
          <a:xfrm>
            <a:off x="4875276" y="4241292"/>
            <a:ext cx="164592" cy="177546"/>
          </a:xfrm>
          <a:custGeom>
            <a:avLst/>
            <a:gdLst/>
            <a:ahLst/>
            <a:cxnLst/>
            <a:rect l="l" t="t" r="r" b="b"/>
            <a:pathLst>
              <a:path w="164591" h="177546">
                <a:moveTo>
                  <a:pt x="0" y="177546"/>
                </a:moveTo>
                <a:lnTo>
                  <a:pt x="161544" y="16002"/>
                </a:lnTo>
                <a:lnTo>
                  <a:pt x="164592" y="0"/>
                </a:lnTo>
                <a:lnTo>
                  <a:pt x="2285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6" name="object 3846"/>
          <p:cNvSpPr/>
          <p:nvPr/>
        </p:nvSpPr>
        <p:spPr>
          <a:xfrm>
            <a:off x="4875276" y="42572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7" name="object 3847"/>
          <p:cNvSpPr/>
          <p:nvPr/>
        </p:nvSpPr>
        <p:spPr>
          <a:xfrm>
            <a:off x="4877561" y="4223765"/>
            <a:ext cx="166116" cy="179070"/>
          </a:xfrm>
          <a:custGeom>
            <a:avLst/>
            <a:gdLst/>
            <a:ahLst/>
            <a:cxnLst/>
            <a:rect l="l" t="t" r="r" b="b"/>
            <a:pathLst>
              <a:path w="166115" h="179070">
                <a:moveTo>
                  <a:pt x="0" y="179069"/>
                </a:moveTo>
                <a:lnTo>
                  <a:pt x="162306" y="1752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8" name="object 3848"/>
          <p:cNvSpPr/>
          <p:nvPr/>
        </p:nvSpPr>
        <p:spPr>
          <a:xfrm>
            <a:off x="4877561" y="42412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9" name="object 3849"/>
          <p:cNvSpPr/>
          <p:nvPr/>
        </p:nvSpPr>
        <p:spPr>
          <a:xfrm>
            <a:off x="4882133" y="4203954"/>
            <a:ext cx="167640" cy="181356"/>
          </a:xfrm>
          <a:custGeom>
            <a:avLst/>
            <a:gdLst/>
            <a:ahLst/>
            <a:cxnLst/>
            <a:rect l="l" t="t" r="r" b="b"/>
            <a:pathLst>
              <a:path w="167639" h="181355">
                <a:moveTo>
                  <a:pt x="0" y="181355"/>
                </a:moveTo>
                <a:lnTo>
                  <a:pt x="161544" y="19811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81355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0" name="object 3850"/>
          <p:cNvSpPr/>
          <p:nvPr/>
        </p:nvSpPr>
        <p:spPr>
          <a:xfrm>
            <a:off x="4882133" y="42237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1" name="object 3851"/>
          <p:cNvSpPr/>
          <p:nvPr/>
        </p:nvSpPr>
        <p:spPr>
          <a:xfrm>
            <a:off x="4888229" y="4121658"/>
            <a:ext cx="188976" cy="243840"/>
          </a:xfrm>
          <a:custGeom>
            <a:avLst/>
            <a:gdLst/>
            <a:ahLst/>
            <a:cxnLst/>
            <a:rect l="l" t="t" r="r" b="b"/>
            <a:pathLst>
              <a:path w="188975" h="243839">
                <a:moveTo>
                  <a:pt x="0" y="243839"/>
                </a:moveTo>
                <a:lnTo>
                  <a:pt x="161544" y="82295"/>
                </a:lnTo>
                <a:lnTo>
                  <a:pt x="188976" y="0"/>
                </a:lnTo>
                <a:lnTo>
                  <a:pt x="27431" y="161543"/>
                </a:lnTo>
                <a:lnTo>
                  <a:pt x="0" y="2438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2" name="object 3852"/>
          <p:cNvSpPr/>
          <p:nvPr/>
        </p:nvSpPr>
        <p:spPr>
          <a:xfrm>
            <a:off x="4888229" y="4203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3" name="object 3853"/>
          <p:cNvSpPr/>
          <p:nvPr/>
        </p:nvSpPr>
        <p:spPr>
          <a:xfrm>
            <a:off x="4932425" y="4075176"/>
            <a:ext cx="360426" cy="161544"/>
          </a:xfrm>
          <a:custGeom>
            <a:avLst/>
            <a:gdLst/>
            <a:ahLst/>
            <a:cxnLst/>
            <a:rect l="l" t="t" r="r" b="b"/>
            <a:pathLst>
              <a:path w="360425" h="161544">
                <a:moveTo>
                  <a:pt x="198882" y="161544"/>
                </a:moveTo>
                <a:lnTo>
                  <a:pt x="360426" y="0"/>
                </a:lnTo>
                <a:lnTo>
                  <a:pt x="161544" y="0"/>
                </a:lnTo>
                <a:lnTo>
                  <a:pt x="0" y="161544"/>
                </a:lnTo>
                <a:lnTo>
                  <a:pt x="198882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4" name="object 3854"/>
          <p:cNvSpPr/>
          <p:nvPr/>
        </p:nvSpPr>
        <p:spPr>
          <a:xfrm>
            <a:off x="5131307" y="40751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5" name="object 3855"/>
          <p:cNvSpPr/>
          <p:nvPr/>
        </p:nvSpPr>
        <p:spPr>
          <a:xfrm>
            <a:off x="4932426" y="3929634"/>
            <a:ext cx="212597" cy="307086"/>
          </a:xfrm>
          <a:custGeom>
            <a:avLst/>
            <a:gdLst/>
            <a:ahLst/>
            <a:cxnLst/>
            <a:rect l="l" t="t" r="r" b="b"/>
            <a:pathLst>
              <a:path w="212598" h="307086">
                <a:moveTo>
                  <a:pt x="0" y="307086"/>
                </a:moveTo>
                <a:lnTo>
                  <a:pt x="161544" y="145542"/>
                </a:lnTo>
                <a:lnTo>
                  <a:pt x="212597" y="0"/>
                </a:lnTo>
                <a:lnTo>
                  <a:pt x="50291" y="161544"/>
                </a:lnTo>
                <a:lnTo>
                  <a:pt x="0" y="30708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6" name="object 3856"/>
          <p:cNvSpPr/>
          <p:nvPr/>
        </p:nvSpPr>
        <p:spPr>
          <a:xfrm>
            <a:off x="4932426" y="40751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7" name="object 3857"/>
          <p:cNvSpPr/>
          <p:nvPr/>
        </p:nvSpPr>
        <p:spPr>
          <a:xfrm>
            <a:off x="4982717" y="3783329"/>
            <a:ext cx="212597" cy="307848"/>
          </a:xfrm>
          <a:custGeom>
            <a:avLst/>
            <a:gdLst/>
            <a:ahLst/>
            <a:cxnLst/>
            <a:rect l="l" t="t" r="r" b="b"/>
            <a:pathLst>
              <a:path w="212598" h="307848">
                <a:moveTo>
                  <a:pt x="0" y="307848"/>
                </a:moveTo>
                <a:lnTo>
                  <a:pt x="162306" y="146304"/>
                </a:lnTo>
                <a:lnTo>
                  <a:pt x="212597" y="0"/>
                </a:lnTo>
                <a:lnTo>
                  <a:pt x="50291" y="162306"/>
                </a:lnTo>
                <a:lnTo>
                  <a:pt x="0" y="30784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8" name="object 3858"/>
          <p:cNvSpPr/>
          <p:nvPr/>
        </p:nvSpPr>
        <p:spPr>
          <a:xfrm>
            <a:off x="4982717" y="39296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9" name="object 3859"/>
          <p:cNvSpPr/>
          <p:nvPr/>
        </p:nvSpPr>
        <p:spPr>
          <a:xfrm>
            <a:off x="5439917" y="4339590"/>
            <a:ext cx="162306" cy="184404"/>
          </a:xfrm>
          <a:custGeom>
            <a:avLst/>
            <a:gdLst/>
            <a:ahLst/>
            <a:cxnLst/>
            <a:rect l="l" t="t" r="r" b="b"/>
            <a:pathLst>
              <a:path w="162305" h="184403">
                <a:moveTo>
                  <a:pt x="0" y="184403"/>
                </a:moveTo>
                <a:lnTo>
                  <a:pt x="162306" y="22859"/>
                </a:lnTo>
                <a:lnTo>
                  <a:pt x="162305" y="0"/>
                </a:lnTo>
                <a:lnTo>
                  <a:pt x="0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0" name="object 3860"/>
          <p:cNvSpPr/>
          <p:nvPr/>
        </p:nvSpPr>
        <p:spPr>
          <a:xfrm>
            <a:off x="5439917" y="436245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1" name="object 3861"/>
          <p:cNvSpPr/>
          <p:nvPr/>
        </p:nvSpPr>
        <p:spPr>
          <a:xfrm>
            <a:off x="5433059" y="4338065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6858" y="163067"/>
                </a:moveTo>
                <a:lnTo>
                  <a:pt x="16916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067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2" name="object 3862"/>
          <p:cNvSpPr/>
          <p:nvPr/>
        </p:nvSpPr>
        <p:spPr>
          <a:xfrm>
            <a:off x="5439917" y="43395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3" name="object 3863"/>
          <p:cNvSpPr/>
          <p:nvPr/>
        </p:nvSpPr>
        <p:spPr>
          <a:xfrm>
            <a:off x="5437631" y="433882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4" name="object 3864"/>
          <p:cNvSpPr/>
          <p:nvPr/>
        </p:nvSpPr>
        <p:spPr>
          <a:xfrm>
            <a:off x="5435346" y="43388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5" name="object 3865"/>
          <p:cNvSpPr/>
          <p:nvPr/>
        </p:nvSpPr>
        <p:spPr>
          <a:xfrm>
            <a:off x="5433059" y="43380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6" name="object 3866"/>
          <p:cNvSpPr/>
          <p:nvPr/>
        </p:nvSpPr>
        <p:spPr>
          <a:xfrm>
            <a:off x="5426202" y="4336542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8"/>
                </a:moveTo>
                <a:lnTo>
                  <a:pt x="16840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3068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7" name="object 3867"/>
          <p:cNvSpPr/>
          <p:nvPr/>
        </p:nvSpPr>
        <p:spPr>
          <a:xfrm>
            <a:off x="5433060" y="4338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8" name="object 3868"/>
          <p:cNvSpPr/>
          <p:nvPr/>
        </p:nvSpPr>
        <p:spPr>
          <a:xfrm>
            <a:off x="5431536" y="43380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9" name="object 3869"/>
          <p:cNvSpPr/>
          <p:nvPr/>
        </p:nvSpPr>
        <p:spPr>
          <a:xfrm>
            <a:off x="5430011" y="43373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0" name="object 3870"/>
          <p:cNvSpPr/>
          <p:nvPr/>
        </p:nvSpPr>
        <p:spPr>
          <a:xfrm>
            <a:off x="5429249" y="43373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1" name="object 3871"/>
          <p:cNvSpPr/>
          <p:nvPr/>
        </p:nvSpPr>
        <p:spPr>
          <a:xfrm>
            <a:off x="5427726" y="43373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2" name="object 3872"/>
          <p:cNvSpPr/>
          <p:nvPr/>
        </p:nvSpPr>
        <p:spPr>
          <a:xfrm>
            <a:off x="5426202" y="43365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3" name="object 3873"/>
          <p:cNvSpPr/>
          <p:nvPr/>
        </p:nvSpPr>
        <p:spPr>
          <a:xfrm>
            <a:off x="5419343" y="4335017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7"/>
                </a:moveTo>
                <a:lnTo>
                  <a:pt x="168402" y="1523"/>
                </a:lnTo>
                <a:lnTo>
                  <a:pt x="162306" y="0"/>
                </a:lnTo>
                <a:lnTo>
                  <a:pt x="0" y="161543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4" name="object 3874"/>
          <p:cNvSpPr/>
          <p:nvPr/>
        </p:nvSpPr>
        <p:spPr>
          <a:xfrm>
            <a:off x="5426201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5" name="object 3875"/>
          <p:cNvSpPr/>
          <p:nvPr/>
        </p:nvSpPr>
        <p:spPr>
          <a:xfrm>
            <a:off x="5424677" y="43365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6" name="object 3876"/>
          <p:cNvSpPr/>
          <p:nvPr/>
        </p:nvSpPr>
        <p:spPr>
          <a:xfrm>
            <a:off x="5423915" y="43357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7" name="object 3877"/>
          <p:cNvSpPr/>
          <p:nvPr/>
        </p:nvSpPr>
        <p:spPr>
          <a:xfrm>
            <a:off x="5422392" y="43357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8" name="object 3878"/>
          <p:cNvSpPr/>
          <p:nvPr/>
        </p:nvSpPr>
        <p:spPr>
          <a:xfrm>
            <a:off x="5420868" y="43350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9" name="object 3879"/>
          <p:cNvSpPr/>
          <p:nvPr/>
        </p:nvSpPr>
        <p:spPr>
          <a:xfrm>
            <a:off x="5419343" y="43350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0" name="object 3880"/>
          <p:cNvSpPr/>
          <p:nvPr/>
        </p:nvSpPr>
        <p:spPr>
          <a:xfrm>
            <a:off x="5414010" y="4331969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5334" y="164592"/>
                </a:moveTo>
                <a:lnTo>
                  <a:pt x="167640" y="3048"/>
                </a:lnTo>
                <a:lnTo>
                  <a:pt x="161544" y="0"/>
                </a:lnTo>
                <a:lnTo>
                  <a:pt x="0" y="162306"/>
                </a:lnTo>
                <a:lnTo>
                  <a:pt x="5334" y="164592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1" name="object 3881"/>
          <p:cNvSpPr/>
          <p:nvPr/>
        </p:nvSpPr>
        <p:spPr>
          <a:xfrm>
            <a:off x="5419344" y="433501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2" name="object 3882"/>
          <p:cNvSpPr/>
          <p:nvPr/>
        </p:nvSpPr>
        <p:spPr>
          <a:xfrm>
            <a:off x="5418582" y="43342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3" name="object 3883"/>
          <p:cNvSpPr/>
          <p:nvPr/>
        </p:nvSpPr>
        <p:spPr>
          <a:xfrm>
            <a:off x="5417058" y="43334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4" name="object 3884"/>
          <p:cNvSpPr/>
          <p:nvPr/>
        </p:nvSpPr>
        <p:spPr>
          <a:xfrm>
            <a:off x="5416295" y="43334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5" name="object 3885"/>
          <p:cNvSpPr/>
          <p:nvPr/>
        </p:nvSpPr>
        <p:spPr>
          <a:xfrm>
            <a:off x="5414771" y="43327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6" name="object 3886"/>
          <p:cNvSpPr/>
          <p:nvPr/>
        </p:nvSpPr>
        <p:spPr>
          <a:xfrm>
            <a:off x="5414010" y="433197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7" name="object 3887"/>
          <p:cNvSpPr/>
          <p:nvPr/>
        </p:nvSpPr>
        <p:spPr>
          <a:xfrm>
            <a:off x="5407914" y="4328922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5353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535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8" name="object 3888"/>
          <p:cNvSpPr/>
          <p:nvPr/>
        </p:nvSpPr>
        <p:spPr>
          <a:xfrm>
            <a:off x="5414010" y="43319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9" name="object 3889"/>
          <p:cNvSpPr/>
          <p:nvPr/>
        </p:nvSpPr>
        <p:spPr>
          <a:xfrm>
            <a:off x="5412486" y="43319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0" name="object 3890"/>
          <p:cNvSpPr/>
          <p:nvPr/>
        </p:nvSpPr>
        <p:spPr>
          <a:xfrm>
            <a:off x="5411723" y="43312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1" name="object 3891"/>
          <p:cNvSpPr/>
          <p:nvPr/>
        </p:nvSpPr>
        <p:spPr>
          <a:xfrm>
            <a:off x="5410199" y="43304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2" name="object 3892"/>
          <p:cNvSpPr/>
          <p:nvPr/>
        </p:nvSpPr>
        <p:spPr>
          <a:xfrm>
            <a:off x="5409438" y="43296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3" name="object 3893"/>
          <p:cNvSpPr/>
          <p:nvPr/>
        </p:nvSpPr>
        <p:spPr>
          <a:xfrm>
            <a:off x="5407914" y="43289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4" name="object 3894"/>
          <p:cNvSpPr/>
          <p:nvPr/>
        </p:nvSpPr>
        <p:spPr>
          <a:xfrm>
            <a:off x="5402580" y="4325873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5354"/>
                </a:moveTo>
                <a:lnTo>
                  <a:pt x="16687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535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5" name="object 3895"/>
          <p:cNvSpPr/>
          <p:nvPr/>
        </p:nvSpPr>
        <p:spPr>
          <a:xfrm>
            <a:off x="5407914" y="432892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6" name="object 3896"/>
          <p:cNvSpPr/>
          <p:nvPr/>
        </p:nvSpPr>
        <p:spPr>
          <a:xfrm>
            <a:off x="5407152" y="43281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7" name="object 3897"/>
          <p:cNvSpPr/>
          <p:nvPr/>
        </p:nvSpPr>
        <p:spPr>
          <a:xfrm>
            <a:off x="5405627" y="43281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8" name="object 3898"/>
          <p:cNvSpPr/>
          <p:nvPr/>
        </p:nvSpPr>
        <p:spPr>
          <a:xfrm>
            <a:off x="5404865" y="43273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9" name="object 3899"/>
          <p:cNvSpPr/>
          <p:nvPr/>
        </p:nvSpPr>
        <p:spPr>
          <a:xfrm>
            <a:off x="5404104" y="432663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0" name="object 3900"/>
          <p:cNvSpPr/>
          <p:nvPr/>
        </p:nvSpPr>
        <p:spPr>
          <a:xfrm>
            <a:off x="5402580" y="43258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1" name="object 3901"/>
          <p:cNvSpPr/>
          <p:nvPr/>
        </p:nvSpPr>
        <p:spPr>
          <a:xfrm>
            <a:off x="5398007" y="4321301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2" name="object 3902"/>
          <p:cNvSpPr/>
          <p:nvPr/>
        </p:nvSpPr>
        <p:spPr>
          <a:xfrm>
            <a:off x="5402579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3" name="object 3903"/>
          <p:cNvSpPr/>
          <p:nvPr/>
        </p:nvSpPr>
        <p:spPr>
          <a:xfrm>
            <a:off x="5401817" y="432511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4" name="object 3904"/>
          <p:cNvSpPr/>
          <p:nvPr/>
        </p:nvSpPr>
        <p:spPr>
          <a:xfrm>
            <a:off x="5401055" y="43243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5" name="object 3905"/>
          <p:cNvSpPr/>
          <p:nvPr/>
        </p:nvSpPr>
        <p:spPr>
          <a:xfrm>
            <a:off x="5400293" y="432282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6" name="object 3906"/>
          <p:cNvSpPr/>
          <p:nvPr/>
        </p:nvSpPr>
        <p:spPr>
          <a:xfrm>
            <a:off x="5398770" y="432206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7" name="object 3907"/>
          <p:cNvSpPr/>
          <p:nvPr/>
        </p:nvSpPr>
        <p:spPr>
          <a:xfrm>
            <a:off x="5398008" y="43213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8" name="object 3908"/>
          <p:cNvSpPr/>
          <p:nvPr/>
        </p:nvSpPr>
        <p:spPr>
          <a:xfrm>
            <a:off x="5393435" y="4316729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6"/>
                </a:moveTo>
                <a:lnTo>
                  <a:pt x="16611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6116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9" name="object 3909"/>
          <p:cNvSpPr/>
          <p:nvPr/>
        </p:nvSpPr>
        <p:spPr>
          <a:xfrm>
            <a:off x="5398007" y="43213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0" name="object 3910"/>
          <p:cNvSpPr/>
          <p:nvPr/>
        </p:nvSpPr>
        <p:spPr>
          <a:xfrm>
            <a:off x="5397245" y="43205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1" name="object 3911"/>
          <p:cNvSpPr/>
          <p:nvPr/>
        </p:nvSpPr>
        <p:spPr>
          <a:xfrm>
            <a:off x="5396483" y="431977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2" name="object 3912"/>
          <p:cNvSpPr/>
          <p:nvPr/>
        </p:nvSpPr>
        <p:spPr>
          <a:xfrm>
            <a:off x="5395721" y="431901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3" name="object 3913"/>
          <p:cNvSpPr/>
          <p:nvPr/>
        </p:nvSpPr>
        <p:spPr>
          <a:xfrm>
            <a:off x="5394198" y="431749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4" name="object 3914"/>
          <p:cNvSpPr/>
          <p:nvPr/>
        </p:nvSpPr>
        <p:spPr>
          <a:xfrm>
            <a:off x="5393436" y="43167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5" name="object 3915"/>
          <p:cNvSpPr/>
          <p:nvPr/>
        </p:nvSpPr>
        <p:spPr>
          <a:xfrm>
            <a:off x="5388101" y="4309109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5334" y="169163"/>
                </a:moveTo>
                <a:lnTo>
                  <a:pt x="16687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9163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6" name="object 3916"/>
          <p:cNvSpPr/>
          <p:nvPr/>
        </p:nvSpPr>
        <p:spPr>
          <a:xfrm>
            <a:off x="5393435" y="43167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7" name="object 3917"/>
          <p:cNvSpPr/>
          <p:nvPr/>
        </p:nvSpPr>
        <p:spPr>
          <a:xfrm>
            <a:off x="5392673" y="431520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8" name="object 3918"/>
          <p:cNvSpPr/>
          <p:nvPr/>
        </p:nvSpPr>
        <p:spPr>
          <a:xfrm>
            <a:off x="5391149" y="4312920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9" name="object 3919"/>
          <p:cNvSpPr/>
          <p:nvPr/>
        </p:nvSpPr>
        <p:spPr>
          <a:xfrm>
            <a:off x="5389626" y="43113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0" name="object 3920"/>
          <p:cNvSpPr/>
          <p:nvPr/>
        </p:nvSpPr>
        <p:spPr>
          <a:xfrm>
            <a:off x="5388102" y="4309109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1" name="object 3921"/>
          <p:cNvSpPr/>
          <p:nvPr/>
        </p:nvSpPr>
        <p:spPr>
          <a:xfrm>
            <a:off x="5382005" y="4299204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6096" y="171450"/>
                </a:moveTo>
                <a:lnTo>
                  <a:pt x="167640" y="9905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1450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2" name="object 3922"/>
          <p:cNvSpPr/>
          <p:nvPr/>
        </p:nvSpPr>
        <p:spPr>
          <a:xfrm>
            <a:off x="5388101" y="43091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3" name="object 3923"/>
          <p:cNvSpPr/>
          <p:nvPr/>
        </p:nvSpPr>
        <p:spPr>
          <a:xfrm>
            <a:off x="5385815" y="4306062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4" name="object 3924"/>
          <p:cNvSpPr/>
          <p:nvPr/>
        </p:nvSpPr>
        <p:spPr>
          <a:xfrm>
            <a:off x="5384292" y="4303013"/>
            <a:ext cx="163829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1524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5" name="object 3925"/>
          <p:cNvSpPr/>
          <p:nvPr/>
        </p:nvSpPr>
        <p:spPr>
          <a:xfrm>
            <a:off x="5382006" y="4299203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3"/>
                </a:moveTo>
                <a:lnTo>
                  <a:pt x="16383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6" name="object 3926"/>
          <p:cNvSpPr/>
          <p:nvPr/>
        </p:nvSpPr>
        <p:spPr>
          <a:xfrm>
            <a:off x="5375909" y="4287012"/>
            <a:ext cx="167640" cy="173736"/>
          </a:xfrm>
          <a:custGeom>
            <a:avLst/>
            <a:gdLst/>
            <a:ahLst/>
            <a:cxnLst/>
            <a:rect l="l" t="t" r="r" b="b"/>
            <a:pathLst>
              <a:path w="167639" h="173736">
                <a:moveTo>
                  <a:pt x="6096" y="173736"/>
                </a:moveTo>
                <a:lnTo>
                  <a:pt x="167640" y="12192"/>
                </a:lnTo>
                <a:lnTo>
                  <a:pt x="161544" y="0"/>
                </a:lnTo>
                <a:lnTo>
                  <a:pt x="0" y="162306"/>
                </a:lnTo>
                <a:lnTo>
                  <a:pt x="6096" y="17373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7" name="object 3927"/>
          <p:cNvSpPr/>
          <p:nvPr/>
        </p:nvSpPr>
        <p:spPr>
          <a:xfrm>
            <a:off x="5382005" y="4299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8" name="object 3928"/>
          <p:cNvSpPr/>
          <p:nvPr/>
        </p:nvSpPr>
        <p:spPr>
          <a:xfrm>
            <a:off x="5378957" y="4293108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9" name="object 3929"/>
          <p:cNvSpPr/>
          <p:nvPr/>
        </p:nvSpPr>
        <p:spPr>
          <a:xfrm>
            <a:off x="5375909" y="4287011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0" name="object 3930"/>
          <p:cNvSpPr/>
          <p:nvPr/>
        </p:nvSpPr>
        <p:spPr>
          <a:xfrm>
            <a:off x="5369052" y="4273295"/>
            <a:ext cx="168402" cy="176022"/>
          </a:xfrm>
          <a:custGeom>
            <a:avLst/>
            <a:gdLst/>
            <a:ahLst/>
            <a:cxnLst/>
            <a:rect l="l" t="t" r="r" b="b"/>
            <a:pathLst>
              <a:path w="168401" h="176022">
                <a:moveTo>
                  <a:pt x="6858" y="176022"/>
                </a:moveTo>
                <a:lnTo>
                  <a:pt x="168402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7602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1" name="object 3931"/>
          <p:cNvSpPr/>
          <p:nvPr/>
        </p:nvSpPr>
        <p:spPr>
          <a:xfrm>
            <a:off x="5375910" y="428701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2" name="object 3932"/>
          <p:cNvSpPr/>
          <p:nvPr/>
        </p:nvSpPr>
        <p:spPr>
          <a:xfrm>
            <a:off x="5361431" y="4256531"/>
            <a:ext cx="169164" cy="178308"/>
          </a:xfrm>
          <a:custGeom>
            <a:avLst/>
            <a:gdLst/>
            <a:ahLst/>
            <a:cxnLst/>
            <a:rect l="l" t="t" r="r" b="b"/>
            <a:pathLst>
              <a:path w="169163" h="178308">
                <a:moveTo>
                  <a:pt x="7620" y="178307"/>
                </a:moveTo>
                <a:lnTo>
                  <a:pt x="169164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7830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3" name="object 3933"/>
          <p:cNvSpPr/>
          <p:nvPr/>
        </p:nvSpPr>
        <p:spPr>
          <a:xfrm>
            <a:off x="5369051" y="42732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4" name="object 3934"/>
          <p:cNvSpPr/>
          <p:nvPr/>
        </p:nvSpPr>
        <p:spPr>
          <a:xfrm>
            <a:off x="5353812" y="4237482"/>
            <a:ext cx="169164" cy="180594"/>
          </a:xfrm>
          <a:custGeom>
            <a:avLst/>
            <a:gdLst/>
            <a:ahLst/>
            <a:cxnLst/>
            <a:rect l="l" t="t" r="r" b="b"/>
            <a:pathLst>
              <a:path w="169163" h="180594">
                <a:moveTo>
                  <a:pt x="7620" y="180594"/>
                </a:moveTo>
                <a:lnTo>
                  <a:pt x="169164" y="19050"/>
                </a:lnTo>
                <a:lnTo>
                  <a:pt x="162306" y="0"/>
                </a:lnTo>
                <a:lnTo>
                  <a:pt x="0" y="161544"/>
                </a:lnTo>
                <a:lnTo>
                  <a:pt x="7620" y="18059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5" name="object 3935"/>
          <p:cNvSpPr/>
          <p:nvPr/>
        </p:nvSpPr>
        <p:spPr>
          <a:xfrm>
            <a:off x="5361432" y="42565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6" name="object 3936"/>
          <p:cNvSpPr/>
          <p:nvPr/>
        </p:nvSpPr>
        <p:spPr>
          <a:xfrm>
            <a:off x="5337809" y="4192524"/>
            <a:ext cx="178308" cy="206502"/>
          </a:xfrm>
          <a:custGeom>
            <a:avLst/>
            <a:gdLst/>
            <a:ahLst/>
            <a:cxnLst/>
            <a:rect l="l" t="t" r="r" b="b"/>
            <a:pathLst>
              <a:path w="178308" h="206501">
                <a:moveTo>
                  <a:pt x="16001" y="206501"/>
                </a:moveTo>
                <a:lnTo>
                  <a:pt x="178307" y="44957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2065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7" name="object 3937"/>
          <p:cNvSpPr/>
          <p:nvPr/>
        </p:nvSpPr>
        <p:spPr>
          <a:xfrm>
            <a:off x="5353811" y="42374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8" name="object 3938"/>
          <p:cNvSpPr/>
          <p:nvPr/>
        </p:nvSpPr>
        <p:spPr>
          <a:xfrm>
            <a:off x="5279136" y="4018787"/>
            <a:ext cx="220218" cy="335280"/>
          </a:xfrm>
          <a:custGeom>
            <a:avLst/>
            <a:gdLst/>
            <a:ahLst/>
            <a:cxnLst/>
            <a:rect l="l" t="t" r="r" b="b"/>
            <a:pathLst>
              <a:path w="220217" h="335279">
                <a:moveTo>
                  <a:pt x="58674" y="335280"/>
                </a:moveTo>
                <a:lnTo>
                  <a:pt x="220218" y="173736"/>
                </a:lnTo>
                <a:lnTo>
                  <a:pt x="161544" y="0"/>
                </a:lnTo>
                <a:lnTo>
                  <a:pt x="0" y="161544"/>
                </a:lnTo>
                <a:lnTo>
                  <a:pt x="58674" y="33528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9" name="object 3939"/>
          <p:cNvSpPr/>
          <p:nvPr/>
        </p:nvSpPr>
        <p:spPr>
          <a:xfrm>
            <a:off x="5337810" y="41925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0" name="object 3940"/>
          <p:cNvSpPr/>
          <p:nvPr/>
        </p:nvSpPr>
        <p:spPr>
          <a:xfrm>
            <a:off x="5219699" y="3845814"/>
            <a:ext cx="220979" cy="334518"/>
          </a:xfrm>
          <a:custGeom>
            <a:avLst/>
            <a:gdLst/>
            <a:ahLst/>
            <a:cxnLst/>
            <a:rect l="l" t="t" r="r" b="b"/>
            <a:pathLst>
              <a:path w="220979" h="334517">
                <a:moveTo>
                  <a:pt x="59436" y="334517"/>
                </a:moveTo>
                <a:lnTo>
                  <a:pt x="220980" y="172973"/>
                </a:lnTo>
                <a:lnTo>
                  <a:pt x="161544" y="0"/>
                </a:lnTo>
                <a:lnTo>
                  <a:pt x="0" y="161543"/>
                </a:lnTo>
                <a:lnTo>
                  <a:pt x="59436" y="33451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1" name="object 3941"/>
          <p:cNvSpPr/>
          <p:nvPr/>
        </p:nvSpPr>
        <p:spPr>
          <a:xfrm>
            <a:off x="5279135" y="40187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2" name="object 3942"/>
          <p:cNvSpPr/>
          <p:nvPr/>
        </p:nvSpPr>
        <p:spPr>
          <a:xfrm>
            <a:off x="5160264" y="3672077"/>
            <a:ext cx="220979" cy="335280"/>
          </a:xfrm>
          <a:custGeom>
            <a:avLst/>
            <a:gdLst/>
            <a:ahLst/>
            <a:cxnLst/>
            <a:rect l="l" t="t" r="r" b="b"/>
            <a:pathLst>
              <a:path w="220979" h="335279">
                <a:moveTo>
                  <a:pt x="59436" y="335279"/>
                </a:moveTo>
                <a:lnTo>
                  <a:pt x="220980" y="173735"/>
                </a:lnTo>
                <a:lnTo>
                  <a:pt x="161544" y="0"/>
                </a:lnTo>
                <a:lnTo>
                  <a:pt x="0" y="161543"/>
                </a:lnTo>
                <a:lnTo>
                  <a:pt x="59436" y="33527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3" name="object 3943"/>
          <p:cNvSpPr/>
          <p:nvPr/>
        </p:nvSpPr>
        <p:spPr>
          <a:xfrm>
            <a:off x="5219700" y="38458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4" name="object 3944"/>
          <p:cNvSpPr/>
          <p:nvPr/>
        </p:nvSpPr>
        <p:spPr>
          <a:xfrm>
            <a:off x="5100828" y="3498342"/>
            <a:ext cx="220979" cy="335280"/>
          </a:xfrm>
          <a:custGeom>
            <a:avLst/>
            <a:gdLst/>
            <a:ahLst/>
            <a:cxnLst/>
            <a:rect l="l" t="t" r="r" b="b"/>
            <a:pathLst>
              <a:path w="220979" h="335279">
                <a:moveTo>
                  <a:pt x="59436" y="335279"/>
                </a:moveTo>
                <a:lnTo>
                  <a:pt x="220980" y="173735"/>
                </a:lnTo>
                <a:lnTo>
                  <a:pt x="162306" y="0"/>
                </a:lnTo>
                <a:lnTo>
                  <a:pt x="0" y="161543"/>
                </a:lnTo>
                <a:lnTo>
                  <a:pt x="59436" y="33527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5" name="object 3945"/>
          <p:cNvSpPr/>
          <p:nvPr/>
        </p:nvSpPr>
        <p:spPr>
          <a:xfrm>
            <a:off x="5160264" y="36720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6" name="object 3946"/>
          <p:cNvSpPr/>
          <p:nvPr/>
        </p:nvSpPr>
        <p:spPr>
          <a:xfrm>
            <a:off x="5091683" y="3498341"/>
            <a:ext cx="171450" cy="161544"/>
          </a:xfrm>
          <a:custGeom>
            <a:avLst/>
            <a:gdLst/>
            <a:ahLst/>
            <a:cxnLst/>
            <a:rect l="l" t="t" r="r" b="b"/>
            <a:pathLst>
              <a:path w="171450" h="161544">
                <a:moveTo>
                  <a:pt x="9144" y="161544"/>
                </a:moveTo>
                <a:lnTo>
                  <a:pt x="171450" y="0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7" name="object 3947"/>
          <p:cNvSpPr/>
          <p:nvPr/>
        </p:nvSpPr>
        <p:spPr>
          <a:xfrm>
            <a:off x="5100827" y="34983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8" name="object 3948"/>
          <p:cNvSpPr/>
          <p:nvPr/>
        </p:nvSpPr>
        <p:spPr>
          <a:xfrm>
            <a:off x="4742688" y="3659885"/>
            <a:ext cx="697230" cy="864108"/>
          </a:xfrm>
          <a:custGeom>
            <a:avLst/>
            <a:gdLst/>
            <a:ahLst/>
            <a:cxnLst/>
            <a:rect l="l" t="t" r="r" b="b"/>
            <a:pathLst>
              <a:path w="697229" h="864108">
                <a:moveTo>
                  <a:pt x="358140" y="0"/>
                </a:moveTo>
                <a:lnTo>
                  <a:pt x="348996" y="0"/>
                </a:lnTo>
                <a:lnTo>
                  <a:pt x="291084" y="169163"/>
                </a:lnTo>
                <a:lnTo>
                  <a:pt x="290322" y="285749"/>
                </a:lnTo>
                <a:lnTo>
                  <a:pt x="339852" y="431291"/>
                </a:lnTo>
                <a:lnTo>
                  <a:pt x="388620" y="576833"/>
                </a:lnTo>
                <a:lnTo>
                  <a:pt x="189738" y="576833"/>
                </a:lnTo>
                <a:lnTo>
                  <a:pt x="231648" y="337565"/>
                </a:lnTo>
                <a:lnTo>
                  <a:pt x="114300" y="675893"/>
                </a:lnTo>
                <a:lnTo>
                  <a:pt x="98298" y="720089"/>
                </a:lnTo>
                <a:lnTo>
                  <a:pt x="83820" y="755903"/>
                </a:lnTo>
                <a:lnTo>
                  <a:pt x="76962" y="770381"/>
                </a:lnTo>
                <a:lnTo>
                  <a:pt x="70104" y="783335"/>
                </a:lnTo>
                <a:lnTo>
                  <a:pt x="64008" y="794003"/>
                </a:lnTo>
                <a:lnTo>
                  <a:pt x="57912" y="803147"/>
                </a:lnTo>
                <a:lnTo>
                  <a:pt x="49353" y="813754"/>
                </a:lnTo>
                <a:lnTo>
                  <a:pt x="40596" y="822322"/>
                </a:lnTo>
                <a:lnTo>
                  <a:pt x="30691" y="829305"/>
                </a:lnTo>
                <a:lnTo>
                  <a:pt x="18689" y="835151"/>
                </a:lnTo>
                <a:lnTo>
                  <a:pt x="16764" y="835913"/>
                </a:lnTo>
                <a:lnTo>
                  <a:pt x="9144" y="838961"/>
                </a:lnTo>
                <a:lnTo>
                  <a:pt x="0" y="841247"/>
                </a:lnTo>
                <a:lnTo>
                  <a:pt x="0" y="864107"/>
                </a:lnTo>
                <a:lnTo>
                  <a:pt x="218694" y="864107"/>
                </a:lnTo>
                <a:lnTo>
                  <a:pt x="218694" y="841247"/>
                </a:lnTo>
                <a:lnTo>
                  <a:pt x="195072" y="838199"/>
                </a:lnTo>
                <a:lnTo>
                  <a:pt x="178890" y="836070"/>
                </a:lnTo>
                <a:lnTo>
                  <a:pt x="165464" y="831971"/>
                </a:lnTo>
                <a:lnTo>
                  <a:pt x="154596" y="826096"/>
                </a:lnTo>
                <a:lnTo>
                  <a:pt x="146089" y="818642"/>
                </a:lnTo>
                <a:lnTo>
                  <a:pt x="139745" y="809801"/>
                </a:lnTo>
                <a:lnTo>
                  <a:pt x="135369" y="799770"/>
                </a:lnTo>
                <a:lnTo>
                  <a:pt x="132762" y="788741"/>
                </a:lnTo>
                <a:lnTo>
                  <a:pt x="131727" y="776911"/>
                </a:lnTo>
                <a:lnTo>
                  <a:pt x="132068" y="764474"/>
                </a:lnTo>
                <a:lnTo>
                  <a:pt x="133587" y="751624"/>
                </a:lnTo>
                <a:lnTo>
                  <a:pt x="136088" y="738556"/>
                </a:lnTo>
                <a:lnTo>
                  <a:pt x="139372" y="725465"/>
                </a:lnTo>
                <a:lnTo>
                  <a:pt x="143243" y="712545"/>
                </a:lnTo>
                <a:lnTo>
                  <a:pt x="172974" y="623315"/>
                </a:lnTo>
                <a:lnTo>
                  <a:pt x="404622" y="623315"/>
                </a:lnTo>
                <a:lnTo>
                  <a:pt x="439674" y="728471"/>
                </a:lnTo>
                <a:lnTo>
                  <a:pt x="444451" y="742670"/>
                </a:lnTo>
                <a:lnTo>
                  <a:pt x="448823" y="756270"/>
                </a:lnTo>
                <a:lnTo>
                  <a:pt x="452533" y="769183"/>
                </a:lnTo>
                <a:lnTo>
                  <a:pt x="455324" y="781320"/>
                </a:lnTo>
                <a:lnTo>
                  <a:pt x="456941" y="792596"/>
                </a:lnTo>
                <a:lnTo>
                  <a:pt x="457127" y="802920"/>
                </a:lnTo>
                <a:lnTo>
                  <a:pt x="455626" y="812206"/>
                </a:lnTo>
                <a:lnTo>
                  <a:pt x="452182" y="820367"/>
                </a:lnTo>
                <a:lnTo>
                  <a:pt x="446539" y="827313"/>
                </a:lnTo>
                <a:lnTo>
                  <a:pt x="438441" y="832957"/>
                </a:lnTo>
                <a:lnTo>
                  <a:pt x="427630" y="837212"/>
                </a:lnTo>
                <a:lnTo>
                  <a:pt x="413852" y="839989"/>
                </a:lnTo>
                <a:lnTo>
                  <a:pt x="396850" y="841201"/>
                </a:lnTo>
                <a:lnTo>
                  <a:pt x="379476" y="841247"/>
                </a:lnTo>
                <a:lnTo>
                  <a:pt x="379476" y="864107"/>
                </a:lnTo>
                <a:lnTo>
                  <a:pt x="697230" y="864107"/>
                </a:lnTo>
                <a:lnTo>
                  <a:pt x="697230" y="841247"/>
                </a:lnTo>
                <a:lnTo>
                  <a:pt x="683514" y="838199"/>
                </a:lnTo>
                <a:lnTo>
                  <a:pt x="670788" y="834328"/>
                </a:lnTo>
                <a:lnTo>
                  <a:pt x="660383" y="827757"/>
                </a:lnTo>
                <a:lnTo>
                  <a:pt x="650890" y="818545"/>
                </a:lnTo>
                <a:lnTo>
                  <a:pt x="639318" y="800861"/>
                </a:lnTo>
                <a:lnTo>
                  <a:pt x="633222" y="789431"/>
                </a:lnTo>
                <a:lnTo>
                  <a:pt x="626364" y="774953"/>
                </a:lnTo>
                <a:lnTo>
                  <a:pt x="618744" y="758189"/>
                </a:lnTo>
                <a:lnTo>
                  <a:pt x="611124" y="739139"/>
                </a:lnTo>
                <a:lnTo>
                  <a:pt x="595122" y="694181"/>
                </a:lnTo>
                <a:lnTo>
                  <a:pt x="536448" y="520445"/>
                </a:lnTo>
                <a:lnTo>
                  <a:pt x="477012" y="347471"/>
                </a:lnTo>
                <a:lnTo>
                  <a:pt x="358140" y="0"/>
                </a:lnTo>
                <a:close/>
              </a:path>
              <a:path w="697229" h="864108">
                <a:moveTo>
                  <a:pt x="290322" y="285749"/>
                </a:moveTo>
                <a:lnTo>
                  <a:pt x="291084" y="169163"/>
                </a:lnTo>
                <a:lnTo>
                  <a:pt x="231648" y="337565"/>
                </a:lnTo>
                <a:lnTo>
                  <a:pt x="189738" y="576833"/>
                </a:lnTo>
                <a:lnTo>
                  <a:pt x="290322" y="285749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9" name="object 3949"/>
          <p:cNvSpPr/>
          <p:nvPr/>
        </p:nvSpPr>
        <p:spPr>
          <a:xfrm>
            <a:off x="5147310" y="4283201"/>
            <a:ext cx="49530" cy="152400"/>
          </a:xfrm>
          <a:custGeom>
            <a:avLst/>
            <a:gdLst/>
            <a:ahLst/>
            <a:cxnLst/>
            <a:rect l="l" t="t" r="r" b="b"/>
            <a:pathLst>
              <a:path w="49529" h="152400">
                <a:moveTo>
                  <a:pt x="0" y="0"/>
                </a:moveTo>
                <a:lnTo>
                  <a:pt x="35052" y="105155"/>
                </a:lnTo>
                <a:lnTo>
                  <a:pt x="45720" y="137922"/>
                </a:lnTo>
                <a:lnTo>
                  <a:pt x="49530" y="15240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0" name="object 3950"/>
          <p:cNvSpPr/>
          <p:nvPr/>
        </p:nvSpPr>
        <p:spPr>
          <a:xfrm>
            <a:off x="5196839" y="4435601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0" y="0"/>
                </a:moveTo>
                <a:lnTo>
                  <a:pt x="2286" y="1143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1" name="object 3951"/>
          <p:cNvSpPr/>
          <p:nvPr/>
        </p:nvSpPr>
        <p:spPr>
          <a:xfrm>
            <a:off x="5199126" y="4447032"/>
            <a:ext cx="762" cy="19812"/>
          </a:xfrm>
          <a:custGeom>
            <a:avLst/>
            <a:gdLst/>
            <a:ahLst/>
            <a:cxnLst/>
            <a:rect l="l" t="t" r="r" b="b"/>
            <a:pathLst>
              <a:path w="762" h="19812">
                <a:moveTo>
                  <a:pt x="0" y="0"/>
                </a:moveTo>
                <a:lnTo>
                  <a:pt x="762" y="11430"/>
                </a:lnTo>
                <a:lnTo>
                  <a:pt x="0" y="1981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2" name="object 3952"/>
          <p:cNvSpPr/>
          <p:nvPr/>
        </p:nvSpPr>
        <p:spPr>
          <a:xfrm>
            <a:off x="5197602" y="4466844"/>
            <a:ext cx="1523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3" name="object 3953"/>
          <p:cNvSpPr/>
          <p:nvPr/>
        </p:nvSpPr>
        <p:spPr>
          <a:xfrm>
            <a:off x="5193791" y="4475226"/>
            <a:ext cx="3809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3810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4" name="object 3954"/>
          <p:cNvSpPr/>
          <p:nvPr/>
        </p:nvSpPr>
        <p:spPr>
          <a:xfrm>
            <a:off x="5189220" y="4481322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5" name="object 3955"/>
          <p:cNvSpPr/>
          <p:nvPr/>
        </p:nvSpPr>
        <p:spPr>
          <a:xfrm>
            <a:off x="5185410" y="4487417"/>
            <a:ext cx="3810" cy="3048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381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6" name="object 3956"/>
          <p:cNvSpPr/>
          <p:nvPr/>
        </p:nvSpPr>
        <p:spPr>
          <a:xfrm>
            <a:off x="5180076" y="4490466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7" name="object 3957"/>
          <p:cNvSpPr/>
          <p:nvPr/>
        </p:nvSpPr>
        <p:spPr>
          <a:xfrm>
            <a:off x="5174742" y="4493514"/>
            <a:ext cx="5334" cy="2286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8" name="object 3958"/>
          <p:cNvSpPr/>
          <p:nvPr/>
        </p:nvSpPr>
        <p:spPr>
          <a:xfrm>
            <a:off x="5168646" y="4495800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9" name="object 3959"/>
          <p:cNvSpPr/>
          <p:nvPr/>
        </p:nvSpPr>
        <p:spPr>
          <a:xfrm>
            <a:off x="5161025" y="4497323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0" name="object 3960"/>
          <p:cNvSpPr/>
          <p:nvPr/>
        </p:nvSpPr>
        <p:spPr>
          <a:xfrm>
            <a:off x="5153406" y="4498848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1" name="object 3961"/>
          <p:cNvSpPr/>
          <p:nvPr/>
        </p:nvSpPr>
        <p:spPr>
          <a:xfrm>
            <a:off x="5135879" y="4500372"/>
            <a:ext cx="17526" cy="762"/>
          </a:xfrm>
          <a:custGeom>
            <a:avLst/>
            <a:gdLst/>
            <a:ahLst/>
            <a:cxnLst/>
            <a:rect l="l" t="t" r="r" b="b"/>
            <a:pathLst>
              <a:path w="17525" h="762">
                <a:moveTo>
                  <a:pt x="17525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2" name="object 3962"/>
          <p:cNvSpPr/>
          <p:nvPr/>
        </p:nvSpPr>
        <p:spPr>
          <a:xfrm>
            <a:off x="5122163" y="4501133"/>
            <a:ext cx="13716" cy="0"/>
          </a:xfrm>
          <a:custGeom>
            <a:avLst/>
            <a:gdLst/>
            <a:ahLst/>
            <a:cxnLst/>
            <a:rect l="l" t="t" r="r" b="b"/>
            <a:pathLst>
              <a:path w="13715">
                <a:moveTo>
                  <a:pt x="1371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3" name="object 3963"/>
          <p:cNvSpPr/>
          <p:nvPr/>
        </p:nvSpPr>
        <p:spPr>
          <a:xfrm>
            <a:off x="5122164" y="450113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4" name="object 3964"/>
          <p:cNvSpPr/>
          <p:nvPr/>
        </p:nvSpPr>
        <p:spPr>
          <a:xfrm>
            <a:off x="5122164" y="4523994"/>
            <a:ext cx="317754" cy="0"/>
          </a:xfrm>
          <a:custGeom>
            <a:avLst/>
            <a:gdLst/>
            <a:ahLst/>
            <a:cxnLst/>
            <a:rect l="l" t="t" r="r" b="b"/>
            <a:pathLst>
              <a:path w="317753">
                <a:moveTo>
                  <a:pt x="0" y="0"/>
                </a:moveTo>
                <a:lnTo>
                  <a:pt x="317754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5" name="object 3965"/>
          <p:cNvSpPr/>
          <p:nvPr/>
        </p:nvSpPr>
        <p:spPr>
          <a:xfrm>
            <a:off x="5439917" y="4501134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6" name="object 3966"/>
          <p:cNvSpPr/>
          <p:nvPr/>
        </p:nvSpPr>
        <p:spPr>
          <a:xfrm>
            <a:off x="5433059" y="4499609"/>
            <a:ext cx="6858" cy="1523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7" name="object 3967"/>
          <p:cNvSpPr/>
          <p:nvPr/>
        </p:nvSpPr>
        <p:spPr>
          <a:xfrm>
            <a:off x="5426202" y="4498086"/>
            <a:ext cx="6858" cy="1523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8" name="object 3968"/>
          <p:cNvSpPr/>
          <p:nvPr/>
        </p:nvSpPr>
        <p:spPr>
          <a:xfrm>
            <a:off x="5419343" y="4496561"/>
            <a:ext cx="6858" cy="1523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9" name="object 3969"/>
          <p:cNvSpPr/>
          <p:nvPr/>
        </p:nvSpPr>
        <p:spPr>
          <a:xfrm>
            <a:off x="5414010" y="4494275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0" name="object 3970"/>
          <p:cNvSpPr/>
          <p:nvPr/>
        </p:nvSpPr>
        <p:spPr>
          <a:xfrm>
            <a:off x="5407914" y="4491228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1" name="object 3971"/>
          <p:cNvSpPr/>
          <p:nvPr/>
        </p:nvSpPr>
        <p:spPr>
          <a:xfrm>
            <a:off x="5402580" y="4487417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2" name="object 3972"/>
          <p:cNvSpPr/>
          <p:nvPr/>
        </p:nvSpPr>
        <p:spPr>
          <a:xfrm>
            <a:off x="5398007" y="4482845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3" name="object 3973"/>
          <p:cNvSpPr/>
          <p:nvPr/>
        </p:nvSpPr>
        <p:spPr>
          <a:xfrm>
            <a:off x="5393435" y="4478273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4" name="object 3974"/>
          <p:cNvSpPr/>
          <p:nvPr/>
        </p:nvSpPr>
        <p:spPr>
          <a:xfrm>
            <a:off x="5388101" y="4470653"/>
            <a:ext cx="5334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5334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5" name="object 3975"/>
          <p:cNvSpPr/>
          <p:nvPr/>
        </p:nvSpPr>
        <p:spPr>
          <a:xfrm>
            <a:off x="5382005" y="4460748"/>
            <a:ext cx="6096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6" name="object 3976"/>
          <p:cNvSpPr/>
          <p:nvPr/>
        </p:nvSpPr>
        <p:spPr>
          <a:xfrm>
            <a:off x="5375909" y="4449318"/>
            <a:ext cx="6096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6096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7" name="object 3977"/>
          <p:cNvSpPr/>
          <p:nvPr/>
        </p:nvSpPr>
        <p:spPr>
          <a:xfrm>
            <a:off x="5369052" y="4434839"/>
            <a:ext cx="6858" cy="14478"/>
          </a:xfrm>
          <a:custGeom>
            <a:avLst/>
            <a:gdLst/>
            <a:ahLst/>
            <a:cxnLst/>
            <a:rect l="l" t="t" r="r" b="b"/>
            <a:pathLst>
              <a:path w="6858" h="14477">
                <a:moveTo>
                  <a:pt x="6858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8" name="object 3978"/>
          <p:cNvSpPr/>
          <p:nvPr/>
        </p:nvSpPr>
        <p:spPr>
          <a:xfrm>
            <a:off x="5353811" y="4399025"/>
            <a:ext cx="15240" cy="35814"/>
          </a:xfrm>
          <a:custGeom>
            <a:avLst/>
            <a:gdLst/>
            <a:ahLst/>
            <a:cxnLst/>
            <a:rect l="l" t="t" r="r" b="b"/>
            <a:pathLst>
              <a:path w="15239" h="35813">
                <a:moveTo>
                  <a:pt x="15239" y="35813"/>
                </a:moveTo>
                <a:lnTo>
                  <a:pt x="7619" y="19049"/>
                </a:ln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9" name="object 3979"/>
          <p:cNvSpPr/>
          <p:nvPr/>
        </p:nvSpPr>
        <p:spPr>
          <a:xfrm>
            <a:off x="5100827" y="3659886"/>
            <a:ext cx="252984" cy="739140"/>
          </a:xfrm>
          <a:custGeom>
            <a:avLst/>
            <a:gdLst/>
            <a:ahLst/>
            <a:cxnLst/>
            <a:rect l="l" t="t" r="r" b="b"/>
            <a:pathLst>
              <a:path w="252984" h="739139">
                <a:moveTo>
                  <a:pt x="252984" y="739139"/>
                </a:moveTo>
                <a:lnTo>
                  <a:pt x="236982" y="694181"/>
                </a:lnTo>
                <a:lnTo>
                  <a:pt x="178308" y="520445"/>
                </a:lnTo>
                <a:lnTo>
                  <a:pt x="118872" y="347471"/>
                </a:lnTo>
                <a:lnTo>
                  <a:pt x="59436" y="173735"/>
                </a:ln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0" name="object 3980"/>
          <p:cNvSpPr/>
          <p:nvPr/>
        </p:nvSpPr>
        <p:spPr>
          <a:xfrm>
            <a:off x="5091683" y="365988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914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1" name="object 3981"/>
          <p:cNvSpPr/>
          <p:nvPr/>
        </p:nvSpPr>
        <p:spPr>
          <a:xfrm>
            <a:off x="5033771" y="3659885"/>
            <a:ext cx="57911" cy="169164"/>
          </a:xfrm>
          <a:custGeom>
            <a:avLst/>
            <a:gdLst/>
            <a:ahLst/>
            <a:cxnLst/>
            <a:rect l="l" t="t" r="r" b="b"/>
            <a:pathLst>
              <a:path w="57912" h="169163">
                <a:moveTo>
                  <a:pt x="57912" y="0"/>
                </a:moveTo>
                <a:lnTo>
                  <a:pt x="0" y="169164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2" name="object 3982"/>
          <p:cNvSpPr/>
          <p:nvPr/>
        </p:nvSpPr>
        <p:spPr>
          <a:xfrm>
            <a:off x="4915662" y="3829050"/>
            <a:ext cx="118109" cy="337566"/>
          </a:xfrm>
          <a:custGeom>
            <a:avLst/>
            <a:gdLst/>
            <a:ahLst/>
            <a:cxnLst/>
            <a:rect l="l" t="t" r="r" b="b"/>
            <a:pathLst>
              <a:path w="118110" h="337565">
                <a:moveTo>
                  <a:pt x="118110" y="0"/>
                </a:moveTo>
                <a:lnTo>
                  <a:pt x="58674" y="168402"/>
                </a:lnTo>
                <a:lnTo>
                  <a:pt x="0" y="33756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3" name="object 3983"/>
          <p:cNvSpPr/>
          <p:nvPr/>
        </p:nvSpPr>
        <p:spPr>
          <a:xfrm>
            <a:off x="4856987" y="4166616"/>
            <a:ext cx="58673" cy="169164"/>
          </a:xfrm>
          <a:custGeom>
            <a:avLst/>
            <a:gdLst/>
            <a:ahLst/>
            <a:cxnLst/>
            <a:rect l="l" t="t" r="r" b="b"/>
            <a:pathLst>
              <a:path w="58674" h="169163">
                <a:moveTo>
                  <a:pt x="58674" y="0"/>
                </a:moveTo>
                <a:lnTo>
                  <a:pt x="0" y="169164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4" name="object 3984"/>
          <p:cNvSpPr/>
          <p:nvPr/>
        </p:nvSpPr>
        <p:spPr>
          <a:xfrm>
            <a:off x="4826508" y="4335779"/>
            <a:ext cx="30479" cy="80010"/>
          </a:xfrm>
          <a:custGeom>
            <a:avLst/>
            <a:gdLst/>
            <a:ahLst/>
            <a:cxnLst/>
            <a:rect l="l" t="t" r="r" b="b"/>
            <a:pathLst>
              <a:path w="30479" h="80010">
                <a:moveTo>
                  <a:pt x="30479" y="0"/>
                </a:moveTo>
                <a:lnTo>
                  <a:pt x="14477" y="44196"/>
                </a:lnTo>
                <a:lnTo>
                  <a:pt x="0" y="8001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5" name="object 3985"/>
          <p:cNvSpPr/>
          <p:nvPr/>
        </p:nvSpPr>
        <p:spPr>
          <a:xfrm>
            <a:off x="4819649" y="4415789"/>
            <a:ext cx="6857" cy="14478"/>
          </a:xfrm>
          <a:custGeom>
            <a:avLst/>
            <a:gdLst/>
            <a:ahLst/>
            <a:cxnLst/>
            <a:rect l="l" t="t" r="r" b="b"/>
            <a:pathLst>
              <a:path w="6858" h="14477">
                <a:moveTo>
                  <a:pt x="6858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6" name="object 3986"/>
          <p:cNvSpPr/>
          <p:nvPr/>
        </p:nvSpPr>
        <p:spPr>
          <a:xfrm>
            <a:off x="4812792" y="4430267"/>
            <a:ext cx="6857" cy="12954"/>
          </a:xfrm>
          <a:custGeom>
            <a:avLst/>
            <a:gdLst/>
            <a:ahLst/>
            <a:cxnLst/>
            <a:rect l="l" t="t" r="r" b="b"/>
            <a:pathLst>
              <a:path w="6858" h="12953">
                <a:moveTo>
                  <a:pt x="6858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7" name="object 3987"/>
          <p:cNvSpPr/>
          <p:nvPr/>
        </p:nvSpPr>
        <p:spPr>
          <a:xfrm>
            <a:off x="4806696" y="4443222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8" name="object 3988"/>
          <p:cNvSpPr/>
          <p:nvPr/>
        </p:nvSpPr>
        <p:spPr>
          <a:xfrm>
            <a:off x="4800599" y="4453889"/>
            <a:ext cx="6095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6096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9" name="object 3989"/>
          <p:cNvSpPr/>
          <p:nvPr/>
        </p:nvSpPr>
        <p:spPr>
          <a:xfrm>
            <a:off x="4795266" y="4463033"/>
            <a:ext cx="5333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5334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0" name="object 3990"/>
          <p:cNvSpPr/>
          <p:nvPr/>
        </p:nvSpPr>
        <p:spPr>
          <a:xfrm>
            <a:off x="4789170" y="4469892"/>
            <a:ext cx="6095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6096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1" name="object 3991"/>
          <p:cNvSpPr/>
          <p:nvPr/>
        </p:nvSpPr>
        <p:spPr>
          <a:xfrm>
            <a:off x="4782312" y="4476750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6858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2" name="object 3992"/>
          <p:cNvSpPr/>
          <p:nvPr/>
        </p:nvSpPr>
        <p:spPr>
          <a:xfrm>
            <a:off x="4775453" y="4482845"/>
            <a:ext cx="6858" cy="5334"/>
          </a:xfrm>
          <a:custGeom>
            <a:avLst/>
            <a:gdLst/>
            <a:ahLst/>
            <a:cxnLst/>
            <a:rect l="l" t="t" r="r" b="b"/>
            <a:pathLst>
              <a:path w="6858" h="5334">
                <a:moveTo>
                  <a:pt x="6858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3" name="object 3993"/>
          <p:cNvSpPr/>
          <p:nvPr/>
        </p:nvSpPr>
        <p:spPr>
          <a:xfrm>
            <a:off x="4767834" y="44881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4" name="object 3994"/>
          <p:cNvSpPr/>
          <p:nvPr/>
        </p:nvSpPr>
        <p:spPr>
          <a:xfrm>
            <a:off x="4759451" y="4491989"/>
            <a:ext cx="8382" cy="3810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838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5" name="object 3995"/>
          <p:cNvSpPr/>
          <p:nvPr/>
        </p:nvSpPr>
        <p:spPr>
          <a:xfrm>
            <a:off x="4751831" y="4495800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6" name="object 3996"/>
          <p:cNvSpPr/>
          <p:nvPr/>
        </p:nvSpPr>
        <p:spPr>
          <a:xfrm>
            <a:off x="4742688" y="4498848"/>
            <a:ext cx="9144" cy="2286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914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7" name="object 3997"/>
          <p:cNvSpPr/>
          <p:nvPr/>
        </p:nvSpPr>
        <p:spPr>
          <a:xfrm>
            <a:off x="4742688" y="450113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8" name="object 3998"/>
          <p:cNvSpPr/>
          <p:nvPr/>
        </p:nvSpPr>
        <p:spPr>
          <a:xfrm>
            <a:off x="4742688" y="4523994"/>
            <a:ext cx="218694" cy="0"/>
          </a:xfrm>
          <a:custGeom>
            <a:avLst/>
            <a:gdLst/>
            <a:ahLst/>
            <a:cxnLst/>
            <a:rect l="l" t="t" r="r" b="b"/>
            <a:pathLst>
              <a:path w="218694">
                <a:moveTo>
                  <a:pt x="0" y="0"/>
                </a:moveTo>
                <a:lnTo>
                  <a:pt x="218694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9" name="object 3999"/>
          <p:cNvSpPr/>
          <p:nvPr/>
        </p:nvSpPr>
        <p:spPr>
          <a:xfrm>
            <a:off x="4961382" y="4501134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0" name="object 4000"/>
          <p:cNvSpPr/>
          <p:nvPr/>
        </p:nvSpPr>
        <p:spPr>
          <a:xfrm>
            <a:off x="4937760" y="4498085"/>
            <a:ext cx="23622" cy="3047"/>
          </a:xfrm>
          <a:custGeom>
            <a:avLst/>
            <a:gdLst/>
            <a:ahLst/>
            <a:cxnLst/>
            <a:rect l="l" t="t" r="r" b="b"/>
            <a:pathLst>
              <a:path w="23622" h="3048">
                <a:moveTo>
                  <a:pt x="2362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1" name="object 4001"/>
          <p:cNvSpPr/>
          <p:nvPr/>
        </p:nvSpPr>
        <p:spPr>
          <a:xfrm>
            <a:off x="4919472" y="4495037"/>
            <a:ext cx="18288" cy="3047"/>
          </a:xfrm>
          <a:custGeom>
            <a:avLst/>
            <a:gdLst/>
            <a:ahLst/>
            <a:cxnLst/>
            <a:rect l="l" t="t" r="r" b="b"/>
            <a:pathLst>
              <a:path w="18287" h="3048">
                <a:moveTo>
                  <a:pt x="1828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2" name="object 4002"/>
          <p:cNvSpPr/>
          <p:nvPr/>
        </p:nvSpPr>
        <p:spPr>
          <a:xfrm>
            <a:off x="4905756" y="4490466"/>
            <a:ext cx="13716" cy="4571"/>
          </a:xfrm>
          <a:custGeom>
            <a:avLst/>
            <a:gdLst/>
            <a:ahLst/>
            <a:cxnLst/>
            <a:rect l="l" t="t" r="r" b="b"/>
            <a:pathLst>
              <a:path w="13715" h="4572">
                <a:moveTo>
                  <a:pt x="13715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3" name="object 4003"/>
          <p:cNvSpPr/>
          <p:nvPr/>
        </p:nvSpPr>
        <p:spPr>
          <a:xfrm>
            <a:off x="4900421" y="4488180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4" name="object 4004"/>
          <p:cNvSpPr/>
          <p:nvPr/>
        </p:nvSpPr>
        <p:spPr>
          <a:xfrm>
            <a:off x="4896612" y="4485893"/>
            <a:ext cx="3810" cy="2285"/>
          </a:xfrm>
          <a:custGeom>
            <a:avLst/>
            <a:gdLst/>
            <a:ahLst/>
            <a:cxnLst/>
            <a:rect l="l" t="t" r="r" b="b"/>
            <a:pathLst>
              <a:path w="3810" h="2286">
                <a:moveTo>
                  <a:pt x="381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5" name="object 4005"/>
          <p:cNvSpPr/>
          <p:nvPr/>
        </p:nvSpPr>
        <p:spPr>
          <a:xfrm>
            <a:off x="4891277" y="4481322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533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6" name="object 4006"/>
          <p:cNvSpPr/>
          <p:nvPr/>
        </p:nvSpPr>
        <p:spPr>
          <a:xfrm>
            <a:off x="4886705" y="4475988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7" name="object 4007"/>
          <p:cNvSpPr/>
          <p:nvPr/>
        </p:nvSpPr>
        <p:spPr>
          <a:xfrm>
            <a:off x="4882895" y="4470654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8" name="object 4008"/>
          <p:cNvSpPr/>
          <p:nvPr/>
        </p:nvSpPr>
        <p:spPr>
          <a:xfrm>
            <a:off x="4879847" y="4464558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9" name="object 4009"/>
          <p:cNvSpPr/>
          <p:nvPr/>
        </p:nvSpPr>
        <p:spPr>
          <a:xfrm>
            <a:off x="4877562" y="4457699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0" name="object 4010"/>
          <p:cNvSpPr/>
          <p:nvPr/>
        </p:nvSpPr>
        <p:spPr>
          <a:xfrm>
            <a:off x="4876037" y="4450080"/>
            <a:ext cx="1524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7620"/>
                </a:moveTo>
                <a:lnTo>
                  <a:pt x="0" y="0"/>
                </a:lnTo>
              </a:path>
            </a:pathLst>
          </a:custGeom>
          <a:ln w="12953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1" name="object 4011"/>
          <p:cNvSpPr/>
          <p:nvPr/>
        </p:nvSpPr>
        <p:spPr>
          <a:xfrm>
            <a:off x="4874514" y="4441697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2" name="object 4012"/>
          <p:cNvSpPr/>
          <p:nvPr/>
        </p:nvSpPr>
        <p:spPr>
          <a:xfrm>
            <a:off x="4874514" y="4418838"/>
            <a:ext cx="761" cy="22860"/>
          </a:xfrm>
          <a:custGeom>
            <a:avLst/>
            <a:gdLst/>
            <a:ahLst/>
            <a:cxnLst/>
            <a:rect l="l" t="t" r="r" b="b"/>
            <a:pathLst>
              <a:path w="762" h="22860">
                <a:moveTo>
                  <a:pt x="0" y="22860"/>
                </a:moveTo>
                <a:lnTo>
                  <a:pt x="0" y="14478"/>
                </a:lnTo>
                <a:lnTo>
                  <a:pt x="761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3" name="object 4013"/>
          <p:cNvSpPr/>
          <p:nvPr/>
        </p:nvSpPr>
        <p:spPr>
          <a:xfrm>
            <a:off x="4875276" y="4402836"/>
            <a:ext cx="2285" cy="16002"/>
          </a:xfrm>
          <a:custGeom>
            <a:avLst/>
            <a:gdLst/>
            <a:ahLst/>
            <a:cxnLst/>
            <a:rect l="l" t="t" r="r" b="b"/>
            <a:pathLst>
              <a:path w="2286" h="16001">
                <a:moveTo>
                  <a:pt x="0" y="16001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4" name="object 4014"/>
          <p:cNvSpPr/>
          <p:nvPr/>
        </p:nvSpPr>
        <p:spPr>
          <a:xfrm>
            <a:off x="4877561" y="4385309"/>
            <a:ext cx="4571" cy="17526"/>
          </a:xfrm>
          <a:custGeom>
            <a:avLst/>
            <a:gdLst/>
            <a:ahLst/>
            <a:cxnLst/>
            <a:rect l="l" t="t" r="r" b="b"/>
            <a:pathLst>
              <a:path w="4572" h="17525">
                <a:moveTo>
                  <a:pt x="0" y="1752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5" name="object 4015"/>
          <p:cNvSpPr/>
          <p:nvPr/>
        </p:nvSpPr>
        <p:spPr>
          <a:xfrm>
            <a:off x="4882133" y="4283202"/>
            <a:ext cx="33527" cy="102107"/>
          </a:xfrm>
          <a:custGeom>
            <a:avLst/>
            <a:gdLst/>
            <a:ahLst/>
            <a:cxnLst/>
            <a:rect l="l" t="t" r="r" b="b"/>
            <a:pathLst>
              <a:path w="33527" h="102108">
                <a:moveTo>
                  <a:pt x="0" y="102107"/>
                </a:moveTo>
                <a:lnTo>
                  <a:pt x="6095" y="82295"/>
                </a:lnTo>
                <a:lnTo>
                  <a:pt x="3352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6" name="object 4016"/>
          <p:cNvSpPr/>
          <p:nvPr/>
        </p:nvSpPr>
        <p:spPr>
          <a:xfrm>
            <a:off x="4915661" y="4283201"/>
            <a:ext cx="231647" cy="0"/>
          </a:xfrm>
          <a:custGeom>
            <a:avLst/>
            <a:gdLst/>
            <a:ahLst/>
            <a:cxnLst/>
            <a:rect l="l" t="t" r="r" b="b"/>
            <a:pathLst>
              <a:path w="231648">
                <a:moveTo>
                  <a:pt x="0" y="0"/>
                </a:moveTo>
                <a:lnTo>
                  <a:pt x="231647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7" name="object 4017"/>
          <p:cNvSpPr/>
          <p:nvPr/>
        </p:nvSpPr>
        <p:spPr>
          <a:xfrm>
            <a:off x="4932425" y="4236720"/>
            <a:ext cx="198882" cy="0"/>
          </a:xfrm>
          <a:custGeom>
            <a:avLst/>
            <a:gdLst/>
            <a:ahLst/>
            <a:cxnLst/>
            <a:rect l="l" t="t" r="r" b="b"/>
            <a:pathLst>
              <a:path w="198882">
                <a:moveTo>
                  <a:pt x="19888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8" name="object 4018"/>
          <p:cNvSpPr/>
          <p:nvPr/>
        </p:nvSpPr>
        <p:spPr>
          <a:xfrm>
            <a:off x="4932426" y="3945636"/>
            <a:ext cx="100583" cy="291084"/>
          </a:xfrm>
          <a:custGeom>
            <a:avLst/>
            <a:gdLst/>
            <a:ahLst/>
            <a:cxnLst/>
            <a:rect l="l" t="t" r="r" b="b"/>
            <a:pathLst>
              <a:path w="100584" h="291084">
                <a:moveTo>
                  <a:pt x="0" y="291084"/>
                </a:moveTo>
                <a:lnTo>
                  <a:pt x="50291" y="145542"/>
                </a:lnTo>
                <a:lnTo>
                  <a:pt x="100583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9" name="object 4019"/>
          <p:cNvSpPr/>
          <p:nvPr/>
        </p:nvSpPr>
        <p:spPr>
          <a:xfrm>
            <a:off x="5033010" y="3945635"/>
            <a:ext cx="98298" cy="291084"/>
          </a:xfrm>
          <a:custGeom>
            <a:avLst/>
            <a:gdLst/>
            <a:ahLst/>
            <a:cxnLst/>
            <a:rect l="l" t="t" r="r" b="b"/>
            <a:pathLst>
              <a:path w="98298" h="291084">
                <a:moveTo>
                  <a:pt x="0" y="0"/>
                </a:moveTo>
                <a:lnTo>
                  <a:pt x="49530" y="145542"/>
                </a:lnTo>
                <a:lnTo>
                  <a:pt x="98298" y="291084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0" name="object 4020"/>
          <p:cNvSpPr/>
          <p:nvPr/>
        </p:nvSpPr>
        <p:spPr>
          <a:xfrm>
            <a:off x="5487923" y="3778757"/>
            <a:ext cx="346710" cy="161544"/>
          </a:xfrm>
          <a:custGeom>
            <a:avLst/>
            <a:gdLst/>
            <a:ahLst/>
            <a:cxnLst/>
            <a:rect l="l" t="t" r="r" b="b"/>
            <a:pathLst>
              <a:path w="346710" h="161544">
                <a:moveTo>
                  <a:pt x="184403" y="161544"/>
                </a:moveTo>
                <a:lnTo>
                  <a:pt x="346709" y="0"/>
                </a:lnTo>
                <a:lnTo>
                  <a:pt x="161543" y="0"/>
                </a:lnTo>
                <a:lnTo>
                  <a:pt x="0" y="161544"/>
                </a:lnTo>
                <a:lnTo>
                  <a:pt x="184403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1" name="object 4021"/>
          <p:cNvSpPr/>
          <p:nvPr/>
        </p:nvSpPr>
        <p:spPr>
          <a:xfrm>
            <a:off x="5672327" y="377875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2" name="object 4022"/>
          <p:cNvSpPr/>
          <p:nvPr/>
        </p:nvSpPr>
        <p:spPr>
          <a:xfrm>
            <a:off x="5517641" y="4326635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1543"/>
                </a:moveTo>
                <a:lnTo>
                  <a:pt x="0" y="165353"/>
                </a:lnTo>
                <a:lnTo>
                  <a:pt x="165354" y="0"/>
                </a:lnTo>
                <a:lnTo>
                  <a:pt x="3810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3" name="object 4023"/>
          <p:cNvSpPr/>
          <p:nvPr/>
        </p:nvSpPr>
        <p:spPr>
          <a:xfrm>
            <a:off x="5521451" y="4326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4" name="object 4024"/>
          <p:cNvSpPr/>
          <p:nvPr/>
        </p:nvSpPr>
        <p:spPr>
          <a:xfrm>
            <a:off x="5512308" y="4330445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5" name="object 4025"/>
          <p:cNvSpPr/>
          <p:nvPr/>
        </p:nvSpPr>
        <p:spPr>
          <a:xfrm>
            <a:off x="5517642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6" name="object 4026"/>
          <p:cNvSpPr/>
          <p:nvPr/>
        </p:nvSpPr>
        <p:spPr>
          <a:xfrm>
            <a:off x="5506973" y="4332732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3"/>
                </a:moveTo>
                <a:lnTo>
                  <a:pt x="166878" y="0"/>
                </a:lnTo>
                <a:lnTo>
                  <a:pt x="162306" y="3047"/>
                </a:lnTo>
                <a:lnTo>
                  <a:pt x="0" y="164591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7" name="object 4027"/>
          <p:cNvSpPr/>
          <p:nvPr/>
        </p:nvSpPr>
        <p:spPr>
          <a:xfrm>
            <a:off x="5512307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8" name="object 4028"/>
          <p:cNvSpPr/>
          <p:nvPr/>
        </p:nvSpPr>
        <p:spPr>
          <a:xfrm>
            <a:off x="5501639" y="4335779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5334" y="161543"/>
                </a:moveTo>
                <a:lnTo>
                  <a:pt x="16764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9" name="object 4029"/>
          <p:cNvSpPr/>
          <p:nvPr/>
        </p:nvSpPr>
        <p:spPr>
          <a:xfrm>
            <a:off x="5506973" y="43357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0" name="object 4030"/>
          <p:cNvSpPr/>
          <p:nvPr/>
        </p:nvSpPr>
        <p:spPr>
          <a:xfrm>
            <a:off x="5503925" y="433577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3"/>
                </a:moveTo>
                <a:lnTo>
                  <a:pt x="165354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1" name="object 4031"/>
          <p:cNvSpPr/>
          <p:nvPr/>
        </p:nvSpPr>
        <p:spPr>
          <a:xfrm>
            <a:off x="5501640" y="43365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2" name="object 4032"/>
          <p:cNvSpPr/>
          <p:nvPr/>
        </p:nvSpPr>
        <p:spPr>
          <a:xfrm>
            <a:off x="5494781" y="4337304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3" name="object 4033"/>
          <p:cNvSpPr/>
          <p:nvPr/>
        </p:nvSpPr>
        <p:spPr>
          <a:xfrm>
            <a:off x="5501639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4" name="object 4034"/>
          <p:cNvSpPr/>
          <p:nvPr/>
        </p:nvSpPr>
        <p:spPr>
          <a:xfrm>
            <a:off x="5499353" y="43373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5" name="object 4035"/>
          <p:cNvSpPr/>
          <p:nvPr/>
        </p:nvSpPr>
        <p:spPr>
          <a:xfrm>
            <a:off x="5497068" y="43380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6" name="object 4036"/>
          <p:cNvSpPr/>
          <p:nvPr/>
        </p:nvSpPr>
        <p:spPr>
          <a:xfrm>
            <a:off x="5494781" y="43380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7" name="object 4037"/>
          <p:cNvSpPr/>
          <p:nvPr/>
        </p:nvSpPr>
        <p:spPr>
          <a:xfrm>
            <a:off x="5487924" y="4338828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1544" y="762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8" name="object 4038"/>
          <p:cNvSpPr/>
          <p:nvPr/>
        </p:nvSpPr>
        <p:spPr>
          <a:xfrm>
            <a:off x="5494782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9" name="object 4039"/>
          <p:cNvSpPr/>
          <p:nvPr/>
        </p:nvSpPr>
        <p:spPr>
          <a:xfrm>
            <a:off x="5492496" y="43388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0" name="object 4040"/>
          <p:cNvSpPr/>
          <p:nvPr/>
        </p:nvSpPr>
        <p:spPr>
          <a:xfrm>
            <a:off x="5490209" y="433958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1" name="object 4041"/>
          <p:cNvSpPr/>
          <p:nvPr/>
        </p:nvSpPr>
        <p:spPr>
          <a:xfrm>
            <a:off x="5487924" y="43395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2" name="object 4042"/>
          <p:cNvSpPr/>
          <p:nvPr/>
        </p:nvSpPr>
        <p:spPr>
          <a:xfrm>
            <a:off x="5732526" y="4339590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3"/>
                </a:moveTo>
                <a:lnTo>
                  <a:pt x="161544" y="22859"/>
                </a:lnTo>
                <a:lnTo>
                  <a:pt x="161544" y="0"/>
                </a:lnTo>
                <a:lnTo>
                  <a:pt x="0" y="162305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3" name="object 4043"/>
          <p:cNvSpPr/>
          <p:nvPr/>
        </p:nvSpPr>
        <p:spPr>
          <a:xfrm>
            <a:off x="5732526" y="43624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4" name="object 4044"/>
          <p:cNvSpPr/>
          <p:nvPr/>
        </p:nvSpPr>
        <p:spPr>
          <a:xfrm>
            <a:off x="5719572" y="4338827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3067"/>
                </a:moveTo>
                <a:lnTo>
                  <a:pt x="174497" y="761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63067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5" name="object 4045"/>
          <p:cNvSpPr/>
          <p:nvPr/>
        </p:nvSpPr>
        <p:spPr>
          <a:xfrm>
            <a:off x="5732526" y="43395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6" name="object 4046"/>
          <p:cNvSpPr/>
          <p:nvPr/>
        </p:nvSpPr>
        <p:spPr>
          <a:xfrm>
            <a:off x="5727954" y="4339589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6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7" name="object 4047"/>
          <p:cNvSpPr/>
          <p:nvPr/>
        </p:nvSpPr>
        <p:spPr>
          <a:xfrm>
            <a:off x="5724144" y="433882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8" name="object 4048"/>
          <p:cNvSpPr/>
          <p:nvPr/>
        </p:nvSpPr>
        <p:spPr>
          <a:xfrm>
            <a:off x="5719572" y="4338828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9" name="object 4049"/>
          <p:cNvSpPr/>
          <p:nvPr/>
        </p:nvSpPr>
        <p:spPr>
          <a:xfrm>
            <a:off x="5708904" y="4336542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10667" y="163829"/>
                </a:moveTo>
                <a:lnTo>
                  <a:pt x="172211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3829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0" name="object 4050"/>
          <p:cNvSpPr/>
          <p:nvPr/>
        </p:nvSpPr>
        <p:spPr>
          <a:xfrm>
            <a:off x="5719572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1" name="object 4051"/>
          <p:cNvSpPr/>
          <p:nvPr/>
        </p:nvSpPr>
        <p:spPr>
          <a:xfrm>
            <a:off x="5718048" y="43380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2" name="object 4052"/>
          <p:cNvSpPr/>
          <p:nvPr/>
        </p:nvSpPr>
        <p:spPr>
          <a:xfrm>
            <a:off x="5717286" y="43380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3" name="object 4053"/>
          <p:cNvSpPr/>
          <p:nvPr/>
        </p:nvSpPr>
        <p:spPr>
          <a:xfrm>
            <a:off x="5715761" y="43380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4" name="object 4054"/>
          <p:cNvSpPr/>
          <p:nvPr/>
        </p:nvSpPr>
        <p:spPr>
          <a:xfrm>
            <a:off x="5714237" y="43373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5" name="object 4055"/>
          <p:cNvSpPr/>
          <p:nvPr/>
        </p:nvSpPr>
        <p:spPr>
          <a:xfrm>
            <a:off x="5713476" y="43373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6" name="object 4056"/>
          <p:cNvSpPr/>
          <p:nvPr/>
        </p:nvSpPr>
        <p:spPr>
          <a:xfrm>
            <a:off x="5711952" y="43373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7" name="object 4057"/>
          <p:cNvSpPr/>
          <p:nvPr/>
        </p:nvSpPr>
        <p:spPr>
          <a:xfrm>
            <a:off x="5710427" y="43365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8" name="object 4058"/>
          <p:cNvSpPr/>
          <p:nvPr/>
        </p:nvSpPr>
        <p:spPr>
          <a:xfrm>
            <a:off x="5708903" y="43365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9" name="object 4059"/>
          <p:cNvSpPr/>
          <p:nvPr/>
        </p:nvSpPr>
        <p:spPr>
          <a:xfrm>
            <a:off x="5700522" y="4333493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4592"/>
                </a:moveTo>
                <a:lnTo>
                  <a:pt x="16992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64592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0" name="object 4060"/>
          <p:cNvSpPr/>
          <p:nvPr/>
        </p:nvSpPr>
        <p:spPr>
          <a:xfrm>
            <a:off x="5708904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1" name="object 4061"/>
          <p:cNvSpPr/>
          <p:nvPr/>
        </p:nvSpPr>
        <p:spPr>
          <a:xfrm>
            <a:off x="5708142" y="43357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2" name="object 4062"/>
          <p:cNvSpPr/>
          <p:nvPr/>
        </p:nvSpPr>
        <p:spPr>
          <a:xfrm>
            <a:off x="5706618" y="43357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3" name="object 4063"/>
          <p:cNvSpPr/>
          <p:nvPr/>
        </p:nvSpPr>
        <p:spPr>
          <a:xfrm>
            <a:off x="5705093" y="43350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4" name="object 4064"/>
          <p:cNvSpPr/>
          <p:nvPr/>
        </p:nvSpPr>
        <p:spPr>
          <a:xfrm>
            <a:off x="5704332" y="43350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5" name="object 4065"/>
          <p:cNvSpPr/>
          <p:nvPr/>
        </p:nvSpPr>
        <p:spPr>
          <a:xfrm>
            <a:off x="5702808" y="43342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6" name="object 4066"/>
          <p:cNvSpPr/>
          <p:nvPr/>
        </p:nvSpPr>
        <p:spPr>
          <a:xfrm>
            <a:off x="5702045" y="433425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7" name="object 4067"/>
          <p:cNvSpPr/>
          <p:nvPr/>
        </p:nvSpPr>
        <p:spPr>
          <a:xfrm>
            <a:off x="5700521" y="433349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8" name="object 4068"/>
          <p:cNvSpPr/>
          <p:nvPr/>
        </p:nvSpPr>
        <p:spPr>
          <a:xfrm>
            <a:off x="5693664" y="4329684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5354"/>
                </a:moveTo>
                <a:lnTo>
                  <a:pt x="168402" y="3810"/>
                </a:lnTo>
                <a:lnTo>
                  <a:pt x="162306" y="0"/>
                </a:lnTo>
                <a:lnTo>
                  <a:pt x="0" y="161544"/>
                </a:lnTo>
                <a:lnTo>
                  <a:pt x="6858" y="16535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9" name="object 4069"/>
          <p:cNvSpPr/>
          <p:nvPr/>
        </p:nvSpPr>
        <p:spPr>
          <a:xfrm>
            <a:off x="5700522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0" name="object 4070"/>
          <p:cNvSpPr/>
          <p:nvPr/>
        </p:nvSpPr>
        <p:spPr>
          <a:xfrm>
            <a:off x="5699760" y="43327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1" name="object 4071"/>
          <p:cNvSpPr/>
          <p:nvPr/>
        </p:nvSpPr>
        <p:spPr>
          <a:xfrm>
            <a:off x="5698236" y="43327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2" name="object 4072"/>
          <p:cNvSpPr/>
          <p:nvPr/>
        </p:nvSpPr>
        <p:spPr>
          <a:xfrm>
            <a:off x="5697473" y="433197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3" name="object 4073"/>
          <p:cNvSpPr/>
          <p:nvPr/>
        </p:nvSpPr>
        <p:spPr>
          <a:xfrm>
            <a:off x="5695949" y="43312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4" name="object 4074"/>
          <p:cNvSpPr/>
          <p:nvPr/>
        </p:nvSpPr>
        <p:spPr>
          <a:xfrm>
            <a:off x="5695188" y="43304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5" name="object 4075"/>
          <p:cNvSpPr/>
          <p:nvPr/>
        </p:nvSpPr>
        <p:spPr>
          <a:xfrm>
            <a:off x="5693664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6" name="object 4076"/>
          <p:cNvSpPr/>
          <p:nvPr/>
        </p:nvSpPr>
        <p:spPr>
          <a:xfrm>
            <a:off x="5688330" y="4325873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5334" y="165353"/>
                </a:moveTo>
                <a:lnTo>
                  <a:pt x="16764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535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7" name="object 4077"/>
          <p:cNvSpPr/>
          <p:nvPr/>
        </p:nvSpPr>
        <p:spPr>
          <a:xfrm>
            <a:off x="5693664" y="432968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8" name="object 4078"/>
          <p:cNvSpPr/>
          <p:nvPr/>
        </p:nvSpPr>
        <p:spPr>
          <a:xfrm>
            <a:off x="5692902" y="43289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9" name="object 4079"/>
          <p:cNvSpPr/>
          <p:nvPr/>
        </p:nvSpPr>
        <p:spPr>
          <a:xfrm>
            <a:off x="5692139" y="43281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0" name="object 4080"/>
          <p:cNvSpPr/>
          <p:nvPr/>
        </p:nvSpPr>
        <p:spPr>
          <a:xfrm>
            <a:off x="5691377" y="43273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1" name="object 4081"/>
          <p:cNvSpPr/>
          <p:nvPr/>
        </p:nvSpPr>
        <p:spPr>
          <a:xfrm>
            <a:off x="5690615" y="43266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2" name="object 4082"/>
          <p:cNvSpPr/>
          <p:nvPr/>
        </p:nvSpPr>
        <p:spPr>
          <a:xfrm>
            <a:off x="5689092" y="43266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3" name="object 4083"/>
          <p:cNvSpPr/>
          <p:nvPr/>
        </p:nvSpPr>
        <p:spPr>
          <a:xfrm>
            <a:off x="5688330" y="43258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4" name="object 4084"/>
          <p:cNvSpPr/>
          <p:nvPr/>
        </p:nvSpPr>
        <p:spPr>
          <a:xfrm>
            <a:off x="5683757" y="4319777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4572" y="167639"/>
                </a:moveTo>
                <a:lnTo>
                  <a:pt x="16611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7639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5" name="object 4085"/>
          <p:cNvSpPr/>
          <p:nvPr/>
        </p:nvSpPr>
        <p:spPr>
          <a:xfrm>
            <a:off x="5688329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6" name="object 4086"/>
          <p:cNvSpPr/>
          <p:nvPr/>
        </p:nvSpPr>
        <p:spPr>
          <a:xfrm>
            <a:off x="5687567" y="43243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7" name="object 4087"/>
          <p:cNvSpPr/>
          <p:nvPr/>
        </p:nvSpPr>
        <p:spPr>
          <a:xfrm>
            <a:off x="5686805" y="43235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8" name="object 4088"/>
          <p:cNvSpPr/>
          <p:nvPr/>
        </p:nvSpPr>
        <p:spPr>
          <a:xfrm>
            <a:off x="5686043" y="43228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9" name="object 4089"/>
          <p:cNvSpPr/>
          <p:nvPr/>
        </p:nvSpPr>
        <p:spPr>
          <a:xfrm>
            <a:off x="5685282" y="432206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0" name="object 4090"/>
          <p:cNvSpPr/>
          <p:nvPr/>
        </p:nvSpPr>
        <p:spPr>
          <a:xfrm>
            <a:off x="5684520" y="43213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1" name="object 4091"/>
          <p:cNvSpPr/>
          <p:nvPr/>
        </p:nvSpPr>
        <p:spPr>
          <a:xfrm>
            <a:off x="5683758" y="43197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2" name="object 4092"/>
          <p:cNvSpPr/>
          <p:nvPr/>
        </p:nvSpPr>
        <p:spPr>
          <a:xfrm>
            <a:off x="5679947" y="4313682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810" y="167639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3" name="object 4093"/>
          <p:cNvSpPr/>
          <p:nvPr/>
        </p:nvSpPr>
        <p:spPr>
          <a:xfrm>
            <a:off x="5683757" y="4319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4" name="object 4094"/>
          <p:cNvSpPr/>
          <p:nvPr/>
        </p:nvSpPr>
        <p:spPr>
          <a:xfrm>
            <a:off x="5682995" y="431901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5" name="object 4095"/>
          <p:cNvSpPr/>
          <p:nvPr/>
        </p:nvSpPr>
        <p:spPr>
          <a:xfrm>
            <a:off x="5682233" y="431749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6" name="object 4096"/>
          <p:cNvSpPr/>
          <p:nvPr/>
        </p:nvSpPr>
        <p:spPr>
          <a:xfrm>
            <a:off x="5681471" y="431673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7" name="object 4097"/>
          <p:cNvSpPr/>
          <p:nvPr/>
        </p:nvSpPr>
        <p:spPr>
          <a:xfrm>
            <a:off x="5681472" y="43159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230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8" name="object 4098"/>
          <p:cNvSpPr/>
          <p:nvPr/>
        </p:nvSpPr>
        <p:spPr>
          <a:xfrm>
            <a:off x="5680710" y="431444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9" name="object 4099"/>
          <p:cNvSpPr/>
          <p:nvPr/>
        </p:nvSpPr>
        <p:spPr>
          <a:xfrm>
            <a:off x="5679948" y="43136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0" name="object 4100"/>
          <p:cNvSpPr/>
          <p:nvPr/>
        </p:nvSpPr>
        <p:spPr>
          <a:xfrm>
            <a:off x="5676900" y="4305300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3048" y="169925"/>
                </a:moveTo>
                <a:lnTo>
                  <a:pt x="16459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1" name="object 4101"/>
          <p:cNvSpPr/>
          <p:nvPr/>
        </p:nvSpPr>
        <p:spPr>
          <a:xfrm>
            <a:off x="5679948" y="43136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2" name="object 4102"/>
          <p:cNvSpPr/>
          <p:nvPr/>
        </p:nvSpPr>
        <p:spPr>
          <a:xfrm>
            <a:off x="5679186" y="431139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3" name="object 4103"/>
          <p:cNvSpPr/>
          <p:nvPr/>
        </p:nvSpPr>
        <p:spPr>
          <a:xfrm>
            <a:off x="5678423" y="430910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4" name="object 4104"/>
          <p:cNvSpPr/>
          <p:nvPr/>
        </p:nvSpPr>
        <p:spPr>
          <a:xfrm>
            <a:off x="5677661" y="430758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5" name="object 4105"/>
          <p:cNvSpPr/>
          <p:nvPr/>
        </p:nvSpPr>
        <p:spPr>
          <a:xfrm>
            <a:off x="5676899" y="430529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6" name="object 4106"/>
          <p:cNvSpPr/>
          <p:nvPr/>
        </p:nvSpPr>
        <p:spPr>
          <a:xfrm>
            <a:off x="5675376" y="429920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7" name="object 4107"/>
          <p:cNvSpPr/>
          <p:nvPr/>
        </p:nvSpPr>
        <p:spPr>
          <a:xfrm>
            <a:off x="5676900" y="4305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8" name="object 4108"/>
          <p:cNvSpPr/>
          <p:nvPr/>
        </p:nvSpPr>
        <p:spPr>
          <a:xfrm>
            <a:off x="5676138" y="430301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9" name="object 4109"/>
          <p:cNvSpPr/>
          <p:nvPr/>
        </p:nvSpPr>
        <p:spPr>
          <a:xfrm>
            <a:off x="5675376" y="4300728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1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0" name="object 4110"/>
          <p:cNvSpPr/>
          <p:nvPr/>
        </p:nvSpPr>
        <p:spPr>
          <a:xfrm>
            <a:off x="5675376" y="4299203"/>
            <a:ext cx="161544" cy="163830"/>
          </a:xfrm>
          <a:custGeom>
            <a:avLst/>
            <a:gdLst/>
            <a:ahLst/>
            <a:cxnLst/>
            <a:rect l="l" t="t" r="r" b="b"/>
            <a:pathLst>
              <a:path w="161544" h="163829">
                <a:moveTo>
                  <a:pt x="0" y="163830"/>
                </a:moveTo>
                <a:lnTo>
                  <a:pt x="16154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830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1" name="object 4111"/>
          <p:cNvSpPr/>
          <p:nvPr/>
        </p:nvSpPr>
        <p:spPr>
          <a:xfrm>
            <a:off x="5673852" y="4289298"/>
            <a:ext cx="163068" cy="171450"/>
          </a:xfrm>
          <a:custGeom>
            <a:avLst/>
            <a:gdLst/>
            <a:ahLst/>
            <a:cxnLst/>
            <a:rect l="l" t="t" r="r" b="b"/>
            <a:pathLst>
              <a:path w="163067" h="171450">
                <a:moveTo>
                  <a:pt x="1524" y="171450"/>
                </a:moveTo>
                <a:lnTo>
                  <a:pt x="163068" y="9905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2" name="object 4112"/>
          <p:cNvSpPr/>
          <p:nvPr/>
        </p:nvSpPr>
        <p:spPr>
          <a:xfrm>
            <a:off x="5675376" y="4299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3" name="object 4113"/>
          <p:cNvSpPr/>
          <p:nvPr/>
        </p:nvSpPr>
        <p:spPr>
          <a:xfrm>
            <a:off x="5673089" y="4260342"/>
            <a:ext cx="162306" cy="190500"/>
          </a:xfrm>
          <a:custGeom>
            <a:avLst/>
            <a:gdLst/>
            <a:ahLst/>
            <a:cxnLst/>
            <a:rect l="l" t="t" r="r" b="b"/>
            <a:pathLst>
              <a:path w="162305" h="190500">
                <a:moveTo>
                  <a:pt x="762" y="190500"/>
                </a:moveTo>
                <a:lnTo>
                  <a:pt x="162306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050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4" name="object 4114"/>
          <p:cNvSpPr/>
          <p:nvPr/>
        </p:nvSpPr>
        <p:spPr>
          <a:xfrm>
            <a:off x="5673851" y="4289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5" name="object 4115"/>
          <p:cNvSpPr/>
          <p:nvPr/>
        </p:nvSpPr>
        <p:spPr>
          <a:xfrm>
            <a:off x="5672327" y="4225289"/>
            <a:ext cx="162306" cy="196596"/>
          </a:xfrm>
          <a:custGeom>
            <a:avLst/>
            <a:gdLst/>
            <a:ahLst/>
            <a:cxnLst/>
            <a:rect l="l" t="t" r="r" b="b"/>
            <a:pathLst>
              <a:path w="162306" h="196596">
                <a:moveTo>
                  <a:pt x="762" y="196596"/>
                </a:moveTo>
                <a:lnTo>
                  <a:pt x="162306" y="3505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9659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6" name="object 4116"/>
          <p:cNvSpPr/>
          <p:nvPr/>
        </p:nvSpPr>
        <p:spPr>
          <a:xfrm>
            <a:off x="5673089" y="4260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7" name="object 4117"/>
          <p:cNvSpPr/>
          <p:nvPr/>
        </p:nvSpPr>
        <p:spPr>
          <a:xfrm>
            <a:off x="5672327" y="4090415"/>
            <a:ext cx="162306" cy="296418"/>
          </a:xfrm>
          <a:custGeom>
            <a:avLst/>
            <a:gdLst/>
            <a:ahLst/>
            <a:cxnLst/>
            <a:rect l="l" t="t" r="r" b="b"/>
            <a:pathLst>
              <a:path w="162305" h="296417">
                <a:moveTo>
                  <a:pt x="0" y="296417"/>
                </a:moveTo>
                <a:lnTo>
                  <a:pt x="162306" y="134873"/>
                </a:lnTo>
                <a:lnTo>
                  <a:pt x="162305" y="0"/>
                </a:lnTo>
                <a:lnTo>
                  <a:pt x="0" y="162305"/>
                </a:lnTo>
                <a:lnTo>
                  <a:pt x="0" y="29641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8" name="object 4118"/>
          <p:cNvSpPr/>
          <p:nvPr/>
        </p:nvSpPr>
        <p:spPr>
          <a:xfrm>
            <a:off x="5672327" y="42252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9" name="object 4119"/>
          <p:cNvSpPr/>
          <p:nvPr/>
        </p:nvSpPr>
        <p:spPr>
          <a:xfrm>
            <a:off x="5672327" y="4072890"/>
            <a:ext cx="162306" cy="179832"/>
          </a:xfrm>
          <a:custGeom>
            <a:avLst/>
            <a:gdLst/>
            <a:ahLst/>
            <a:cxnLst/>
            <a:rect l="l" t="t" r="r" b="b"/>
            <a:pathLst>
              <a:path w="162305" h="179832">
                <a:moveTo>
                  <a:pt x="0" y="179831"/>
                </a:moveTo>
                <a:lnTo>
                  <a:pt x="162306" y="1752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0" name="object 4120"/>
          <p:cNvSpPr/>
          <p:nvPr/>
        </p:nvSpPr>
        <p:spPr>
          <a:xfrm>
            <a:off x="5672327" y="409041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1" name="object 4121"/>
          <p:cNvSpPr/>
          <p:nvPr/>
        </p:nvSpPr>
        <p:spPr>
          <a:xfrm>
            <a:off x="5673089" y="4055363"/>
            <a:ext cx="162306" cy="179070"/>
          </a:xfrm>
          <a:custGeom>
            <a:avLst/>
            <a:gdLst/>
            <a:ahLst/>
            <a:cxnLst/>
            <a:rect l="l" t="t" r="r" b="b"/>
            <a:pathLst>
              <a:path w="162305" h="179070">
                <a:moveTo>
                  <a:pt x="0" y="179069"/>
                </a:moveTo>
                <a:lnTo>
                  <a:pt x="161544" y="1752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2" name="object 4122"/>
          <p:cNvSpPr/>
          <p:nvPr/>
        </p:nvSpPr>
        <p:spPr>
          <a:xfrm>
            <a:off x="5673089" y="40728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3" name="object 4123"/>
          <p:cNvSpPr/>
          <p:nvPr/>
        </p:nvSpPr>
        <p:spPr>
          <a:xfrm>
            <a:off x="5673851" y="4021073"/>
            <a:ext cx="164592" cy="195834"/>
          </a:xfrm>
          <a:custGeom>
            <a:avLst/>
            <a:gdLst/>
            <a:ahLst/>
            <a:cxnLst/>
            <a:rect l="l" t="t" r="r" b="b"/>
            <a:pathLst>
              <a:path w="164591" h="195834">
                <a:moveTo>
                  <a:pt x="0" y="195834"/>
                </a:moveTo>
                <a:lnTo>
                  <a:pt x="161544" y="34290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9583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4" name="object 4124"/>
          <p:cNvSpPr/>
          <p:nvPr/>
        </p:nvSpPr>
        <p:spPr>
          <a:xfrm>
            <a:off x="5673851" y="40553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5" name="object 4125"/>
          <p:cNvSpPr/>
          <p:nvPr/>
        </p:nvSpPr>
        <p:spPr>
          <a:xfrm>
            <a:off x="5676900" y="3988307"/>
            <a:ext cx="166115" cy="194310"/>
          </a:xfrm>
          <a:custGeom>
            <a:avLst/>
            <a:gdLst/>
            <a:ahLst/>
            <a:cxnLst/>
            <a:rect l="l" t="t" r="r" b="b"/>
            <a:pathLst>
              <a:path w="166115" h="194310">
                <a:moveTo>
                  <a:pt x="0" y="194310"/>
                </a:moveTo>
                <a:lnTo>
                  <a:pt x="161544" y="32766"/>
                </a:lnTo>
                <a:lnTo>
                  <a:pt x="166115" y="0"/>
                </a:lnTo>
                <a:lnTo>
                  <a:pt x="4571" y="161544"/>
                </a:lnTo>
                <a:lnTo>
                  <a:pt x="0" y="19431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6" name="object 4126"/>
          <p:cNvSpPr/>
          <p:nvPr/>
        </p:nvSpPr>
        <p:spPr>
          <a:xfrm>
            <a:off x="5676900" y="40210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7" name="object 4127"/>
          <p:cNvSpPr/>
          <p:nvPr/>
        </p:nvSpPr>
        <p:spPr>
          <a:xfrm>
            <a:off x="5681472" y="3957065"/>
            <a:ext cx="168401" cy="192786"/>
          </a:xfrm>
          <a:custGeom>
            <a:avLst/>
            <a:gdLst/>
            <a:ahLst/>
            <a:cxnLst/>
            <a:rect l="l" t="t" r="r" b="b"/>
            <a:pathLst>
              <a:path w="168401" h="192786">
                <a:moveTo>
                  <a:pt x="0" y="192786"/>
                </a:moveTo>
                <a:lnTo>
                  <a:pt x="161544" y="31242"/>
                </a:lnTo>
                <a:lnTo>
                  <a:pt x="168401" y="0"/>
                </a:lnTo>
                <a:lnTo>
                  <a:pt x="6857" y="161544"/>
                </a:lnTo>
                <a:lnTo>
                  <a:pt x="0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8" name="object 4128"/>
          <p:cNvSpPr/>
          <p:nvPr/>
        </p:nvSpPr>
        <p:spPr>
          <a:xfrm>
            <a:off x="5681472" y="39883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9" name="object 4129"/>
          <p:cNvSpPr/>
          <p:nvPr/>
        </p:nvSpPr>
        <p:spPr>
          <a:xfrm>
            <a:off x="5688329" y="3938778"/>
            <a:ext cx="166878" cy="179832"/>
          </a:xfrm>
          <a:custGeom>
            <a:avLst/>
            <a:gdLst/>
            <a:ahLst/>
            <a:cxnLst/>
            <a:rect l="l" t="t" r="r" b="b"/>
            <a:pathLst>
              <a:path w="166877" h="179832">
                <a:moveTo>
                  <a:pt x="0" y="179832"/>
                </a:moveTo>
                <a:lnTo>
                  <a:pt x="161544" y="18288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0" name="object 4130"/>
          <p:cNvSpPr/>
          <p:nvPr/>
        </p:nvSpPr>
        <p:spPr>
          <a:xfrm>
            <a:off x="5688329" y="3957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1" name="object 4131"/>
          <p:cNvSpPr/>
          <p:nvPr/>
        </p:nvSpPr>
        <p:spPr>
          <a:xfrm>
            <a:off x="5688329" y="3947922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1544" y="914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2" name="object 4132"/>
          <p:cNvSpPr/>
          <p:nvPr/>
        </p:nvSpPr>
        <p:spPr>
          <a:xfrm>
            <a:off x="5691377" y="3938778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0" y="170687"/>
                </a:moveTo>
                <a:lnTo>
                  <a:pt x="161544" y="914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3" name="object 4133"/>
          <p:cNvSpPr/>
          <p:nvPr/>
        </p:nvSpPr>
        <p:spPr>
          <a:xfrm>
            <a:off x="5693664" y="3922776"/>
            <a:ext cx="169164" cy="177546"/>
          </a:xfrm>
          <a:custGeom>
            <a:avLst/>
            <a:gdLst/>
            <a:ahLst/>
            <a:cxnLst/>
            <a:rect l="l" t="t" r="r" b="b"/>
            <a:pathLst>
              <a:path w="169163" h="177546">
                <a:moveTo>
                  <a:pt x="0" y="177546"/>
                </a:moveTo>
                <a:lnTo>
                  <a:pt x="161544" y="16002"/>
                </a:lnTo>
                <a:lnTo>
                  <a:pt x="169164" y="0"/>
                </a:lnTo>
                <a:lnTo>
                  <a:pt x="6857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4" name="object 4134"/>
          <p:cNvSpPr/>
          <p:nvPr/>
        </p:nvSpPr>
        <p:spPr>
          <a:xfrm>
            <a:off x="5693664" y="3938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5" name="object 4135"/>
          <p:cNvSpPr/>
          <p:nvPr/>
        </p:nvSpPr>
        <p:spPr>
          <a:xfrm>
            <a:off x="5693664" y="3933444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6" name="object 4136"/>
          <p:cNvSpPr/>
          <p:nvPr/>
        </p:nvSpPr>
        <p:spPr>
          <a:xfrm>
            <a:off x="5695950" y="392811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2306" y="5333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7" name="object 4137"/>
          <p:cNvSpPr/>
          <p:nvPr/>
        </p:nvSpPr>
        <p:spPr>
          <a:xfrm>
            <a:off x="5698235" y="392277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2306" y="5333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8" name="object 4138"/>
          <p:cNvSpPr/>
          <p:nvPr/>
        </p:nvSpPr>
        <p:spPr>
          <a:xfrm>
            <a:off x="5700522" y="3908298"/>
            <a:ext cx="169926" cy="176022"/>
          </a:xfrm>
          <a:custGeom>
            <a:avLst/>
            <a:gdLst/>
            <a:ahLst/>
            <a:cxnLst/>
            <a:rect l="l" t="t" r="r" b="b"/>
            <a:pathLst>
              <a:path w="169925" h="176022">
                <a:moveTo>
                  <a:pt x="0" y="176022"/>
                </a:moveTo>
                <a:lnTo>
                  <a:pt x="162306" y="14478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9" name="object 4139"/>
          <p:cNvSpPr/>
          <p:nvPr/>
        </p:nvSpPr>
        <p:spPr>
          <a:xfrm>
            <a:off x="5700522" y="39227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0" name="object 4140"/>
          <p:cNvSpPr/>
          <p:nvPr/>
        </p:nvSpPr>
        <p:spPr>
          <a:xfrm>
            <a:off x="5700522" y="3918204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5"/>
                </a:moveTo>
                <a:lnTo>
                  <a:pt x="162306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1" name="object 4141"/>
          <p:cNvSpPr/>
          <p:nvPr/>
        </p:nvSpPr>
        <p:spPr>
          <a:xfrm>
            <a:off x="5703570" y="391287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2" name="object 4142"/>
          <p:cNvSpPr/>
          <p:nvPr/>
        </p:nvSpPr>
        <p:spPr>
          <a:xfrm>
            <a:off x="5706617" y="3908298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457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3" name="object 4143"/>
          <p:cNvSpPr/>
          <p:nvPr/>
        </p:nvSpPr>
        <p:spPr>
          <a:xfrm>
            <a:off x="5708904" y="3896868"/>
            <a:ext cx="170688" cy="172974"/>
          </a:xfrm>
          <a:custGeom>
            <a:avLst/>
            <a:gdLst/>
            <a:ahLst/>
            <a:cxnLst/>
            <a:rect l="l" t="t" r="r" b="b"/>
            <a:pathLst>
              <a:path w="170687" h="172974">
                <a:moveTo>
                  <a:pt x="0" y="172974"/>
                </a:moveTo>
                <a:lnTo>
                  <a:pt x="161544" y="11430"/>
                </a:lnTo>
                <a:lnTo>
                  <a:pt x="170688" y="0"/>
                </a:lnTo>
                <a:lnTo>
                  <a:pt x="9144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4" name="object 4144"/>
          <p:cNvSpPr/>
          <p:nvPr/>
        </p:nvSpPr>
        <p:spPr>
          <a:xfrm>
            <a:off x="5708904" y="3908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5" name="object 4145"/>
          <p:cNvSpPr/>
          <p:nvPr/>
        </p:nvSpPr>
        <p:spPr>
          <a:xfrm>
            <a:off x="5672327" y="3778757"/>
            <a:ext cx="162306" cy="294132"/>
          </a:xfrm>
          <a:custGeom>
            <a:avLst/>
            <a:gdLst/>
            <a:ahLst/>
            <a:cxnLst/>
            <a:rect l="l" t="t" r="r" b="b"/>
            <a:pathLst>
              <a:path w="162305" h="294132">
                <a:moveTo>
                  <a:pt x="0" y="294132"/>
                </a:moveTo>
                <a:lnTo>
                  <a:pt x="162306" y="132588"/>
                </a:lnTo>
                <a:lnTo>
                  <a:pt x="162305" y="0"/>
                </a:lnTo>
                <a:lnTo>
                  <a:pt x="0" y="161544"/>
                </a:lnTo>
                <a:lnTo>
                  <a:pt x="0" y="29413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6" name="object 4146"/>
          <p:cNvSpPr/>
          <p:nvPr/>
        </p:nvSpPr>
        <p:spPr>
          <a:xfrm>
            <a:off x="5672327" y="391134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7" name="object 4147"/>
          <p:cNvSpPr/>
          <p:nvPr/>
        </p:nvSpPr>
        <p:spPr>
          <a:xfrm>
            <a:off x="5852922" y="3914394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0" y="166115"/>
                </a:moveTo>
                <a:lnTo>
                  <a:pt x="161544" y="4571"/>
                </a:lnTo>
                <a:lnTo>
                  <a:pt x="166116" y="0"/>
                </a:lnTo>
                <a:lnTo>
                  <a:pt x="3810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8" name="object 4148"/>
          <p:cNvSpPr/>
          <p:nvPr/>
        </p:nvSpPr>
        <p:spPr>
          <a:xfrm>
            <a:off x="5852922" y="39189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9" name="object 4149"/>
          <p:cNvSpPr/>
          <p:nvPr/>
        </p:nvSpPr>
        <p:spPr>
          <a:xfrm>
            <a:off x="5856732" y="3908298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0" y="167639"/>
                </a:moveTo>
                <a:lnTo>
                  <a:pt x="162306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0" name="object 4150"/>
          <p:cNvSpPr/>
          <p:nvPr/>
        </p:nvSpPr>
        <p:spPr>
          <a:xfrm>
            <a:off x="5856732" y="39143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1" name="object 4151"/>
          <p:cNvSpPr/>
          <p:nvPr/>
        </p:nvSpPr>
        <p:spPr>
          <a:xfrm>
            <a:off x="5861304" y="3902202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2" name="object 4152"/>
          <p:cNvSpPr/>
          <p:nvPr/>
        </p:nvSpPr>
        <p:spPr>
          <a:xfrm>
            <a:off x="5861304" y="3908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3" name="object 4153"/>
          <p:cNvSpPr/>
          <p:nvPr/>
        </p:nvSpPr>
        <p:spPr>
          <a:xfrm>
            <a:off x="5864351" y="3896105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2306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4" name="object 4154"/>
          <p:cNvSpPr/>
          <p:nvPr/>
        </p:nvSpPr>
        <p:spPr>
          <a:xfrm>
            <a:off x="5864351" y="390220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5" name="object 4155"/>
          <p:cNvSpPr/>
          <p:nvPr/>
        </p:nvSpPr>
        <p:spPr>
          <a:xfrm>
            <a:off x="5864351" y="389915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0" y="164591"/>
                </a:moveTo>
                <a:lnTo>
                  <a:pt x="162306" y="3047"/>
                </a:lnTo>
                <a:lnTo>
                  <a:pt x="163830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6" name="object 4156"/>
          <p:cNvSpPr/>
          <p:nvPr/>
        </p:nvSpPr>
        <p:spPr>
          <a:xfrm>
            <a:off x="5865876" y="3896106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0" y="164592"/>
                </a:moveTo>
                <a:lnTo>
                  <a:pt x="162306" y="3048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7" name="object 4157"/>
          <p:cNvSpPr/>
          <p:nvPr/>
        </p:nvSpPr>
        <p:spPr>
          <a:xfrm>
            <a:off x="5868161" y="3888485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0" y="169163"/>
                </a:moveTo>
                <a:lnTo>
                  <a:pt x="161544" y="761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8" name="object 4158"/>
          <p:cNvSpPr/>
          <p:nvPr/>
        </p:nvSpPr>
        <p:spPr>
          <a:xfrm>
            <a:off x="5868161" y="38961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9" name="object 4159"/>
          <p:cNvSpPr/>
          <p:nvPr/>
        </p:nvSpPr>
        <p:spPr>
          <a:xfrm>
            <a:off x="5868161" y="3892295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4"/>
                </a:moveTo>
                <a:lnTo>
                  <a:pt x="161544" y="3810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0" name="object 4160"/>
          <p:cNvSpPr/>
          <p:nvPr/>
        </p:nvSpPr>
        <p:spPr>
          <a:xfrm>
            <a:off x="5868923" y="388848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1" name="object 4161"/>
          <p:cNvSpPr/>
          <p:nvPr/>
        </p:nvSpPr>
        <p:spPr>
          <a:xfrm>
            <a:off x="5870448" y="3880865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0" y="169163"/>
                </a:moveTo>
                <a:lnTo>
                  <a:pt x="161544" y="761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2" name="object 4162"/>
          <p:cNvSpPr/>
          <p:nvPr/>
        </p:nvSpPr>
        <p:spPr>
          <a:xfrm>
            <a:off x="5870448" y="38884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3" name="object 4163"/>
          <p:cNvSpPr/>
          <p:nvPr/>
        </p:nvSpPr>
        <p:spPr>
          <a:xfrm>
            <a:off x="5870448" y="388467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761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4" name="object 4164"/>
          <p:cNvSpPr/>
          <p:nvPr/>
        </p:nvSpPr>
        <p:spPr>
          <a:xfrm>
            <a:off x="5871210" y="3880866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2306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5" name="object 4165"/>
          <p:cNvSpPr/>
          <p:nvPr/>
        </p:nvSpPr>
        <p:spPr>
          <a:xfrm>
            <a:off x="5872733" y="3872484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7" h="169925">
                <a:moveTo>
                  <a:pt x="0" y="169925"/>
                </a:moveTo>
                <a:lnTo>
                  <a:pt x="161544" y="8381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6" name="object 4166"/>
          <p:cNvSpPr/>
          <p:nvPr/>
        </p:nvSpPr>
        <p:spPr>
          <a:xfrm>
            <a:off x="5872733" y="3880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7" name="object 4167"/>
          <p:cNvSpPr/>
          <p:nvPr/>
        </p:nvSpPr>
        <p:spPr>
          <a:xfrm>
            <a:off x="5874257" y="3863339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7" h="170687">
                <a:moveTo>
                  <a:pt x="0" y="170687"/>
                </a:moveTo>
                <a:lnTo>
                  <a:pt x="161544" y="914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8" name="object 4168"/>
          <p:cNvSpPr/>
          <p:nvPr/>
        </p:nvSpPr>
        <p:spPr>
          <a:xfrm>
            <a:off x="5874257" y="38724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9" name="object 4169"/>
          <p:cNvSpPr/>
          <p:nvPr/>
        </p:nvSpPr>
        <p:spPr>
          <a:xfrm>
            <a:off x="5875782" y="3854195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5" h="170687">
                <a:moveTo>
                  <a:pt x="0" y="170687"/>
                </a:moveTo>
                <a:lnTo>
                  <a:pt x="161544" y="9143"/>
                </a:lnTo>
                <a:lnTo>
                  <a:pt x="162306" y="0"/>
                </a:lnTo>
                <a:lnTo>
                  <a:pt x="76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0" name="object 4170"/>
          <p:cNvSpPr/>
          <p:nvPr/>
        </p:nvSpPr>
        <p:spPr>
          <a:xfrm>
            <a:off x="5875782" y="38633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1" name="object 4171"/>
          <p:cNvSpPr/>
          <p:nvPr/>
        </p:nvSpPr>
        <p:spPr>
          <a:xfrm>
            <a:off x="5876544" y="3843527"/>
            <a:ext cx="161544" cy="172212"/>
          </a:xfrm>
          <a:custGeom>
            <a:avLst/>
            <a:gdLst/>
            <a:ahLst/>
            <a:cxnLst/>
            <a:rect l="l" t="t" r="r" b="b"/>
            <a:pathLst>
              <a:path w="161544" h="172212">
                <a:moveTo>
                  <a:pt x="0" y="172212"/>
                </a:moveTo>
                <a:lnTo>
                  <a:pt x="16154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2" name="object 4172"/>
          <p:cNvSpPr/>
          <p:nvPr/>
        </p:nvSpPr>
        <p:spPr>
          <a:xfrm>
            <a:off x="5876544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3" name="object 4173"/>
          <p:cNvSpPr/>
          <p:nvPr/>
        </p:nvSpPr>
        <p:spPr>
          <a:xfrm>
            <a:off x="5876544" y="3834384"/>
            <a:ext cx="161544" cy="170688"/>
          </a:xfrm>
          <a:custGeom>
            <a:avLst/>
            <a:gdLst/>
            <a:ahLst/>
            <a:cxnLst/>
            <a:rect l="l" t="t" r="r" b="b"/>
            <a:pathLst>
              <a:path w="161544" h="170687">
                <a:moveTo>
                  <a:pt x="0" y="170687"/>
                </a:moveTo>
                <a:lnTo>
                  <a:pt x="161544" y="9143"/>
                </a:lnTo>
                <a:lnTo>
                  <a:pt x="161544" y="0"/>
                </a:lnTo>
                <a:lnTo>
                  <a:pt x="0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4" name="object 4174"/>
          <p:cNvSpPr/>
          <p:nvPr/>
        </p:nvSpPr>
        <p:spPr>
          <a:xfrm>
            <a:off x="5876544" y="38435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5" name="object 4175"/>
          <p:cNvSpPr/>
          <p:nvPr/>
        </p:nvSpPr>
        <p:spPr>
          <a:xfrm>
            <a:off x="5875782" y="3825239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5" h="170687">
                <a:moveTo>
                  <a:pt x="762" y="170687"/>
                </a:moveTo>
                <a:lnTo>
                  <a:pt x="16230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7068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6" name="object 4176"/>
          <p:cNvSpPr/>
          <p:nvPr/>
        </p:nvSpPr>
        <p:spPr>
          <a:xfrm>
            <a:off x="5876544" y="38343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7" name="object 4177"/>
          <p:cNvSpPr/>
          <p:nvPr/>
        </p:nvSpPr>
        <p:spPr>
          <a:xfrm>
            <a:off x="5874258" y="3816857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7" h="169925">
                <a:moveTo>
                  <a:pt x="1524" y="169925"/>
                </a:moveTo>
                <a:lnTo>
                  <a:pt x="16306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8" name="object 4178"/>
          <p:cNvSpPr/>
          <p:nvPr/>
        </p:nvSpPr>
        <p:spPr>
          <a:xfrm>
            <a:off x="5875782" y="38252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9" name="object 4179"/>
          <p:cNvSpPr/>
          <p:nvPr/>
        </p:nvSpPr>
        <p:spPr>
          <a:xfrm>
            <a:off x="5872733" y="3808475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7" h="169925">
                <a:moveTo>
                  <a:pt x="1524" y="169925"/>
                </a:moveTo>
                <a:lnTo>
                  <a:pt x="16306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0" name="object 4180"/>
          <p:cNvSpPr/>
          <p:nvPr/>
        </p:nvSpPr>
        <p:spPr>
          <a:xfrm>
            <a:off x="5874257" y="3816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1" name="object 4181"/>
          <p:cNvSpPr/>
          <p:nvPr/>
        </p:nvSpPr>
        <p:spPr>
          <a:xfrm>
            <a:off x="5870447" y="3800856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2286" y="169163"/>
                </a:moveTo>
                <a:lnTo>
                  <a:pt x="163830" y="7619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2" name="object 4182"/>
          <p:cNvSpPr/>
          <p:nvPr/>
        </p:nvSpPr>
        <p:spPr>
          <a:xfrm>
            <a:off x="5872733" y="3808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3" name="object 4183"/>
          <p:cNvSpPr/>
          <p:nvPr/>
        </p:nvSpPr>
        <p:spPr>
          <a:xfrm>
            <a:off x="5871209" y="3804666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4" name="object 4184"/>
          <p:cNvSpPr/>
          <p:nvPr/>
        </p:nvSpPr>
        <p:spPr>
          <a:xfrm>
            <a:off x="5870448" y="3800856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5" name="object 4185"/>
          <p:cNvSpPr/>
          <p:nvPr/>
        </p:nvSpPr>
        <p:spPr>
          <a:xfrm>
            <a:off x="5867400" y="3794759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8" y="168401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6" name="object 4186"/>
          <p:cNvSpPr/>
          <p:nvPr/>
        </p:nvSpPr>
        <p:spPr>
          <a:xfrm>
            <a:off x="5870448" y="38008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7" name="object 4187"/>
          <p:cNvSpPr/>
          <p:nvPr/>
        </p:nvSpPr>
        <p:spPr>
          <a:xfrm>
            <a:off x="5868924" y="3797807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4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8" name="object 4188"/>
          <p:cNvSpPr/>
          <p:nvPr/>
        </p:nvSpPr>
        <p:spPr>
          <a:xfrm>
            <a:off x="5867399" y="379475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9" name="object 4189"/>
          <p:cNvSpPr/>
          <p:nvPr/>
        </p:nvSpPr>
        <p:spPr>
          <a:xfrm>
            <a:off x="5864352" y="3787902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8" y="168401"/>
                </a:moveTo>
                <a:lnTo>
                  <a:pt x="16459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0" name="object 4190"/>
          <p:cNvSpPr/>
          <p:nvPr/>
        </p:nvSpPr>
        <p:spPr>
          <a:xfrm>
            <a:off x="5867400" y="3794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1" name="object 4191"/>
          <p:cNvSpPr/>
          <p:nvPr/>
        </p:nvSpPr>
        <p:spPr>
          <a:xfrm>
            <a:off x="5866638" y="379247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2" name="object 4192"/>
          <p:cNvSpPr/>
          <p:nvPr/>
        </p:nvSpPr>
        <p:spPr>
          <a:xfrm>
            <a:off x="5865114" y="379018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3" name="object 4193"/>
          <p:cNvSpPr/>
          <p:nvPr/>
        </p:nvSpPr>
        <p:spPr>
          <a:xfrm>
            <a:off x="5864352" y="378790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762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4" name="object 4194"/>
          <p:cNvSpPr/>
          <p:nvPr/>
        </p:nvSpPr>
        <p:spPr>
          <a:xfrm>
            <a:off x="5860541" y="378256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5" name="object 4195"/>
          <p:cNvSpPr/>
          <p:nvPr/>
        </p:nvSpPr>
        <p:spPr>
          <a:xfrm>
            <a:off x="5864351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6" name="object 4196"/>
          <p:cNvSpPr/>
          <p:nvPr/>
        </p:nvSpPr>
        <p:spPr>
          <a:xfrm>
            <a:off x="5863589" y="37871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7" name="object 4197"/>
          <p:cNvSpPr/>
          <p:nvPr/>
        </p:nvSpPr>
        <p:spPr>
          <a:xfrm>
            <a:off x="5862827" y="378561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8" name="object 4198"/>
          <p:cNvSpPr/>
          <p:nvPr/>
        </p:nvSpPr>
        <p:spPr>
          <a:xfrm>
            <a:off x="5862065" y="378485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9" name="object 4199"/>
          <p:cNvSpPr/>
          <p:nvPr/>
        </p:nvSpPr>
        <p:spPr>
          <a:xfrm>
            <a:off x="5861304" y="378333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0" name="object 4200"/>
          <p:cNvSpPr/>
          <p:nvPr/>
        </p:nvSpPr>
        <p:spPr>
          <a:xfrm>
            <a:off x="5860542" y="37825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1" name="object 4201"/>
          <p:cNvSpPr/>
          <p:nvPr/>
        </p:nvSpPr>
        <p:spPr>
          <a:xfrm>
            <a:off x="5855970" y="3777233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5" h="166877">
                <a:moveTo>
                  <a:pt x="4572" y="166877"/>
                </a:moveTo>
                <a:lnTo>
                  <a:pt x="166116" y="5333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2" name="object 4202"/>
          <p:cNvSpPr/>
          <p:nvPr/>
        </p:nvSpPr>
        <p:spPr>
          <a:xfrm>
            <a:off x="5860542" y="3782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3" name="object 4203"/>
          <p:cNvSpPr/>
          <p:nvPr/>
        </p:nvSpPr>
        <p:spPr>
          <a:xfrm>
            <a:off x="5859780" y="378104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4" name="object 4204"/>
          <p:cNvSpPr/>
          <p:nvPr/>
        </p:nvSpPr>
        <p:spPr>
          <a:xfrm>
            <a:off x="5859017" y="378028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5" name="object 4205"/>
          <p:cNvSpPr/>
          <p:nvPr/>
        </p:nvSpPr>
        <p:spPr>
          <a:xfrm>
            <a:off x="5858255" y="37795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6" name="object 4206"/>
          <p:cNvSpPr/>
          <p:nvPr/>
        </p:nvSpPr>
        <p:spPr>
          <a:xfrm>
            <a:off x="5857493" y="377799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7" name="object 4207"/>
          <p:cNvSpPr/>
          <p:nvPr/>
        </p:nvSpPr>
        <p:spPr>
          <a:xfrm>
            <a:off x="5855970" y="377723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8" name="object 4208"/>
          <p:cNvSpPr/>
          <p:nvPr/>
        </p:nvSpPr>
        <p:spPr>
          <a:xfrm>
            <a:off x="5851398" y="3772661"/>
            <a:ext cx="166877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4572" y="166116"/>
                </a:moveTo>
                <a:lnTo>
                  <a:pt x="166878" y="4572"/>
                </a:lnTo>
                <a:lnTo>
                  <a:pt x="162306" y="0"/>
                </a:lnTo>
                <a:lnTo>
                  <a:pt x="0" y="162306"/>
                </a:lnTo>
                <a:lnTo>
                  <a:pt x="4572" y="16611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9" name="object 4209"/>
          <p:cNvSpPr/>
          <p:nvPr/>
        </p:nvSpPr>
        <p:spPr>
          <a:xfrm>
            <a:off x="5855970" y="37772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0" name="object 4210"/>
          <p:cNvSpPr/>
          <p:nvPr/>
        </p:nvSpPr>
        <p:spPr>
          <a:xfrm>
            <a:off x="5855208" y="3776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1" name="object 4211"/>
          <p:cNvSpPr/>
          <p:nvPr/>
        </p:nvSpPr>
        <p:spPr>
          <a:xfrm>
            <a:off x="5854445" y="37757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2" name="object 4212"/>
          <p:cNvSpPr/>
          <p:nvPr/>
        </p:nvSpPr>
        <p:spPr>
          <a:xfrm>
            <a:off x="5853683" y="37749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3" name="object 4213"/>
          <p:cNvSpPr/>
          <p:nvPr/>
        </p:nvSpPr>
        <p:spPr>
          <a:xfrm>
            <a:off x="5852921" y="37741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4" name="object 4214"/>
          <p:cNvSpPr/>
          <p:nvPr/>
        </p:nvSpPr>
        <p:spPr>
          <a:xfrm>
            <a:off x="5851398" y="377266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5" name="object 4215"/>
          <p:cNvSpPr/>
          <p:nvPr/>
        </p:nvSpPr>
        <p:spPr>
          <a:xfrm>
            <a:off x="5846826" y="3769613"/>
            <a:ext cx="166877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4572" y="165353"/>
                </a:moveTo>
                <a:lnTo>
                  <a:pt x="16687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6" name="object 4216"/>
          <p:cNvSpPr/>
          <p:nvPr/>
        </p:nvSpPr>
        <p:spPr>
          <a:xfrm>
            <a:off x="5851398" y="37726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7" name="object 4217"/>
          <p:cNvSpPr/>
          <p:nvPr/>
        </p:nvSpPr>
        <p:spPr>
          <a:xfrm>
            <a:off x="5850636" y="377189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8" name="object 4218"/>
          <p:cNvSpPr/>
          <p:nvPr/>
        </p:nvSpPr>
        <p:spPr>
          <a:xfrm>
            <a:off x="5849873" y="37718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9" name="object 4219"/>
          <p:cNvSpPr/>
          <p:nvPr/>
        </p:nvSpPr>
        <p:spPr>
          <a:xfrm>
            <a:off x="5848349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0" name="object 4220"/>
          <p:cNvSpPr/>
          <p:nvPr/>
        </p:nvSpPr>
        <p:spPr>
          <a:xfrm>
            <a:off x="5847588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1" name="object 4221"/>
          <p:cNvSpPr/>
          <p:nvPr/>
        </p:nvSpPr>
        <p:spPr>
          <a:xfrm>
            <a:off x="5846826" y="37696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2" name="object 4222"/>
          <p:cNvSpPr/>
          <p:nvPr/>
        </p:nvSpPr>
        <p:spPr>
          <a:xfrm>
            <a:off x="5841492" y="3766565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1"/>
                </a:moveTo>
                <a:lnTo>
                  <a:pt x="16687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4591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3" name="object 4223"/>
          <p:cNvSpPr/>
          <p:nvPr/>
        </p:nvSpPr>
        <p:spPr>
          <a:xfrm>
            <a:off x="5846826" y="3769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4" name="object 4224"/>
          <p:cNvSpPr/>
          <p:nvPr/>
        </p:nvSpPr>
        <p:spPr>
          <a:xfrm>
            <a:off x="5845302" y="37688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5" name="object 4225"/>
          <p:cNvSpPr/>
          <p:nvPr/>
        </p:nvSpPr>
        <p:spPr>
          <a:xfrm>
            <a:off x="5844539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6" name="object 4226"/>
          <p:cNvSpPr/>
          <p:nvPr/>
        </p:nvSpPr>
        <p:spPr>
          <a:xfrm>
            <a:off x="5843777" y="37673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7" name="object 4227"/>
          <p:cNvSpPr/>
          <p:nvPr/>
        </p:nvSpPr>
        <p:spPr>
          <a:xfrm>
            <a:off x="5842253" y="37673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8" name="object 4228"/>
          <p:cNvSpPr/>
          <p:nvPr/>
        </p:nvSpPr>
        <p:spPr>
          <a:xfrm>
            <a:off x="5841492" y="37665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9" name="object 4229"/>
          <p:cNvSpPr/>
          <p:nvPr/>
        </p:nvSpPr>
        <p:spPr>
          <a:xfrm>
            <a:off x="5836158" y="3764280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30"/>
                </a:moveTo>
                <a:lnTo>
                  <a:pt x="16687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3830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0" name="object 4230"/>
          <p:cNvSpPr/>
          <p:nvPr/>
        </p:nvSpPr>
        <p:spPr>
          <a:xfrm>
            <a:off x="5841492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1" name="object 4231"/>
          <p:cNvSpPr/>
          <p:nvPr/>
        </p:nvSpPr>
        <p:spPr>
          <a:xfrm>
            <a:off x="5839968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2" name="object 4232"/>
          <p:cNvSpPr/>
          <p:nvPr/>
        </p:nvSpPr>
        <p:spPr>
          <a:xfrm>
            <a:off x="5839205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3" name="object 4233"/>
          <p:cNvSpPr/>
          <p:nvPr/>
        </p:nvSpPr>
        <p:spPr>
          <a:xfrm>
            <a:off x="5837681" y="37650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4" name="object 4234"/>
          <p:cNvSpPr/>
          <p:nvPr/>
        </p:nvSpPr>
        <p:spPr>
          <a:xfrm>
            <a:off x="5836920" y="37642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5" name="object 4235"/>
          <p:cNvSpPr/>
          <p:nvPr/>
        </p:nvSpPr>
        <p:spPr>
          <a:xfrm>
            <a:off x="5836158" y="37642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6" name="object 4236"/>
          <p:cNvSpPr/>
          <p:nvPr/>
        </p:nvSpPr>
        <p:spPr>
          <a:xfrm>
            <a:off x="5830061" y="3762755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7"/>
                </a:moveTo>
                <a:lnTo>
                  <a:pt x="16764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067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7" name="object 4237"/>
          <p:cNvSpPr/>
          <p:nvPr/>
        </p:nvSpPr>
        <p:spPr>
          <a:xfrm>
            <a:off x="5836157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8" name="object 4238"/>
          <p:cNvSpPr/>
          <p:nvPr/>
        </p:nvSpPr>
        <p:spPr>
          <a:xfrm>
            <a:off x="5834633" y="37635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9" name="object 4239"/>
          <p:cNvSpPr/>
          <p:nvPr/>
        </p:nvSpPr>
        <p:spPr>
          <a:xfrm>
            <a:off x="5833109" y="37635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0" name="object 4240"/>
          <p:cNvSpPr/>
          <p:nvPr/>
        </p:nvSpPr>
        <p:spPr>
          <a:xfrm>
            <a:off x="5831586" y="37627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1" name="object 4241"/>
          <p:cNvSpPr/>
          <p:nvPr/>
        </p:nvSpPr>
        <p:spPr>
          <a:xfrm>
            <a:off x="5830061" y="37627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2" name="object 4242"/>
          <p:cNvSpPr/>
          <p:nvPr/>
        </p:nvSpPr>
        <p:spPr>
          <a:xfrm>
            <a:off x="5823965" y="3761231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7"/>
                </a:moveTo>
                <a:lnTo>
                  <a:pt x="16764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3067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3" name="object 4243"/>
          <p:cNvSpPr/>
          <p:nvPr/>
        </p:nvSpPr>
        <p:spPr>
          <a:xfrm>
            <a:off x="5830061" y="37627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4" name="object 4244"/>
          <p:cNvSpPr/>
          <p:nvPr/>
        </p:nvSpPr>
        <p:spPr>
          <a:xfrm>
            <a:off x="5828537" y="376199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5" name="object 4245"/>
          <p:cNvSpPr/>
          <p:nvPr/>
        </p:nvSpPr>
        <p:spPr>
          <a:xfrm>
            <a:off x="5827014" y="37619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6" name="object 4246"/>
          <p:cNvSpPr/>
          <p:nvPr/>
        </p:nvSpPr>
        <p:spPr>
          <a:xfrm>
            <a:off x="5825490" y="37619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7" name="object 4247"/>
          <p:cNvSpPr/>
          <p:nvPr/>
        </p:nvSpPr>
        <p:spPr>
          <a:xfrm>
            <a:off x="5823965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8" name="object 4248"/>
          <p:cNvSpPr/>
          <p:nvPr/>
        </p:nvSpPr>
        <p:spPr>
          <a:xfrm>
            <a:off x="5817108" y="3761232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6"/>
                </a:moveTo>
                <a:lnTo>
                  <a:pt x="168402" y="0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9" name="object 4249"/>
          <p:cNvSpPr/>
          <p:nvPr/>
        </p:nvSpPr>
        <p:spPr>
          <a:xfrm>
            <a:off x="5823966" y="37612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0" name="object 4250"/>
          <p:cNvSpPr/>
          <p:nvPr/>
        </p:nvSpPr>
        <p:spPr>
          <a:xfrm>
            <a:off x="5821680" y="37612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1" name="object 4251"/>
          <p:cNvSpPr/>
          <p:nvPr/>
        </p:nvSpPr>
        <p:spPr>
          <a:xfrm>
            <a:off x="5820155" y="3761232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2" name="object 4252"/>
          <p:cNvSpPr/>
          <p:nvPr/>
        </p:nvSpPr>
        <p:spPr>
          <a:xfrm>
            <a:off x="5818631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3" name="object 4253"/>
          <p:cNvSpPr/>
          <p:nvPr/>
        </p:nvSpPr>
        <p:spPr>
          <a:xfrm>
            <a:off x="5817108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4" name="object 4254"/>
          <p:cNvSpPr/>
          <p:nvPr/>
        </p:nvSpPr>
        <p:spPr>
          <a:xfrm>
            <a:off x="5809487" y="3761232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1543"/>
                </a:moveTo>
                <a:lnTo>
                  <a:pt x="169164" y="0"/>
                </a:lnTo>
                <a:lnTo>
                  <a:pt x="161544" y="761"/>
                </a:lnTo>
                <a:lnTo>
                  <a:pt x="0" y="162305"/>
                </a:lnTo>
                <a:lnTo>
                  <a:pt x="7620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5" name="object 4255"/>
          <p:cNvSpPr/>
          <p:nvPr/>
        </p:nvSpPr>
        <p:spPr>
          <a:xfrm>
            <a:off x="5817107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6" name="object 4256"/>
          <p:cNvSpPr/>
          <p:nvPr/>
        </p:nvSpPr>
        <p:spPr>
          <a:xfrm>
            <a:off x="5814821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7" name="object 4257"/>
          <p:cNvSpPr/>
          <p:nvPr/>
        </p:nvSpPr>
        <p:spPr>
          <a:xfrm>
            <a:off x="5813298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8" name="object 4258"/>
          <p:cNvSpPr/>
          <p:nvPr/>
        </p:nvSpPr>
        <p:spPr>
          <a:xfrm>
            <a:off x="5811012" y="37612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9" name="object 4259"/>
          <p:cNvSpPr/>
          <p:nvPr/>
        </p:nvSpPr>
        <p:spPr>
          <a:xfrm>
            <a:off x="5809487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0" name="object 4260"/>
          <p:cNvSpPr/>
          <p:nvPr/>
        </p:nvSpPr>
        <p:spPr>
          <a:xfrm>
            <a:off x="5801106" y="3761994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2" y="161543"/>
                </a:moveTo>
                <a:lnTo>
                  <a:pt x="169926" y="0"/>
                </a:lnTo>
                <a:lnTo>
                  <a:pt x="161544" y="761"/>
                </a:lnTo>
                <a:lnTo>
                  <a:pt x="0" y="163067"/>
                </a:lnTo>
                <a:lnTo>
                  <a:pt x="8382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1" name="object 4261"/>
          <p:cNvSpPr/>
          <p:nvPr/>
        </p:nvSpPr>
        <p:spPr>
          <a:xfrm>
            <a:off x="5809488" y="37619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2" name="object 4262"/>
          <p:cNvSpPr/>
          <p:nvPr/>
        </p:nvSpPr>
        <p:spPr>
          <a:xfrm>
            <a:off x="5807202" y="376199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3" name="object 4263"/>
          <p:cNvSpPr/>
          <p:nvPr/>
        </p:nvSpPr>
        <p:spPr>
          <a:xfrm>
            <a:off x="5804915" y="376199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4" name="object 4264"/>
          <p:cNvSpPr/>
          <p:nvPr/>
        </p:nvSpPr>
        <p:spPr>
          <a:xfrm>
            <a:off x="5803392" y="376199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5" name="object 4265"/>
          <p:cNvSpPr/>
          <p:nvPr/>
        </p:nvSpPr>
        <p:spPr>
          <a:xfrm>
            <a:off x="5801106" y="37627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6" name="object 4266"/>
          <p:cNvSpPr/>
          <p:nvPr/>
        </p:nvSpPr>
        <p:spPr>
          <a:xfrm>
            <a:off x="5793485" y="3762755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2306"/>
                </a:moveTo>
                <a:lnTo>
                  <a:pt x="169164" y="0"/>
                </a:lnTo>
                <a:lnTo>
                  <a:pt x="161544" y="2286"/>
                </a:lnTo>
                <a:lnTo>
                  <a:pt x="0" y="164592"/>
                </a:lnTo>
                <a:lnTo>
                  <a:pt x="7620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7" name="object 4267"/>
          <p:cNvSpPr/>
          <p:nvPr/>
        </p:nvSpPr>
        <p:spPr>
          <a:xfrm>
            <a:off x="5801105" y="37627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8" name="object 4268"/>
          <p:cNvSpPr/>
          <p:nvPr/>
        </p:nvSpPr>
        <p:spPr>
          <a:xfrm>
            <a:off x="5798819" y="376275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3068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9" name="object 4269"/>
          <p:cNvSpPr/>
          <p:nvPr/>
        </p:nvSpPr>
        <p:spPr>
          <a:xfrm>
            <a:off x="5795772" y="376351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0" name="object 4270"/>
          <p:cNvSpPr/>
          <p:nvPr/>
        </p:nvSpPr>
        <p:spPr>
          <a:xfrm>
            <a:off x="5793486" y="376427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1" name="object 4271"/>
          <p:cNvSpPr/>
          <p:nvPr/>
        </p:nvSpPr>
        <p:spPr>
          <a:xfrm>
            <a:off x="5785103" y="3765042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2305"/>
                </a:moveTo>
                <a:lnTo>
                  <a:pt x="169926" y="0"/>
                </a:lnTo>
                <a:lnTo>
                  <a:pt x="161544" y="3809"/>
                </a:lnTo>
                <a:lnTo>
                  <a:pt x="0" y="165353"/>
                </a:lnTo>
                <a:lnTo>
                  <a:pt x="8382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2" name="object 4272"/>
          <p:cNvSpPr/>
          <p:nvPr/>
        </p:nvSpPr>
        <p:spPr>
          <a:xfrm>
            <a:off x="5793485" y="37650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3" name="object 4273"/>
          <p:cNvSpPr/>
          <p:nvPr/>
        </p:nvSpPr>
        <p:spPr>
          <a:xfrm>
            <a:off x="5790437" y="376504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4" name="object 4274"/>
          <p:cNvSpPr/>
          <p:nvPr/>
        </p:nvSpPr>
        <p:spPr>
          <a:xfrm>
            <a:off x="5787390" y="37665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5" name="object 4275"/>
          <p:cNvSpPr/>
          <p:nvPr/>
        </p:nvSpPr>
        <p:spPr>
          <a:xfrm>
            <a:off x="5785103" y="376732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6" name="object 4276"/>
          <p:cNvSpPr/>
          <p:nvPr/>
        </p:nvSpPr>
        <p:spPr>
          <a:xfrm>
            <a:off x="5776722" y="3768851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1543"/>
                </a:moveTo>
                <a:lnTo>
                  <a:pt x="169926" y="0"/>
                </a:lnTo>
                <a:lnTo>
                  <a:pt x="161544" y="3809"/>
                </a:lnTo>
                <a:lnTo>
                  <a:pt x="0" y="165353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7" name="object 4277"/>
          <p:cNvSpPr/>
          <p:nvPr/>
        </p:nvSpPr>
        <p:spPr>
          <a:xfrm>
            <a:off x="5785104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8" name="object 4278"/>
          <p:cNvSpPr/>
          <p:nvPr/>
        </p:nvSpPr>
        <p:spPr>
          <a:xfrm>
            <a:off x="5780532" y="3768851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1543"/>
                </a:moveTo>
                <a:lnTo>
                  <a:pt x="166116" y="0"/>
                </a:lnTo>
                <a:lnTo>
                  <a:pt x="162306" y="1523"/>
                </a:lnTo>
                <a:lnTo>
                  <a:pt x="0" y="163067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9" name="object 4279"/>
          <p:cNvSpPr/>
          <p:nvPr/>
        </p:nvSpPr>
        <p:spPr>
          <a:xfrm>
            <a:off x="5776722" y="377037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3810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0" name="object 4280"/>
          <p:cNvSpPr/>
          <p:nvPr/>
        </p:nvSpPr>
        <p:spPr>
          <a:xfrm>
            <a:off x="5768340" y="3772661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8382" y="161544"/>
                </a:moveTo>
                <a:lnTo>
                  <a:pt x="169926" y="0"/>
                </a:lnTo>
                <a:lnTo>
                  <a:pt x="161544" y="5334"/>
                </a:lnTo>
                <a:lnTo>
                  <a:pt x="0" y="166878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1" name="object 4281"/>
          <p:cNvSpPr/>
          <p:nvPr/>
        </p:nvSpPr>
        <p:spPr>
          <a:xfrm>
            <a:off x="5776722" y="37726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2" name="object 4282"/>
          <p:cNvSpPr/>
          <p:nvPr/>
        </p:nvSpPr>
        <p:spPr>
          <a:xfrm>
            <a:off x="5772912" y="3772661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3" name="object 4283"/>
          <p:cNvSpPr/>
          <p:nvPr/>
        </p:nvSpPr>
        <p:spPr>
          <a:xfrm>
            <a:off x="5768339" y="377494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3"/>
                </a:moveTo>
                <a:lnTo>
                  <a:pt x="16611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4" name="object 4284"/>
          <p:cNvSpPr/>
          <p:nvPr/>
        </p:nvSpPr>
        <p:spPr>
          <a:xfrm>
            <a:off x="5759957" y="3777995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8382" y="161543"/>
                </a:moveTo>
                <a:lnTo>
                  <a:pt x="169926" y="0"/>
                </a:lnTo>
                <a:lnTo>
                  <a:pt x="161544" y="5333"/>
                </a:lnTo>
                <a:lnTo>
                  <a:pt x="0" y="167639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5" name="object 4285"/>
          <p:cNvSpPr/>
          <p:nvPr/>
        </p:nvSpPr>
        <p:spPr>
          <a:xfrm>
            <a:off x="5768339" y="3777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6" name="object 4286"/>
          <p:cNvSpPr/>
          <p:nvPr/>
        </p:nvSpPr>
        <p:spPr>
          <a:xfrm>
            <a:off x="5751575" y="3783329"/>
            <a:ext cx="169926" cy="169163"/>
          </a:xfrm>
          <a:custGeom>
            <a:avLst/>
            <a:gdLst/>
            <a:ahLst/>
            <a:cxnLst/>
            <a:rect l="l" t="t" r="r" b="b"/>
            <a:pathLst>
              <a:path w="169925" h="169163">
                <a:moveTo>
                  <a:pt x="8382" y="162305"/>
                </a:moveTo>
                <a:lnTo>
                  <a:pt x="169926" y="0"/>
                </a:lnTo>
                <a:lnTo>
                  <a:pt x="161544" y="6857"/>
                </a:lnTo>
                <a:lnTo>
                  <a:pt x="0" y="169163"/>
                </a:lnTo>
                <a:lnTo>
                  <a:pt x="838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7" name="object 4287"/>
          <p:cNvSpPr/>
          <p:nvPr/>
        </p:nvSpPr>
        <p:spPr>
          <a:xfrm>
            <a:off x="5759957" y="37833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8" name="object 4288"/>
          <p:cNvSpPr/>
          <p:nvPr/>
        </p:nvSpPr>
        <p:spPr>
          <a:xfrm>
            <a:off x="5743194" y="3790188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8382" y="162305"/>
                </a:moveTo>
                <a:lnTo>
                  <a:pt x="0" y="170687"/>
                </a:lnTo>
                <a:lnTo>
                  <a:pt x="161544" y="9143"/>
                </a:lnTo>
                <a:lnTo>
                  <a:pt x="169926" y="0"/>
                </a:lnTo>
                <a:lnTo>
                  <a:pt x="8382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9" name="object 4289"/>
          <p:cNvSpPr/>
          <p:nvPr/>
        </p:nvSpPr>
        <p:spPr>
          <a:xfrm>
            <a:off x="5751576" y="379018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0" name="object 4290"/>
          <p:cNvSpPr/>
          <p:nvPr/>
        </p:nvSpPr>
        <p:spPr>
          <a:xfrm>
            <a:off x="5487923" y="3922998"/>
            <a:ext cx="388918" cy="600995"/>
          </a:xfrm>
          <a:custGeom>
            <a:avLst/>
            <a:gdLst/>
            <a:ahLst/>
            <a:cxnLst/>
            <a:rect l="l" t="t" r="r" b="b"/>
            <a:pathLst>
              <a:path w="388918" h="600995">
                <a:moveTo>
                  <a:pt x="184403" y="149891"/>
                </a:moveTo>
                <a:lnTo>
                  <a:pt x="184403" y="17303"/>
                </a:lnTo>
                <a:lnTo>
                  <a:pt x="0" y="17303"/>
                </a:lnTo>
                <a:lnTo>
                  <a:pt x="0" y="40163"/>
                </a:lnTo>
                <a:lnTo>
                  <a:pt x="10667" y="42449"/>
                </a:lnTo>
                <a:lnTo>
                  <a:pt x="19811" y="44735"/>
                </a:lnTo>
                <a:lnTo>
                  <a:pt x="31134" y="51094"/>
                </a:lnTo>
                <a:lnTo>
                  <a:pt x="39089" y="59850"/>
                </a:lnTo>
                <a:lnTo>
                  <a:pt x="44276" y="70483"/>
                </a:lnTo>
                <a:lnTo>
                  <a:pt x="47294" y="82471"/>
                </a:lnTo>
                <a:lnTo>
                  <a:pt x="48744" y="95293"/>
                </a:lnTo>
                <a:lnTo>
                  <a:pt x="49224" y="108428"/>
                </a:lnTo>
                <a:lnTo>
                  <a:pt x="49335" y="121356"/>
                </a:lnTo>
                <a:lnTo>
                  <a:pt x="49675" y="133556"/>
                </a:lnTo>
                <a:lnTo>
                  <a:pt x="50291" y="140747"/>
                </a:lnTo>
                <a:lnTo>
                  <a:pt x="50291" y="463835"/>
                </a:lnTo>
                <a:lnTo>
                  <a:pt x="49529" y="498125"/>
                </a:lnTo>
                <a:lnTo>
                  <a:pt x="47965" y="511500"/>
                </a:lnTo>
                <a:lnTo>
                  <a:pt x="46982" y="524697"/>
                </a:lnTo>
                <a:lnTo>
                  <a:pt x="45677" y="537320"/>
                </a:lnTo>
                <a:lnTo>
                  <a:pt x="43146" y="548972"/>
                </a:lnTo>
                <a:lnTo>
                  <a:pt x="38485" y="559256"/>
                </a:lnTo>
                <a:lnTo>
                  <a:pt x="30791" y="567776"/>
                </a:lnTo>
                <a:lnTo>
                  <a:pt x="19159" y="574134"/>
                </a:lnTo>
                <a:lnTo>
                  <a:pt x="13715" y="575849"/>
                </a:lnTo>
                <a:lnTo>
                  <a:pt x="0" y="578897"/>
                </a:lnTo>
                <a:lnTo>
                  <a:pt x="0" y="600995"/>
                </a:lnTo>
                <a:lnTo>
                  <a:pt x="244601" y="600995"/>
                </a:lnTo>
                <a:lnTo>
                  <a:pt x="244601" y="578897"/>
                </a:lnTo>
                <a:lnTo>
                  <a:pt x="231647" y="577373"/>
                </a:lnTo>
                <a:lnTo>
                  <a:pt x="220979" y="575087"/>
                </a:lnTo>
                <a:lnTo>
                  <a:pt x="212597" y="572039"/>
                </a:lnTo>
                <a:lnTo>
                  <a:pt x="205739" y="568229"/>
                </a:lnTo>
                <a:lnTo>
                  <a:pt x="196271" y="559266"/>
                </a:lnTo>
                <a:lnTo>
                  <a:pt x="190264" y="547918"/>
                </a:lnTo>
                <a:lnTo>
                  <a:pt x="186934" y="535062"/>
                </a:lnTo>
                <a:lnTo>
                  <a:pt x="185495" y="521575"/>
                </a:lnTo>
                <a:lnTo>
                  <a:pt x="185162" y="508334"/>
                </a:lnTo>
                <a:lnTo>
                  <a:pt x="185165" y="498887"/>
                </a:lnTo>
                <a:lnTo>
                  <a:pt x="184403" y="463835"/>
                </a:lnTo>
                <a:lnTo>
                  <a:pt x="184403" y="329723"/>
                </a:lnTo>
                <a:lnTo>
                  <a:pt x="184846" y="317860"/>
                </a:lnTo>
                <a:lnTo>
                  <a:pt x="185410" y="305516"/>
                </a:lnTo>
                <a:lnTo>
                  <a:pt x="186134" y="292790"/>
                </a:lnTo>
                <a:lnTo>
                  <a:pt x="187056" y="279779"/>
                </a:lnTo>
                <a:lnTo>
                  <a:pt x="188213" y="266583"/>
                </a:lnTo>
                <a:lnTo>
                  <a:pt x="189643" y="253298"/>
                </a:lnTo>
                <a:lnTo>
                  <a:pt x="191383" y="240022"/>
                </a:lnTo>
                <a:lnTo>
                  <a:pt x="193472" y="226855"/>
                </a:lnTo>
                <a:lnTo>
                  <a:pt x="195946" y="213893"/>
                </a:lnTo>
                <a:lnTo>
                  <a:pt x="198845" y="201235"/>
                </a:lnTo>
                <a:lnTo>
                  <a:pt x="202205" y="188979"/>
                </a:lnTo>
                <a:lnTo>
                  <a:pt x="206064" y="177222"/>
                </a:lnTo>
                <a:lnTo>
                  <a:pt x="210461" y="166064"/>
                </a:lnTo>
                <a:lnTo>
                  <a:pt x="220979" y="146843"/>
                </a:lnTo>
                <a:lnTo>
                  <a:pt x="230123" y="135413"/>
                </a:lnTo>
                <a:lnTo>
                  <a:pt x="245631" y="123915"/>
                </a:lnTo>
                <a:lnTo>
                  <a:pt x="253182" y="121548"/>
                </a:lnTo>
                <a:lnTo>
                  <a:pt x="259859" y="121775"/>
                </a:lnTo>
                <a:lnTo>
                  <a:pt x="271489" y="128250"/>
                </a:lnTo>
                <a:lnTo>
                  <a:pt x="282316" y="139819"/>
                </a:lnTo>
                <a:lnTo>
                  <a:pt x="287989" y="146412"/>
                </a:lnTo>
                <a:lnTo>
                  <a:pt x="294134" y="152957"/>
                </a:lnTo>
                <a:lnTo>
                  <a:pt x="300975" y="159015"/>
                </a:lnTo>
                <a:lnTo>
                  <a:pt x="308737" y="164143"/>
                </a:lnTo>
                <a:lnTo>
                  <a:pt x="317644" y="167903"/>
                </a:lnTo>
                <a:lnTo>
                  <a:pt x="327921" y="169853"/>
                </a:lnTo>
                <a:lnTo>
                  <a:pt x="339790" y="169554"/>
                </a:lnTo>
                <a:lnTo>
                  <a:pt x="350519" y="167417"/>
                </a:lnTo>
                <a:lnTo>
                  <a:pt x="355853" y="164369"/>
                </a:lnTo>
                <a:lnTo>
                  <a:pt x="364997" y="157511"/>
                </a:lnTo>
                <a:lnTo>
                  <a:pt x="368807" y="152939"/>
                </a:lnTo>
                <a:lnTo>
                  <a:pt x="374930" y="144431"/>
                </a:lnTo>
                <a:lnTo>
                  <a:pt x="379979" y="134059"/>
                </a:lnTo>
                <a:lnTo>
                  <a:pt x="383929" y="122214"/>
                </a:lnTo>
                <a:lnTo>
                  <a:pt x="386753" y="109285"/>
                </a:lnTo>
                <a:lnTo>
                  <a:pt x="388424" y="95663"/>
                </a:lnTo>
                <a:lnTo>
                  <a:pt x="388918" y="81737"/>
                </a:lnTo>
                <a:lnTo>
                  <a:pt x="388207" y="67898"/>
                </a:lnTo>
                <a:lnTo>
                  <a:pt x="386266" y="54536"/>
                </a:lnTo>
                <a:lnTo>
                  <a:pt x="383067" y="42040"/>
                </a:lnTo>
                <a:lnTo>
                  <a:pt x="378586" y="30802"/>
                </a:lnTo>
                <a:lnTo>
                  <a:pt x="372796" y="21211"/>
                </a:lnTo>
                <a:lnTo>
                  <a:pt x="368045" y="15779"/>
                </a:lnTo>
                <a:lnTo>
                  <a:pt x="358901" y="8159"/>
                </a:lnTo>
                <a:lnTo>
                  <a:pt x="348129" y="3328"/>
                </a:lnTo>
                <a:lnTo>
                  <a:pt x="337339" y="668"/>
                </a:lnTo>
                <a:lnTo>
                  <a:pt x="326590" y="0"/>
                </a:lnTo>
                <a:lnTo>
                  <a:pt x="315942" y="1140"/>
                </a:lnTo>
                <a:lnTo>
                  <a:pt x="305451" y="3910"/>
                </a:lnTo>
                <a:lnTo>
                  <a:pt x="295178" y="8128"/>
                </a:lnTo>
                <a:lnTo>
                  <a:pt x="285181" y="13614"/>
                </a:lnTo>
                <a:lnTo>
                  <a:pt x="275519" y="20185"/>
                </a:lnTo>
                <a:lnTo>
                  <a:pt x="266250" y="27663"/>
                </a:lnTo>
                <a:lnTo>
                  <a:pt x="257433" y="35866"/>
                </a:lnTo>
                <a:lnTo>
                  <a:pt x="249127" y="44613"/>
                </a:lnTo>
                <a:lnTo>
                  <a:pt x="241390" y="53723"/>
                </a:lnTo>
                <a:lnTo>
                  <a:pt x="234282" y="63016"/>
                </a:lnTo>
                <a:lnTo>
                  <a:pt x="227860" y="72311"/>
                </a:lnTo>
                <a:lnTo>
                  <a:pt x="222184" y="81427"/>
                </a:lnTo>
                <a:lnTo>
                  <a:pt x="217312" y="90183"/>
                </a:lnTo>
                <a:lnTo>
                  <a:pt x="217169" y="90455"/>
                </a:lnTo>
                <a:lnTo>
                  <a:pt x="206501" y="107981"/>
                </a:lnTo>
                <a:lnTo>
                  <a:pt x="195833" y="127793"/>
                </a:lnTo>
                <a:lnTo>
                  <a:pt x="184403" y="149891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1" name="object 4291"/>
          <p:cNvSpPr/>
          <p:nvPr/>
        </p:nvSpPr>
        <p:spPr>
          <a:xfrm>
            <a:off x="5487923" y="3940301"/>
            <a:ext cx="184404" cy="0"/>
          </a:xfrm>
          <a:custGeom>
            <a:avLst/>
            <a:gdLst/>
            <a:ahLst/>
            <a:cxnLst/>
            <a:rect l="l" t="t" r="r" b="b"/>
            <a:pathLst>
              <a:path w="184403">
                <a:moveTo>
                  <a:pt x="18440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2" name="object 4292"/>
          <p:cNvSpPr/>
          <p:nvPr/>
        </p:nvSpPr>
        <p:spPr>
          <a:xfrm>
            <a:off x="5487923" y="3940301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3" name="object 4293"/>
          <p:cNvSpPr/>
          <p:nvPr/>
        </p:nvSpPr>
        <p:spPr>
          <a:xfrm>
            <a:off x="5487923" y="3963161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7" h="2286">
                <a:moveTo>
                  <a:pt x="0" y="0"/>
                </a:moveTo>
                <a:lnTo>
                  <a:pt x="10668" y="2285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4" name="object 4294"/>
          <p:cNvSpPr/>
          <p:nvPr/>
        </p:nvSpPr>
        <p:spPr>
          <a:xfrm>
            <a:off x="5498592" y="3965448"/>
            <a:ext cx="9144" cy="2285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0" y="0"/>
                </a:moveTo>
                <a:lnTo>
                  <a:pt x="9144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5" name="object 4295"/>
          <p:cNvSpPr/>
          <p:nvPr/>
        </p:nvSpPr>
        <p:spPr>
          <a:xfrm>
            <a:off x="5507735" y="3967733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6" name="object 4296"/>
          <p:cNvSpPr/>
          <p:nvPr/>
        </p:nvSpPr>
        <p:spPr>
          <a:xfrm>
            <a:off x="5514594" y="3970782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7" name="object 4297"/>
          <p:cNvSpPr/>
          <p:nvPr/>
        </p:nvSpPr>
        <p:spPr>
          <a:xfrm>
            <a:off x="5519927" y="3974592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0"/>
                </a:moveTo>
                <a:lnTo>
                  <a:pt x="4572" y="457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8" name="object 4298"/>
          <p:cNvSpPr/>
          <p:nvPr/>
        </p:nvSpPr>
        <p:spPr>
          <a:xfrm>
            <a:off x="5524500" y="3979164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0"/>
                </a:moveTo>
                <a:lnTo>
                  <a:pt x="3810" y="6096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9" name="object 4299"/>
          <p:cNvSpPr/>
          <p:nvPr/>
        </p:nvSpPr>
        <p:spPr>
          <a:xfrm>
            <a:off x="5528310" y="3985260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0" y="0"/>
                </a:moveTo>
                <a:lnTo>
                  <a:pt x="3048" y="6858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0" name="object 4300"/>
          <p:cNvSpPr/>
          <p:nvPr/>
        </p:nvSpPr>
        <p:spPr>
          <a:xfrm>
            <a:off x="5531357" y="3992117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0"/>
                </a:moveTo>
                <a:lnTo>
                  <a:pt x="3048" y="8382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1" name="object 4301"/>
          <p:cNvSpPr/>
          <p:nvPr/>
        </p:nvSpPr>
        <p:spPr>
          <a:xfrm>
            <a:off x="5534405" y="4000499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0"/>
                </a:moveTo>
                <a:lnTo>
                  <a:pt x="1524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2" name="object 4302"/>
          <p:cNvSpPr/>
          <p:nvPr/>
        </p:nvSpPr>
        <p:spPr>
          <a:xfrm>
            <a:off x="5535167" y="4009644"/>
            <a:ext cx="3047" cy="438150"/>
          </a:xfrm>
          <a:custGeom>
            <a:avLst/>
            <a:gdLst/>
            <a:ahLst/>
            <a:cxnLst/>
            <a:rect l="l" t="t" r="r" b="b"/>
            <a:pathLst>
              <a:path w="3048" h="438150">
                <a:moveTo>
                  <a:pt x="762" y="0"/>
                </a:moveTo>
                <a:lnTo>
                  <a:pt x="1524" y="13716"/>
                </a:lnTo>
                <a:lnTo>
                  <a:pt x="2286" y="32004"/>
                </a:lnTo>
                <a:lnTo>
                  <a:pt x="3048" y="54102"/>
                </a:lnTo>
                <a:lnTo>
                  <a:pt x="3048" y="377190"/>
                </a:lnTo>
                <a:lnTo>
                  <a:pt x="2286" y="411480"/>
                </a:lnTo>
                <a:lnTo>
                  <a:pt x="0" y="43815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3" name="object 4303"/>
          <p:cNvSpPr/>
          <p:nvPr/>
        </p:nvSpPr>
        <p:spPr>
          <a:xfrm>
            <a:off x="5533643" y="4447794"/>
            <a:ext cx="1523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1524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4" name="object 4304"/>
          <p:cNvSpPr/>
          <p:nvPr/>
        </p:nvSpPr>
        <p:spPr>
          <a:xfrm>
            <a:off x="5532120" y="4458461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5" name="object 4305"/>
          <p:cNvSpPr/>
          <p:nvPr/>
        </p:nvSpPr>
        <p:spPr>
          <a:xfrm>
            <a:off x="5529834" y="4467605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6" name="object 4306"/>
          <p:cNvSpPr/>
          <p:nvPr/>
        </p:nvSpPr>
        <p:spPr>
          <a:xfrm>
            <a:off x="5527547" y="4475226"/>
            <a:ext cx="2285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7" name="object 4307"/>
          <p:cNvSpPr/>
          <p:nvPr/>
        </p:nvSpPr>
        <p:spPr>
          <a:xfrm>
            <a:off x="5525262" y="4480560"/>
            <a:ext cx="2285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2286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8" name="object 4308"/>
          <p:cNvSpPr/>
          <p:nvPr/>
        </p:nvSpPr>
        <p:spPr>
          <a:xfrm>
            <a:off x="5521451" y="44843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9" name="object 4309"/>
          <p:cNvSpPr/>
          <p:nvPr/>
        </p:nvSpPr>
        <p:spPr>
          <a:xfrm>
            <a:off x="5517641" y="4488179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0" name="object 4310"/>
          <p:cNvSpPr/>
          <p:nvPr/>
        </p:nvSpPr>
        <p:spPr>
          <a:xfrm>
            <a:off x="5512308" y="4491989"/>
            <a:ext cx="5334" cy="2286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1" name="object 4311"/>
          <p:cNvSpPr/>
          <p:nvPr/>
        </p:nvSpPr>
        <p:spPr>
          <a:xfrm>
            <a:off x="5506973" y="4494276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2" name="object 4312"/>
          <p:cNvSpPr/>
          <p:nvPr/>
        </p:nvSpPr>
        <p:spPr>
          <a:xfrm>
            <a:off x="5501639" y="4497323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533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3" name="object 4313"/>
          <p:cNvSpPr/>
          <p:nvPr/>
        </p:nvSpPr>
        <p:spPr>
          <a:xfrm>
            <a:off x="5494781" y="4498848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4" name="object 4314"/>
          <p:cNvSpPr/>
          <p:nvPr/>
        </p:nvSpPr>
        <p:spPr>
          <a:xfrm>
            <a:off x="5487924" y="4500372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5" name="object 4315"/>
          <p:cNvSpPr/>
          <p:nvPr/>
        </p:nvSpPr>
        <p:spPr>
          <a:xfrm>
            <a:off x="5487923" y="4501895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6" name="object 4316"/>
          <p:cNvSpPr/>
          <p:nvPr/>
        </p:nvSpPr>
        <p:spPr>
          <a:xfrm>
            <a:off x="5487923" y="4523994"/>
            <a:ext cx="244602" cy="0"/>
          </a:xfrm>
          <a:custGeom>
            <a:avLst/>
            <a:gdLst/>
            <a:ahLst/>
            <a:cxnLst/>
            <a:rect l="l" t="t" r="r" b="b"/>
            <a:pathLst>
              <a:path w="244601">
                <a:moveTo>
                  <a:pt x="0" y="0"/>
                </a:moveTo>
                <a:lnTo>
                  <a:pt x="24460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7" name="object 4317"/>
          <p:cNvSpPr/>
          <p:nvPr/>
        </p:nvSpPr>
        <p:spPr>
          <a:xfrm>
            <a:off x="5732526" y="4501896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8" name="object 4318"/>
          <p:cNvSpPr/>
          <p:nvPr/>
        </p:nvSpPr>
        <p:spPr>
          <a:xfrm>
            <a:off x="5719572" y="4500371"/>
            <a:ext cx="12954" cy="1523"/>
          </a:xfrm>
          <a:custGeom>
            <a:avLst/>
            <a:gdLst/>
            <a:ahLst/>
            <a:cxnLst/>
            <a:rect l="l" t="t" r="r" b="b"/>
            <a:pathLst>
              <a:path w="12953" h="1524">
                <a:moveTo>
                  <a:pt x="12953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9" name="object 4319"/>
          <p:cNvSpPr/>
          <p:nvPr/>
        </p:nvSpPr>
        <p:spPr>
          <a:xfrm>
            <a:off x="5708904" y="4498086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7" h="2286">
                <a:moveTo>
                  <a:pt x="10667" y="2286"/>
                </a:moveTo>
                <a:lnTo>
                  <a:pt x="0" y="0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0" name="object 4320"/>
          <p:cNvSpPr/>
          <p:nvPr/>
        </p:nvSpPr>
        <p:spPr>
          <a:xfrm>
            <a:off x="5700522" y="4495037"/>
            <a:ext cx="8382" cy="3047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838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1" name="object 4321"/>
          <p:cNvSpPr/>
          <p:nvPr/>
        </p:nvSpPr>
        <p:spPr>
          <a:xfrm>
            <a:off x="5693664" y="4491228"/>
            <a:ext cx="6858" cy="3809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2" name="object 4322"/>
          <p:cNvSpPr/>
          <p:nvPr/>
        </p:nvSpPr>
        <p:spPr>
          <a:xfrm>
            <a:off x="5688330" y="4487417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3" name="object 4323"/>
          <p:cNvSpPr/>
          <p:nvPr/>
        </p:nvSpPr>
        <p:spPr>
          <a:xfrm>
            <a:off x="5683757" y="4481321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4" name="object 4324"/>
          <p:cNvSpPr/>
          <p:nvPr/>
        </p:nvSpPr>
        <p:spPr>
          <a:xfrm>
            <a:off x="5679947" y="4475226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3810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5" name="object 4325"/>
          <p:cNvSpPr/>
          <p:nvPr/>
        </p:nvSpPr>
        <p:spPr>
          <a:xfrm>
            <a:off x="5676900" y="4466844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6" name="object 4326"/>
          <p:cNvSpPr/>
          <p:nvPr/>
        </p:nvSpPr>
        <p:spPr>
          <a:xfrm>
            <a:off x="5675376" y="4460748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7" name="object 4327"/>
          <p:cNvSpPr/>
          <p:nvPr/>
        </p:nvSpPr>
        <p:spPr>
          <a:xfrm>
            <a:off x="5672328" y="4182618"/>
            <a:ext cx="4571" cy="278130"/>
          </a:xfrm>
          <a:custGeom>
            <a:avLst/>
            <a:gdLst/>
            <a:ahLst/>
            <a:cxnLst/>
            <a:rect l="l" t="t" r="r" b="b"/>
            <a:pathLst>
              <a:path w="4572" h="278129">
                <a:moveTo>
                  <a:pt x="3048" y="278129"/>
                </a:moveTo>
                <a:lnTo>
                  <a:pt x="1524" y="268223"/>
                </a:lnTo>
                <a:lnTo>
                  <a:pt x="762" y="239267"/>
                </a:lnTo>
                <a:lnTo>
                  <a:pt x="0" y="204215"/>
                </a:lnTo>
                <a:lnTo>
                  <a:pt x="0" y="70103"/>
                </a:lnTo>
                <a:lnTo>
                  <a:pt x="762" y="51815"/>
                </a:lnTo>
                <a:lnTo>
                  <a:pt x="1524" y="34289"/>
                </a:lnTo>
                <a:lnTo>
                  <a:pt x="4572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8" name="object 4328"/>
          <p:cNvSpPr/>
          <p:nvPr/>
        </p:nvSpPr>
        <p:spPr>
          <a:xfrm>
            <a:off x="5676900" y="4149851"/>
            <a:ext cx="4571" cy="32766"/>
          </a:xfrm>
          <a:custGeom>
            <a:avLst/>
            <a:gdLst/>
            <a:ahLst/>
            <a:cxnLst/>
            <a:rect l="l" t="t" r="r" b="b"/>
            <a:pathLst>
              <a:path w="4572" h="32765">
                <a:moveTo>
                  <a:pt x="0" y="32766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9" name="object 4329"/>
          <p:cNvSpPr/>
          <p:nvPr/>
        </p:nvSpPr>
        <p:spPr>
          <a:xfrm>
            <a:off x="5681472" y="4118609"/>
            <a:ext cx="6857" cy="31242"/>
          </a:xfrm>
          <a:custGeom>
            <a:avLst/>
            <a:gdLst/>
            <a:ahLst/>
            <a:cxnLst/>
            <a:rect l="l" t="t" r="r" b="b"/>
            <a:pathLst>
              <a:path w="6858" h="31241">
                <a:moveTo>
                  <a:pt x="0" y="31242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0" name="object 4330"/>
          <p:cNvSpPr/>
          <p:nvPr/>
        </p:nvSpPr>
        <p:spPr>
          <a:xfrm>
            <a:off x="5688329" y="4100322"/>
            <a:ext cx="5333" cy="18288"/>
          </a:xfrm>
          <a:custGeom>
            <a:avLst/>
            <a:gdLst/>
            <a:ahLst/>
            <a:cxnLst/>
            <a:rect l="l" t="t" r="r" b="b"/>
            <a:pathLst>
              <a:path w="5334" h="18287">
                <a:moveTo>
                  <a:pt x="0" y="18287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1" name="object 4331"/>
          <p:cNvSpPr/>
          <p:nvPr/>
        </p:nvSpPr>
        <p:spPr>
          <a:xfrm>
            <a:off x="5693664" y="4084320"/>
            <a:ext cx="6857" cy="16002"/>
          </a:xfrm>
          <a:custGeom>
            <a:avLst/>
            <a:gdLst/>
            <a:ahLst/>
            <a:cxnLst/>
            <a:rect l="l" t="t" r="r" b="b"/>
            <a:pathLst>
              <a:path w="6858" h="16001">
                <a:moveTo>
                  <a:pt x="0" y="16001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2" name="object 4332"/>
          <p:cNvSpPr/>
          <p:nvPr/>
        </p:nvSpPr>
        <p:spPr>
          <a:xfrm>
            <a:off x="5700522" y="4069842"/>
            <a:ext cx="8381" cy="14478"/>
          </a:xfrm>
          <a:custGeom>
            <a:avLst/>
            <a:gdLst/>
            <a:ahLst/>
            <a:cxnLst/>
            <a:rect l="l" t="t" r="r" b="b"/>
            <a:pathLst>
              <a:path w="8382" h="14477">
                <a:moveTo>
                  <a:pt x="0" y="14477"/>
                </a:moveTo>
                <a:lnTo>
                  <a:pt x="8381" y="0"/>
                </a:lnTo>
              </a:path>
            </a:pathLst>
          </a:custGeom>
          <a:ln w="12953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3" name="object 4333"/>
          <p:cNvSpPr/>
          <p:nvPr/>
        </p:nvSpPr>
        <p:spPr>
          <a:xfrm>
            <a:off x="5708904" y="4058412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4" h="11429">
                <a:moveTo>
                  <a:pt x="0" y="1143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4" name="object 4334"/>
          <p:cNvSpPr/>
          <p:nvPr/>
        </p:nvSpPr>
        <p:spPr>
          <a:xfrm>
            <a:off x="5718048" y="4052315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0" y="6095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5" name="object 4335"/>
          <p:cNvSpPr/>
          <p:nvPr/>
        </p:nvSpPr>
        <p:spPr>
          <a:xfrm>
            <a:off x="5724905" y="4047744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6" name="object 4336"/>
          <p:cNvSpPr/>
          <p:nvPr/>
        </p:nvSpPr>
        <p:spPr>
          <a:xfrm>
            <a:off x="5731001" y="4045458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228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7" name="object 4337"/>
          <p:cNvSpPr/>
          <p:nvPr/>
        </p:nvSpPr>
        <p:spPr>
          <a:xfrm>
            <a:off x="5737860" y="4044695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8" name="object 4338"/>
          <p:cNvSpPr/>
          <p:nvPr/>
        </p:nvSpPr>
        <p:spPr>
          <a:xfrm>
            <a:off x="5744717" y="4044695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0"/>
                </a:moveTo>
                <a:lnTo>
                  <a:pt x="6096" y="761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9" name="object 4339"/>
          <p:cNvSpPr/>
          <p:nvPr/>
        </p:nvSpPr>
        <p:spPr>
          <a:xfrm>
            <a:off x="5750814" y="4045457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0"/>
                </a:moveTo>
                <a:lnTo>
                  <a:pt x="5334" y="3047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0" name="object 4340"/>
          <p:cNvSpPr/>
          <p:nvPr/>
        </p:nvSpPr>
        <p:spPr>
          <a:xfrm>
            <a:off x="5756148" y="4048505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0"/>
                </a:moveTo>
                <a:lnTo>
                  <a:pt x="762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1" name="object 4341"/>
          <p:cNvSpPr/>
          <p:nvPr/>
        </p:nvSpPr>
        <p:spPr>
          <a:xfrm>
            <a:off x="5763767" y="4055364"/>
            <a:ext cx="19050" cy="22098"/>
          </a:xfrm>
          <a:custGeom>
            <a:avLst/>
            <a:gdLst/>
            <a:ahLst/>
            <a:cxnLst/>
            <a:rect l="l" t="t" r="r" b="b"/>
            <a:pathLst>
              <a:path w="19050" h="22098">
                <a:moveTo>
                  <a:pt x="0" y="0"/>
                </a:moveTo>
                <a:lnTo>
                  <a:pt x="14478" y="16764"/>
                </a:lnTo>
                <a:lnTo>
                  <a:pt x="19050" y="2209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2" name="object 4342"/>
          <p:cNvSpPr/>
          <p:nvPr/>
        </p:nvSpPr>
        <p:spPr>
          <a:xfrm>
            <a:off x="5782817" y="4077461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3" name="object 4343"/>
          <p:cNvSpPr/>
          <p:nvPr/>
        </p:nvSpPr>
        <p:spPr>
          <a:xfrm>
            <a:off x="5788151" y="4081272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4" name="object 4344"/>
          <p:cNvSpPr/>
          <p:nvPr/>
        </p:nvSpPr>
        <p:spPr>
          <a:xfrm>
            <a:off x="5793485" y="4085082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0"/>
                </a:moveTo>
                <a:lnTo>
                  <a:pt x="5334" y="3047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5" name="object 4345"/>
          <p:cNvSpPr/>
          <p:nvPr/>
        </p:nvSpPr>
        <p:spPr>
          <a:xfrm>
            <a:off x="5798820" y="4088129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6" name="object 4346"/>
          <p:cNvSpPr/>
          <p:nvPr/>
        </p:nvSpPr>
        <p:spPr>
          <a:xfrm>
            <a:off x="5804916" y="4090416"/>
            <a:ext cx="5334" cy="1523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0" y="0"/>
                </a:moveTo>
                <a:lnTo>
                  <a:pt x="5334" y="1523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7" name="object 4347"/>
          <p:cNvSpPr/>
          <p:nvPr/>
        </p:nvSpPr>
        <p:spPr>
          <a:xfrm>
            <a:off x="5810250" y="4091939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0"/>
                </a:moveTo>
                <a:lnTo>
                  <a:pt x="6096" y="761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8" name="object 4348"/>
          <p:cNvSpPr/>
          <p:nvPr/>
        </p:nvSpPr>
        <p:spPr>
          <a:xfrm>
            <a:off x="5816345" y="4092701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0"/>
                </a:moveTo>
                <a:lnTo>
                  <a:pt x="6858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9" name="object 4349"/>
          <p:cNvSpPr/>
          <p:nvPr/>
        </p:nvSpPr>
        <p:spPr>
          <a:xfrm>
            <a:off x="5823204" y="4092702"/>
            <a:ext cx="5334" cy="762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76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0" name="object 4350"/>
          <p:cNvSpPr/>
          <p:nvPr/>
        </p:nvSpPr>
        <p:spPr>
          <a:xfrm>
            <a:off x="5828538" y="4091939"/>
            <a:ext cx="5334" cy="762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76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1" name="object 4351"/>
          <p:cNvSpPr/>
          <p:nvPr/>
        </p:nvSpPr>
        <p:spPr>
          <a:xfrm>
            <a:off x="5833872" y="4090415"/>
            <a:ext cx="4572" cy="1524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0" y="1524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2" name="object 4352"/>
          <p:cNvSpPr/>
          <p:nvPr/>
        </p:nvSpPr>
        <p:spPr>
          <a:xfrm>
            <a:off x="5838444" y="4087368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3048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3" name="object 4353"/>
          <p:cNvSpPr/>
          <p:nvPr/>
        </p:nvSpPr>
        <p:spPr>
          <a:xfrm>
            <a:off x="5843777" y="4084319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3048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4" name="object 4354"/>
          <p:cNvSpPr/>
          <p:nvPr/>
        </p:nvSpPr>
        <p:spPr>
          <a:xfrm>
            <a:off x="5848350" y="4080510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381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5" name="object 4355"/>
          <p:cNvSpPr/>
          <p:nvPr/>
        </p:nvSpPr>
        <p:spPr>
          <a:xfrm>
            <a:off x="5852922" y="4075938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0" y="4572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6" name="object 4356"/>
          <p:cNvSpPr/>
          <p:nvPr/>
        </p:nvSpPr>
        <p:spPr>
          <a:xfrm>
            <a:off x="5856732" y="4069842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609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7" name="object 4357"/>
          <p:cNvSpPr/>
          <p:nvPr/>
        </p:nvSpPr>
        <p:spPr>
          <a:xfrm>
            <a:off x="5861304" y="4063746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8" name="object 4358"/>
          <p:cNvSpPr/>
          <p:nvPr/>
        </p:nvSpPr>
        <p:spPr>
          <a:xfrm>
            <a:off x="5864351" y="4057649"/>
            <a:ext cx="3809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6095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9" name="object 4359"/>
          <p:cNvSpPr/>
          <p:nvPr/>
        </p:nvSpPr>
        <p:spPr>
          <a:xfrm>
            <a:off x="5868161" y="4050029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7619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0" name="object 4360"/>
          <p:cNvSpPr/>
          <p:nvPr/>
        </p:nvSpPr>
        <p:spPr>
          <a:xfrm>
            <a:off x="5870448" y="4042409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7619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1" name="object 4361"/>
          <p:cNvSpPr/>
          <p:nvPr/>
        </p:nvSpPr>
        <p:spPr>
          <a:xfrm>
            <a:off x="5872733" y="4034028"/>
            <a:ext cx="1523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0" y="8382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2" name="object 4362"/>
          <p:cNvSpPr/>
          <p:nvPr/>
        </p:nvSpPr>
        <p:spPr>
          <a:xfrm>
            <a:off x="5874257" y="4024883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9144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3" name="object 4363"/>
          <p:cNvSpPr/>
          <p:nvPr/>
        </p:nvSpPr>
        <p:spPr>
          <a:xfrm>
            <a:off x="5875782" y="3986783"/>
            <a:ext cx="762" cy="38100"/>
          </a:xfrm>
          <a:custGeom>
            <a:avLst/>
            <a:gdLst/>
            <a:ahLst/>
            <a:cxnLst/>
            <a:rect l="l" t="t" r="r" b="b"/>
            <a:pathLst>
              <a:path w="762" h="38100">
                <a:moveTo>
                  <a:pt x="0" y="38100"/>
                </a:moveTo>
                <a:lnTo>
                  <a:pt x="761" y="28956"/>
                </a:lnTo>
                <a:lnTo>
                  <a:pt x="761" y="18288"/>
                </a:lnTo>
                <a:lnTo>
                  <a:pt x="761" y="9143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4" name="object 4364"/>
          <p:cNvSpPr/>
          <p:nvPr/>
        </p:nvSpPr>
        <p:spPr>
          <a:xfrm>
            <a:off x="5874258" y="3978401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5" name="object 4365"/>
          <p:cNvSpPr/>
          <p:nvPr/>
        </p:nvSpPr>
        <p:spPr>
          <a:xfrm>
            <a:off x="5872733" y="3970019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6" name="object 4366"/>
          <p:cNvSpPr/>
          <p:nvPr/>
        </p:nvSpPr>
        <p:spPr>
          <a:xfrm>
            <a:off x="5870447" y="3963162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7" name="object 4367"/>
          <p:cNvSpPr/>
          <p:nvPr/>
        </p:nvSpPr>
        <p:spPr>
          <a:xfrm>
            <a:off x="5867400" y="3956303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8" name="object 4368"/>
          <p:cNvSpPr/>
          <p:nvPr/>
        </p:nvSpPr>
        <p:spPr>
          <a:xfrm>
            <a:off x="5864352" y="3949446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9" name="object 4369"/>
          <p:cNvSpPr/>
          <p:nvPr/>
        </p:nvSpPr>
        <p:spPr>
          <a:xfrm>
            <a:off x="5860541" y="3944111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0" name="object 4370"/>
          <p:cNvSpPr/>
          <p:nvPr/>
        </p:nvSpPr>
        <p:spPr>
          <a:xfrm>
            <a:off x="5855970" y="3938777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1" name="object 4371"/>
          <p:cNvSpPr/>
          <p:nvPr/>
        </p:nvSpPr>
        <p:spPr>
          <a:xfrm>
            <a:off x="5851398" y="3934967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2" name="object 4372"/>
          <p:cNvSpPr/>
          <p:nvPr/>
        </p:nvSpPr>
        <p:spPr>
          <a:xfrm>
            <a:off x="5846826" y="3931157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3" name="object 4373"/>
          <p:cNvSpPr/>
          <p:nvPr/>
        </p:nvSpPr>
        <p:spPr>
          <a:xfrm>
            <a:off x="5841492" y="3928109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4" name="object 4374"/>
          <p:cNvSpPr/>
          <p:nvPr/>
        </p:nvSpPr>
        <p:spPr>
          <a:xfrm>
            <a:off x="5836158" y="3925824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5" name="object 4375"/>
          <p:cNvSpPr/>
          <p:nvPr/>
        </p:nvSpPr>
        <p:spPr>
          <a:xfrm>
            <a:off x="5830061" y="3924299"/>
            <a:ext cx="6096" cy="1523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6" name="object 4376"/>
          <p:cNvSpPr/>
          <p:nvPr/>
        </p:nvSpPr>
        <p:spPr>
          <a:xfrm>
            <a:off x="5823965" y="3923537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7" name="object 4377"/>
          <p:cNvSpPr/>
          <p:nvPr/>
        </p:nvSpPr>
        <p:spPr>
          <a:xfrm>
            <a:off x="5817108" y="3922776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8" name="object 4378"/>
          <p:cNvSpPr/>
          <p:nvPr/>
        </p:nvSpPr>
        <p:spPr>
          <a:xfrm>
            <a:off x="5809487" y="3922776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9" name="object 4379"/>
          <p:cNvSpPr/>
          <p:nvPr/>
        </p:nvSpPr>
        <p:spPr>
          <a:xfrm>
            <a:off x="5801106" y="3923538"/>
            <a:ext cx="8382" cy="1524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0" name="object 4380"/>
          <p:cNvSpPr/>
          <p:nvPr/>
        </p:nvSpPr>
        <p:spPr>
          <a:xfrm>
            <a:off x="5793485" y="3925061"/>
            <a:ext cx="7620" cy="2286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1" name="object 4381"/>
          <p:cNvSpPr/>
          <p:nvPr/>
        </p:nvSpPr>
        <p:spPr>
          <a:xfrm>
            <a:off x="5785103" y="3927348"/>
            <a:ext cx="8382" cy="3048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8382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2" name="object 4382"/>
          <p:cNvSpPr/>
          <p:nvPr/>
        </p:nvSpPr>
        <p:spPr>
          <a:xfrm>
            <a:off x="5776722" y="3930395"/>
            <a:ext cx="8382" cy="3810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838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3" name="object 4383"/>
          <p:cNvSpPr/>
          <p:nvPr/>
        </p:nvSpPr>
        <p:spPr>
          <a:xfrm>
            <a:off x="5768340" y="3934205"/>
            <a:ext cx="8382" cy="5334"/>
          </a:xfrm>
          <a:custGeom>
            <a:avLst/>
            <a:gdLst/>
            <a:ahLst/>
            <a:cxnLst/>
            <a:rect l="l" t="t" r="r" b="b"/>
            <a:pathLst>
              <a:path w="8382" h="5334">
                <a:moveTo>
                  <a:pt x="8382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4" name="object 4384"/>
          <p:cNvSpPr/>
          <p:nvPr/>
        </p:nvSpPr>
        <p:spPr>
          <a:xfrm>
            <a:off x="5759957" y="3939539"/>
            <a:ext cx="8382" cy="6096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8382" y="0"/>
                </a:moveTo>
                <a:lnTo>
                  <a:pt x="0" y="6096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5" name="object 4385"/>
          <p:cNvSpPr/>
          <p:nvPr/>
        </p:nvSpPr>
        <p:spPr>
          <a:xfrm>
            <a:off x="5751575" y="3945635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838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6" name="object 4386"/>
          <p:cNvSpPr/>
          <p:nvPr/>
        </p:nvSpPr>
        <p:spPr>
          <a:xfrm>
            <a:off x="5743194" y="3952494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8382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7" name="object 4387"/>
          <p:cNvSpPr/>
          <p:nvPr/>
        </p:nvSpPr>
        <p:spPr>
          <a:xfrm>
            <a:off x="5734050" y="3960876"/>
            <a:ext cx="9144" cy="9906"/>
          </a:xfrm>
          <a:custGeom>
            <a:avLst/>
            <a:gdLst/>
            <a:ahLst/>
            <a:cxnLst/>
            <a:rect l="l" t="t" r="r" b="b"/>
            <a:pathLst>
              <a:path w="9144" h="9905">
                <a:moveTo>
                  <a:pt x="9144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8" name="object 4388"/>
          <p:cNvSpPr/>
          <p:nvPr/>
        </p:nvSpPr>
        <p:spPr>
          <a:xfrm>
            <a:off x="5724906" y="3970782"/>
            <a:ext cx="9143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9144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9" name="object 4389"/>
          <p:cNvSpPr/>
          <p:nvPr/>
        </p:nvSpPr>
        <p:spPr>
          <a:xfrm>
            <a:off x="5714999" y="3982973"/>
            <a:ext cx="9905" cy="14478"/>
          </a:xfrm>
          <a:custGeom>
            <a:avLst/>
            <a:gdLst/>
            <a:ahLst/>
            <a:cxnLst/>
            <a:rect l="l" t="t" r="r" b="b"/>
            <a:pathLst>
              <a:path w="9905" h="14477">
                <a:moveTo>
                  <a:pt x="9905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0" name="object 4390"/>
          <p:cNvSpPr/>
          <p:nvPr/>
        </p:nvSpPr>
        <p:spPr>
          <a:xfrm>
            <a:off x="5705094" y="3997451"/>
            <a:ext cx="9905" cy="16002"/>
          </a:xfrm>
          <a:custGeom>
            <a:avLst/>
            <a:gdLst/>
            <a:ahLst/>
            <a:cxnLst/>
            <a:rect l="l" t="t" r="r" b="b"/>
            <a:pathLst>
              <a:path w="9905" h="16001">
                <a:moveTo>
                  <a:pt x="9905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1" name="object 4391"/>
          <p:cNvSpPr/>
          <p:nvPr/>
        </p:nvSpPr>
        <p:spPr>
          <a:xfrm>
            <a:off x="5694426" y="4013454"/>
            <a:ext cx="10667" cy="17526"/>
          </a:xfrm>
          <a:custGeom>
            <a:avLst/>
            <a:gdLst/>
            <a:ahLst/>
            <a:cxnLst/>
            <a:rect l="l" t="t" r="r" b="b"/>
            <a:pathLst>
              <a:path w="10667" h="17525">
                <a:moveTo>
                  <a:pt x="10667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2" name="object 4392"/>
          <p:cNvSpPr/>
          <p:nvPr/>
        </p:nvSpPr>
        <p:spPr>
          <a:xfrm>
            <a:off x="5683758" y="4030979"/>
            <a:ext cx="10667" cy="19812"/>
          </a:xfrm>
          <a:custGeom>
            <a:avLst/>
            <a:gdLst/>
            <a:ahLst/>
            <a:cxnLst/>
            <a:rect l="l" t="t" r="r" b="b"/>
            <a:pathLst>
              <a:path w="10667" h="19812">
                <a:moveTo>
                  <a:pt x="10667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3" name="object 4393"/>
          <p:cNvSpPr/>
          <p:nvPr/>
        </p:nvSpPr>
        <p:spPr>
          <a:xfrm>
            <a:off x="5672327" y="4050792"/>
            <a:ext cx="11429" cy="22098"/>
          </a:xfrm>
          <a:custGeom>
            <a:avLst/>
            <a:gdLst/>
            <a:ahLst/>
            <a:cxnLst/>
            <a:rect l="l" t="t" r="r" b="b"/>
            <a:pathLst>
              <a:path w="11429" h="22098">
                <a:moveTo>
                  <a:pt x="11429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4" name="object 4394"/>
          <p:cNvSpPr/>
          <p:nvPr/>
        </p:nvSpPr>
        <p:spPr>
          <a:xfrm>
            <a:off x="5672327" y="3940301"/>
            <a:ext cx="0" cy="132588"/>
          </a:xfrm>
          <a:custGeom>
            <a:avLst/>
            <a:gdLst/>
            <a:ahLst/>
            <a:cxnLst/>
            <a:rect l="l" t="t" r="r" b="b"/>
            <a:pathLst>
              <a:path h="132587">
                <a:moveTo>
                  <a:pt x="0" y="1325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5" name="object 4395"/>
          <p:cNvSpPr/>
          <p:nvPr/>
        </p:nvSpPr>
        <p:spPr>
          <a:xfrm>
            <a:off x="5927598" y="3778757"/>
            <a:ext cx="346709" cy="161544"/>
          </a:xfrm>
          <a:custGeom>
            <a:avLst/>
            <a:gdLst/>
            <a:ahLst/>
            <a:cxnLst/>
            <a:rect l="l" t="t" r="r" b="b"/>
            <a:pathLst>
              <a:path w="346710" h="161544">
                <a:moveTo>
                  <a:pt x="185165" y="161544"/>
                </a:moveTo>
                <a:lnTo>
                  <a:pt x="346709" y="0"/>
                </a:lnTo>
                <a:lnTo>
                  <a:pt x="162305" y="0"/>
                </a:lnTo>
                <a:lnTo>
                  <a:pt x="0" y="161544"/>
                </a:lnTo>
                <a:lnTo>
                  <a:pt x="185165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6" name="object 4396"/>
          <p:cNvSpPr/>
          <p:nvPr/>
        </p:nvSpPr>
        <p:spPr>
          <a:xfrm>
            <a:off x="6112764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7" name="object 4397"/>
          <p:cNvSpPr/>
          <p:nvPr/>
        </p:nvSpPr>
        <p:spPr>
          <a:xfrm>
            <a:off x="5957316" y="4326635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1543"/>
                </a:moveTo>
                <a:lnTo>
                  <a:pt x="166116" y="0"/>
                </a:lnTo>
                <a:lnTo>
                  <a:pt x="161544" y="3809"/>
                </a:lnTo>
                <a:lnTo>
                  <a:pt x="0" y="16535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8" name="object 4398"/>
          <p:cNvSpPr/>
          <p:nvPr/>
        </p:nvSpPr>
        <p:spPr>
          <a:xfrm>
            <a:off x="5961888" y="4326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9" name="object 4399"/>
          <p:cNvSpPr/>
          <p:nvPr/>
        </p:nvSpPr>
        <p:spPr>
          <a:xfrm>
            <a:off x="5952744" y="433044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0" name="object 4400"/>
          <p:cNvSpPr/>
          <p:nvPr/>
        </p:nvSpPr>
        <p:spPr>
          <a:xfrm>
            <a:off x="5957316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1" name="object 4401"/>
          <p:cNvSpPr/>
          <p:nvPr/>
        </p:nvSpPr>
        <p:spPr>
          <a:xfrm>
            <a:off x="5947410" y="4332732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3"/>
                </a:moveTo>
                <a:lnTo>
                  <a:pt x="16687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2" name="object 4402"/>
          <p:cNvSpPr/>
          <p:nvPr/>
        </p:nvSpPr>
        <p:spPr>
          <a:xfrm>
            <a:off x="5952744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3" name="object 4403"/>
          <p:cNvSpPr/>
          <p:nvPr/>
        </p:nvSpPr>
        <p:spPr>
          <a:xfrm>
            <a:off x="5941314" y="4335779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3"/>
                </a:moveTo>
                <a:lnTo>
                  <a:pt x="167640" y="0"/>
                </a:lnTo>
                <a:lnTo>
                  <a:pt x="162306" y="1523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4" name="object 4404"/>
          <p:cNvSpPr/>
          <p:nvPr/>
        </p:nvSpPr>
        <p:spPr>
          <a:xfrm>
            <a:off x="5947410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5" name="object 4405"/>
          <p:cNvSpPr/>
          <p:nvPr/>
        </p:nvSpPr>
        <p:spPr>
          <a:xfrm>
            <a:off x="5944362" y="43357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6" name="object 4406"/>
          <p:cNvSpPr/>
          <p:nvPr/>
        </p:nvSpPr>
        <p:spPr>
          <a:xfrm>
            <a:off x="5941313" y="43365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7" name="object 4407"/>
          <p:cNvSpPr/>
          <p:nvPr/>
        </p:nvSpPr>
        <p:spPr>
          <a:xfrm>
            <a:off x="5935218" y="4337304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096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8" name="object 4408"/>
          <p:cNvSpPr/>
          <p:nvPr/>
        </p:nvSpPr>
        <p:spPr>
          <a:xfrm>
            <a:off x="5941314" y="43373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9" name="object 4409"/>
          <p:cNvSpPr/>
          <p:nvPr/>
        </p:nvSpPr>
        <p:spPr>
          <a:xfrm>
            <a:off x="5939790" y="433730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0" name="object 4410"/>
          <p:cNvSpPr/>
          <p:nvPr/>
        </p:nvSpPr>
        <p:spPr>
          <a:xfrm>
            <a:off x="5937503" y="43380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1" name="object 4411"/>
          <p:cNvSpPr/>
          <p:nvPr/>
        </p:nvSpPr>
        <p:spPr>
          <a:xfrm>
            <a:off x="5935218" y="43380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2" name="object 4412"/>
          <p:cNvSpPr/>
          <p:nvPr/>
        </p:nvSpPr>
        <p:spPr>
          <a:xfrm>
            <a:off x="5927597" y="4338828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1544"/>
                </a:moveTo>
                <a:lnTo>
                  <a:pt x="169164" y="0"/>
                </a:lnTo>
                <a:lnTo>
                  <a:pt x="162306" y="762"/>
                </a:lnTo>
                <a:lnTo>
                  <a:pt x="0" y="16306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3" name="object 4413"/>
          <p:cNvSpPr/>
          <p:nvPr/>
        </p:nvSpPr>
        <p:spPr>
          <a:xfrm>
            <a:off x="5935217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4" name="object 4414"/>
          <p:cNvSpPr/>
          <p:nvPr/>
        </p:nvSpPr>
        <p:spPr>
          <a:xfrm>
            <a:off x="5932931" y="43388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5" name="object 4415"/>
          <p:cNvSpPr/>
          <p:nvPr/>
        </p:nvSpPr>
        <p:spPr>
          <a:xfrm>
            <a:off x="5930646" y="433958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6" name="object 4416"/>
          <p:cNvSpPr/>
          <p:nvPr/>
        </p:nvSpPr>
        <p:spPr>
          <a:xfrm>
            <a:off x="5927597" y="43395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7" name="object 4417"/>
          <p:cNvSpPr/>
          <p:nvPr/>
        </p:nvSpPr>
        <p:spPr>
          <a:xfrm>
            <a:off x="6172200" y="4339590"/>
            <a:ext cx="162306" cy="184404"/>
          </a:xfrm>
          <a:custGeom>
            <a:avLst/>
            <a:gdLst/>
            <a:ahLst/>
            <a:cxnLst/>
            <a:rect l="l" t="t" r="r" b="b"/>
            <a:pathLst>
              <a:path w="162305" h="184403">
                <a:moveTo>
                  <a:pt x="0" y="184403"/>
                </a:moveTo>
                <a:lnTo>
                  <a:pt x="162306" y="22859"/>
                </a:lnTo>
                <a:lnTo>
                  <a:pt x="162305" y="0"/>
                </a:lnTo>
                <a:lnTo>
                  <a:pt x="0" y="162305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8" name="object 4418"/>
          <p:cNvSpPr/>
          <p:nvPr/>
        </p:nvSpPr>
        <p:spPr>
          <a:xfrm>
            <a:off x="6172200" y="436245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9" name="object 4419"/>
          <p:cNvSpPr/>
          <p:nvPr/>
        </p:nvSpPr>
        <p:spPr>
          <a:xfrm>
            <a:off x="6160008" y="4338827"/>
            <a:ext cx="174497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191" y="163067"/>
                </a:moveTo>
                <a:lnTo>
                  <a:pt x="174497" y="761"/>
                </a:lnTo>
                <a:lnTo>
                  <a:pt x="161543" y="0"/>
                </a:lnTo>
                <a:lnTo>
                  <a:pt x="0" y="161543"/>
                </a:lnTo>
                <a:lnTo>
                  <a:pt x="12191" y="163067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0" name="object 4420"/>
          <p:cNvSpPr/>
          <p:nvPr/>
        </p:nvSpPr>
        <p:spPr>
          <a:xfrm>
            <a:off x="6172200" y="43395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1" name="object 4421"/>
          <p:cNvSpPr/>
          <p:nvPr/>
        </p:nvSpPr>
        <p:spPr>
          <a:xfrm>
            <a:off x="6168390" y="4339589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3810" y="162306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2" name="object 4422"/>
          <p:cNvSpPr/>
          <p:nvPr/>
        </p:nvSpPr>
        <p:spPr>
          <a:xfrm>
            <a:off x="6163817" y="4338827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6"/>
                </a:moveTo>
                <a:lnTo>
                  <a:pt x="166116" y="762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3" name="object 4423"/>
          <p:cNvSpPr/>
          <p:nvPr/>
        </p:nvSpPr>
        <p:spPr>
          <a:xfrm>
            <a:off x="6160007" y="4338828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3810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4" name="object 4424"/>
          <p:cNvSpPr/>
          <p:nvPr/>
        </p:nvSpPr>
        <p:spPr>
          <a:xfrm>
            <a:off x="6149339" y="4336542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10667" y="163829"/>
                </a:moveTo>
                <a:lnTo>
                  <a:pt x="172211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3829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5" name="object 4425"/>
          <p:cNvSpPr/>
          <p:nvPr/>
        </p:nvSpPr>
        <p:spPr>
          <a:xfrm>
            <a:off x="6160007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6" name="object 4426"/>
          <p:cNvSpPr/>
          <p:nvPr/>
        </p:nvSpPr>
        <p:spPr>
          <a:xfrm>
            <a:off x="6158483" y="43380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7" name="object 4427"/>
          <p:cNvSpPr/>
          <p:nvPr/>
        </p:nvSpPr>
        <p:spPr>
          <a:xfrm>
            <a:off x="6157721" y="43380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8" name="object 4428"/>
          <p:cNvSpPr/>
          <p:nvPr/>
        </p:nvSpPr>
        <p:spPr>
          <a:xfrm>
            <a:off x="6156198" y="43380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9" name="object 4429"/>
          <p:cNvSpPr/>
          <p:nvPr/>
        </p:nvSpPr>
        <p:spPr>
          <a:xfrm>
            <a:off x="6154674" y="43373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0" name="object 4430"/>
          <p:cNvSpPr/>
          <p:nvPr/>
        </p:nvSpPr>
        <p:spPr>
          <a:xfrm>
            <a:off x="6153149" y="43373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1" name="object 4431"/>
          <p:cNvSpPr/>
          <p:nvPr/>
        </p:nvSpPr>
        <p:spPr>
          <a:xfrm>
            <a:off x="6152388" y="43373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2" name="object 4432"/>
          <p:cNvSpPr/>
          <p:nvPr/>
        </p:nvSpPr>
        <p:spPr>
          <a:xfrm>
            <a:off x="6150864" y="43365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3" name="object 4433"/>
          <p:cNvSpPr/>
          <p:nvPr/>
        </p:nvSpPr>
        <p:spPr>
          <a:xfrm>
            <a:off x="6149340" y="43365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4" name="object 4434"/>
          <p:cNvSpPr/>
          <p:nvPr/>
        </p:nvSpPr>
        <p:spPr>
          <a:xfrm>
            <a:off x="6140957" y="4333493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4592"/>
                </a:moveTo>
                <a:lnTo>
                  <a:pt x="16992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64592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5" name="object 4435"/>
          <p:cNvSpPr/>
          <p:nvPr/>
        </p:nvSpPr>
        <p:spPr>
          <a:xfrm>
            <a:off x="6149339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6" name="object 4436"/>
          <p:cNvSpPr/>
          <p:nvPr/>
        </p:nvSpPr>
        <p:spPr>
          <a:xfrm>
            <a:off x="6147815" y="43357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7" name="object 4437"/>
          <p:cNvSpPr/>
          <p:nvPr/>
        </p:nvSpPr>
        <p:spPr>
          <a:xfrm>
            <a:off x="6147054" y="43357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8" name="object 4438"/>
          <p:cNvSpPr/>
          <p:nvPr/>
        </p:nvSpPr>
        <p:spPr>
          <a:xfrm>
            <a:off x="6145530" y="43350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9" name="object 4439"/>
          <p:cNvSpPr/>
          <p:nvPr/>
        </p:nvSpPr>
        <p:spPr>
          <a:xfrm>
            <a:off x="6144767" y="43350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0" name="object 4440"/>
          <p:cNvSpPr/>
          <p:nvPr/>
        </p:nvSpPr>
        <p:spPr>
          <a:xfrm>
            <a:off x="6143243" y="43342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1" name="object 4441"/>
          <p:cNvSpPr/>
          <p:nvPr/>
        </p:nvSpPr>
        <p:spPr>
          <a:xfrm>
            <a:off x="6141720" y="433425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2" name="object 4442"/>
          <p:cNvSpPr/>
          <p:nvPr/>
        </p:nvSpPr>
        <p:spPr>
          <a:xfrm>
            <a:off x="6140958" y="433349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3" name="object 4443"/>
          <p:cNvSpPr/>
          <p:nvPr/>
        </p:nvSpPr>
        <p:spPr>
          <a:xfrm>
            <a:off x="6134099" y="4329684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5354"/>
                </a:moveTo>
                <a:lnTo>
                  <a:pt x="16840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535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4" name="object 4444"/>
          <p:cNvSpPr/>
          <p:nvPr/>
        </p:nvSpPr>
        <p:spPr>
          <a:xfrm>
            <a:off x="6140957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5" name="object 4445"/>
          <p:cNvSpPr/>
          <p:nvPr/>
        </p:nvSpPr>
        <p:spPr>
          <a:xfrm>
            <a:off x="6139433" y="43327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6" name="object 4446"/>
          <p:cNvSpPr/>
          <p:nvPr/>
        </p:nvSpPr>
        <p:spPr>
          <a:xfrm>
            <a:off x="6138671" y="43327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7" name="object 4447"/>
          <p:cNvSpPr/>
          <p:nvPr/>
        </p:nvSpPr>
        <p:spPr>
          <a:xfrm>
            <a:off x="6137910" y="433197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8" name="object 4448"/>
          <p:cNvSpPr/>
          <p:nvPr/>
        </p:nvSpPr>
        <p:spPr>
          <a:xfrm>
            <a:off x="6136386" y="43312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9" name="object 4449"/>
          <p:cNvSpPr/>
          <p:nvPr/>
        </p:nvSpPr>
        <p:spPr>
          <a:xfrm>
            <a:off x="6135623" y="43304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0" name="object 4450"/>
          <p:cNvSpPr/>
          <p:nvPr/>
        </p:nvSpPr>
        <p:spPr>
          <a:xfrm>
            <a:off x="6134099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1" name="object 4451"/>
          <p:cNvSpPr/>
          <p:nvPr/>
        </p:nvSpPr>
        <p:spPr>
          <a:xfrm>
            <a:off x="6128766" y="4325873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5353"/>
                </a:moveTo>
                <a:lnTo>
                  <a:pt x="16687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535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2" name="object 4452"/>
          <p:cNvSpPr/>
          <p:nvPr/>
        </p:nvSpPr>
        <p:spPr>
          <a:xfrm>
            <a:off x="6134100" y="43296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3" name="object 4453"/>
          <p:cNvSpPr/>
          <p:nvPr/>
        </p:nvSpPr>
        <p:spPr>
          <a:xfrm>
            <a:off x="6133338" y="43289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4" name="object 4454"/>
          <p:cNvSpPr/>
          <p:nvPr/>
        </p:nvSpPr>
        <p:spPr>
          <a:xfrm>
            <a:off x="6132576" y="43281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5" name="object 4455"/>
          <p:cNvSpPr/>
          <p:nvPr/>
        </p:nvSpPr>
        <p:spPr>
          <a:xfrm>
            <a:off x="6131814" y="43273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6" name="object 4456"/>
          <p:cNvSpPr/>
          <p:nvPr/>
        </p:nvSpPr>
        <p:spPr>
          <a:xfrm>
            <a:off x="6131052" y="43266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7" name="object 4457"/>
          <p:cNvSpPr/>
          <p:nvPr/>
        </p:nvSpPr>
        <p:spPr>
          <a:xfrm>
            <a:off x="6129527" y="43266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8" name="object 4458"/>
          <p:cNvSpPr/>
          <p:nvPr/>
        </p:nvSpPr>
        <p:spPr>
          <a:xfrm>
            <a:off x="6128765" y="43258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9" name="object 4459"/>
          <p:cNvSpPr/>
          <p:nvPr/>
        </p:nvSpPr>
        <p:spPr>
          <a:xfrm>
            <a:off x="6124194" y="4319777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4572" y="167639"/>
                </a:moveTo>
                <a:lnTo>
                  <a:pt x="16611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7639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0" name="object 4460"/>
          <p:cNvSpPr/>
          <p:nvPr/>
        </p:nvSpPr>
        <p:spPr>
          <a:xfrm>
            <a:off x="6128766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1" name="object 4461"/>
          <p:cNvSpPr/>
          <p:nvPr/>
        </p:nvSpPr>
        <p:spPr>
          <a:xfrm>
            <a:off x="6128004" y="43243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2" name="object 4462"/>
          <p:cNvSpPr/>
          <p:nvPr/>
        </p:nvSpPr>
        <p:spPr>
          <a:xfrm>
            <a:off x="6127242" y="43235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3" name="object 4463"/>
          <p:cNvSpPr/>
          <p:nvPr/>
        </p:nvSpPr>
        <p:spPr>
          <a:xfrm>
            <a:off x="6126480" y="43228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4" name="object 4464"/>
          <p:cNvSpPr/>
          <p:nvPr/>
        </p:nvSpPr>
        <p:spPr>
          <a:xfrm>
            <a:off x="6125717" y="432206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5" name="object 4465"/>
          <p:cNvSpPr/>
          <p:nvPr/>
        </p:nvSpPr>
        <p:spPr>
          <a:xfrm>
            <a:off x="6124955" y="43213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6" name="object 4466"/>
          <p:cNvSpPr/>
          <p:nvPr/>
        </p:nvSpPr>
        <p:spPr>
          <a:xfrm>
            <a:off x="6124193" y="43197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7" name="object 4467"/>
          <p:cNvSpPr/>
          <p:nvPr/>
        </p:nvSpPr>
        <p:spPr>
          <a:xfrm>
            <a:off x="6120384" y="4313682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810" y="167639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8" name="object 4468"/>
          <p:cNvSpPr/>
          <p:nvPr/>
        </p:nvSpPr>
        <p:spPr>
          <a:xfrm>
            <a:off x="6124194" y="4319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9" name="object 4469"/>
          <p:cNvSpPr/>
          <p:nvPr/>
        </p:nvSpPr>
        <p:spPr>
          <a:xfrm>
            <a:off x="6123432" y="431901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0" name="object 4470"/>
          <p:cNvSpPr/>
          <p:nvPr/>
        </p:nvSpPr>
        <p:spPr>
          <a:xfrm>
            <a:off x="6122670" y="431749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1" name="object 4471"/>
          <p:cNvSpPr/>
          <p:nvPr/>
        </p:nvSpPr>
        <p:spPr>
          <a:xfrm>
            <a:off x="6121908" y="431673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2" name="object 4472"/>
          <p:cNvSpPr/>
          <p:nvPr/>
        </p:nvSpPr>
        <p:spPr>
          <a:xfrm>
            <a:off x="6121145" y="43159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3" name="object 4473"/>
          <p:cNvSpPr/>
          <p:nvPr/>
        </p:nvSpPr>
        <p:spPr>
          <a:xfrm>
            <a:off x="6120383" y="431444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4" name="object 4474"/>
          <p:cNvSpPr/>
          <p:nvPr/>
        </p:nvSpPr>
        <p:spPr>
          <a:xfrm>
            <a:off x="6120383" y="43136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2306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5" name="object 4475"/>
          <p:cNvSpPr/>
          <p:nvPr/>
        </p:nvSpPr>
        <p:spPr>
          <a:xfrm>
            <a:off x="6116573" y="4305300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3810" y="169925"/>
                </a:moveTo>
                <a:lnTo>
                  <a:pt x="165354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92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6" name="object 4476"/>
          <p:cNvSpPr/>
          <p:nvPr/>
        </p:nvSpPr>
        <p:spPr>
          <a:xfrm>
            <a:off x="6120383" y="43136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7" name="object 4477"/>
          <p:cNvSpPr/>
          <p:nvPr/>
        </p:nvSpPr>
        <p:spPr>
          <a:xfrm>
            <a:off x="6119621" y="431139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8" name="object 4478"/>
          <p:cNvSpPr/>
          <p:nvPr/>
        </p:nvSpPr>
        <p:spPr>
          <a:xfrm>
            <a:off x="6118098" y="4309109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9" name="object 4479"/>
          <p:cNvSpPr/>
          <p:nvPr/>
        </p:nvSpPr>
        <p:spPr>
          <a:xfrm>
            <a:off x="6117336" y="4307586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762" y="163830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0" name="object 4480"/>
          <p:cNvSpPr/>
          <p:nvPr/>
        </p:nvSpPr>
        <p:spPr>
          <a:xfrm>
            <a:off x="6116573" y="4305299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762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1" name="object 4481"/>
          <p:cNvSpPr/>
          <p:nvPr/>
        </p:nvSpPr>
        <p:spPr>
          <a:xfrm>
            <a:off x="6115049" y="429920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2" name="object 4482"/>
          <p:cNvSpPr/>
          <p:nvPr/>
        </p:nvSpPr>
        <p:spPr>
          <a:xfrm>
            <a:off x="6116573" y="4305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3" name="object 4483"/>
          <p:cNvSpPr/>
          <p:nvPr/>
        </p:nvSpPr>
        <p:spPr>
          <a:xfrm>
            <a:off x="6116573" y="4303014"/>
            <a:ext cx="161544" cy="163830"/>
          </a:xfrm>
          <a:custGeom>
            <a:avLst/>
            <a:gdLst/>
            <a:ahLst/>
            <a:cxnLst/>
            <a:rect l="l" t="t" r="r" b="b"/>
            <a:pathLst>
              <a:path w="161544" h="163829">
                <a:moveTo>
                  <a:pt x="0" y="163829"/>
                </a:moveTo>
                <a:lnTo>
                  <a:pt x="161544" y="2285"/>
                </a:lnTo>
                <a:lnTo>
                  <a:pt x="161544" y="0"/>
                </a:lnTo>
                <a:lnTo>
                  <a:pt x="0" y="162305"/>
                </a:lnTo>
                <a:lnTo>
                  <a:pt x="0" y="16382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4" name="object 4484"/>
          <p:cNvSpPr/>
          <p:nvPr/>
        </p:nvSpPr>
        <p:spPr>
          <a:xfrm>
            <a:off x="6115811" y="4300728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1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5" name="object 4485"/>
          <p:cNvSpPr/>
          <p:nvPr/>
        </p:nvSpPr>
        <p:spPr>
          <a:xfrm>
            <a:off x="6115049" y="4299203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6" name="object 4486"/>
          <p:cNvSpPr/>
          <p:nvPr/>
        </p:nvSpPr>
        <p:spPr>
          <a:xfrm>
            <a:off x="6114288" y="4289298"/>
            <a:ext cx="162306" cy="171450"/>
          </a:xfrm>
          <a:custGeom>
            <a:avLst/>
            <a:gdLst/>
            <a:ahLst/>
            <a:cxnLst/>
            <a:rect l="l" t="t" r="r" b="b"/>
            <a:pathLst>
              <a:path w="162306" h="171450">
                <a:moveTo>
                  <a:pt x="762" y="171450"/>
                </a:moveTo>
                <a:lnTo>
                  <a:pt x="162306" y="9905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7" name="object 4487"/>
          <p:cNvSpPr/>
          <p:nvPr/>
        </p:nvSpPr>
        <p:spPr>
          <a:xfrm>
            <a:off x="6115050" y="4299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8" name="object 4488"/>
          <p:cNvSpPr/>
          <p:nvPr/>
        </p:nvSpPr>
        <p:spPr>
          <a:xfrm>
            <a:off x="6113526" y="4260342"/>
            <a:ext cx="162306" cy="190500"/>
          </a:xfrm>
          <a:custGeom>
            <a:avLst/>
            <a:gdLst/>
            <a:ahLst/>
            <a:cxnLst/>
            <a:rect l="l" t="t" r="r" b="b"/>
            <a:pathLst>
              <a:path w="162306" h="190500">
                <a:moveTo>
                  <a:pt x="762" y="190500"/>
                </a:moveTo>
                <a:lnTo>
                  <a:pt x="162306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050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9" name="object 4489"/>
          <p:cNvSpPr/>
          <p:nvPr/>
        </p:nvSpPr>
        <p:spPr>
          <a:xfrm>
            <a:off x="6114288" y="4289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0" name="object 4490"/>
          <p:cNvSpPr/>
          <p:nvPr/>
        </p:nvSpPr>
        <p:spPr>
          <a:xfrm>
            <a:off x="6112764" y="4225289"/>
            <a:ext cx="162306" cy="196596"/>
          </a:xfrm>
          <a:custGeom>
            <a:avLst/>
            <a:gdLst/>
            <a:ahLst/>
            <a:cxnLst/>
            <a:rect l="l" t="t" r="r" b="b"/>
            <a:pathLst>
              <a:path w="162306" h="196596">
                <a:moveTo>
                  <a:pt x="762" y="196596"/>
                </a:moveTo>
                <a:lnTo>
                  <a:pt x="162306" y="3505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659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1" name="object 4491"/>
          <p:cNvSpPr/>
          <p:nvPr/>
        </p:nvSpPr>
        <p:spPr>
          <a:xfrm>
            <a:off x="6113526" y="4260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2" name="object 4492"/>
          <p:cNvSpPr/>
          <p:nvPr/>
        </p:nvSpPr>
        <p:spPr>
          <a:xfrm>
            <a:off x="6112764" y="4090415"/>
            <a:ext cx="161544" cy="296418"/>
          </a:xfrm>
          <a:custGeom>
            <a:avLst/>
            <a:gdLst/>
            <a:ahLst/>
            <a:cxnLst/>
            <a:rect l="l" t="t" r="r" b="b"/>
            <a:pathLst>
              <a:path w="161544" h="296417">
                <a:moveTo>
                  <a:pt x="0" y="296417"/>
                </a:moveTo>
                <a:lnTo>
                  <a:pt x="161544" y="134873"/>
                </a:lnTo>
                <a:lnTo>
                  <a:pt x="161544" y="0"/>
                </a:lnTo>
                <a:lnTo>
                  <a:pt x="0" y="162305"/>
                </a:lnTo>
                <a:lnTo>
                  <a:pt x="0" y="29641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3" name="object 4493"/>
          <p:cNvSpPr/>
          <p:nvPr/>
        </p:nvSpPr>
        <p:spPr>
          <a:xfrm>
            <a:off x="6112764" y="4225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4" name="object 4494"/>
          <p:cNvSpPr/>
          <p:nvPr/>
        </p:nvSpPr>
        <p:spPr>
          <a:xfrm>
            <a:off x="6112764" y="4055364"/>
            <a:ext cx="163067" cy="197358"/>
          </a:xfrm>
          <a:custGeom>
            <a:avLst/>
            <a:gdLst/>
            <a:ahLst/>
            <a:cxnLst/>
            <a:rect l="l" t="t" r="r" b="b"/>
            <a:pathLst>
              <a:path w="163067" h="197358">
                <a:moveTo>
                  <a:pt x="0" y="197357"/>
                </a:moveTo>
                <a:lnTo>
                  <a:pt x="161544" y="35051"/>
                </a:lnTo>
                <a:lnTo>
                  <a:pt x="163067" y="0"/>
                </a:lnTo>
                <a:lnTo>
                  <a:pt x="1523" y="161543"/>
                </a:lnTo>
                <a:lnTo>
                  <a:pt x="0" y="19735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5" name="object 4495"/>
          <p:cNvSpPr/>
          <p:nvPr/>
        </p:nvSpPr>
        <p:spPr>
          <a:xfrm>
            <a:off x="6112764" y="409041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6" name="object 4496"/>
          <p:cNvSpPr/>
          <p:nvPr/>
        </p:nvSpPr>
        <p:spPr>
          <a:xfrm>
            <a:off x="6114288" y="4021073"/>
            <a:ext cx="164592" cy="195834"/>
          </a:xfrm>
          <a:custGeom>
            <a:avLst/>
            <a:gdLst/>
            <a:ahLst/>
            <a:cxnLst/>
            <a:rect l="l" t="t" r="r" b="b"/>
            <a:pathLst>
              <a:path w="164591" h="195834">
                <a:moveTo>
                  <a:pt x="0" y="195834"/>
                </a:moveTo>
                <a:lnTo>
                  <a:pt x="161544" y="34290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9583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7" name="object 4497"/>
          <p:cNvSpPr/>
          <p:nvPr/>
        </p:nvSpPr>
        <p:spPr>
          <a:xfrm>
            <a:off x="6114288" y="40553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8" name="object 4498"/>
          <p:cNvSpPr/>
          <p:nvPr/>
        </p:nvSpPr>
        <p:spPr>
          <a:xfrm>
            <a:off x="6117335" y="3988307"/>
            <a:ext cx="166115" cy="194310"/>
          </a:xfrm>
          <a:custGeom>
            <a:avLst/>
            <a:gdLst/>
            <a:ahLst/>
            <a:cxnLst/>
            <a:rect l="l" t="t" r="r" b="b"/>
            <a:pathLst>
              <a:path w="166115" h="194310">
                <a:moveTo>
                  <a:pt x="0" y="194310"/>
                </a:moveTo>
                <a:lnTo>
                  <a:pt x="161544" y="32766"/>
                </a:lnTo>
                <a:lnTo>
                  <a:pt x="166115" y="0"/>
                </a:lnTo>
                <a:lnTo>
                  <a:pt x="4571" y="161544"/>
                </a:lnTo>
                <a:lnTo>
                  <a:pt x="0" y="19431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9" name="object 4499"/>
          <p:cNvSpPr/>
          <p:nvPr/>
        </p:nvSpPr>
        <p:spPr>
          <a:xfrm>
            <a:off x="6117335" y="40210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0" name="object 4500"/>
          <p:cNvSpPr/>
          <p:nvPr/>
        </p:nvSpPr>
        <p:spPr>
          <a:xfrm>
            <a:off x="6121907" y="3957065"/>
            <a:ext cx="168401" cy="192786"/>
          </a:xfrm>
          <a:custGeom>
            <a:avLst/>
            <a:gdLst/>
            <a:ahLst/>
            <a:cxnLst/>
            <a:rect l="l" t="t" r="r" b="b"/>
            <a:pathLst>
              <a:path w="168401" h="192786">
                <a:moveTo>
                  <a:pt x="0" y="192786"/>
                </a:moveTo>
                <a:lnTo>
                  <a:pt x="161544" y="31242"/>
                </a:lnTo>
                <a:lnTo>
                  <a:pt x="168401" y="0"/>
                </a:lnTo>
                <a:lnTo>
                  <a:pt x="6857" y="161544"/>
                </a:lnTo>
                <a:lnTo>
                  <a:pt x="0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1" name="object 4501"/>
          <p:cNvSpPr/>
          <p:nvPr/>
        </p:nvSpPr>
        <p:spPr>
          <a:xfrm>
            <a:off x="6121907" y="39883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2" name="object 4502"/>
          <p:cNvSpPr/>
          <p:nvPr/>
        </p:nvSpPr>
        <p:spPr>
          <a:xfrm>
            <a:off x="6128766" y="3938778"/>
            <a:ext cx="166878" cy="179832"/>
          </a:xfrm>
          <a:custGeom>
            <a:avLst/>
            <a:gdLst/>
            <a:ahLst/>
            <a:cxnLst/>
            <a:rect l="l" t="t" r="r" b="b"/>
            <a:pathLst>
              <a:path w="166877" h="179832">
                <a:moveTo>
                  <a:pt x="0" y="179832"/>
                </a:moveTo>
                <a:lnTo>
                  <a:pt x="161544" y="18288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3" name="object 4503"/>
          <p:cNvSpPr/>
          <p:nvPr/>
        </p:nvSpPr>
        <p:spPr>
          <a:xfrm>
            <a:off x="6128766" y="3957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4" name="object 4504"/>
          <p:cNvSpPr/>
          <p:nvPr/>
        </p:nvSpPr>
        <p:spPr>
          <a:xfrm>
            <a:off x="6128766" y="3947922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0" y="170687"/>
                </a:moveTo>
                <a:lnTo>
                  <a:pt x="161544" y="914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5" name="object 4505"/>
          <p:cNvSpPr/>
          <p:nvPr/>
        </p:nvSpPr>
        <p:spPr>
          <a:xfrm>
            <a:off x="6131051" y="3938778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1544" y="914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6" name="object 4506"/>
          <p:cNvSpPr/>
          <p:nvPr/>
        </p:nvSpPr>
        <p:spPr>
          <a:xfrm>
            <a:off x="6134100" y="3922776"/>
            <a:ext cx="168402" cy="177546"/>
          </a:xfrm>
          <a:custGeom>
            <a:avLst/>
            <a:gdLst/>
            <a:ahLst/>
            <a:cxnLst/>
            <a:rect l="l" t="t" r="r" b="b"/>
            <a:pathLst>
              <a:path w="168401" h="177546">
                <a:moveTo>
                  <a:pt x="0" y="177546"/>
                </a:moveTo>
                <a:lnTo>
                  <a:pt x="161544" y="16002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7" name="object 4507"/>
          <p:cNvSpPr/>
          <p:nvPr/>
        </p:nvSpPr>
        <p:spPr>
          <a:xfrm>
            <a:off x="6134100" y="3938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8" name="object 4508"/>
          <p:cNvSpPr/>
          <p:nvPr/>
        </p:nvSpPr>
        <p:spPr>
          <a:xfrm>
            <a:off x="6134100" y="3933444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9" name="object 4509"/>
          <p:cNvSpPr/>
          <p:nvPr/>
        </p:nvSpPr>
        <p:spPr>
          <a:xfrm>
            <a:off x="6136385" y="3928110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0" name="object 4510"/>
          <p:cNvSpPr/>
          <p:nvPr/>
        </p:nvSpPr>
        <p:spPr>
          <a:xfrm>
            <a:off x="6138672" y="3922776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1" name="object 4511"/>
          <p:cNvSpPr/>
          <p:nvPr/>
        </p:nvSpPr>
        <p:spPr>
          <a:xfrm>
            <a:off x="6140957" y="3908298"/>
            <a:ext cx="169926" cy="176022"/>
          </a:xfrm>
          <a:custGeom>
            <a:avLst/>
            <a:gdLst/>
            <a:ahLst/>
            <a:cxnLst/>
            <a:rect l="l" t="t" r="r" b="b"/>
            <a:pathLst>
              <a:path w="169925" h="176022">
                <a:moveTo>
                  <a:pt x="0" y="176022"/>
                </a:moveTo>
                <a:lnTo>
                  <a:pt x="161544" y="14478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2" name="object 4512"/>
          <p:cNvSpPr/>
          <p:nvPr/>
        </p:nvSpPr>
        <p:spPr>
          <a:xfrm>
            <a:off x="6140957" y="3922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3" name="object 4513"/>
          <p:cNvSpPr/>
          <p:nvPr/>
        </p:nvSpPr>
        <p:spPr>
          <a:xfrm>
            <a:off x="6140957" y="3918204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4" name="object 4514"/>
          <p:cNvSpPr/>
          <p:nvPr/>
        </p:nvSpPr>
        <p:spPr>
          <a:xfrm>
            <a:off x="6144005" y="391287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2285" y="162305"/>
                </a:lnTo>
                <a:lnTo>
                  <a:pt x="0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5" name="object 4515"/>
          <p:cNvSpPr/>
          <p:nvPr/>
        </p:nvSpPr>
        <p:spPr>
          <a:xfrm>
            <a:off x="6146292" y="3908298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2306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6" name="object 4516"/>
          <p:cNvSpPr/>
          <p:nvPr/>
        </p:nvSpPr>
        <p:spPr>
          <a:xfrm>
            <a:off x="6149339" y="3896868"/>
            <a:ext cx="170688" cy="172974"/>
          </a:xfrm>
          <a:custGeom>
            <a:avLst/>
            <a:gdLst/>
            <a:ahLst/>
            <a:cxnLst/>
            <a:rect l="l" t="t" r="r" b="b"/>
            <a:pathLst>
              <a:path w="170687" h="172974">
                <a:moveTo>
                  <a:pt x="0" y="172974"/>
                </a:moveTo>
                <a:lnTo>
                  <a:pt x="161544" y="11430"/>
                </a:lnTo>
                <a:lnTo>
                  <a:pt x="170688" y="0"/>
                </a:lnTo>
                <a:lnTo>
                  <a:pt x="9144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7" name="object 4517"/>
          <p:cNvSpPr/>
          <p:nvPr/>
        </p:nvSpPr>
        <p:spPr>
          <a:xfrm>
            <a:off x="6149339" y="3908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8" name="object 4518"/>
          <p:cNvSpPr/>
          <p:nvPr/>
        </p:nvSpPr>
        <p:spPr>
          <a:xfrm>
            <a:off x="6112764" y="3778757"/>
            <a:ext cx="161544" cy="294132"/>
          </a:xfrm>
          <a:custGeom>
            <a:avLst/>
            <a:gdLst/>
            <a:ahLst/>
            <a:cxnLst/>
            <a:rect l="l" t="t" r="r" b="b"/>
            <a:pathLst>
              <a:path w="161544" h="294132">
                <a:moveTo>
                  <a:pt x="0" y="294132"/>
                </a:moveTo>
                <a:lnTo>
                  <a:pt x="161544" y="132588"/>
                </a:lnTo>
                <a:lnTo>
                  <a:pt x="161544" y="0"/>
                </a:lnTo>
                <a:lnTo>
                  <a:pt x="0" y="161544"/>
                </a:lnTo>
                <a:lnTo>
                  <a:pt x="0" y="29413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9" name="object 4519"/>
          <p:cNvSpPr/>
          <p:nvPr/>
        </p:nvSpPr>
        <p:spPr>
          <a:xfrm>
            <a:off x="6112764" y="39113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0" name="object 4520"/>
          <p:cNvSpPr/>
          <p:nvPr/>
        </p:nvSpPr>
        <p:spPr>
          <a:xfrm>
            <a:off x="6293357" y="3914394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166115"/>
                </a:moveTo>
                <a:lnTo>
                  <a:pt x="161544" y="4571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1" name="object 4521"/>
          <p:cNvSpPr/>
          <p:nvPr/>
        </p:nvSpPr>
        <p:spPr>
          <a:xfrm>
            <a:off x="6293357" y="39189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2" name="object 4522"/>
          <p:cNvSpPr/>
          <p:nvPr/>
        </p:nvSpPr>
        <p:spPr>
          <a:xfrm>
            <a:off x="6297167" y="3908298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3" name="object 4523"/>
          <p:cNvSpPr/>
          <p:nvPr/>
        </p:nvSpPr>
        <p:spPr>
          <a:xfrm>
            <a:off x="6297167" y="39143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4" name="object 4524"/>
          <p:cNvSpPr/>
          <p:nvPr/>
        </p:nvSpPr>
        <p:spPr>
          <a:xfrm>
            <a:off x="6301739" y="3902202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5" name="object 4525"/>
          <p:cNvSpPr/>
          <p:nvPr/>
        </p:nvSpPr>
        <p:spPr>
          <a:xfrm>
            <a:off x="6301739" y="3908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6" name="object 4526"/>
          <p:cNvSpPr/>
          <p:nvPr/>
        </p:nvSpPr>
        <p:spPr>
          <a:xfrm>
            <a:off x="6304788" y="3896105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7" name="object 4527"/>
          <p:cNvSpPr/>
          <p:nvPr/>
        </p:nvSpPr>
        <p:spPr>
          <a:xfrm>
            <a:off x="6304788" y="39022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8" name="object 4528"/>
          <p:cNvSpPr/>
          <p:nvPr/>
        </p:nvSpPr>
        <p:spPr>
          <a:xfrm>
            <a:off x="6304788" y="3899153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9" name="object 4529"/>
          <p:cNvSpPr/>
          <p:nvPr/>
        </p:nvSpPr>
        <p:spPr>
          <a:xfrm>
            <a:off x="6306311" y="3896106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0" name="object 4530"/>
          <p:cNvSpPr/>
          <p:nvPr/>
        </p:nvSpPr>
        <p:spPr>
          <a:xfrm>
            <a:off x="6307835" y="3888485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1" h="169163">
                <a:moveTo>
                  <a:pt x="0" y="169163"/>
                </a:moveTo>
                <a:lnTo>
                  <a:pt x="161544" y="761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1" name="object 4531"/>
          <p:cNvSpPr/>
          <p:nvPr/>
        </p:nvSpPr>
        <p:spPr>
          <a:xfrm>
            <a:off x="6307835" y="38961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2" name="object 4532"/>
          <p:cNvSpPr/>
          <p:nvPr/>
        </p:nvSpPr>
        <p:spPr>
          <a:xfrm>
            <a:off x="6307835" y="389229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3" name="object 4533"/>
          <p:cNvSpPr/>
          <p:nvPr/>
        </p:nvSpPr>
        <p:spPr>
          <a:xfrm>
            <a:off x="6309360" y="388848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4" name="object 4534"/>
          <p:cNvSpPr/>
          <p:nvPr/>
        </p:nvSpPr>
        <p:spPr>
          <a:xfrm>
            <a:off x="6310883" y="3880865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0" y="169163"/>
                </a:moveTo>
                <a:lnTo>
                  <a:pt x="161544" y="761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5" name="object 4535"/>
          <p:cNvSpPr/>
          <p:nvPr/>
        </p:nvSpPr>
        <p:spPr>
          <a:xfrm>
            <a:off x="6310883" y="38884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6" name="object 4536"/>
          <p:cNvSpPr/>
          <p:nvPr/>
        </p:nvSpPr>
        <p:spPr>
          <a:xfrm>
            <a:off x="6310883" y="3884675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4"/>
                </a:moveTo>
                <a:lnTo>
                  <a:pt x="161544" y="3810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7" name="object 4537"/>
          <p:cNvSpPr/>
          <p:nvPr/>
        </p:nvSpPr>
        <p:spPr>
          <a:xfrm>
            <a:off x="6311645" y="3880866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8" name="object 4538"/>
          <p:cNvSpPr/>
          <p:nvPr/>
        </p:nvSpPr>
        <p:spPr>
          <a:xfrm>
            <a:off x="6313170" y="3872484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7" h="169925">
                <a:moveTo>
                  <a:pt x="0" y="169925"/>
                </a:moveTo>
                <a:lnTo>
                  <a:pt x="161544" y="8381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9" name="object 4539"/>
          <p:cNvSpPr/>
          <p:nvPr/>
        </p:nvSpPr>
        <p:spPr>
          <a:xfrm>
            <a:off x="6313170" y="3880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0" name="object 4540"/>
          <p:cNvSpPr/>
          <p:nvPr/>
        </p:nvSpPr>
        <p:spPr>
          <a:xfrm>
            <a:off x="6314694" y="3863339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7" h="170687">
                <a:moveTo>
                  <a:pt x="0" y="170687"/>
                </a:moveTo>
                <a:lnTo>
                  <a:pt x="161544" y="914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1" name="object 4541"/>
          <p:cNvSpPr/>
          <p:nvPr/>
        </p:nvSpPr>
        <p:spPr>
          <a:xfrm>
            <a:off x="6314694" y="38724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2" name="object 4542"/>
          <p:cNvSpPr/>
          <p:nvPr/>
        </p:nvSpPr>
        <p:spPr>
          <a:xfrm>
            <a:off x="6316217" y="3854195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5" h="170687">
                <a:moveTo>
                  <a:pt x="0" y="170687"/>
                </a:moveTo>
                <a:lnTo>
                  <a:pt x="161544" y="9143"/>
                </a:lnTo>
                <a:lnTo>
                  <a:pt x="162306" y="0"/>
                </a:lnTo>
                <a:lnTo>
                  <a:pt x="76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3" name="object 4543"/>
          <p:cNvSpPr/>
          <p:nvPr/>
        </p:nvSpPr>
        <p:spPr>
          <a:xfrm>
            <a:off x="6316217" y="38633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4" name="object 4544"/>
          <p:cNvSpPr/>
          <p:nvPr/>
        </p:nvSpPr>
        <p:spPr>
          <a:xfrm>
            <a:off x="6316979" y="3843527"/>
            <a:ext cx="161544" cy="172212"/>
          </a:xfrm>
          <a:custGeom>
            <a:avLst/>
            <a:gdLst/>
            <a:ahLst/>
            <a:cxnLst/>
            <a:rect l="l" t="t" r="r" b="b"/>
            <a:pathLst>
              <a:path w="161544" h="172212">
                <a:moveTo>
                  <a:pt x="0" y="172212"/>
                </a:moveTo>
                <a:lnTo>
                  <a:pt x="16154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5" name="object 4545"/>
          <p:cNvSpPr/>
          <p:nvPr/>
        </p:nvSpPr>
        <p:spPr>
          <a:xfrm>
            <a:off x="6316979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6" name="object 4546"/>
          <p:cNvSpPr/>
          <p:nvPr/>
        </p:nvSpPr>
        <p:spPr>
          <a:xfrm>
            <a:off x="6316979" y="3834384"/>
            <a:ext cx="161544" cy="170688"/>
          </a:xfrm>
          <a:custGeom>
            <a:avLst/>
            <a:gdLst/>
            <a:ahLst/>
            <a:cxnLst/>
            <a:rect l="l" t="t" r="r" b="b"/>
            <a:pathLst>
              <a:path w="161544" h="170687">
                <a:moveTo>
                  <a:pt x="0" y="170687"/>
                </a:moveTo>
                <a:lnTo>
                  <a:pt x="161544" y="9143"/>
                </a:lnTo>
                <a:lnTo>
                  <a:pt x="161544" y="0"/>
                </a:lnTo>
                <a:lnTo>
                  <a:pt x="0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7" name="object 4547"/>
          <p:cNvSpPr/>
          <p:nvPr/>
        </p:nvSpPr>
        <p:spPr>
          <a:xfrm>
            <a:off x="6316979" y="38435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8" name="object 4548"/>
          <p:cNvSpPr/>
          <p:nvPr/>
        </p:nvSpPr>
        <p:spPr>
          <a:xfrm>
            <a:off x="6316217" y="3825239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6" h="170687">
                <a:moveTo>
                  <a:pt x="762" y="170687"/>
                </a:moveTo>
                <a:lnTo>
                  <a:pt x="16230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7068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9" name="object 4549"/>
          <p:cNvSpPr/>
          <p:nvPr/>
        </p:nvSpPr>
        <p:spPr>
          <a:xfrm>
            <a:off x="6316979" y="38343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0" name="object 4550"/>
          <p:cNvSpPr/>
          <p:nvPr/>
        </p:nvSpPr>
        <p:spPr>
          <a:xfrm>
            <a:off x="6314693" y="3816857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7" h="169925">
                <a:moveTo>
                  <a:pt x="1524" y="169925"/>
                </a:moveTo>
                <a:lnTo>
                  <a:pt x="16306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1" name="object 4551"/>
          <p:cNvSpPr/>
          <p:nvPr/>
        </p:nvSpPr>
        <p:spPr>
          <a:xfrm>
            <a:off x="6316217" y="38252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2" name="object 4552"/>
          <p:cNvSpPr/>
          <p:nvPr/>
        </p:nvSpPr>
        <p:spPr>
          <a:xfrm>
            <a:off x="6313170" y="3808475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7" h="169925">
                <a:moveTo>
                  <a:pt x="1524" y="169925"/>
                </a:moveTo>
                <a:lnTo>
                  <a:pt x="16306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3" name="object 4553"/>
          <p:cNvSpPr/>
          <p:nvPr/>
        </p:nvSpPr>
        <p:spPr>
          <a:xfrm>
            <a:off x="6314694" y="3816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4" name="object 4554"/>
          <p:cNvSpPr/>
          <p:nvPr/>
        </p:nvSpPr>
        <p:spPr>
          <a:xfrm>
            <a:off x="6310884" y="3800856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2286" y="169163"/>
                </a:moveTo>
                <a:lnTo>
                  <a:pt x="163830" y="7619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5" name="object 4555"/>
          <p:cNvSpPr/>
          <p:nvPr/>
        </p:nvSpPr>
        <p:spPr>
          <a:xfrm>
            <a:off x="6313170" y="3808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6" name="object 4556"/>
          <p:cNvSpPr/>
          <p:nvPr/>
        </p:nvSpPr>
        <p:spPr>
          <a:xfrm>
            <a:off x="6311646" y="3804666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7" name="object 4557"/>
          <p:cNvSpPr/>
          <p:nvPr/>
        </p:nvSpPr>
        <p:spPr>
          <a:xfrm>
            <a:off x="6310883" y="3800856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8" name="object 4558"/>
          <p:cNvSpPr/>
          <p:nvPr/>
        </p:nvSpPr>
        <p:spPr>
          <a:xfrm>
            <a:off x="6307835" y="3794759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8" y="168401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9" name="object 4559"/>
          <p:cNvSpPr/>
          <p:nvPr/>
        </p:nvSpPr>
        <p:spPr>
          <a:xfrm>
            <a:off x="6310883" y="38008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0" name="object 4560"/>
          <p:cNvSpPr/>
          <p:nvPr/>
        </p:nvSpPr>
        <p:spPr>
          <a:xfrm>
            <a:off x="6309359" y="3797807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4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1" name="object 4561"/>
          <p:cNvSpPr/>
          <p:nvPr/>
        </p:nvSpPr>
        <p:spPr>
          <a:xfrm>
            <a:off x="6307836" y="379475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2" name="object 4562"/>
          <p:cNvSpPr/>
          <p:nvPr/>
        </p:nvSpPr>
        <p:spPr>
          <a:xfrm>
            <a:off x="6304787" y="3787902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8" y="168401"/>
                </a:moveTo>
                <a:lnTo>
                  <a:pt x="16459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3" name="object 4563"/>
          <p:cNvSpPr/>
          <p:nvPr/>
        </p:nvSpPr>
        <p:spPr>
          <a:xfrm>
            <a:off x="6307835" y="3794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4" name="object 4564"/>
          <p:cNvSpPr/>
          <p:nvPr/>
        </p:nvSpPr>
        <p:spPr>
          <a:xfrm>
            <a:off x="6307073" y="379247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5" name="object 4565"/>
          <p:cNvSpPr/>
          <p:nvPr/>
        </p:nvSpPr>
        <p:spPr>
          <a:xfrm>
            <a:off x="6305549" y="379018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6" name="object 4566"/>
          <p:cNvSpPr/>
          <p:nvPr/>
        </p:nvSpPr>
        <p:spPr>
          <a:xfrm>
            <a:off x="6304788" y="378790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7" name="object 4567"/>
          <p:cNvSpPr/>
          <p:nvPr/>
        </p:nvSpPr>
        <p:spPr>
          <a:xfrm>
            <a:off x="6300978" y="378256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8" name="object 4568"/>
          <p:cNvSpPr/>
          <p:nvPr/>
        </p:nvSpPr>
        <p:spPr>
          <a:xfrm>
            <a:off x="6304788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9" name="object 4569"/>
          <p:cNvSpPr/>
          <p:nvPr/>
        </p:nvSpPr>
        <p:spPr>
          <a:xfrm>
            <a:off x="6304026" y="37871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0" name="object 4570"/>
          <p:cNvSpPr/>
          <p:nvPr/>
        </p:nvSpPr>
        <p:spPr>
          <a:xfrm>
            <a:off x="6303264" y="378561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1" name="object 4571"/>
          <p:cNvSpPr/>
          <p:nvPr/>
        </p:nvSpPr>
        <p:spPr>
          <a:xfrm>
            <a:off x="6302502" y="378485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2" name="object 4572"/>
          <p:cNvSpPr/>
          <p:nvPr/>
        </p:nvSpPr>
        <p:spPr>
          <a:xfrm>
            <a:off x="6301739" y="378333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3" name="object 4573"/>
          <p:cNvSpPr/>
          <p:nvPr/>
        </p:nvSpPr>
        <p:spPr>
          <a:xfrm>
            <a:off x="6300977" y="37825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4" name="object 4574"/>
          <p:cNvSpPr/>
          <p:nvPr/>
        </p:nvSpPr>
        <p:spPr>
          <a:xfrm>
            <a:off x="6296405" y="3777233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5" h="166877">
                <a:moveTo>
                  <a:pt x="4572" y="166877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5" name="object 4575"/>
          <p:cNvSpPr/>
          <p:nvPr/>
        </p:nvSpPr>
        <p:spPr>
          <a:xfrm>
            <a:off x="6300977" y="3782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6" name="object 4576"/>
          <p:cNvSpPr/>
          <p:nvPr/>
        </p:nvSpPr>
        <p:spPr>
          <a:xfrm>
            <a:off x="6300215" y="378104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7" name="object 4577"/>
          <p:cNvSpPr/>
          <p:nvPr/>
        </p:nvSpPr>
        <p:spPr>
          <a:xfrm>
            <a:off x="6299454" y="378028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8" name="object 4578"/>
          <p:cNvSpPr/>
          <p:nvPr/>
        </p:nvSpPr>
        <p:spPr>
          <a:xfrm>
            <a:off x="6298692" y="37795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9" name="object 4579"/>
          <p:cNvSpPr/>
          <p:nvPr/>
        </p:nvSpPr>
        <p:spPr>
          <a:xfrm>
            <a:off x="6297168" y="37779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0" name="object 4580"/>
          <p:cNvSpPr/>
          <p:nvPr/>
        </p:nvSpPr>
        <p:spPr>
          <a:xfrm>
            <a:off x="6296405" y="377723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1" name="object 4581"/>
          <p:cNvSpPr/>
          <p:nvPr/>
        </p:nvSpPr>
        <p:spPr>
          <a:xfrm>
            <a:off x="6291833" y="3772661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6"/>
                </a:moveTo>
                <a:lnTo>
                  <a:pt x="166116" y="4572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611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2" name="object 4582"/>
          <p:cNvSpPr/>
          <p:nvPr/>
        </p:nvSpPr>
        <p:spPr>
          <a:xfrm>
            <a:off x="6296405" y="37772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3" name="object 4583"/>
          <p:cNvSpPr/>
          <p:nvPr/>
        </p:nvSpPr>
        <p:spPr>
          <a:xfrm>
            <a:off x="6295643" y="37764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4" name="object 4584"/>
          <p:cNvSpPr/>
          <p:nvPr/>
        </p:nvSpPr>
        <p:spPr>
          <a:xfrm>
            <a:off x="6294882" y="37757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5" name="object 4585"/>
          <p:cNvSpPr/>
          <p:nvPr/>
        </p:nvSpPr>
        <p:spPr>
          <a:xfrm>
            <a:off x="6294120" y="37749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6" name="object 4586"/>
          <p:cNvSpPr/>
          <p:nvPr/>
        </p:nvSpPr>
        <p:spPr>
          <a:xfrm>
            <a:off x="6292596" y="3774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7" name="object 4587"/>
          <p:cNvSpPr/>
          <p:nvPr/>
        </p:nvSpPr>
        <p:spPr>
          <a:xfrm>
            <a:off x="6291833" y="377266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8" name="object 4588"/>
          <p:cNvSpPr/>
          <p:nvPr/>
        </p:nvSpPr>
        <p:spPr>
          <a:xfrm>
            <a:off x="6287261" y="3769613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3"/>
                </a:moveTo>
                <a:lnTo>
                  <a:pt x="16611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9" name="object 4589"/>
          <p:cNvSpPr/>
          <p:nvPr/>
        </p:nvSpPr>
        <p:spPr>
          <a:xfrm>
            <a:off x="6291833" y="377266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0" name="object 4590"/>
          <p:cNvSpPr/>
          <p:nvPr/>
        </p:nvSpPr>
        <p:spPr>
          <a:xfrm>
            <a:off x="6291071" y="377189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1" name="object 4591"/>
          <p:cNvSpPr/>
          <p:nvPr/>
        </p:nvSpPr>
        <p:spPr>
          <a:xfrm>
            <a:off x="6290310" y="37718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2" name="object 4592"/>
          <p:cNvSpPr/>
          <p:nvPr/>
        </p:nvSpPr>
        <p:spPr>
          <a:xfrm>
            <a:off x="6288786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3" name="object 4593"/>
          <p:cNvSpPr/>
          <p:nvPr/>
        </p:nvSpPr>
        <p:spPr>
          <a:xfrm>
            <a:off x="6288023" y="37703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4" name="object 4594"/>
          <p:cNvSpPr/>
          <p:nvPr/>
        </p:nvSpPr>
        <p:spPr>
          <a:xfrm>
            <a:off x="6287261" y="37696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5" name="object 4595"/>
          <p:cNvSpPr/>
          <p:nvPr/>
        </p:nvSpPr>
        <p:spPr>
          <a:xfrm>
            <a:off x="6281927" y="3766565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1"/>
                </a:moveTo>
                <a:lnTo>
                  <a:pt x="16687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4591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6" name="object 4596"/>
          <p:cNvSpPr/>
          <p:nvPr/>
        </p:nvSpPr>
        <p:spPr>
          <a:xfrm>
            <a:off x="6287261" y="3769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7" name="object 4597"/>
          <p:cNvSpPr/>
          <p:nvPr/>
        </p:nvSpPr>
        <p:spPr>
          <a:xfrm>
            <a:off x="6285737" y="37688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8" name="object 4598"/>
          <p:cNvSpPr/>
          <p:nvPr/>
        </p:nvSpPr>
        <p:spPr>
          <a:xfrm>
            <a:off x="6284976" y="37680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9" name="object 4599"/>
          <p:cNvSpPr/>
          <p:nvPr/>
        </p:nvSpPr>
        <p:spPr>
          <a:xfrm>
            <a:off x="6284214" y="37673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0" name="object 4600"/>
          <p:cNvSpPr/>
          <p:nvPr/>
        </p:nvSpPr>
        <p:spPr>
          <a:xfrm>
            <a:off x="6282690" y="37673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1" name="object 4601"/>
          <p:cNvSpPr/>
          <p:nvPr/>
        </p:nvSpPr>
        <p:spPr>
          <a:xfrm>
            <a:off x="6281927" y="37665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2" name="object 4602"/>
          <p:cNvSpPr/>
          <p:nvPr/>
        </p:nvSpPr>
        <p:spPr>
          <a:xfrm>
            <a:off x="6275831" y="3764280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3830"/>
                </a:moveTo>
                <a:lnTo>
                  <a:pt x="16764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3830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3" name="object 4603"/>
          <p:cNvSpPr/>
          <p:nvPr/>
        </p:nvSpPr>
        <p:spPr>
          <a:xfrm>
            <a:off x="6281927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4" name="object 4604"/>
          <p:cNvSpPr/>
          <p:nvPr/>
        </p:nvSpPr>
        <p:spPr>
          <a:xfrm>
            <a:off x="6280403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5" name="object 4605"/>
          <p:cNvSpPr/>
          <p:nvPr/>
        </p:nvSpPr>
        <p:spPr>
          <a:xfrm>
            <a:off x="6279642" y="37658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6" name="object 4606"/>
          <p:cNvSpPr/>
          <p:nvPr/>
        </p:nvSpPr>
        <p:spPr>
          <a:xfrm>
            <a:off x="6278118" y="37650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7" name="object 4607"/>
          <p:cNvSpPr/>
          <p:nvPr/>
        </p:nvSpPr>
        <p:spPr>
          <a:xfrm>
            <a:off x="6277355" y="37642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8" name="object 4608"/>
          <p:cNvSpPr/>
          <p:nvPr/>
        </p:nvSpPr>
        <p:spPr>
          <a:xfrm>
            <a:off x="6275831" y="37642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9" name="object 4609"/>
          <p:cNvSpPr/>
          <p:nvPr/>
        </p:nvSpPr>
        <p:spPr>
          <a:xfrm>
            <a:off x="6270498" y="3762755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7"/>
                </a:moveTo>
                <a:lnTo>
                  <a:pt x="16687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067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0" name="object 4610"/>
          <p:cNvSpPr/>
          <p:nvPr/>
        </p:nvSpPr>
        <p:spPr>
          <a:xfrm>
            <a:off x="6275832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1" name="object 4611"/>
          <p:cNvSpPr/>
          <p:nvPr/>
        </p:nvSpPr>
        <p:spPr>
          <a:xfrm>
            <a:off x="6274308" y="37635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2" name="object 4612"/>
          <p:cNvSpPr/>
          <p:nvPr/>
        </p:nvSpPr>
        <p:spPr>
          <a:xfrm>
            <a:off x="6272783" y="3763517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3" name="object 4613"/>
          <p:cNvSpPr/>
          <p:nvPr/>
        </p:nvSpPr>
        <p:spPr>
          <a:xfrm>
            <a:off x="6271259" y="376275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4" name="object 4614"/>
          <p:cNvSpPr/>
          <p:nvPr/>
        </p:nvSpPr>
        <p:spPr>
          <a:xfrm>
            <a:off x="6270498" y="37627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5" name="object 4615"/>
          <p:cNvSpPr/>
          <p:nvPr/>
        </p:nvSpPr>
        <p:spPr>
          <a:xfrm>
            <a:off x="6263640" y="3761231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7"/>
                </a:moveTo>
                <a:lnTo>
                  <a:pt x="168402" y="1523"/>
                </a:lnTo>
                <a:lnTo>
                  <a:pt x="161544" y="0"/>
                </a:lnTo>
                <a:lnTo>
                  <a:pt x="0" y="162305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6" name="object 4616"/>
          <p:cNvSpPr/>
          <p:nvPr/>
        </p:nvSpPr>
        <p:spPr>
          <a:xfrm>
            <a:off x="6270498" y="37627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7" name="object 4617"/>
          <p:cNvSpPr/>
          <p:nvPr/>
        </p:nvSpPr>
        <p:spPr>
          <a:xfrm>
            <a:off x="6268212" y="376199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8" name="object 4618"/>
          <p:cNvSpPr/>
          <p:nvPr/>
        </p:nvSpPr>
        <p:spPr>
          <a:xfrm>
            <a:off x="6266687" y="376199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9" name="object 4619"/>
          <p:cNvSpPr/>
          <p:nvPr/>
        </p:nvSpPr>
        <p:spPr>
          <a:xfrm>
            <a:off x="6265164" y="376199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0" name="object 4620"/>
          <p:cNvSpPr/>
          <p:nvPr/>
        </p:nvSpPr>
        <p:spPr>
          <a:xfrm>
            <a:off x="6263640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1" name="object 4621"/>
          <p:cNvSpPr/>
          <p:nvPr/>
        </p:nvSpPr>
        <p:spPr>
          <a:xfrm>
            <a:off x="6257543" y="3761232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6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2" name="object 4622"/>
          <p:cNvSpPr/>
          <p:nvPr/>
        </p:nvSpPr>
        <p:spPr>
          <a:xfrm>
            <a:off x="6263639" y="37612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3" name="object 4623"/>
          <p:cNvSpPr/>
          <p:nvPr/>
        </p:nvSpPr>
        <p:spPr>
          <a:xfrm>
            <a:off x="6262115" y="37612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4" name="object 4624"/>
          <p:cNvSpPr/>
          <p:nvPr/>
        </p:nvSpPr>
        <p:spPr>
          <a:xfrm>
            <a:off x="6260592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5" name="object 4625"/>
          <p:cNvSpPr/>
          <p:nvPr/>
        </p:nvSpPr>
        <p:spPr>
          <a:xfrm>
            <a:off x="6259068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6" name="object 4626"/>
          <p:cNvSpPr/>
          <p:nvPr/>
        </p:nvSpPr>
        <p:spPr>
          <a:xfrm>
            <a:off x="6257543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7" name="object 4627"/>
          <p:cNvSpPr/>
          <p:nvPr/>
        </p:nvSpPr>
        <p:spPr>
          <a:xfrm>
            <a:off x="6249162" y="3761232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2" y="161543"/>
                </a:moveTo>
                <a:lnTo>
                  <a:pt x="169926" y="0"/>
                </a:lnTo>
                <a:lnTo>
                  <a:pt x="161544" y="761"/>
                </a:lnTo>
                <a:lnTo>
                  <a:pt x="0" y="162305"/>
                </a:lnTo>
                <a:lnTo>
                  <a:pt x="8382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8" name="object 4628"/>
          <p:cNvSpPr/>
          <p:nvPr/>
        </p:nvSpPr>
        <p:spPr>
          <a:xfrm>
            <a:off x="6257544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9" name="object 4629"/>
          <p:cNvSpPr/>
          <p:nvPr/>
        </p:nvSpPr>
        <p:spPr>
          <a:xfrm>
            <a:off x="6255258" y="37612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0" name="object 4630"/>
          <p:cNvSpPr/>
          <p:nvPr/>
        </p:nvSpPr>
        <p:spPr>
          <a:xfrm>
            <a:off x="6253733" y="376123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1" name="object 4631"/>
          <p:cNvSpPr/>
          <p:nvPr/>
        </p:nvSpPr>
        <p:spPr>
          <a:xfrm>
            <a:off x="6251447" y="37612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2" name="object 4632"/>
          <p:cNvSpPr/>
          <p:nvPr/>
        </p:nvSpPr>
        <p:spPr>
          <a:xfrm>
            <a:off x="6249162" y="37612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3" name="object 4633"/>
          <p:cNvSpPr/>
          <p:nvPr/>
        </p:nvSpPr>
        <p:spPr>
          <a:xfrm>
            <a:off x="6241541" y="3761994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1543"/>
                </a:moveTo>
                <a:lnTo>
                  <a:pt x="169164" y="0"/>
                </a:lnTo>
                <a:lnTo>
                  <a:pt x="161544" y="761"/>
                </a:lnTo>
                <a:lnTo>
                  <a:pt x="0" y="163067"/>
                </a:lnTo>
                <a:lnTo>
                  <a:pt x="7620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4" name="object 4634"/>
          <p:cNvSpPr/>
          <p:nvPr/>
        </p:nvSpPr>
        <p:spPr>
          <a:xfrm>
            <a:off x="6249161" y="37619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5" name="object 4635"/>
          <p:cNvSpPr/>
          <p:nvPr/>
        </p:nvSpPr>
        <p:spPr>
          <a:xfrm>
            <a:off x="6247637" y="37619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6" name="object 4636"/>
          <p:cNvSpPr/>
          <p:nvPr/>
        </p:nvSpPr>
        <p:spPr>
          <a:xfrm>
            <a:off x="6245352" y="376199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7" name="object 4637"/>
          <p:cNvSpPr/>
          <p:nvPr/>
        </p:nvSpPr>
        <p:spPr>
          <a:xfrm>
            <a:off x="6243827" y="376199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8" name="object 4638"/>
          <p:cNvSpPr/>
          <p:nvPr/>
        </p:nvSpPr>
        <p:spPr>
          <a:xfrm>
            <a:off x="6241541" y="37627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9" name="object 4639"/>
          <p:cNvSpPr/>
          <p:nvPr/>
        </p:nvSpPr>
        <p:spPr>
          <a:xfrm>
            <a:off x="6233160" y="3762755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2306"/>
                </a:moveTo>
                <a:lnTo>
                  <a:pt x="169926" y="0"/>
                </a:lnTo>
                <a:lnTo>
                  <a:pt x="161544" y="2286"/>
                </a:lnTo>
                <a:lnTo>
                  <a:pt x="0" y="164592"/>
                </a:lnTo>
                <a:lnTo>
                  <a:pt x="8382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0" name="object 4640"/>
          <p:cNvSpPr/>
          <p:nvPr/>
        </p:nvSpPr>
        <p:spPr>
          <a:xfrm>
            <a:off x="6241542" y="37627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1" name="object 4641"/>
          <p:cNvSpPr/>
          <p:nvPr/>
        </p:nvSpPr>
        <p:spPr>
          <a:xfrm>
            <a:off x="6238494" y="376275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2" name="object 4642"/>
          <p:cNvSpPr/>
          <p:nvPr/>
        </p:nvSpPr>
        <p:spPr>
          <a:xfrm>
            <a:off x="6236208" y="376351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3068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3" name="object 4643"/>
          <p:cNvSpPr/>
          <p:nvPr/>
        </p:nvSpPr>
        <p:spPr>
          <a:xfrm>
            <a:off x="6233159" y="376427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4" name="object 4644"/>
          <p:cNvSpPr/>
          <p:nvPr/>
        </p:nvSpPr>
        <p:spPr>
          <a:xfrm>
            <a:off x="6225540" y="3765042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2305"/>
                </a:moveTo>
                <a:lnTo>
                  <a:pt x="169164" y="0"/>
                </a:lnTo>
                <a:lnTo>
                  <a:pt x="161544" y="3809"/>
                </a:lnTo>
                <a:lnTo>
                  <a:pt x="0" y="165353"/>
                </a:lnTo>
                <a:lnTo>
                  <a:pt x="7620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5" name="object 4645"/>
          <p:cNvSpPr/>
          <p:nvPr/>
        </p:nvSpPr>
        <p:spPr>
          <a:xfrm>
            <a:off x="6233160" y="37650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6" name="object 4646"/>
          <p:cNvSpPr/>
          <p:nvPr/>
        </p:nvSpPr>
        <p:spPr>
          <a:xfrm>
            <a:off x="6230874" y="376504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2305"/>
                </a:moveTo>
                <a:lnTo>
                  <a:pt x="16383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7" name="object 4647"/>
          <p:cNvSpPr/>
          <p:nvPr/>
        </p:nvSpPr>
        <p:spPr>
          <a:xfrm>
            <a:off x="6227825" y="37665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8" name="object 4648"/>
          <p:cNvSpPr/>
          <p:nvPr/>
        </p:nvSpPr>
        <p:spPr>
          <a:xfrm>
            <a:off x="6225540" y="376732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1544"/>
                </a:moveTo>
                <a:lnTo>
                  <a:pt x="16383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9" name="object 4649"/>
          <p:cNvSpPr/>
          <p:nvPr/>
        </p:nvSpPr>
        <p:spPr>
          <a:xfrm>
            <a:off x="6217157" y="3768851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1543"/>
                </a:moveTo>
                <a:lnTo>
                  <a:pt x="169926" y="0"/>
                </a:lnTo>
                <a:lnTo>
                  <a:pt x="161544" y="3809"/>
                </a:lnTo>
                <a:lnTo>
                  <a:pt x="0" y="165353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0" name="object 4650"/>
          <p:cNvSpPr/>
          <p:nvPr/>
        </p:nvSpPr>
        <p:spPr>
          <a:xfrm>
            <a:off x="6225539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1" name="object 4651"/>
          <p:cNvSpPr/>
          <p:nvPr/>
        </p:nvSpPr>
        <p:spPr>
          <a:xfrm>
            <a:off x="6220967" y="3768851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1543"/>
                </a:moveTo>
                <a:lnTo>
                  <a:pt x="166116" y="0"/>
                </a:lnTo>
                <a:lnTo>
                  <a:pt x="161544" y="1523"/>
                </a:lnTo>
                <a:lnTo>
                  <a:pt x="0" y="163067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2" name="object 4652"/>
          <p:cNvSpPr/>
          <p:nvPr/>
        </p:nvSpPr>
        <p:spPr>
          <a:xfrm>
            <a:off x="6217157" y="3770376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3" name="object 4653"/>
          <p:cNvSpPr/>
          <p:nvPr/>
        </p:nvSpPr>
        <p:spPr>
          <a:xfrm>
            <a:off x="6208775" y="3772661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8382" y="161544"/>
                </a:moveTo>
                <a:lnTo>
                  <a:pt x="169926" y="0"/>
                </a:lnTo>
                <a:lnTo>
                  <a:pt x="161544" y="5334"/>
                </a:lnTo>
                <a:lnTo>
                  <a:pt x="0" y="166878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4" name="object 4654"/>
          <p:cNvSpPr/>
          <p:nvPr/>
        </p:nvSpPr>
        <p:spPr>
          <a:xfrm>
            <a:off x="6217157" y="37726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5" name="object 4655"/>
          <p:cNvSpPr/>
          <p:nvPr/>
        </p:nvSpPr>
        <p:spPr>
          <a:xfrm>
            <a:off x="6212585" y="3772661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2306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6" name="object 4656"/>
          <p:cNvSpPr/>
          <p:nvPr/>
        </p:nvSpPr>
        <p:spPr>
          <a:xfrm>
            <a:off x="6208775" y="377494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3810" y="161543"/>
                </a:moveTo>
                <a:lnTo>
                  <a:pt x="16611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7" name="object 4657"/>
          <p:cNvSpPr/>
          <p:nvPr/>
        </p:nvSpPr>
        <p:spPr>
          <a:xfrm>
            <a:off x="6200394" y="3777995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8382" y="161543"/>
                </a:moveTo>
                <a:lnTo>
                  <a:pt x="169926" y="0"/>
                </a:lnTo>
                <a:lnTo>
                  <a:pt x="161544" y="5333"/>
                </a:lnTo>
                <a:lnTo>
                  <a:pt x="0" y="167639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8" name="object 4658"/>
          <p:cNvSpPr/>
          <p:nvPr/>
        </p:nvSpPr>
        <p:spPr>
          <a:xfrm>
            <a:off x="6208776" y="3777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9" name="object 4659"/>
          <p:cNvSpPr/>
          <p:nvPr/>
        </p:nvSpPr>
        <p:spPr>
          <a:xfrm>
            <a:off x="6192012" y="3783329"/>
            <a:ext cx="169926" cy="169163"/>
          </a:xfrm>
          <a:custGeom>
            <a:avLst/>
            <a:gdLst/>
            <a:ahLst/>
            <a:cxnLst/>
            <a:rect l="l" t="t" r="r" b="b"/>
            <a:pathLst>
              <a:path w="169925" h="169163">
                <a:moveTo>
                  <a:pt x="8382" y="162305"/>
                </a:moveTo>
                <a:lnTo>
                  <a:pt x="169926" y="0"/>
                </a:lnTo>
                <a:lnTo>
                  <a:pt x="161544" y="6857"/>
                </a:lnTo>
                <a:lnTo>
                  <a:pt x="0" y="169163"/>
                </a:lnTo>
                <a:lnTo>
                  <a:pt x="838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0" name="object 4660"/>
          <p:cNvSpPr/>
          <p:nvPr/>
        </p:nvSpPr>
        <p:spPr>
          <a:xfrm>
            <a:off x="6200394" y="37833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1" name="object 4661"/>
          <p:cNvSpPr/>
          <p:nvPr/>
        </p:nvSpPr>
        <p:spPr>
          <a:xfrm>
            <a:off x="6183629" y="3790188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8382" y="162305"/>
                </a:moveTo>
                <a:lnTo>
                  <a:pt x="0" y="170687"/>
                </a:lnTo>
                <a:lnTo>
                  <a:pt x="161544" y="9143"/>
                </a:lnTo>
                <a:lnTo>
                  <a:pt x="169926" y="0"/>
                </a:lnTo>
                <a:lnTo>
                  <a:pt x="8382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2" name="object 4662"/>
          <p:cNvSpPr/>
          <p:nvPr/>
        </p:nvSpPr>
        <p:spPr>
          <a:xfrm>
            <a:off x="6192011" y="379018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3" name="object 4663"/>
          <p:cNvSpPr/>
          <p:nvPr/>
        </p:nvSpPr>
        <p:spPr>
          <a:xfrm>
            <a:off x="5927598" y="3923137"/>
            <a:ext cx="389698" cy="600856"/>
          </a:xfrm>
          <a:custGeom>
            <a:avLst/>
            <a:gdLst/>
            <a:ahLst/>
            <a:cxnLst/>
            <a:rect l="l" t="t" r="r" b="b"/>
            <a:pathLst>
              <a:path w="389698" h="600856">
                <a:moveTo>
                  <a:pt x="185165" y="149752"/>
                </a:moveTo>
                <a:lnTo>
                  <a:pt x="185165" y="17164"/>
                </a:lnTo>
                <a:lnTo>
                  <a:pt x="0" y="17164"/>
                </a:lnTo>
                <a:lnTo>
                  <a:pt x="0" y="40024"/>
                </a:lnTo>
                <a:lnTo>
                  <a:pt x="11429" y="42310"/>
                </a:lnTo>
                <a:lnTo>
                  <a:pt x="19811" y="44596"/>
                </a:lnTo>
                <a:lnTo>
                  <a:pt x="31203" y="50258"/>
                </a:lnTo>
                <a:lnTo>
                  <a:pt x="39281" y="58927"/>
                </a:lnTo>
                <a:lnTo>
                  <a:pt x="44625" y="69902"/>
                </a:lnTo>
                <a:lnTo>
                  <a:pt x="47813" y="82483"/>
                </a:lnTo>
                <a:lnTo>
                  <a:pt x="49424" y="95969"/>
                </a:lnTo>
                <a:lnTo>
                  <a:pt x="50038" y="109659"/>
                </a:lnTo>
                <a:lnTo>
                  <a:pt x="50233" y="122852"/>
                </a:lnTo>
                <a:lnTo>
                  <a:pt x="50588" y="134848"/>
                </a:lnTo>
                <a:lnTo>
                  <a:pt x="51053" y="140608"/>
                </a:lnTo>
                <a:lnTo>
                  <a:pt x="51053" y="463696"/>
                </a:lnTo>
                <a:lnTo>
                  <a:pt x="50291" y="497986"/>
                </a:lnTo>
                <a:lnTo>
                  <a:pt x="48811" y="511274"/>
                </a:lnTo>
                <a:lnTo>
                  <a:pt x="47826" y="524496"/>
                </a:lnTo>
                <a:lnTo>
                  <a:pt x="46441" y="537211"/>
                </a:lnTo>
                <a:lnTo>
                  <a:pt x="43761" y="548976"/>
                </a:lnTo>
                <a:lnTo>
                  <a:pt x="38890" y="559348"/>
                </a:lnTo>
                <a:lnTo>
                  <a:pt x="30934" y="567884"/>
                </a:lnTo>
                <a:lnTo>
                  <a:pt x="18996" y="574141"/>
                </a:lnTo>
                <a:lnTo>
                  <a:pt x="13715" y="575710"/>
                </a:lnTo>
                <a:lnTo>
                  <a:pt x="7619" y="577234"/>
                </a:lnTo>
                <a:lnTo>
                  <a:pt x="0" y="578758"/>
                </a:lnTo>
                <a:lnTo>
                  <a:pt x="0" y="600856"/>
                </a:lnTo>
                <a:lnTo>
                  <a:pt x="244601" y="600856"/>
                </a:lnTo>
                <a:lnTo>
                  <a:pt x="244601" y="578758"/>
                </a:lnTo>
                <a:lnTo>
                  <a:pt x="232409" y="577234"/>
                </a:lnTo>
                <a:lnTo>
                  <a:pt x="221741" y="574948"/>
                </a:lnTo>
                <a:lnTo>
                  <a:pt x="213359" y="571900"/>
                </a:lnTo>
                <a:lnTo>
                  <a:pt x="206501" y="568090"/>
                </a:lnTo>
                <a:lnTo>
                  <a:pt x="201167" y="564280"/>
                </a:lnTo>
                <a:lnTo>
                  <a:pt x="196595" y="558184"/>
                </a:lnTo>
                <a:lnTo>
                  <a:pt x="192785" y="552088"/>
                </a:lnTo>
                <a:lnTo>
                  <a:pt x="188975" y="543706"/>
                </a:lnTo>
                <a:lnTo>
                  <a:pt x="187451" y="537610"/>
                </a:lnTo>
                <a:lnTo>
                  <a:pt x="186689" y="527704"/>
                </a:lnTo>
                <a:lnTo>
                  <a:pt x="185927" y="498748"/>
                </a:lnTo>
                <a:lnTo>
                  <a:pt x="185165" y="463696"/>
                </a:lnTo>
                <a:lnTo>
                  <a:pt x="185332" y="450814"/>
                </a:lnTo>
                <a:lnTo>
                  <a:pt x="185273" y="423004"/>
                </a:lnTo>
                <a:lnTo>
                  <a:pt x="185140" y="408234"/>
                </a:lnTo>
                <a:lnTo>
                  <a:pt x="184999" y="392992"/>
                </a:lnTo>
                <a:lnTo>
                  <a:pt x="184991" y="345220"/>
                </a:lnTo>
                <a:lnTo>
                  <a:pt x="185281" y="328876"/>
                </a:lnTo>
                <a:lnTo>
                  <a:pt x="185794" y="312454"/>
                </a:lnTo>
                <a:lnTo>
                  <a:pt x="186577" y="296031"/>
                </a:lnTo>
                <a:lnTo>
                  <a:pt x="187675" y="279686"/>
                </a:lnTo>
                <a:lnTo>
                  <a:pt x="189134" y="263498"/>
                </a:lnTo>
                <a:lnTo>
                  <a:pt x="191002" y="247546"/>
                </a:lnTo>
                <a:lnTo>
                  <a:pt x="193324" y="231908"/>
                </a:lnTo>
                <a:lnTo>
                  <a:pt x="196146" y="216663"/>
                </a:lnTo>
                <a:lnTo>
                  <a:pt x="199514" y="201889"/>
                </a:lnTo>
                <a:lnTo>
                  <a:pt x="203475" y="187666"/>
                </a:lnTo>
                <a:lnTo>
                  <a:pt x="208075" y="174070"/>
                </a:lnTo>
                <a:lnTo>
                  <a:pt x="213359" y="161182"/>
                </a:lnTo>
                <a:lnTo>
                  <a:pt x="221741" y="146704"/>
                </a:lnTo>
                <a:lnTo>
                  <a:pt x="230885" y="135274"/>
                </a:lnTo>
                <a:lnTo>
                  <a:pt x="236981" y="129178"/>
                </a:lnTo>
                <a:lnTo>
                  <a:pt x="245778" y="123817"/>
                </a:lnTo>
                <a:lnTo>
                  <a:pt x="253452" y="121463"/>
                </a:lnTo>
                <a:lnTo>
                  <a:pt x="260228" y="121681"/>
                </a:lnTo>
                <a:lnTo>
                  <a:pt x="271986" y="128093"/>
                </a:lnTo>
                <a:lnTo>
                  <a:pt x="277419" y="133418"/>
                </a:lnTo>
                <a:lnTo>
                  <a:pt x="282853" y="139576"/>
                </a:lnTo>
                <a:lnTo>
                  <a:pt x="288516" y="146133"/>
                </a:lnTo>
                <a:lnTo>
                  <a:pt x="294631" y="152654"/>
                </a:lnTo>
                <a:lnTo>
                  <a:pt x="301423" y="158703"/>
                </a:lnTo>
                <a:lnTo>
                  <a:pt x="309118" y="163847"/>
                </a:lnTo>
                <a:lnTo>
                  <a:pt x="317942" y="167650"/>
                </a:lnTo>
                <a:lnTo>
                  <a:pt x="328118" y="169679"/>
                </a:lnTo>
                <a:lnTo>
                  <a:pt x="339872" y="169497"/>
                </a:lnTo>
                <a:lnTo>
                  <a:pt x="351281" y="167278"/>
                </a:lnTo>
                <a:lnTo>
                  <a:pt x="361187" y="161182"/>
                </a:lnTo>
                <a:lnTo>
                  <a:pt x="369569" y="152800"/>
                </a:lnTo>
                <a:lnTo>
                  <a:pt x="375663" y="144087"/>
                </a:lnTo>
                <a:lnTo>
                  <a:pt x="380701" y="133615"/>
                </a:lnTo>
                <a:lnTo>
                  <a:pt x="384652" y="121754"/>
                </a:lnTo>
                <a:lnTo>
                  <a:pt x="387489" y="108873"/>
                </a:lnTo>
                <a:lnTo>
                  <a:pt x="389180" y="95343"/>
                </a:lnTo>
                <a:lnTo>
                  <a:pt x="389698" y="81534"/>
                </a:lnTo>
                <a:lnTo>
                  <a:pt x="389011" y="67815"/>
                </a:lnTo>
                <a:lnTo>
                  <a:pt x="387092" y="54557"/>
                </a:lnTo>
                <a:lnTo>
                  <a:pt x="383911" y="42129"/>
                </a:lnTo>
                <a:lnTo>
                  <a:pt x="379437" y="30902"/>
                </a:lnTo>
                <a:lnTo>
                  <a:pt x="373643" y="21245"/>
                </a:lnTo>
                <a:lnTo>
                  <a:pt x="368807" y="15640"/>
                </a:lnTo>
                <a:lnTo>
                  <a:pt x="359663" y="8020"/>
                </a:lnTo>
                <a:lnTo>
                  <a:pt x="348507" y="3258"/>
                </a:lnTo>
                <a:lnTo>
                  <a:pt x="337467" y="644"/>
                </a:lnTo>
                <a:lnTo>
                  <a:pt x="326585" y="0"/>
                </a:lnTo>
                <a:lnTo>
                  <a:pt x="315898" y="1148"/>
                </a:lnTo>
                <a:lnTo>
                  <a:pt x="305447" y="3911"/>
                </a:lnTo>
                <a:lnTo>
                  <a:pt x="295271" y="8111"/>
                </a:lnTo>
                <a:lnTo>
                  <a:pt x="285409" y="13572"/>
                </a:lnTo>
                <a:lnTo>
                  <a:pt x="275900" y="20115"/>
                </a:lnTo>
                <a:lnTo>
                  <a:pt x="266784" y="27562"/>
                </a:lnTo>
                <a:lnTo>
                  <a:pt x="258101" y="35738"/>
                </a:lnTo>
                <a:lnTo>
                  <a:pt x="249889" y="44463"/>
                </a:lnTo>
                <a:lnTo>
                  <a:pt x="242188" y="53561"/>
                </a:lnTo>
                <a:lnTo>
                  <a:pt x="235037" y="62853"/>
                </a:lnTo>
                <a:lnTo>
                  <a:pt x="228476" y="72163"/>
                </a:lnTo>
                <a:lnTo>
                  <a:pt x="222543" y="81312"/>
                </a:lnTo>
                <a:lnTo>
                  <a:pt x="217279" y="90124"/>
                </a:lnTo>
                <a:lnTo>
                  <a:pt x="207263" y="107842"/>
                </a:lnTo>
                <a:lnTo>
                  <a:pt x="196595" y="127654"/>
                </a:lnTo>
                <a:lnTo>
                  <a:pt x="185165" y="149752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4" name="object 4664"/>
          <p:cNvSpPr/>
          <p:nvPr/>
        </p:nvSpPr>
        <p:spPr>
          <a:xfrm>
            <a:off x="5927598" y="3940301"/>
            <a:ext cx="185166" cy="0"/>
          </a:xfrm>
          <a:custGeom>
            <a:avLst/>
            <a:gdLst/>
            <a:ahLst/>
            <a:cxnLst/>
            <a:rect l="l" t="t" r="r" b="b"/>
            <a:pathLst>
              <a:path w="185165">
                <a:moveTo>
                  <a:pt x="18516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5" name="object 4665"/>
          <p:cNvSpPr/>
          <p:nvPr/>
        </p:nvSpPr>
        <p:spPr>
          <a:xfrm>
            <a:off x="5927598" y="3940301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6" name="object 4666"/>
          <p:cNvSpPr/>
          <p:nvPr/>
        </p:nvSpPr>
        <p:spPr>
          <a:xfrm>
            <a:off x="5927598" y="3963161"/>
            <a:ext cx="11430" cy="2285"/>
          </a:xfrm>
          <a:custGeom>
            <a:avLst/>
            <a:gdLst/>
            <a:ahLst/>
            <a:cxnLst/>
            <a:rect l="l" t="t" r="r" b="b"/>
            <a:pathLst>
              <a:path w="11429" h="2286">
                <a:moveTo>
                  <a:pt x="0" y="0"/>
                </a:moveTo>
                <a:lnTo>
                  <a:pt x="11430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7" name="object 4667"/>
          <p:cNvSpPr/>
          <p:nvPr/>
        </p:nvSpPr>
        <p:spPr>
          <a:xfrm>
            <a:off x="5939027" y="3965448"/>
            <a:ext cx="8382" cy="2285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0" y="0"/>
                </a:moveTo>
                <a:lnTo>
                  <a:pt x="8382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8" name="object 4668"/>
          <p:cNvSpPr/>
          <p:nvPr/>
        </p:nvSpPr>
        <p:spPr>
          <a:xfrm>
            <a:off x="5947410" y="3967733"/>
            <a:ext cx="7620" cy="3047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0" y="0"/>
                </a:moveTo>
                <a:lnTo>
                  <a:pt x="7620" y="3047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9" name="object 4669"/>
          <p:cNvSpPr/>
          <p:nvPr/>
        </p:nvSpPr>
        <p:spPr>
          <a:xfrm>
            <a:off x="5955029" y="3970782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0" name="object 4670"/>
          <p:cNvSpPr/>
          <p:nvPr/>
        </p:nvSpPr>
        <p:spPr>
          <a:xfrm>
            <a:off x="5960364" y="3974592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0"/>
                </a:moveTo>
                <a:lnTo>
                  <a:pt x="4572" y="457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1" name="object 4671"/>
          <p:cNvSpPr/>
          <p:nvPr/>
        </p:nvSpPr>
        <p:spPr>
          <a:xfrm>
            <a:off x="5964935" y="3979164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0"/>
                </a:moveTo>
                <a:lnTo>
                  <a:pt x="3810" y="6096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2" name="object 4672"/>
          <p:cNvSpPr/>
          <p:nvPr/>
        </p:nvSpPr>
        <p:spPr>
          <a:xfrm>
            <a:off x="5968745" y="3985260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0" y="0"/>
                </a:moveTo>
                <a:lnTo>
                  <a:pt x="3048" y="6858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3" name="object 4673"/>
          <p:cNvSpPr/>
          <p:nvPr/>
        </p:nvSpPr>
        <p:spPr>
          <a:xfrm>
            <a:off x="5971794" y="3992117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4" name="object 4674"/>
          <p:cNvSpPr/>
          <p:nvPr/>
        </p:nvSpPr>
        <p:spPr>
          <a:xfrm>
            <a:off x="5974079" y="4000499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0"/>
                </a:moveTo>
                <a:lnTo>
                  <a:pt x="2286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5" name="object 4675"/>
          <p:cNvSpPr/>
          <p:nvPr/>
        </p:nvSpPr>
        <p:spPr>
          <a:xfrm>
            <a:off x="5975604" y="4009644"/>
            <a:ext cx="3047" cy="438150"/>
          </a:xfrm>
          <a:custGeom>
            <a:avLst/>
            <a:gdLst/>
            <a:ahLst/>
            <a:cxnLst/>
            <a:rect l="l" t="t" r="r" b="b"/>
            <a:pathLst>
              <a:path w="3048" h="438150">
                <a:moveTo>
                  <a:pt x="762" y="0"/>
                </a:moveTo>
                <a:lnTo>
                  <a:pt x="1524" y="13716"/>
                </a:lnTo>
                <a:lnTo>
                  <a:pt x="2286" y="32004"/>
                </a:lnTo>
                <a:lnTo>
                  <a:pt x="3048" y="54102"/>
                </a:lnTo>
                <a:lnTo>
                  <a:pt x="3048" y="377190"/>
                </a:lnTo>
                <a:lnTo>
                  <a:pt x="2286" y="411480"/>
                </a:lnTo>
                <a:lnTo>
                  <a:pt x="0" y="43815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6" name="object 4676"/>
          <p:cNvSpPr/>
          <p:nvPr/>
        </p:nvSpPr>
        <p:spPr>
          <a:xfrm>
            <a:off x="5974080" y="4447794"/>
            <a:ext cx="1523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1524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7" name="object 4677"/>
          <p:cNvSpPr/>
          <p:nvPr/>
        </p:nvSpPr>
        <p:spPr>
          <a:xfrm>
            <a:off x="5972555" y="4458461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8" name="object 4678"/>
          <p:cNvSpPr/>
          <p:nvPr/>
        </p:nvSpPr>
        <p:spPr>
          <a:xfrm>
            <a:off x="5970269" y="4467605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9" name="object 4679"/>
          <p:cNvSpPr/>
          <p:nvPr/>
        </p:nvSpPr>
        <p:spPr>
          <a:xfrm>
            <a:off x="5967984" y="4475226"/>
            <a:ext cx="2285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0" name="object 4680"/>
          <p:cNvSpPr/>
          <p:nvPr/>
        </p:nvSpPr>
        <p:spPr>
          <a:xfrm>
            <a:off x="5964935" y="4480560"/>
            <a:ext cx="3047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1" name="object 4681"/>
          <p:cNvSpPr/>
          <p:nvPr/>
        </p:nvSpPr>
        <p:spPr>
          <a:xfrm>
            <a:off x="5961887" y="4484370"/>
            <a:ext cx="3047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2" name="object 4682"/>
          <p:cNvSpPr/>
          <p:nvPr/>
        </p:nvSpPr>
        <p:spPr>
          <a:xfrm>
            <a:off x="5957316" y="4488179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3" name="object 4683"/>
          <p:cNvSpPr/>
          <p:nvPr/>
        </p:nvSpPr>
        <p:spPr>
          <a:xfrm>
            <a:off x="5952744" y="4491989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4" name="object 4684"/>
          <p:cNvSpPr/>
          <p:nvPr/>
        </p:nvSpPr>
        <p:spPr>
          <a:xfrm>
            <a:off x="5947410" y="4494276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5" name="object 4685"/>
          <p:cNvSpPr/>
          <p:nvPr/>
        </p:nvSpPr>
        <p:spPr>
          <a:xfrm>
            <a:off x="5941314" y="4497323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6" name="object 4686"/>
          <p:cNvSpPr/>
          <p:nvPr/>
        </p:nvSpPr>
        <p:spPr>
          <a:xfrm>
            <a:off x="5935218" y="4498848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7" name="object 4687"/>
          <p:cNvSpPr/>
          <p:nvPr/>
        </p:nvSpPr>
        <p:spPr>
          <a:xfrm>
            <a:off x="5927597" y="4500372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8" name="object 4688"/>
          <p:cNvSpPr/>
          <p:nvPr/>
        </p:nvSpPr>
        <p:spPr>
          <a:xfrm>
            <a:off x="5927598" y="4501895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9" name="object 4689"/>
          <p:cNvSpPr/>
          <p:nvPr/>
        </p:nvSpPr>
        <p:spPr>
          <a:xfrm>
            <a:off x="5927598" y="4523994"/>
            <a:ext cx="244602" cy="0"/>
          </a:xfrm>
          <a:custGeom>
            <a:avLst/>
            <a:gdLst/>
            <a:ahLst/>
            <a:cxnLst/>
            <a:rect l="l" t="t" r="r" b="b"/>
            <a:pathLst>
              <a:path w="244601">
                <a:moveTo>
                  <a:pt x="0" y="0"/>
                </a:moveTo>
                <a:lnTo>
                  <a:pt x="24460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0" name="object 4690"/>
          <p:cNvSpPr/>
          <p:nvPr/>
        </p:nvSpPr>
        <p:spPr>
          <a:xfrm>
            <a:off x="6172200" y="4501896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1" name="object 4691"/>
          <p:cNvSpPr/>
          <p:nvPr/>
        </p:nvSpPr>
        <p:spPr>
          <a:xfrm>
            <a:off x="6160008" y="4500371"/>
            <a:ext cx="12192" cy="1523"/>
          </a:xfrm>
          <a:custGeom>
            <a:avLst/>
            <a:gdLst/>
            <a:ahLst/>
            <a:cxnLst/>
            <a:rect l="l" t="t" r="r" b="b"/>
            <a:pathLst>
              <a:path w="12191" h="1524">
                <a:moveTo>
                  <a:pt x="12191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2" name="object 4692"/>
          <p:cNvSpPr/>
          <p:nvPr/>
        </p:nvSpPr>
        <p:spPr>
          <a:xfrm>
            <a:off x="6149339" y="4498086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7" h="2286">
                <a:moveTo>
                  <a:pt x="10667" y="2286"/>
                </a:moveTo>
                <a:lnTo>
                  <a:pt x="0" y="0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3" name="object 4693"/>
          <p:cNvSpPr/>
          <p:nvPr/>
        </p:nvSpPr>
        <p:spPr>
          <a:xfrm>
            <a:off x="6140957" y="4495037"/>
            <a:ext cx="8382" cy="3047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838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4" name="object 4694"/>
          <p:cNvSpPr/>
          <p:nvPr/>
        </p:nvSpPr>
        <p:spPr>
          <a:xfrm>
            <a:off x="6134099" y="4491228"/>
            <a:ext cx="6858" cy="3809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5" name="object 4695"/>
          <p:cNvSpPr/>
          <p:nvPr/>
        </p:nvSpPr>
        <p:spPr>
          <a:xfrm>
            <a:off x="6128766" y="4487417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6" name="object 4696"/>
          <p:cNvSpPr/>
          <p:nvPr/>
        </p:nvSpPr>
        <p:spPr>
          <a:xfrm>
            <a:off x="6124194" y="4481321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7" name="object 4697"/>
          <p:cNvSpPr/>
          <p:nvPr/>
        </p:nvSpPr>
        <p:spPr>
          <a:xfrm>
            <a:off x="6120384" y="4475226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3810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8" name="object 4698"/>
          <p:cNvSpPr/>
          <p:nvPr/>
        </p:nvSpPr>
        <p:spPr>
          <a:xfrm>
            <a:off x="6116573" y="4466844"/>
            <a:ext cx="3810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3810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9" name="object 4699"/>
          <p:cNvSpPr/>
          <p:nvPr/>
        </p:nvSpPr>
        <p:spPr>
          <a:xfrm>
            <a:off x="6115049" y="4460748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0" name="object 4700"/>
          <p:cNvSpPr/>
          <p:nvPr/>
        </p:nvSpPr>
        <p:spPr>
          <a:xfrm>
            <a:off x="6112764" y="4182618"/>
            <a:ext cx="4571" cy="278130"/>
          </a:xfrm>
          <a:custGeom>
            <a:avLst/>
            <a:gdLst/>
            <a:ahLst/>
            <a:cxnLst/>
            <a:rect l="l" t="t" r="r" b="b"/>
            <a:pathLst>
              <a:path w="4572" h="278129">
                <a:moveTo>
                  <a:pt x="2286" y="278129"/>
                </a:moveTo>
                <a:lnTo>
                  <a:pt x="1524" y="268223"/>
                </a:lnTo>
                <a:lnTo>
                  <a:pt x="762" y="239267"/>
                </a:lnTo>
                <a:lnTo>
                  <a:pt x="0" y="204215"/>
                </a:lnTo>
                <a:lnTo>
                  <a:pt x="0" y="70103"/>
                </a:lnTo>
                <a:lnTo>
                  <a:pt x="1524" y="34289"/>
                </a:lnTo>
                <a:lnTo>
                  <a:pt x="4572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1" name="object 4701"/>
          <p:cNvSpPr/>
          <p:nvPr/>
        </p:nvSpPr>
        <p:spPr>
          <a:xfrm>
            <a:off x="6117335" y="4149851"/>
            <a:ext cx="4571" cy="32766"/>
          </a:xfrm>
          <a:custGeom>
            <a:avLst/>
            <a:gdLst/>
            <a:ahLst/>
            <a:cxnLst/>
            <a:rect l="l" t="t" r="r" b="b"/>
            <a:pathLst>
              <a:path w="4572" h="32765">
                <a:moveTo>
                  <a:pt x="0" y="32766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2" name="object 4702"/>
          <p:cNvSpPr/>
          <p:nvPr/>
        </p:nvSpPr>
        <p:spPr>
          <a:xfrm>
            <a:off x="6121907" y="4118609"/>
            <a:ext cx="6857" cy="31242"/>
          </a:xfrm>
          <a:custGeom>
            <a:avLst/>
            <a:gdLst/>
            <a:ahLst/>
            <a:cxnLst/>
            <a:rect l="l" t="t" r="r" b="b"/>
            <a:pathLst>
              <a:path w="6858" h="31241">
                <a:moveTo>
                  <a:pt x="0" y="31242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3" name="object 4703"/>
          <p:cNvSpPr/>
          <p:nvPr/>
        </p:nvSpPr>
        <p:spPr>
          <a:xfrm>
            <a:off x="6128766" y="4100322"/>
            <a:ext cx="5333" cy="18288"/>
          </a:xfrm>
          <a:custGeom>
            <a:avLst/>
            <a:gdLst/>
            <a:ahLst/>
            <a:cxnLst/>
            <a:rect l="l" t="t" r="r" b="b"/>
            <a:pathLst>
              <a:path w="5334" h="18287">
                <a:moveTo>
                  <a:pt x="0" y="18287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4" name="object 4704"/>
          <p:cNvSpPr/>
          <p:nvPr/>
        </p:nvSpPr>
        <p:spPr>
          <a:xfrm>
            <a:off x="6134100" y="4084320"/>
            <a:ext cx="6857" cy="16002"/>
          </a:xfrm>
          <a:custGeom>
            <a:avLst/>
            <a:gdLst/>
            <a:ahLst/>
            <a:cxnLst/>
            <a:rect l="l" t="t" r="r" b="b"/>
            <a:pathLst>
              <a:path w="6858" h="16001">
                <a:moveTo>
                  <a:pt x="0" y="16001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5" name="object 4705"/>
          <p:cNvSpPr/>
          <p:nvPr/>
        </p:nvSpPr>
        <p:spPr>
          <a:xfrm>
            <a:off x="6140957" y="4069842"/>
            <a:ext cx="8381" cy="14478"/>
          </a:xfrm>
          <a:custGeom>
            <a:avLst/>
            <a:gdLst/>
            <a:ahLst/>
            <a:cxnLst/>
            <a:rect l="l" t="t" r="r" b="b"/>
            <a:pathLst>
              <a:path w="8382" h="14477">
                <a:moveTo>
                  <a:pt x="0" y="14477"/>
                </a:moveTo>
                <a:lnTo>
                  <a:pt x="8381" y="0"/>
                </a:lnTo>
              </a:path>
            </a:pathLst>
          </a:custGeom>
          <a:ln w="12953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6" name="object 4706"/>
          <p:cNvSpPr/>
          <p:nvPr/>
        </p:nvSpPr>
        <p:spPr>
          <a:xfrm>
            <a:off x="6149339" y="4058412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4" h="11429">
                <a:moveTo>
                  <a:pt x="0" y="1143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7" name="object 4707"/>
          <p:cNvSpPr/>
          <p:nvPr/>
        </p:nvSpPr>
        <p:spPr>
          <a:xfrm>
            <a:off x="6158483" y="4052315"/>
            <a:ext cx="6095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0" y="6095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8" name="object 4708"/>
          <p:cNvSpPr/>
          <p:nvPr/>
        </p:nvSpPr>
        <p:spPr>
          <a:xfrm>
            <a:off x="6164579" y="4047744"/>
            <a:ext cx="6858" cy="4572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0" y="457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9" name="object 4709"/>
          <p:cNvSpPr/>
          <p:nvPr/>
        </p:nvSpPr>
        <p:spPr>
          <a:xfrm>
            <a:off x="6171438" y="4045458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228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0" name="object 4710"/>
          <p:cNvSpPr/>
          <p:nvPr/>
        </p:nvSpPr>
        <p:spPr>
          <a:xfrm>
            <a:off x="6178295" y="4044695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1" name="object 4711"/>
          <p:cNvSpPr/>
          <p:nvPr/>
        </p:nvSpPr>
        <p:spPr>
          <a:xfrm>
            <a:off x="6185154" y="4044695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0"/>
                </a:moveTo>
                <a:lnTo>
                  <a:pt x="6096" y="761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2" name="object 4712"/>
          <p:cNvSpPr/>
          <p:nvPr/>
        </p:nvSpPr>
        <p:spPr>
          <a:xfrm>
            <a:off x="6191250" y="4045457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0"/>
                </a:moveTo>
                <a:lnTo>
                  <a:pt x="5334" y="3047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3" name="object 4713"/>
          <p:cNvSpPr/>
          <p:nvPr/>
        </p:nvSpPr>
        <p:spPr>
          <a:xfrm>
            <a:off x="6196583" y="4048505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0" y="0"/>
                </a:moveTo>
                <a:lnTo>
                  <a:pt x="6858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4" name="object 4714"/>
          <p:cNvSpPr/>
          <p:nvPr/>
        </p:nvSpPr>
        <p:spPr>
          <a:xfrm>
            <a:off x="6203442" y="4055364"/>
            <a:ext cx="15240" cy="16764"/>
          </a:xfrm>
          <a:custGeom>
            <a:avLst/>
            <a:gdLst/>
            <a:ahLst/>
            <a:cxnLst/>
            <a:rect l="l" t="t" r="r" b="b"/>
            <a:pathLst>
              <a:path w="15239" h="16763">
                <a:moveTo>
                  <a:pt x="0" y="0"/>
                </a:moveTo>
                <a:lnTo>
                  <a:pt x="15240" y="16764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5" name="object 4715"/>
          <p:cNvSpPr/>
          <p:nvPr/>
        </p:nvSpPr>
        <p:spPr>
          <a:xfrm>
            <a:off x="6218682" y="4072127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0" y="0"/>
                </a:moveTo>
                <a:lnTo>
                  <a:pt x="4572" y="5334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6" name="object 4716"/>
          <p:cNvSpPr/>
          <p:nvPr/>
        </p:nvSpPr>
        <p:spPr>
          <a:xfrm>
            <a:off x="6223254" y="4077461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7" name="object 4717"/>
          <p:cNvSpPr/>
          <p:nvPr/>
        </p:nvSpPr>
        <p:spPr>
          <a:xfrm>
            <a:off x="6228588" y="4081272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8" name="object 4718"/>
          <p:cNvSpPr/>
          <p:nvPr/>
        </p:nvSpPr>
        <p:spPr>
          <a:xfrm>
            <a:off x="6233922" y="4085082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0"/>
                </a:moveTo>
                <a:lnTo>
                  <a:pt x="5334" y="3047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9" name="object 4719"/>
          <p:cNvSpPr/>
          <p:nvPr/>
        </p:nvSpPr>
        <p:spPr>
          <a:xfrm>
            <a:off x="6239255" y="4088129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0" y="0"/>
                </a:moveTo>
                <a:lnTo>
                  <a:pt x="5334" y="228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0" name="object 4720"/>
          <p:cNvSpPr/>
          <p:nvPr/>
        </p:nvSpPr>
        <p:spPr>
          <a:xfrm>
            <a:off x="6244589" y="4090416"/>
            <a:ext cx="6096" cy="1523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0"/>
                </a:moveTo>
                <a:lnTo>
                  <a:pt x="6096" y="1523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1" name="object 4721"/>
          <p:cNvSpPr/>
          <p:nvPr/>
        </p:nvSpPr>
        <p:spPr>
          <a:xfrm>
            <a:off x="6250685" y="4091939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0"/>
                </a:moveTo>
                <a:lnTo>
                  <a:pt x="6096" y="761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2" name="object 4722"/>
          <p:cNvSpPr/>
          <p:nvPr/>
        </p:nvSpPr>
        <p:spPr>
          <a:xfrm>
            <a:off x="6256782" y="4092701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0"/>
                </a:moveTo>
                <a:lnTo>
                  <a:pt x="6096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3" name="object 4723"/>
          <p:cNvSpPr/>
          <p:nvPr/>
        </p:nvSpPr>
        <p:spPr>
          <a:xfrm>
            <a:off x="6262877" y="4092702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76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4" name="object 4724"/>
          <p:cNvSpPr/>
          <p:nvPr/>
        </p:nvSpPr>
        <p:spPr>
          <a:xfrm>
            <a:off x="6268973" y="4091939"/>
            <a:ext cx="5334" cy="762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76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5" name="object 4725"/>
          <p:cNvSpPr/>
          <p:nvPr/>
        </p:nvSpPr>
        <p:spPr>
          <a:xfrm>
            <a:off x="6274307" y="4090415"/>
            <a:ext cx="4572" cy="1524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0" y="1524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6" name="object 4726"/>
          <p:cNvSpPr/>
          <p:nvPr/>
        </p:nvSpPr>
        <p:spPr>
          <a:xfrm>
            <a:off x="6278879" y="4087368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3048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7" name="object 4727"/>
          <p:cNvSpPr/>
          <p:nvPr/>
        </p:nvSpPr>
        <p:spPr>
          <a:xfrm>
            <a:off x="6284214" y="4084319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3048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8" name="object 4728"/>
          <p:cNvSpPr/>
          <p:nvPr/>
        </p:nvSpPr>
        <p:spPr>
          <a:xfrm>
            <a:off x="6288785" y="4080510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381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9" name="object 4729"/>
          <p:cNvSpPr/>
          <p:nvPr/>
        </p:nvSpPr>
        <p:spPr>
          <a:xfrm>
            <a:off x="6293357" y="4075938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0" y="4572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0" name="object 4730"/>
          <p:cNvSpPr/>
          <p:nvPr/>
        </p:nvSpPr>
        <p:spPr>
          <a:xfrm>
            <a:off x="6297167" y="4069842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609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1" name="object 4731"/>
          <p:cNvSpPr/>
          <p:nvPr/>
        </p:nvSpPr>
        <p:spPr>
          <a:xfrm>
            <a:off x="6301739" y="4063746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2" name="object 4732"/>
          <p:cNvSpPr/>
          <p:nvPr/>
        </p:nvSpPr>
        <p:spPr>
          <a:xfrm>
            <a:off x="6304788" y="4057649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3" name="object 4733"/>
          <p:cNvSpPr/>
          <p:nvPr/>
        </p:nvSpPr>
        <p:spPr>
          <a:xfrm>
            <a:off x="6307835" y="4050029"/>
            <a:ext cx="3047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0" y="7619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4" name="object 4734"/>
          <p:cNvSpPr/>
          <p:nvPr/>
        </p:nvSpPr>
        <p:spPr>
          <a:xfrm>
            <a:off x="6310883" y="4042409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7619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5" name="object 4735"/>
          <p:cNvSpPr/>
          <p:nvPr/>
        </p:nvSpPr>
        <p:spPr>
          <a:xfrm>
            <a:off x="6313170" y="4034028"/>
            <a:ext cx="1523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0" y="8382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6" name="object 4736"/>
          <p:cNvSpPr/>
          <p:nvPr/>
        </p:nvSpPr>
        <p:spPr>
          <a:xfrm>
            <a:off x="6314694" y="4024883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9144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7" name="object 4737"/>
          <p:cNvSpPr/>
          <p:nvPr/>
        </p:nvSpPr>
        <p:spPr>
          <a:xfrm>
            <a:off x="6316217" y="3986783"/>
            <a:ext cx="762" cy="38100"/>
          </a:xfrm>
          <a:custGeom>
            <a:avLst/>
            <a:gdLst/>
            <a:ahLst/>
            <a:cxnLst/>
            <a:rect l="l" t="t" r="r" b="b"/>
            <a:pathLst>
              <a:path w="762" h="38100">
                <a:moveTo>
                  <a:pt x="0" y="38100"/>
                </a:moveTo>
                <a:lnTo>
                  <a:pt x="761" y="28956"/>
                </a:lnTo>
                <a:lnTo>
                  <a:pt x="761" y="18288"/>
                </a:lnTo>
                <a:lnTo>
                  <a:pt x="761" y="9143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8" name="object 4738"/>
          <p:cNvSpPr/>
          <p:nvPr/>
        </p:nvSpPr>
        <p:spPr>
          <a:xfrm>
            <a:off x="6314693" y="3978401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9" name="object 4739"/>
          <p:cNvSpPr/>
          <p:nvPr/>
        </p:nvSpPr>
        <p:spPr>
          <a:xfrm>
            <a:off x="6313170" y="3970019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0" name="object 4740"/>
          <p:cNvSpPr/>
          <p:nvPr/>
        </p:nvSpPr>
        <p:spPr>
          <a:xfrm>
            <a:off x="6310884" y="3963162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1" name="object 4741"/>
          <p:cNvSpPr/>
          <p:nvPr/>
        </p:nvSpPr>
        <p:spPr>
          <a:xfrm>
            <a:off x="6307835" y="3956303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2" name="object 4742"/>
          <p:cNvSpPr/>
          <p:nvPr/>
        </p:nvSpPr>
        <p:spPr>
          <a:xfrm>
            <a:off x="6304787" y="3949446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3" name="object 4743"/>
          <p:cNvSpPr/>
          <p:nvPr/>
        </p:nvSpPr>
        <p:spPr>
          <a:xfrm>
            <a:off x="6300978" y="3944111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4" name="object 4744"/>
          <p:cNvSpPr/>
          <p:nvPr/>
        </p:nvSpPr>
        <p:spPr>
          <a:xfrm>
            <a:off x="6296405" y="3938777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5" name="object 4745"/>
          <p:cNvSpPr/>
          <p:nvPr/>
        </p:nvSpPr>
        <p:spPr>
          <a:xfrm>
            <a:off x="6291833" y="3934967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6" name="object 4746"/>
          <p:cNvSpPr/>
          <p:nvPr/>
        </p:nvSpPr>
        <p:spPr>
          <a:xfrm>
            <a:off x="6287261" y="3931157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7" name="object 4747"/>
          <p:cNvSpPr/>
          <p:nvPr/>
        </p:nvSpPr>
        <p:spPr>
          <a:xfrm>
            <a:off x="6281927" y="3928109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8" name="object 4748"/>
          <p:cNvSpPr/>
          <p:nvPr/>
        </p:nvSpPr>
        <p:spPr>
          <a:xfrm>
            <a:off x="6275831" y="3925824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9" name="object 4749"/>
          <p:cNvSpPr/>
          <p:nvPr/>
        </p:nvSpPr>
        <p:spPr>
          <a:xfrm>
            <a:off x="6270498" y="3924299"/>
            <a:ext cx="5334" cy="1523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533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0" name="object 4750"/>
          <p:cNvSpPr/>
          <p:nvPr/>
        </p:nvSpPr>
        <p:spPr>
          <a:xfrm>
            <a:off x="6263640" y="3923537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1" name="object 4751"/>
          <p:cNvSpPr/>
          <p:nvPr/>
        </p:nvSpPr>
        <p:spPr>
          <a:xfrm>
            <a:off x="6257543" y="3922776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2" name="object 4752"/>
          <p:cNvSpPr/>
          <p:nvPr/>
        </p:nvSpPr>
        <p:spPr>
          <a:xfrm>
            <a:off x="6249162" y="3922776"/>
            <a:ext cx="8382" cy="762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8382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3" name="object 4753"/>
          <p:cNvSpPr/>
          <p:nvPr/>
        </p:nvSpPr>
        <p:spPr>
          <a:xfrm>
            <a:off x="6241541" y="3923538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4" name="object 4754"/>
          <p:cNvSpPr/>
          <p:nvPr/>
        </p:nvSpPr>
        <p:spPr>
          <a:xfrm>
            <a:off x="6233160" y="3925061"/>
            <a:ext cx="8382" cy="2286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838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5" name="object 4755"/>
          <p:cNvSpPr/>
          <p:nvPr/>
        </p:nvSpPr>
        <p:spPr>
          <a:xfrm>
            <a:off x="6225540" y="3927348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6" name="object 4756"/>
          <p:cNvSpPr/>
          <p:nvPr/>
        </p:nvSpPr>
        <p:spPr>
          <a:xfrm>
            <a:off x="6217157" y="3930395"/>
            <a:ext cx="8382" cy="3810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838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7" name="object 4757"/>
          <p:cNvSpPr/>
          <p:nvPr/>
        </p:nvSpPr>
        <p:spPr>
          <a:xfrm>
            <a:off x="6208775" y="3934205"/>
            <a:ext cx="8382" cy="5334"/>
          </a:xfrm>
          <a:custGeom>
            <a:avLst/>
            <a:gdLst/>
            <a:ahLst/>
            <a:cxnLst/>
            <a:rect l="l" t="t" r="r" b="b"/>
            <a:pathLst>
              <a:path w="8382" h="5334">
                <a:moveTo>
                  <a:pt x="8382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8" name="object 4758"/>
          <p:cNvSpPr/>
          <p:nvPr/>
        </p:nvSpPr>
        <p:spPr>
          <a:xfrm>
            <a:off x="6200394" y="3939539"/>
            <a:ext cx="8382" cy="6096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8382" y="0"/>
                </a:moveTo>
                <a:lnTo>
                  <a:pt x="0" y="6096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9" name="object 4759"/>
          <p:cNvSpPr/>
          <p:nvPr/>
        </p:nvSpPr>
        <p:spPr>
          <a:xfrm>
            <a:off x="6192012" y="3945635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838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0" name="object 4760"/>
          <p:cNvSpPr/>
          <p:nvPr/>
        </p:nvSpPr>
        <p:spPr>
          <a:xfrm>
            <a:off x="6183629" y="3952494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8382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1" name="object 4761"/>
          <p:cNvSpPr/>
          <p:nvPr/>
        </p:nvSpPr>
        <p:spPr>
          <a:xfrm>
            <a:off x="6174485" y="3960876"/>
            <a:ext cx="9144" cy="9906"/>
          </a:xfrm>
          <a:custGeom>
            <a:avLst/>
            <a:gdLst/>
            <a:ahLst/>
            <a:cxnLst/>
            <a:rect l="l" t="t" r="r" b="b"/>
            <a:pathLst>
              <a:path w="9144" h="9905">
                <a:moveTo>
                  <a:pt x="9144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2" name="object 4762"/>
          <p:cNvSpPr/>
          <p:nvPr/>
        </p:nvSpPr>
        <p:spPr>
          <a:xfrm>
            <a:off x="6164579" y="3970782"/>
            <a:ext cx="9905" cy="12192"/>
          </a:xfrm>
          <a:custGeom>
            <a:avLst/>
            <a:gdLst/>
            <a:ahLst/>
            <a:cxnLst/>
            <a:rect l="l" t="t" r="r" b="b"/>
            <a:pathLst>
              <a:path w="9905" h="12191">
                <a:moveTo>
                  <a:pt x="9905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3" name="object 4763"/>
          <p:cNvSpPr/>
          <p:nvPr/>
        </p:nvSpPr>
        <p:spPr>
          <a:xfrm>
            <a:off x="6155435" y="3982973"/>
            <a:ext cx="9143" cy="14478"/>
          </a:xfrm>
          <a:custGeom>
            <a:avLst/>
            <a:gdLst/>
            <a:ahLst/>
            <a:cxnLst/>
            <a:rect l="l" t="t" r="r" b="b"/>
            <a:pathLst>
              <a:path w="9144" h="14477">
                <a:moveTo>
                  <a:pt x="9144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4" name="object 4764"/>
          <p:cNvSpPr/>
          <p:nvPr/>
        </p:nvSpPr>
        <p:spPr>
          <a:xfrm>
            <a:off x="6144767" y="3997451"/>
            <a:ext cx="10667" cy="16002"/>
          </a:xfrm>
          <a:custGeom>
            <a:avLst/>
            <a:gdLst/>
            <a:ahLst/>
            <a:cxnLst/>
            <a:rect l="l" t="t" r="r" b="b"/>
            <a:pathLst>
              <a:path w="10667" h="16001">
                <a:moveTo>
                  <a:pt x="10667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5" name="object 4765"/>
          <p:cNvSpPr/>
          <p:nvPr/>
        </p:nvSpPr>
        <p:spPr>
          <a:xfrm>
            <a:off x="6134861" y="4013454"/>
            <a:ext cx="9905" cy="17526"/>
          </a:xfrm>
          <a:custGeom>
            <a:avLst/>
            <a:gdLst/>
            <a:ahLst/>
            <a:cxnLst/>
            <a:rect l="l" t="t" r="r" b="b"/>
            <a:pathLst>
              <a:path w="9905" h="17525">
                <a:moveTo>
                  <a:pt x="9905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6" name="object 4766"/>
          <p:cNvSpPr/>
          <p:nvPr/>
        </p:nvSpPr>
        <p:spPr>
          <a:xfrm>
            <a:off x="6124193" y="4030979"/>
            <a:ext cx="10667" cy="19812"/>
          </a:xfrm>
          <a:custGeom>
            <a:avLst/>
            <a:gdLst/>
            <a:ahLst/>
            <a:cxnLst/>
            <a:rect l="l" t="t" r="r" b="b"/>
            <a:pathLst>
              <a:path w="10667" h="19812">
                <a:moveTo>
                  <a:pt x="10667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7" name="object 4767"/>
          <p:cNvSpPr/>
          <p:nvPr/>
        </p:nvSpPr>
        <p:spPr>
          <a:xfrm>
            <a:off x="6112764" y="4050792"/>
            <a:ext cx="11429" cy="22098"/>
          </a:xfrm>
          <a:custGeom>
            <a:avLst/>
            <a:gdLst/>
            <a:ahLst/>
            <a:cxnLst/>
            <a:rect l="l" t="t" r="r" b="b"/>
            <a:pathLst>
              <a:path w="11429" h="22098">
                <a:moveTo>
                  <a:pt x="11429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8" name="object 4768"/>
          <p:cNvSpPr/>
          <p:nvPr/>
        </p:nvSpPr>
        <p:spPr>
          <a:xfrm>
            <a:off x="6112764" y="3940301"/>
            <a:ext cx="0" cy="132588"/>
          </a:xfrm>
          <a:custGeom>
            <a:avLst/>
            <a:gdLst/>
            <a:ahLst/>
            <a:cxnLst/>
            <a:rect l="l" t="t" r="r" b="b"/>
            <a:pathLst>
              <a:path h="132587">
                <a:moveTo>
                  <a:pt x="0" y="1325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9" name="object 4769"/>
          <p:cNvSpPr/>
          <p:nvPr/>
        </p:nvSpPr>
        <p:spPr>
          <a:xfrm>
            <a:off x="6595110" y="4276343"/>
            <a:ext cx="182118" cy="183642"/>
          </a:xfrm>
          <a:custGeom>
            <a:avLst/>
            <a:gdLst/>
            <a:ahLst/>
            <a:cxnLst/>
            <a:rect l="l" t="t" r="r" b="b"/>
            <a:pathLst>
              <a:path w="182118" h="183641">
                <a:moveTo>
                  <a:pt x="0" y="183642"/>
                </a:moveTo>
                <a:lnTo>
                  <a:pt x="161544" y="22098"/>
                </a:lnTo>
                <a:lnTo>
                  <a:pt x="182118" y="0"/>
                </a:lnTo>
                <a:lnTo>
                  <a:pt x="19812" y="161544"/>
                </a:lnTo>
                <a:lnTo>
                  <a:pt x="0" y="18364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0" name="object 4770"/>
          <p:cNvSpPr/>
          <p:nvPr/>
        </p:nvSpPr>
        <p:spPr>
          <a:xfrm>
            <a:off x="6595110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1" name="object 4771"/>
          <p:cNvSpPr/>
          <p:nvPr/>
        </p:nvSpPr>
        <p:spPr>
          <a:xfrm>
            <a:off x="6599681" y="4239006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4" h="168401">
                <a:moveTo>
                  <a:pt x="7620" y="161543"/>
                </a:moveTo>
                <a:lnTo>
                  <a:pt x="169164" y="0"/>
                </a:lnTo>
                <a:lnTo>
                  <a:pt x="161544" y="6857"/>
                </a:lnTo>
                <a:lnTo>
                  <a:pt x="0" y="168401"/>
                </a:lnTo>
                <a:lnTo>
                  <a:pt x="7620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2" name="object 4772"/>
          <p:cNvSpPr/>
          <p:nvPr/>
        </p:nvSpPr>
        <p:spPr>
          <a:xfrm>
            <a:off x="6607301" y="42390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3" name="object 4773"/>
          <p:cNvSpPr/>
          <p:nvPr/>
        </p:nvSpPr>
        <p:spPr>
          <a:xfrm>
            <a:off x="6592062" y="4245863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4" h="167639">
                <a:moveTo>
                  <a:pt x="7620" y="161543"/>
                </a:moveTo>
                <a:lnTo>
                  <a:pt x="169164" y="0"/>
                </a:lnTo>
                <a:lnTo>
                  <a:pt x="162306" y="6095"/>
                </a:lnTo>
                <a:lnTo>
                  <a:pt x="0" y="167639"/>
                </a:lnTo>
                <a:lnTo>
                  <a:pt x="7620" y="16154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4" name="object 4774"/>
          <p:cNvSpPr/>
          <p:nvPr/>
        </p:nvSpPr>
        <p:spPr>
          <a:xfrm>
            <a:off x="6599682" y="42458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5" name="object 4775"/>
          <p:cNvSpPr/>
          <p:nvPr/>
        </p:nvSpPr>
        <p:spPr>
          <a:xfrm>
            <a:off x="6585203" y="4251960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4" h="166877">
                <a:moveTo>
                  <a:pt x="6857" y="161543"/>
                </a:moveTo>
                <a:lnTo>
                  <a:pt x="169163" y="0"/>
                </a:lnTo>
                <a:lnTo>
                  <a:pt x="161543" y="4571"/>
                </a:lnTo>
                <a:lnTo>
                  <a:pt x="0" y="166877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6" name="object 4776"/>
          <p:cNvSpPr/>
          <p:nvPr/>
        </p:nvSpPr>
        <p:spPr>
          <a:xfrm>
            <a:off x="6592061" y="425196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7" name="object 4777"/>
          <p:cNvSpPr/>
          <p:nvPr/>
        </p:nvSpPr>
        <p:spPr>
          <a:xfrm>
            <a:off x="6578346" y="4256532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857" y="162306"/>
                </a:moveTo>
                <a:lnTo>
                  <a:pt x="168401" y="0"/>
                </a:lnTo>
                <a:lnTo>
                  <a:pt x="161543" y="3810"/>
                </a:lnTo>
                <a:lnTo>
                  <a:pt x="0" y="166116"/>
                </a:lnTo>
                <a:lnTo>
                  <a:pt x="6857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8" name="object 4778"/>
          <p:cNvSpPr/>
          <p:nvPr/>
        </p:nvSpPr>
        <p:spPr>
          <a:xfrm>
            <a:off x="6585204" y="42565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9" name="object 4779"/>
          <p:cNvSpPr/>
          <p:nvPr/>
        </p:nvSpPr>
        <p:spPr>
          <a:xfrm>
            <a:off x="6581394" y="4256532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2306"/>
                </a:moveTo>
                <a:lnTo>
                  <a:pt x="165353" y="0"/>
                </a:lnTo>
                <a:lnTo>
                  <a:pt x="162305" y="2286"/>
                </a:lnTo>
                <a:lnTo>
                  <a:pt x="0" y="163830"/>
                </a:lnTo>
                <a:lnTo>
                  <a:pt x="3809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0" name="object 4780"/>
          <p:cNvSpPr/>
          <p:nvPr/>
        </p:nvSpPr>
        <p:spPr>
          <a:xfrm>
            <a:off x="6578346" y="4258817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048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829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1" name="object 4781"/>
          <p:cNvSpPr/>
          <p:nvPr/>
        </p:nvSpPr>
        <p:spPr>
          <a:xfrm>
            <a:off x="6571487" y="4260342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7" y="162305"/>
                </a:moveTo>
                <a:lnTo>
                  <a:pt x="168401" y="0"/>
                </a:lnTo>
                <a:lnTo>
                  <a:pt x="161543" y="3047"/>
                </a:lnTo>
                <a:lnTo>
                  <a:pt x="0" y="164591"/>
                </a:lnTo>
                <a:lnTo>
                  <a:pt x="6857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2" name="object 4782"/>
          <p:cNvSpPr/>
          <p:nvPr/>
        </p:nvSpPr>
        <p:spPr>
          <a:xfrm>
            <a:off x="6578345" y="42603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3" name="object 4783"/>
          <p:cNvSpPr/>
          <p:nvPr/>
        </p:nvSpPr>
        <p:spPr>
          <a:xfrm>
            <a:off x="6575297" y="426034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4" name="object 4784"/>
          <p:cNvSpPr/>
          <p:nvPr/>
        </p:nvSpPr>
        <p:spPr>
          <a:xfrm>
            <a:off x="6571488" y="426186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5" name="object 4785"/>
          <p:cNvSpPr/>
          <p:nvPr/>
        </p:nvSpPr>
        <p:spPr>
          <a:xfrm>
            <a:off x="6565392" y="4263389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40" h="163067">
                <a:moveTo>
                  <a:pt x="6096" y="161543"/>
                </a:moveTo>
                <a:lnTo>
                  <a:pt x="16764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6" name="object 4786"/>
          <p:cNvSpPr/>
          <p:nvPr/>
        </p:nvSpPr>
        <p:spPr>
          <a:xfrm>
            <a:off x="6571488" y="42633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7" name="object 4787"/>
          <p:cNvSpPr/>
          <p:nvPr/>
        </p:nvSpPr>
        <p:spPr>
          <a:xfrm>
            <a:off x="6569202" y="42633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8" name="object 4788"/>
          <p:cNvSpPr/>
          <p:nvPr/>
        </p:nvSpPr>
        <p:spPr>
          <a:xfrm>
            <a:off x="6567677" y="42641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9" name="object 4789"/>
          <p:cNvSpPr/>
          <p:nvPr/>
        </p:nvSpPr>
        <p:spPr>
          <a:xfrm>
            <a:off x="6565391" y="42641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0" name="object 4790"/>
          <p:cNvSpPr/>
          <p:nvPr/>
        </p:nvSpPr>
        <p:spPr>
          <a:xfrm>
            <a:off x="6559296" y="4264913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40" h="162305">
                <a:moveTo>
                  <a:pt x="6096" y="161543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230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1" name="object 4791"/>
          <p:cNvSpPr/>
          <p:nvPr/>
        </p:nvSpPr>
        <p:spPr>
          <a:xfrm>
            <a:off x="6565392" y="4264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2" name="object 4792"/>
          <p:cNvSpPr/>
          <p:nvPr/>
        </p:nvSpPr>
        <p:spPr>
          <a:xfrm>
            <a:off x="6563106" y="426491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3" name="object 4793"/>
          <p:cNvSpPr/>
          <p:nvPr/>
        </p:nvSpPr>
        <p:spPr>
          <a:xfrm>
            <a:off x="6560819" y="42649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4" name="object 4794"/>
          <p:cNvSpPr/>
          <p:nvPr/>
        </p:nvSpPr>
        <p:spPr>
          <a:xfrm>
            <a:off x="6559296" y="42656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5" name="object 4795"/>
          <p:cNvSpPr/>
          <p:nvPr/>
        </p:nvSpPr>
        <p:spPr>
          <a:xfrm>
            <a:off x="6553961" y="4265676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3" y="161543"/>
                </a:moveTo>
                <a:lnTo>
                  <a:pt x="166877" y="0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6" name="object 4796"/>
          <p:cNvSpPr/>
          <p:nvPr/>
        </p:nvSpPr>
        <p:spPr>
          <a:xfrm>
            <a:off x="6559295" y="4265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7" name="object 4797"/>
          <p:cNvSpPr/>
          <p:nvPr/>
        </p:nvSpPr>
        <p:spPr>
          <a:xfrm>
            <a:off x="6557009" y="426567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8" name="object 4798"/>
          <p:cNvSpPr/>
          <p:nvPr/>
        </p:nvSpPr>
        <p:spPr>
          <a:xfrm>
            <a:off x="6555486" y="42656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9" name="object 4799"/>
          <p:cNvSpPr/>
          <p:nvPr/>
        </p:nvSpPr>
        <p:spPr>
          <a:xfrm>
            <a:off x="6553961" y="42656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0" name="object 4800"/>
          <p:cNvSpPr/>
          <p:nvPr/>
        </p:nvSpPr>
        <p:spPr>
          <a:xfrm>
            <a:off x="6548627" y="4264152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3067"/>
                </a:moveTo>
                <a:lnTo>
                  <a:pt x="166877" y="1523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63067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1" name="object 4801"/>
          <p:cNvSpPr/>
          <p:nvPr/>
        </p:nvSpPr>
        <p:spPr>
          <a:xfrm>
            <a:off x="6553961" y="4265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2" name="object 4802"/>
          <p:cNvSpPr/>
          <p:nvPr/>
        </p:nvSpPr>
        <p:spPr>
          <a:xfrm>
            <a:off x="6552437" y="42649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3" name="object 4803"/>
          <p:cNvSpPr/>
          <p:nvPr/>
        </p:nvSpPr>
        <p:spPr>
          <a:xfrm>
            <a:off x="6550152" y="426491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4" name="object 4804"/>
          <p:cNvSpPr/>
          <p:nvPr/>
        </p:nvSpPr>
        <p:spPr>
          <a:xfrm>
            <a:off x="6548627" y="42641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5" name="object 4805"/>
          <p:cNvSpPr/>
          <p:nvPr/>
        </p:nvSpPr>
        <p:spPr>
          <a:xfrm>
            <a:off x="6544055" y="4263389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3067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6" name="object 4806"/>
          <p:cNvSpPr/>
          <p:nvPr/>
        </p:nvSpPr>
        <p:spPr>
          <a:xfrm>
            <a:off x="6548627" y="426415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7" name="object 4807"/>
          <p:cNvSpPr/>
          <p:nvPr/>
        </p:nvSpPr>
        <p:spPr>
          <a:xfrm>
            <a:off x="6547103" y="42641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8" name="object 4808"/>
          <p:cNvSpPr/>
          <p:nvPr/>
        </p:nvSpPr>
        <p:spPr>
          <a:xfrm>
            <a:off x="6545580" y="42633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9" name="object 4809"/>
          <p:cNvSpPr/>
          <p:nvPr/>
        </p:nvSpPr>
        <p:spPr>
          <a:xfrm>
            <a:off x="6544055" y="42633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0" name="object 4810"/>
          <p:cNvSpPr/>
          <p:nvPr/>
        </p:nvSpPr>
        <p:spPr>
          <a:xfrm>
            <a:off x="6539483" y="426110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3830"/>
                </a:moveTo>
                <a:lnTo>
                  <a:pt x="16611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1" name="object 4811"/>
          <p:cNvSpPr/>
          <p:nvPr/>
        </p:nvSpPr>
        <p:spPr>
          <a:xfrm>
            <a:off x="6544055" y="42633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2" name="object 4812"/>
          <p:cNvSpPr/>
          <p:nvPr/>
        </p:nvSpPr>
        <p:spPr>
          <a:xfrm>
            <a:off x="6543293" y="42626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3" name="object 4813"/>
          <p:cNvSpPr/>
          <p:nvPr/>
        </p:nvSpPr>
        <p:spPr>
          <a:xfrm>
            <a:off x="6541770" y="42626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4" name="object 4814"/>
          <p:cNvSpPr/>
          <p:nvPr/>
        </p:nvSpPr>
        <p:spPr>
          <a:xfrm>
            <a:off x="6541008" y="42618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5" name="object 4815"/>
          <p:cNvSpPr/>
          <p:nvPr/>
        </p:nvSpPr>
        <p:spPr>
          <a:xfrm>
            <a:off x="6539483" y="42611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6" name="object 4816"/>
          <p:cNvSpPr/>
          <p:nvPr/>
        </p:nvSpPr>
        <p:spPr>
          <a:xfrm>
            <a:off x="6535673" y="4258818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7" name="object 4817"/>
          <p:cNvSpPr/>
          <p:nvPr/>
        </p:nvSpPr>
        <p:spPr>
          <a:xfrm>
            <a:off x="6539483" y="426110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8" name="object 4818"/>
          <p:cNvSpPr/>
          <p:nvPr/>
        </p:nvSpPr>
        <p:spPr>
          <a:xfrm>
            <a:off x="6538721" y="42611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9" name="object 4819"/>
          <p:cNvSpPr/>
          <p:nvPr/>
        </p:nvSpPr>
        <p:spPr>
          <a:xfrm>
            <a:off x="6537960" y="42603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0" name="object 4820"/>
          <p:cNvSpPr/>
          <p:nvPr/>
        </p:nvSpPr>
        <p:spPr>
          <a:xfrm>
            <a:off x="6536436" y="42595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1" name="object 4821"/>
          <p:cNvSpPr/>
          <p:nvPr/>
        </p:nvSpPr>
        <p:spPr>
          <a:xfrm>
            <a:off x="6535673" y="42588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2" name="object 4822"/>
          <p:cNvSpPr/>
          <p:nvPr/>
        </p:nvSpPr>
        <p:spPr>
          <a:xfrm>
            <a:off x="6531863" y="4255769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3047"/>
                </a:lnTo>
                <a:lnTo>
                  <a:pt x="161543" y="0"/>
                </a:lnTo>
                <a:lnTo>
                  <a:pt x="0" y="162305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3" name="object 4823"/>
          <p:cNvSpPr/>
          <p:nvPr/>
        </p:nvSpPr>
        <p:spPr>
          <a:xfrm>
            <a:off x="6535673" y="4258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4" name="object 4824"/>
          <p:cNvSpPr/>
          <p:nvPr/>
        </p:nvSpPr>
        <p:spPr>
          <a:xfrm>
            <a:off x="6534911" y="42580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5" name="object 4825"/>
          <p:cNvSpPr/>
          <p:nvPr/>
        </p:nvSpPr>
        <p:spPr>
          <a:xfrm>
            <a:off x="6533387" y="425729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6" name="object 4826"/>
          <p:cNvSpPr/>
          <p:nvPr/>
        </p:nvSpPr>
        <p:spPr>
          <a:xfrm>
            <a:off x="6532626" y="425653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1" y="163067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7" name="object 4827"/>
          <p:cNvSpPr/>
          <p:nvPr/>
        </p:nvSpPr>
        <p:spPr>
          <a:xfrm>
            <a:off x="6531864" y="42557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8" name="object 4828"/>
          <p:cNvSpPr/>
          <p:nvPr/>
        </p:nvSpPr>
        <p:spPr>
          <a:xfrm>
            <a:off x="6528054" y="4252722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09" y="165354"/>
                </a:moveTo>
                <a:lnTo>
                  <a:pt x="165353" y="3048"/>
                </a:lnTo>
                <a:lnTo>
                  <a:pt x="162305" y="0"/>
                </a:lnTo>
                <a:lnTo>
                  <a:pt x="0" y="161544"/>
                </a:lnTo>
                <a:lnTo>
                  <a:pt x="3809" y="16535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9" name="object 4829"/>
          <p:cNvSpPr/>
          <p:nvPr/>
        </p:nvSpPr>
        <p:spPr>
          <a:xfrm>
            <a:off x="6531864" y="42557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0" name="object 4830"/>
          <p:cNvSpPr/>
          <p:nvPr/>
        </p:nvSpPr>
        <p:spPr>
          <a:xfrm>
            <a:off x="6531102" y="42550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1" name="object 4831"/>
          <p:cNvSpPr/>
          <p:nvPr/>
        </p:nvSpPr>
        <p:spPr>
          <a:xfrm>
            <a:off x="6530339" y="42542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2" name="object 4832"/>
          <p:cNvSpPr/>
          <p:nvPr/>
        </p:nvSpPr>
        <p:spPr>
          <a:xfrm>
            <a:off x="6529577" y="42534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3" name="object 4833"/>
          <p:cNvSpPr/>
          <p:nvPr/>
        </p:nvSpPr>
        <p:spPr>
          <a:xfrm>
            <a:off x="6528053" y="42527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4" name="object 4834"/>
          <p:cNvSpPr/>
          <p:nvPr/>
        </p:nvSpPr>
        <p:spPr>
          <a:xfrm>
            <a:off x="6525006" y="4248912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048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5" name="object 4835"/>
          <p:cNvSpPr/>
          <p:nvPr/>
        </p:nvSpPr>
        <p:spPr>
          <a:xfrm>
            <a:off x="6528054" y="42527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6" name="object 4836"/>
          <p:cNvSpPr/>
          <p:nvPr/>
        </p:nvSpPr>
        <p:spPr>
          <a:xfrm>
            <a:off x="6527292" y="42519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7" name="object 4837"/>
          <p:cNvSpPr/>
          <p:nvPr/>
        </p:nvSpPr>
        <p:spPr>
          <a:xfrm>
            <a:off x="6526530" y="42504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8" name="object 4838"/>
          <p:cNvSpPr/>
          <p:nvPr/>
        </p:nvSpPr>
        <p:spPr>
          <a:xfrm>
            <a:off x="6525767" y="42496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9" name="object 4839"/>
          <p:cNvSpPr/>
          <p:nvPr/>
        </p:nvSpPr>
        <p:spPr>
          <a:xfrm>
            <a:off x="6525005" y="424891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0" name="object 4840"/>
          <p:cNvSpPr/>
          <p:nvPr/>
        </p:nvSpPr>
        <p:spPr>
          <a:xfrm>
            <a:off x="6521195" y="424357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09" y="166877"/>
                </a:moveTo>
                <a:lnTo>
                  <a:pt x="165353" y="5333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1" name="object 4841"/>
          <p:cNvSpPr/>
          <p:nvPr/>
        </p:nvSpPr>
        <p:spPr>
          <a:xfrm>
            <a:off x="6525005" y="42489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2" name="object 4842"/>
          <p:cNvSpPr/>
          <p:nvPr/>
        </p:nvSpPr>
        <p:spPr>
          <a:xfrm>
            <a:off x="6524243" y="424662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29"/>
                </a:moveTo>
                <a:lnTo>
                  <a:pt x="162305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82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3" name="object 4843"/>
          <p:cNvSpPr/>
          <p:nvPr/>
        </p:nvSpPr>
        <p:spPr>
          <a:xfrm>
            <a:off x="6522720" y="424510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4" name="object 4844"/>
          <p:cNvSpPr/>
          <p:nvPr/>
        </p:nvSpPr>
        <p:spPr>
          <a:xfrm>
            <a:off x="6521196" y="42435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5" name="object 4845"/>
          <p:cNvSpPr/>
          <p:nvPr/>
        </p:nvSpPr>
        <p:spPr>
          <a:xfrm>
            <a:off x="6518147" y="4237482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6" name="object 4846"/>
          <p:cNvSpPr/>
          <p:nvPr/>
        </p:nvSpPr>
        <p:spPr>
          <a:xfrm>
            <a:off x="6521195" y="42435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7" name="object 4847"/>
          <p:cNvSpPr/>
          <p:nvPr/>
        </p:nvSpPr>
        <p:spPr>
          <a:xfrm>
            <a:off x="6520433" y="424129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29"/>
                </a:moveTo>
                <a:lnTo>
                  <a:pt x="162305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82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8" name="object 4848"/>
          <p:cNvSpPr/>
          <p:nvPr/>
        </p:nvSpPr>
        <p:spPr>
          <a:xfrm>
            <a:off x="6519671" y="423900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29"/>
                </a:moveTo>
                <a:lnTo>
                  <a:pt x="162305" y="2285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829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9" name="object 4849"/>
          <p:cNvSpPr/>
          <p:nvPr/>
        </p:nvSpPr>
        <p:spPr>
          <a:xfrm>
            <a:off x="6518148" y="4237481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0" name="object 4850"/>
          <p:cNvSpPr/>
          <p:nvPr/>
        </p:nvSpPr>
        <p:spPr>
          <a:xfrm>
            <a:off x="6515862" y="4231386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2285" y="167639"/>
                </a:moveTo>
                <a:lnTo>
                  <a:pt x="16382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1" name="object 4851"/>
          <p:cNvSpPr/>
          <p:nvPr/>
        </p:nvSpPr>
        <p:spPr>
          <a:xfrm>
            <a:off x="6518148" y="42374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2" name="object 4852"/>
          <p:cNvSpPr/>
          <p:nvPr/>
        </p:nvSpPr>
        <p:spPr>
          <a:xfrm>
            <a:off x="6516624" y="423443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3" name="object 4853"/>
          <p:cNvSpPr/>
          <p:nvPr/>
        </p:nvSpPr>
        <p:spPr>
          <a:xfrm>
            <a:off x="6515861" y="4231385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2"/>
                </a:moveTo>
                <a:lnTo>
                  <a:pt x="162305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4592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4" name="object 4854"/>
          <p:cNvSpPr/>
          <p:nvPr/>
        </p:nvSpPr>
        <p:spPr>
          <a:xfrm>
            <a:off x="6513575" y="4225289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2285" y="167639"/>
                </a:moveTo>
                <a:lnTo>
                  <a:pt x="16382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5" name="object 4855"/>
          <p:cNvSpPr/>
          <p:nvPr/>
        </p:nvSpPr>
        <p:spPr>
          <a:xfrm>
            <a:off x="6515861" y="4231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6" name="object 4856"/>
          <p:cNvSpPr/>
          <p:nvPr/>
        </p:nvSpPr>
        <p:spPr>
          <a:xfrm>
            <a:off x="6514337" y="422833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7" name="object 4857"/>
          <p:cNvSpPr/>
          <p:nvPr/>
        </p:nvSpPr>
        <p:spPr>
          <a:xfrm>
            <a:off x="6513576" y="4225290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2"/>
                </a:moveTo>
                <a:lnTo>
                  <a:pt x="162305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4592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8" name="object 4858"/>
          <p:cNvSpPr/>
          <p:nvPr/>
        </p:nvSpPr>
        <p:spPr>
          <a:xfrm>
            <a:off x="6511290" y="4219193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2285" y="167639"/>
                </a:moveTo>
                <a:lnTo>
                  <a:pt x="16382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9" name="object 4859"/>
          <p:cNvSpPr/>
          <p:nvPr/>
        </p:nvSpPr>
        <p:spPr>
          <a:xfrm>
            <a:off x="6513576" y="4225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0" name="object 4860"/>
          <p:cNvSpPr/>
          <p:nvPr/>
        </p:nvSpPr>
        <p:spPr>
          <a:xfrm>
            <a:off x="6512052" y="4222241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1" name="object 4861"/>
          <p:cNvSpPr/>
          <p:nvPr/>
        </p:nvSpPr>
        <p:spPr>
          <a:xfrm>
            <a:off x="6511289" y="4219193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761" y="164592"/>
                </a:moveTo>
                <a:lnTo>
                  <a:pt x="163067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459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2" name="object 4862"/>
          <p:cNvSpPr/>
          <p:nvPr/>
        </p:nvSpPr>
        <p:spPr>
          <a:xfrm>
            <a:off x="6510527" y="4212336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5" h="168401">
                <a:moveTo>
                  <a:pt x="761" y="168401"/>
                </a:moveTo>
                <a:lnTo>
                  <a:pt x="162305" y="6857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3" name="object 4863"/>
          <p:cNvSpPr/>
          <p:nvPr/>
        </p:nvSpPr>
        <p:spPr>
          <a:xfrm>
            <a:off x="6511289" y="42191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4" name="object 4864"/>
          <p:cNvSpPr/>
          <p:nvPr/>
        </p:nvSpPr>
        <p:spPr>
          <a:xfrm>
            <a:off x="6509765" y="4205477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5" h="168401">
                <a:moveTo>
                  <a:pt x="761" y="168401"/>
                </a:moveTo>
                <a:lnTo>
                  <a:pt x="162305" y="6857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5" name="object 4865"/>
          <p:cNvSpPr/>
          <p:nvPr/>
        </p:nvSpPr>
        <p:spPr>
          <a:xfrm>
            <a:off x="6510527" y="42123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6" name="object 4866"/>
          <p:cNvSpPr/>
          <p:nvPr/>
        </p:nvSpPr>
        <p:spPr>
          <a:xfrm>
            <a:off x="6509004" y="4197858"/>
            <a:ext cx="162306" cy="169164"/>
          </a:xfrm>
          <a:custGeom>
            <a:avLst/>
            <a:gdLst/>
            <a:ahLst/>
            <a:cxnLst/>
            <a:rect l="l" t="t" r="r" b="b"/>
            <a:pathLst>
              <a:path w="162305" h="169163">
                <a:moveTo>
                  <a:pt x="761" y="169163"/>
                </a:moveTo>
                <a:lnTo>
                  <a:pt x="162305" y="7619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7" name="object 4867"/>
          <p:cNvSpPr/>
          <p:nvPr/>
        </p:nvSpPr>
        <p:spPr>
          <a:xfrm>
            <a:off x="6509766" y="42054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8" name="object 4868"/>
          <p:cNvSpPr/>
          <p:nvPr/>
        </p:nvSpPr>
        <p:spPr>
          <a:xfrm>
            <a:off x="6509004" y="4189475"/>
            <a:ext cx="162306" cy="169926"/>
          </a:xfrm>
          <a:custGeom>
            <a:avLst/>
            <a:gdLst/>
            <a:ahLst/>
            <a:cxnLst/>
            <a:rect l="l" t="t" r="r" b="b"/>
            <a:pathLst>
              <a:path w="162305" h="169925">
                <a:moveTo>
                  <a:pt x="0" y="169925"/>
                </a:moveTo>
                <a:lnTo>
                  <a:pt x="161544" y="8381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9" name="object 4869"/>
          <p:cNvSpPr/>
          <p:nvPr/>
        </p:nvSpPr>
        <p:spPr>
          <a:xfrm>
            <a:off x="6509004" y="4197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0" name="object 4870"/>
          <p:cNvSpPr/>
          <p:nvPr/>
        </p:nvSpPr>
        <p:spPr>
          <a:xfrm>
            <a:off x="6509766" y="4181094"/>
            <a:ext cx="162306" cy="169926"/>
          </a:xfrm>
          <a:custGeom>
            <a:avLst/>
            <a:gdLst/>
            <a:ahLst/>
            <a:cxnLst/>
            <a:rect l="l" t="t" r="r" b="b"/>
            <a:pathLst>
              <a:path w="162305" h="169925">
                <a:moveTo>
                  <a:pt x="0" y="169925"/>
                </a:moveTo>
                <a:lnTo>
                  <a:pt x="161544" y="8381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1" name="object 4871"/>
          <p:cNvSpPr/>
          <p:nvPr/>
        </p:nvSpPr>
        <p:spPr>
          <a:xfrm>
            <a:off x="6509766" y="4189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2" name="object 4872"/>
          <p:cNvSpPr/>
          <p:nvPr/>
        </p:nvSpPr>
        <p:spPr>
          <a:xfrm>
            <a:off x="6510527" y="4172712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8" h="169925">
                <a:moveTo>
                  <a:pt x="0" y="169925"/>
                </a:moveTo>
                <a:lnTo>
                  <a:pt x="161544" y="8381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3" name="object 4873"/>
          <p:cNvSpPr/>
          <p:nvPr/>
        </p:nvSpPr>
        <p:spPr>
          <a:xfrm>
            <a:off x="6510527" y="41810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4" name="object 4874"/>
          <p:cNvSpPr/>
          <p:nvPr/>
        </p:nvSpPr>
        <p:spPr>
          <a:xfrm>
            <a:off x="6512051" y="4163567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0" y="170687"/>
                </a:moveTo>
                <a:lnTo>
                  <a:pt x="161544" y="9143"/>
                </a:lnTo>
                <a:lnTo>
                  <a:pt x="163830" y="0"/>
                </a:lnTo>
                <a:lnTo>
                  <a:pt x="2285" y="162305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5" name="object 4875"/>
          <p:cNvSpPr/>
          <p:nvPr/>
        </p:nvSpPr>
        <p:spPr>
          <a:xfrm>
            <a:off x="6512051" y="41727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6" name="object 4876"/>
          <p:cNvSpPr/>
          <p:nvPr/>
        </p:nvSpPr>
        <p:spPr>
          <a:xfrm>
            <a:off x="6514338" y="4155185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0" y="170687"/>
                </a:moveTo>
                <a:lnTo>
                  <a:pt x="161544" y="8381"/>
                </a:lnTo>
                <a:lnTo>
                  <a:pt x="163830" y="0"/>
                </a:lnTo>
                <a:lnTo>
                  <a:pt x="2285" y="162305"/>
                </a:lnTo>
                <a:lnTo>
                  <a:pt x="0" y="17068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7" name="object 4877"/>
          <p:cNvSpPr/>
          <p:nvPr/>
        </p:nvSpPr>
        <p:spPr>
          <a:xfrm>
            <a:off x="6514338" y="41635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8" name="object 4878"/>
          <p:cNvSpPr/>
          <p:nvPr/>
        </p:nvSpPr>
        <p:spPr>
          <a:xfrm>
            <a:off x="6516623" y="4146804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2" h="170687">
                <a:moveTo>
                  <a:pt x="0" y="170687"/>
                </a:moveTo>
                <a:lnTo>
                  <a:pt x="161544" y="838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9" name="object 4879"/>
          <p:cNvSpPr/>
          <p:nvPr/>
        </p:nvSpPr>
        <p:spPr>
          <a:xfrm>
            <a:off x="6516623" y="41551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0" name="object 4880"/>
          <p:cNvSpPr/>
          <p:nvPr/>
        </p:nvSpPr>
        <p:spPr>
          <a:xfrm>
            <a:off x="6516623" y="4151376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0" y="166115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1" name="object 4881"/>
          <p:cNvSpPr/>
          <p:nvPr/>
        </p:nvSpPr>
        <p:spPr>
          <a:xfrm>
            <a:off x="6518148" y="4146804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0" y="166115"/>
                </a:moveTo>
                <a:lnTo>
                  <a:pt x="161544" y="4571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2" name="object 4882"/>
          <p:cNvSpPr/>
          <p:nvPr/>
        </p:nvSpPr>
        <p:spPr>
          <a:xfrm>
            <a:off x="6519672" y="4130040"/>
            <a:ext cx="169926" cy="178308"/>
          </a:xfrm>
          <a:custGeom>
            <a:avLst/>
            <a:gdLst/>
            <a:ahLst/>
            <a:cxnLst/>
            <a:rect l="l" t="t" r="r" b="b"/>
            <a:pathLst>
              <a:path w="169925" h="178308">
                <a:moveTo>
                  <a:pt x="0" y="178307"/>
                </a:moveTo>
                <a:lnTo>
                  <a:pt x="161544" y="16763"/>
                </a:lnTo>
                <a:lnTo>
                  <a:pt x="169926" y="0"/>
                </a:lnTo>
                <a:lnTo>
                  <a:pt x="8381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3" name="object 4883"/>
          <p:cNvSpPr/>
          <p:nvPr/>
        </p:nvSpPr>
        <p:spPr>
          <a:xfrm>
            <a:off x="6519672" y="4146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4" name="object 4884"/>
          <p:cNvSpPr/>
          <p:nvPr/>
        </p:nvSpPr>
        <p:spPr>
          <a:xfrm>
            <a:off x="6519672" y="414147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5" name="object 4885"/>
          <p:cNvSpPr/>
          <p:nvPr/>
        </p:nvSpPr>
        <p:spPr>
          <a:xfrm>
            <a:off x="6522720" y="413613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6" name="object 4886"/>
          <p:cNvSpPr/>
          <p:nvPr/>
        </p:nvSpPr>
        <p:spPr>
          <a:xfrm>
            <a:off x="6525005" y="4130039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2306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7" name="object 4887"/>
          <p:cNvSpPr/>
          <p:nvPr/>
        </p:nvSpPr>
        <p:spPr>
          <a:xfrm>
            <a:off x="6528054" y="4117847"/>
            <a:ext cx="169164" cy="173736"/>
          </a:xfrm>
          <a:custGeom>
            <a:avLst/>
            <a:gdLst/>
            <a:ahLst/>
            <a:cxnLst/>
            <a:rect l="l" t="t" r="r" b="b"/>
            <a:pathLst>
              <a:path w="169164" h="173736">
                <a:moveTo>
                  <a:pt x="0" y="173736"/>
                </a:moveTo>
                <a:lnTo>
                  <a:pt x="161544" y="12192"/>
                </a:lnTo>
                <a:lnTo>
                  <a:pt x="169164" y="0"/>
                </a:lnTo>
                <a:lnTo>
                  <a:pt x="7619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8" name="object 4888"/>
          <p:cNvSpPr/>
          <p:nvPr/>
        </p:nvSpPr>
        <p:spPr>
          <a:xfrm>
            <a:off x="6528054" y="41300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9" name="object 4889"/>
          <p:cNvSpPr/>
          <p:nvPr/>
        </p:nvSpPr>
        <p:spPr>
          <a:xfrm>
            <a:off x="6528054" y="4126229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0" name="object 4890"/>
          <p:cNvSpPr/>
          <p:nvPr/>
        </p:nvSpPr>
        <p:spPr>
          <a:xfrm>
            <a:off x="6530339" y="4121657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1" name="object 4891"/>
          <p:cNvSpPr/>
          <p:nvPr/>
        </p:nvSpPr>
        <p:spPr>
          <a:xfrm>
            <a:off x="6533388" y="4117847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2" name="object 4892"/>
          <p:cNvSpPr/>
          <p:nvPr/>
        </p:nvSpPr>
        <p:spPr>
          <a:xfrm>
            <a:off x="6535673" y="4104894"/>
            <a:ext cx="169926" cy="174498"/>
          </a:xfrm>
          <a:custGeom>
            <a:avLst/>
            <a:gdLst/>
            <a:ahLst/>
            <a:cxnLst/>
            <a:rect l="l" t="t" r="r" b="b"/>
            <a:pathLst>
              <a:path w="169925" h="174498">
                <a:moveTo>
                  <a:pt x="0" y="174498"/>
                </a:moveTo>
                <a:lnTo>
                  <a:pt x="161544" y="12954"/>
                </a:lnTo>
                <a:lnTo>
                  <a:pt x="169926" y="0"/>
                </a:lnTo>
                <a:lnTo>
                  <a:pt x="8381" y="162306"/>
                </a:lnTo>
                <a:lnTo>
                  <a:pt x="0" y="17449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3" name="object 4893"/>
          <p:cNvSpPr/>
          <p:nvPr/>
        </p:nvSpPr>
        <p:spPr>
          <a:xfrm>
            <a:off x="6535673" y="41178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4" name="object 4894"/>
          <p:cNvSpPr/>
          <p:nvPr/>
        </p:nvSpPr>
        <p:spPr>
          <a:xfrm>
            <a:off x="6535673" y="4110990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3809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5" name="object 4895"/>
          <p:cNvSpPr/>
          <p:nvPr/>
        </p:nvSpPr>
        <p:spPr>
          <a:xfrm>
            <a:off x="6539483" y="4104893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2306" y="6095"/>
                </a:lnTo>
                <a:lnTo>
                  <a:pt x="166116" y="0"/>
                </a:lnTo>
                <a:lnTo>
                  <a:pt x="4571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6" name="object 4896"/>
          <p:cNvSpPr/>
          <p:nvPr/>
        </p:nvSpPr>
        <p:spPr>
          <a:xfrm>
            <a:off x="6544055" y="4092701"/>
            <a:ext cx="171450" cy="174498"/>
          </a:xfrm>
          <a:custGeom>
            <a:avLst/>
            <a:gdLst/>
            <a:ahLst/>
            <a:cxnLst/>
            <a:rect l="l" t="t" r="r" b="b"/>
            <a:pathLst>
              <a:path w="171450" h="174498">
                <a:moveTo>
                  <a:pt x="0" y="174498"/>
                </a:moveTo>
                <a:lnTo>
                  <a:pt x="161544" y="12192"/>
                </a:lnTo>
                <a:lnTo>
                  <a:pt x="171450" y="0"/>
                </a:lnTo>
                <a:lnTo>
                  <a:pt x="9143" y="162306"/>
                </a:lnTo>
                <a:lnTo>
                  <a:pt x="0" y="17449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7" name="object 4897"/>
          <p:cNvSpPr/>
          <p:nvPr/>
        </p:nvSpPr>
        <p:spPr>
          <a:xfrm>
            <a:off x="6544055" y="410489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8" name="object 4898"/>
          <p:cNvSpPr/>
          <p:nvPr/>
        </p:nvSpPr>
        <p:spPr>
          <a:xfrm>
            <a:off x="6553200" y="4081271"/>
            <a:ext cx="172212" cy="173736"/>
          </a:xfrm>
          <a:custGeom>
            <a:avLst/>
            <a:gdLst/>
            <a:ahLst/>
            <a:cxnLst/>
            <a:rect l="l" t="t" r="r" b="b"/>
            <a:pathLst>
              <a:path w="172211" h="173736">
                <a:moveTo>
                  <a:pt x="0" y="173736"/>
                </a:moveTo>
                <a:lnTo>
                  <a:pt x="162306" y="11430"/>
                </a:lnTo>
                <a:lnTo>
                  <a:pt x="172212" y="0"/>
                </a:lnTo>
                <a:lnTo>
                  <a:pt x="10667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9" name="object 4899"/>
          <p:cNvSpPr/>
          <p:nvPr/>
        </p:nvSpPr>
        <p:spPr>
          <a:xfrm>
            <a:off x="6553200" y="40927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0" name="object 4900"/>
          <p:cNvSpPr/>
          <p:nvPr/>
        </p:nvSpPr>
        <p:spPr>
          <a:xfrm>
            <a:off x="6579870" y="3993641"/>
            <a:ext cx="197358" cy="183642"/>
          </a:xfrm>
          <a:custGeom>
            <a:avLst/>
            <a:gdLst/>
            <a:ahLst/>
            <a:cxnLst/>
            <a:rect l="l" t="t" r="r" b="b"/>
            <a:pathLst>
              <a:path w="197357" h="183641">
                <a:moveTo>
                  <a:pt x="35051" y="161544"/>
                </a:moveTo>
                <a:lnTo>
                  <a:pt x="197357" y="0"/>
                </a:lnTo>
                <a:lnTo>
                  <a:pt x="161543" y="21336"/>
                </a:lnTo>
                <a:lnTo>
                  <a:pt x="0" y="183642"/>
                </a:lnTo>
                <a:lnTo>
                  <a:pt x="35051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1" name="object 4901"/>
          <p:cNvSpPr/>
          <p:nvPr/>
        </p:nvSpPr>
        <p:spPr>
          <a:xfrm>
            <a:off x="6614922" y="39936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2" name="object 4902"/>
          <p:cNvSpPr/>
          <p:nvPr/>
        </p:nvSpPr>
        <p:spPr>
          <a:xfrm>
            <a:off x="6547104" y="4014977"/>
            <a:ext cx="194310" cy="182880"/>
          </a:xfrm>
          <a:custGeom>
            <a:avLst/>
            <a:gdLst/>
            <a:ahLst/>
            <a:cxnLst/>
            <a:rect l="l" t="t" r="r" b="b"/>
            <a:pathLst>
              <a:path w="194309" h="182879">
                <a:moveTo>
                  <a:pt x="32766" y="162306"/>
                </a:moveTo>
                <a:lnTo>
                  <a:pt x="194310" y="0"/>
                </a:lnTo>
                <a:lnTo>
                  <a:pt x="161544" y="20574"/>
                </a:lnTo>
                <a:lnTo>
                  <a:pt x="0" y="182880"/>
                </a:lnTo>
                <a:lnTo>
                  <a:pt x="32766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3" name="object 4903"/>
          <p:cNvSpPr/>
          <p:nvPr/>
        </p:nvSpPr>
        <p:spPr>
          <a:xfrm>
            <a:off x="6579870" y="401497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4" name="object 4904"/>
          <p:cNvSpPr/>
          <p:nvPr/>
        </p:nvSpPr>
        <p:spPr>
          <a:xfrm>
            <a:off x="6518148" y="4035551"/>
            <a:ext cx="190500" cy="181356"/>
          </a:xfrm>
          <a:custGeom>
            <a:avLst/>
            <a:gdLst/>
            <a:ahLst/>
            <a:cxnLst/>
            <a:rect l="l" t="t" r="r" b="b"/>
            <a:pathLst>
              <a:path w="190500" h="181355">
                <a:moveTo>
                  <a:pt x="28955" y="162306"/>
                </a:moveTo>
                <a:lnTo>
                  <a:pt x="190499" y="0"/>
                </a:lnTo>
                <a:lnTo>
                  <a:pt x="161543" y="19812"/>
                </a:lnTo>
                <a:lnTo>
                  <a:pt x="0" y="181356"/>
                </a:lnTo>
                <a:lnTo>
                  <a:pt x="28955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5" name="object 4905"/>
          <p:cNvSpPr/>
          <p:nvPr/>
        </p:nvSpPr>
        <p:spPr>
          <a:xfrm>
            <a:off x="6547104" y="403555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6" name="object 4906"/>
          <p:cNvSpPr/>
          <p:nvPr/>
        </p:nvSpPr>
        <p:spPr>
          <a:xfrm>
            <a:off x="6532626" y="4035551"/>
            <a:ext cx="176022" cy="171450"/>
          </a:xfrm>
          <a:custGeom>
            <a:avLst/>
            <a:gdLst/>
            <a:ahLst/>
            <a:cxnLst/>
            <a:rect l="l" t="t" r="r" b="b"/>
            <a:pathLst>
              <a:path w="176022" h="171450">
                <a:moveTo>
                  <a:pt x="14477" y="162306"/>
                </a:moveTo>
                <a:lnTo>
                  <a:pt x="176021" y="0"/>
                </a:lnTo>
                <a:lnTo>
                  <a:pt x="161543" y="9906"/>
                </a:lnTo>
                <a:lnTo>
                  <a:pt x="0" y="171450"/>
                </a:lnTo>
                <a:lnTo>
                  <a:pt x="14477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7" name="object 4907"/>
          <p:cNvSpPr/>
          <p:nvPr/>
        </p:nvSpPr>
        <p:spPr>
          <a:xfrm>
            <a:off x="6518148" y="4045457"/>
            <a:ext cx="176022" cy="171450"/>
          </a:xfrm>
          <a:custGeom>
            <a:avLst/>
            <a:gdLst/>
            <a:ahLst/>
            <a:cxnLst/>
            <a:rect l="l" t="t" r="r" b="b"/>
            <a:pathLst>
              <a:path w="176022" h="171450">
                <a:moveTo>
                  <a:pt x="14477" y="161544"/>
                </a:moveTo>
                <a:lnTo>
                  <a:pt x="176021" y="0"/>
                </a:lnTo>
                <a:lnTo>
                  <a:pt x="161543" y="9906"/>
                </a:lnTo>
                <a:lnTo>
                  <a:pt x="0" y="171450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8" name="object 4908"/>
          <p:cNvSpPr/>
          <p:nvPr/>
        </p:nvSpPr>
        <p:spPr>
          <a:xfrm>
            <a:off x="6491478" y="4055363"/>
            <a:ext cx="188214" cy="179832"/>
          </a:xfrm>
          <a:custGeom>
            <a:avLst/>
            <a:gdLst/>
            <a:ahLst/>
            <a:cxnLst/>
            <a:rect l="l" t="t" r="r" b="b"/>
            <a:pathLst>
              <a:path w="188214" h="179832">
                <a:moveTo>
                  <a:pt x="26670" y="161543"/>
                </a:moveTo>
                <a:lnTo>
                  <a:pt x="188214" y="0"/>
                </a:lnTo>
                <a:lnTo>
                  <a:pt x="162306" y="18287"/>
                </a:lnTo>
                <a:lnTo>
                  <a:pt x="0" y="179831"/>
                </a:lnTo>
                <a:lnTo>
                  <a:pt x="26670" y="16154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9" name="object 4909"/>
          <p:cNvSpPr/>
          <p:nvPr/>
        </p:nvSpPr>
        <p:spPr>
          <a:xfrm>
            <a:off x="6518148" y="40553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0" name="object 4910"/>
          <p:cNvSpPr/>
          <p:nvPr/>
        </p:nvSpPr>
        <p:spPr>
          <a:xfrm>
            <a:off x="6469379" y="4073651"/>
            <a:ext cx="184404" cy="178308"/>
          </a:xfrm>
          <a:custGeom>
            <a:avLst/>
            <a:gdLst/>
            <a:ahLst/>
            <a:cxnLst/>
            <a:rect l="l" t="t" r="r" b="b"/>
            <a:pathLst>
              <a:path w="184403" h="178308">
                <a:moveTo>
                  <a:pt x="22098" y="161543"/>
                </a:moveTo>
                <a:lnTo>
                  <a:pt x="184404" y="0"/>
                </a:lnTo>
                <a:lnTo>
                  <a:pt x="161544" y="16763"/>
                </a:lnTo>
                <a:lnTo>
                  <a:pt x="0" y="178307"/>
                </a:lnTo>
                <a:lnTo>
                  <a:pt x="22098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1" name="object 4911"/>
          <p:cNvSpPr/>
          <p:nvPr/>
        </p:nvSpPr>
        <p:spPr>
          <a:xfrm>
            <a:off x="6491477" y="40736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2" name="object 4912"/>
          <p:cNvSpPr/>
          <p:nvPr/>
        </p:nvSpPr>
        <p:spPr>
          <a:xfrm>
            <a:off x="6484619" y="4073651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6858" y="161543"/>
                </a:moveTo>
                <a:lnTo>
                  <a:pt x="169164" y="0"/>
                </a:lnTo>
                <a:lnTo>
                  <a:pt x="161544" y="5333"/>
                </a:lnTo>
                <a:lnTo>
                  <a:pt x="0" y="166877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3" name="object 4913"/>
          <p:cNvSpPr/>
          <p:nvPr/>
        </p:nvSpPr>
        <p:spPr>
          <a:xfrm>
            <a:off x="6477000" y="4078985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4" h="167639">
                <a:moveTo>
                  <a:pt x="7620" y="161543"/>
                </a:moveTo>
                <a:lnTo>
                  <a:pt x="169164" y="0"/>
                </a:lnTo>
                <a:lnTo>
                  <a:pt x="161544" y="6095"/>
                </a:lnTo>
                <a:lnTo>
                  <a:pt x="0" y="167639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4" name="object 4914"/>
          <p:cNvSpPr/>
          <p:nvPr/>
        </p:nvSpPr>
        <p:spPr>
          <a:xfrm>
            <a:off x="6469380" y="4085082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4" h="166877">
                <a:moveTo>
                  <a:pt x="7620" y="161543"/>
                </a:moveTo>
                <a:lnTo>
                  <a:pt x="169164" y="0"/>
                </a:lnTo>
                <a:lnTo>
                  <a:pt x="161544" y="5333"/>
                </a:lnTo>
                <a:lnTo>
                  <a:pt x="0" y="166877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5" name="object 4915"/>
          <p:cNvSpPr/>
          <p:nvPr/>
        </p:nvSpPr>
        <p:spPr>
          <a:xfrm>
            <a:off x="6449567" y="4090416"/>
            <a:ext cx="181356" cy="177546"/>
          </a:xfrm>
          <a:custGeom>
            <a:avLst/>
            <a:gdLst/>
            <a:ahLst/>
            <a:cxnLst/>
            <a:rect l="l" t="t" r="r" b="b"/>
            <a:pathLst>
              <a:path w="181356" h="177546">
                <a:moveTo>
                  <a:pt x="19812" y="161543"/>
                </a:moveTo>
                <a:lnTo>
                  <a:pt x="181356" y="0"/>
                </a:lnTo>
                <a:lnTo>
                  <a:pt x="161544" y="16001"/>
                </a:lnTo>
                <a:lnTo>
                  <a:pt x="0" y="177545"/>
                </a:lnTo>
                <a:lnTo>
                  <a:pt x="19812" y="161543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6" name="object 4916"/>
          <p:cNvSpPr/>
          <p:nvPr/>
        </p:nvSpPr>
        <p:spPr>
          <a:xfrm>
            <a:off x="6469379" y="40904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7" name="object 4917"/>
          <p:cNvSpPr/>
          <p:nvPr/>
        </p:nvSpPr>
        <p:spPr>
          <a:xfrm>
            <a:off x="6459473" y="4090416"/>
            <a:ext cx="171450" cy="169926"/>
          </a:xfrm>
          <a:custGeom>
            <a:avLst/>
            <a:gdLst/>
            <a:ahLst/>
            <a:cxnLst/>
            <a:rect l="l" t="t" r="r" b="b"/>
            <a:pathLst>
              <a:path w="171450" h="169925">
                <a:moveTo>
                  <a:pt x="9905" y="161543"/>
                </a:moveTo>
                <a:lnTo>
                  <a:pt x="171449" y="0"/>
                </a:lnTo>
                <a:lnTo>
                  <a:pt x="161543" y="7619"/>
                </a:lnTo>
                <a:lnTo>
                  <a:pt x="0" y="169925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8" name="object 4918"/>
          <p:cNvSpPr/>
          <p:nvPr/>
        </p:nvSpPr>
        <p:spPr>
          <a:xfrm>
            <a:off x="6449567" y="4098036"/>
            <a:ext cx="171450" cy="169926"/>
          </a:xfrm>
          <a:custGeom>
            <a:avLst/>
            <a:gdLst/>
            <a:ahLst/>
            <a:cxnLst/>
            <a:rect l="l" t="t" r="r" b="b"/>
            <a:pathLst>
              <a:path w="171450" h="169925">
                <a:moveTo>
                  <a:pt x="9905" y="162306"/>
                </a:moveTo>
                <a:lnTo>
                  <a:pt x="171449" y="0"/>
                </a:lnTo>
                <a:lnTo>
                  <a:pt x="161543" y="8382"/>
                </a:lnTo>
                <a:lnTo>
                  <a:pt x="0" y="169926"/>
                </a:lnTo>
                <a:lnTo>
                  <a:pt x="9905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9" name="object 4919"/>
          <p:cNvSpPr/>
          <p:nvPr/>
        </p:nvSpPr>
        <p:spPr>
          <a:xfrm>
            <a:off x="6433565" y="4106417"/>
            <a:ext cx="177546" cy="176784"/>
          </a:xfrm>
          <a:custGeom>
            <a:avLst/>
            <a:gdLst/>
            <a:ahLst/>
            <a:cxnLst/>
            <a:rect l="l" t="t" r="r" b="b"/>
            <a:pathLst>
              <a:path w="177546" h="176784">
                <a:moveTo>
                  <a:pt x="16001" y="161543"/>
                </a:moveTo>
                <a:lnTo>
                  <a:pt x="177545" y="0"/>
                </a:lnTo>
                <a:lnTo>
                  <a:pt x="161543" y="14477"/>
                </a:lnTo>
                <a:lnTo>
                  <a:pt x="0" y="176783"/>
                </a:lnTo>
                <a:lnTo>
                  <a:pt x="16001" y="16154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0" name="object 4920"/>
          <p:cNvSpPr/>
          <p:nvPr/>
        </p:nvSpPr>
        <p:spPr>
          <a:xfrm>
            <a:off x="6449567" y="41064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1" name="object 4921"/>
          <p:cNvSpPr/>
          <p:nvPr/>
        </p:nvSpPr>
        <p:spPr>
          <a:xfrm>
            <a:off x="6499098" y="3989070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6" h="166877">
                <a:moveTo>
                  <a:pt x="0" y="166877"/>
                </a:moveTo>
                <a:lnTo>
                  <a:pt x="161544" y="5333"/>
                </a:lnTo>
                <a:lnTo>
                  <a:pt x="166116" y="0"/>
                </a:lnTo>
                <a:lnTo>
                  <a:pt x="4572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2" name="object 4922"/>
          <p:cNvSpPr/>
          <p:nvPr/>
        </p:nvSpPr>
        <p:spPr>
          <a:xfrm>
            <a:off x="6499098" y="39944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3" name="object 4923"/>
          <p:cNvSpPr/>
          <p:nvPr/>
        </p:nvSpPr>
        <p:spPr>
          <a:xfrm>
            <a:off x="6503670" y="3983736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6" h="166877">
                <a:moveTo>
                  <a:pt x="0" y="166877"/>
                </a:moveTo>
                <a:lnTo>
                  <a:pt x="161544" y="5333"/>
                </a:lnTo>
                <a:lnTo>
                  <a:pt x="166116" y="0"/>
                </a:lnTo>
                <a:lnTo>
                  <a:pt x="4572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4" name="object 4924"/>
          <p:cNvSpPr/>
          <p:nvPr/>
        </p:nvSpPr>
        <p:spPr>
          <a:xfrm>
            <a:off x="6503670" y="39890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5" name="object 4925"/>
          <p:cNvSpPr/>
          <p:nvPr/>
        </p:nvSpPr>
        <p:spPr>
          <a:xfrm>
            <a:off x="6508242" y="3977639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6" name="object 4926"/>
          <p:cNvSpPr/>
          <p:nvPr/>
        </p:nvSpPr>
        <p:spPr>
          <a:xfrm>
            <a:off x="6508242" y="39837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7" name="object 4927"/>
          <p:cNvSpPr/>
          <p:nvPr/>
        </p:nvSpPr>
        <p:spPr>
          <a:xfrm>
            <a:off x="6511289" y="3971543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8" name="object 4928"/>
          <p:cNvSpPr/>
          <p:nvPr/>
        </p:nvSpPr>
        <p:spPr>
          <a:xfrm>
            <a:off x="6511289" y="39776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9" name="object 4929"/>
          <p:cNvSpPr/>
          <p:nvPr/>
        </p:nvSpPr>
        <p:spPr>
          <a:xfrm>
            <a:off x="6514338" y="3965448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1544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0" name="object 4930"/>
          <p:cNvSpPr/>
          <p:nvPr/>
        </p:nvSpPr>
        <p:spPr>
          <a:xfrm>
            <a:off x="6514338" y="39715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1" name="object 4931"/>
          <p:cNvSpPr/>
          <p:nvPr/>
        </p:nvSpPr>
        <p:spPr>
          <a:xfrm>
            <a:off x="6514338" y="3968496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2" name="object 4932"/>
          <p:cNvSpPr/>
          <p:nvPr/>
        </p:nvSpPr>
        <p:spPr>
          <a:xfrm>
            <a:off x="6515861" y="3965447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1"/>
                </a:moveTo>
                <a:lnTo>
                  <a:pt x="161544" y="304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3" name="object 4933"/>
          <p:cNvSpPr/>
          <p:nvPr/>
        </p:nvSpPr>
        <p:spPr>
          <a:xfrm>
            <a:off x="6516623" y="3958590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0" y="168401"/>
                </a:moveTo>
                <a:lnTo>
                  <a:pt x="161544" y="6857"/>
                </a:lnTo>
                <a:lnTo>
                  <a:pt x="163830" y="0"/>
                </a:lnTo>
                <a:lnTo>
                  <a:pt x="2285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4" name="object 4934"/>
          <p:cNvSpPr/>
          <p:nvPr/>
        </p:nvSpPr>
        <p:spPr>
          <a:xfrm>
            <a:off x="6516623" y="39654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5" name="object 4935"/>
          <p:cNvSpPr/>
          <p:nvPr/>
        </p:nvSpPr>
        <p:spPr>
          <a:xfrm>
            <a:off x="6516623" y="396240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6" name="object 4936"/>
          <p:cNvSpPr/>
          <p:nvPr/>
        </p:nvSpPr>
        <p:spPr>
          <a:xfrm>
            <a:off x="6518148" y="3958590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3"/>
                </a:moveTo>
                <a:lnTo>
                  <a:pt x="161544" y="3809"/>
                </a:lnTo>
                <a:lnTo>
                  <a:pt x="162306" y="0"/>
                </a:lnTo>
                <a:lnTo>
                  <a:pt x="761" y="162305"/>
                </a:lnTo>
                <a:lnTo>
                  <a:pt x="0" y="16535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7" name="object 4937"/>
          <p:cNvSpPr/>
          <p:nvPr/>
        </p:nvSpPr>
        <p:spPr>
          <a:xfrm>
            <a:off x="6518910" y="3951731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8" h="169163">
                <a:moveTo>
                  <a:pt x="0" y="169163"/>
                </a:moveTo>
                <a:lnTo>
                  <a:pt x="161544" y="685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8" name="object 4938"/>
          <p:cNvSpPr/>
          <p:nvPr/>
        </p:nvSpPr>
        <p:spPr>
          <a:xfrm>
            <a:off x="6518910" y="39585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9" name="object 4939"/>
          <p:cNvSpPr/>
          <p:nvPr/>
        </p:nvSpPr>
        <p:spPr>
          <a:xfrm>
            <a:off x="6520433" y="3944874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5" h="168401">
                <a:moveTo>
                  <a:pt x="0" y="168401"/>
                </a:moveTo>
                <a:lnTo>
                  <a:pt x="161544" y="685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0" name="object 4940"/>
          <p:cNvSpPr/>
          <p:nvPr/>
        </p:nvSpPr>
        <p:spPr>
          <a:xfrm>
            <a:off x="6520433" y="3951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1" name="object 4941"/>
          <p:cNvSpPr/>
          <p:nvPr/>
        </p:nvSpPr>
        <p:spPr>
          <a:xfrm>
            <a:off x="6521195" y="3937253"/>
            <a:ext cx="161544" cy="169164"/>
          </a:xfrm>
          <a:custGeom>
            <a:avLst/>
            <a:gdLst/>
            <a:ahLst/>
            <a:cxnLst/>
            <a:rect l="l" t="t" r="r" b="b"/>
            <a:pathLst>
              <a:path w="161544" h="169163">
                <a:moveTo>
                  <a:pt x="0" y="169163"/>
                </a:moveTo>
                <a:lnTo>
                  <a:pt x="16154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2" name="object 4942"/>
          <p:cNvSpPr/>
          <p:nvPr/>
        </p:nvSpPr>
        <p:spPr>
          <a:xfrm>
            <a:off x="6521195" y="3944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3" name="object 4943"/>
          <p:cNvSpPr/>
          <p:nvPr/>
        </p:nvSpPr>
        <p:spPr>
          <a:xfrm>
            <a:off x="6521195" y="3931158"/>
            <a:ext cx="161544" cy="167640"/>
          </a:xfrm>
          <a:custGeom>
            <a:avLst/>
            <a:gdLst/>
            <a:ahLst/>
            <a:cxnLst/>
            <a:rect l="l" t="t" r="r" b="b"/>
            <a:pathLst>
              <a:path w="161544" h="167639">
                <a:moveTo>
                  <a:pt x="0" y="167639"/>
                </a:moveTo>
                <a:lnTo>
                  <a:pt x="16154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4" name="object 4944"/>
          <p:cNvSpPr/>
          <p:nvPr/>
        </p:nvSpPr>
        <p:spPr>
          <a:xfrm>
            <a:off x="6521195" y="39372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5" name="object 4945"/>
          <p:cNvSpPr/>
          <p:nvPr/>
        </p:nvSpPr>
        <p:spPr>
          <a:xfrm>
            <a:off x="6520433" y="3924299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5" h="168401">
                <a:moveTo>
                  <a:pt x="761" y="168401"/>
                </a:moveTo>
                <a:lnTo>
                  <a:pt x="162305" y="6857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6" name="object 4946"/>
          <p:cNvSpPr/>
          <p:nvPr/>
        </p:nvSpPr>
        <p:spPr>
          <a:xfrm>
            <a:off x="6521195" y="3931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7" name="object 4947"/>
          <p:cNvSpPr/>
          <p:nvPr/>
        </p:nvSpPr>
        <p:spPr>
          <a:xfrm>
            <a:off x="6518909" y="391820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8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8" name="object 4948"/>
          <p:cNvSpPr/>
          <p:nvPr/>
        </p:nvSpPr>
        <p:spPr>
          <a:xfrm>
            <a:off x="6520433" y="3924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9" name="object 4949"/>
          <p:cNvSpPr/>
          <p:nvPr/>
        </p:nvSpPr>
        <p:spPr>
          <a:xfrm>
            <a:off x="6516624" y="3912108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2285" y="167639"/>
                </a:moveTo>
                <a:lnTo>
                  <a:pt x="16382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7639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0" name="object 4950"/>
          <p:cNvSpPr/>
          <p:nvPr/>
        </p:nvSpPr>
        <p:spPr>
          <a:xfrm>
            <a:off x="6518910" y="3918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1" name="object 4951"/>
          <p:cNvSpPr/>
          <p:nvPr/>
        </p:nvSpPr>
        <p:spPr>
          <a:xfrm>
            <a:off x="6517386" y="3915156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2" name="object 4952"/>
          <p:cNvSpPr/>
          <p:nvPr/>
        </p:nvSpPr>
        <p:spPr>
          <a:xfrm>
            <a:off x="6516623" y="3912107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1"/>
                </a:moveTo>
                <a:lnTo>
                  <a:pt x="16230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3" name="object 4953"/>
          <p:cNvSpPr/>
          <p:nvPr/>
        </p:nvSpPr>
        <p:spPr>
          <a:xfrm>
            <a:off x="6510527" y="3899153"/>
            <a:ext cx="167640" cy="174498"/>
          </a:xfrm>
          <a:custGeom>
            <a:avLst/>
            <a:gdLst/>
            <a:ahLst/>
            <a:cxnLst/>
            <a:rect l="l" t="t" r="r" b="b"/>
            <a:pathLst>
              <a:path w="167640" h="174498">
                <a:moveTo>
                  <a:pt x="6096" y="174498"/>
                </a:moveTo>
                <a:lnTo>
                  <a:pt x="167640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4498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4" name="object 4954"/>
          <p:cNvSpPr/>
          <p:nvPr/>
        </p:nvSpPr>
        <p:spPr>
          <a:xfrm>
            <a:off x="6516623" y="39121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5" name="object 4955"/>
          <p:cNvSpPr/>
          <p:nvPr/>
        </p:nvSpPr>
        <p:spPr>
          <a:xfrm>
            <a:off x="6514337" y="3907535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5" y="166116"/>
                </a:moveTo>
                <a:lnTo>
                  <a:pt x="163829" y="4572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611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6" name="object 4956"/>
          <p:cNvSpPr/>
          <p:nvPr/>
        </p:nvSpPr>
        <p:spPr>
          <a:xfrm>
            <a:off x="6512814" y="3902963"/>
            <a:ext cx="163829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1524" y="166115"/>
                </a:moveTo>
                <a:lnTo>
                  <a:pt x="163830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7" name="object 4957"/>
          <p:cNvSpPr/>
          <p:nvPr/>
        </p:nvSpPr>
        <p:spPr>
          <a:xfrm>
            <a:off x="6510528" y="3899153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5" y="165354"/>
                </a:moveTo>
                <a:lnTo>
                  <a:pt x="163829" y="381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5354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8" name="object 4958"/>
          <p:cNvSpPr/>
          <p:nvPr/>
        </p:nvSpPr>
        <p:spPr>
          <a:xfrm>
            <a:off x="6502907" y="3885438"/>
            <a:ext cx="169164" cy="175260"/>
          </a:xfrm>
          <a:custGeom>
            <a:avLst/>
            <a:gdLst/>
            <a:ahLst/>
            <a:cxnLst/>
            <a:rect l="l" t="t" r="r" b="b"/>
            <a:pathLst>
              <a:path w="169164" h="175260">
                <a:moveTo>
                  <a:pt x="7620" y="175260"/>
                </a:moveTo>
                <a:lnTo>
                  <a:pt x="169164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7526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9" name="object 4959"/>
          <p:cNvSpPr/>
          <p:nvPr/>
        </p:nvSpPr>
        <p:spPr>
          <a:xfrm>
            <a:off x="6510527" y="38991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0" name="object 4960"/>
          <p:cNvSpPr/>
          <p:nvPr/>
        </p:nvSpPr>
        <p:spPr>
          <a:xfrm>
            <a:off x="6508241" y="3894582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5" y="166116"/>
                </a:moveTo>
                <a:lnTo>
                  <a:pt x="163829" y="457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611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1" name="object 4961"/>
          <p:cNvSpPr/>
          <p:nvPr/>
        </p:nvSpPr>
        <p:spPr>
          <a:xfrm>
            <a:off x="6505194" y="3890010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5"/>
                </a:moveTo>
                <a:lnTo>
                  <a:pt x="164592" y="457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2" name="object 4962"/>
          <p:cNvSpPr/>
          <p:nvPr/>
        </p:nvSpPr>
        <p:spPr>
          <a:xfrm>
            <a:off x="6502908" y="3885438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2285" y="166115"/>
                </a:moveTo>
                <a:lnTo>
                  <a:pt x="164591" y="457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611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3" name="object 4963"/>
          <p:cNvSpPr/>
          <p:nvPr/>
        </p:nvSpPr>
        <p:spPr>
          <a:xfrm>
            <a:off x="6496811" y="3876294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40" h="170687">
                <a:moveTo>
                  <a:pt x="6096" y="170687"/>
                </a:moveTo>
                <a:lnTo>
                  <a:pt x="167640" y="9143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7068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4" name="object 4964"/>
          <p:cNvSpPr/>
          <p:nvPr/>
        </p:nvSpPr>
        <p:spPr>
          <a:xfrm>
            <a:off x="6502907" y="38854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5" name="object 4965"/>
          <p:cNvSpPr/>
          <p:nvPr/>
        </p:nvSpPr>
        <p:spPr>
          <a:xfrm>
            <a:off x="6493001" y="3867150"/>
            <a:ext cx="165354" cy="170688"/>
          </a:xfrm>
          <a:custGeom>
            <a:avLst/>
            <a:gdLst/>
            <a:ahLst/>
            <a:cxnLst/>
            <a:rect l="l" t="t" r="r" b="b"/>
            <a:pathLst>
              <a:path w="165354" h="170687">
                <a:moveTo>
                  <a:pt x="3810" y="170687"/>
                </a:moveTo>
                <a:lnTo>
                  <a:pt x="165354" y="9143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7068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6" name="object 4966"/>
          <p:cNvSpPr/>
          <p:nvPr/>
        </p:nvSpPr>
        <p:spPr>
          <a:xfrm>
            <a:off x="6496811" y="38762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7" name="object 4967"/>
          <p:cNvSpPr/>
          <p:nvPr/>
        </p:nvSpPr>
        <p:spPr>
          <a:xfrm>
            <a:off x="6496049" y="3874008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8" name="object 4968"/>
          <p:cNvSpPr/>
          <p:nvPr/>
        </p:nvSpPr>
        <p:spPr>
          <a:xfrm>
            <a:off x="6494526" y="3871721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9" name="object 4969"/>
          <p:cNvSpPr/>
          <p:nvPr/>
        </p:nvSpPr>
        <p:spPr>
          <a:xfrm>
            <a:off x="6493764" y="386943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0" name="object 4970"/>
          <p:cNvSpPr/>
          <p:nvPr/>
        </p:nvSpPr>
        <p:spPr>
          <a:xfrm>
            <a:off x="6493002" y="386714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1" name="object 4971"/>
          <p:cNvSpPr/>
          <p:nvPr/>
        </p:nvSpPr>
        <p:spPr>
          <a:xfrm>
            <a:off x="6489953" y="3859529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2" h="169925">
                <a:moveTo>
                  <a:pt x="3048" y="169925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2" name="object 4972"/>
          <p:cNvSpPr/>
          <p:nvPr/>
        </p:nvSpPr>
        <p:spPr>
          <a:xfrm>
            <a:off x="6493001" y="38671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3" name="object 4973"/>
          <p:cNvSpPr/>
          <p:nvPr/>
        </p:nvSpPr>
        <p:spPr>
          <a:xfrm>
            <a:off x="6492239" y="386562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4" name="object 4974"/>
          <p:cNvSpPr/>
          <p:nvPr/>
        </p:nvSpPr>
        <p:spPr>
          <a:xfrm>
            <a:off x="6491477" y="386334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5" name="object 4975"/>
          <p:cNvSpPr/>
          <p:nvPr/>
        </p:nvSpPr>
        <p:spPr>
          <a:xfrm>
            <a:off x="6490715" y="386181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6" name="object 4976"/>
          <p:cNvSpPr/>
          <p:nvPr/>
        </p:nvSpPr>
        <p:spPr>
          <a:xfrm>
            <a:off x="6489954" y="385953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7" name="object 4977"/>
          <p:cNvSpPr/>
          <p:nvPr/>
        </p:nvSpPr>
        <p:spPr>
          <a:xfrm>
            <a:off x="6489192" y="3852671"/>
            <a:ext cx="162306" cy="169164"/>
          </a:xfrm>
          <a:custGeom>
            <a:avLst/>
            <a:gdLst/>
            <a:ahLst/>
            <a:cxnLst/>
            <a:rect l="l" t="t" r="r" b="b"/>
            <a:pathLst>
              <a:path w="162306" h="169163">
                <a:moveTo>
                  <a:pt x="762" y="169163"/>
                </a:moveTo>
                <a:lnTo>
                  <a:pt x="16230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8" name="object 4978"/>
          <p:cNvSpPr/>
          <p:nvPr/>
        </p:nvSpPr>
        <p:spPr>
          <a:xfrm>
            <a:off x="6489954" y="38595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9" name="object 4979"/>
          <p:cNvSpPr/>
          <p:nvPr/>
        </p:nvSpPr>
        <p:spPr>
          <a:xfrm>
            <a:off x="6489954" y="3856481"/>
            <a:ext cx="161544" cy="165354"/>
          </a:xfrm>
          <a:custGeom>
            <a:avLst/>
            <a:gdLst/>
            <a:ahLst/>
            <a:cxnLst/>
            <a:rect l="l" t="t" r="r" b="b"/>
            <a:pathLst>
              <a:path w="161544" h="165353">
                <a:moveTo>
                  <a:pt x="0" y="165353"/>
                </a:moveTo>
                <a:lnTo>
                  <a:pt x="16154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0" name="object 4980"/>
          <p:cNvSpPr/>
          <p:nvPr/>
        </p:nvSpPr>
        <p:spPr>
          <a:xfrm>
            <a:off x="6489192" y="3852672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1" name="object 4981"/>
          <p:cNvSpPr/>
          <p:nvPr/>
        </p:nvSpPr>
        <p:spPr>
          <a:xfrm>
            <a:off x="6489192" y="3845814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5" h="168401">
                <a:moveTo>
                  <a:pt x="0" y="168401"/>
                </a:moveTo>
                <a:lnTo>
                  <a:pt x="161544" y="685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2" name="object 4982"/>
          <p:cNvSpPr/>
          <p:nvPr/>
        </p:nvSpPr>
        <p:spPr>
          <a:xfrm>
            <a:off x="6489192" y="38526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3" name="object 4983"/>
          <p:cNvSpPr/>
          <p:nvPr/>
        </p:nvSpPr>
        <p:spPr>
          <a:xfrm>
            <a:off x="6489192" y="3849624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1"/>
                </a:moveTo>
                <a:lnTo>
                  <a:pt x="161544" y="304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4" name="object 4984"/>
          <p:cNvSpPr/>
          <p:nvPr/>
        </p:nvSpPr>
        <p:spPr>
          <a:xfrm>
            <a:off x="6489954" y="3845813"/>
            <a:ext cx="161544" cy="165354"/>
          </a:xfrm>
          <a:custGeom>
            <a:avLst/>
            <a:gdLst/>
            <a:ahLst/>
            <a:cxnLst/>
            <a:rect l="l" t="t" r="r" b="b"/>
            <a:pathLst>
              <a:path w="161544" h="165353">
                <a:moveTo>
                  <a:pt x="0" y="165353"/>
                </a:moveTo>
                <a:lnTo>
                  <a:pt x="16154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5" name="object 4985"/>
          <p:cNvSpPr/>
          <p:nvPr/>
        </p:nvSpPr>
        <p:spPr>
          <a:xfrm>
            <a:off x="6489954" y="3838955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0" y="168401"/>
                </a:moveTo>
                <a:lnTo>
                  <a:pt x="161544" y="6857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6" name="object 4986"/>
          <p:cNvSpPr/>
          <p:nvPr/>
        </p:nvSpPr>
        <p:spPr>
          <a:xfrm>
            <a:off x="6489954" y="38458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7" name="object 4987"/>
          <p:cNvSpPr/>
          <p:nvPr/>
        </p:nvSpPr>
        <p:spPr>
          <a:xfrm>
            <a:off x="6489954" y="3842003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2306"/>
                </a:lnTo>
                <a:lnTo>
                  <a:pt x="0" y="16535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8" name="object 4988"/>
          <p:cNvSpPr/>
          <p:nvPr/>
        </p:nvSpPr>
        <p:spPr>
          <a:xfrm>
            <a:off x="6491477" y="3838956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4"/>
                </a:moveTo>
                <a:lnTo>
                  <a:pt x="161544" y="3048"/>
                </a:lnTo>
                <a:lnTo>
                  <a:pt x="163068" y="0"/>
                </a:lnTo>
                <a:lnTo>
                  <a:pt x="761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9" name="object 4989"/>
          <p:cNvSpPr/>
          <p:nvPr/>
        </p:nvSpPr>
        <p:spPr>
          <a:xfrm>
            <a:off x="6492239" y="3832859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2306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0" name="object 4990"/>
          <p:cNvSpPr/>
          <p:nvPr/>
        </p:nvSpPr>
        <p:spPr>
          <a:xfrm>
            <a:off x="6492239" y="383895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1" name="object 4991"/>
          <p:cNvSpPr/>
          <p:nvPr/>
        </p:nvSpPr>
        <p:spPr>
          <a:xfrm>
            <a:off x="6496811" y="3826764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167639"/>
                </a:moveTo>
                <a:lnTo>
                  <a:pt x="161544" y="6095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2" name="object 4992"/>
          <p:cNvSpPr/>
          <p:nvPr/>
        </p:nvSpPr>
        <p:spPr>
          <a:xfrm>
            <a:off x="6496811" y="38328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3" name="object 4993"/>
          <p:cNvSpPr/>
          <p:nvPr/>
        </p:nvSpPr>
        <p:spPr>
          <a:xfrm>
            <a:off x="6781037" y="4284726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1543"/>
                </a:moveTo>
                <a:lnTo>
                  <a:pt x="0" y="164591"/>
                </a:lnTo>
                <a:lnTo>
                  <a:pt x="164592" y="0"/>
                </a:lnTo>
                <a:lnTo>
                  <a:pt x="3048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4" name="object 4994"/>
          <p:cNvSpPr/>
          <p:nvPr/>
        </p:nvSpPr>
        <p:spPr>
          <a:xfrm>
            <a:off x="6784085" y="4284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5" name="object 4995"/>
          <p:cNvSpPr/>
          <p:nvPr/>
        </p:nvSpPr>
        <p:spPr>
          <a:xfrm>
            <a:off x="6777228" y="428777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6" name="object 4996"/>
          <p:cNvSpPr/>
          <p:nvPr/>
        </p:nvSpPr>
        <p:spPr>
          <a:xfrm>
            <a:off x="6781038" y="42877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7" name="object 4997"/>
          <p:cNvSpPr/>
          <p:nvPr/>
        </p:nvSpPr>
        <p:spPr>
          <a:xfrm>
            <a:off x="6774179" y="428929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8" name="object 4998"/>
          <p:cNvSpPr/>
          <p:nvPr/>
        </p:nvSpPr>
        <p:spPr>
          <a:xfrm>
            <a:off x="6777227" y="4289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9" name="object 4999"/>
          <p:cNvSpPr/>
          <p:nvPr/>
        </p:nvSpPr>
        <p:spPr>
          <a:xfrm>
            <a:off x="6771131" y="429006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0" name="object 5000"/>
          <p:cNvSpPr/>
          <p:nvPr/>
        </p:nvSpPr>
        <p:spPr>
          <a:xfrm>
            <a:off x="6774179" y="4290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1" name="object 5001"/>
          <p:cNvSpPr/>
          <p:nvPr/>
        </p:nvSpPr>
        <p:spPr>
          <a:xfrm>
            <a:off x="6768084" y="429006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2" name="object 5002"/>
          <p:cNvSpPr/>
          <p:nvPr/>
        </p:nvSpPr>
        <p:spPr>
          <a:xfrm>
            <a:off x="6771132" y="42908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3" name="object 5003"/>
          <p:cNvSpPr/>
          <p:nvPr/>
        </p:nvSpPr>
        <p:spPr>
          <a:xfrm>
            <a:off x="6769608" y="42900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4" name="object 5004"/>
          <p:cNvSpPr/>
          <p:nvPr/>
        </p:nvSpPr>
        <p:spPr>
          <a:xfrm>
            <a:off x="6768083" y="42900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5" name="object 5005"/>
          <p:cNvSpPr/>
          <p:nvPr/>
        </p:nvSpPr>
        <p:spPr>
          <a:xfrm>
            <a:off x="6765035" y="428929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6" name="object 5006"/>
          <p:cNvSpPr/>
          <p:nvPr/>
        </p:nvSpPr>
        <p:spPr>
          <a:xfrm>
            <a:off x="6768083" y="4290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7" name="object 5007"/>
          <p:cNvSpPr/>
          <p:nvPr/>
        </p:nvSpPr>
        <p:spPr>
          <a:xfrm>
            <a:off x="6766559" y="429006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8" name="object 5008"/>
          <p:cNvSpPr/>
          <p:nvPr/>
        </p:nvSpPr>
        <p:spPr>
          <a:xfrm>
            <a:off x="6765036" y="42892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9" name="object 5009"/>
          <p:cNvSpPr/>
          <p:nvPr/>
        </p:nvSpPr>
        <p:spPr>
          <a:xfrm>
            <a:off x="6762749" y="428777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152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0" name="object 5010"/>
          <p:cNvSpPr/>
          <p:nvPr/>
        </p:nvSpPr>
        <p:spPr>
          <a:xfrm>
            <a:off x="6765035" y="4289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1" name="object 5011"/>
          <p:cNvSpPr/>
          <p:nvPr/>
        </p:nvSpPr>
        <p:spPr>
          <a:xfrm>
            <a:off x="6764273" y="428853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2" name="object 5012"/>
          <p:cNvSpPr/>
          <p:nvPr/>
        </p:nvSpPr>
        <p:spPr>
          <a:xfrm>
            <a:off x="6762749" y="42877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3" name="object 5013"/>
          <p:cNvSpPr/>
          <p:nvPr/>
        </p:nvSpPr>
        <p:spPr>
          <a:xfrm>
            <a:off x="6759702" y="4285487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4" name="object 5014"/>
          <p:cNvSpPr/>
          <p:nvPr/>
        </p:nvSpPr>
        <p:spPr>
          <a:xfrm>
            <a:off x="6762750" y="42877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5" name="object 5015"/>
          <p:cNvSpPr/>
          <p:nvPr/>
        </p:nvSpPr>
        <p:spPr>
          <a:xfrm>
            <a:off x="6761988" y="428701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6" name="object 5016"/>
          <p:cNvSpPr/>
          <p:nvPr/>
        </p:nvSpPr>
        <p:spPr>
          <a:xfrm>
            <a:off x="6761226" y="42862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7" name="object 5017"/>
          <p:cNvSpPr/>
          <p:nvPr/>
        </p:nvSpPr>
        <p:spPr>
          <a:xfrm>
            <a:off x="6759702" y="42854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8" name="object 5018"/>
          <p:cNvSpPr/>
          <p:nvPr/>
        </p:nvSpPr>
        <p:spPr>
          <a:xfrm>
            <a:off x="6757415" y="4282440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2285" y="164592"/>
                </a:moveTo>
                <a:lnTo>
                  <a:pt x="164591" y="3048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4592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9" name="object 5019"/>
          <p:cNvSpPr/>
          <p:nvPr/>
        </p:nvSpPr>
        <p:spPr>
          <a:xfrm>
            <a:off x="6759701" y="428548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0" name="object 5020"/>
          <p:cNvSpPr/>
          <p:nvPr/>
        </p:nvSpPr>
        <p:spPr>
          <a:xfrm>
            <a:off x="6758939" y="42847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2305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1" name="object 5021"/>
          <p:cNvSpPr/>
          <p:nvPr/>
        </p:nvSpPr>
        <p:spPr>
          <a:xfrm>
            <a:off x="6758177" y="42839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2305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2" name="object 5022"/>
          <p:cNvSpPr/>
          <p:nvPr/>
        </p:nvSpPr>
        <p:spPr>
          <a:xfrm>
            <a:off x="6757415" y="428243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1" y="163067"/>
                </a:moveTo>
                <a:lnTo>
                  <a:pt x="163067" y="1523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3" name="object 5023"/>
          <p:cNvSpPr/>
          <p:nvPr/>
        </p:nvSpPr>
        <p:spPr>
          <a:xfrm>
            <a:off x="6755892" y="427939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4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4" name="object 5024"/>
          <p:cNvSpPr/>
          <p:nvPr/>
        </p:nvSpPr>
        <p:spPr>
          <a:xfrm>
            <a:off x="6757416" y="428243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5" name="object 5025"/>
          <p:cNvSpPr/>
          <p:nvPr/>
        </p:nvSpPr>
        <p:spPr>
          <a:xfrm>
            <a:off x="6756654" y="42816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2305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6" name="object 5026"/>
          <p:cNvSpPr/>
          <p:nvPr/>
        </p:nvSpPr>
        <p:spPr>
          <a:xfrm>
            <a:off x="6756654" y="428015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7" name="object 5027"/>
          <p:cNvSpPr/>
          <p:nvPr/>
        </p:nvSpPr>
        <p:spPr>
          <a:xfrm>
            <a:off x="6755892" y="427939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8" name="object 5028"/>
          <p:cNvSpPr/>
          <p:nvPr/>
        </p:nvSpPr>
        <p:spPr>
          <a:xfrm>
            <a:off x="6754368" y="4274819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1524" y="166116"/>
                </a:moveTo>
                <a:lnTo>
                  <a:pt x="16306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611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9" name="object 5029"/>
          <p:cNvSpPr/>
          <p:nvPr/>
        </p:nvSpPr>
        <p:spPr>
          <a:xfrm>
            <a:off x="6755892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0" name="object 5030"/>
          <p:cNvSpPr/>
          <p:nvPr/>
        </p:nvSpPr>
        <p:spPr>
          <a:xfrm>
            <a:off x="6755130" y="427786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1" name="object 5031"/>
          <p:cNvSpPr/>
          <p:nvPr/>
        </p:nvSpPr>
        <p:spPr>
          <a:xfrm>
            <a:off x="6754367" y="427634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2" name="object 5032"/>
          <p:cNvSpPr/>
          <p:nvPr/>
        </p:nvSpPr>
        <p:spPr>
          <a:xfrm>
            <a:off x="6754367" y="4274820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7"/>
                </a:moveTo>
                <a:lnTo>
                  <a:pt x="16154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3" name="object 5033"/>
          <p:cNvSpPr/>
          <p:nvPr/>
        </p:nvSpPr>
        <p:spPr>
          <a:xfrm>
            <a:off x="6752843" y="4270248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1524" y="166116"/>
                </a:moveTo>
                <a:lnTo>
                  <a:pt x="16306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611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4" name="object 5034"/>
          <p:cNvSpPr/>
          <p:nvPr/>
        </p:nvSpPr>
        <p:spPr>
          <a:xfrm>
            <a:off x="6754367" y="42748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5" name="object 5035"/>
          <p:cNvSpPr/>
          <p:nvPr/>
        </p:nvSpPr>
        <p:spPr>
          <a:xfrm>
            <a:off x="6753605" y="427253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29"/>
                </a:moveTo>
                <a:lnTo>
                  <a:pt x="162305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82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6" name="object 5036"/>
          <p:cNvSpPr/>
          <p:nvPr/>
        </p:nvSpPr>
        <p:spPr>
          <a:xfrm>
            <a:off x="6752843" y="427024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29"/>
                </a:moveTo>
                <a:lnTo>
                  <a:pt x="162305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82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7" name="object 5037"/>
          <p:cNvSpPr/>
          <p:nvPr/>
        </p:nvSpPr>
        <p:spPr>
          <a:xfrm>
            <a:off x="6752082" y="4262628"/>
            <a:ext cx="162306" cy="169164"/>
          </a:xfrm>
          <a:custGeom>
            <a:avLst/>
            <a:gdLst/>
            <a:ahLst/>
            <a:cxnLst/>
            <a:rect l="l" t="t" r="r" b="b"/>
            <a:pathLst>
              <a:path w="162305" h="169163">
                <a:moveTo>
                  <a:pt x="761" y="169163"/>
                </a:moveTo>
                <a:lnTo>
                  <a:pt x="162305" y="7619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8" name="object 5038"/>
          <p:cNvSpPr/>
          <p:nvPr/>
        </p:nvSpPr>
        <p:spPr>
          <a:xfrm>
            <a:off x="6752844" y="42702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9" name="object 5039"/>
          <p:cNvSpPr/>
          <p:nvPr/>
        </p:nvSpPr>
        <p:spPr>
          <a:xfrm>
            <a:off x="6751320" y="4252721"/>
            <a:ext cx="162306" cy="172212"/>
          </a:xfrm>
          <a:custGeom>
            <a:avLst/>
            <a:gdLst/>
            <a:ahLst/>
            <a:cxnLst/>
            <a:rect l="l" t="t" r="r" b="b"/>
            <a:pathLst>
              <a:path w="162305" h="172212">
                <a:moveTo>
                  <a:pt x="761" y="172212"/>
                </a:moveTo>
                <a:lnTo>
                  <a:pt x="162305" y="9906"/>
                </a:lnTo>
                <a:lnTo>
                  <a:pt x="161543" y="0"/>
                </a:lnTo>
                <a:lnTo>
                  <a:pt x="0" y="161544"/>
                </a:lnTo>
                <a:lnTo>
                  <a:pt x="761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0" name="object 5040"/>
          <p:cNvSpPr/>
          <p:nvPr/>
        </p:nvSpPr>
        <p:spPr>
          <a:xfrm>
            <a:off x="6752082" y="42626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1" name="object 5041"/>
          <p:cNvSpPr/>
          <p:nvPr/>
        </p:nvSpPr>
        <p:spPr>
          <a:xfrm>
            <a:off x="6750558" y="4219956"/>
            <a:ext cx="162306" cy="194310"/>
          </a:xfrm>
          <a:custGeom>
            <a:avLst/>
            <a:gdLst/>
            <a:ahLst/>
            <a:cxnLst/>
            <a:rect l="l" t="t" r="r" b="b"/>
            <a:pathLst>
              <a:path w="162305" h="194310">
                <a:moveTo>
                  <a:pt x="761" y="194310"/>
                </a:moveTo>
                <a:lnTo>
                  <a:pt x="162305" y="32766"/>
                </a:lnTo>
                <a:lnTo>
                  <a:pt x="161543" y="0"/>
                </a:lnTo>
                <a:lnTo>
                  <a:pt x="0" y="161544"/>
                </a:lnTo>
                <a:lnTo>
                  <a:pt x="761" y="19431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2" name="object 5042"/>
          <p:cNvSpPr/>
          <p:nvPr/>
        </p:nvSpPr>
        <p:spPr>
          <a:xfrm>
            <a:off x="6751320" y="42527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3" name="object 5043"/>
          <p:cNvSpPr/>
          <p:nvPr/>
        </p:nvSpPr>
        <p:spPr>
          <a:xfrm>
            <a:off x="6750557" y="3993641"/>
            <a:ext cx="161544" cy="387858"/>
          </a:xfrm>
          <a:custGeom>
            <a:avLst/>
            <a:gdLst/>
            <a:ahLst/>
            <a:cxnLst/>
            <a:rect l="l" t="t" r="r" b="b"/>
            <a:pathLst>
              <a:path w="161544" h="387858">
                <a:moveTo>
                  <a:pt x="0" y="387858"/>
                </a:moveTo>
                <a:lnTo>
                  <a:pt x="161544" y="226314"/>
                </a:lnTo>
                <a:lnTo>
                  <a:pt x="161544" y="0"/>
                </a:lnTo>
                <a:lnTo>
                  <a:pt x="0" y="161544"/>
                </a:lnTo>
                <a:lnTo>
                  <a:pt x="0" y="38785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4" name="object 5044"/>
          <p:cNvSpPr/>
          <p:nvPr/>
        </p:nvSpPr>
        <p:spPr>
          <a:xfrm>
            <a:off x="6750557" y="42199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5" name="object 5045"/>
          <p:cNvSpPr/>
          <p:nvPr/>
        </p:nvSpPr>
        <p:spPr>
          <a:xfrm>
            <a:off x="6749795" y="3950207"/>
            <a:ext cx="162306" cy="204978"/>
          </a:xfrm>
          <a:custGeom>
            <a:avLst/>
            <a:gdLst/>
            <a:ahLst/>
            <a:cxnLst/>
            <a:rect l="l" t="t" r="r" b="b"/>
            <a:pathLst>
              <a:path w="162305" h="204977">
                <a:moveTo>
                  <a:pt x="761" y="204977"/>
                </a:moveTo>
                <a:lnTo>
                  <a:pt x="162305" y="43433"/>
                </a:lnTo>
                <a:lnTo>
                  <a:pt x="161543" y="0"/>
                </a:lnTo>
                <a:lnTo>
                  <a:pt x="0" y="161543"/>
                </a:lnTo>
                <a:lnTo>
                  <a:pt x="761" y="20497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6" name="object 5046"/>
          <p:cNvSpPr/>
          <p:nvPr/>
        </p:nvSpPr>
        <p:spPr>
          <a:xfrm>
            <a:off x="6750557" y="39936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7" name="object 5047"/>
          <p:cNvSpPr/>
          <p:nvPr/>
        </p:nvSpPr>
        <p:spPr>
          <a:xfrm>
            <a:off x="6748271" y="3915917"/>
            <a:ext cx="163068" cy="195834"/>
          </a:xfrm>
          <a:custGeom>
            <a:avLst/>
            <a:gdLst/>
            <a:ahLst/>
            <a:cxnLst/>
            <a:rect l="l" t="t" r="r" b="b"/>
            <a:pathLst>
              <a:path w="163068" h="195834">
                <a:moveTo>
                  <a:pt x="1524" y="195833"/>
                </a:moveTo>
                <a:lnTo>
                  <a:pt x="163068" y="34289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9583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8" name="object 5048"/>
          <p:cNvSpPr/>
          <p:nvPr/>
        </p:nvSpPr>
        <p:spPr>
          <a:xfrm>
            <a:off x="6749795" y="39502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9" name="object 5049"/>
          <p:cNvSpPr/>
          <p:nvPr/>
        </p:nvSpPr>
        <p:spPr>
          <a:xfrm>
            <a:off x="6746748" y="3890009"/>
            <a:ext cx="163830" cy="187452"/>
          </a:xfrm>
          <a:custGeom>
            <a:avLst/>
            <a:gdLst/>
            <a:ahLst/>
            <a:cxnLst/>
            <a:rect l="l" t="t" r="r" b="b"/>
            <a:pathLst>
              <a:path w="163829" h="187451">
                <a:moveTo>
                  <a:pt x="1524" y="187451"/>
                </a:moveTo>
                <a:lnTo>
                  <a:pt x="163830" y="2590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8745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0" name="object 5050"/>
          <p:cNvSpPr/>
          <p:nvPr/>
        </p:nvSpPr>
        <p:spPr>
          <a:xfrm>
            <a:off x="6748272" y="391591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1" name="object 5051"/>
          <p:cNvSpPr/>
          <p:nvPr/>
        </p:nvSpPr>
        <p:spPr>
          <a:xfrm>
            <a:off x="6743700" y="3873246"/>
            <a:ext cx="164592" cy="178308"/>
          </a:xfrm>
          <a:custGeom>
            <a:avLst/>
            <a:gdLst/>
            <a:ahLst/>
            <a:cxnLst/>
            <a:rect l="l" t="t" r="r" b="b"/>
            <a:pathLst>
              <a:path w="164592" h="178308">
                <a:moveTo>
                  <a:pt x="3048" y="178308"/>
                </a:moveTo>
                <a:lnTo>
                  <a:pt x="164592" y="1676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830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2" name="object 5052"/>
          <p:cNvSpPr/>
          <p:nvPr/>
        </p:nvSpPr>
        <p:spPr>
          <a:xfrm>
            <a:off x="6746748" y="38900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3" name="object 5053"/>
          <p:cNvSpPr/>
          <p:nvPr/>
        </p:nvSpPr>
        <p:spPr>
          <a:xfrm>
            <a:off x="6740652" y="3862577"/>
            <a:ext cx="164592" cy="172212"/>
          </a:xfrm>
          <a:custGeom>
            <a:avLst/>
            <a:gdLst/>
            <a:ahLst/>
            <a:cxnLst/>
            <a:rect l="l" t="t" r="r" b="b"/>
            <a:pathLst>
              <a:path w="164592" h="172212">
                <a:moveTo>
                  <a:pt x="3048" y="172212"/>
                </a:moveTo>
                <a:lnTo>
                  <a:pt x="164592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4" name="object 5054"/>
          <p:cNvSpPr/>
          <p:nvPr/>
        </p:nvSpPr>
        <p:spPr>
          <a:xfrm>
            <a:off x="6743700" y="38732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5" name="object 5055"/>
          <p:cNvSpPr/>
          <p:nvPr/>
        </p:nvSpPr>
        <p:spPr>
          <a:xfrm>
            <a:off x="6742176" y="3867911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8" h="166877">
                <a:moveTo>
                  <a:pt x="1524" y="166877"/>
                </a:moveTo>
                <a:lnTo>
                  <a:pt x="16306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6" name="object 5056"/>
          <p:cNvSpPr/>
          <p:nvPr/>
        </p:nvSpPr>
        <p:spPr>
          <a:xfrm>
            <a:off x="6740652" y="3862577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8" h="166877">
                <a:moveTo>
                  <a:pt x="1524" y="166877"/>
                </a:moveTo>
                <a:lnTo>
                  <a:pt x="16306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7" name="object 5057"/>
          <p:cNvSpPr/>
          <p:nvPr/>
        </p:nvSpPr>
        <p:spPr>
          <a:xfrm>
            <a:off x="6736841" y="3852672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3" h="171450">
                <a:moveTo>
                  <a:pt x="3809" y="171450"/>
                </a:moveTo>
                <a:lnTo>
                  <a:pt x="165353" y="9905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8" name="object 5058"/>
          <p:cNvSpPr/>
          <p:nvPr/>
        </p:nvSpPr>
        <p:spPr>
          <a:xfrm>
            <a:off x="6740651" y="38625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9" name="object 5059"/>
          <p:cNvSpPr/>
          <p:nvPr/>
        </p:nvSpPr>
        <p:spPr>
          <a:xfrm>
            <a:off x="6739127" y="385953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0" name="object 5060"/>
          <p:cNvSpPr/>
          <p:nvPr/>
        </p:nvSpPr>
        <p:spPr>
          <a:xfrm>
            <a:off x="6737603" y="3855719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1" name="object 5061"/>
          <p:cNvSpPr/>
          <p:nvPr/>
        </p:nvSpPr>
        <p:spPr>
          <a:xfrm>
            <a:off x="6736842" y="3852672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761" y="165354"/>
                </a:moveTo>
                <a:lnTo>
                  <a:pt x="162305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535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2" name="object 5062"/>
          <p:cNvSpPr/>
          <p:nvPr/>
        </p:nvSpPr>
        <p:spPr>
          <a:xfrm>
            <a:off x="6731508" y="3842766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5333" y="171450"/>
                </a:moveTo>
                <a:lnTo>
                  <a:pt x="166877" y="9905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145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3" name="object 5063"/>
          <p:cNvSpPr/>
          <p:nvPr/>
        </p:nvSpPr>
        <p:spPr>
          <a:xfrm>
            <a:off x="6736842" y="38526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4" name="object 5064"/>
          <p:cNvSpPr/>
          <p:nvPr/>
        </p:nvSpPr>
        <p:spPr>
          <a:xfrm>
            <a:off x="6733794" y="3848100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5" name="object 5065"/>
          <p:cNvSpPr/>
          <p:nvPr/>
        </p:nvSpPr>
        <p:spPr>
          <a:xfrm>
            <a:off x="6731508" y="3842766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5" y="166877"/>
                </a:moveTo>
                <a:lnTo>
                  <a:pt x="163829" y="533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6" name="object 5066"/>
          <p:cNvSpPr/>
          <p:nvPr/>
        </p:nvSpPr>
        <p:spPr>
          <a:xfrm>
            <a:off x="6726173" y="3832860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5333" y="171450"/>
                </a:moveTo>
                <a:lnTo>
                  <a:pt x="166877" y="9905"/>
                </a:lnTo>
                <a:lnTo>
                  <a:pt x="161543" y="0"/>
                </a:lnTo>
                <a:lnTo>
                  <a:pt x="0" y="162306"/>
                </a:lnTo>
                <a:lnTo>
                  <a:pt x="5333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7" name="object 5067"/>
          <p:cNvSpPr/>
          <p:nvPr/>
        </p:nvSpPr>
        <p:spPr>
          <a:xfrm>
            <a:off x="6731507" y="38427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8" name="object 5068"/>
          <p:cNvSpPr/>
          <p:nvPr/>
        </p:nvSpPr>
        <p:spPr>
          <a:xfrm>
            <a:off x="6729983" y="3839718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9" name="object 5069"/>
          <p:cNvSpPr/>
          <p:nvPr/>
        </p:nvSpPr>
        <p:spPr>
          <a:xfrm>
            <a:off x="6727697" y="3836669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0" name="object 5070"/>
          <p:cNvSpPr/>
          <p:nvPr/>
        </p:nvSpPr>
        <p:spPr>
          <a:xfrm>
            <a:off x="6726174" y="383286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1" name="object 5071"/>
          <p:cNvSpPr/>
          <p:nvPr/>
        </p:nvSpPr>
        <p:spPr>
          <a:xfrm>
            <a:off x="6719315" y="3823716"/>
            <a:ext cx="168402" cy="171450"/>
          </a:xfrm>
          <a:custGeom>
            <a:avLst/>
            <a:gdLst/>
            <a:ahLst/>
            <a:cxnLst/>
            <a:rect l="l" t="t" r="r" b="b"/>
            <a:pathLst>
              <a:path w="168401" h="171450">
                <a:moveTo>
                  <a:pt x="6857" y="171450"/>
                </a:moveTo>
                <a:lnTo>
                  <a:pt x="168401" y="9144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2" name="object 5072"/>
          <p:cNvSpPr/>
          <p:nvPr/>
        </p:nvSpPr>
        <p:spPr>
          <a:xfrm>
            <a:off x="6726173" y="383286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3" name="object 5073"/>
          <p:cNvSpPr/>
          <p:nvPr/>
        </p:nvSpPr>
        <p:spPr>
          <a:xfrm>
            <a:off x="6723887" y="3829812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5" y="165354"/>
                </a:moveTo>
                <a:lnTo>
                  <a:pt x="163829" y="3048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5354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4" name="object 5074"/>
          <p:cNvSpPr/>
          <p:nvPr/>
        </p:nvSpPr>
        <p:spPr>
          <a:xfrm>
            <a:off x="6721602" y="382676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2"/>
                </a:moveTo>
                <a:lnTo>
                  <a:pt x="163829" y="3048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4592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5" name="object 5075"/>
          <p:cNvSpPr/>
          <p:nvPr/>
        </p:nvSpPr>
        <p:spPr>
          <a:xfrm>
            <a:off x="6719315" y="3823715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6" name="object 5076"/>
          <p:cNvSpPr/>
          <p:nvPr/>
        </p:nvSpPr>
        <p:spPr>
          <a:xfrm>
            <a:off x="6711696" y="3814572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4" h="170687">
                <a:moveTo>
                  <a:pt x="7620" y="170687"/>
                </a:moveTo>
                <a:lnTo>
                  <a:pt x="169164" y="9143"/>
                </a:lnTo>
                <a:lnTo>
                  <a:pt x="162306" y="0"/>
                </a:lnTo>
                <a:lnTo>
                  <a:pt x="0" y="161543"/>
                </a:lnTo>
                <a:lnTo>
                  <a:pt x="7620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7" name="object 5077"/>
          <p:cNvSpPr/>
          <p:nvPr/>
        </p:nvSpPr>
        <p:spPr>
          <a:xfrm>
            <a:off x="6719316" y="3823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8" name="object 5078"/>
          <p:cNvSpPr/>
          <p:nvPr/>
        </p:nvSpPr>
        <p:spPr>
          <a:xfrm>
            <a:off x="6715506" y="3819144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5"/>
                </a:moveTo>
                <a:lnTo>
                  <a:pt x="16535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11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9" name="object 5079"/>
          <p:cNvSpPr/>
          <p:nvPr/>
        </p:nvSpPr>
        <p:spPr>
          <a:xfrm>
            <a:off x="6711695" y="3814572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5"/>
                </a:moveTo>
                <a:lnTo>
                  <a:pt x="165353" y="4571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611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0" name="object 5080"/>
          <p:cNvSpPr/>
          <p:nvPr/>
        </p:nvSpPr>
        <p:spPr>
          <a:xfrm>
            <a:off x="6704075" y="3805428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7620" y="170687"/>
                </a:moveTo>
                <a:lnTo>
                  <a:pt x="16992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7068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1" name="object 5081"/>
          <p:cNvSpPr/>
          <p:nvPr/>
        </p:nvSpPr>
        <p:spPr>
          <a:xfrm>
            <a:off x="6711695" y="381457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2" name="object 5082"/>
          <p:cNvSpPr/>
          <p:nvPr/>
        </p:nvSpPr>
        <p:spPr>
          <a:xfrm>
            <a:off x="6709409" y="3811524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2285" y="164591"/>
                </a:moveTo>
                <a:lnTo>
                  <a:pt x="164591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3" name="object 5083"/>
          <p:cNvSpPr/>
          <p:nvPr/>
        </p:nvSpPr>
        <p:spPr>
          <a:xfrm>
            <a:off x="6706362" y="3808475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4" name="object 5084"/>
          <p:cNvSpPr/>
          <p:nvPr/>
        </p:nvSpPr>
        <p:spPr>
          <a:xfrm>
            <a:off x="6704075" y="3805428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5" name="object 5085"/>
          <p:cNvSpPr/>
          <p:nvPr/>
        </p:nvSpPr>
        <p:spPr>
          <a:xfrm>
            <a:off x="6694932" y="3796284"/>
            <a:ext cx="170688" cy="170688"/>
          </a:xfrm>
          <a:custGeom>
            <a:avLst/>
            <a:gdLst/>
            <a:ahLst/>
            <a:cxnLst/>
            <a:rect l="l" t="t" r="r" b="b"/>
            <a:pathLst>
              <a:path w="170688" h="170687">
                <a:moveTo>
                  <a:pt x="9144" y="170687"/>
                </a:moveTo>
                <a:lnTo>
                  <a:pt x="17068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70687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6" name="object 5086"/>
          <p:cNvSpPr/>
          <p:nvPr/>
        </p:nvSpPr>
        <p:spPr>
          <a:xfrm>
            <a:off x="6704076" y="38054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7" name="object 5087"/>
          <p:cNvSpPr/>
          <p:nvPr/>
        </p:nvSpPr>
        <p:spPr>
          <a:xfrm>
            <a:off x="6701790" y="380314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29"/>
                </a:moveTo>
                <a:lnTo>
                  <a:pt x="16382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829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8" name="object 5088"/>
          <p:cNvSpPr/>
          <p:nvPr/>
        </p:nvSpPr>
        <p:spPr>
          <a:xfrm>
            <a:off x="6699503" y="380085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29"/>
                </a:moveTo>
                <a:lnTo>
                  <a:pt x="16382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82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9" name="object 5089"/>
          <p:cNvSpPr/>
          <p:nvPr/>
        </p:nvSpPr>
        <p:spPr>
          <a:xfrm>
            <a:off x="6697218" y="379856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30"/>
                </a:moveTo>
                <a:lnTo>
                  <a:pt x="163829" y="2286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3830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0" name="object 5090"/>
          <p:cNvSpPr/>
          <p:nvPr/>
        </p:nvSpPr>
        <p:spPr>
          <a:xfrm>
            <a:off x="6694931" y="37962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29"/>
                </a:moveTo>
                <a:lnTo>
                  <a:pt x="16382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829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1" name="object 5091"/>
          <p:cNvSpPr/>
          <p:nvPr/>
        </p:nvSpPr>
        <p:spPr>
          <a:xfrm>
            <a:off x="6685026" y="3787901"/>
            <a:ext cx="171450" cy="169926"/>
          </a:xfrm>
          <a:custGeom>
            <a:avLst/>
            <a:gdLst/>
            <a:ahLst/>
            <a:cxnLst/>
            <a:rect l="l" t="t" r="r" b="b"/>
            <a:pathLst>
              <a:path w="171450" h="169925">
                <a:moveTo>
                  <a:pt x="9905" y="169925"/>
                </a:moveTo>
                <a:lnTo>
                  <a:pt x="171449" y="8381"/>
                </a:lnTo>
                <a:lnTo>
                  <a:pt x="162305" y="0"/>
                </a:lnTo>
                <a:lnTo>
                  <a:pt x="0" y="161543"/>
                </a:lnTo>
                <a:lnTo>
                  <a:pt x="9905" y="16992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2" name="object 5092"/>
          <p:cNvSpPr/>
          <p:nvPr/>
        </p:nvSpPr>
        <p:spPr>
          <a:xfrm>
            <a:off x="6694932" y="37962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3" name="object 5093"/>
          <p:cNvSpPr/>
          <p:nvPr/>
        </p:nvSpPr>
        <p:spPr>
          <a:xfrm>
            <a:off x="6693408" y="379475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4" name="object 5094"/>
          <p:cNvSpPr/>
          <p:nvPr/>
        </p:nvSpPr>
        <p:spPr>
          <a:xfrm>
            <a:off x="6691121" y="379323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152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5" name="object 5095"/>
          <p:cNvSpPr/>
          <p:nvPr/>
        </p:nvSpPr>
        <p:spPr>
          <a:xfrm>
            <a:off x="6689598" y="3790949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6" name="object 5096"/>
          <p:cNvSpPr/>
          <p:nvPr/>
        </p:nvSpPr>
        <p:spPr>
          <a:xfrm>
            <a:off x="6687312" y="378942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29"/>
                </a:moveTo>
                <a:lnTo>
                  <a:pt x="163829" y="152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829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7" name="object 5097"/>
          <p:cNvSpPr/>
          <p:nvPr/>
        </p:nvSpPr>
        <p:spPr>
          <a:xfrm>
            <a:off x="6685025" y="378790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1523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8" name="object 5098"/>
          <p:cNvSpPr/>
          <p:nvPr/>
        </p:nvSpPr>
        <p:spPr>
          <a:xfrm>
            <a:off x="6674358" y="3781043"/>
            <a:ext cx="172974" cy="168402"/>
          </a:xfrm>
          <a:custGeom>
            <a:avLst/>
            <a:gdLst/>
            <a:ahLst/>
            <a:cxnLst/>
            <a:rect l="l" t="t" r="r" b="b"/>
            <a:pathLst>
              <a:path w="172974" h="168401">
                <a:moveTo>
                  <a:pt x="10668" y="168401"/>
                </a:moveTo>
                <a:lnTo>
                  <a:pt x="172974" y="6857"/>
                </a:lnTo>
                <a:lnTo>
                  <a:pt x="162306" y="0"/>
                </a:lnTo>
                <a:lnTo>
                  <a:pt x="0" y="161543"/>
                </a:lnTo>
                <a:lnTo>
                  <a:pt x="10668" y="168401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9" name="object 5099"/>
          <p:cNvSpPr/>
          <p:nvPr/>
        </p:nvSpPr>
        <p:spPr>
          <a:xfrm>
            <a:off x="6685026" y="378790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0" name="object 5100"/>
          <p:cNvSpPr/>
          <p:nvPr/>
        </p:nvSpPr>
        <p:spPr>
          <a:xfrm>
            <a:off x="6683502" y="378713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1" name="object 5101"/>
          <p:cNvSpPr/>
          <p:nvPr/>
        </p:nvSpPr>
        <p:spPr>
          <a:xfrm>
            <a:off x="6681977" y="3785615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2" name="object 5102"/>
          <p:cNvSpPr/>
          <p:nvPr/>
        </p:nvSpPr>
        <p:spPr>
          <a:xfrm>
            <a:off x="6680453" y="3784854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3" name="object 5103"/>
          <p:cNvSpPr/>
          <p:nvPr/>
        </p:nvSpPr>
        <p:spPr>
          <a:xfrm>
            <a:off x="6678930" y="3784092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4" name="object 5104"/>
          <p:cNvSpPr/>
          <p:nvPr/>
        </p:nvSpPr>
        <p:spPr>
          <a:xfrm>
            <a:off x="6677405" y="3782567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5" name="object 5105"/>
          <p:cNvSpPr/>
          <p:nvPr/>
        </p:nvSpPr>
        <p:spPr>
          <a:xfrm>
            <a:off x="6675881" y="3781805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6" name="object 5106"/>
          <p:cNvSpPr/>
          <p:nvPr/>
        </p:nvSpPr>
        <p:spPr>
          <a:xfrm>
            <a:off x="6674358" y="378104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7" name="object 5107"/>
          <p:cNvSpPr/>
          <p:nvPr/>
        </p:nvSpPr>
        <p:spPr>
          <a:xfrm>
            <a:off x="6662927" y="3774948"/>
            <a:ext cx="173736" cy="167640"/>
          </a:xfrm>
          <a:custGeom>
            <a:avLst/>
            <a:gdLst/>
            <a:ahLst/>
            <a:cxnLst/>
            <a:rect l="l" t="t" r="r" b="b"/>
            <a:pathLst>
              <a:path w="173735" h="167639">
                <a:moveTo>
                  <a:pt x="11429" y="167639"/>
                </a:moveTo>
                <a:lnTo>
                  <a:pt x="173735" y="6095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7639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8" name="object 5108"/>
          <p:cNvSpPr/>
          <p:nvPr/>
        </p:nvSpPr>
        <p:spPr>
          <a:xfrm>
            <a:off x="6674357" y="378104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9" name="object 5109"/>
          <p:cNvSpPr/>
          <p:nvPr/>
        </p:nvSpPr>
        <p:spPr>
          <a:xfrm>
            <a:off x="6672833" y="3780282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0" name="object 5110"/>
          <p:cNvSpPr/>
          <p:nvPr/>
        </p:nvSpPr>
        <p:spPr>
          <a:xfrm>
            <a:off x="6671309" y="37795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1" name="object 5111"/>
          <p:cNvSpPr/>
          <p:nvPr/>
        </p:nvSpPr>
        <p:spPr>
          <a:xfrm>
            <a:off x="6669786" y="37779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2" name="object 5112"/>
          <p:cNvSpPr/>
          <p:nvPr/>
        </p:nvSpPr>
        <p:spPr>
          <a:xfrm>
            <a:off x="6668261" y="377723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3" name="object 5113"/>
          <p:cNvSpPr/>
          <p:nvPr/>
        </p:nvSpPr>
        <p:spPr>
          <a:xfrm>
            <a:off x="6666737" y="3776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4" name="object 5114"/>
          <p:cNvSpPr/>
          <p:nvPr/>
        </p:nvSpPr>
        <p:spPr>
          <a:xfrm>
            <a:off x="6665214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5" name="object 5115"/>
          <p:cNvSpPr/>
          <p:nvPr/>
        </p:nvSpPr>
        <p:spPr>
          <a:xfrm>
            <a:off x="6662928" y="377494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6" name="object 5116"/>
          <p:cNvSpPr/>
          <p:nvPr/>
        </p:nvSpPr>
        <p:spPr>
          <a:xfrm>
            <a:off x="6650735" y="3769614"/>
            <a:ext cx="173736" cy="166878"/>
          </a:xfrm>
          <a:custGeom>
            <a:avLst/>
            <a:gdLst/>
            <a:ahLst/>
            <a:cxnLst/>
            <a:rect l="l" t="t" r="r" b="b"/>
            <a:pathLst>
              <a:path w="173735" h="166877">
                <a:moveTo>
                  <a:pt x="12192" y="166877"/>
                </a:moveTo>
                <a:lnTo>
                  <a:pt x="173736" y="5333"/>
                </a:lnTo>
                <a:lnTo>
                  <a:pt x="161544" y="0"/>
                </a:lnTo>
                <a:lnTo>
                  <a:pt x="0" y="162305"/>
                </a:lnTo>
                <a:lnTo>
                  <a:pt x="12192" y="166877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7" name="object 5117"/>
          <p:cNvSpPr/>
          <p:nvPr/>
        </p:nvSpPr>
        <p:spPr>
          <a:xfrm>
            <a:off x="6662927" y="3774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8" name="object 5118"/>
          <p:cNvSpPr/>
          <p:nvPr/>
        </p:nvSpPr>
        <p:spPr>
          <a:xfrm>
            <a:off x="6661403" y="3774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9" name="object 5119"/>
          <p:cNvSpPr/>
          <p:nvPr/>
        </p:nvSpPr>
        <p:spPr>
          <a:xfrm>
            <a:off x="6659880" y="37734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0" name="object 5120"/>
          <p:cNvSpPr/>
          <p:nvPr/>
        </p:nvSpPr>
        <p:spPr>
          <a:xfrm>
            <a:off x="6657593" y="37726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1" name="object 5121"/>
          <p:cNvSpPr/>
          <p:nvPr/>
        </p:nvSpPr>
        <p:spPr>
          <a:xfrm>
            <a:off x="6656070" y="377189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2" name="object 5122"/>
          <p:cNvSpPr/>
          <p:nvPr/>
        </p:nvSpPr>
        <p:spPr>
          <a:xfrm>
            <a:off x="6654546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3" name="object 5123"/>
          <p:cNvSpPr/>
          <p:nvPr/>
        </p:nvSpPr>
        <p:spPr>
          <a:xfrm>
            <a:off x="6652259" y="37703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4" name="object 5124"/>
          <p:cNvSpPr/>
          <p:nvPr/>
        </p:nvSpPr>
        <p:spPr>
          <a:xfrm>
            <a:off x="6650736" y="376961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5" name="object 5125"/>
          <p:cNvSpPr/>
          <p:nvPr/>
        </p:nvSpPr>
        <p:spPr>
          <a:xfrm>
            <a:off x="6637781" y="3765804"/>
            <a:ext cx="174498" cy="166116"/>
          </a:xfrm>
          <a:custGeom>
            <a:avLst/>
            <a:gdLst/>
            <a:ahLst/>
            <a:cxnLst/>
            <a:rect l="l" t="t" r="r" b="b"/>
            <a:pathLst>
              <a:path w="174498" h="166115">
                <a:moveTo>
                  <a:pt x="12953" y="166115"/>
                </a:moveTo>
                <a:lnTo>
                  <a:pt x="174497" y="3809"/>
                </a:lnTo>
                <a:lnTo>
                  <a:pt x="161543" y="0"/>
                </a:lnTo>
                <a:lnTo>
                  <a:pt x="0" y="162305"/>
                </a:lnTo>
                <a:lnTo>
                  <a:pt x="12953" y="16611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6" name="object 5126"/>
          <p:cNvSpPr/>
          <p:nvPr/>
        </p:nvSpPr>
        <p:spPr>
          <a:xfrm>
            <a:off x="6650735" y="376961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7" name="object 5127"/>
          <p:cNvSpPr/>
          <p:nvPr/>
        </p:nvSpPr>
        <p:spPr>
          <a:xfrm>
            <a:off x="6648449" y="37696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8" name="object 5128"/>
          <p:cNvSpPr/>
          <p:nvPr/>
        </p:nvSpPr>
        <p:spPr>
          <a:xfrm>
            <a:off x="6646164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9" name="object 5129"/>
          <p:cNvSpPr/>
          <p:nvPr/>
        </p:nvSpPr>
        <p:spPr>
          <a:xfrm>
            <a:off x="6643878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6"/>
                </a:moveTo>
                <a:lnTo>
                  <a:pt x="164591" y="762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0" name="object 5130"/>
          <p:cNvSpPr/>
          <p:nvPr/>
        </p:nvSpPr>
        <p:spPr>
          <a:xfrm>
            <a:off x="6642353" y="376732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1" name="object 5131"/>
          <p:cNvSpPr/>
          <p:nvPr/>
        </p:nvSpPr>
        <p:spPr>
          <a:xfrm>
            <a:off x="6640068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2" name="object 5132"/>
          <p:cNvSpPr/>
          <p:nvPr/>
        </p:nvSpPr>
        <p:spPr>
          <a:xfrm>
            <a:off x="6637781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3" name="object 5133"/>
          <p:cNvSpPr/>
          <p:nvPr/>
        </p:nvSpPr>
        <p:spPr>
          <a:xfrm>
            <a:off x="6623304" y="3763518"/>
            <a:ext cx="176022" cy="164592"/>
          </a:xfrm>
          <a:custGeom>
            <a:avLst/>
            <a:gdLst/>
            <a:ahLst/>
            <a:cxnLst/>
            <a:rect l="l" t="t" r="r" b="b"/>
            <a:pathLst>
              <a:path w="176022" h="164591">
                <a:moveTo>
                  <a:pt x="14477" y="164591"/>
                </a:moveTo>
                <a:lnTo>
                  <a:pt x="176021" y="2285"/>
                </a:lnTo>
                <a:lnTo>
                  <a:pt x="162305" y="0"/>
                </a:lnTo>
                <a:lnTo>
                  <a:pt x="0" y="161543"/>
                </a:lnTo>
                <a:lnTo>
                  <a:pt x="14477" y="164591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4" name="object 5134"/>
          <p:cNvSpPr/>
          <p:nvPr/>
        </p:nvSpPr>
        <p:spPr>
          <a:xfrm>
            <a:off x="6637782" y="376580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5" name="object 5135"/>
          <p:cNvSpPr/>
          <p:nvPr/>
        </p:nvSpPr>
        <p:spPr>
          <a:xfrm>
            <a:off x="6635496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6" name="object 5136"/>
          <p:cNvSpPr/>
          <p:nvPr/>
        </p:nvSpPr>
        <p:spPr>
          <a:xfrm>
            <a:off x="6633209" y="37650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7" name="object 5137"/>
          <p:cNvSpPr/>
          <p:nvPr/>
        </p:nvSpPr>
        <p:spPr>
          <a:xfrm>
            <a:off x="6630924" y="37650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8" name="object 5138"/>
          <p:cNvSpPr/>
          <p:nvPr/>
        </p:nvSpPr>
        <p:spPr>
          <a:xfrm>
            <a:off x="6628637" y="37642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9" name="object 5139"/>
          <p:cNvSpPr/>
          <p:nvPr/>
        </p:nvSpPr>
        <p:spPr>
          <a:xfrm>
            <a:off x="6625590" y="37635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0" name="object 5140"/>
          <p:cNvSpPr/>
          <p:nvPr/>
        </p:nvSpPr>
        <p:spPr>
          <a:xfrm>
            <a:off x="6623303" y="37635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6"/>
                </a:moveTo>
                <a:lnTo>
                  <a:pt x="164591" y="0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1" name="object 5141"/>
          <p:cNvSpPr/>
          <p:nvPr/>
        </p:nvSpPr>
        <p:spPr>
          <a:xfrm>
            <a:off x="6608826" y="3761993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3" h="163067">
                <a:moveTo>
                  <a:pt x="14477" y="163067"/>
                </a:moveTo>
                <a:lnTo>
                  <a:pt x="176783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4477" y="163067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2" name="object 5142"/>
          <p:cNvSpPr/>
          <p:nvPr/>
        </p:nvSpPr>
        <p:spPr>
          <a:xfrm>
            <a:off x="6623304" y="376351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3" name="object 5143"/>
          <p:cNvSpPr/>
          <p:nvPr/>
        </p:nvSpPr>
        <p:spPr>
          <a:xfrm>
            <a:off x="6621018" y="37627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6"/>
                </a:moveTo>
                <a:lnTo>
                  <a:pt x="164591" y="762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4" name="object 5144"/>
          <p:cNvSpPr/>
          <p:nvPr/>
        </p:nvSpPr>
        <p:spPr>
          <a:xfrm>
            <a:off x="6618731" y="37627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5" name="object 5145"/>
          <p:cNvSpPr/>
          <p:nvPr/>
        </p:nvSpPr>
        <p:spPr>
          <a:xfrm>
            <a:off x="6616446" y="37627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6" name="object 5146"/>
          <p:cNvSpPr/>
          <p:nvPr/>
        </p:nvSpPr>
        <p:spPr>
          <a:xfrm>
            <a:off x="6613397" y="376199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7" name="object 5147"/>
          <p:cNvSpPr/>
          <p:nvPr/>
        </p:nvSpPr>
        <p:spPr>
          <a:xfrm>
            <a:off x="6611112" y="376199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6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8" name="object 5148"/>
          <p:cNvSpPr/>
          <p:nvPr/>
        </p:nvSpPr>
        <p:spPr>
          <a:xfrm>
            <a:off x="6608825" y="376199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9" name="object 5149"/>
          <p:cNvSpPr/>
          <p:nvPr/>
        </p:nvSpPr>
        <p:spPr>
          <a:xfrm>
            <a:off x="6592824" y="3761232"/>
            <a:ext cx="177546" cy="162306"/>
          </a:xfrm>
          <a:custGeom>
            <a:avLst/>
            <a:gdLst/>
            <a:ahLst/>
            <a:cxnLst/>
            <a:rect l="l" t="t" r="r" b="b"/>
            <a:pathLst>
              <a:path w="177546" h="162305">
                <a:moveTo>
                  <a:pt x="16001" y="162306"/>
                </a:moveTo>
                <a:lnTo>
                  <a:pt x="177545" y="762"/>
                </a:lnTo>
                <a:lnTo>
                  <a:pt x="161543" y="0"/>
                </a:lnTo>
                <a:lnTo>
                  <a:pt x="0" y="161544"/>
                </a:lnTo>
                <a:lnTo>
                  <a:pt x="16001" y="162306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0" name="object 5150"/>
          <p:cNvSpPr/>
          <p:nvPr/>
        </p:nvSpPr>
        <p:spPr>
          <a:xfrm>
            <a:off x="6608826" y="37619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1" name="object 5151"/>
          <p:cNvSpPr/>
          <p:nvPr/>
        </p:nvSpPr>
        <p:spPr>
          <a:xfrm>
            <a:off x="6605778" y="376199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2" name="object 5152"/>
          <p:cNvSpPr/>
          <p:nvPr/>
        </p:nvSpPr>
        <p:spPr>
          <a:xfrm>
            <a:off x="6602729" y="376123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3" name="object 5153"/>
          <p:cNvSpPr/>
          <p:nvPr/>
        </p:nvSpPr>
        <p:spPr>
          <a:xfrm>
            <a:off x="6598919" y="376123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6"/>
                </a:moveTo>
                <a:lnTo>
                  <a:pt x="165353" y="0"/>
                </a:lnTo>
                <a:lnTo>
                  <a:pt x="162305" y="0"/>
                </a:lnTo>
                <a:lnTo>
                  <a:pt x="0" y="161544"/>
                </a:lnTo>
                <a:lnTo>
                  <a:pt x="3809" y="162306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4" name="object 5154"/>
          <p:cNvSpPr/>
          <p:nvPr/>
        </p:nvSpPr>
        <p:spPr>
          <a:xfrm>
            <a:off x="6595872" y="3761232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8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5" name="object 5155"/>
          <p:cNvSpPr/>
          <p:nvPr/>
        </p:nvSpPr>
        <p:spPr>
          <a:xfrm>
            <a:off x="6592824" y="3761232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6" name="object 5156"/>
          <p:cNvSpPr/>
          <p:nvPr/>
        </p:nvSpPr>
        <p:spPr>
          <a:xfrm>
            <a:off x="6579869" y="3761232"/>
            <a:ext cx="174498" cy="162306"/>
          </a:xfrm>
          <a:custGeom>
            <a:avLst/>
            <a:gdLst/>
            <a:ahLst/>
            <a:cxnLst/>
            <a:rect l="l" t="t" r="r" b="b"/>
            <a:pathLst>
              <a:path w="174498" h="162305">
                <a:moveTo>
                  <a:pt x="12953" y="161543"/>
                </a:moveTo>
                <a:lnTo>
                  <a:pt x="174497" y="0"/>
                </a:lnTo>
                <a:lnTo>
                  <a:pt x="161543" y="0"/>
                </a:lnTo>
                <a:lnTo>
                  <a:pt x="0" y="162305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7" name="object 5157"/>
          <p:cNvSpPr/>
          <p:nvPr/>
        </p:nvSpPr>
        <p:spPr>
          <a:xfrm>
            <a:off x="6592823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8" name="object 5158"/>
          <p:cNvSpPr/>
          <p:nvPr/>
        </p:nvSpPr>
        <p:spPr>
          <a:xfrm>
            <a:off x="6589775" y="3761232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9" name="object 5159"/>
          <p:cNvSpPr/>
          <p:nvPr/>
        </p:nvSpPr>
        <p:spPr>
          <a:xfrm>
            <a:off x="6586728" y="3761232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0" name="object 5160"/>
          <p:cNvSpPr/>
          <p:nvPr/>
        </p:nvSpPr>
        <p:spPr>
          <a:xfrm>
            <a:off x="6582917" y="3761232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3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1" name="object 5161"/>
          <p:cNvSpPr/>
          <p:nvPr/>
        </p:nvSpPr>
        <p:spPr>
          <a:xfrm>
            <a:off x="6579869" y="376123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2" name="object 5162"/>
          <p:cNvSpPr/>
          <p:nvPr/>
        </p:nvSpPr>
        <p:spPr>
          <a:xfrm>
            <a:off x="6566916" y="3761232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2306"/>
                </a:moveTo>
                <a:lnTo>
                  <a:pt x="174497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2953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3" name="object 5163"/>
          <p:cNvSpPr/>
          <p:nvPr/>
        </p:nvSpPr>
        <p:spPr>
          <a:xfrm>
            <a:off x="6579870" y="37612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4" name="object 5164"/>
          <p:cNvSpPr/>
          <p:nvPr/>
        </p:nvSpPr>
        <p:spPr>
          <a:xfrm>
            <a:off x="6575298" y="376123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6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5" name="object 5165"/>
          <p:cNvSpPr/>
          <p:nvPr/>
        </p:nvSpPr>
        <p:spPr>
          <a:xfrm>
            <a:off x="6570726" y="3761994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6" h="161544">
                <a:moveTo>
                  <a:pt x="4572" y="161543"/>
                </a:moveTo>
                <a:lnTo>
                  <a:pt x="166116" y="0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6" name="object 5166"/>
          <p:cNvSpPr/>
          <p:nvPr/>
        </p:nvSpPr>
        <p:spPr>
          <a:xfrm>
            <a:off x="6566916" y="376199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3809" y="161543"/>
                </a:moveTo>
                <a:lnTo>
                  <a:pt x="166115" y="0"/>
                </a:lnTo>
                <a:lnTo>
                  <a:pt x="161543" y="761"/>
                </a:lnTo>
                <a:lnTo>
                  <a:pt x="0" y="162305"/>
                </a:lnTo>
                <a:lnTo>
                  <a:pt x="3809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7" name="object 5167"/>
          <p:cNvSpPr/>
          <p:nvPr/>
        </p:nvSpPr>
        <p:spPr>
          <a:xfrm>
            <a:off x="6553962" y="3762755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1543"/>
                </a:moveTo>
                <a:lnTo>
                  <a:pt x="174497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8" name="object 5168"/>
          <p:cNvSpPr/>
          <p:nvPr/>
        </p:nvSpPr>
        <p:spPr>
          <a:xfrm>
            <a:off x="6566916" y="37627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9" name="object 5169"/>
          <p:cNvSpPr/>
          <p:nvPr/>
        </p:nvSpPr>
        <p:spPr>
          <a:xfrm>
            <a:off x="6563106" y="3762755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3"/>
                </a:moveTo>
                <a:lnTo>
                  <a:pt x="165353" y="0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0" name="object 5170"/>
          <p:cNvSpPr/>
          <p:nvPr/>
        </p:nvSpPr>
        <p:spPr>
          <a:xfrm>
            <a:off x="6560057" y="376275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1" name="object 5171"/>
          <p:cNvSpPr/>
          <p:nvPr/>
        </p:nvSpPr>
        <p:spPr>
          <a:xfrm>
            <a:off x="6557009" y="37635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2" name="object 5172"/>
          <p:cNvSpPr/>
          <p:nvPr/>
        </p:nvSpPr>
        <p:spPr>
          <a:xfrm>
            <a:off x="6553962" y="37635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3" name="object 5173"/>
          <p:cNvSpPr/>
          <p:nvPr/>
        </p:nvSpPr>
        <p:spPr>
          <a:xfrm>
            <a:off x="6541007" y="3764279"/>
            <a:ext cx="174498" cy="163830"/>
          </a:xfrm>
          <a:custGeom>
            <a:avLst/>
            <a:gdLst/>
            <a:ahLst/>
            <a:cxnLst/>
            <a:rect l="l" t="t" r="r" b="b"/>
            <a:pathLst>
              <a:path w="174498" h="163829">
                <a:moveTo>
                  <a:pt x="12953" y="161543"/>
                </a:moveTo>
                <a:lnTo>
                  <a:pt x="174497" y="0"/>
                </a:lnTo>
                <a:lnTo>
                  <a:pt x="161543" y="2285"/>
                </a:lnTo>
                <a:lnTo>
                  <a:pt x="0" y="163829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4" name="object 5174"/>
          <p:cNvSpPr/>
          <p:nvPr/>
        </p:nvSpPr>
        <p:spPr>
          <a:xfrm>
            <a:off x="6553961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5" name="object 5175"/>
          <p:cNvSpPr/>
          <p:nvPr/>
        </p:nvSpPr>
        <p:spPr>
          <a:xfrm>
            <a:off x="6550151" y="376427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3"/>
                </a:moveTo>
                <a:lnTo>
                  <a:pt x="165353" y="0"/>
                </a:lnTo>
                <a:lnTo>
                  <a:pt x="161543" y="761"/>
                </a:lnTo>
                <a:lnTo>
                  <a:pt x="0" y="162305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6" name="object 5176"/>
          <p:cNvSpPr/>
          <p:nvPr/>
        </p:nvSpPr>
        <p:spPr>
          <a:xfrm>
            <a:off x="6547103" y="37650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7" name="object 5177"/>
          <p:cNvSpPr/>
          <p:nvPr/>
        </p:nvSpPr>
        <p:spPr>
          <a:xfrm>
            <a:off x="6544056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8" name="object 5178"/>
          <p:cNvSpPr/>
          <p:nvPr/>
        </p:nvSpPr>
        <p:spPr>
          <a:xfrm>
            <a:off x="6541007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9" name="object 5179"/>
          <p:cNvSpPr/>
          <p:nvPr/>
        </p:nvSpPr>
        <p:spPr>
          <a:xfrm>
            <a:off x="6528053" y="3766566"/>
            <a:ext cx="174498" cy="164592"/>
          </a:xfrm>
          <a:custGeom>
            <a:avLst/>
            <a:gdLst/>
            <a:ahLst/>
            <a:cxnLst/>
            <a:rect l="l" t="t" r="r" b="b"/>
            <a:pathLst>
              <a:path w="174498" h="164591">
                <a:moveTo>
                  <a:pt x="12953" y="161543"/>
                </a:moveTo>
                <a:lnTo>
                  <a:pt x="174497" y="0"/>
                </a:lnTo>
                <a:lnTo>
                  <a:pt x="161543" y="3047"/>
                </a:lnTo>
                <a:lnTo>
                  <a:pt x="0" y="164591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0" name="object 5180"/>
          <p:cNvSpPr/>
          <p:nvPr/>
        </p:nvSpPr>
        <p:spPr>
          <a:xfrm>
            <a:off x="6541007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1" name="object 5181"/>
          <p:cNvSpPr/>
          <p:nvPr/>
        </p:nvSpPr>
        <p:spPr>
          <a:xfrm>
            <a:off x="6537197" y="376656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3"/>
                </a:moveTo>
                <a:lnTo>
                  <a:pt x="165353" y="0"/>
                </a:lnTo>
                <a:lnTo>
                  <a:pt x="162305" y="761"/>
                </a:lnTo>
                <a:lnTo>
                  <a:pt x="0" y="162305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2" name="object 5182"/>
          <p:cNvSpPr/>
          <p:nvPr/>
        </p:nvSpPr>
        <p:spPr>
          <a:xfrm>
            <a:off x="6534150" y="376732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3" name="object 5183"/>
          <p:cNvSpPr/>
          <p:nvPr/>
        </p:nvSpPr>
        <p:spPr>
          <a:xfrm>
            <a:off x="6531102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4" name="object 5184"/>
          <p:cNvSpPr/>
          <p:nvPr/>
        </p:nvSpPr>
        <p:spPr>
          <a:xfrm>
            <a:off x="6528053" y="37688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5" name="object 5185"/>
          <p:cNvSpPr/>
          <p:nvPr/>
        </p:nvSpPr>
        <p:spPr>
          <a:xfrm>
            <a:off x="6515100" y="3769613"/>
            <a:ext cx="174498" cy="165354"/>
          </a:xfrm>
          <a:custGeom>
            <a:avLst/>
            <a:gdLst/>
            <a:ahLst/>
            <a:cxnLst/>
            <a:rect l="l" t="t" r="r" b="b"/>
            <a:pathLst>
              <a:path w="174498" h="165353">
                <a:moveTo>
                  <a:pt x="12953" y="161543"/>
                </a:moveTo>
                <a:lnTo>
                  <a:pt x="174497" y="0"/>
                </a:lnTo>
                <a:lnTo>
                  <a:pt x="161543" y="3809"/>
                </a:lnTo>
                <a:lnTo>
                  <a:pt x="0" y="165353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6" name="object 5186"/>
          <p:cNvSpPr/>
          <p:nvPr/>
        </p:nvSpPr>
        <p:spPr>
          <a:xfrm>
            <a:off x="6528054" y="3769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7" name="object 5187"/>
          <p:cNvSpPr/>
          <p:nvPr/>
        </p:nvSpPr>
        <p:spPr>
          <a:xfrm>
            <a:off x="6523482" y="3769613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1543"/>
                </a:moveTo>
                <a:lnTo>
                  <a:pt x="166116" y="0"/>
                </a:lnTo>
                <a:lnTo>
                  <a:pt x="161544" y="1523"/>
                </a:lnTo>
                <a:lnTo>
                  <a:pt x="0" y="163067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8" name="object 5188"/>
          <p:cNvSpPr/>
          <p:nvPr/>
        </p:nvSpPr>
        <p:spPr>
          <a:xfrm>
            <a:off x="6519672" y="3771138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762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9" name="object 5189"/>
          <p:cNvSpPr/>
          <p:nvPr/>
        </p:nvSpPr>
        <p:spPr>
          <a:xfrm>
            <a:off x="6515100" y="3771899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2305"/>
                </a:moveTo>
                <a:lnTo>
                  <a:pt x="166116" y="0"/>
                </a:lnTo>
                <a:lnTo>
                  <a:pt x="161544" y="1523"/>
                </a:lnTo>
                <a:lnTo>
                  <a:pt x="0" y="163067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0" name="object 5190"/>
          <p:cNvSpPr/>
          <p:nvPr/>
        </p:nvSpPr>
        <p:spPr>
          <a:xfrm>
            <a:off x="6502908" y="3773423"/>
            <a:ext cx="173736" cy="166116"/>
          </a:xfrm>
          <a:custGeom>
            <a:avLst/>
            <a:gdLst/>
            <a:ahLst/>
            <a:cxnLst/>
            <a:rect l="l" t="t" r="r" b="b"/>
            <a:pathLst>
              <a:path w="173735" h="166115">
                <a:moveTo>
                  <a:pt x="12192" y="161544"/>
                </a:moveTo>
                <a:lnTo>
                  <a:pt x="173736" y="0"/>
                </a:lnTo>
                <a:lnTo>
                  <a:pt x="161544" y="4572"/>
                </a:lnTo>
                <a:lnTo>
                  <a:pt x="0" y="166116"/>
                </a:lnTo>
                <a:lnTo>
                  <a:pt x="12192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1" name="object 5191"/>
          <p:cNvSpPr/>
          <p:nvPr/>
        </p:nvSpPr>
        <p:spPr>
          <a:xfrm>
            <a:off x="6515100" y="37734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2" name="object 5192"/>
          <p:cNvSpPr/>
          <p:nvPr/>
        </p:nvSpPr>
        <p:spPr>
          <a:xfrm>
            <a:off x="6512052" y="377342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3" name="object 5193"/>
          <p:cNvSpPr/>
          <p:nvPr/>
        </p:nvSpPr>
        <p:spPr>
          <a:xfrm>
            <a:off x="6509003" y="37749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4" name="object 5194"/>
          <p:cNvSpPr/>
          <p:nvPr/>
        </p:nvSpPr>
        <p:spPr>
          <a:xfrm>
            <a:off x="6505956" y="377571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5" name="object 5195"/>
          <p:cNvSpPr/>
          <p:nvPr/>
        </p:nvSpPr>
        <p:spPr>
          <a:xfrm>
            <a:off x="6502907" y="377647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6" name="object 5196"/>
          <p:cNvSpPr/>
          <p:nvPr/>
        </p:nvSpPr>
        <p:spPr>
          <a:xfrm>
            <a:off x="6489953" y="3777995"/>
            <a:ext cx="174498" cy="166878"/>
          </a:xfrm>
          <a:custGeom>
            <a:avLst/>
            <a:gdLst/>
            <a:ahLst/>
            <a:cxnLst/>
            <a:rect l="l" t="t" r="r" b="b"/>
            <a:pathLst>
              <a:path w="174498" h="166877">
                <a:moveTo>
                  <a:pt x="12953" y="161543"/>
                </a:moveTo>
                <a:lnTo>
                  <a:pt x="174497" y="0"/>
                </a:lnTo>
                <a:lnTo>
                  <a:pt x="162305" y="5333"/>
                </a:lnTo>
                <a:lnTo>
                  <a:pt x="0" y="166877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7" name="object 5197"/>
          <p:cNvSpPr/>
          <p:nvPr/>
        </p:nvSpPr>
        <p:spPr>
          <a:xfrm>
            <a:off x="6502907" y="3777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8" name="object 5198"/>
          <p:cNvSpPr/>
          <p:nvPr/>
        </p:nvSpPr>
        <p:spPr>
          <a:xfrm>
            <a:off x="6499859" y="377799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9" name="object 5199"/>
          <p:cNvSpPr/>
          <p:nvPr/>
        </p:nvSpPr>
        <p:spPr>
          <a:xfrm>
            <a:off x="6496812" y="377952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0" name="object 5200"/>
          <p:cNvSpPr/>
          <p:nvPr/>
        </p:nvSpPr>
        <p:spPr>
          <a:xfrm>
            <a:off x="6493763" y="378028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1" name="object 5201"/>
          <p:cNvSpPr/>
          <p:nvPr/>
        </p:nvSpPr>
        <p:spPr>
          <a:xfrm>
            <a:off x="6489954" y="378180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3"/>
                </a:moveTo>
                <a:lnTo>
                  <a:pt x="165354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2" name="object 5202"/>
          <p:cNvSpPr/>
          <p:nvPr/>
        </p:nvSpPr>
        <p:spPr>
          <a:xfrm>
            <a:off x="6478524" y="3783329"/>
            <a:ext cx="173736" cy="166878"/>
          </a:xfrm>
          <a:custGeom>
            <a:avLst/>
            <a:gdLst/>
            <a:ahLst/>
            <a:cxnLst/>
            <a:rect l="l" t="t" r="r" b="b"/>
            <a:pathLst>
              <a:path w="173735" h="166877">
                <a:moveTo>
                  <a:pt x="11429" y="161543"/>
                </a:moveTo>
                <a:lnTo>
                  <a:pt x="173735" y="0"/>
                </a:lnTo>
                <a:lnTo>
                  <a:pt x="161543" y="5333"/>
                </a:lnTo>
                <a:lnTo>
                  <a:pt x="0" y="166877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3" name="object 5203"/>
          <p:cNvSpPr/>
          <p:nvPr/>
        </p:nvSpPr>
        <p:spPr>
          <a:xfrm>
            <a:off x="6489954" y="378332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4" name="object 5204"/>
          <p:cNvSpPr/>
          <p:nvPr/>
        </p:nvSpPr>
        <p:spPr>
          <a:xfrm>
            <a:off x="6486144" y="3783329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3810" y="161543"/>
                </a:moveTo>
                <a:lnTo>
                  <a:pt x="166116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5" name="object 5205"/>
          <p:cNvSpPr/>
          <p:nvPr/>
        </p:nvSpPr>
        <p:spPr>
          <a:xfrm>
            <a:off x="6482334" y="3784854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6" name="object 5206"/>
          <p:cNvSpPr/>
          <p:nvPr/>
        </p:nvSpPr>
        <p:spPr>
          <a:xfrm>
            <a:off x="6478523" y="3787139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7" name="object 5207"/>
          <p:cNvSpPr/>
          <p:nvPr/>
        </p:nvSpPr>
        <p:spPr>
          <a:xfrm>
            <a:off x="6467093" y="3788663"/>
            <a:ext cx="172974" cy="168402"/>
          </a:xfrm>
          <a:custGeom>
            <a:avLst/>
            <a:gdLst/>
            <a:ahLst/>
            <a:cxnLst/>
            <a:rect l="l" t="t" r="r" b="b"/>
            <a:pathLst>
              <a:path w="172974" h="168401">
                <a:moveTo>
                  <a:pt x="11429" y="161543"/>
                </a:moveTo>
                <a:lnTo>
                  <a:pt x="172973" y="0"/>
                </a:lnTo>
                <a:lnTo>
                  <a:pt x="161543" y="6857"/>
                </a:lnTo>
                <a:lnTo>
                  <a:pt x="0" y="168401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8" name="object 5208"/>
          <p:cNvSpPr/>
          <p:nvPr/>
        </p:nvSpPr>
        <p:spPr>
          <a:xfrm>
            <a:off x="6478523" y="3788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9" name="object 5209"/>
          <p:cNvSpPr/>
          <p:nvPr/>
        </p:nvSpPr>
        <p:spPr>
          <a:xfrm>
            <a:off x="6474713" y="3788663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0" name="object 5210"/>
          <p:cNvSpPr/>
          <p:nvPr/>
        </p:nvSpPr>
        <p:spPr>
          <a:xfrm>
            <a:off x="6470904" y="3790950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1" name="object 5211"/>
          <p:cNvSpPr/>
          <p:nvPr/>
        </p:nvSpPr>
        <p:spPr>
          <a:xfrm>
            <a:off x="6467094" y="379323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2" name="object 5212"/>
          <p:cNvSpPr/>
          <p:nvPr/>
        </p:nvSpPr>
        <p:spPr>
          <a:xfrm>
            <a:off x="6456426" y="3795522"/>
            <a:ext cx="172212" cy="168402"/>
          </a:xfrm>
          <a:custGeom>
            <a:avLst/>
            <a:gdLst/>
            <a:ahLst/>
            <a:cxnLst/>
            <a:rect l="l" t="t" r="r" b="b"/>
            <a:pathLst>
              <a:path w="172212" h="168401">
                <a:moveTo>
                  <a:pt x="10667" y="161543"/>
                </a:moveTo>
                <a:lnTo>
                  <a:pt x="172211" y="0"/>
                </a:lnTo>
                <a:lnTo>
                  <a:pt x="161543" y="6857"/>
                </a:lnTo>
                <a:lnTo>
                  <a:pt x="0" y="168401"/>
                </a:lnTo>
                <a:lnTo>
                  <a:pt x="10667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3" name="object 5213"/>
          <p:cNvSpPr/>
          <p:nvPr/>
        </p:nvSpPr>
        <p:spPr>
          <a:xfrm>
            <a:off x="6467094" y="37955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4" name="object 5214"/>
          <p:cNvSpPr/>
          <p:nvPr/>
        </p:nvSpPr>
        <p:spPr>
          <a:xfrm>
            <a:off x="6461760" y="3795522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4" y="161543"/>
                </a:moveTo>
                <a:lnTo>
                  <a:pt x="16687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5" name="object 5215"/>
          <p:cNvSpPr/>
          <p:nvPr/>
        </p:nvSpPr>
        <p:spPr>
          <a:xfrm>
            <a:off x="6456426" y="3798570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4" y="161544"/>
                </a:moveTo>
                <a:lnTo>
                  <a:pt x="166878" y="0"/>
                </a:lnTo>
                <a:lnTo>
                  <a:pt x="161544" y="3810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6" name="object 5216"/>
          <p:cNvSpPr/>
          <p:nvPr/>
        </p:nvSpPr>
        <p:spPr>
          <a:xfrm>
            <a:off x="6446520" y="3802379"/>
            <a:ext cx="171450" cy="169164"/>
          </a:xfrm>
          <a:custGeom>
            <a:avLst/>
            <a:gdLst/>
            <a:ahLst/>
            <a:cxnLst/>
            <a:rect l="l" t="t" r="r" b="b"/>
            <a:pathLst>
              <a:path w="171450" h="169163">
                <a:moveTo>
                  <a:pt x="9905" y="161543"/>
                </a:moveTo>
                <a:lnTo>
                  <a:pt x="171449" y="0"/>
                </a:lnTo>
                <a:lnTo>
                  <a:pt x="161543" y="6857"/>
                </a:lnTo>
                <a:lnTo>
                  <a:pt x="0" y="169163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7" name="object 5217"/>
          <p:cNvSpPr/>
          <p:nvPr/>
        </p:nvSpPr>
        <p:spPr>
          <a:xfrm>
            <a:off x="6456426" y="3802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8" name="object 5218"/>
          <p:cNvSpPr/>
          <p:nvPr/>
        </p:nvSpPr>
        <p:spPr>
          <a:xfrm>
            <a:off x="6428232" y="3809238"/>
            <a:ext cx="179832" cy="179070"/>
          </a:xfrm>
          <a:custGeom>
            <a:avLst/>
            <a:gdLst/>
            <a:ahLst/>
            <a:cxnLst/>
            <a:rect l="l" t="t" r="r" b="b"/>
            <a:pathLst>
              <a:path w="179832" h="179070">
                <a:moveTo>
                  <a:pt x="18287" y="162305"/>
                </a:moveTo>
                <a:lnTo>
                  <a:pt x="179831" y="0"/>
                </a:lnTo>
                <a:lnTo>
                  <a:pt x="161543" y="16763"/>
                </a:lnTo>
                <a:lnTo>
                  <a:pt x="0" y="179069"/>
                </a:lnTo>
                <a:lnTo>
                  <a:pt x="18287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9" name="object 5219"/>
          <p:cNvSpPr/>
          <p:nvPr/>
        </p:nvSpPr>
        <p:spPr>
          <a:xfrm>
            <a:off x="6446520" y="380923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0" name="object 5220"/>
          <p:cNvSpPr/>
          <p:nvPr/>
        </p:nvSpPr>
        <p:spPr>
          <a:xfrm>
            <a:off x="6774179" y="4330446"/>
            <a:ext cx="168402" cy="168402"/>
          </a:xfrm>
          <a:custGeom>
            <a:avLst/>
            <a:gdLst/>
            <a:ahLst/>
            <a:cxnLst/>
            <a:rect l="l" t="t" r="r" b="b"/>
            <a:pathLst>
              <a:path w="168401" h="168401">
                <a:moveTo>
                  <a:pt x="0" y="168401"/>
                </a:moveTo>
                <a:lnTo>
                  <a:pt x="161544" y="6857"/>
                </a:lnTo>
                <a:lnTo>
                  <a:pt x="168402" y="0"/>
                </a:lnTo>
                <a:lnTo>
                  <a:pt x="609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1" name="object 5221"/>
          <p:cNvSpPr/>
          <p:nvPr/>
        </p:nvSpPr>
        <p:spPr>
          <a:xfrm>
            <a:off x="6774179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2" name="object 5222"/>
          <p:cNvSpPr/>
          <p:nvPr/>
        </p:nvSpPr>
        <p:spPr>
          <a:xfrm>
            <a:off x="6780276" y="4322063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0" y="169925"/>
                </a:moveTo>
                <a:lnTo>
                  <a:pt x="162306" y="8381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3" name="object 5223"/>
          <p:cNvSpPr/>
          <p:nvPr/>
        </p:nvSpPr>
        <p:spPr>
          <a:xfrm>
            <a:off x="6780276" y="433044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4" name="object 5224"/>
          <p:cNvSpPr/>
          <p:nvPr/>
        </p:nvSpPr>
        <p:spPr>
          <a:xfrm>
            <a:off x="6787133" y="4303775"/>
            <a:ext cx="173736" cy="179832"/>
          </a:xfrm>
          <a:custGeom>
            <a:avLst/>
            <a:gdLst/>
            <a:ahLst/>
            <a:cxnLst/>
            <a:rect l="l" t="t" r="r" b="b"/>
            <a:pathLst>
              <a:path w="173735" h="179832">
                <a:moveTo>
                  <a:pt x="0" y="179832"/>
                </a:moveTo>
                <a:lnTo>
                  <a:pt x="161544" y="18288"/>
                </a:lnTo>
                <a:lnTo>
                  <a:pt x="173736" y="0"/>
                </a:lnTo>
                <a:lnTo>
                  <a:pt x="12191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5" name="object 5225"/>
          <p:cNvSpPr/>
          <p:nvPr/>
        </p:nvSpPr>
        <p:spPr>
          <a:xfrm>
            <a:off x="6787133" y="4322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6" name="object 5226"/>
          <p:cNvSpPr/>
          <p:nvPr/>
        </p:nvSpPr>
        <p:spPr>
          <a:xfrm>
            <a:off x="6787133" y="4315967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7" name="object 5227"/>
          <p:cNvSpPr/>
          <p:nvPr/>
        </p:nvSpPr>
        <p:spPr>
          <a:xfrm>
            <a:off x="6790944" y="4309871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8" name="object 5228"/>
          <p:cNvSpPr/>
          <p:nvPr/>
        </p:nvSpPr>
        <p:spPr>
          <a:xfrm>
            <a:off x="6795516" y="4303776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9" name="object 5229"/>
          <p:cNvSpPr/>
          <p:nvPr/>
        </p:nvSpPr>
        <p:spPr>
          <a:xfrm>
            <a:off x="6799326" y="4282440"/>
            <a:ext cx="173736" cy="182880"/>
          </a:xfrm>
          <a:custGeom>
            <a:avLst/>
            <a:gdLst/>
            <a:ahLst/>
            <a:cxnLst/>
            <a:rect l="l" t="t" r="r" b="b"/>
            <a:pathLst>
              <a:path w="173735" h="182879">
                <a:moveTo>
                  <a:pt x="0" y="182880"/>
                </a:moveTo>
                <a:lnTo>
                  <a:pt x="161544" y="21336"/>
                </a:lnTo>
                <a:lnTo>
                  <a:pt x="173736" y="0"/>
                </a:lnTo>
                <a:lnTo>
                  <a:pt x="12191" y="161544"/>
                </a:lnTo>
                <a:lnTo>
                  <a:pt x="0" y="18288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0" name="object 5230"/>
          <p:cNvSpPr/>
          <p:nvPr/>
        </p:nvSpPr>
        <p:spPr>
          <a:xfrm>
            <a:off x="6799326" y="4303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1" name="object 5231"/>
          <p:cNvSpPr/>
          <p:nvPr/>
        </p:nvSpPr>
        <p:spPr>
          <a:xfrm>
            <a:off x="6797039" y="4267199"/>
            <a:ext cx="176022" cy="176784"/>
          </a:xfrm>
          <a:custGeom>
            <a:avLst/>
            <a:gdLst/>
            <a:ahLst/>
            <a:cxnLst/>
            <a:rect l="l" t="t" r="r" b="b"/>
            <a:pathLst>
              <a:path w="176022" h="176784">
                <a:moveTo>
                  <a:pt x="14477" y="176784"/>
                </a:moveTo>
                <a:lnTo>
                  <a:pt x="176021" y="15240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678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2" name="object 5232"/>
          <p:cNvSpPr/>
          <p:nvPr/>
        </p:nvSpPr>
        <p:spPr>
          <a:xfrm>
            <a:off x="6811517" y="4282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3" name="object 5233"/>
          <p:cNvSpPr/>
          <p:nvPr/>
        </p:nvSpPr>
        <p:spPr>
          <a:xfrm>
            <a:off x="6376383" y="3922963"/>
            <a:ext cx="435134" cy="609655"/>
          </a:xfrm>
          <a:custGeom>
            <a:avLst/>
            <a:gdLst/>
            <a:ahLst/>
            <a:cxnLst/>
            <a:rect l="l" t="t" r="r" b="b"/>
            <a:pathLst>
              <a:path w="435134" h="609655">
                <a:moveTo>
                  <a:pt x="215421" y="0"/>
                </a:moveTo>
                <a:lnTo>
                  <a:pt x="196805" y="528"/>
                </a:lnTo>
                <a:lnTo>
                  <a:pt x="178184" y="2558"/>
                </a:lnTo>
                <a:lnTo>
                  <a:pt x="159723" y="6055"/>
                </a:lnTo>
                <a:lnTo>
                  <a:pt x="141587" y="10988"/>
                </a:lnTo>
                <a:lnTo>
                  <a:pt x="123939" y="17325"/>
                </a:lnTo>
                <a:lnTo>
                  <a:pt x="106945" y="25034"/>
                </a:lnTo>
                <a:lnTo>
                  <a:pt x="90770" y="34082"/>
                </a:lnTo>
                <a:lnTo>
                  <a:pt x="75577" y="44438"/>
                </a:lnTo>
                <a:lnTo>
                  <a:pt x="61532" y="56069"/>
                </a:lnTo>
                <a:lnTo>
                  <a:pt x="48799" y="68944"/>
                </a:lnTo>
                <a:lnTo>
                  <a:pt x="37543" y="83029"/>
                </a:lnTo>
                <a:lnTo>
                  <a:pt x="27928" y="98294"/>
                </a:lnTo>
                <a:lnTo>
                  <a:pt x="20120" y="114705"/>
                </a:lnTo>
                <a:lnTo>
                  <a:pt x="14282" y="132231"/>
                </a:lnTo>
                <a:lnTo>
                  <a:pt x="10579" y="150840"/>
                </a:lnTo>
                <a:lnTo>
                  <a:pt x="9176" y="170500"/>
                </a:lnTo>
                <a:lnTo>
                  <a:pt x="10700" y="185740"/>
                </a:lnTo>
                <a:lnTo>
                  <a:pt x="14510" y="200218"/>
                </a:lnTo>
                <a:lnTo>
                  <a:pt x="20350" y="212224"/>
                </a:lnTo>
                <a:lnTo>
                  <a:pt x="27256" y="222523"/>
                </a:lnTo>
                <a:lnTo>
                  <a:pt x="35061" y="231139"/>
                </a:lnTo>
                <a:lnTo>
                  <a:pt x="43595" y="238098"/>
                </a:lnTo>
                <a:lnTo>
                  <a:pt x="52689" y="243426"/>
                </a:lnTo>
                <a:lnTo>
                  <a:pt x="62173" y="247149"/>
                </a:lnTo>
                <a:lnTo>
                  <a:pt x="71879" y="249291"/>
                </a:lnTo>
                <a:lnTo>
                  <a:pt x="81638" y="249879"/>
                </a:lnTo>
                <a:lnTo>
                  <a:pt x="91281" y="248939"/>
                </a:lnTo>
                <a:lnTo>
                  <a:pt x="100638" y="246495"/>
                </a:lnTo>
                <a:lnTo>
                  <a:pt x="109540" y="242573"/>
                </a:lnTo>
                <a:lnTo>
                  <a:pt x="117819" y="237200"/>
                </a:lnTo>
                <a:lnTo>
                  <a:pt x="125306" y="230400"/>
                </a:lnTo>
                <a:lnTo>
                  <a:pt x="131830" y="222200"/>
                </a:lnTo>
                <a:lnTo>
                  <a:pt x="137224" y="212625"/>
                </a:lnTo>
                <a:lnTo>
                  <a:pt x="141318" y="201700"/>
                </a:lnTo>
                <a:lnTo>
                  <a:pt x="143943" y="189451"/>
                </a:lnTo>
                <a:lnTo>
                  <a:pt x="144931" y="175904"/>
                </a:lnTo>
                <a:lnTo>
                  <a:pt x="144050" y="162880"/>
                </a:lnTo>
                <a:lnTo>
                  <a:pt x="140240" y="150688"/>
                </a:lnTo>
                <a:lnTo>
                  <a:pt x="135609" y="140600"/>
                </a:lnTo>
                <a:lnTo>
                  <a:pt x="130344" y="131087"/>
                </a:lnTo>
                <a:lnTo>
                  <a:pt x="124967" y="122050"/>
                </a:lnTo>
                <a:lnTo>
                  <a:pt x="119994" y="113395"/>
                </a:lnTo>
                <a:lnTo>
                  <a:pt x="115946" y="105024"/>
                </a:lnTo>
                <a:lnTo>
                  <a:pt x="113342" y="96841"/>
                </a:lnTo>
                <a:lnTo>
                  <a:pt x="112700" y="88751"/>
                </a:lnTo>
                <a:lnTo>
                  <a:pt x="114540" y="80657"/>
                </a:lnTo>
                <a:lnTo>
                  <a:pt x="119380" y="72462"/>
                </a:lnTo>
                <a:lnTo>
                  <a:pt x="127741" y="64071"/>
                </a:lnTo>
                <a:lnTo>
                  <a:pt x="136430" y="57724"/>
                </a:lnTo>
                <a:lnTo>
                  <a:pt x="148622" y="51628"/>
                </a:lnTo>
                <a:lnTo>
                  <a:pt x="161946" y="48239"/>
                </a:lnTo>
                <a:lnTo>
                  <a:pt x="174971" y="47286"/>
                </a:lnTo>
                <a:lnTo>
                  <a:pt x="187427" y="48647"/>
                </a:lnTo>
                <a:lnTo>
                  <a:pt x="199043" y="52201"/>
                </a:lnTo>
                <a:lnTo>
                  <a:pt x="209548" y="57828"/>
                </a:lnTo>
                <a:lnTo>
                  <a:pt x="218671" y="65405"/>
                </a:lnTo>
                <a:lnTo>
                  <a:pt x="226141" y="74812"/>
                </a:lnTo>
                <a:lnTo>
                  <a:pt x="231688" y="85928"/>
                </a:lnTo>
                <a:lnTo>
                  <a:pt x="235040" y="98632"/>
                </a:lnTo>
                <a:lnTo>
                  <a:pt x="237776" y="119446"/>
                </a:lnTo>
                <a:lnTo>
                  <a:pt x="238538" y="143068"/>
                </a:lnTo>
                <a:lnTo>
                  <a:pt x="238538" y="232222"/>
                </a:lnTo>
                <a:lnTo>
                  <a:pt x="203486" y="254320"/>
                </a:lnTo>
                <a:lnTo>
                  <a:pt x="170720" y="274894"/>
                </a:lnTo>
                <a:lnTo>
                  <a:pt x="224822" y="284800"/>
                </a:lnTo>
                <a:lnTo>
                  <a:pt x="238538" y="274132"/>
                </a:lnTo>
                <a:lnTo>
                  <a:pt x="238538" y="469204"/>
                </a:lnTo>
                <a:lnTo>
                  <a:pt x="230918" y="477586"/>
                </a:lnTo>
                <a:lnTo>
                  <a:pt x="223298" y="484444"/>
                </a:lnTo>
                <a:lnTo>
                  <a:pt x="212993" y="493003"/>
                </a:lnTo>
                <a:lnTo>
                  <a:pt x="202194" y="499285"/>
                </a:lnTo>
                <a:lnTo>
                  <a:pt x="191200" y="503123"/>
                </a:lnTo>
                <a:lnTo>
                  <a:pt x="180305" y="504352"/>
                </a:lnTo>
                <a:lnTo>
                  <a:pt x="169808" y="502804"/>
                </a:lnTo>
                <a:lnTo>
                  <a:pt x="160003" y="498314"/>
                </a:lnTo>
                <a:lnTo>
                  <a:pt x="151189" y="490717"/>
                </a:lnTo>
                <a:lnTo>
                  <a:pt x="143661" y="479844"/>
                </a:lnTo>
                <a:lnTo>
                  <a:pt x="137192" y="463870"/>
                </a:lnTo>
                <a:lnTo>
                  <a:pt x="134376" y="451875"/>
                </a:lnTo>
                <a:lnTo>
                  <a:pt x="133069" y="439908"/>
                </a:lnTo>
                <a:lnTo>
                  <a:pt x="133162" y="428005"/>
                </a:lnTo>
                <a:lnTo>
                  <a:pt x="134545" y="416202"/>
                </a:lnTo>
                <a:lnTo>
                  <a:pt x="137110" y="404533"/>
                </a:lnTo>
                <a:lnTo>
                  <a:pt x="140748" y="393036"/>
                </a:lnTo>
                <a:lnTo>
                  <a:pt x="145348" y="381745"/>
                </a:lnTo>
                <a:lnTo>
                  <a:pt x="150803" y="370697"/>
                </a:lnTo>
                <a:lnTo>
                  <a:pt x="157004" y="359926"/>
                </a:lnTo>
                <a:lnTo>
                  <a:pt x="58004" y="360182"/>
                </a:lnTo>
                <a:lnTo>
                  <a:pt x="46653" y="372737"/>
                </a:lnTo>
                <a:lnTo>
                  <a:pt x="36275" y="385793"/>
                </a:lnTo>
                <a:lnTo>
                  <a:pt x="26977" y="399375"/>
                </a:lnTo>
                <a:lnTo>
                  <a:pt x="18869" y="413506"/>
                </a:lnTo>
                <a:lnTo>
                  <a:pt x="12061" y="428210"/>
                </a:lnTo>
                <a:lnTo>
                  <a:pt x="6661" y="443512"/>
                </a:lnTo>
                <a:lnTo>
                  <a:pt x="2778" y="459435"/>
                </a:lnTo>
                <a:lnTo>
                  <a:pt x="521" y="476003"/>
                </a:lnTo>
                <a:lnTo>
                  <a:pt x="0" y="493241"/>
                </a:lnTo>
                <a:lnTo>
                  <a:pt x="1323" y="511173"/>
                </a:lnTo>
                <a:lnTo>
                  <a:pt x="4599" y="529823"/>
                </a:lnTo>
                <a:lnTo>
                  <a:pt x="9938" y="549214"/>
                </a:lnTo>
                <a:lnTo>
                  <a:pt x="14510" y="558358"/>
                </a:lnTo>
                <a:lnTo>
                  <a:pt x="19844" y="567502"/>
                </a:lnTo>
                <a:lnTo>
                  <a:pt x="27655" y="578647"/>
                </a:lnTo>
                <a:lnTo>
                  <a:pt x="36141" y="587900"/>
                </a:lnTo>
                <a:lnTo>
                  <a:pt x="45221" y="595355"/>
                </a:lnTo>
                <a:lnTo>
                  <a:pt x="54815" y="601105"/>
                </a:lnTo>
                <a:lnTo>
                  <a:pt x="64842" y="605245"/>
                </a:lnTo>
                <a:lnTo>
                  <a:pt x="75221" y="607870"/>
                </a:lnTo>
                <a:lnTo>
                  <a:pt x="85873" y="609073"/>
                </a:lnTo>
                <a:lnTo>
                  <a:pt x="96718" y="608950"/>
                </a:lnTo>
                <a:lnTo>
                  <a:pt x="107674" y="607593"/>
                </a:lnTo>
                <a:lnTo>
                  <a:pt x="118661" y="605098"/>
                </a:lnTo>
                <a:lnTo>
                  <a:pt x="129599" y="601559"/>
                </a:lnTo>
                <a:lnTo>
                  <a:pt x="140408" y="597070"/>
                </a:lnTo>
                <a:lnTo>
                  <a:pt x="151008" y="591725"/>
                </a:lnTo>
                <a:lnTo>
                  <a:pt x="161317" y="585619"/>
                </a:lnTo>
                <a:lnTo>
                  <a:pt x="171255" y="578846"/>
                </a:lnTo>
                <a:lnTo>
                  <a:pt x="179102" y="572836"/>
                </a:lnTo>
                <a:lnTo>
                  <a:pt x="198914" y="556072"/>
                </a:lnTo>
                <a:lnTo>
                  <a:pt x="218726" y="537022"/>
                </a:lnTo>
                <a:lnTo>
                  <a:pt x="238538" y="514924"/>
                </a:lnTo>
                <a:lnTo>
                  <a:pt x="240062" y="526354"/>
                </a:lnTo>
                <a:lnTo>
                  <a:pt x="243131" y="541976"/>
                </a:lnTo>
                <a:lnTo>
                  <a:pt x="247644" y="555930"/>
                </a:lnTo>
                <a:lnTo>
                  <a:pt x="253466" y="568233"/>
                </a:lnTo>
                <a:lnTo>
                  <a:pt x="260464" y="578904"/>
                </a:lnTo>
                <a:lnTo>
                  <a:pt x="268503" y="587960"/>
                </a:lnTo>
                <a:lnTo>
                  <a:pt x="277449" y="595419"/>
                </a:lnTo>
                <a:lnTo>
                  <a:pt x="287169" y="601300"/>
                </a:lnTo>
                <a:lnTo>
                  <a:pt x="297528" y="605621"/>
                </a:lnTo>
                <a:lnTo>
                  <a:pt x="308393" y="608400"/>
                </a:lnTo>
                <a:lnTo>
                  <a:pt x="319629" y="609655"/>
                </a:lnTo>
                <a:lnTo>
                  <a:pt x="331103" y="609403"/>
                </a:lnTo>
                <a:lnTo>
                  <a:pt x="342680" y="607664"/>
                </a:lnTo>
                <a:lnTo>
                  <a:pt x="354226" y="604455"/>
                </a:lnTo>
                <a:lnTo>
                  <a:pt x="365608" y="599794"/>
                </a:lnTo>
                <a:lnTo>
                  <a:pt x="376692" y="593700"/>
                </a:lnTo>
                <a:lnTo>
                  <a:pt x="387343" y="586190"/>
                </a:lnTo>
                <a:lnTo>
                  <a:pt x="397427" y="577282"/>
                </a:lnTo>
                <a:lnTo>
                  <a:pt x="406811" y="566995"/>
                </a:lnTo>
                <a:lnTo>
                  <a:pt x="415361" y="555347"/>
                </a:lnTo>
                <a:lnTo>
                  <a:pt x="422942" y="542356"/>
                </a:lnTo>
                <a:lnTo>
                  <a:pt x="435134" y="521020"/>
                </a:lnTo>
                <a:lnTo>
                  <a:pt x="420656" y="505780"/>
                </a:lnTo>
                <a:lnTo>
                  <a:pt x="413798" y="516448"/>
                </a:lnTo>
                <a:lnTo>
                  <a:pt x="407702" y="523306"/>
                </a:lnTo>
                <a:lnTo>
                  <a:pt x="404654" y="526354"/>
                </a:lnTo>
                <a:lnTo>
                  <a:pt x="400844" y="527878"/>
                </a:lnTo>
                <a:lnTo>
                  <a:pt x="388457" y="527852"/>
                </a:lnTo>
                <a:lnTo>
                  <a:pt x="380763" y="520517"/>
                </a:lnTo>
                <a:lnTo>
                  <a:pt x="376676" y="509044"/>
                </a:lnTo>
                <a:lnTo>
                  <a:pt x="375110" y="496605"/>
                </a:lnTo>
                <a:lnTo>
                  <a:pt x="374174" y="458536"/>
                </a:lnTo>
                <a:lnTo>
                  <a:pt x="374174" y="232222"/>
                </a:lnTo>
                <a:lnTo>
                  <a:pt x="373473" y="216358"/>
                </a:lnTo>
                <a:lnTo>
                  <a:pt x="373096" y="201541"/>
                </a:lnTo>
                <a:lnTo>
                  <a:pt x="372914" y="187667"/>
                </a:lnTo>
                <a:lnTo>
                  <a:pt x="372799" y="174634"/>
                </a:lnTo>
                <a:lnTo>
                  <a:pt x="372623" y="162342"/>
                </a:lnTo>
                <a:lnTo>
                  <a:pt x="372258" y="150688"/>
                </a:lnTo>
                <a:lnTo>
                  <a:pt x="371576" y="139569"/>
                </a:lnTo>
                <a:lnTo>
                  <a:pt x="370448" y="128885"/>
                </a:lnTo>
                <a:lnTo>
                  <a:pt x="368747" y="118533"/>
                </a:lnTo>
                <a:lnTo>
                  <a:pt x="366345" y="108411"/>
                </a:lnTo>
                <a:lnTo>
                  <a:pt x="363114" y="98418"/>
                </a:lnTo>
                <a:lnTo>
                  <a:pt x="358925" y="88450"/>
                </a:lnTo>
                <a:lnTo>
                  <a:pt x="353650" y="78408"/>
                </a:lnTo>
                <a:lnTo>
                  <a:pt x="347161" y="68187"/>
                </a:lnTo>
                <a:lnTo>
                  <a:pt x="339331" y="57687"/>
                </a:lnTo>
                <a:lnTo>
                  <a:pt x="330030" y="46806"/>
                </a:lnTo>
                <a:lnTo>
                  <a:pt x="319132" y="35441"/>
                </a:lnTo>
                <a:lnTo>
                  <a:pt x="308642" y="26482"/>
                </a:lnTo>
                <a:lnTo>
                  <a:pt x="297974" y="19624"/>
                </a:lnTo>
                <a:lnTo>
                  <a:pt x="286544" y="13528"/>
                </a:lnTo>
                <a:lnTo>
                  <a:pt x="269593" y="7735"/>
                </a:lnTo>
                <a:lnTo>
                  <a:pt x="251980" y="3571"/>
                </a:lnTo>
                <a:lnTo>
                  <a:pt x="233867" y="1003"/>
                </a:lnTo>
                <a:lnTo>
                  <a:pt x="215421" y="0"/>
                </a:lnTo>
                <a:close/>
              </a:path>
              <a:path w="435134" h="609655">
                <a:moveTo>
                  <a:pt x="203751" y="303137"/>
                </a:moveTo>
                <a:lnTo>
                  <a:pt x="211106" y="296230"/>
                </a:lnTo>
                <a:lnTo>
                  <a:pt x="224822" y="284800"/>
                </a:lnTo>
                <a:lnTo>
                  <a:pt x="170720" y="274894"/>
                </a:lnTo>
                <a:lnTo>
                  <a:pt x="155518" y="284306"/>
                </a:lnTo>
                <a:lnTo>
                  <a:pt x="140416" y="294027"/>
                </a:lnTo>
                <a:lnTo>
                  <a:pt x="125523" y="304081"/>
                </a:lnTo>
                <a:lnTo>
                  <a:pt x="110947" y="314491"/>
                </a:lnTo>
                <a:lnTo>
                  <a:pt x="96799" y="325282"/>
                </a:lnTo>
                <a:lnTo>
                  <a:pt x="83186" y="336478"/>
                </a:lnTo>
                <a:lnTo>
                  <a:pt x="70218" y="348103"/>
                </a:lnTo>
                <a:lnTo>
                  <a:pt x="58004" y="360182"/>
                </a:lnTo>
                <a:lnTo>
                  <a:pt x="157004" y="359926"/>
                </a:lnTo>
                <a:lnTo>
                  <a:pt x="163841" y="349469"/>
                </a:lnTo>
                <a:lnTo>
                  <a:pt x="171204" y="339361"/>
                </a:lnTo>
                <a:lnTo>
                  <a:pt x="178986" y="329638"/>
                </a:lnTo>
                <a:lnTo>
                  <a:pt x="187077" y="320336"/>
                </a:lnTo>
                <a:lnTo>
                  <a:pt x="195369" y="311491"/>
                </a:lnTo>
                <a:lnTo>
                  <a:pt x="203751" y="303137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4" name="object 5234"/>
          <p:cNvSpPr/>
          <p:nvPr/>
        </p:nvSpPr>
        <p:spPr>
          <a:xfrm>
            <a:off x="6614922" y="4437888"/>
            <a:ext cx="1524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0" y="0"/>
                </a:moveTo>
                <a:lnTo>
                  <a:pt x="1524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5" name="object 5235"/>
          <p:cNvSpPr/>
          <p:nvPr/>
        </p:nvSpPr>
        <p:spPr>
          <a:xfrm>
            <a:off x="6616445" y="4449317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5" h="10667">
                <a:moveTo>
                  <a:pt x="0" y="0"/>
                </a:moveTo>
                <a:lnTo>
                  <a:pt x="2286" y="1066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6" name="object 5236"/>
          <p:cNvSpPr/>
          <p:nvPr/>
        </p:nvSpPr>
        <p:spPr>
          <a:xfrm>
            <a:off x="6618732" y="4459985"/>
            <a:ext cx="2286" cy="9906"/>
          </a:xfrm>
          <a:custGeom>
            <a:avLst/>
            <a:gdLst/>
            <a:ahLst/>
            <a:cxnLst/>
            <a:rect l="l" t="t" r="r" b="b"/>
            <a:pathLst>
              <a:path w="2285" h="9905">
                <a:moveTo>
                  <a:pt x="0" y="0"/>
                </a:moveTo>
                <a:lnTo>
                  <a:pt x="2286" y="990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7" name="object 5237"/>
          <p:cNvSpPr/>
          <p:nvPr/>
        </p:nvSpPr>
        <p:spPr>
          <a:xfrm>
            <a:off x="6621017" y="4469892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8" name="object 5238"/>
          <p:cNvSpPr/>
          <p:nvPr/>
        </p:nvSpPr>
        <p:spPr>
          <a:xfrm>
            <a:off x="6624066" y="4479035"/>
            <a:ext cx="3810" cy="8382"/>
          </a:xfrm>
          <a:custGeom>
            <a:avLst/>
            <a:gdLst/>
            <a:ahLst/>
            <a:cxnLst/>
            <a:rect l="l" t="t" r="r" b="b"/>
            <a:pathLst>
              <a:path w="3809" h="8382">
                <a:moveTo>
                  <a:pt x="0" y="0"/>
                </a:moveTo>
                <a:lnTo>
                  <a:pt x="3810" y="838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9" name="object 5239"/>
          <p:cNvSpPr/>
          <p:nvPr/>
        </p:nvSpPr>
        <p:spPr>
          <a:xfrm>
            <a:off x="6627876" y="4487417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0"/>
                </a:moveTo>
                <a:lnTo>
                  <a:pt x="4572" y="762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0" name="object 5240"/>
          <p:cNvSpPr/>
          <p:nvPr/>
        </p:nvSpPr>
        <p:spPr>
          <a:xfrm>
            <a:off x="6632448" y="4495038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0"/>
                </a:moveTo>
                <a:lnTo>
                  <a:pt x="4572" y="685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1" name="object 5241"/>
          <p:cNvSpPr/>
          <p:nvPr/>
        </p:nvSpPr>
        <p:spPr>
          <a:xfrm>
            <a:off x="6637020" y="4501895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0"/>
                </a:moveTo>
                <a:lnTo>
                  <a:pt x="4572" y="685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2" name="object 5242"/>
          <p:cNvSpPr/>
          <p:nvPr/>
        </p:nvSpPr>
        <p:spPr>
          <a:xfrm>
            <a:off x="6641592" y="4508754"/>
            <a:ext cx="6096" cy="5333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0" y="0"/>
                </a:moveTo>
                <a:lnTo>
                  <a:pt x="6096" y="5333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3" name="object 5243"/>
          <p:cNvSpPr/>
          <p:nvPr/>
        </p:nvSpPr>
        <p:spPr>
          <a:xfrm>
            <a:off x="6647688" y="4514088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0"/>
                </a:moveTo>
                <a:lnTo>
                  <a:pt x="6096" y="4571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4" name="object 5244"/>
          <p:cNvSpPr/>
          <p:nvPr/>
        </p:nvSpPr>
        <p:spPr>
          <a:xfrm>
            <a:off x="6653783" y="4518660"/>
            <a:ext cx="6858" cy="4571"/>
          </a:xfrm>
          <a:custGeom>
            <a:avLst/>
            <a:gdLst/>
            <a:ahLst/>
            <a:cxnLst/>
            <a:rect l="l" t="t" r="r" b="b"/>
            <a:pathLst>
              <a:path w="6857" h="4572">
                <a:moveTo>
                  <a:pt x="0" y="0"/>
                </a:moveTo>
                <a:lnTo>
                  <a:pt x="6858" y="4571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5" name="object 5245"/>
          <p:cNvSpPr/>
          <p:nvPr/>
        </p:nvSpPr>
        <p:spPr>
          <a:xfrm>
            <a:off x="6660642" y="4523232"/>
            <a:ext cx="7620" cy="3047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0" y="0"/>
                </a:moveTo>
                <a:lnTo>
                  <a:pt x="7620" y="304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6" name="object 5246"/>
          <p:cNvSpPr/>
          <p:nvPr/>
        </p:nvSpPr>
        <p:spPr>
          <a:xfrm>
            <a:off x="6668261" y="4526279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0"/>
                </a:moveTo>
                <a:lnTo>
                  <a:pt x="7620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7" name="object 5247"/>
          <p:cNvSpPr/>
          <p:nvPr/>
        </p:nvSpPr>
        <p:spPr>
          <a:xfrm>
            <a:off x="6675882" y="4528566"/>
            <a:ext cx="8382" cy="2285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0" y="0"/>
                </a:moveTo>
                <a:lnTo>
                  <a:pt x="8382" y="2285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8" name="object 5248"/>
          <p:cNvSpPr/>
          <p:nvPr/>
        </p:nvSpPr>
        <p:spPr>
          <a:xfrm>
            <a:off x="6684264" y="4530851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9" name="object 5249"/>
          <p:cNvSpPr/>
          <p:nvPr/>
        </p:nvSpPr>
        <p:spPr>
          <a:xfrm>
            <a:off x="6693407" y="4531614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0" name="object 5250"/>
          <p:cNvSpPr/>
          <p:nvPr/>
        </p:nvSpPr>
        <p:spPr>
          <a:xfrm>
            <a:off x="6702551" y="4531614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0" y="76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1" name="object 5251"/>
          <p:cNvSpPr/>
          <p:nvPr/>
        </p:nvSpPr>
        <p:spPr>
          <a:xfrm>
            <a:off x="6710172" y="4530852"/>
            <a:ext cx="8382" cy="762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0" y="76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2" name="object 5252"/>
          <p:cNvSpPr/>
          <p:nvPr/>
        </p:nvSpPr>
        <p:spPr>
          <a:xfrm>
            <a:off x="6718554" y="4529327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0" y="1524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3" name="object 5253"/>
          <p:cNvSpPr/>
          <p:nvPr/>
        </p:nvSpPr>
        <p:spPr>
          <a:xfrm>
            <a:off x="6726173" y="4527041"/>
            <a:ext cx="7620" cy="2286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2286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4" name="object 5254"/>
          <p:cNvSpPr/>
          <p:nvPr/>
        </p:nvSpPr>
        <p:spPr>
          <a:xfrm>
            <a:off x="6733794" y="4523994"/>
            <a:ext cx="6858" cy="3048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3048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5" name="object 5255"/>
          <p:cNvSpPr/>
          <p:nvPr/>
        </p:nvSpPr>
        <p:spPr>
          <a:xfrm>
            <a:off x="6740651" y="4520184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0" y="3810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6" name="object 5256"/>
          <p:cNvSpPr/>
          <p:nvPr/>
        </p:nvSpPr>
        <p:spPr>
          <a:xfrm>
            <a:off x="6748272" y="4516373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0" y="381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7" name="object 5257"/>
          <p:cNvSpPr/>
          <p:nvPr/>
        </p:nvSpPr>
        <p:spPr>
          <a:xfrm>
            <a:off x="6755129" y="4511039"/>
            <a:ext cx="6096" cy="5334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0" y="5334"/>
                </a:moveTo>
                <a:lnTo>
                  <a:pt x="6096" y="0"/>
                </a:lnTo>
              </a:path>
            </a:pathLst>
          </a:custGeom>
          <a:ln w="12953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8" name="object 5258"/>
          <p:cNvSpPr/>
          <p:nvPr/>
        </p:nvSpPr>
        <p:spPr>
          <a:xfrm>
            <a:off x="6761226" y="4504943"/>
            <a:ext cx="6858" cy="6096"/>
          </a:xfrm>
          <a:custGeom>
            <a:avLst/>
            <a:gdLst/>
            <a:ahLst/>
            <a:cxnLst/>
            <a:rect l="l" t="t" r="r" b="b"/>
            <a:pathLst>
              <a:path w="6857" h="6096">
                <a:moveTo>
                  <a:pt x="0" y="6095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9" name="object 5259"/>
          <p:cNvSpPr/>
          <p:nvPr/>
        </p:nvSpPr>
        <p:spPr>
          <a:xfrm>
            <a:off x="6768083" y="4498848"/>
            <a:ext cx="6095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0" y="6096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0" name="object 5260"/>
          <p:cNvSpPr/>
          <p:nvPr/>
        </p:nvSpPr>
        <p:spPr>
          <a:xfrm>
            <a:off x="6774179" y="4491990"/>
            <a:ext cx="6095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6857"/>
                </a:moveTo>
                <a:lnTo>
                  <a:pt x="6095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1" name="object 5261"/>
          <p:cNvSpPr/>
          <p:nvPr/>
        </p:nvSpPr>
        <p:spPr>
          <a:xfrm>
            <a:off x="6780276" y="4483607"/>
            <a:ext cx="6858" cy="8382"/>
          </a:xfrm>
          <a:custGeom>
            <a:avLst/>
            <a:gdLst/>
            <a:ahLst/>
            <a:cxnLst/>
            <a:rect l="l" t="t" r="r" b="b"/>
            <a:pathLst>
              <a:path w="6857" h="8382">
                <a:moveTo>
                  <a:pt x="0" y="838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2" name="object 5262"/>
          <p:cNvSpPr/>
          <p:nvPr/>
        </p:nvSpPr>
        <p:spPr>
          <a:xfrm>
            <a:off x="6787133" y="4465319"/>
            <a:ext cx="12191" cy="18288"/>
          </a:xfrm>
          <a:custGeom>
            <a:avLst/>
            <a:gdLst/>
            <a:ahLst/>
            <a:cxnLst/>
            <a:rect l="l" t="t" r="r" b="b"/>
            <a:pathLst>
              <a:path w="12192" h="18287">
                <a:moveTo>
                  <a:pt x="0" y="18287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3" name="object 5263"/>
          <p:cNvSpPr/>
          <p:nvPr/>
        </p:nvSpPr>
        <p:spPr>
          <a:xfrm>
            <a:off x="6799326" y="4443984"/>
            <a:ext cx="12191" cy="21336"/>
          </a:xfrm>
          <a:custGeom>
            <a:avLst/>
            <a:gdLst/>
            <a:ahLst/>
            <a:cxnLst/>
            <a:rect l="l" t="t" r="r" b="b"/>
            <a:pathLst>
              <a:path w="12192" h="21336">
                <a:moveTo>
                  <a:pt x="0" y="21336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4" name="object 5264"/>
          <p:cNvSpPr/>
          <p:nvPr/>
        </p:nvSpPr>
        <p:spPr>
          <a:xfrm>
            <a:off x="6797039" y="4428743"/>
            <a:ext cx="14478" cy="15240"/>
          </a:xfrm>
          <a:custGeom>
            <a:avLst/>
            <a:gdLst/>
            <a:ahLst/>
            <a:cxnLst/>
            <a:rect l="l" t="t" r="r" b="b"/>
            <a:pathLst>
              <a:path w="14477" h="15239">
                <a:moveTo>
                  <a:pt x="14477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5" name="object 5265"/>
          <p:cNvSpPr/>
          <p:nvPr/>
        </p:nvSpPr>
        <p:spPr>
          <a:xfrm>
            <a:off x="6790181" y="4428744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7" h="10667">
                <a:moveTo>
                  <a:pt x="6857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6" name="object 5266"/>
          <p:cNvSpPr/>
          <p:nvPr/>
        </p:nvSpPr>
        <p:spPr>
          <a:xfrm>
            <a:off x="6784086" y="4439411"/>
            <a:ext cx="6095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6096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7" name="object 5267"/>
          <p:cNvSpPr/>
          <p:nvPr/>
        </p:nvSpPr>
        <p:spPr>
          <a:xfrm>
            <a:off x="6781037" y="4446270"/>
            <a:ext cx="3047" cy="3048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8" name="object 5268"/>
          <p:cNvSpPr/>
          <p:nvPr/>
        </p:nvSpPr>
        <p:spPr>
          <a:xfrm>
            <a:off x="6777228" y="4449317"/>
            <a:ext cx="3810" cy="1524"/>
          </a:xfrm>
          <a:custGeom>
            <a:avLst/>
            <a:gdLst/>
            <a:ahLst/>
            <a:cxnLst/>
            <a:rect l="l" t="t" r="r" b="b"/>
            <a:pathLst>
              <a:path w="3809" h="1524">
                <a:moveTo>
                  <a:pt x="3809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9" name="object 5269"/>
          <p:cNvSpPr/>
          <p:nvPr/>
        </p:nvSpPr>
        <p:spPr>
          <a:xfrm>
            <a:off x="6774179" y="4450842"/>
            <a:ext cx="3048" cy="762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0" name="object 5270"/>
          <p:cNvSpPr/>
          <p:nvPr/>
        </p:nvSpPr>
        <p:spPr>
          <a:xfrm>
            <a:off x="6771131" y="4451604"/>
            <a:ext cx="3048" cy="762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1" name="object 5271"/>
          <p:cNvSpPr/>
          <p:nvPr/>
        </p:nvSpPr>
        <p:spPr>
          <a:xfrm>
            <a:off x="6768084" y="4451604"/>
            <a:ext cx="3048" cy="761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2" name="object 5272"/>
          <p:cNvSpPr/>
          <p:nvPr/>
        </p:nvSpPr>
        <p:spPr>
          <a:xfrm>
            <a:off x="6765035" y="4450842"/>
            <a:ext cx="3048" cy="761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3" name="object 5273"/>
          <p:cNvSpPr/>
          <p:nvPr/>
        </p:nvSpPr>
        <p:spPr>
          <a:xfrm>
            <a:off x="6762749" y="4449318"/>
            <a:ext cx="2286" cy="1523"/>
          </a:xfrm>
          <a:custGeom>
            <a:avLst/>
            <a:gdLst/>
            <a:ahLst/>
            <a:cxnLst/>
            <a:rect l="l" t="t" r="r" b="b"/>
            <a:pathLst>
              <a:path w="2285" h="1524">
                <a:moveTo>
                  <a:pt x="2285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4" name="object 5274"/>
          <p:cNvSpPr/>
          <p:nvPr/>
        </p:nvSpPr>
        <p:spPr>
          <a:xfrm>
            <a:off x="6759702" y="4447031"/>
            <a:ext cx="3048" cy="2285"/>
          </a:xfrm>
          <a:custGeom>
            <a:avLst/>
            <a:gdLst/>
            <a:ahLst/>
            <a:cxnLst/>
            <a:rect l="l" t="t" r="r" b="b"/>
            <a:pathLst>
              <a:path w="3048" h="2286">
                <a:moveTo>
                  <a:pt x="3048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5" name="object 5275"/>
          <p:cNvSpPr/>
          <p:nvPr/>
        </p:nvSpPr>
        <p:spPr>
          <a:xfrm>
            <a:off x="6757415" y="4444746"/>
            <a:ext cx="2286" cy="2286"/>
          </a:xfrm>
          <a:custGeom>
            <a:avLst/>
            <a:gdLst/>
            <a:ahLst/>
            <a:cxnLst/>
            <a:rect l="l" t="t" r="r" b="b"/>
            <a:pathLst>
              <a:path w="2285" h="2286">
                <a:moveTo>
                  <a:pt x="228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6" name="object 5276"/>
          <p:cNvSpPr/>
          <p:nvPr/>
        </p:nvSpPr>
        <p:spPr>
          <a:xfrm>
            <a:off x="6755892" y="4440935"/>
            <a:ext cx="1524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152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7" name="object 5277"/>
          <p:cNvSpPr/>
          <p:nvPr/>
        </p:nvSpPr>
        <p:spPr>
          <a:xfrm>
            <a:off x="6754368" y="4436363"/>
            <a:ext cx="1524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152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8" name="object 5278"/>
          <p:cNvSpPr/>
          <p:nvPr/>
        </p:nvSpPr>
        <p:spPr>
          <a:xfrm>
            <a:off x="6752843" y="4431792"/>
            <a:ext cx="1524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152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9" name="object 5279"/>
          <p:cNvSpPr/>
          <p:nvPr/>
        </p:nvSpPr>
        <p:spPr>
          <a:xfrm>
            <a:off x="6752082" y="4424934"/>
            <a:ext cx="762" cy="6858"/>
          </a:xfrm>
          <a:custGeom>
            <a:avLst/>
            <a:gdLst/>
            <a:ahLst/>
            <a:cxnLst/>
            <a:rect l="l" t="t" r="r" b="b"/>
            <a:pathLst>
              <a:path w="761" h="6858">
                <a:moveTo>
                  <a:pt x="761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0" name="object 5280"/>
          <p:cNvSpPr/>
          <p:nvPr/>
        </p:nvSpPr>
        <p:spPr>
          <a:xfrm>
            <a:off x="6746748" y="4051553"/>
            <a:ext cx="5334" cy="373380"/>
          </a:xfrm>
          <a:custGeom>
            <a:avLst/>
            <a:gdLst/>
            <a:ahLst/>
            <a:cxnLst/>
            <a:rect l="l" t="t" r="r" b="b"/>
            <a:pathLst>
              <a:path w="5333" h="373379">
                <a:moveTo>
                  <a:pt x="5333" y="373380"/>
                </a:moveTo>
                <a:lnTo>
                  <a:pt x="4571" y="362712"/>
                </a:lnTo>
                <a:lnTo>
                  <a:pt x="3809" y="329946"/>
                </a:lnTo>
                <a:lnTo>
                  <a:pt x="3809" y="103632"/>
                </a:lnTo>
                <a:lnTo>
                  <a:pt x="3047" y="60198"/>
                </a:lnTo>
                <a:lnTo>
                  <a:pt x="1523" y="25908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1" name="object 5281"/>
          <p:cNvSpPr/>
          <p:nvPr/>
        </p:nvSpPr>
        <p:spPr>
          <a:xfrm>
            <a:off x="6743700" y="4034790"/>
            <a:ext cx="3048" cy="16764"/>
          </a:xfrm>
          <a:custGeom>
            <a:avLst/>
            <a:gdLst/>
            <a:ahLst/>
            <a:cxnLst/>
            <a:rect l="l" t="t" r="r" b="b"/>
            <a:pathLst>
              <a:path w="3048" h="16763">
                <a:moveTo>
                  <a:pt x="3048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2" name="object 5282"/>
          <p:cNvSpPr/>
          <p:nvPr/>
        </p:nvSpPr>
        <p:spPr>
          <a:xfrm>
            <a:off x="6740652" y="4024121"/>
            <a:ext cx="3048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3048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3" name="object 5283"/>
          <p:cNvSpPr/>
          <p:nvPr/>
        </p:nvSpPr>
        <p:spPr>
          <a:xfrm>
            <a:off x="6736841" y="4014216"/>
            <a:ext cx="3810" cy="9906"/>
          </a:xfrm>
          <a:custGeom>
            <a:avLst/>
            <a:gdLst/>
            <a:ahLst/>
            <a:cxnLst/>
            <a:rect l="l" t="t" r="r" b="b"/>
            <a:pathLst>
              <a:path w="3809" h="9905">
                <a:moveTo>
                  <a:pt x="3809" y="9905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4" name="object 5284"/>
          <p:cNvSpPr/>
          <p:nvPr/>
        </p:nvSpPr>
        <p:spPr>
          <a:xfrm>
            <a:off x="6731508" y="4004310"/>
            <a:ext cx="5334" cy="9906"/>
          </a:xfrm>
          <a:custGeom>
            <a:avLst/>
            <a:gdLst/>
            <a:ahLst/>
            <a:cxnLst/>
            <a:rect l="l" t="t" r="r" b="b"/>
            <a:pathLst>
              <a:path w="5333" h="9905">
                <a:moveTo>
                  <a:pt x="5333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5" name="object 5285"/>
          <p:cNvSpPr/>
          <p:nvPr/>
        </p:nvSpPr>
        <p:spPr>
          <a:xfrm>
            <a:off x="6726173" y="3995166"/>
            <a:ext cx="5334" cy="9144"/>
          </a:xfrm>
          <a:custGeom>
            <a:avLst/>
            <a:gdLst/>
            <a:ahLst/>
            <a:cxnLst/>
            <a:rect l="l" t="t" r="r" b="b"/>
            <a:pathLst>
              <a:path w="5333" h="9144">
                <a:moveTo>
                  <a:pt x="5333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6" name="object 5286"/>
          <p:cNvSpPr/>
          <p:nvPr/>
        </p:nvSpPr>
        <p:spPr>
          <a:xfrm>
            <a:off x="6719315" y="3985260"/>
            <a:ext cx="6858" cy="9906"/>
          </a:xfrm>
          <a:custGeom>
            <a:avLst/>
            <a:gdLst/>
            <a:ahLst/>
            <a:cxnLst/>
            <a:rect l="l" t="t" r="r" b="b"/>
            <a:pathLst>
              <a:path w="6857" h="9905">
                <a:moveTo>
                  <a:pt x="6857" y="9906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7" name="object 5287"/>
          <p:cNvSpPr/>
          <p:nvPr/>
        </p:nvSpPr>
        <p:spPr>
          <a:xfrm>
            <a:off x="6711696" y="3976116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8" name="object 5288"/>
          <p:cNvSpPr/>
          <p:nvPr/>
        </p:nvSpPr>
        <p:spPr>
          <a:xfrm>
            <a:off x="6704075" y="3966972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9" name="object 5289"/>
          <p:cNvSpPr/>
          <p:nvPr/>
        </p:nvSpPr>
        <p:spPr>
          <a:xfrm>
            <a:off x="6694932" y="3957828"/>
            <a:ext cx="9144" cy="9144"/>
          </a:xfrm>
          <a:custGeom>
            <a:avLst/>
            <a:gdLst/>
            <a:ahLst/>
            <a:cxnLst/>
            <a:rect l="l" t="t" r="r" b="b"/>
            <a:pathLst>
              <a:path w="9144" h="9144">
                <a:moveTo>
                  <a:pt x="9144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0" name="object 5290"/>
          <p:cNvSpPr/>
          <p:nvPr/>
        </p:nvSpPr>
        <p:spPr>
          <a:xfrm>
            <a:off x="6685026" y="3949445"/>
            <a:ext cx="9906" cy="8382"/>
          </a:xfrm>
          <a:custGeom>
            <a:avLst/>
            <a:gdLst/>
            <a:ahLst/>
            <a:cxnLst/>
            <a:rect l="l" t="t" r="r" b="b"/>
            <a:pathLst>
              <a:path w="9905" h="8382">
                <a:moveTo>
                  <a:pt x="9905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1" name="object 5291"/>
          <p:cNvSpPr/>
          <p:nvPr/>
        </p:nvSpPr>
        <p:spPr>
          <a:xfrm>
            <a:off x="6674358" y="3942587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8" h="6858">
                <a:moveTo>
                  <a:pt x="10668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2" name="object 5292"/>
          <p:cNvSpPr/>
          <p:nvPr/>
        </p:nvSpPr>
        <p:spPr>
          <a:xfrm>
            <a:off x="6662927" y="3936492"/>
            <a:ext cx="11430" cy="6095"/>
          </a:xfrm>
          <a:custGeom>
            <a:avLst/>
            <a:gdLst/>
            <a:ahLst/>
            <a:cxnLst/>
            <a:rect l="l" t="t" r="r" b="b"/>
            <a:pathLst>
              <a:path w="11429" h="6096">
                <a:moveTo>
                  <a:pt x="11429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3" name="object 5293"/>
          <p:cNvSpPr/>
          <p:nvPr/>
        </p:nvSpPr>
        <p:spPr>
          <a:xfrm>
            <a:off x="6650735" y="3931920"/>
            <a:ext cx="12192" cy="4571"/>
          </a:xfrm>
          <a:custGeom>
            <a:avLst/>
            <a:gdLst/>
            <a:ahLst/>
            <a:cxnLst/>
            <a:rect l="l" t="t" r="r" b="b"/>
            <a:pathLst>
              <a:path w="12192" h="4572">
                <a:moveTo>
                  <a:pt x="1219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4" name="object 5294"/>
          <p:cNvSpPr/>
          <p:nvPr/>
        </p:nvSpPr>
        <p:spPr>
          <a:xfrm>
            <a:off x="6637781" y="3928110"/>
            <a:ext cx="12954" cy="3809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1295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5" name="object 5295"/>
          <p:cNvSpPr/>
          <p:nvPr/>
        </p:nvSpPr>
        <p:spPr>
          <a:xfrm>
            <a:off x="6623304" y="3925062"/>
            <a:ext cx="14478" cy="3047"/>
          </a:xfrm>
          <a:custGeom>
            <a:avLst/>
            <a:gdLst/>
            <a:ahLst/>
            <a:cxnLst/>
            <a:rect l="l" t="t" r="r" b="b"/>
            <a:pathLst>
              <a:path w="14477" h="3048">
                <a:moveTo>
                  <a:pt x="1447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6" name="object 5296"/>
          <p:cNvSpPr/>
          <p:nvPr/>
        </p:nvSpPr>
        <p:spPr>
          <a:xfrm>
            <a:off x="6608826" y="3923537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14477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7" name="object 5297"/>
          <p:cNvSpPr/>
          <p:nvPr/>
        </p:nvSpPr>
        <p:spPr>
          <a:xfrm>
            <a:off x="6592824" y="3922776"/>
            <a:ext cx="16002" cy="761"/>
          </a:xfrm>
          <a:custGeom>
            <a:avLst/>
            <a:gdLst/>
            <a:ahLst/>
            <a:cxnLst/>
            <a:rect l="l" t="t" r="r" b="b"/>
            <a:pathLst>
              <a:path w="16001" h="762">
                <a:moveTo>
                  <a:pt x="16001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8" name="object 5298"/>
          <p:cNvSpPr/>
          <p:nvPr/>
        </p:nvSpPr>
        <p:spPr>
          <a:xfrm>
            <a:off x="6579869" y="3922776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3" h="762">
                <a:moveTo>
                  <a:pt x="12953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9" name="object 5299"/>
          <p:cNvSpPr/>
          <p:nvPr/>
        </p:nvSpPr>
        <p:spPr>
          <a:xfrm>
            <a:off x="6566916" y="3923538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3" h="762">
                <a:moveTo>
                  <a:pt x="12953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0" name="object 5300"/>
          <p:cNvSpPr/>
          <p:nvPr/>
        </p:nvSpPr>
        <p:spPr>
          <a:xfrm>
            <a:off x="6553962" y="3924299"/>
            <a:ext cx="12954" cy="1524"/>
          </a:xfrm>
          <a:custGeom>
            <a:avLst/>
            <a:gdLst/>
            <a:ahLst/>
            <a:cxnLst/>
            <a:rect l="l" t="t" r="r" b="b"/>
            <a:pathLst>
              <a:path w="12953" h="1524">
                <a:moveTo>
                  <a:pt x="1295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1" name="object 5301"/>
          <p:cNvSpPr/>
          <p:nvPr/>
        </p:nvSpPr>
        <p:spPr>
          <a:xfrm>
            <a:off x="6541007" y="3925823"/>
            <a:ext cx="12954" cy="2286"/>
          </a:xfrm>
          <a:custGeom>
            <a:avLst/>
            <a:gdLst/>
            <a:ahLst/>
            <a:cxnLst/>
            <a:rect l="l" t="t" r="r" b="b"/>
            <a:pathLst>
              <a:path w="12953" h="2286">
                <a:moveTo>
                  <a:pt x="12953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2" name="object 5302"/>
          <p:cNvSpPr/>
          <p:nvPr/>
        </p:nvSpPr>
        <p:spPr>
          <a:xfrm>
            <a:off x="6528053" y="3928110"/>
            <a:ext cx="12954" cy="3048"/>
          </a:xfrm>
          <a:custGeom>
            <a:avLst/>
            <a:gdLst/>
            <a:ahLst/>
            <a:cxnLst/>
            <a:rect l="l" t="t" r="r" b="b"/>
            <a:pathLst>
              <a:path w="12953" h="3048">
                <a:moveTo>
                  <a:pt x="12953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3" name="object 5303"/>
          <p:cNvSpPr/>
          <p:nvPr/>
        </p:nvSpPr>
        <p:spPr>
          <a:xfrm>
            <a:off x="6515100" y="3931157"/>
            <a:ext cx="12954" cy="3810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12953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4" name="object 5304"/>
          <p:cNvSpPr/>
          <p:nvPr/>
        </p:nvSpPr>
        <p:spPr>
          <a:xfrm>
            <a:off x="6502908" y="3934967"/>
            <a:ext cx="12192" cy="4572"/>
          </a:xfrm>
          <a:custGeom>
            <a:avLst/>
            <a:gdLst/>
            <a:ahLst/>
            <a:cxnLst/>
            <a:rect l="l" t="t" r="r" b="b"/>
            <a:pathLst>
              <a:path w="12192" h="4572">
                <a:moveTo>
                  <a:pt x="1219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5" name="object 5305"/>
          <p:cNvSpPr/>
          <p:nvPr/>
        </p:nvSpPr>
        <p:spPr>
          <a:xfrm>
            <a:off x="6489953" y="3939539"/>
            <a:ext cx="12954" cy="5334"/>
          </a:xfrm>
          <a:custGeom>
            <a:avLst/>
            <a:gdLst/>
            <a:ahLst/>
            <a:cxnLst/>
            <a:rect l="l" t="t" r="r" b="b"/>
            <a:pathLst>
              <a:path w="12953" h="5334">
                <a:moveTo>
                  <a:pt x="1295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6" name="object 5306"/>
          <p:cNvSpPr/>
          <p:nvPr/>
        </p:nvSpPr>
        <p:spPr>
          <a:xfrm>
            <a:off x="6478524" y="3944873"/>
            <a:ext cx="11430" cy="5334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11429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7" name="object 5307"/>
          <p:cNvSpPr/>
          <p:nvPr/>
        </p:nvSpPr>
        <p:spPr>
          <a:xfrm>
            <a:off x="6467093" y="3950207"/>
            <a:ext cx="11430" cy="6858"/>
          </a:xfrm>
          <a:custGeom>
            <a:avLst/>
            <a:gdLst/>
            <a:ahLst/>
            <a:cxnLst/>
            <a:rect l="l" t="t" r="r" b="b"/>
            <a:pathLst>
              <a:path w="11429" h="6858">
                <a:moveTo>
                  <a:pt x="11429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8" name="object 5308"/>
          <p:cNvSpPr/>
          <p:nvPr/>
        </p:nvSpPr>
        <p:spPr>
          <a:xfrm>
            <a:off x="6456426" y="3957066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7" h="6858">
                <a:moveTo>
                  <a:pt x="10667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9" name="object 5309"/>
          <p:cNvSpPr/>
          <p:nvPr/>
        </p:nvSpPr>
        <p:spPr>
          <a:xfrm>
            <a:off x="6446520" y="3963923"/>
            <a:ext cx="9906" cy="7620"/>
          </a:xfrm>
          <a:custGeom>
            <a:avLst/>
            <a:gdLst/>
            <a:ahLst/>
            <a:cxnLst/>
            <a:rect l="l" t="t" r="r" b="b"/>
            <a:pathLst>
              <a:path w="9905" h="7620">
                <a:moveTo>
                  <a:pt x="990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0" name="object 5310"/>
          <p:cNvSpPr/>
          <p:nvPr/>
        </p:nvSpPr>
        <p:spPr>
          <a:xfrm>
            <a:off x="6436614" y="3971544"/>
            <a:ext cx="9906" cy="7620"/>
          </a:xfrm>
          <a:custGeom>
            <a:avLst/>
            <a:gdLst/>
            <a:ahLst/>
            <a:cxnLst/>
            <a:rect l="l" t="t" r="r" b="b"/>
            <a:pathLst>
              <a:path w="9905" h="7620">
                <a:moveTo>
                  <a:pt x="990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1" name="object 5311"/>
          <p:cNvSpPr/>
          <p:nvPr/>
        </p:nvSpPr>
        <p:spPr>
          <a:xfrm>
            <a:off x="6428232" y="3979164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8382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2" name="object 5312"/>
          <p:cNvSpPr/>
          <p:nvPr/>
        </p:nvSpPr>
        <p:spPr>
          <a:xfrm>
            <a:off x="6420612" y="3988307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3" name="object 5313"/>
          <p:cNvSpPr/>
          <p:nvPr/>
        </p:nvSpPr>
        <p:spPr>
          <a:xfrm>
            <a:off x="6412991" y="3997451"/>
            <a:ext cx="7620" cy="9906"/>
          </a:xfrm>
          <a:custGeom>
            <a:avLst/>
            <a:gdLst/>
            <a:ahLst/>
            <a:cxnLst/>
            <a:rect l="l" t="t" r="r" b="b"/>
            <a:pathLst>
              <a:path w="7620" h="9905">
                <a:moveTo>
                  <a:pt x="7620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4" name="object 5314"/>
          <p:cNvSpPr/>
          <p:nvPr/>
        </p:nvSpPr>
        <p:spPr>
          <a:xfrm>
            <a:off x="6406896" y="4007357"/>
            <a:ext cx="6095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5" name="object 5315"/>
          <p:cNvSpPr/>
          <p:nvPr/>
        </p:nvSpPr>
        <p:spPr>
          <a:xfrm>
            <a:off x="6401561" y="4017264"/>
            <a:ext cx="5333" cy="10668"/>
          </a:xfrm>
          <a:custGeom>
            <a:avLst/>
            <a:gdLst/>
            <a:ahLst/>
            <a:cxnLst/>
            <a:rect l="l" t="t" r="r" b="b"/>
            <a:pathLst>
              <a:path w="5334" h="10667">
                <a:moveTo>
                  <a:pt x="5334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6" name="object 5316"/>
          <p:cNvSpPr/>
          <p:nvPr/>
        </p:nvSpPr>
        <p:spPr>
          <a:xfrm>
            <a:off x="6396227" y="4027932"/>
            <a:ext cx="5333" cy="10668"/>
          </a:xfrm>
          <a:custGeom>
            <a:avLst/>
            <a:gdLst/>
            <a:ahLst/>
            <a:cxnLst/>
            <a:rect l="l" t="t" r="r" b="b"/>
            <a:pathLst>
              <a:path w="5334" h="10667">
                <a:moveTo>
                  <a:pt x="5334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7" name="object 5317"/>
          <p:cNvSpPr/>
          <p:nvPr/>
        </p:nvSpPr>
        <p:spPr>
          <a:xfrm>
            <a:off x="6392417" y="4038599"/>
            <a:ext cx="3809" cy="10668"/>
          </a:xfrm>
          <a:custGeom>
            <a:avLst/>
            <a:gdLst/>
            <a:ahLst/>
            <a:cxnLst/>
            <a:rect l="l" t="t" r="r" b="b"/>
            <a:pathLst>
              <a:path w="3810" h="10667">
                <a:moveTo>
                  <a:pt x="3810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8" name="object 5318"/>
          <p:cNvSpPr/>
          <p:nvPr/>
        </p:nvSpPr>
        <p:spPr>
          <a:xfrm>
            <a:off x="6389369" y="4049267"/>
            <a:ext cx="3047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3048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9" name="object 5319"/>
          <p:cNvSpPr/>
          <p:nvPr/>
        </p:nvSpPr>
        <p:spPr>
          <a:xfrm>
            <a:off x="6387084" y="4059935"/>
            <a:ext cx="2285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2286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0" name="object 5320"/>
          <p:cNvSpPr/>
          <p:nvPr/>
        </p:nvSpPr>
        <p:spPr>
          <a:xfrm>
            <a:off x="6386321" y="4071366"/>
            <a:ext cx="761" cy="10668"/>
          </a:xfrm>
          <a:custGeom>
            <a:avLst/>
            <a:gdLst/>
            <a:ahLst/>
            <a:cxnLst/>
            <a:rect l="l" t="t" r="r" b="b"/>
            <a:pathLst>
              <a:path w="762" h="10667">
                <a:moveTo>
                  <a:pt x="762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1" name="object 5321"/>
          <p:cNvSpPr/>
          <p:nvPr/>
        </p:nvSpPr>
        <p:spPr>
          <a:xfrm>
            <a:off x="6385560" y="4082033"/>
            <a:ext cx="762" cy="19050"/>
          </a:xfrm>
          <a:custGeom>
            <a:avLst/>
            <a:gdLst/>
            <a:ahLst/>
            <a:cxnLst/>
            <a:rect l="l" t="t" r="r" b="b"/>
            <a:pathLst>
              <a:path w="762" h="19050">
                <a:moveTo>
                  <a:pt x="762" y="0"/>
                </a:moveTo>
                <a:lnTo>
                  <a:pt x="0" y="11430"/>
                </a:lnTo>
                <a:lnTo>
                  <a:pt x="762" y="1905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2" name="object 5322"/>
          <p:cNvSpPr/>
          <p:nvPr/>
        </p:nvSpPr>
        <p:spPr>
          <a:xfrm>
            <a:off x="6386322" y="4101083"/>
            <a:ext cx="762" cy="7620"/>
          </a:xfrm>
          <a:custGeom>
            <a:avLst/>
            <a:gdLst/>
            <a:ahLst/>
            <a:cxnLst/>
            <a:rect l="l" t="t" r="r" b="b"/>
            <a:pathLst>
              <a:path w="762" h="7620">
                <a:moveTo>
                  <a:pt x="0" y="0"/>
                </a:moveTo>
                <a:lnTo>
                  <a:pt x="762" y="762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3" name="object 5323"/>
          <p:cNvSpPr/>
          <p:nvPr/>
        </p:nvSpPr>
        <p:spPr>
          <a:xfrm>
            <a:off x="6387083" y="4108704"/>
            <a:ext cx="1524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0" y="0"/>
                </a:moveTo>
                <a:lnTo>
                  <a:pt x="1524" y="7620"/>
                </a:lnTo>
              </a:path>
            </a:pathLst>
          </a:custGeom>
          <a:ln w="12953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4" name="object 5324"/>
          <p:cNvSpPr/>
          <p:nvPr/>
        </p:nvSpPr>
        <p:spPr>
          <a:xfrm>
            <a:off x="6388607" y="4116323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0"/>
                </a:moveTo>
                <a:lnTo>
                  <a:pt x="2286" y="685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5" name="object 5325"/>
          <p:cNvSpPr/>
          <p:nvPr/>
        </p:nvSpPr>
        <p:spPr>
          <a:xfrm>
            <a:off x="6390894" y="4123182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0" y="0"/>
                </a:moveTo>
                <a:lnTo>
                  <a:pt x="3048" y="6858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6" name="object 5326"/>
          <p:cNvSpPr/>
          <p:nvPr/>
        </p:nvSpPr>
        <p:spPr>
          <a:xfrm>
            <a:off x="6393942" y="4130039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0"/>
                </a:moveTo>
                <a:lnTo>
                  <a:pt x="3810" y="609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7" name="object 5327"/>
          <p:cNvSpPr/>
          <p:nvPr/>
        </p:nvSpPr>
        <p:spPr>
          <a:xfrm>
            <a:off x="6397751" y="4136135"/>
            <a:ext cx="3810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0" y="0"/>
                </a:moveTo>
                <a:lnTo>
                  <a:pt x="3810" y="685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8" name="object 5328"/>
          <p:cNvSpPr/>
          <p:nvPr/>
        </p:nvSpPr>
        <p:spPr>
          <a:xfrm>
            <a:off x="6401561" y="4142994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9" name="object 5329"/>
          <p:cNvSpPr/>
          <p:nvPr/>
        </p:nvSpPr>
        <p:spPr>
          <a:xfrm>
            <a:off x="6406133" y="4149089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0" y="0"/>
                </a:moveTo>
                <a:lnTo>
                  <a:pt x="5334" y="533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0" name="object 5330"/>
          <p:cNvSpPr/>
          <p:nvPr/>
        </p:nvSpPr>
        <p:spPr>
          <a:xfrm>
            <a:off x="6411467" y="4154423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0"/>
                </a:moveTo>
                <a:lnTo>
                  <a:pt x="6096" y="4571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1" name="object 5331"/>
          <p:cNvSpPr/>
          <p:nvPr/>
        </p:nvSpPr>
        <p:spPr>
          <a:xfrm>
            <a:off x="6417564" y="4158995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0" y="0"/>
                </a:moveTo>
                <a:lnTo>
                  <a:pt x="5334" y="457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2" name="object 5332"/>
          <p:cNvSpPr/>
          <p:nvPr/>
        </p:nvSpPr>
        <p:spPr>
          <a:xfrm>
            <a:off x="6422898" y="4163567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0"/>
                </a:moveTo>
                <a:lnTo>
                  <a:pt x="6096" y="3047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3" name="object 5333"/>
          <p:cNvSpPr/>
          <p:nvPr/>
        </p:nvSpPr>
        <p:spPr>
          <a:xfrm>
            <a:off x="6428994" y="4166616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4" name="object 5334"/>
          <p:cNvSpPr/>
          <p:nvPr/>
        </p:nvSpPr>
        <p:spPr>
          <a:xfrm>
            <a:off x="6435851" y="4168901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5" name="object 5335"/>
          <p:cNvSpPr/>
          <p:nvPr/>
        </p:nvSpPr>
        <p:spPr>
          <a:xfrm>
            <a:off x="6442710" y="4171188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0"/>
                </a:moveTo>
                <a:lnTo>
                  <a:pt x="6858" y="761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6" name="object 5336"/>
          <p:cNvSpPr/>
          <p:nvPr/>
        </p:nvSpPr>
        <p:spPr>
          <a:xfrm>
            <a:off x="6449567" y="4171949"/>
            <a:ext cx="7620" cy="761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0" y="0"/>
                </a:moveTo>
                <a:lnTo>
                  <a:pt x="7620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7" name="object 5337"/>
          <p:cNvSpPr/>
          <p:nvPr/>
        </p:nvSpPr>
        <p:spPr>
          <a:xfrm>
            <a:off x="6457188" y="4171949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8" name="object 5338"/>
          <p:cNvSpPr/>
          <p:nvPr/>
        </p:nvSpPr>
        <p:spPr>
          <a:xfrm>
            <a:off x="6464045" y="4171187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9" name="object 5339"/>
          <p:cNvSpPr/>
          <p:nvPr/>
        </p:nvSpPr>
        <p:spPr>
          <a:xfrm>
            <a:off x="6470904" y="4169664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1524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0" name="object 5340"/>
          <p:cNvSpPr/>
          <p:nvPr/>
        </p:nvSpPr>
        <p:spPr>
          <a:xfrm>
            <a:off x="6477000" y="4167378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1" name="object 5341"/>
          <p:cNvSpPr/>
          <p:nvPr/>
        </p:nvSpPr>
        <p:spPr>
          <a:xfrm>
            <a:off x="6483095" y="4164329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2" name="object 5342"/>
          <p:cNvSpPr/>
          <p:nvPr/>
        </p:nvSpPr>
        <p:spPr>
          <a:xfrm>
            <a:off x="6489192" y="4160519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3" name="object 5343"/>
          <p:cNvSpPr/>
          <p:nvPr/>
        </p:nvSpPr>
        <p:spPr>
          <a:xfrm>
            <a:off x="6494526" y="4155948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457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4" name="object 5344"/>
          <p:cNvSpPr/>
          <p:nvPr/>
        </p:nvSpPr>
        <p:spPr>
          <a:xfrm>
            <a:off x="6499098" y="4150614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0" y="5333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5" name="object 5345"/>
          <p:cNvSpPr/>
          <p:nvPr/>
        </p:nvSpPr>
        <p:spPr>
          <a:xfrm>
            <a:off x="6503670" y="4145280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0" y="5333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6" name="object 5346"/>
          <p:cNvSpPr/>
          <p:nvPr/>
        </p:nvSpPr>
        <p:spPr>
          <a:xfrm>
            <a:off x="6508242" y="4139183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7" name="object 5347"/>
          <p:cNvSpPr/>
          <p:nvPr/>
        </p:nvSpPr>
        <p:spPr>
          <a:xfrm>
            <a:off x="6511289" y="4133087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8" name="object 5348"/>
          <p:cNvSpPr/>
          <p:nvPr/>
        </p:nvSpPr>
        <p:spPr>
          <a:xfrm>
            <a:off x="6514338" y="4126992"/>
            <a:ext cx="2285" cy="6096"/>
          </a:xfrm>
          <a:custGeom>
            <a:avLst/>
            <a:gdLst/>
            <a:ahLst/>
            <a:cxnLst/>
            <a:rect l="l" t="t" r="r" b="b"/>
            <a:pathLst>
              <a:path w="2285" h="6096">
                <a:moveTo>
                  <a:pt x="0" y="6095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9" name="object 5349"/>
          <p:cNvSpPr/>
          <p:nvPr/>
        </p:nvSpPr>
        <p:spPr>
          <a:xfrm>
            <a:off x="6516623" y="4120896"/>
            <a:ext cx="2285" cy="6096"/>
          </a:xfrm>
          <a:custGeom>
            <a:avLst/>
            <a:gdLst/>
            <a:ahLst/>
            <a:cxnLst/>
            <a:rect l="l" t="t" r="r" b="b"/>
            <a:pathLst>
              <a:path w="2285" h="6096">
                <a:moveTo>
                  <a:pt x="0" y="6095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0" name="object 5350"/>
          <p:cNvSpPr/>
          <p:nvPr/>
        </p:nvSpPr>
        <p:spPr>
          <a:xfrm>
            <a:off x="6518910" y="4113275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0" y="7619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1" name="object 5351"/>
          <p:cNvSpPr/>
          <p:nvPr/>
        </p:nvSpPr>
        <p:spPr>
          <a:xfrm>
            <a:off x="6520433" y="4092702"/>
            <a:ext cx="761" cy="20574"/>
          </a:xfrm>
          <a:custGeom>
            <a:avLst/>
            <a:gdLst/>
            <a:ahLst/>
            <a:cxnLst/>
            <a:rect l="l" t="t" r="r" b="b"/>
            <a:pathLst>
              <a:path w="761" h="20574">
                <a:moveTo>
                  <a:pt x="0" y="20574"/>
                </a:moveTo>
                <a:lnTo>
                  <a:pt x="761" y="13716"/>
                </a:lnTo>
                <a:lnTo>
                  <a:pt x="761" y="6096"/>
                </a:lnTo>
                <a:lnTo>
                  <a:pt x="761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2" name="object 5352"/>
          <p:cNvSpPr/>
          <p:nvPr/>
        </p:nvSpPr>
        <p:spPr>
          <a:xfrm>
            <a:off x="6520433" y="4085843"/>
            <a:ext cx="762" cy="6858"/>
          </a:xfrm>
          <a:custGeom>
            <a:avLst/>
            <a:gdLst/>
            <a:ahLst/>
            <a:cxnLst/>
            <a:rect l="l" t="t" r="r" b="b"/>
            <a:pathLst>
              <a:path w="761" h="6858">
                <a:moveTo>
                  <a:pt x="761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3" name="object 5353"/>
          <p:cNvSpPr/>
          <p:nvPr/>
        </p:nvSpPr>
        <p:spPr>
          <a:xfrm>
            <a:off x="6518909" y="4079748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4" name="object 5354"/>
          <p:cNvSpPr/>
          <p:nvPr/>
        </p:nvSpPr>
        <p:spPr>
          <a:xfrm>
            <a:off x="6516624" y="4073652"/>
            <a:ext cx="2286" cy="6096"/>
          </a:xfrm>
          <a:custGeom>
            <a:avLst/>
            <a:gdLst/>
            <a:ahLst/>
            <a:cxnLst/>
            <a:rect l="l" t="t" r="r" b="b"/>
            <a:pathLst>
              <a:path w="2285" h="6096">
                <a:moveTo>
                  <a:pt x="2285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5" name="object 5355"/>
          <p:cNvSpPr/>
          <p:nvPr/>
        </p:nvSpPr>
        <p:spPr>
          <a:xfrm>
            <a:off x="6510527" y="4060697"/>
            <a:ext cx="6096" cy="12954"/>
          </a:xfrm>
          <a:custGeom>
            <a:avLst/>
            <a:gdLst/>
            <a:ahLst/>
            <a:cxnLst/>
            <a:rect l="l" t="t" r="r" b="b"/>
            <a:pathLst>
              <a:path w="6096" h="12953">
                <a:moveTo>
                  <a:pt x="6096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6" name="object 5356"/>
          <p:cNvSpPr/>
          <p:nvPr/>
        </p:nvSpPr>
        <p:spPr>
          <a:xfrm>
            <a:off x="6502907" y="4046982"/>
            <a:ext cx="7620" cy="13716"/>
          </a:xfrm>
          <a:custGeom>
            <a:avLst/>
            <a:gdLst/>
            <a:ahLst/>
            <a:cxnLst/>
            <a:rect l="l" t="t" r="r" b="b"/>
            <a:pathLst>
              <a:path w="7620" h="13715">
                <a:moveTo>
                  <a:pt x="7620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7" name="object 5357"/>
          <p:cNvSpPr/>
          <p:nvPr/>
        </p:nvSpPr>
        <p:spPr>
          <a:xfrm>
            <a:off x="6496811" y="4037838"/>
            <a:ext cx="6096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6096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8" name="object 5358"/>
          <p:cNvSpPr/>
          <p:nvPr/>
        </p:nvSpPr>
        <p:spPr>
          <a:xfrm>
            <a:off x="6493001" y="4029456"/>
            <a:ext cx="3810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3810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9" name="object 5359"/>
          <p:cNvSpPr/>
          <p:nvPr/>
        </p:nvSpPr>
        <p:spPr>
          <a:xfrm>
            <a:off x="6489953" y="4021835"/>
            <a:ext cx="3048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3048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0" name="object 5360"/>
          <p:cNvSpPr/>
          <p:nvPr/>
        </p:nvSpPr>
        <p:spPr>
          <a:xfrm>
            <a:off x="6489192" y="4007357"/>
            <a:ext cx="762" cy="14478"/>
          </a:xfrm>
          <a:custGeom>
            <a:avLst/>
            <a:gdLst/>
            <a:ahLst/>
            <a:cxnLst/>
            <a:rect l="l" t="t" r="r" b="b"/>
            <a:pathLst>
              <a:path w="762" h="14477">
                <a:moveTo>
                  <a:pt x="762" y="14477"/>
                </a:moveTo>
                <a:lnTo>
                  <a:pt x="0" y="6857"/>
                </a:lnTo>
                <a:lnTo>
                  <a:pt x="762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1" name="object 5361"/>
          <p:cNvSpPr/>
          <p:nvPr/>
        </p:nvSpPr>
        <p:spPr>
          <a:xfrm>
            <a:off x="6489954" y="4000499"/>
            <a:ext cx="2285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6858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2" name="object 5362"/>
          <p:cNvSpPr/>
          <p:nvPr/>
        </p:nvSpPr>
        <p:spPr>
          <a:xfrm>
            <a:off x="6492239" y="3994404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609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3" name="object 5363"/>
          <p:cNvSpPr/>
          <p:nvPr/>
        </p:nvSpPr>
        <p:spPr>
          <a:xfrm>
            <a:off x="6496811" y="3988308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0" y="6095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4" name="object 5364"/>
          <p:cNvSpPr/>
          <p:nvPr/>
        </p:nvSpPr>
        <p:spPr>
          <a:xfrm>
            <a:off x="6502145" y="3984497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5" name="object 5365"/>
          <p:cNvSpPr/>
          <p:nvPr/>
        </p:nvSpPr>
        <p:spPr>
          <a:xfrm>
            <a:off x="6507479" y="3980688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6" name="object 5366"/>
          <p:cNvSpPr/>
          <p:nvPr/>
        </p:nvSpPr>
        <p:spPr>
          <a:xfrm>
            <a:off x="6512814" y="3977640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7" name="object 5367"/>
          <p:cNvSpPr/>
          <p:nvPr/>
        </p:nvSpPr>
        <p:spPr>
          <a:xfrm>
            <a:off x="6518910" y="3974591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8" name="object 5368"/>
          <p:cNvSpPr/>
          <p:nvPr/>
        </p:nvSpPr>
        <p:spPr>
          <a:xfrm>
            <a:off x="6525005" y="3973068"/>
            <a:ext cx="6858" cy="1524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0" y="1524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9" name="object 5369"/>
          <p:cNvSpPr/>
          <p:nvPr/>
        </p:nvSpPr>
        <p:spPr>
          <a:xfrm>
            <a:off x="6531864" y="3971543"/>
            <a:ext cx="6858" cy="1524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0" y="1524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0" name="object 5370"/>
          <p:cNvSpPr/>
          <p:nvPr/>
        </p:nvSpPr>
        <p:spPr>
          <a:xfrm>
            <a:off x="6538722" y="3970782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0" y="76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1" name="object 5371"/>
          <p:cNvSpPr/>
          <p:nvPr/>
        </p:nvSpPr>
        <p:spPr>
          <a:xfrm>
            <a:off x="6546342" y="3970020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0" y="76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2" name="object 5372"/>
          <p:cNvSpPr/>
          <p:nvPr/>
        </p:nvSpPr>
        <p:spPr>
          <a:xfrm>
            <a:off x="6553961" y="3970020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3" name="object 5373"/>
          <p:cNvSpPr/>
          <p:nvPr/>
        </p:nvSpPr>
        <p:spPr>
          <a:xfrm>
            <a:off x="6563105" y="3970782"/>
            <a:ext cx="9144" cy="3047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0" y="0"/>
                </a:moveTo>
                <a:lnTo>
                  <a:pt x="9144" y="3047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4" name="object 5374"/>
          <p:cNvSpPr/>
          <p:nvPr/>
        </p:nvSpPr>
        <p:spPr>
          <a:xfrm>
            <a:off x="6572250" y="3973829"/>
            <a:ext cx="8382" cy="3809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0" y="0"/>
                </a:moveTo>
                <a:lnTo>
                  <a:pt x="8382" y="3809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5" name="object 5375"/>
          <p:cNvSpPr/>
          <p:nvPr/>
        </p:nvSpPr>
        <p:spPr>
          <a:xfrm>
            <a:off x="6580632" y="3977639"/>
            <a:ext cx="7620" cy="5333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0" y="0"/>
                </a:moveTo>
                <a:lnTo>
                  <a:pt x="7620" y="5333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6" name="object 5376"/>
          <p:cNvSpPr/>
          <p:nvPr/>
        </p:nvSpPr>
        <p:spPr>
          <a:xfrm>
            <a:off x="6588251" y="3982973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0"/>
                </a:moveTo>
                <a:lnTo>
                  <a:pt x="762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7" name="object 5377"/>
          <p:cNvSpPr/>
          <p:nvPr/>
        </p:nvSpPr>
        <p:spPr>
          <a:xfrm>
            <a:off x="6595872" y="3989832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0"/>
                </a:moveTo>
                <a:lnTo>
                  <a:pt x="6096" y="685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8" name="object 5378"/>
          <p:cNvSpPr/>
          <p:nvPr/>
        </p:nvSpPr>
        <p:spPr>
          <a:xfrm>
            <a:off x="6601967" y="3996689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0"/>
                </a:moveTo>
                <a:lnTo>
                  <a:pt x="4572" y="762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9" name="object 5379"/>
          <p:cNvSpPr/>
          <p:nvPr/>
        </p:nvSpPr>
        <p:spPr>
          <a:xfrm>
            <a:off x="6606539" y="4004310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0"/>
                </a:moveTo>
                <a:lnTo>
                  <a:pt x="3048" y="8382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0" name="object 5380"/>
          <p:cNvSpPr/>
          <p:nvPr/>
        </p:nvSpPr>
        <p:spPr>
          <a:xfrm>
            <a:off x="6609588" y="4012692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5" h="12191">
                <a:moveTo>
                  <a:pt x="0" y="0"/>
                </a:moveTo>
                <a:lnTo>
                  <a:pt x="2286" y="1219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1" name="object 5381"/>
          <p:cNvSpPr/>
          <p:nvPr/>
        </p:nvSpPr>
        <p:spPr>
          <a:xfrm>
            <a:off x="6611873" y="4024883"/>
            <a:ext cx="3048" cy="130302"/>
          </a:xfrm>
          <a:custGeom>
            <a:avLst/>
            <a:gdLst/>
            <a:ahLst/>
            <a:cxnLst/>
            <a:rect l="l" t="t" r="r" b="b"/>
            <a:pathLst>
              <a:path w="3048" h="130301">
                <a:moveTo>
                  <a:pt x="0" y="0"/>
                </a:moveTo>
                <a:lnTo>
                  <a:pt x="2286" y="17526"/>
                </a:lnTo>
                <a:lnTo>
                  <a:pt x="3048" y="41148"/>
                </a:lnTo>
                <a:lnTo>
                  <a:pt x="3048" y="71628"/>
                </a:lnTo>
                <a:lnTo>
                  <a:pt x="3048" y="13030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2" name="object 5382"/>
          <p:cNvSpPr/>
          <p:nvPr/>
        </p:nvSpPr>
        <p:spPr>
          <a:xfrm>
            <a:off x="6579870" y="4155185"/>
            <a:ext cx="35052" cy="22098"/>
          </a:xfrm>
          <a:custGeom>
            <a:avLst/>
            <a:gdLst/>
            <a:ahLst/>
            <a:cxnLst/>
            <a:rect l="l" t="t" r="r" b="b"/>
            <a:pathLst>
              <a:path w="35051" h="22098">
                <a:moveTo>
                  <a:pt x="35051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3" name="object 5383"/>
          <p:cNvSpPr/>
          <p:nvPr/>
        </p:nvSpPr>
        <p:spPr>
          <a:xfrm>
            <a:off x="6518148" y="4177283"/>
            <a:ext cx="61722" cy="39624"/>
          </a:xfrm>
          <a:custGeom>
            <a:avLst/>
            <a:gdLst/>
            <a:ahLst/>
            <a:cxnLst/>
            <a:rect l="l" t="t" r="r" b="b"/>
            <a:pathLst>
              <a:path w="61722" h="39624">
                <a:moveTo>
                  <a:pt x="61722" y="0"/>
                </a:moveTo>
                <a:lnTo>
                  <a:pt x="28956" y="20574"/>
                </a:lnTo>
                <a:lnTo>
                  <a:pt x="0" y="39624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4" name="object 5384"/>
          <p:cNvSpPr/>
          <p:nvPr/>
        </p:nvSpPr>
        <p:spPr>
          <a:xfrm>
            <a:off x="6491478" y="4216907"/>
            <a:ext cx="26670" cy="18288"/>
          </a:xfrm>
          <a:custGeom>
            <a:avLst/>
            <a:gdLst/>
            <a:ahLst/>
            <a:cxnLst/>
            <a:rect l="l" t="t" r="r" b="b"/>
            <a:pathLst>
              <a:path w="26670" h="18287">
                <a:moveTo>
                  <a:pt x="26670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5" name="object 5385"/>
          <p:cNvSpPr/>
          <p:nvPr/>
        </p:nvSpPr>
        <p:spPr>
          <a:xfrm>
            <a:off x="6469379" y="4235195"/>
            <a:ext cx="22098" cy="16764"/>
          </a:xfrm>
          <a:custGeom>
            <a:avLst/>
            <a:gdLst/>
            <a:ahLst/>
            <a:cxnLst/>
            <a:rect l="l" t="t" r="r" b="b"/>
            <a:pathLst>
              <a:path w="22098" h="16763">
                <a:moveTo>
                  <a:pt x="22098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6" name="object 5386"/>
          <p:cNvSpPr/>
          <p:nvPr/>
        </p:nvSpPr>
        <p:spPr>
          <a:xfrm>
            <a:off x="6449567" y="4251960"/>
            <a:ext cx="19812" cy="16002"/>
          </a:xfrm>
          <a:custGeom>
            <a:avLst/>
            <a:gdLst/>
            <a:ahLst/>
            <a:cxnLst/>
            <a:rect l="l" t="t" r="r" b="b"/>
            <a:pathLst>
              <a:path w="19812" h="16001">
                <a:moveTo>
                  <a:pt x="19812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7" name="object 5387"/>
          <p:cNvSpPr/>
          <p:nvPr/>
        </p:nvSpPr>
        <p:spPr>
          <a:xfrm>
            <a:off x="6433565" y="4267961"/>
            <a:ext cx="16002" cy="15240"/>
          </a:xfrm>
          <a:custGeom>
            <a:avLst/>
            <a:gdLst/>
            <a:ahLst/>
            <a:cxnLst/>
            <a:rect l="l" t="t" r="r" b="b"/>
            <a:pathLst>
              <a:path w="16001" h="15239">
                <a:moveTo>
                  <a:pt x="16001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8" name="object 5388"/>
          <p:cNvSpPr/>
          <p:nvPr/>
        </p:nvSpPr>
        <p:spPr>
          <a:xfrm>
            <a:off x="6421374" y="4283201"/>
            <a:ext cx="12191" cy="13716"/>
          </a:xfrm>
          <a:custGeom>
            <a:avLst/>
            <a:gdLst/>
            <a:ahLst/>
            <a:cxnLst/>
            <a:rect l="l" t="t" r="r" b="b"/>
            <a:pathLst>
              <a:path w="12191" h="13715">
                <a:moveTo>
                  <a:pt x="12191" y="0"/>
                </a:moveTo>
                <a:lnTo>
                  <a:pt x="0" y="13716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9" name="object 5389"/>
          <p:cNvSpPr/>
          <p:nvPr/>
        </p:nvSpPr>
        <p:spPr>
          <a:xfrm>
            <a:off x="6410705" y="4296917"/>
            <a:ext cx="10667" cy="13716"/>
          </a:xfrm>
          <a:custGeom>
            <a:avLst/>
            <a:gdLst/>
            <a:ahLst/>
            <a:cxnLst/>
            <a:rect l="l" t="t" r="r" b="b"/>
            <a:pathLst>
              <a:path w="10667" h="13715">
                <a:moveTo>
                  <a:pt x="10667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0" name="object 5390"/>
          <p:cNvSpPr/>
          <p:nvPr/>
        </p:nvSpPr>
        <p:spPr>
          <a:xfrm>
            <a:off x="6401561" y="4310633"/>
            <a:ext cx="9143" cy="13716"/>
          </a:xfrm>
          <a:custGeom>
            <a:avLst/>
            <a:gdLst/>
            <a:ahLst/>
            <a:cxnLst/>
            <a:rect l="l" t="t" r="r" b="b"/>
            <a:pathLst>
              <a:path w="9144" h="13715">
                <a:moveTo>
                  <a:pt x="9144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1" name="object 5391"/>
          <p:cNvSpPr/>
          <p:nvPr/>
        </p:nvSpPr>
        <p:spPr>
          <a:xfrm>
            <a:off x="6393941" y="4324349"/>
            <a:ext cx="7619" cy="14478"/>
          </a:xfrm>
          <a:custGeom>
            <a:avLst/>
            <a:gdLst/>
            <a:ahLst/>
            <a:cxnLst/>
            <a:rect l="l" t="t" r="r" b="b"/>
            <a:pathLst>
              <a:path w="7620" h="14477">
                <a:moveTo>
                  <a:pt x="7620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2" name="object 5392"/>
          <p:cNvSpPr/>
          <p:nvPr/>
        </p:nvSpPr>
        <p:spPr>
          <a:xfrm>
            <a:off x="6387846" y="4338827"/>
            <a:ext cx="6095" cy="15240"/>
          </a:xfrm>
          <a:custGeom>
            <a:avLst/>
            <a:gdLst/>
            <a:ahLst/>
            <a:cxnLst/>
            <a:rect l="l" t="t" r="r" b="b"/>
            <a:pathLst>
              <a:path w="6096" h="15239">
                <a:moveTo>
                  <a:pt x="6096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3" name="object 5393"/>
          <p:cNvSpPr/>
          <p:nvPr/>
        </p:nvSpPr>
        <p:spPr>
          <a:xfrm>
            <a:off x="6382511" y="4354067"/>
            <a:ext cx="5333" cy="15240"/>
          </a:xfrm>
          <a:custGeom>
            <a:avLst/>
            <a:gdLst/>
            <a:ahLst/>
            <a:cxnLst/>
            <a:rect l="l" t="t" r="r" b="b"/>
            <a:pathLst>
              <a:path w="5334" h="15239">
                <a:moveTo>
                  <a:pt x="5334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4" name="object 5394"/>
          <p:cNvSpPr/>
          <p:nvPr/>
        </p:nvSpPr>
        <p:spPr>
          <a:xfrm>
            <a:off x="6379463" y="4369307"/>
            <a:ext cx="3047" cy="15240"/>
          </a:xfrm>
          <a:custGeom>
            <a:avLst/>
            <a:gdLst/>
            <a:ahLst/>
            <a:cxnLst/>
            <a:rect l="l" t="t" r="r" b="b"/>
            <a:pathLst>
              <a:path w="3048" h="15239">
                <a:moveTo>
                  <a:pt x="3048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5" name="object 5395"/>
          <p:cNvSpPr/>
          <p:nvPr/>
        </p:nvSpPr>
        <p:spPr>
          <a:xfrm>
            <a:off x="6377178" y="4384548"/>
            <a:ext cx="2285" cy="16002"/>
          </a:xfrm>
          <a:custGeom>
            <a:avLst/>
            <a:gdLst/>
            <a:ahLst/>
            <a:cxnLst/>
            <a:rect l="l" t="t" r="r" b="b"/>
            <a:pathLst>
              <a:path w="2286" h="16001">
                <a:moveTo>
                  <a:pt x="2286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6" name="object 5396"/>
          <p:cNvSpPr/>
          <p:nvPr/>
        </p:nvSpPr>
        <p:spPr>
          <a:xfrm>
            <a:off x="6376415" y="4400549"/>
            <a:ext cx="1524" cy="40386"/>
          </a:xfrm>
          <a:custGeom>
            <a:avLst/>
            <a:gdLst/>
            <a:ahLst/>
            <a:cxnLst/>
            <a:rect l="l" t="t" r="r" b="b"/>
            <a:pathLst>
              <a:path w="1524" h="40386">
                <a:moveTo>
                  <a:pt x="762" y="0"/>
                </a:moveTo>
                <a:lnTo>
                  <a:pt x="0" y="16764"/>
                </a:lnTo>
                <a:lnTo>
                  <a:pt x="762" y="28956"/>
                </a:lnTo>
                <a:lnTo>
                  <a:pt x="1524" y="40386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7" name="object 5397"/>
          <p:cNvSpPr/>
          <p:nvPr/>
        </p:nvSpPr>
        <p:spPr>
          <a:xfrm>
            <a:off x="6377939" y="4440935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0" y="0"/>
                </a:moveTo>
                <a:lnTo>
                  <a:pt x="2286" y="1066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8" name="object 5398"/>
          <p:cNvSpPr/>
          <p:nvPr/>
        </p:nvSpPr>
        <p:spPr>
          <a:xfrm>
            <a:off x="6380226" y="4451604"/>
            <a:ext cx="3048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0" y="0"/>
                </a:moveTo>
                <a:lnTo>
                  <a:pt x="3048" y="1066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9" name="object 5399"/>
          <p:cNvSpPr/>
          <p:nvPr/>
        </p:nvSpPr>
        <p:spPr>
          <a:xfrm>
            <a:off x="6383273" y="4462272"/>
            <a:ext cx="3048" cy="9906"/>
          </a:xfrm>
          <a:custGeom>
            <a:avLst/>
            <a:gdLst/>
            <a:ahLst/>
            <a:cxnLst/>
            <a:rect l="l" t="t" r="r" b="b"/>
            <a:pathLst>
              <a:path w="3048" h="9905">
                <a:moveTo>
                  <a:pt x="0" y="0"/>
                </a:moveTo>
                <a:lnTo>
                  <a:pt x="3048" y="990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0" name="object 5400"/>
          <p:cNvSpPr/>
          <p:nvPr/>
        </p:nvSpPr>
        <p:spPr>
          <a:xfrm>
            <a:off x="6386322" y="4472177"/>
            <a:ext cx="4572" cy="9144"/>
          </a:xfrm>
          <a:custGeom>
            <a:avLst/>
            <a:gdLst/>
            <a:ahLst/>
            <a:cxnLst/>
            <a:rect l="l" t="t" r="r" b="b"/>
            <a:pathLst>
              <a:path w="4572" h="9144">
                <a:moveTo>
                  <a:pt x="0" y="0"/>
                </a:moveTo>
                <a:lnTo>
                  <a:pt x="4572" y="914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1" name="object 5401"/>
          <p:cNvSpPr/>
          <p:nvPr/>
        </p:nvSpPr>
        <p:spPr>
          <a:xfrm>
            <a:off x="6390894" y="4481322"/>
            <a:ext cx="5334" cy="9144"/>
          </a:xfrm>
          <a:custGeom>
            <a:avLst/>
            <a:gdLst/>
            <a:ahLst/>
            <a:cxnLst/>
            <a:rect l="l" t="t" r="r" b="b"/>
            <a:pathLst>
              <a:path w="5334" h="9144">
                <a:moveTo>
                  <a:pt x="0" y="0"/>
                </a:moveTo>
                <a:lnTo>
                  <a:pt x="5334" y="914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2" name="object 5402"/>
          <p:cNvSpPr/>
          <p:nvPr/>
        </p:nvSpPr>
        <p:spPr>
          <a:xfrm>
            <a:off x="6396227" y="4490466"/>
            <a:ext cx="6096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0" y="0"/>
                </a:moveTo>
                <a:lnTo>
                  <a:pt x="6096" y="8382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3" name="object 5403"/>
          <p:cNvSpPr/>
          <p:nvPr/>
        </p:nvSpPr>
        <p:spPr>
          <a:xfrm>
            <a:off x="6402323" y="4498848"/>
            <a:ext cx="6096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0" y="0"/>
                </a:moveTo>
                <a:lnTo>
                  <a:pt x="6096" y="762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4" name="object 5404"/>
          <p:cNvSpPr/>
          <p:nvPr/>
        </p:nvSpPr>
        <p:spPr>
          <a:xfrm>
            <a:off x="6408420" y="4506467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0" y="0"/>
                </a:moveTo>
                <a:lnTo>
                  <a:pt x="6858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5" name="object 5405"/>
          <p:cNvSpPr/>
          <p:nvPr/>
        </p:nvSpPr>
        <p:spPr>
          <a:xfrm>
            <a:off x="6415277" y="4513326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0" y="0"/>
                </a:moveTo>
                <a:lnTo>
                  <a:pt x="7620" y="6095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6" name="object 5406"/>
          <p:cNvSpPr/>
          <p:nvPr/>
        </p:nvSpPr>
        <p:spPr>
          <a:xfrm>
            <a:off x="6422898" y="4519422"/>
            <a:ext cx="8382" cy="4571"/>
          </a:xfrm>
          <a:custGeom>
            <a:avLst/>
            <a:gdLst/>
            <a:ahLst/>
            <a:cxnLst/>
            <a:rect l="l" t="t" r="r" b="b"/>
            <a:pathLst>
              <a:path w="8382" h="4572">
                <a:moveTo>
                  <a:pt x="0" y="0"/>
                </a:moveTo>
                <a:lnTo>
                  <a:pt x="8382" y="4571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7" name="object 5407"/>
          <p:cNvSpPr/>
          <p:nvPr/>
        </p:nvSpPr>
        <p:spPr>
          <a:xfrm>
            <a:off x="6431279" y="4523994"/>
            <a:ext cx="8382" cy="3809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0" y="0"/>
                </a:moveTo>
                <a:lnTo>
                  <a:pt x="8382" y="3809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8" name="object 5408"/>
          <p:cNvSpPr/>
          <p:nvPr/>
        </p:nvSpPr>
        <p:spPr>
          <a:xfrm>
            <a:off x="6439661" y="4527804"/>
            <a:ext cx="8382" cy="2285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0" y="0"/>
                </a:moveTo>
                <a:lnTo>
                  <a:pt x="8382" y="2285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9" name="object 5409"/>
          <p:cNvSpPr/>
          <p:nvPr/>
        </p:nvSpPr>
        <p:spPr>
          <a:xfrm>
            <a:off x="6448044" y="4530089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0" y="0"/>
                </a:moveTo>
                <a:lnTo>
                  <a:pt x="9144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0" name="object 5410"/>
          <p:cNvSpPr/>
          <p:nvPr/>
        </p:nvSpPr>
        <p:spPr>
          <a:xfrm>
            <a:off x="6457188" y="4531614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1" name="object 5411"/>
          <p:cNvSpPr/>
          <p:nvPr/>
        </p:nvSpPr>
        <p:spPr>
          <a:xfrm>
            <a:off x="6466332" y="4531614"/>
            <a:ext cx="8382" cy="762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0" y="76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2" name="object 5412"/>
          <p:cNvSpPr/>
          <p:nvPr/>
        </p:nvSpPr>
        <p:spPr>
          <a:xfrm>
            <a:off x="6474714" y="4530852"/>
            <a:ext cx="8382" cy="762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0" y="76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3" name="object 5413"/>
          <p:cNvSpPr/>
          <p:nvPr/>
        </p:nvSpPr>
        <p:spPr>
          <a:xfrm>
            <a:off x="6483095" y="4528565"/>
            <a:ext cx="9144" cy="2286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0" y="2286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4" name="object 5414"/>
          <p:cNvSpPr/>
          <p:nvPr/>
        </p:nvSpPr>
        <p:spPr>
          <a:xfrm>
            <a:off x="6492239" y="4526280"/>
            <a:ext cx="8382" cy="2286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0" y="2286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5" name="object 5415"/>
          <p:cNvSpPr/>
          <p:nvPr/>
        </p:nvSpPr>
        <p:spPr>
          <a:xfrm>
            <a:off x="6500622" y="4523231"/>
            <a:ext cx="9144" cy="3048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0" y="3048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6" name="object 5416"/>
          <p:cNvSpPr/>
          <p:nvPr/>
        </p:nvSpPr>
        <p:spPr>
          <a:xfrm>
            <a:off x="6509766" y="4519422"/>
            <a:ext cx="9144" cy="3810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0" y="381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7" name="object 5417"/>
          <p:cNvSpPr/>
          <p:nvPr/>
        </p:nvSpPr>
        <p:spPr>
          <a:xfrm>
            <a:off x="6518910" y="4514088"/>
            <a:ext cx="9144" cy="5334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0" y="5333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8" name="object 5418"/>
          <p:cNvSpPr/>
          <p:nvPr/>
        </p:nvSpPr>
        <p:spPr>
          <a:xfrm>
            <a:off x="6528054" y="4508754"/>
            <a:ext cx="9144" cy="5334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0" y="5334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9" name="object 5419"/>
          <p:cNvSpPr/>
          <p:nvPr/>
        </p:nvSpPr>
        <p:spPr>
          <a:xfrm>
            <a:off x="6537198" y="4502658"/>
            <a:ext cx="9144" cy="6096"/>
          </a:xfrm>
          <a:custGeom>
            <a:avLst/>
            <a:gdLst/>
            <a:ahLst/>
            <a:cxnLst/>
            <a:rect l="l" t="t" r="r" b="b"/>
            <a:pathLst>
              <a:path w="9144" h="6096">
                <a:moveTo>
                  <a:pt x="0" y="6095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0" name="object 5420"/>
          <p:cNvSpPr/>
          <p:nvPr/>
        </p:nvSpPr>
        <p:spPr>
          <a:xfrm>
            <a:off x="6546342" y="4495799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0" y="6858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1" name="object 5421"/>
          <p:cNvSpPr/>
          <p:nvPr/>
        </p:nvSpPr>
        <p:spPr>
          <a:xfrm>
            <a:off x="6555485" y="4479035"/>
            <a:ext cx="19812" cy="16764"/>
          </a:xfrm>
          <a:custGeom>
            <a:avLst/>
            <a:gdLst/>
            <a:ahLst/>
            <a:cxnLst/>
            <a:rect l="l" t="t" r="r" b="b"/>
            <a:pathLst>
              <a:path w="19811" h="16763">
                <a:moveTo>
                  <a:pt x="0" y="16763"/>
                </a:moveTo>
                <a:lnTo>
                  <a:pt x="19812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2" name="object 5422"/>
          <p:cNvSpPr/>
          <p:nvPr/>
        </p:nvSpPr>
        <p:spPr>
          <a:xfrm>
            <a:off x="6575298" y="4459985"/>
            <a:ext cx="19812" cy="19050"/>
          </a:xfrm>
          <a:custGeom>
            <a:avLst/>
            <a:gdLst/>
            <a:ahLst/>
            <a:cxnLst/>
            <a:rect l="l" t="t" r="r" b="b"/>
            <a:pathLst>
              <a:path w="19811" h="19050">
                <a:moveTo>
                  <a:pt x="0" y="19050"/>
                </a:moveTo>
                <a:lnTo>
                  <a:pt x="19812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3" name="object 5423"/>
          <p:cNvSpPr/>
          <p:nvPr/>
        </p:nvSpPr>
        <p:spPr>
          <a:xfrm>
            <a:off x="6595110" y="4437887"/>
            <a:ext cx="19812" cy="22098"/>
          </a:xfrm>
          <a:custGeom>
            <a:avLst/>
            <a:gdLst/>
            <a:ahLst/>
            <a:cxnLst/>
            <a:rect l="l" t="t" r="r" b="b"/>
            <a:pathLst>
              <a:path w="19811" h="22098">
                <a:moveTo>
                  <a:pt x="0" y="22098"/>
                </a:moveTo>
                <a:lnTo>
                  <a:pt x="19812" y="0"/>
                </a:lnTo>
              </a:path>
            </a:pathLst>
          </a:custGeom>
          <a:ln w="12954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4" name="object 5424"/>
          <p:cNvSpPr/>
          <p:nvPr/>
        </p:nvSpPr>
        <p:spPr>
          <a:xfrm>
            <a:off x="6607302" y="4392167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7620" y="0"/>
                </a:moveTo>
                <a:lnTo>
                  <a:pt x="0" y="8382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5" name="object 5425"/>
          <p:cNvSpPr/>
          <p:nvPr/>
        </p:nvSpPr>
        <p:spPr>
          <a:xfrm>
            <a:off x="6599681" y="4400549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7620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6" name="object 5426"/>
          <p:cNvSpPr/>
          <p:nvPr/>
        </p:nvSpPr>
        <p:spPr>
          <a:xfrm>
            <a:off x="6592062" y="4407407"/>
            <a:ext cx="7620" cy="6096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7620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7" name="object 5427"/>
          <p:cNvSpPr/>
          <p:nvPr/>
        </p:nvSpPr>
        <p:spPr>
          <a:xfrm>
            <a:off x="6585203" y="4413504"/>
            <a:ext cx="6858" cy="5334"/>
          </a:xfrm>
          <a:custGeom>
            <a:avLst/>
            <a:gdLst/>
            <a:ahLst/>
            <a:cxnLst/>
            <a:rect l="l" t="t" r="r" b="b"/>
            <a:pathLst>
              <a:path w="6857" h="5334">
                <a:moveTo>
                  <a:pt x="6857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8" name="object 5428"/>
          <p:cNvSpPr/>
          <p:nvPr/>
        </p:nvSpPr>
        <p:spPr>
          <a:xfrm>
            <a:off x="6578346" y="4418838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9" name="object 5429"/>
          <p:cNvSpPr/>
          <p:nvPr/>
        </p:nvSpPr>
        <p:spPr>
          <a:xfrm>
            <a:off x="6571487" y="4422648"/>
            <a:ext cx="6858" cy="2286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6857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0" name="object 5430"/>
          <p:cNvSpPr/>
          <p:nvPr/>
        </p:nvSpPr>
        <p:spPr>
          <a:xfrm>
            <a:off x="6565392" y="4424933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1" name="object 5431"/>
          <p:cNvSpPr/>
          <p:nvPr/>
        </p:nvSpPr>
        <p:spPr>
          <a:xfrm>
            <a:off x="6559296" y="4426457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2" name="object 5432"/>
          <p:cNvSpPr/>
          <p:nvPr/>
        </p:nvSpPr>
        <p:spPr>
          <a:xfrm>
            <a:off x="6553961" y="4427220"/>
            <a:ext cx="5334" cy="0"/>
          </a:xfrm>
          <a:custGeom>
            <a:avLst/>
            <a:gdLst/>
            <a:ahLst/>
            <a:cxnLst/>
            <a:rect l="l" t="t" r="r" b="b"/>
            <a:pathLst>
              <a:path w="5333">
                <a:moveTo>
                  <a:pt x="533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3" name="object 5433"/>
          <p:cNvSpPr/>
          <p:nvPr/>
        </p:nvSpPr>
        <p:spPr>
          <a:xfrm>
            <a:off x="6548627" y="4426458"/>
            <a:ext cx="5334" cy="761"/>
          </a:xfrm>
          <a:custGeom>
            <a:avLst/>
            <a:gdLst/>
            <a:ahLst/>
            <a:cxnLst/>
            <a:rect l="l" t="t" r="r" b="b"/>
            <a:pathLst>
              <a:path w="5333" h="762">
                <a:moveTo>
                  <a:pt x="5333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4" name="object 5434"/>
          <p:cNvSpPr/>
          <p:nvPr/>
        </p:nvSpPr>
        <p:spPr>
          <a:xfrm>
            <a:off x="6544055" y="4424933"/>
            <a:ext cx="4572" cy="1523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457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5" name="object 5435"/>
          <p:cNvSpPr/>
          <p:nvPr/>
        </p:nvSpPr>
        <p:spPr>
          <a:xfrm>
            <a:off x="6539483" y="4423409"/>
            <a:ext cx="4572" cy="1523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457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6" name="object 5436"/>
          <p:cNvSpPr/>
          <p:nvPr/>
        </p:nvSpPr>
        <p:spPr>
          <a:xfrm>
            <a:off x="6535673" y="4420362"/>
            <a:ext cx="3810" cy="3047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3809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7" name="object 5437"/>
          <p:cNvSpPr/>
          <p:nvPr/>
        </p:nvSpPr>
        <p:spPr>
          <a:xfrm>
            <a:off x="6531863" y="4418075"/>
            <a:ext cx="3810" cy="2285"/>
          </a:xfrm>
          <a:custGeom>
            <a:avLst/>
            <a:gdLst/>
            <a:ahLst/>
            <a:cxnLst/>
            <a:rect l="l" t="t" r="r" b="b"/>
            <a:pathLst>
              <a:path w="3809" h="2286">
                <a:moveTo>
                  <a:pt x="3809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8" name="object 5438"/>
          <p:cNvSpPr/>
          <p:nvPr/>
        </p:nvSpPr>
        <p:spPr>
          <a:xfrm>
            <a:off x="6528054" y="4414266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809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9" name="object 5439"/>
          <p:cNvSpPr/>
          <p:nvPr/>
        </p:nvSpPr>
        <p:spPr>
          <a:xfrm>
            <a:off x="6525006" y="4410456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0" name="object 5440"/>
          <p:cNvSpPr/>
          <p:nvPr/>
        </p:nvSpPr>
        <p:spPr>
          <a:xfrm>
            <a:off x="6521195" y="4405121"/>
            <a:ext cx="3810" cy="5334"/>
          </a:xfrm>
          <a:custGeom>
            <a:avLst/>
            <a:gdLst/>
            <a:ahLst/>
            <a:cxnLst/>
            <a:rect l="l" t="t" r="r" b="b"/>
            <a:pathLst>
              <a:path w="3809" h="5334">
                <a:moveTo>
                  <a:pt x="3809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1" name="object 5441"/>
          <p:cNvSpPr/>
          <p:nvPr/>
        </p:nvSpPr>
        <p:spPr>
          <a:xfrm>
            <a:off x="6518147" y="4399026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2" name="object 5442"/>
          <p:cNvSpPr/>
          <p:nvPr/>
        </p:nvSpPr>
        <p:spPr>
          <a:xfrm>
            <a:off x="6515862" y="4392930"/>
            <a:ext cx="2286" cy="6096"/>
          </a:xfrm>
          <a:custGeom>
            <a:avLst/>
            <a:gdLst/>
            <a:ahLst/>
            <a:cxnLst/>
            <a:rect l="l" t="t" r="r" b="b"/>
            <a:pathLst>
              <a:path w="2285" h="6096">
                <a:moveTo>
                  <a:pt x="2285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3" name="object 5443"/>
          <p:cNvSpPr/>
          <p:nvPr/>
        </p:nvSpPr>
        <p:spPr>
          <a:xfrm>
            <a:off x="6513575" y="4386833"/>
            <a:ext cx="2286" cy="6096"/>
          </a:xfrm>
          <a:custGeom>
            <a:avLst/>
            <a:gdLst/>
            <a:ahLst/>
            <a:cxnLst/>
            <a:rect l="l" t="t" r="r" b="b"/>
            <a:pathLst>
              <a:path w="2285" h="6096">
                <a:moveTo>
                  <a:pt x="2285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4" name="object 5444"/>
          <p:cNvSpPr/>
          <p:nvPr/>
        </p:nvSpPr>
        <p:spPr>
          <a:xfrm>
            <a:off x="6511290" y="4380737"/>
            <a:ext cx="2286" cy="6096"/>
          </a:xfrm>
          <a:custGeom>
            <a:avLst/>
            <a:gdLst/>
            <a:ahLst/>
            <a:cxnLst/>
            <a:rect l="l" t="t" r="r" b="b"/>
            <a:pathLst>
              <a:path w="2285" h="6096">
                <a:moveTo>
                  <a:pt x="2285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5" name="object 5445"/>
          <p:cNvSpPr/>
          <p:nvPr/>
        </p:nvSpPr>
        <p:spPr>
          <a:xfrm>
            <a:off x="6510527" y="4373880"/>
            <a:ext cx="762" cy="6858"/>
          </a:xfrm>
          <a:custGeom>
            <a:avLst/>
            <a:gdLst/>
            <a:ahLst/>
            <a:cxnLst/>
            <a:rect l="l" t="t" r="r" b="b"/>
            <a:pathLst>
              <a:path w="761" h="6858">
                <a:moveTo>
                  <a:pt x="761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6" name="object 5446"/>
          <p:cNvSpPr/>
          <p:nvPr/>
        </p:nvSpPr>
        <p:spPr>
          <a:xfrm>
            <a:off x="6509003" y="4342637"/>
            <a:ext cx="1524" cy="31242"/>
          </a:xfrm>
          <a:custGeom>
            <a:avLst/>
            <a:gdLst/>
            <a:ahLst/>
            <a:cxnLst/>
            <a:rect l="l" t="t" r="r" b="b"/>
            <a:pathLst>
              <a:path w="1524" h="31241">
                <a:moveTo>
                  <a:pt x="1524" y="31241"/>
                </a:moveTo>
                <a:lnTo>
                  <a:pt x="762" y="24383"/>
                </a:lnTo>
                <a:lnTo>
                  <a:pt x="0" y="16763"/>
                </a:lnTo>
                <a:lnTo>
                  <a:pt x="762" y="8381"/>
                </a:lnTo>
                <a:lnTo>
                  <a:pt x="1524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7" name="object 5447"/>
          <p:cNvSpPr/>
          <p:nvPr/>
        </p:nvSpPr>
        <p:spPr>
          <a:xfrm>
            <a:off x="6510527" y="4334256"/>
            <a:ext cx="1523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0" y="8382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8" name="object 5448"/>
          <p:cNvSpPr/>
          <p:nvPr/>
        </p:nvSpPr>
        <p:spPr>
          <a:xfrm>
            <a:off x="6512051" y="4325873"/>
            <a:ext cx="2285" cy="8382"/>
          </a:xfrm>
          <a:custGeom>
            <a:avLst/>
            <a:gdLst/>
            <a:ahLst/>
            <a:cxnLst/>
            <a:rect l="l" t="t" r="r" b="b"/>
            <a:pathLst>
              <a:path w="2285" h="8382">
                <a:moveTo>
                  <a:pt x="0" y="8381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9" name="object 5449"/>
          <p:cNvSpPr/>
          <p:nvPr/>
        </p:nvSpPr>
        <p:spPr>
          <a:xfrm>
            <a:off x="6514338" y="4317491"/>
            <a:ext cx="2285" cy="8382"/>
          </a:xfrm>
          <a:custGeom>
            <a:avLst/>
            <a:gdLst/>
            <a:ahLst/>
            <a:cxnLst/>
            <a:rect l="l" t="t" r="r" b="b"/>
            <a:pathLst>
              <a:path w="2285" h="8382">
                <a:moveTo>
                  <a:pt x="0" y="8382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0" name="object 5450"/>
          <p:cNvSpPr/>
          <p:nvPr/>
        </p:nvSpPr>
        <p:spPr>
          <a:xfrm>
            <a:off x="6516623" y="4308348"/>
            <a:ext cx="3047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9143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1" name="object 5451"/>
          <p:cNvSpPr/>
          <p:nvPr/>
        </p:nvSpPr>
        <p:spPr>
          <a:xfrm>
            <a:off x="6519672" y="4291584"/>
            <a:ext cx="8381" cy="16764"/>
          </a:xfrm>
          <a:custGeom>
            <a:avLst/>
            <a:gdLst/>
            <a:ahLst/>
            <a:cxnLst/>
            <a:rect l="l" t="t" r="r" b="b"/>
            <a:pathLst>
              <a:path w="8381" h="16763">
                <a:moveTo>
                  <a:pt x="0" y="16763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2" name="object 5452"/>
          <p:cNvSpPr/>
          <p:nvPr/>
        </p:nvSpPr>
        <p:spPr>
          <a:xfrm>
            <a:off x="6528054" y="4279391"/>
            <a:ext cx="7619" cy="12192"/>
          </a:xfrm>
          <a:custGeom>
            <a:avLst/>
            <a:gdLst/>
            <a:ahLst/>
            <a:cxnLst/>
            <a:rect l="l" t="t" r="r" b="b"/>
            <a:pathLst>
              <a:path w="7620" h="12191">
                <a:moveTo>
                  <a:pt x="0" y="12191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3" name="object 5453"/>
          <p:cNvSpPr/>
          <p:nvPr/>
        </p:nvSpPr>
        <p:spPr>
          <a:xfrm>
            <a:off x="6535673" y="4267200"/>
            <a:ext cx="8381" cy="12192"/>
          </a:xfrm>
          <a:custGeom>
            <a:avLst/>
            <a:gdLst/>
            <a:ahLst/>
            <a:cxnLst/>
            <a:rect l="l" t="t" r="r" b="b"/>
            <a:pathLst>
              <a:path w="8381" h="12191">
                <a:moveTo>
                  <a:pt x="0" y="12191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4" name="object 5454"/>
          <p:cNvSpPr/>
          <p:nvPr/>
        </p:nvSpPr>
        <p:spPr>
          <a:xfrm>
            <a:off x="6544055" y="4255008"/>
            <a:ext cx="9143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0" y="12191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5" name="object 5455"/>
          <p:cNvSpPr/>
          <p:nvPr/>
        </p:nvSpPr>
        <p:spPr>
          <a:xfrm>
            <a:off x="6553200" y="4242815"/>
            <a:ext cx="10667" cy="12192"/>
          </a:xfrm>
          <a:custGeom>
            <a:avLst/>
            <a:gdLst/>
            <a:ahLst/>
            <a:cxnLst/>
            <a:rect l="l" t="t" r="r" b="b"/>
            <a:pathLst>
              <a:path w="10668" h="12191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6" name="object 5456"/>
          <p:cNvSpPr/>
          <p:nvPr/>
        </p:nvSpPr>
        <p:spPr>
          <a:xfrm>
            <a:off x="6563867" y="4231386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11430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7" name="object 5457"/>
          <p:cNvSpPr/>
          <p:nvPr/>
        </p:nvSpPr>
        <p:spPr>
          <a:xfrm>
            <a:off x="6575298" y="4219193"/>
            <a:ext cx="12191" cy="12192"/>
          </a:xfrm>
          <a:custGeom>
            <a:avLst/>
            <a:gdLst/>
            <a:ahLst/>
            <a:cxnLst/>
            <a:rect l="l" t="t" r="r" b="b"/>
            <a:pathLst>
              <a:path w="12192" h="12191">
                <a:moveTo>
                  <a:pt x="0" y="12192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8" name="object 5458"/>
          <p:cNvSpPr/>
          <p:nvPr/>
        </p:nvSpPr>
        <p:spPr>
          <a:xfrm>
            <a:off x="6587489" y="4207764"/>
            <a:ext cx="13716" cy="11430"/>
          </a:xfrm>
          <a:custGeom>
            <a:avLst/>
            <a:gdLst/>
            <a:ahLst/>
            <a:cxnLst/>
            <a:rect l="l" t="t" r="r" b="b"/>
            <a:pathLst>
              <a:path w="13716" h="11429">
                <a:moveTo>
                  <a:pt x="0" y="11429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9" name="object 5459"/>
          <p:cNvSpPr/>
          <p:nvPr/>
        </p:nvSpPr>
        <p:spPr>
          <a:xfrm>
            <a:off x="6601205" y="4197096"/>
            <a:ext cx="13716" cy="10668"/>
          </a:xfrm>
          <a:custGeom>
            <a:avLst/>
            <a:gdLst/>
            <a:ahLst/>
            <a:cxnLst/>
            <a:rect l="l" t="t" r="r" b="b"/>
            <a:pathLst>
              <a:path w="13716" h="10667">
                <a:moveTo>
                  <a:pt x="0" y="10668"/>
                </a:moveTo>
                <a:lnTo>
                  <a:pt x="13716" y="0"/>
                </a:lnTo>
              </a:path>
            </a:pathLst>
          </a:custGeom>
          <a:ln w="12953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0" name="object 5460"/>
          <p:cNvSpPr/>
          <p:nvPr/>
        </p:nvSpPr>
        <p:spPr>
          <a:xfrm>
            <a:off x="6614922" y="4197095"/>
            <a:ext cx="0" cy="195072"/>
          </a:xfrm>
          <a:custGeom>
            <a:avLst/>
            <a:gdLst/>
            <a:ahLst/>
            <a:cxnLst/>
            <a:rect l="l" t="t" r="r" b="b"/>
            <a:pathLst>
              <a:path h="195072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1" name="object 5461"/>
          <p:cNvSpPr/>
          <p:nvPr/>
        </p:nvSpPr>
        <p:spPr>
          <a:xfrm>
            <a:off x="6996683" y="4562856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096" y="161543"/>
                </a:moveTo>
                <a:lnTo>
                  <a:pt x="168402" y="0"/>
                </a:lnTo>
                <a:lnTo>
                  <a:pt x="161544" y="5333"/>
                </a:lnTo>
                <a:lnTo>
                  <a:pt x="0" y="16687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2" name="object 5462"/>
          <p:cNvSpPr/>
          <p:nvPr/>
        </p:nvSpPr>
        <p:spPr>
          <a:xfrm>
            <a:off x="7002779" y="456285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3" name="object 5463"/>
          <p:cNvSpPr/>
          <p:nvPr/>
        </p:nvSpPr>
        <p:spPr>
          <a:xfrm>
            <a:off x="6990587" y="4568189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1543"/>
                </a:moveTo>
                <a:lnTo>
                  <a:pt x="167640" y="0"/>
                </a:lnTo>
                <a:lnTo>
                  <a:pt x="161544" y="3047"/>
                </a:lnTo>
                <a:lnTo>
                  <a:pt x="0" y="16535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4" name="object 5464"/>
          <p:cNvSpPr/>
          <p:nvPr/>
        </p:nvSpPr>
        <p:spPr>
          <a:xfrm>
            <a:off x="6996683" y="45681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5" name="object 5465"/>
          <p:cNvSpPr/>
          <p:nvPr/>
        </p:nvSpPr>
        <p:spPr>
          <a:xfrm>
            <a:off x="6987540" y="457123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6" name="object 5466"/>
          <p:cNvSpPr/>
          <p:nvPr/>
        </p:nvSpPr>
        <p:spPr>
          <a:xfrm>
            <a:off x="6990588" y="457123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7" name="object 5467"/>
          <p:cNvSpPr/>
          <p:nvPr/>
        </p:nvSpPr>
        <p:spPr>
          <a:xfrm>
            <a:off x="6984491" y="4572761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8" name="object 5468"/>
          <p:cNvSpPr/>
          <p:nvPr/>
        </p:nvSpPr>
        <p:spPr>
          <a:xfrm>
            <a:off x="6987539" y="4572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9" name="object 5469"/>
          <p:cNvSpPr/>
          <p:nvPr/>
        </p:nvSpPr>
        <p:spPr>
          <a:xfrm>
            <a:off x="6981444" y="457199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0" name="object 5470"/>
          <p:cNvSpPr/>
          <p:nvPr/>
        </p:nvSpPr>
        <p:spPr>
          <a:xfrm>
            <a:off x="6984492" y="45727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1" name="object 5471"/>
          <p:cNvSpPr/>
          <p:nvPr/>
        </p:nvSpPr>
        <p:spPr>
          <a:xfrm>
            <a:off x="6982968" y="4572761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2" name="object 5472"/>
          <p:cNvSpPr/>
          <p:nvPr/>
        </p:nvSpPr>
        <p:spPr>
          <a:xfrm>
            <a:off x="6981443" y="45719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3" name="object 5473"/>
          <p:cNvSpPr/>
          <p:nvPr/>
        </p:nvSpPr>
        <p:spPr>
          <a:xfrm>
            <a:off x="6978396" y="45712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4" name="object 5474"/>
          <p:cNvSpPr/>
          <p:nvPr/>
        </p:nvSpPr>
        <p:spPr>
          <a:xfrm>
            <a:off x="6981444" y="45720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5" name="object 5475"/>
          <p:cNvSpPr/>
          <p:nvPr/>
        </p:nvSpPr>
        <p:spPr>
          <a:xfrm>
            <a:off x="6979920" y="45712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6" name="object 5476"/>
          <p:cNvSpPr/>
          <p:nvPr/>
        </p:nvSpPr>
        <p:spPr>
          <a:xfrm>
            <a:off x="6978396" y="45712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7" name="object 5477"/>
          <p:cNvSpPr/>
          <p:nvPr/>
        </p:nvSpPr>
        <p:spPr>
          <a:xfrm>
            <a:off x="6976109" y="456895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29"/>
                </a:moveTo>
                <a:lnTo>
                  <a:pt x="16382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829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8" name="object 5478"/>
          <p:cNvSpPr/>
          <p:nvPr/>
        </p:nvSpPr>
        <p:spPr>
          <a:xfrm>
            <a:off x="6978395" y="45712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9" name="object 5479"/>
          <p:cNvSpPr/>
          <p:nvPr/>
        </p:nvSpPr>
        <p:spPr>
          <a:xfrm>
            <a:off x="6977633" y="45704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0" name="object 5480"/>
          <p:cNvSpPr/>
          <p:nvPr/>
        </p:nvSpPr>
        <p:spPr>
          <a:xfrm>
            <a:off x="6976871" y="45697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1" name="object 5481"/>
          <p:cNvSpPr/>
          <p:nvPr/>
        </p:nvSpPr>
        <p:spPr>
          <a:xfrm>
            <a:off x="6976110" y="45689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2" name="object 5482"/>
          <p:cNvSpPr/>
          <p:nvPr/>
        </p:nvSpPr>
        <p:spPr>
          <a:xfrm>
            <a:off x="6973824" y="456590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3" name="object 5483"/>
          <p:cNvSpPr/>
          <p:nvPr/>
        </p:nvSpPr>
        <p:spPr>
          <a:xfrm>
            <a:off x="6976110" y="4568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4" name="object 5484"/>
          <p:cNvSpPr/>
          <p:nvPr/>
        </p:nvSpPr>
        <p:spPr>
          <a:xfrm>
            <a:off x="6975348" y="45674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5" name="object 5485"/>
          <p:cNvSpPr/>
          <p:nvPr/>
        </p:nvSpPr>
        <p:spPr>
          <a:xfrm>
            <a:off x="6974586" y="45666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6" name="object 5486"/>
          <p:cNvSpPr/>
          <p:nvPr/>
        </p:nvSpPr>
        <p:spPr>
          <a:xfrm>
            <a:off x="6973823" y="45659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7" name="object 5487"/>
          <p:cNvSpPr/>
          <p:nvPr/>
        </p:nvSpPr>
        <p:spPr>
          <a:xfrm>
            <a:off x="6972299" y="4561332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1524" y="166116"/>
                </a:moveTo>
                <a:lnTo>
                  <a:pt x="16306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611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8" name="object 5488"/>
          <p:cNvSpPr/>
          <p:nvPr/>
        </p:nvSpPr>
        <p:spPr>
          <a:xfrm>
            <a:off x="6973823" y="45659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9" name="object 5489"/>
          <p:cNvSpPr/>
          <p:nvPr/>
        </p:nvSpPr>
        <p:spPr>
          <a:xfrm>
            <a:off x="6973061" y="456438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0" name="object 5490"/>
          <p:cNvSpPr/>
          <p:nvPr/>
        </p:nvSpPr>
        <p:spPr>
          <a:xfrm>
            <a:off x="6972299" y="45628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2305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1" name="object 5491"/>
          <p:cNvSpPr/>
          <p:nvPr/>
        </p:nvSpPr>
        <p:spPr>
          <a:xfrm>
            <a:off x="6972300" y="456133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2" name="object 5492"/>
          <p:cNvSpPr/>
          <p:nvPr/>
        </p:nvSpPr>
        <p:spPr>
          <a:xfrm>
            <a:off x="6970776" y="4554474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8" h="168401">
                <a:moveTo>
                  <a:pt x="1524" y="168401"/>
                </a:moveTo>
                <a:lnTo>
                  <a:pt x="163068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3" name="object 5493"/>
          <p:cNvSpPr/>
          <p:nvPr/>
        </p:nvSpPr>
        <p:spPr>
          <a:xfrm>
            <a:off x="6972300" y="45613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4" name="object 5494"/>
          <p:cNvSpPr/>
          <p:nvPr/>
        </p:nvSpPr>
        <p:spPr>
          <a:xfrm>
            <a:off x="6971538" y="4558284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1"/>
                </a:moveTo>
                <a:lnTo>
                  <a:pt x="16230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5" name="object 5495"/>
          <p:cNvSpPr/>
          <p:nvPr/>
        </p:nvSpPr>
        <p:spPr>
          <a:xfrm>
            <a:off x="6970776" y="4554473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761" y="165353"/>
                </a:moveTo>
                <a:lnTo>
                  <a:pt x="162305" y="3809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5353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6" name="object 5496"/>
          <p:cNvSpPr/>
          <p:nvPr/>
        </p:nvSpPr>
        <p:spPr>
          <a:xfrm>
            <a:off x="6969252" y="4535423"/>
            <a:ext cx="163068" cy="180594"/>
          </a:xfrm>
          <a:custGeom>
            <a:avLst/>
            <a:gdLst/>
            <a:ahLst/>
            <a:cxnLst/>
            <a:rect l="l" t="t" r="r" b="b"/>
            <a:pathLst>
              <a:path w="163068" h="180594">
                <a:moveTo>
                  <a:pt x="1524" y="180594"/>
                </a:moveTo>
                <a:lnTo>
                  <a:pt x="163068" y="1905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8059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7" name="object 5497"/>
          <p:cNvSpPr/>
          <p:nvPr/>
        </p:nvSpPr>
        <p:spPr>
          <a:xfrm>
            <a:off x="6970776" y="4554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8" name="object 5498"/>
          <p:cNvSpPr/>
          <p:nvPr/>
        </p:nvSpPr>
        <p:spPr>
          <a:xfrm>
            <a:off x="6968489" y="4515611"/>
            <a:ext cx="162306" cy="181356"/>
          </a:xfrm>
          <a:custGeom>
            <a:avLst/>
            <a:gdLst/>
            <a:ahLst/>
            <a:cxnLst/>
            <a:rect l="l" t="t" r="r" b="b"/>
            <a:pathLst>
              <a:path w="162305" h="181355">
                <a:moveTo>
                  <a:pt x="761" y="181355"/>
                </a:moveTo>
                <a:lnTo>
                  <a:pt x="162305" y="1981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8135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9" name="object 5499"/>
          <p:cNvSpPr/>
          <p:nvPr/>
        </p:nvSpPr>
        <p:spPr>
          <a:xfrm>
            <a:off x="6969251" y="45354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0" name="object 5500"/>
          <p:cNvSpPr/>
          <p:nvPr/>
        </p:nvSpPr>
        <p:spPr>
          <a:xfrm>
            <a:off x="6966965" y="4506467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8" h="170687">
                <a:moveTo>
                  <a:pt x="1524" y="170687"/>
                </a:moveTo>
                <a:lnTo>
                  <a:pt x="163068" y="914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1" name="object 5501"/>
          <p:cNvSpPr/>
          <p:nvPr/>
        </p:nvSpPr>
        <p:spPr>
          <a:xfrm>
            <a:off x="6968489" y="45156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2" name="object 5502"/>
          <p:cNvSpPr/>
          <p:nvPr/>
        </p:nvSpPr>
        <p:spPr>
          <a:xfrm>
            <a:off x="6965442" y="4498847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8" h="169925">
                <a:moveTo>
                  <a:pt x="1524" y="169925"/>
                </a:moveTo>
                <a:lnTo>
                  <a:pt x="16306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3" name="object 5503"/>
          <p:cNvSpPr/>
          <p:nvPr/>
        </p:nvSpPr>
        <p:spPr>
          <a:xfrm>
            <a:off x="6966966" y="45064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4" name="object 5504"/>
          <p:cNvSpPr/>
          <p:nvPr/>
        </p:nvSpPr>
        <p:spPr>
          <a:xfrm>
            <a:off x="6963156" y="4491228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2285" y="169163"/>
                </a:moveTo>
                <a:lnTo>
                  <a:pt x="163829" y="7619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5" name="object 5505"/>
          <p:cNvSpPr/>
          <p:nvPr/>
        </p:nvSpPr>
        <p:spPr>
          <a:xfrm>
            <a:off x="6965442" y="44988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6" name="object 5506"/>
          <p:cNvSpPr/>
          <p:nvPr/>
        </p:nvSpPr>
        <p:spPr>
          <a:xfrm>
            <a:off x="6963918" y="4495038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7" name="object 5507"/>
          <p:cNvSpPr/>
          <p:nvPr/>
        </p:nvSpPr>
        <p:spPr>
          <a:xfrm>
            <a:off x="6963155" y="4491228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761" y="165353"/>
                </a:moveTo>
                <a:lnTo>
                  <a:pt x="162305" y="3809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535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8" name="object 5508"/>
          <p:cNvSpPr/>
          <p:nvPr/>
        </p:nvSpPr>
        <p:spPr>
          <a:xfrm>
            <a:off x="6960869" y="4484370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5" y="168401"/>
                </a:moveTo>
                <a:lnTo>
                  <a:pt x="163829" y="6857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9" name="object 5509"/>
          <p:cNvSpPr/>
          <p:nvPr/>
        </p:nvSpPr>
        <p:spPr>
          <a:xfrm>
            <a:off x="6963155" y="44912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0" name="object 5510"/>
          <p:cNvSpPr/>
          <p:nvPr/>
        </p:nvSpPr>
        <p:spPr>
          <a:xfrm>
            <a:off x="6961631" y="448818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1" name="object 5511"/>
          <p:cNvSpPr/>
          <p:nvPr/>
        </p:nvSpPr>
        <p:spPr>
          <a:xfrm>
            <a:off x="6960870" y="4484369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761" y="165354"/>
                </a:moveTo>
                <a:lnTo>
                  <a:pt x="162305" y="3810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5354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2" name="object 5512"/>
          <p:cNvSpPr/>
          <p:nvPr/>
        </p:nvSpPr>
        <p:spPr>
          <a:xfrm>
            <a:off x="6957822" y="4479036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3048" y="167639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3" name="object 5513"/>
          <p:cNvSpPr/>
          <p:nvPr/>
        </p:nvSpPr>
        <p:spPr>
          <a:xfrm>
            <a:off x="6960870" y="44843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4" name="object 5514"/>
          <p:cNvSpPr/>
          <p:nvPr/>
        </p:nvSpPr>
        <p:spPr>
          <a:xfrm>
            <a:off x="6960108" y="44836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5" name="object 5515"/>
          <p:cNvSpPr/>
          <p:nvPr/>
        </p:nvSpPr>
        <p:spPr>
          <a:xfrm>
            <a:off x="6959345" y="44820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6" name="object 5516"/>
          <p:cNvSpPr/>
          <p:nvPr/>
        </p:nvSpPr>
        <p:spPr>
          <a:xfrm>
            <a:off x="6958583" y="44805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7" name="object 5517"/>
          <p:cNvSpPr/>
          <p:nvPr/>
        </p:nvSpPr>
        <p:spPr>
          <a:xfrm>
            <a:off x="6957821" y="44790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8" name="object 5518"/>
          <p:cNvSpPr/>
          <p:nvPr/>
        </p:nvSpPr>
        <p:spPr>
          <a:xfrm>
            <a:off x="6954012" y="447370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09" y="166877"/>
                </a:moveTo>
                <a:lnTo>
                  <a:pt x="165353" y="5333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9" name="object 5519"/>
          <p:cNvSpPr/>
          <p:nvPr/>
        </p:nvSpPr>
        <p:spPr>
          <a:xfrm>
            <a:off x="6957822" y="44790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0" name="object 5520"/>
          <p:cNvSpPr/>
          <p:nvPr/>
        </p:nvSpPr>
        <p:spPr>
          <a:xfrm>
            <a:off x="6957060" y="44775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1" name="object 5521"/>
          <p:cNvSpPr/>
          <p:nvPr/>
        </p:nvSpPr>
        <p:spPr>
          <a:xfrm>
            <a:off x="6956298" y="44767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2" name="object 5522"/>
          <p:cNvSpPr/>
          <p:nvPr/>
        </p:nvSpPr>
        <p:spPr>
          <a:xfrm>
            <a:off x="6955536" y="447522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3" name="object 5523"/>
          <p:cNvSpPr/>
          <p:nvPr/>
        </p:nvSpPr>
        <p:spPr>
          <a:xfrm>
            <a:off x="6954773" y="447446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4" name="object 5524"/>
          <p:cNvSpPr/>
          <p:nvPr/>
        </p:nvSpPr>
        <p:spPr>
          <a:xfrm>
            <a:off x="6954011" y="44737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5" name="object 5525"/>
          <p:cNvSpPr/>
          <p:nvPr/>
        </p:nvSpPr>
        <p:spPr>
          <a:xfrm>
            <a:off x="6950201" y="446912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5"/>
                </a:moveTo>
                <a:lnTo>
                  <a:pt x="16535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11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6" name="object 5526"/>
          <p:cNvSpPr/>
          <p:nvPr/>
        </p:nvSpPr>
        <p:spPr>
          <a:xfrm>
            <a:off x="6954011" y="44737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7" name="object 5527"/>
          <p:cNvSpPr/>
          <p:nvPr/>
        </p:nvSpPr>
        <p:spPr>
          <a:xfrm>
            <a:off x="6953249" y="44721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8" name="object 5528"/>
          <p:cNvSpPr/>
          <p:nvPr/>
        </p:nvSpPr>
        <p:spPr>
          <a:xfrm>
            <a:off x="6952488" y="447141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9" name="object 5529"/>
          <p:cNvSpPr/>
          <p:nvPr/>
        </p:nvSpPr>
        <p:spPr>
          <a:xfrm>
            <a:off x="6951726" y="447065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0" name="object 5530"/>
          <p:cNvSpPr/>
          <p:nvPr/>
        </p:nvSpPr>
        <p:spPr>
          <a:xfrm>
            <a:off x="6950964" y="446989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1" name="object 5531"/>
          <p:cNvSpPr/>
          <p:nvPr/>
        </p:nvSpPr>
        <p:spPr>
          <a:xfrm>
            <a:off x="6950202" y="446912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2" name="object 5532"/>
          <p:cNvSpPr/>
          <p:nvPr/>
        </p:nvSpPr>
        <p:spPr>
          <a:xfrm>
            <a:off x="6946391" y="4464557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5"/>
                </a:moveTo>
                <a:lnTo>
                  <a:pt x="16535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11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3" name="object 5533"/>
          <p:cNvSpPr/>
          <p:nvPr/>
        </p:nvSpPr>
        <p:spPr>
          <a:xfrm>
            <a:off x="6950201" y="44691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4" name="object 5534"/>
          <p:cNvSpPr/>
          <p:nvPr/>
        </p:nvSpPr>
        <p:spPr>
          <a:xfrm>
            <a:off x="6949439" y="44683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5" name="object 5535"/>
          <p:cNvSpPr/>
          <p:nvPr/>
        </p:nvSpPr>
        <p:spPr>
          <a:xfrm>
            <a:off x="6948677" y="446684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6" name="object 5536"/>
          <p:cNvSpPr/>
          <p:nvPr/>
        </p:nvSpPr>
        <p:spPr>
          <a:xfrm>
            <a:off x="6947915" y="446608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7" name="object 5537"/>
          <p:cNvSpPr/>
          <p:nvPr/>
        </p:nvSpPr>
        <p:spPr>
          <a:xfrm>
            <a:off x="6947154" y="446532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8" name="object 5538"/>
          <p:cNvSpPr/>
          <p:nvPr/>
        </p:nvSpPr>
        <p:spPr>
          <a:xfrm>
            <a:off x="6946392" y="44645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9" name="object 5539"/>
          <p:cNvSpPr/>
          <p:nvPr/>
        </p:nvSpPr>
        <p:spPr>
          <a:xfrm>
            <a:off x="6941820" y="4461509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0" name="object 5540"/>
          <p:cNvSpPr/>
          <p:nvPr/>
        </p:nvSpPr>
        <p:spPr>
          <a:xfrm>
            <a:off x="6946392" y="44645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1" name="object 5541"/>
          <p:cNvSpPr/>
          <p:nvPr/>
        </p:nvSpPr>
        <p:spPr>
          <a:xfrm>
            <a:off x="6944868" y="44637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2" name="object 5542"/>
          <p:cNvSpPr/>
          <p:nvPr/>
        </p:nvSpPr>
        <p:spPr>
          <a:xfrm>
            <a:off x="6944105" y="44630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3" name="object 5543"/>
          <p:cNvSpPr/>
          <p:nvPr/>
        </p:nvSpPr>
        <p:spPr>
          <a:xfrm>
            <a:off x="6943343" y="44630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4" name="object 5544"/>
          <p:cNvSpPr/>
          <p:nvPr/>
        </p:nvSpPr>
        <p:spPr>
          <a:xfrm>
            <a:off x="6942582" y="44622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5" name="object 5545"/>
          <p:cNvSpPr/>
          <p:nvPr/>
        </p:nvSpPr>
        <p:spPr>
          <a:xfrm>
            <a:off x="6941820" y="44615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6" name="object 5546"/>
          <p:cNvSpPr/>
          <p:nvPr/>
        </p:nvSpPr>
        <p:spPr>
          <a:xfrm>
            <a:off x="6937248" y="445846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4591"/>
                </a:moveTo>
                <a:lnTo>
                  <a:pt x="16611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4591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7" name="object 5547"/>
          <p:cNvSpPr/>
          <p:nvPr/>
        </p:nvSpPr>
        <p:spPr>
          <a:xfrm>
            <a:off x="6941820" y="44615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8" name="object 5548"/>
          <p:cNvSpPr/>
          <p:nvPr/>
        </p:nvSpPr>
        <p:spPr>
          <a:xfrm>
            <a:off x="6940296" y="44607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9" name="object 5549"/>
          <p:cNvSpPr/>
          <p:nvPr/>
        </p:nvSpPr>
        <p:spPr>
          <a:xfrm>
            <a:off x="6939533" y="44599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0" name="object 5550"/>
          <p:cNvSpPr/>
          <p:nvPr/>
        </p:nvSpPr>
        <p:spPr>
          <a:xfrm>
            <a:off x="6938009" y="44592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1" name="object 5551"/>
          <p:cNvSpPr/>
          <p:nvPr/>
        </p:nvSpPr>
        <p:spPr>
          <a:xfrm>
            <a:off x="6937248" y="44584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2" name="object 5552"/>
          <p:cNvSpPr/>
          <p:nvPr/>
        </p:nvSpPr>
        <p:spPr>
          <a:xfrm>
            <a:off x="6931914" y="4456175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3829"/>
                </a:moveTo>
                <a:lnTo>
                  <a:pt x="166877" y="2285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3829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3" name="object 5553"/>
          <p:cNvSpPr/>
          <p:nvPr/>
        </p:nvSpPr>
        <p:spPr>
          <a:xfrm>
            <a:off x="6937248" y="44584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4" name="object 5554"/>
          <p:cNvSpPr/>
          <p:nvPr/>
        </p:nvSpPr>
        <p:spPr>
          <a:xfrm>
            <a:off x="6935724" y="44576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5" name="object 5555"/>
          <p:cNvSpPr/>
          <p:nvPr/>
        </p:nvSpPr>
        <p:spPr>
          <a:xfrm>
            <a:off x="6934199" y="445770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6" name="object 5556"/>
          <p:cNvSpPr/>
          <p:nvPr/>
        </p:nvSpPr>
        <p:spPr>
          <a:xfrm>
            <a:off x="6933438" y="44569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7" name="object 5557"/>
          <p:cNvSpPr/>
          <p:nvPr/>
        </p:nvSpPr>
        <p:spPr>
          <a:xfrm>
            <a:off x="6931914" y="44561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8" name="object 5558"/>
          <p:cNvSpPr/>
          <p:nvPr/>
        </p:nvSpPr>
        <p:spPr>
          <a:xfrm>
            <a:off x="6926580" y="4454652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3067"/>
                </a:moveTo>
                <a:lnTo>
                  <a:pt x="166877" y="152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3067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9" name="object 5559"/>
          <p:cNvSpPr/>
          <p:nvPr/>
        </p:nvSpPr>
        <p:spPr>
          <a:xfrm>
            <a:off x="6931914" y="44561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0" name="object 5560"/>
          <p:cNvSpPr/>
          <p:nvPr/>
        </p:nvSpPr>
        <p:spPr>
          <a:xfrm>
            <a:off x="6930390" y="44561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1" name="object 5561"/>
          <p:cNvSpPr/>
          <p:nvPr/>
        </p:nvSpPr>
        <p:spPr>
          <a:xfrm>
            <a:off x="6928865" y="44554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2" name="object 5562"/>
          <p:cNvSpPr/>
          <p:nvPr/>
        </p:nvSpPr>
        <p:spPr>
          <a:xfrm>
            <a:off x="6928104" y="445541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1" y="161543"/>
                </a:moveTo>
                <a:lnTo>
                  <a:pt x="163067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3" name="object 5563"/>
          <p:cNvSpPr/>
          <p:nvPr/>
        </p:nvSpPr>
        <p:spPr>
          <a:xfrm>
            <a:off x="6926580" y="44546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4" name="object 5564"/>
          <p:cNvSpPr/>
          <p:nvPr/>
        </p:nvSpPr>
        <p:spPr>
          <a:xfrm>
            <a:off x="6921245" y="4453889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6"/>
                </a:moveTo>
                <a:lnTo>
                  <a:pt x="166877" y="76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5" name="object 5565"/>
          <p:cNvSpPr/>
          <p:nvPr/>
        </p:nvSpPr>
        <p:spPr>
          <a:xfrm>
            <a:off x="6926579" y="44546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6" name="object 5566"/>
          <p:cNvSpPr/>
          <p:nvPr/>
        </p:nvSpPr>
        <p:spPr>
          <a:xfrm>
            <a:off x="6925055" y="445465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7" name="object 5567"/>
          <p:cNvSpPr/>
          <p:nvPr/>
        </p:nvSpPr>
        <p:spPr>
          <a:xfrm>
            <a:off x="6923531" y="44538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8" name="object 5568"/>
          <p:cNvSpPr/>
          <p:nvPr/>
        </p:nvSpPr>
        <p:spPr>
          <a:xfrm>
            <a:off x="6922008" y="44538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9" name="object 5569"/>
          <p:cNvSpPr/>
          <p:nvPr/>
        </p:nvSpPr>
        <p:spPr>
          <a:xfrm>
            <a:off x="6921245" y="44538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3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0" name="object 5570"/>
          <p:cNvSpPr/>
          <p:nvPr/>
        </p:nvSpPr>
        <p:spPr>
          <a:xfrm>
            <a:off x="6915149" y="4453127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40" h="162305">
                <a:moveTo>
                  <a:pt x="6096" y="162306"/>
                </a:moveTo>
                <a:lnTo>
                  <a:pt x="167640" y="762"/>
                </a:lnTo>
                <a:lnTo>
                  <a:pt x="161544" y="0"/>
                </a:lnTo>
                <a:lnTo>
                  <a:pt x="0" y="162306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1" name="object 5571"/>
          <p:cNvSpPr/>
          <p:nvPr/>
        </p:nvSpPr>
        <p:spPr>
          <a:xfrm>
            <a:off x="6921245" y="44538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2" name="object 5572"/>
          <p:cNvSpPr/>
          <p:nvPr/>
        </p:nvSpPr>
        <p:spPr>
          <a:xfrm>
            <a:off x="6919721" y="44538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3" name="object 5573"/>
          <p:cNvSpPr/>
          <p:nvPr/>
        </p:nvSpPr>
        <p:spPr>
          <a:xfrm>
            <a:off x="6918198" y="44538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4" name="object 5574"/>
          <p:cNvSpPr/>
          <p:nvPr/>
        </p:nvSpPr>
        <p:spPr>
          <a:xfrm>
            <a:off x="6916674" y="44538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5" name="object 5575"/>
          <p:cNvSpPr/>
          <p:nvPr/>
        </p:nvSpPr>
        <p:spPr>
          <a:xfrm>
            <a:off x="6915149" y="44531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6" name="object 5576"/>
          <p:cNvSpPr/>
          <p:nvPr/>
        </p:nvSpPr>
        <p:spPr>
          <a:xfrm>
            <a:off x="6909054" y="4453127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40" h="162305">
                <a:moveTo>
                  <a:pt x="6096" y="162306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7" name="object 5577"/>
          <p:cNvSpPr/>
          <p:nvPr/>
        </p:nvSpPr>
        <p:spPr>
          <a:xfrm>
            <a:off x="6915150" y="44531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8" name="object 5578"/>
          <p:cNvSpPr/>
          <p:nvPr/>
        </p:nvSpPr>
        <p:spPr>
          <a:xfrm>
            <a:off x="6912864" y="44531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9" name="object 5579"/>
          <p:cNvSpPr/>
          <p:nvPr/>
        </p:nvSpPr>
        <p:spPr>
          <a:xfrm>
            <a:off x="6910578" y="445388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0" name="object 5580"/>
          <p:cNvSpPr/>
          <p:nvPr/>
        </p:nvSpPr>
        <p:spPr>
          <a:xfrm>
            <a:off x="6909053" y="4453889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1" name="object 5581"/>
          <p:cNvSpPr/>
          <p:nvPr/>
        </p:nvSpPr>
        <p:spPr>
          <a:xfrm>
            <a:off x="6902958" y="4453889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40" h="163067">
                <a:moveTo>
                  <a:pt x="6096" y="161543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2" name="object 5582"/>
          <p:cNvSpPr/>
          <p:nvPr/>
        </p:nvSpPr>
        <p:spPr>
          <a:xfrm>
            <a:off x="6909054" y="44538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3" name="object 5583"/>
          <p:cNvSpPr/>
          <p:nvPr/>
        </p:nvSpPr>
        <p:spPr>
          <a:xfrm>
            <a:off x="6906768" y="44538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4" name="object 5584"/>
          <p:cNvSpPr/>
          <p:nvPr/>
        </p:nvSpPr>
        <p:spPr>
          <a:xfrm>
            <a:off x="6904481" y="44538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2305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5" name="object 5585"/>
          <p:cNvSpPr/>
          <p:nvPr/>
        </p:nvSpPr>
        <p:spPr>
          <a:xfrm>
            <a:off x="6902958" y="445465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6" name="object 5586"/>
          <p:cNvSpPr/>
          <p:nvPr/>
        </p:nvSpPr>
        <p:spPr>
          <a:xfrm>
            <a:off x="6896861" y="4454651"/>
            <a:ext cx="167640" cy="163829"/>
          </a:xfrm>
          <a:custGeom>
            <a:avLst/>
            <a:gdLst/>
            <a:ahLst/>
            <a:cxnLst/>
            <a:rect l="l" t="t" r="r" b="b"/>
            <a:pathLst>
              <a:path w="167640" h="163829">
                <a:moveTo>
                  <a:pt x="6096" y="162306"/>
                </a:moveTo>
                <a:lnTo>
                  <a:pt x="167640" y="0"/>
                </a:lnTo>
                <a:lnTo>
                  <a:pt x="162306" y="2286"/>
                </a:lnTo>
                <a:lnTo>
                  <a:pt x="0" y="163830"/>
                </a:lnTo>
                <a:lnTo>
                  <a:pt x="6096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7" name="object 5587"/>
          <p:cNvSpPr/>
          <p:nvPr/>
        </p:nvSpPr>
        <p:spPr>
          <a:xfrm>
            <a:off x="6902957" y="445465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8" name="object 5588"/>
          <p:cNvSpPr/>
          <p:nvPr/>
        </p:nvSpPr>
        <p:spPr>
          <a:xfrm>
            <a:off x="6899909" y="445465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6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9" name="object 5589"/>
          <p:cNvSpPr/>
          <p:nvPr/>
        </p:nvSpPr>
        <p:spPr>
          <a:xfrm>
            <a:off x="6896862" y="44561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0" name="object 5590"/>
          <p:cNvSpPr/>
          <p:nvPr/>
        </p:nvSpPr>
        <p:spPr>
          <a:xfrm>
            <a:off x="6891527" y="4456938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40" h="163829">
                <a:moveTo>
                  <a:pt x="5333" y="161544"/>
                </a:moveTo>
                <a:lnTo>
                  <a:pt x="16763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1" name="object 5591"/>
          <p:cNvSpPr/>
          <p:nvPr/>
        </p:nvSpPr>
        <p:spPr>
          <a:xfrm>
            <a:off x="6896861" y="445693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2" name="object 5592"/>
          <p:cNvSpPr/>
          <p:nvPr/>
        </p:nvSpPr>
        <p:spPr>
          <a:xfrm>
            <a:off x="6886955" y="4459223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1544"/>
                </a:moveTo>
                <a:lnTo>
                  <a:pt x="166116" y="0"/>
                </a:lnTo>
                <a:lnTo>
                  <a:pt x="161544" y="3810"/>
                </a:lnTo>
                <a:lnTo>
                  <a:pt x="0" y="16535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3" name="object 5593"/>
          <p:cNvSpPr/>
          <p:nvPr/>
        </p:nvSpPr>
        <p:spPr>
          <a:xfrm>
            <a:off x="6891527" y="44592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4" name="object 5594"/>
          <p:cNvSpPr/>
          <p:nvPr/>
        </p:nvSpPr>
        <p:spPr>
          <a:xfrm>
            <a:off x="6881621" y="4463033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1544"/>
                </a:moveTo>
                <a:lnTo>
                  <a:pt x="166877" y="0"/>
                </a:lnTo>
                <a:lnTo>
                  <a:pt x="161543" y="3810"/>
                </a:lnTo>
                <a:lnTo>
                  <a:pt x="0" y="16535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5" name="object 5595"/>
          <p:cNvSpPr/>
          <p:nvPr/>
        </p:nvSpPr>
        <p:spPr>
          <a:xfrm>
            <a:off x="6886955" y="44630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6" name="object 5596"/>
          <p:cNvSpPr/>
          <p:nvPr/>
        </p:nvSpPr>
        <p:spPr>
          <a:xfrm>
            <a:off x="7096505" y="4046982"/>
            <a:ext cx="200406" cy="275844"/>
          </a:xfrm>
          <a:custGeom>
            <a:avLst/>
            <a:gdLst/>
            <a:ahLst/>
            <a:cxnLst/>
            <a:rect l="l" t="t" r="r" b="b"/>
            <a:pathLst>
              <a:path w="200405" h="275844">
                <a:moveTo>
                  <a:pt x="38861" y="275843"/>
                </a:moveTo>
                <a:lnTo>
                  <a:pt x="200405" y="114299"/>
                </a:lnTo>
                <a:lnTo>
                  <a:pt x="161543" y="0"/>
                </a:lnTo>
                <a:lnTo>
                  <a:pt x="0" y="161543"/>
                </a:lnTo>
                <a:lnTo>
                  <a:pt x="38861" y="27584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7" name="object 5597"/>
          <p:cNvSpPr/>
          <p:nvPr/>
        </p:nvSpPr>
        <p:spPr>
          <a:xfrm>
            <a:off x="7135367" y="41612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8" name="object 5598"/>
          <p:cNvSpPr/>
          <p:nvPr/>
        </p:nvSpPr>
        <p:spPr>
          <a:xfrm>
            <a:off x="7057643" y="3932682"/>
            <a:ext cx="200406" cy="275844"/>
          </a:xfrm>
          <a:custGeom>
            <a:avLst/>
            <a:gdLst/>
            <a:ahLst/>
            <a:cxnLst/>
            <a:rect l="l" t="t" r="r" b="b"/>
            <a:pathLst>
              <a:path w="200405" h="275844">
                <a:moveTo>
                  <a:pt x="38861" y="275843"/>
                </a:moveTo>
                <a:lnTo>
                  <a:pt x="200405" y="114299"/>
                </a:lnTo>
                <a:lnTo>
                  <a:pt x="162305" y="0"/>
                </a:lnTo>
                <a:lnTo>
                  <a:pt x="0" y="161543"/>
                </a:lnTo>
                <a:lnTo>
                  <a:pt x="38861" y="27584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9" name="object 5599"/>
          <p:cNvSpPr/>
          <p:nvPr/>
        </p:nvSpPr>
        <p:spPr>
          <a:xfrm>
            <a:off x="7096505" y="40469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0" name="object 5600"/>
          <p:cNvSpPr/>
          <p:nvPr/>
        </p:nvSpPr>
        <p:spPr>
          <a:xfrm>
            <a:off x="7047738" y="3900678"/>
            <a:ext cx="172211" cy="193548"/>
          </a:xfrm>
          <a:custGeom>
            <a:avLst/>
            <a:gdLst/>
            <a:ahLst/>
            <a:cxnLst/>
            <a:rect l="l" t="t" r="r" b="b"/>
            <a:pathLst>
              <a:path w="172211" h="193548">
                <a:moveTo>
                  <a:pt x="9905" y="193548"/>
                </a:moveTo>
                <a:lnTo>
                  <a:pt x="172211" y="32004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9354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1" name="object 5601"/>
          <p:cNvSpPr/>
          <p:nvPr/>
        </p:nvSpPr>
        <p:spPr>
          <a:xfrm>
            <a:off x="7057644" y="39326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2" name="object 5602"/>
          <p:cNvSpPr/>
          <p:nvPr/>
        </p:nvSpPr>
        <p:spPr>
          <a:xfrm>
            <a:off x="7040118" y="3874008"/>
            <a:ext cx="169164" cy="188214"/>
          </a:xfrm>
          <a:custGeom>
            <a:avLst/>
            <a:gdLst/>
            <a:ahLst/>
            <a:cxnLst/>
            <a:rect l="l" t="t" r="r" b="b"/>
            <a:pathLst>
              <a:path w="169164" h="188213">
                <a:moveTo>
                  <a:pt x="7620" y="188213"/>
                </a:moveTo>
                <a:lnTo>
                  <a:pt x="169164" y="26669"/>
                </a:lnTo>
                <a:lnTo>
                  <a:pt x="161544" y="0"/>
                </a:lnTo>
                <a:lnTo>
                  <a:pt x="0" y="162305"/>
                </a:lnTo>
                <a:lnTo>
                  <a:pt x="7620" y="18821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3" name="object 5603"/>
          <p:cNvSpPr/>
          <p:nvPr/>
        </p:nvSpPr>
        <p:spPr>
          <a:xfrm>
            <a:off x="7047738" y="39006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4" name="object 5604"/>
          <p:cNvSpPr/>
          <p:nvPr/>
        </p:nvSpPr>
        <p:spPr>
          <a:xfrm>
            <a:off x="7035545" y="3854196"/>
            <a:ext cx="166116" cy="182118"/>
          </a:xfrm>
          <a:custGeom>
            <a:avLst/>
            <a:gdLst/>
            <a:ahLst/>
            <a:cxnLst/>
            <a:rect l="l" t="t" r="r" b="b"/>
            <a:pathLst>
              <a:path w="166116" h="182117">
                <a:moveTo>
                  <a:pt x="4572" y="182118"/>
                </a:moveTo>
                <a:lnTo>
                  <a:pt x="166116" y="1981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82118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5" name="object 5605"/>
          <p:cNvSpPr/>
          <p:nvPr/>
        </p:nvSpPr>
        <p:spPr>
          <a:xfrm>
            <a:off x="7040117" y="387400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6" name="object 5606"/>
          <p:cNvSpPr/>
          <p:nvPr/>
        </p:nvSpPr>
        <p:spPr>
          <a:xfrm>
            <a:off x="7034021" y="3845813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8" h="169925">
                <a:moveTo>
                  <a:pt x="1524" y="169925"/>
                </a:moveTo>
                <a:lnTo>
                  <a:pt x="16306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7" name="object 5607"/>
          <p:cNvSpPr/>
          <p:nvPr/>
        </p:nvSpPr>
        <p:spPr>
          <a:xfrm>
            <a:off x="7035545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8" name="object 5608"/>
          <p:cNvSpPr/>
          <p:nvPr/>
        </p:nvSpPr>
        <p:spPr>
          <a:xfrm>
            <a:off x="7034022" y="3838955"/>
            <a:ext cx="161544" cy="168402"/>
          </a:xfrm>
          <a:custGeom>
            <a:avLst/>
            <a:gdLst/>
            <a:ahLst/>
            <a:cxnLst/>
            <a:rect l="l" t="t" r="r" b="b"/>
            <a:pathLst>
              <a:path w="161544" h="168401">
                <a:moveTo>
                  <a:pt x="0" y="168401"/>
                </a:moveTo>
                <a:lnTo>
                  <a:pt x="161544" y="6857"/>
                </a:lnTo>
                <a:lnTo>
                  <a:pt x="161544" y="0"/>
                </a:lnTo>
                <a:lnTo>
                  <a:pt x="0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9" name="object 5609"/>
          <p:cNvSpPr/>
          <p:nvPr/>
        </p:nvSpPr>
        <p:spPr>
          <a:xfrm>
            <a:off x="7034022" y="38458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0" name="object 5610"/>
          <p:cNvSpPr/>
          <p:nvPr/>
        </p:nvSpPr>
        <p:spPr>
          <a:xfrm>
            <a:off x="7034022" y="3832097"/>
            <a:ext cx="162306" cy="169164"/>
          </a:xfrm>
          <a:custGeom>
            <a:avLst/>
            <a:gdLst/>
            <a:ahLst/>
            <a:cxnLst/>
            <a:rect l="l" t="t" r="r" b="b"/>
            <a:pathLst>
              <a:path w="162305" h="169163">
                <a:moveTo>
                  <a:pt x="0" y="169163"/>
                </a:moveTo>
                <a:lnTo>
                  <a:pt x="161544" y="6857"/>
                </a:lnTo>
                <a:lnTo>
                  <a:pt x="162306" y="0"/>
                </a:lnTo>
                <a:lnTo>
                  <a:pt x="0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1" name="object 5611"/>
          <p:cNvSpPr/>
          <p:nvPr/>
        </p:nvSpPr>
        <p:spPr>
          <a:xfrm>
            <a:off x="7034022" y="38389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2" name="object 5612"/>
          <p:cNvSpPr/>
          <p:nvPr/>
        </p:nvSpPr>
        <p:spPr>
          <a:xfrm>
            <a:off x="7034022" y="3835907"/>
            <a:ext cx="161544" cy="165354"/>
          </a:xfrm>
          <a:custGeom>
            <a:avLst/>
            <a:gdLst/>
            <a:ahLst/>
            <a:cxnLst/>
            <a:rect l="l" t="t" r="r" b="b"/>
            <a:pathLst>
              <a:path w="161544" h="165353">
                <a:moveTo>
                  <a:pt x="0" y="165354"/>
                </a:moveTo>
                <a:lnTo>
                  <a:pt x="16154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3" name="object 5613"/>
          <p:cNvSpPr/>
          <p:nvPr/>
        </p:nvSpPr>
        <p:spPr>
          <a:xfrm>
            <a:off x="7034022" y="3832097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3"/>
                </a:moveTo>
                <a:lnTo>
                  <a:pt x="161544" y="3809"/>
                </a:lnTo>
                <a:lnTo>
                  <a:pt x="162306" y="0"/>
                </a:lnTo>
                <a:lnTo>
                  <a:pt x="0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4" name="object 5614"/>
          <p:cNvSpPr/>
          <p:nvPr/>
        </p:nvSpPr>
        <p:spPr>
          <a:xfrm>
            <a:off x="7034022" y="3825240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0" y="168401"/>
                </a:moveTo>
                <a:lnTo>
                  <a:pt x="162306" y="6857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5" name="object 5615"/>
          <p:cNvSpPr/>
          <p:nvPr/>
        </p:nvSpPr>
        <p:spPr>
          <a:xfrm>
            <a:off x="7034022" y="383209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6" name="object 5616"/>
          <p:cNvSpPr/>
          <p:nvPr/>
        </p:nvSpPr>
        <p:spPr>
          <a:xfrm>
            <a:off x="7034022" y="382981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30"/>
                </a:moveTo>
                <a:lnTo>
                  <a:pt x="162306" y="2286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383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7" name="object 5617"/>
          <p:cNvSpPr/>
          <p:nvPr/>
        </p:nvSpPr>
        <p:spPr>
          <a:xfrm>
            <a:off x="7034783" y="382752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1544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8" name="object 5618"/>
          <p:cNvSpPr/>
          <p:nvPr/>
        </p:nvSpPr>
        <p:spPr>
          <a:xfrm>
            <a:off x="7035545" y="382524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30"/>
                </a:moveTo>
                <a:lnTo>
                  <a:pt x="161544" y="2286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383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9" name="object 5619"/>
          <p:cNvSpPr/>
          <p:nvPr/>
        </p:nvSpPr>
        <p:spPr>
          <a:xfrm>
            <a:off x="7036307" y="3819143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0" name="object 5620"/>
          <p:cNvSpPr/>
          <p:nvPr/>
        </p:nvSpPr>
        <p:spPr>
          <a:xfrm>
            <a:off x="7036307" y="38252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1" name="object 5621"/>
          <p:cNvSpPr/>
          <p:nvPr/>
        </p:nvSpPr>
        <p:spPr>
          <a:xfrm>
            <a:off x="7036307" y="3822191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2" name="object 5622"/>
          <p:cNvSpPr/>
          <p:nvPr/>
        </p:nvSpPr>
        <p:spPr>
          <a:xfrm>
            <a:off x="7037832" y="3819143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3" name="object 5623"/>
          <p:cNvSpPr/>
          <p:nvPr/>
        </p:nvSpPr>
        <p:spPr>
          <a:xfrm>
            <a:off x="7039355" y="3813810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4" name="object 5624"/>
          <p:cNvSpPr/>
          <p:nvPr/>
        </p:nvSpPr>
        <p:spPr>
          <a:xfrm>
            <a:off x="7039355" y="38191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5" name="object 5625"/>
          <p:cNvSpPr/>
          <p:nvPr/>
        </p:nvSpPr>
        <p:spPr>
          <a:xfrm>
            <a:off x="7011923" y="4597908"/>
            <a:ext cx="170688" cy="172212"/>
          </a:xfrm>
          <a:custGeom>
            <a:avLst/>
            <a:gdLst/>
            <a:ahLst/>
            <a:cxnLst/>
            <a:rect l="l" t="t" r="r" b="b"/>
            <a:pathLst>
              <a:path w="170688" h="172212">
                <a:moveTo>
                  <a:pt x="0" y="172212"/>
                </a:moveTo>
                <a:lnTo>
                  <a:pt x="161544" y="10668"/>
                </a:lnTo>
                <a:lnTo>
                  <a:pt x="170688" y="0"/>
                </a:lnTo>
                <a:lnTo>
                  <a:pt x="9144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6" name="object 5626"/>
          <p:cNvSpPr/>
          <p:nvPr/>
        </p:nvSpPr>
        <p:spPr>
          <a:xfrm>
            <a:off x="7011923" y="46085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7" name="object 5627"/>
          <p:cNvSpPr/>
          <p:nvPr/>
        </p:nvSpPr>
        <p:spPr>
          <a:xfrm>
            <a:off x="7021067" y="4585715"/>
            <a:ext cx="169926" cy="173736"/>
          </a:xfrm>
          <a:custGeom>
            <a:avLst/>
            <a:gdLst/>
            <a:ahLst/>
            <a:cxnLst/>
            <a:rect l="l" t="t" r="r" b="b"/>
            <a:pathLst>
              <a:path w="169925" h="173736">
                <a:moveTo>
                  <a:pt x="0" y="173736"/>
                </a:moveTo>
                <a:lnTo>
                  <a:pt x="161544" y="12192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8" name="object 5628"/>
          <p:cNvSpPr/>
          <p:nvPr/>
        </p:nvSpPr>
        <p:spPr>
          <a:xfrm>
            <a:off x="7021067" y="45979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9" name="object 5629"/>
          <p:cNvSpPr/>
          <p:nvPr/>
        </p:nvSpPr>
        <p:spPr>
          <a:xfrm>
            <a:off x="7021067" y="4591811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0" name="object 5630"/>
          <p:cNvSpPr/>
          <p:nvPr/>
        </p:nvSpPr>
        <p:spPr>
          <a:xfrm>
            <a:off x="7024877" y="4585715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1" name="object 5631"/>
          <p:cNvSpPr/>
          <p:nvPr/>
        </p:nvSpPr>
        <p:spPr>
          <a:xfrm>
            <a:off x="7029450" y="4574286"/>
            <a:ext cx="167640" cy="172974"/>
          </a:xfrm>
          <a:custGeom>
            <a:avLst/>
            <a:gdLst/>
            <a:ahLst/>
            <a:cxnLst/>
            <a:rect l="l" t="t" r="r" b="b"/>
            <a:pathLst>
              <a:path w="167640" h="172974">
                <a:moveTo>
                  <a:pt x="0" y="172974"/>
                </a:moveTo>
                <a:lnTo>
                  <a:pt x="161544" y="11430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2" name="object 5632"/>
          <p:cNvSpPr/>
          <p:nvPr/>
        </p:nvSpPr>
        <p:spPr>
          <a:xfrm>
            <a:off x="7029450" y="4585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3" name="object 5633"/>
          <p:cNvSpPr/>
          <p:nvPr/>
        </p:nvSpPr>
        <p:spPr>
          <a:xfrm>
            <a:off x="7029450" y="4581906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4" name="object 5634"/>
          <p:cNvSpPr/>
          <p:nvPr/>
        </p:nvSpPr>
        <p:spPr>
          <a:xfrm>
            <a:off x="7031735" y="4578095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5" name="object 5635"/>
          <p:cNvSpPr/>
          <p:nvPr/>
        </p:nvSpPr>
        <p:spPr>
          <a:xfrm>
            <a:off x="7033260" y="4574285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2306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6" name="object 5636"/>
          <p:cNvSpPr/>
          <p:nvPr/>
        </p:nvSpPr>
        <p:spPr>
          <a:xfrm>
            <a:off x="7035545" y="4559045"/>
            <a:ext cx="169164" cy="176784"/>
          </a:xfrm>
          <a:custGeom>
            <a:avLst/>
            <a:gdLst/>
            <a:ahLst/>
            <a:cxnLst/>
            <a:rect l="l" t="t" r="r" b="b"/>
            <a:pathLst>
              <a:path w="169164" h="176784">
                <a:moveTo>
                  <a:pt x="0" y="176784"/>
                </a:moveTo>
                <a:lnTo>
                  <a:pt x="161544" y="15240"/>
                </a:lnTo>
                <a:lnTo>
                  <a:pt x="169164" y="0"/>
                </a:lnTo>
                <a:lnTo>
                  <a:pt x="7619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7" name="object 5637"/>
          <p:cNvSpPr/>
          <p:nvPr/>
        </p:nvSpPr>
        <p:spPr>
          <a:xfrm>
            <a:off x="7035545" y="45742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8" name="object 5638"/>
          <p:cNvSpPr/>
          <p:nvPr/>
        </p:nvSpPr>
        <p:spPr>
          <a:xfrm>
            <a:off x="7043166" y="4539995"/>
            <a:ext cx="169164" cy="180594"/>
          </a:xfrm>
          <a:custGeom>
            <a:avLst/>
            <a:gdLst/>
            <a:ahLst/>
            <a:cxnLst/>
            <a:rect l="l" t="t" r="r" b="b"/>
            <a:pathLst>
              <a:path w="169164" h="180594">
                <a:moveTo>
                  <a:pt x="0" y="180593"/>
                </a:moveTo>
                <a:lnTo>
                  <a:pt x="161544" y="19049"/>
                </a:lnTo>
                <a:lnTo>
                  <a:pt x="169164" y="0"/>
                </a:lnTo>
                <a:lnTo>
                  <a:pt x="7619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9" name="object 5639"/>
          <p:cNvSpPr/>
          <p:nvPr/>
        </p:nvSpPr>
        <p:spPr>
          <a:xfrm>
            <a:off x="7043166" y="45590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0" name="object 5640"/>
          <p:cNvSpPr/>
          <p:nvPr/>
        </p:nvSpPr>
        <p:spPr>
          <a:xfrm>
            <a:off x="7050785" y="4517135"/>
            <a:ext cx="170687" cy="184404"/>
          </a:xfrm>
          <a:custGeom>
            <a:avLst/>
            <a:gdLst/>
            <a:ahLst/>
            <a:cxnLst/>
            <a:rect l="l" t="t" r="r" b="b"/>
            <a:pathLst>
              <a:path w="170688" h="184403">
                <a:moveTo>
                  <a:pt x="0" y="184404"/>
                </a:moveTo>
                <a:lnTo>
                  <a:pt x="161544" y="22860"/>
                </a:lnTo>
                <a:lnTo>
                  <a:pt x="170687" y="0"/>
                </a:lnTo>
                <a:lnTo>
                  <a:pt x="9143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1" name="object 5641"/>
          <p:cNvSpPr/>
          <p:nvPr/>
        </p:nvSpPr>
        <p:spPr>
          <a:xfrm>
            <a:off x="7050785" y="4539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2" name="object 5642"/>
          <p:cNvSpPr/>
          <p:nvPr/>
        </p:nvSpPr>
        <p:spPr>
          <a:xfrm>
            <a:off x="7059929" y="4490465"/>
            <a:ext cx="170687" cy="188214"/>
          </a:xfrm>
          <a:custGeom>
            <a:avLst/>
            <a:gdLst/>
            <a:ahLst/>
            <a:cxnLst/>
            <a:rect l="l" t="t" r="r" b="b"/>
            <a:pathLst>
              <a:path w="170688" h="188213">
                <a:moveTo>
                  <a:pt x="0" y="188213"/>
                </a:moveTo>
                <a:lnTo>
                  <a:pt x="161544" y="26669"/>
                </a:lnTo>
                <a:lnTo>
                  <a:pt x="170687" y="0"/>
                </a:lnTo>
                <a:lnTo>
                  <a:pt x="9143" y="161543"/>
                </a:lnTo>
                <a:lnTo>
                  <a:pt x="0" y="18821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3" name="object 5643"/>
          <p:cNvSpPr/>
          <p:nvPr/>
        </p:nvSpPr>
        <p:spPr>
          <a:xfrm>
            <a:off x="7059929" y="45171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4" name="object 5644"/>
          <p:cNvSpPr/>
          <p:nvPr/>
        </p:nvSpPr>
        <p:spPr>
          <a:xfrm>
            <a:off x="7069073" y="4459224"/>
            <a:ext cx="172211" cy="192786"/>
          </a:xfrm>
          <a:custGeom>
            <a:avLst/>
            <a:gdLst/>
            <a:ahLst/>
            <a:cxnLst/>
            <a:rect l="l" t="t" r="r" b="b"/>
            <a:pathLst>
              <a:path w="172211" h="192786">
                <a:moveTo>
                  <a:pt x="0" y="192786"/>
                </a:moveTo>
                <a:lnTo>
                  <a:pt x="161544" y="31242"/>
                </a:lnTo>
                <a:lnTo>
                  <a:pt x="172211" y="0"/>
                </a:lnTo>
                <a:lnTo>
                  <a:pt x="10667" y="161544"/>
                </a:lnTo>
                <a:lnTo>
                  <a:pt x="0" y="19278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5" name="object 5645"/>
          <p:cNvSpPr/>
          <p:nvPr/>
        </p:nvSpPr>
        <p:spPr>
          <a:xfrm>
            <a:off x="7069073" y="44904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6" name="object 5646"/>
          <p:cNvSpPr/>
          <p:nvPr/>
        </p:nvSpPr>
        <p:spPr>
          <a:xfrm>
            <a:off x="7079742" y="4386071"/>
            <a:ext cx="183642" cy="234696"/>
          </a:xfrm>
          <a:custGeom>
            <a:avLst/>
            <a:gdLst/>
            <a:ahLst/>
            <a:cxnLst/>
            <a:rect l="l" t="t" r="r" b="b"/>
            <a:pathLst>
              <a:path w="183642" h="234696">
                <a:moveTo>
                  <a:pt x="0" y="234696"/>
                </a:moveTo>
                <a:lnTo>
                  <a:pt x="161544" y="73152"/>
                </a:lnTo>
                <a:lnTo>
                  <a:pt x="183642" y="0"/>
                </a:lnTo>
                <a:lnTo>
                  <a:pt x="22097" y="161544"/>
                </a:lnTo>
                <a:lnTo>
                  <a:pt x="0" y="23469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7" name="object 5647"/>
          <p:cNvSpPr/>
          <p:nvPr/>
        </p:nvSpPr>
        <p:spPr>
          <a:xfrm>
            <a:off x="7079742" y="44592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8" name="object 5648"/>
          <p:cNvSpPr/>
          <p:nvPr/>
        </p:nvSpPr>
        <p:spPr>
          <a:xfrm>
            <a:off x="7101839" y="4277868"/>
            <a:ext cx="193547" cy="269748"/>
          </a:xfrm>
          <a:custGeom>
            <a:avLst/>
            <a:gdLst/>
            <a:ahLst/>
            <a:cxnLst/>
            <a:rect l="l" t="t" r="r" b="b"/>
            <a:pathLst>
              <a:path w="193548" h="269748">
                <a:moveTo>
                  <a:pt x="0" y="269748"/>
                </a:moveTo>
                <a:lnTo>
                  <a:pt x="161544" y="108204"/>
                </a:lnTo>
                <a:lnTo>
                  <a:pt x="193547" y="0"/>
                </a:lnTo>
                <a:lnTo>
                  <a:pt x="32003" y="161544"/>
                </a:lnTo>
                <a:lnTo>
                  <a:pt x="0" y="269748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9" name="object 5649"/>
          <p:cNvSpPr/>
          <p:nvPr/>
        </p:nvSpPr>
        <p:spPr>
          <a:xfrm>
            <a:off x="7101839" y="43860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0" name="object 5650"/>
          <p:cNvSpPr/>
          <p:nvPr/>
        </p:nvSpPr>
        <p:spPr>
          <a:xfrm>
            <a:off x="7133844" y="4169663"/>
            <a:ext cx="194310" cy="269748"/>
          </a:xfrm>
          <a:custGeom>
            <a:avLst/>
            <a:gdLst/>
            <a:ahLst/>
            <a:cxnLst/>
            <a:rect l="l" t="t" r="r" b="b"/>
            <a:pathLst>
              <a:path w="194309" h="269748">
                <a:moveTo>
                  <a:pt x="0" y="269748"/>
                </a:moveTo>
                <a:lnTo>
                  <a:pt x="161544" y="108204"/>
                </a:lnTo>
                <a:lnTo>
                  <a:pt x="194310" y="0"/>
                </a:lnTo>
                <a:lnTo>
                  <a:pt x="32765" y="161544"/>
                </a:lnTo>
                <a:lnTo>
                  <a:pt x="0" y="269748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1" name="object 5651"/>
          <p:cNvSpPr/>
          <p:nvPr/>
        </p:nvSpPr>
        <p:spPr>
          <a:xfrm>
            <a:off x="7133844" y="42778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2" name="object 5652"/>
          <p:cNvSpPr/>
          <p:nvPr/>
        </p:nvSpPr>
        <p:spPr>
          <a:xfrm>
            <a:off x="7166610" y="4061459"/>
            <a:ext cx="194310" cy="269748"/>
          </a:xfrm>
          <a:custGeom>
            <a:avLst/>
            <a:gdLst/>
            <a:ahLst/>
            <a:cxnLst/>
            <a:rect l="l" t="t" r="r" b="b"/>
            <a:pathLst>
              <a:path w="194309" h="269748">
                <a:moveTo>
                  <a:pt x="0" y="269748"/>
                </a:moveTo>
                <a:lnTo>
                  <a:pt x="161544" y="108204"/>
                </a:lnTo>
                <a:lnTo>
                  <a:pt x="194310" y="0"/>
                </a:lnTo>
                <a:lnTo>
                  <a:pt x="32765" y="161544"/>
                </a:lnTo>
                <a:lnTo>
                  <a:pt x="0" y="269748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3" name="object 5653"/>
          <p:cNvSpPr/>
          <p:nvPr/>
        </p:nvSpPr>
        <p:spPr>
          <a:xfrm>
            <a:off x="7166610" y="4169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4" name="object 5654"/>
          <p:cNvSpPr/>
          <p:nvPr/>
        </p:nvSpPr>
        <p:spPr>
          <a:xfrm>
            <a:off x="7199376" y="3953256"/>
            <a:ext cx="193547" cy="269748"/>
          </a:xfrm>
          <a:custGeom>
            <a:avLst/>
            <a:gdLst/>
            <a:ahLst/>
            <a:cxnLst/>
            <a:rect l="l" t="t" r="r" b="b"/>
            <a:pathLst>
              <a:path w="193548" h="269748">
                <a:moveTo>
                  <a:pt x="0" y="269748"/>
                </a:moveTo>
                <a:lnTo>
                  <a:pt x="161544" y="108204"/>
                </a:lnTo>
                <a:lnTo>
                  <a:pt x="193547" y="0"/>
                </a:lnTo>
                <a:lnTo>
                  <a:pt x="32003" y="161544"/>
                </a:lnTo>
                <a:lnTo>
                  <a:pt x="0" y="269748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5" name="object 5655"/>
          <p:cNvSpPr/>
          <p:nvPr/>
        </p:nvSpPr>
        <p:spPr>
          <a:xfrm>
            <a:off x="7199376" y="40614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6" name="object 5656"/>
          <p:cNvSpPr/>
          <p:nvPr/>
        </p:nvSpPr>
        <p:spPr>
          <a:xfrm>
            <a:off x="7231379" y="3903725"/>
            <a:ext cx="176783" cy="211074"/>
          </a:xfrm>
          <a:custGeom>
            <a:avLst/>
            <a:gdLst/>
            <a:ahLst/>
            <a:cxnLst/>
            <a:rect l="l" t="t" r="r" b="b"/>
            <a:pathLst>
              <a:path w="176783" h="211074">
                <a:moveTo>
                  <a:pt x="0" y="211074"/>
                </a:moveTo>
                <a:lnTo>
                  <a:pt x="161544" y="49530"/>
                </a:lnTo>
                <a:lnTo>
                  <a:pt x="176783" y="0"/>
                </a:lnTo>
                <a:lnTo>
                  <a:pt x="15239" y="161544"/>
                </a:lnTo>
                <a:lnTo>
                  <a:pt x="0" y="21107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7" name="object 5657"/>
          <p:cNvSpPr/>
          <p:nvPr/>
        </p:nvSpPr>
        <p:spPr>
          <a:xfrm>
            <a:off x="7231379" y="39532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8" name="object 5658"/>
          <p:cNvSpPr/>
          <p:nvPr/>
        </p:nvSpPr>
        <p:spPr>
          <a:xfrm>
            <a:off x="7246620" y="3865626"/>
            <a:ext cx="174497" cy="199644"/>
          </a:xfrm>
          <a:custGeom>
            <a:avLst/>
            <a:gdLst/>
            <a:ahLst/>
            <a:cxnLst/>
            <a:rect l="l" t="t" r="r" b="b"/>
            <a:pathLst>
              <a:path w="174498" h="199644">
                <a:moveTo>
                  <a:pt x="0" y="199643"/>
                </a:moveTo>
                <a:lnTo>
                  <a:pt x="161544" y="38099"/>
                </a:lnTo>
                <a:lnTo>
                  <a:pt x="174497" y="0"/>
                </a:lnTo>
                <a:lnTo>
                  <a:pt x="12953" y="161543"/>
                </a:lnTo>
                <a:lnTo>
                  <a:pt x="0" y="19964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9" name="object 5659"/>
          <p:cNvSpPr/>
          <p:nvPr/>
        </p:nvSpPr>
        <p:spPr>
          <a:xfrm>
            <a:off x="7246620" y="3903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0" name="object 5660"/>
          <p:cNvSpPr/>
          <p:nvPr/>
        </p:nvSpPr>
        <p:spPr>
          <a:xfrm>
            <a:off x="7259573" y="3838956"/>
            <a:ext cx="172211" cy="188214"/>
          </a:xfrm>
          <a:custGeom>
            <a:avLst/>
            <a:gdLst/>
            <a:ahLst/>
            <a:cxnLst/>
            <a:rect l="l" t="t" r="r" b="b"/>
            <a:pathLst>
              <a:path w="172211" h="188213">
                <a:moveTo>
                  <a:pt x="0" y="188213"/>
                </a:moveTo>
                <a:lnTo>
                  <a:pt x="161544" y="26669"/>
                </a:lnTo>
                <a:lnTo>
                  <a:pt x="172211" y="0"/>
                </a:lnTo>
                <a:lnTo>
                  <a:pt x="10667" y="161543"/>
                </a:lnTo>
                <a:lnTo>
                  <a:pt x="0" y="18821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1" name="object 5661"/>
          <p:cNvSpPr/>
          <p:nvPr/>
        </p:nvSpPr>
        <p:spPr>
          <a:xfrm>
            <a:off x="7259573" y="38656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2" name="object 5662"/>
          <p:cNvSpPr/>
          <p:nvPr/>
        </p:nvSpPr>
        <p:spPr>
          <a:xfrm>
            <a:off x="7259573" y="3852672"/>
            <a:ext cx="166878" cy="174498"/>
          </a:xfrm>
          <a:custGeom>
            <a:avLst/>
            <a:gdLst/>
            <a:ahLst/>
            <a:cxnLst/>
            <a:rect l="l" t="t" r="r" b="b"/>
            <a:pathLst>
              <a:path w="166877" h="174498">
                <a:moveTo>
                  <a:pt x="0" y="174498"/>
                </a:moveTo>
                <a:lnTo>
                  <a:pt x="161544" y="12954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3" name="object 5663"/>
          <p:cNvSpPr/>
          <p:nvPr/>
        </p:nvSpPr>
        <p:spPr>
          <a:xfrm>
            <a:off x="7264907" y="3838956"/>
            <a:ext cx="166878" cy="175260"/>
          </a:xfrm>
          <a:custGeom>
            <a:avLst/>
            <a:gdLst/>
            <a:ahLst/>
            <a:cxnLst/>
            <a:rect l="l" t="t" r="r" b="b"/>
            <a:pathLst>
              <a:path w="166877" h="175260">
                <a:moveTo>
                  <a:pt x="0" y="175260"/>
                </a:moveTo>
                <a:lnTo>
                  <a:pt x="161544" y="13716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4" name="object 5664"/>
          <p:cNvSpPr/>
          <p:nvPr/>
        </p:nvSpPr>
        <p:spPr>
          <a:xfrm>
            <a:off x="7270242" y="3829811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6" h="170687">
                <a:moveTo>
                  <a:pt x="0" y="170687"/>
                </a:moveTo>
                <a:lnTo>
                  <a:pt x="161544" y="9143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5" name="object 5665"/>
          <p:cNvSpPr/>
          <p:nvPr/>
        </p:nvSpPr>
        <p:spPr>
          <a:xfrm>
            <a:off x="7270242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6" name="object 5666"/>
          <p:cNvSpPr/>
          <p:nvPr/>
        </p:nvSpPr>
        <p:spPr>
          <a:xfrm>
            <a:off x="7270242" y="3834383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5"/>
                </a:moveTo>
                <a:lnTo>
                  <a:pt x="161544" y="457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7" name="object 5667"/>
          <p:cNvSpPr/>
          <p:nvPr/>
        </p:nvSpPr>
        <p:spPr>
          <a:xfrm>
            <a:off x="7272527" y="3829811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8" name="object 5668"/>
          <p:cNvSpPr/>
          <p:nvPr/>
        </p:nvSpPr>
        <p:spPr>
          <a:xfrm>
            <a:off x="7274814" y="3823715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9" name="object 5669"/>
          <p:cNvSpPr/>
          <p:nvPr/>
        </p:nvSpPr>
        <p:spPr>
          <a:xfrm>
            <a:off x="7274814" y="38298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0" name="object 5670"/>
          <p:cNvSpPr/>
          <p:nvPr/>
        </p:nvSpPr>
        <p:spPr>
          <a:xfrm>
            <a:off x="7278623" y="3819144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1" name="object 5671"/>
          <p:cNvSpPr/>
          <p:nvPr/>
        </p:nvSpPr>
        <p:spPr>
          <a:xfrm>
            <a:off x="7278623" y="3823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2" name="object 5672"/>
          <p:cNvSpPr/>
          <p:nvPr/>
        </p:nvSpPr>
        <p:spPr>
          <a:xfrm>
            <a:off x="7314438" y="3778757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3" name="object 5673"/>
          <p:cNvSpPr/>
          <p:nvPr/>
        </p:nvSpPr>
        <p:spPr>
          <a:xfrm>
            <a:off x="7314438" y="38016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4" name="object 5674"/>
          <p:cNvSpPr/>
          <p:nvPr/>
        </p:nvSpPr>
        <p:spPr>
          <a:xfrm>
            <a:off x="7162800" y="3778757"/>
            <a:ext cx="313181" cy="161544"/>
          </a:xfrm>
          <a:custGeom>
            <a:avLst/>
            <a:gdLst/>
            <a:ahLst/>
            <a:cxnLst/>
            <a:rect l="l" t="t" r="r" b="b"/>
            <a:pathLst>
              <a:path w="313181" h="161544">
                <a:moveTo>
                  <a:pt x="151638" y="161544"/>
                </a:moveTo>
                <a:lnTo>
                  <a:pt x="313182" y="0"/>
                </a:lnTo>
                <a:lnTo>
                  <a:pt x="161544" y="0"/>
                </a:lnTo>
                <a:lnTo>
                  <a:pt x="0" y="161544"/>
                </a:lnTo>
                <a:lnTo>
                  <a:pt x="151638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5" name="object 5675"/>
          <p:cNvSpPr/>
          <p:nvPr/>
        </p:nvSpPr>
        <p:spPr>
          <a:xfrm>
            <a:off x="7314438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6" name="object 5676"/>
          <p:cNvSpPr/>
          <p:nvPr/>
        </p:nvSpPr>
        <p:spPr>
          <a:xfrm>
            <a:off x="7076694" y="3778757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7" name="object 5677"/>
          <p:cNvSpPr/>
          <p:nvPr/>
        </p:nvSpPr>
        <p:spPr>
          <a:xfrm>
            <a:off x="7076694" y="38016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8" name="object 5678"/>
          <p:cNvSpPr/>
          <p:nvPr/>
        </p:nvSpPr>
        <p:spPr>
          <a:xfrm>
            <a:off x="6835902" y="3778757"/>
            <a:ext cx="402336" cy="161544"/>
          </a:xfrm>
          <a:custGeom>
            <a:avLst/>
            <a:gdLst/>
            <a:ahLst/>
            <a:cxnLst/>
            <a:rect l="l" t="t" r="r" b="b"/>
            <a:pathLst>
              <a:path w="402335" h="161544">
                <a:moveTo>
                  <a:pt x="240792" y="161544"/>
                </a:moveTo>
                <a:lnTo>
                  <a:pt x="402336" y="0"/>
                </a:lnTo>
                <a:lnTo>
                  <a:pt x="161544" y="0"/>
                </a:lnTo>
                <a:lnTo>
                  <a:pt x="0" y="161544"/>
                </a:lnTo>
                <a:lnTo>
                  <a:pt x="240792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9" name="object 5679"/>
          <p:cNvSpPr/>
          <p:nvPr/>
        </p:nvSpPr>
        <p:spPr>
          <a:xfrm>
            <a:off x="7076694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0" name="object 5680"/>
          <p:cNvSpPr/>
          <p:nvPr/>
        </p:nvSpPr>
        <p:spPr>
          <a:xfrm>
            <a:off x="6835901" y="3940302"/>
            <a:ext cx="478535" cy="860008"/>
          </a:xfrm>
          <a:custGeom>
            <a:avLst/>
            <a:gdLst/>
            <a:ahLst/>
            <a:cxnLst/>
            <a:rect l="l" t="t" r="r" b="b"/>
            <a:pathLst>
              <a:path w="478535" h="860008">
                <a:moveTo>
                  <a:pt x="326898" y="22859"/>
                </a:moveTo>
                <a:lnTo>
                  <a:pt x="340614" y="24383"/>
                </a:lnTo>
                <a:lnTo>
                  <a:pt x="346710" y="25907"/>
                </a:lnTo>
                <a:lnTo>
                  <a:pt x="352806" y="27431"/>
                </a:lnTo>
                <a:lnTo>
                  <a:pt x="361950" y="32003"/>
                </a:lnTo>
                <a:lnTo>
                  <a:pt x="369570" y="38099"/>
                </a:lnTo>
                <a:lnTo>
                  <a:pt x="374142" y="45719"/>
                </a:lnTo>
                <a:lnTo>
                  <a:pt x="377952" y="54101"/>
                </a:lnTo>
                <a:lnTo>
                  <a:pt x="380238" y="64007"/>
                </a:lnTo>
                <a:lnTo>
                  <a:pt x="380605" y="75114"/>
                </a:lnTo>
                <a:lnTo>
                  <a:pt x="379944" y="87094"/>
                </a:lnTo>
                <a:lnTo>
                  <a:pt x="378410" y="99743"/>
                </a:lnTo>
                <a:lnTo>
                  <a:pt x="376157" y="112860"/>
                </a:lnTo>
                <a:lnTo>
                  <a:pt x="373342" y="126242"/>
                </a:lnTo>
                <a:lnTo>
                  <a:pt x="370118" y="139688"/>
                </a:lnTo>
                <a:lnTo>
                  <a:pt x="366643" y="152994"/>
                </a:lnTo>
                <a:lnTo>
                  <a:pt x="363071" y="165958"/>
                </a:lnTo>
                <a:lnTo>
                  <a:pt x="359557" y="178378"/>
                </a:lnTo>
                <a:lnTo>
                  <a:pt x="356257" y="190052"/>
                </a:lnTo>
                <a:lnTo>
                  <a:pt x="353327" y="200777"/>
                </a:lnTo>
                <a:lnTo>
                  <a:pt x="352044" y="205739"/>
                </a:lnTo>
                <a:lnTo>
                  <a:pt x="326136" y="294131"/>
                </a:lnTo>
                <a:lnTo>
                  <a:pt x="299466" y="382523"/>
                </a:lnTo>
                <a:lnTo>
                  <a:pt x="221742" y="153923"/>
                </a:lnTo>
                <a:lnTo>
                  <a:pt x="211836" y="121919"/>
                </a:lnTo>
                <a:lnTo>
                  <a:pt x="204216" y="96011"/>
                </a:lnTo>
                <a:lnTo>
                  <a:pt x="199644" y="75437"/>
                </a:lnTo>
                <a:lnTo>
                  <a:pt x="198120" y="67055"/>
                </a:lnTo>
                <a:lnTo>
                  <a:pt x="198120" y="53339"/>
                </a:lnTo>
                <a:lnTo>
                  <a:pt x="203285" y="40467"/>
                </a:lnTo>
                <a:lnTo>
                  <a:pt x="211002" y="31998"/>
                </a:lnTo>
                <a:lnTo>
                  <a:pt x="220218" y="26669"/>
                </a:lnTo>
                <a:lnTo>
                  <a:pt x="230124" y="24383"/>
                </a:lnTo>
                <a:lnTo>
                  <a:pt x="240792" y="22859"/>
                </a:lnTo>
                <a:lnTo>
                  <a:pt x="240792" y="0"/>
                </a:lnTo>
                <a:lnTo>
                  <a:pt x="0" y="0"/>
                </a:lnTo>
                <a:lnTo>
                  <a:pt x="0" y="22859"/>
                </a:lnTo>
                <a:lnTo>
                  <a:pt x="10668" y="28193"/>
                </a:lnTo>
                <a:lnTo>
                  <a:pt x="21336" y="35051"/>
                </a:lnTo>
                <a:lnTo>
                  <a:pt x="38100" y="54101"/>
                </a:lnTo>
                <a:lnTo>
                  <a:pt x="47244" y="70103"/>
                </a:lnTo>
                <a:lnTo>
                  <a:pt x="58674" y="95249"/>
                </a:lnTo>
                <a:lnTo>
                  <a:pt x="71628" y="130301"/>
                </a:lnTo>
                <a:lnTo>
                  <a:pt x="86868" y="174497"/>
                </a:lnTo>
                <a:lnTo>
                  <a:pt x="196596" y="499109"/>
                </a:lnTo>
                <a:lnTo>
                  <a:pt x="233172" y="607313"/>
                </a:lnTo>
                <a:lnTo>
                  <a:pt x="219456" y="656082"/>
                </a:lnTo>
                <a:lnTo>
                  <a:pt x="206502" y="698754"/>
                </a:lnTo>
                <a:lnTo>
                  <a:pt x="195072" y="733043"/>
                </a:lnTo>
                <a:lnTo>
                  <a:pt x="188976" y="746760"/>
                </a:lnTo>
                <a:lnTo>
                  <a:pt x="184562" y="756847"/>
                </a:lnTo>
                <a:lnTo>
                  <a:pt x="177765" y="769331"/>
                </a:lnTo>
                <a:lnTo>
                  <a:pt x="169177" y="781497"/>
                </a:lnTo>
                <a:lnTo>
                  <a:pt x="159389" y="790633"/>
                </a:lnTo>
                <a:lnTo>
                  <a:pt x="148992" y="794024"/>
                </a:lnTo>
                <a:lnTo>
                  <a:pt x="148590" y="794004"/>
                </a:lnTo>
                <a:lnTo>
                  <a:pt x="142494" y="792479"/>
                </a:lnTo>
                <a:lnTo>
                  <a:pt x="136821" y="782736"/>
                </a:lnTo>
                <a:lnTo>
                  <a:pt x="133905" y="771977"/>
                </a:lnTo>
                <a:lnTo>
                  <a:pt x="132812" y="760522"/>
                </a:lnTo>
                <a:lnTo>
                  <a:pt x="132607" y="748691"/>
                </a:lnTo>
                <a:lnTo>
                  <a:pt x="132356" y="736802"/>
                </a:lnTo>
                <a:lnTo>
                  <a:pt x="131126" y="725176"/>
                </a:lnTo>
                <a:lnTo>
                  <a:pt x="127982" y="714130"/>
                </a:lnTo>
                <a:lnTo>
                  <a:pt x="127254" y="712469"/>
                </a:lnTo>
                <a:lnTo>
                  <a:pt x="124968" y="706373"/>
                </a:lnTo>
                <a:lnTo>
                  <a:pt x="118110" y="694943"/>
                </a:lnTo>
                <a:lnTo>
                  <a:pt x="109248" y="685784"/>
                </a:lnTo>
                <a:lnTo>
                  <a:pt x="99943" y="679430"/>
                </a:lnTo>
                <a:lnTo>
                  <a:pt x="80743" y="674352"/>
                </a:lnTo>
                <a:lnTo>
                  <a:pt x="61996" y="678142"/>
                </a:lnTo>
                <a:lnTo>
                  <a:pt x="45186" y="689229"/>
                </a:lnTo>
                <a:lnTo>
                  <a:pt x="31801" y="706047"/>
                </a:lnTo>
                <a:lnTo>
                  <a:pt x="26857" y="716114"/>
                </a:lnTo>
                <a:lnTo>
                  <a:pt x="23326" y="727026"/>
                </a:lnTo>
                <a:lnTo>
                  <a:pt x="20574" y="741426"/>
                </a:lnTo>
                <a:lnTo>
                  <a:pt x="19812" y="749807"/>
                </a:lnTo>
                <a:lnTo>
                  <a:pt x="19812" y="768857"/>
                </a:lnTo>
                <a:lnTo>
                  <a:pt x="21448" y="781513"/>
                </a:lnTo>
                <a:lnTo>
                  <a:pt x="24356" y="793418"/>
                </a:lnTo>
                <a:lnTo>
                  <a:pt x="28441" y="804521"/>
                </a:lnTo>
                <a:lnTo>
                  <a:pt x="33605" y="814769"/>
                </a:lnTo>
                <a:lnTo>
                  <a:pt x="39752" y="824112"/>
                </a:lnTo>
                <a:lnTo>
                  <a:pt x="46787" y="832497"/>
                </a:lnTo>
                <a:lnTo>
                  <a:pt x="63132" y="846185"/>
                </a:lnTo>
                <a:lnTo>
                  <a:pt x="81870" y="855418"/>
                </a:lnTo>
                <a:lnTo>
                  <a:pt x="102230" y="859782"/>
                </a:lnTo>
                <a:lnTo>
                  <a:pt x="112778" y="860008"/>
                </a:lnTo>
                <a:lnTo>
                  <a:pt x="123442" y="858861"/>
                </a:lnTo>
                <a:lnTo>
                  <a:pt x="134126" y="856288"/>
                </a:lnTo>
                <a:lnTo>
                  <a:pt x="144735" y="852239"/>
                </a:lnTo>
                <a:lnTo>
                  <a:pt x="155171" y="846661"/>
                </a:lnTo>
                <a:lnTo>
                  <a:pt x="165338" y="839503"/>
                </a:lnTo>
                <a:lnTo>
                  <a:pt x="175140" y="830711"/>
                </a:lnTo>
                <a:lnTo>
                  <a:pt x="185166" y="819150"/>
                </a:lnTo>
                <a:lnTo>
                  <a:pt x="193548" y="806957"/>
                </a:lnTo>
                <a:lnTo>
                  <a:pt x="199644" y="795527"/>
                </a:lnTo>
                <a:lnTo>
                  <a:pt x="208259" y="776064"/>
                </a:lnTo>
                <a:lnTo>
                  <a:pt x="216424" y="756429"/>
                </a:lnTo>
                <a:lnTo>
                  <a:pt x="224177" y="736640"/>
                </a:lnTo>
                <a:lnTo>
                  <a:pt x="231556" y="716710"/>
                </a:lnTo>
                <a:lnTo>
                  <a:pt x="238601" y="696654"/>
                </a:lnTo>
                <a:lnTo>
                  <a:pt x="245351" y="676488"/>
                </a:lnTo>
                <a:lnTo>
                  <a:pt x="251846" y="656227"/>
                </a:lnTo>
                <a:lnTo>
                  <a:pt x="258122" y="635884"/>
                </a:lnTo>
                <a:lnTo>
                  <a:pt x="264221" y="615476"/>
                </a:lnTo>
                <a:lnTo>
                  <a:pt x="270181" y="595017"/>
                </a:lnTo>
                <a:lnTo>
                  <a:pt x="276040" y="574522"/>
                </a:lnTo>
                <a:lnTo>
                  <a:pt x="281839" y="554005"/>
                </a:lnTo>
                <a:lnTo>
                  <a:pt x="287615" y="533483"/>
                </a:lnTo>
                <a:lnTo>
                  <a:pt x="293409" y="512969"/>
                </a:lnTo>
                <a:lnTo>
                  <a:pt x="299258" y="492479"/>
                </a:lnTo>
                <a:lnTo>
                  <a:pt x="305202" y="472027"/>
                </a:lnTo>
                <a:lnTo>
                  <a:pt x="311280" y="451629"/>
                </a:lnTo>
                <a:lnTo>
                  <a:pt x="317531" y="431300"/>
                </a:lnTo>
                <a:lnTo>
                  <a:pt x="323994" y="411054"/>
                </a:lnTo>
                <a:lnTo>
                  <a:pt x="330708" y="390905"/>
                </a:lnTo>
                <a:lnTo>
                  <a:pt x="363474" y="282701"/>
                </a:lnTo>
                <a:lnTo>
                  <a:pt x="395478" y="174497"/>
                </a:lnTo>
                <a:lnTo>
                  <a:pt x="410718" y="124967"/>
                </a:lnTo>
                <a:lnTo>
                  <a:pt x="423672" y="86867"/>
                </a:lnTo>
                <a:lnTo>
                  <a:pt x="434340" y="60197"/>
                </a:lnTo>
                <a:lnTo>
                  <a:pt x="438912" y="51053"/>
                </a:lnTo>
                <a:lnTo>
                  <a:pt x="445770" y="40385"/>
                </a:lnTo>
                <a:lnTo>
                  <a:pt x="454152" y="32765"/>
                </a:lnTo>
                <a:lnTo>
                  <a:pt x="463296" y="27431"/>
                </a:lnTo>
                <a:lnTo>
                  <a:pt x="473202" y="24383"/>
                </a:lnTo>
                <a:lnTo>
                  <a:pt x="478536" y="22859"/>
                </a:lnTo>
                <a:lnTo>
                  <a:pt x="478536" y="0"/>
                </a:lnTo>
                <a:lnTo>
                  <a:pt x="326898" y="0"/>
                </a:lnTo>
                <a:lnTo>
                  <a:pt x="326898" y="22859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1" name="object 5681"/>
          <p:cNvSpPr/>
          <p:nvPr/>
        </p:nvSpPr>
        <p:spPr>
          <a:xfrm>
            <a:off x="7042403" y="4547616"/>
            <a:ext cx="26669" cy="91440"/>
          </a:xfrm>
          <a:custGeom>
            <a:avLst/>
            <a:gdLst/>
            <a:ahLst/>
            <a:cxnLst/>
            <a:rect l="l" t="t" r="r" b="b"/>
            <a:pathLst>
              <a:path w="26670" h="91439">
                <a:moveTo>
                  <a:pt x="26670" y="0"/>
                </a:moveTo>
                <a:lnTo>
                  <a:pt x="12954" y="48768"/>
                </a:lnTo>
                <a:lnTo>
                  <a:pt x="0" y="9144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2" name="object 5682"/>
          <p:cNvSpPr/>
          <p:nvPr/>
        </p:nvSpPr>
        <p:spPr>
          <a:xfrm>
            <a:off x="7030974" y="4639055"/>
            <a:ext cx="11429" cy="34290"/>
          </a:xfrm>
          <a:custGeom>
            <a:avLst/>
            <a:gdLst/>
            <a:ahLst/>
            <a:cxnLst/>
            <a:rect l="l" t="t" r="r" b="b"/>
            <a:pathLst>
              <a:path w="11429" h="34289">
                <a:moveTo>
                  <a:pt x="11429" y="0"/>
                </a:moveTo>
                <a:lnTo>
                  <a:pt x="0" y="34290"/>
                </a:lnTo>
              </a:path>
            </a:pathLst>
          </a:custGeom>
          <a:ln w="12953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3" name="object 5683"/>
          <p:cNvSpPr/>
          <p:nvPr/>
        </p:nvSpPr>
        <p:spPr>
          <a:xfrm>
            <a:off x="7024877" y="4673345"/>
            <a:ext cx="6095" cy="13716"/>
          </a:xfrm>
          <a:custGeom>
            <a:avLst/>
            <a:gdLst/>
            <a:ahLst/>
            <a:cxnLst/>
            <a:rect l="l" t="t" r="r" b="b"/>
            <a:pathLst>
              <a:path w="6096" h="13715">
                <a:moveTo>
                  <a:pt x="6096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4" name="object 5684"/>
          <p:cNvSpPr/>
          <p:nvPr/>
        </p:nvSpPr>
        <p:spPr>
          <a:xfrm>
            <a:off x="7019543" y="4687061"/>
            <a:ext cx="5333" cy="12192"/>
          </a:xfrm>
          <a:custGeom>
            <a:avLst/>
            <a:gdLst/>
            <a:ahLst/>
            <a:cxnLst/>
            <a:rect l="l" t="t" r="r" b="b"/>
            <a:pathLst>
              <a:path w="5333" h="12191">
                <a:moveTo>
                  <a:pt x="5333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5" name="object 5685"/>
          <p:cNvSpPr/>
          <p:nvPr/>
        </p:nvSpPr>
        <p:spPr>
          <a:xfrm>
            <a:off x="7014210" y="4699254"/>
            <a:ext cx="5333" cy="9144"/>
          </a:xfrm>
          <a:custGeom>
            <a:avLst/>
            <a:gdLst/>
            <a:ahLst/>
            <a:cxnLst/>
            <a:rect l="l" t="t" r="r" b="b"/>
            <a:pathLst>
              <a:path w="5333" h="9144">
                <a:moveTo>
                  <a:pt x="5333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6" name="object 5686"/>
          <p:cNvSpPr/>
          <p:nvPr/>
        </p:nvSpPr>
        <p:spPr>
          <a:xfrm>
            <a:off x="7009638" y="4708398"/>
            <a:ext cx="4571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4572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7" name="object 5687"/>
          <p:cNvSpPr/>
          <p:nvPr/>
        </p:nvSpPr>
        <p:spPr>
          <a:xfrm>
            <a:off x="7002780" y="4716017"/>
            <a:ext cx="6858" cy="8382"/>
          </a:xfrm>
          <a:custGeom>
            <a:avLst/>
            <a:gdLst/>
            <a:ahLst/>
            <a:cxnLst/>
            <a:rect l="l" t="t" r="r" b="b"/>
            <a:pathLst>
              <a:path w="6857" h="8382">
                <a:moveTo>
                  <a:pt x="6857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8" name="object 5688"/>
          <p:cNvSpPr/>
          <p:nvPr/>
        </p:nvSpPr>
        <p:spPr>
          <a:xfrm>
            <a:off x="6996683" y="4724399"/>
            <a:ext cx="6096" cy="5334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6096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9" name="object 5689"/>
          <p:cNvSpPr/>
          <p:nvPr/>
        </p:nvSpPr>
        <p:spPr>
          <a:xfrm>
            <a:off x="6990587" y="4729733"/>
            <a:ext cx="6096" cy="3810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0" name="object 5690"/>
          <p:cNvSpPr/>
          <p:nvPr/>
        </p:nvSpPr>
        <p:spPr>
          <a:xfrm>
            <a:off x="6987540" y="4733544"/>
            <a:ext cx="3048" cy="762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1" name="object 5691"/>
          <p:cNvSpPr/>
          <p:nvPr/>
        </p:nvSpPr>
        <p:spPr>
          <a:xfrm>
            <a:off x="6984491" y="4734305"/>
            <a:ext cx="3048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304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2" name="object 5692"/>
          <p:cNvSpPr/>
          <p:nvPr/>
        </p:nvSpPr>
        <p:spPr>
          <a:xfrm>
            <a:off x="6981444" y="4733543"/>
            <a:ext cx="3048" cy="761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3" name="object 5693"/>
          <p:cNvSpPr/>
          <p:nvPr/>
        </p:nvSpPr>
        <p:spPr>
          <a:xfrm>
            <a:off x="6978396" y="4732782"/>
            <a:ext cx="3048" cy="761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4" name="object 5694"/>
          <p:cNvSpPr/>
          <p:nvPr/>
        </p:nvSpPr>
        <p:spPr>
          <a:xfrm>
            <a:off x="6976109" y="4730496"/>
            <a:ext cx="2286" cy="2286"/>
          </a:xfrm>
          <a:custGeom>
            <a:avLst/>
            <a:gdLst/>
            <a:ahLst/>
            <a:cxnLst/>
            <a:rect l="l" t="t" r="r" b="b"/>
            <a:pathLst>
              <a:path w="2285" h="2286">
                <a:moveTo>
                  <a:pt x="228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5" name="object 5695"/>
          <p:cNvSpPr/>
          <p:nvPr/>
        </p:nvSpPr>
        <p:spPr>
          <a:xfrm>
            <a:off x="6973824" y="4727447"/>
            <a:ext cx="2286" cy="3048"/>
          </a:xfrm>
          <a:custGeom>
            <a:avLst/>
            <a:gdLst/>
            <a:ahLst/>
            <a:cxnLst/>
            <a:rect l="l" t="t" r="r" b="b"/>
            <a:pathLst>
              <a:path w="2285" h="3048">
                <a:moveTo>
                  <a:pt x="2285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6" name="object 5696"/>
          <p:cNvSpPr/>
          <p:nvPr/>
        </p:nvSpPr>
        <p:spPr>
          <a:xfrm>
            <a:off x="6972299" y="4722876"/>
            <a:ext cx="1524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152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7" name="object 5697"/>
          <p:cNvSpPr/>
          <p:nvPr/>
        </p:nvSpPr>
        <p:spPr>
          <a:xfrm>
            <a:off x="6970776" y="4716018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1524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8" name="object 5698"/>
          <p:cNvSpPr/>
          <p:nvPr/>
        </p:nvSpPr>
        <p:spPr>
          <a:xfrm>
            <a:off x="6968490" y="4677155"/>
            <a:ext cx="2286" cy="38862"/>
          </a:xfrm>
          <a:custGeom>
            <a:avLst/>
            <a:gdLst/>
            <a:ahLst/>
            <a:cxnLst/>
            <a:rect l="l" t="t" r="r" b="b"/>
            <a:pathLst>
              <a:path w="2285" h="38862">
                <a:moveTo>
                  <a:pt x="2285" y="38862"/>
                </a:moveTo>
                <a:lnTo>
                  <a:pt x="761" y="19812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9" name="object 5699"/>
          <p:cNvSpPr/>
          <p:nvPr/>
        </p:nvSpPr>
        <p:spPr>
          <a:xfrm>
            <a:off x="6966965" y="4668773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0" name="object 5700"/>
          <p:cNvSpPr/>
          <p:nvPr/>
        </p:nvSpPr>
        <p:spPr>
          <a:xfrm>
            <a:off x="6965442" y="4660391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1" name="object 5701"/>
          <p:cNvSpPr/>
          <p:nvPr/>
        </p:nvSpPr>
        <p:spPr>
          <a:xfrm>
            <a:off x="6963156" y="4652772"/>
            <a:ext cx="2286" cy="7620"/>
          </a:xfrm>
          <a:custGeom>
            <a:avLst/>
            <a:gdLst/>
            <a:ahLst/>
            <a:cxnLst/>
            <a:rect l="l" t="t" r="r" b="b"/>
            <a:pathLst>
              <a:path w="2285" h="7620">
                <a:moveTo>
                  <a:pt x="2285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2" name="object 5702"/>
          <p:cNvSpPr/>
          <p:nvPr/>
        </p:nvSpPr>
        <p:spPr>
          <a:xfrm>
            <a:off x="6960869" y="4646676"/>
            <a:ext cx="2286" cy="6096"/>
          </a:xfrm>
          <a:custGeom>
            <a:avLst/>
            <a:gdLst/>
            <a:ahLst/>
            <a:cxnLst/>
            <a:rect l="l" t="t" r="r" b="b"/>
            <a:pathLst>
              <a:path w="2285" h="6096">
                <a:moveTo>
                  <a:pt x="2285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3" name="object 5703"/>
          <p:cNvSpPr/>
          <p:nvPr/>
        </p:nvSpPr>
        <p:spPr>
          <a:xfrm>
            <a:off x="6957822" y="4640580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4" name="object 5704"/>
          <p:cNvSpPr/>
          <p:nvPr/>
        </p:nvSpPr>
        <p:spPr>
          <a:xfrm>
            <a:off x="6954012" y="4635245"/>
            <a:ext cx="3810" cy="5334"/>
          </a:xfrm>
          <a:custGeom>
            <a:avLst/>
            <a:gdLst/>
            <a:ahLst/>
            <a:cxnLst/>
            <a:rect l="l" t="t" r="r" b="b"/>
            <a:pathLst>
              <a:path w="3809" h="5334">
                <a:moveTo>
                  <a:pt x="3809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5" name="object 5705"/>
          <p:cNvSpPr/>
          <p:nvPr/>
        </p:nvSpPr>
        <p:spPr>
          <a:xfrm>
            <a:off x="6950201" y="4630673"/>
            <a:ext cx="3810" cy="4572"/>
          </a:xfrm>
          <a:custGeom>
            <a:avLst/>
            <a:gdLst/>
            <a:ahLst/>
            <a:cxnLst/>
            <a:rect l="l" t="t" r="r" b="b"/>
            <a:pathLst>
              <a:path w="3809" h="4572">
                <a:moveTo>
                  <a:pt x="3809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6" name="object 5706"/>
          <p:cNvSpPr/>
          <p:nvPr/>
        </p:nvSpPr>
        <p:spPr>
          <a:xfrm>
            <a:off x="6946391" y="4626101"/>
            <a:ext cx="3810" cy="4572"/>
          </a:xfrm>
          <a:custGeom>
            <a:avLst/>
            <a:gdLst/>
            <a:ahLst/>
            <a:cxnLst/>
            <a:rect l="l" t="t" r="r" b="b"/>
            <a:pathLst>
              <a:path w="3809" h="4572">
                <a:moveTo>
                  <a:pt x="3809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7" name="object 5707"/>
          <p:cNvSpPr/>
          <p:nvPr/>
        </p:nvSpPr>
        <p:spPr>
          <a:xfrm>
            <a:off x="6941820" y="4623053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8" name="object 5708"/>
          <p:cNvSpPr/>
          <p:nvPr/>
        </p:nvSpPr>
        <p:spPr>
          <a:xfrm>
            <a:off x="6937248" y="4620006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9" name="object 5709"/>
          <p:cNvSpPr/>
          <p:nvPr/>
        </p:nvSpPr>
        <p:spPr>
          <a:xfrm>
            <a:off x="6931914" y="4617719"/>
            <a:ext cx="5334" cy="2285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533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0" name="object 5710"/>
          <p:cNvSpPr/>
          <p:nvPr/>
        </p:nvSpPr>
        <p:spPr>
          <a:xfrm>
            <a:off x="6926580" y="4616196"/>
            <a:ext cx="5334" cy="1523"/>
          </a:xfrm>
          <a:custGeom>
            <a:avLst/>
            <a:gdLst/>
            <a:ahLst/>
            <a:cxnLst/>
            <a:rect l="l" t="t" r="r" b="b"/>
            <a:pathLst>
              <a:path w="5333" h="1524">
                <a:moveTo>
                  <a:pt x="5333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1" name="object 5711"/>
          <p:cNvSpPr/>
          <p:nvPr/>
        </p:nvSpPr>
        <p:spPr>
          <a:xfrm>
            <a:off x="6921245" y="4615433"/>
            <a:ext cx="5334" cy="761"/>
          </a:xfrm>
          <a:custGeom>
            <a:avLst/>
            <a:gdLst/>
            <a:ahLst/>
            <a:cxnLst/>
            <a:rect l="l" t="t" r="r" b="b"/>
            <a:pathLst>
              <a:path w="5333" h="762">
                <a:moveTo>
                  <a:pt x="5333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2" name="object 5712"/>
          <p:cNvSpPr/>
          <p:nvPr/>
        </p:nvSpPr>
        <p:spPr>
          <a:xfrm>
            <a:off x="6915149" y="4615433"/>
            <a:ext cx="6096" cy="0"/>
          </a:xfrm>
          <a:custGeom>
            <a:avLst/>
            <a:gdLst/>
            <a:ahLst/>
            <a:cxnLst/>
            <a:rect l="l" t="t" r="r" b="b"/>
            <a:pathLst>
              <a:path w="6096">
                <a:moveTo>
                  <a:pt x="6096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3" name="object 5713"/>
          <p:cNvSpPr/>
          <p:nvPr/>
        </p:nvSpPr>
        <p:spPr>
          <a:xfrm>
            <a:off x="6909054" y="4615433"/>
            <a:ext cx="6096" cy="0"/>
          </a:xfrm>
          <a:custGeom>
            <a:avLst/>
            <a:gdLst/>
            <a:ahLst/>
            <a:cxnLst/>
            <a:rect l="l" t="t" r="r" b="b"/>
            <a:pathLst>
              <a:path w="6096">
                <a:moveTo>
                  <a:pt x="6096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4" name="object 5714"/>
          <p:cNvSpPr/>
          <p:nvPr/>
        </p:nvSpPr>
        <p:spPr>
          <a:xfrm>
            <a:off x="6902958" y="4615433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5" name="object 5715"/>
          <p:cNvSpPr/>
          <p:nvPr/>
        </p:nvSpPr>
        <p:spPr>
          <a:xfrm>
            <a:off x="6896861" y="4616957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6" name="object 5716"/>
          <p:cNvSpPr/>
          <p:nvPr/>
        </p:nvSpPr>
        <p:spPr>
          <a:xfrm>
            <a:off x="6891527" y="4618482"/>
            <a:ext cx="5334" cy="2286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5333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7" name="object 5717"/>
          <p:cNvSpPr/>
          <p:nvPr/>
        </p:nvSpPr>
        <p:spPr>
          <a:xfrm>
            <a:off x="6886955" y="4620767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8" name="object 5718"/>
          <p:cNvSpPr/>
          <p:nvPr/>
        </p:nvSpPr>
        <p:spPr>
          <a:xfrm>
            <a:off x="6881621" y="4624577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9" name="object 5719"/>
          <p:cNvSpPr/>
          <p:nvPr/>
        </p:nvSpPr>
        <p:spPr>
          <a:xfrm>
            <a:off x="6877050" y="4628388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0" name="object 5720"/>
          <p:cNvSpPr/>
          <p:nvPr/>
        </p:nvSpPr>
        <p:spPr>
          <a:xfrm>
            <a:off x="6873240" y="4632960"/>
            <a:ext cx="3809" cy="6096"/>
          </a:xfrm>
          <a:custGeom>
            <a:avLst/>
            <a:gdLst/>
            <a:ahLst/>
            <a:cxnLst/>
            <a:rect l="l" t="t" r="r" b="b"/>
            <a:pathLst>
              <a:path w="3809" h="6096">
                <a:moveTo>
                  <a:pt x="3809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1" name="object 5721"/>
          <p:cNvSpPr/>
          <p:nvPr/>
        </p:nvSpPr>
        <p:spPr>
          <a:xfrm>
            <a:off x="6868667" y="4639055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2" name="object 5722"/>
          <p:cNvSpPr/>
          <p:nvPr/>
        </p:nvSpPr>
        <p:spPr>
          <a:xfrm>
            <a:off x="6865619" y="4645151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3" name="object 5723"/>
          <p:cNvSpPr/>
          <p:nvPr/>
        </p:nvSpPr>
        <p:spPr>
          <a:xfrm>
            <a:off x="6862572" y="4651248"/>
            <a:ext cx="3047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4" name="object 5724"/>
          <p:cNvSpPr/>
          <p:nvPr/>
        </p:nvSpPr>
        <p:spPr>
          <a:xfrm>
            <a:off x="6859524" y="4658105"/>
            <a:ext cx="3047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3048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5" name="object 5725"/>
          <p:cNvSpPr/>
          <p:nvPr/>
        </p:nvSpPr>
        <p:spPr>
          <a:xfrm>
            <a:off x="6857999" y="4665726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6" name="object 5726"/>
          <p:cNvSpPr/>
          <p:nvPr/>
        </p:nvSpPr>
        <p:spPr>
          <a:xfrm>
            <a:off x="6856476" y="4673345"/>
            <a:ext cx="1523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7" name="object 5727"/>
          <p:cNvSpPr/>
          <p:nvPr/>
        </p:nvSpPr>
        <p:spPr>
          <a:xfrm>
            <a:off x="6855714" y="4681727"/>
            <a:ext cx="761" cy="27432"/>
          </a:xfrm>
          <a:custGeom>
            <a:avLst/>
            <a:gdLst/>
            <a:ahLst/>
            <a:cxnLst/>
            <a:rect l="l" t="t" r="r" b="b"/>
            <a:pathLst>
              <a:path w="761" h="27432">
                <a:moveTo>
                  <a:pt x="761" y="0"/>
                </a:moveTo>
                <a:lnTo>
                  <a:pt x="0" y="8382"/>
                </a:lnTo>
                <a:lnTo>
                  <a:pt x="0" y="16764"/>
                </a:lnTo>
                <a:lnTo>
                  <a:pt x="0" y="2743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8" name="object 5728"/>
          <p:cNvSpPr/>
          <p:nvPr/>
        </p:nvSpPr>
        <p:spPr>
          <a:xfrm>
            <a:off x="6855714" y="4709160"/>
            <a:ext cx="1524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0" y="0"/>
                </a:moveTo>
                <a:lnTo>
                  <a:pt x="1524" y="990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9" name="object 5729"/>
          <p:cNvSpPr/>
          <p:nvPr/>
        </p:nvSpPr>
        <p:spPr>
          <a:xfrm>
            <a:off x="6857238" y="4719066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0"/>
                </a:moveTo>
                <a:lnTo>
                  <a:pt x="1524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0" name="object 5730"/>
          <p:cNvSpPr/>
          <p:nvPr/>
        </p:nvSpPr>
        <p:spPr>
          <a:xfrm>
            <a:off x="6858761" y="4728210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1" name="object 5731"/>
          <p:cNvSpPr/>
          <p:nvPr/>
        </p:nvSpPr>
        <p:spPr>
          <a:xfrm>
            <a:off x="6861810" y="4737354"/>
            <a:ext cx="3810" cy="9144"/>
          </a:xfrm>
          <a:custGeom>
            <a:avLst/>
            <a:gdLst/>
            <a:ahLst/>
            <a:cxnLst/>
            <a:rect l="l" t="t" r="r" b="b"/>
            <a:pathLst>
              <a:path w="3809" h="9144">
                <a:moveTo>
                  <a:pt x="0" y="0"/>
                </a:moveTo>
                <a:lnTo>
                  <a:pt x="3810" y="914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2" name="object 5732"/>
          <p:cNvSpPr/>
          <p:nvPr/>
        </p:nvSpPr>
        <p:spPr>
          <a:xfrm>
            <a:off x="6865620" y="4746498"/>
            <a:ext cx="3810" cy="8382"/>
          </a:xfrm>
          <a:custGeom>
            <a:avLst/>
            <a:gdLst/>
            <a:ahLst/>
            <a:cxnLst/>
            <a:rect l="l" t="t" r="r" b="b"/>
            <a:pathLst>
              <a:path w="3809" h="8382">
                <a:moveTo>
                  <a:pt x="0" y="0"/>
                </a:moveTo>
                <a:lnTo>
                  <a:pt x="3810" y="838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3" name="object 5733"/>
          <p:cNvSpPr/>
          <p:nvPr/>
        </p:nvSpPr>
        <p:spPr>
          <a:xfrm>
            <a:off x="6869429" y="4754879"/>
            <a:ext cx="5334" cy="7620"/>
          </a:xfrm>
          <a:custGeom>
            <a:avLst/>
            <a:gdLst/>
            <a:ahLst/>
            <a:cxnLst/>
            <a:rect l="l" t="t" r="r" b="b"/>
            <a:pathLst>
              <a:path w="5333" h="7620">
                <a:moveTo>
                  <a:pt x="0" y="0"/>
                </a:moveTo>
                <a:lnTo>
                  <a:pt x="5334" y="762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4" name="object 5734"/>
          <p:cNvSpPr/>
          <p:nvPr/>
        </p:nvSpPr>
        <p:spPr>
          <a:xfrm>
            <a:off x="6874764" y="4762499"/>
            <a:ext cx="6096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0" y="0"/>
                </a:moveTo>
                <a:lnTo>
                  <a:pt x="6096" y="8382"/>
                </a:lnTo>
              </a:path>
            </a:pathLst>
          </a:custGeom>
          <a:ln w="12953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5" name="object 5735"/>
          <p:cNvSpPr/>
          <p:nvPr/>
        </p:nvSpPr>
        <p:spPr>
          <a:xfrm>
            <a:off x="6880860" y="4770882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0"/>
                </a:moveTo>
                <a:lnTo>
                  <a:pt x="6096" y="685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6" name="object 5736"/>
          <p:cNvSpPr/>
          <p:nvPr/>
        </p:nvSpPr>
        <p:spPr>
          <a:xfrm>
            <a:off x="6886955" y="4777739"/>
            <a:ext cx="6858" cy="5333"/>
          </a:xfrm>
          <a:custGeom>
            <a:avLst/>
            <a:gdLst/>
            <a:ahLst/>
            <a:cxnLst/>
            <a:rect l="l" t="t" r="r" b="b"/>
            <a:pathLst>
              <a:path w="6857" h="5334">
                <a:moveTo>
                  <a:pt x="0" y="0"/>
                </a:moveTo>
                <a:lnTo>
                  <a:pt x="6858" y="5333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7" name="object 5737"/>
          <p:cNvSpPr/>
          <p:nvPr/>
        </p:nvSpPr>
        <p:spPr>
          <a:xfrm>
            <a:off x="6893814" y="4783073"/>
            <a:ext cx="7620" cy="5333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0" y="0"/>
                </a:moveTo>
                <a:lnTo>
                  <a:pt x="7620" y="5333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8" name="object 5738"/>
          <p:cNvSpPr/>
          <p:nvPr/>
        </p:nvSpPr>
        <p:spPr>
          <a:xfrm>
            <a:off x="6901433" y="4788407"/>
            <a:ext cx="7620" cy="3809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0" y="0"/>
                </a:moveTo>
                <a:lnTo>
                  <a:pt x="7620" y="3809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9" name="object 5739"/>
          <p:cNvSpPr/>
          <p:nvPr/>
        </p:nvSpPr>
        <p:spPr>
          <a:xfrm>
            <a:off x="6909054" y="4792217"/>
            <a:ext cx="8382" cy="3809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0" y="0"/>
                </a:moveTo>
                <a:lnTo>
                  <a:pt x="8382" y="3809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0" name="object 5740"/>
          <p:cNvSpPr/>
          <p:nvPr/>
        </p:nvSpPr>
        <p:spPr>
          <a:xfrm>
            <a:off x="6917435" y="4796027"/>
            <a:ext cx="18288" cy="3809"/>
          </a:xfrm>
          <a:custGeom>
            <a:avLst/>
            <a:gdLst/>
            <a:ahLst/>
            <a:cxnLst/>
            <a:rect l="l" t="t" r="r" b="b"/>
            <a:pathLst>
              <a:path w="18288" h="3810">
                <a:moveTo>
                  <a:pt x="0" y="0"/>
                </a:moveTo>
                <a:lnTo>
                  <a:pt x="9144" y="2285"/>
                </a:lnTo>
                <a:lnTo>
                  <a:pt x="18288" y="3809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1" name="object 5741"/>
          <p:cNvSpPr/>
          <p:nvPr/>
        </p:nvSpPr>
        <p:spPr>
          <a:xfrm>
            <a:off x="6935723" y="4799838"/>
            <a:ext cx="9906" cy="0"/>
          </a:xfrm>
          <a:custGeom>
            <a:avLst/>
            <a:gdLst/>
            <a:ahLst/>
            <a:cxnLst/>
            <a:rect l="l" t="t" r="r" b="b"/>
            <a:pathLst>
              <a:path w="9905">
                <a:moveTo>
                  <a:pt x="0" y="0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2" name="object 5742"/>
          <p:cNvSpPr/>
          <p:nvPr/>
        </p:nvSpPr>
        <p:spPr>
          <a:xfrm>
            <a:off x="6945629" y="4799076"/>
            <a:ext cx="12192" cy="762"/>
          </a:xfrm>
          <a:custGeom>
            <a:avLst/>
            <a:gdLst/>
            <a:ahLst/>
            <a:cxnLst/>
            <a:rect l="l" t="t" r="r" b="b"/>
            <a:pathLst>
              <a:path w="12192" h="762">
                <a:moveTo>
                  <a:pt x="0" y="762"/>
                </a:moveTo>
                <a:lnTo>
                  <a:pt x="12192" y="0"/>
                </a:lnTo>
              </a:path>
            </a:pathLst>
          </a:custGeom>
          <a:ln w="12953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3" name="object 5743"/>
          <p:cNvSpPr/>
          <p:nvPr/>
        </p:nvSpPr>
        <p:spPr>
          <a:xfrm>
            <a:off x="6957822" y="4796790"/>
            <a:ext cx="12192" cy="2286"/>
          </a:xfrm>
          <a:custGeom>
            <a:avLst/>
            <a:gdLst/>
            <a:ahLst/>
            <a:cxnLst/>
            <a:rect l="l" t="t" r="r" b="b"/>
            <a:pathLst>
              <a:path w="12192" h="2286">
                <a:moveTo>
                  <a:pt x="0" y="2286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4" name="object 5744"/>
          <p:cNvSpPr/>
          <p:nvPr/>
        </p:nvSpPr>
        <p:spPr>
          <a:xfrm>
            <a:off x="6970014" y="4792217"/>
            <a:ext cx="10668" cy="4572"/>
          </a:xfrm>
          <a:custGeom>
            <a:avLst/>
            <a:gdLst/>
            <a:ahLst/>
            <a:cxnLst/>
            <a:rect l="l" t="t" r="r" b="b"/>
            <a:pathLst>
              <a:path w="10668" h="4572">
                <a:moveTo>
                  <a:pt x="0" y="4572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5" name="object 5745"/>
          <p:cNvSpPr/>
          <p:nvPr/>
        </p:nvSpPr>
        <p:spPr>
          <a:xfrm>
            <a:off x="6980682" y="4786883"/>
            <a:ext cx="11430" cy="5334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0" y="5333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6" name="object 5746"/>
          <p:cNvSpPr/>
          <p:nvPr/>
        </p:nvSpPr>
        <p:spPr>
          <a:xfrm>
            <a:off x="6992111" y="4779263"/>
            <a:ext cx="9906" cy="7620"/>
          </a:xfrm>
          <a:custGeom>
            <a:avLst/>
            <a:gdLst/>
            <a:ahLst/>
            <a:cxnLst/>
            <a:rect l="l" t="t" r="r" b="b"/>
            <a:pathLst>
              <a:path w="9905" h="7620">
                <a:moveTo>
                  <a:pt x="0" y="7619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7" name="object 5747"/>
          <p:cNvSpPr/>
          <p:nvPr/>
        </p:nvSpPr>
        <p:spPr>
          <a:xfrm>
            <a:off x="7002017" y="4770120"/>
            <a:ext cx="9906" cy="9144"/>
          </a:xfrm>
          <a:custGeom>
            <a:avLst/>
            <a:gdLst/>
            <a:ahLst/>
            <a:cxnLst/>
            <a:rect l="l" t="t" r="r" b="b"/>
            <a:pathLst>
              <a:path w="9905" h="9144">
                <a:moveTo>
                  <a:pt x="0" y="9144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8" name="object 5748"/>
          <p:cNvSpPr/>
          <p:nvPr/>
        </p:nvSpPr>
        <p:spPr>
          <a:xfrm>
            <a:off x="7011923" y="4759452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0" y="10667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9" name="object 5749"/>
          <p:cNvSpPr/>
          <p:nvPr/>
        </p:nvSpPr>
        <p:spPr>
          <a:xfrm>
            <a:off x="7021067" y="4747259"/>
            <a:ext cx="8381" cy="12192"/>
          </a:xfrm>
          <a:custGeom>
            <a:avLst/>
            <a:gdLst/>
            <a:ahLst/>
            <a:cxnLst/>
            <a:rect l="l" t="t" r="r" b="b"/>
            <a:pathLst>
              <a:path w="8381" h="12191">
                <a:moveTo>
                  <a:pt x="0" y="12192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0" name="object 5750"/>
          <p:cNvSpPr/>
          <p:nvPr/>
        </p:nvSpPr>
        <p:spPr>
          <a:xfrm>
            <a:off x="7029450" y="4735830"/>
            <a:ext cx="6095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0" y="11430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1" name="object 5751"/>
          <p:cNvSpPr/>
          <p:nvPr/>
        </p:nvSpPr>
        <p:spPr>
          <a:xfrm>
            <a:off x="7035545" y="4720589"/>
            <a:ext cx="7619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0" y="15239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2" name="object 5752"/>
          <p:cNvSpPr/>
          <p:nvPr/>
        </p:nvSpPr>
        <p:spPr>
          <a:xfrm>
            <a:off x="7043166" y="4701539"/>
            <a:ext cx="7619" cy="19050"/>
          </a:xfrm>
          <a:custGeom>
            <a:avLst/>
            <a:gdLst/>
            <a:ahLst/>
            <a:cxnLst/>
            <a:rect l="l" t="t" r="r" b="b"/>
            <a:pathLst>
              <a:path w="7620" h="19050">
                <a:moveTo>
                  <a:pt x="0" y="19050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3" name="object 5753"/>
          <p:cNvSpPr/>
          <p:nvPr/>
        </p:nvSpPr>
        <p:spPr>
          <a:xfrm>
            <a:off x="7050785" y="4678679"/>
            <a:ext cx="9143" cy="22860"/>
          </a:xfrm>
          <a:custGeom>
            <a:avLst/>
            <a:gdLst/>
            <a:ahLst/>
            <a:cxnLst/>
            <a:rect l="l" t="t" r="r" b="b"/>
            <a:pathLst>
              <a:path w="9144" h="22860">
                <a:moveTo>
                  <a:pt x="0" y="22860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4" name="object 5754"/>
          <p:cNvSpPr/>
          <p:nvPr/>
        </p:nvSpPr>
        <p:spPr>
          <a:xfrm>
            <a:off x="7059929" y="4547615"/>
            <a:ext cx="41909" cy="131064"/>
          </a:xfrm>
          <a:custGeom>
            <a:avLst/>
            <a:gdLst/>
            <a:ahLst/>
            <a:cxnLst/>
            <a:rect l="l" t="t" r="r" b="b"/>
            <a:pathLst>
              <a:path w="41909" h="131063">
                <a:moveTo>
                  <a:pt x="0" y="131063"/>
                </a:moveTo>
                <a:lnTo>
                  <a:pt x="9143" y="104393"/>
                </a:lnTo>
                <a:lnTo>
                  <a:pt x="19811" y="73151"/>
                </a:lnTo>
                <a:lnTo>
                  <a:pt x="41909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5" name="object 5755"/>
          <p:cNvSpPr/>
          <p:nvPr/>
        </p:nvSpPr>
        <p:spPr>
          <a:xfrm>
            <a:off x="7101839" y="4439412"/>
            <a:ext cx="32003" cy="108204"/>
          </a:xfrm>
          <a:custGeom>
            <a:avLst/>
            <a:gdLst/>
            <a:ahLst/>
            <a:cxnLst/>
            <a:rect l="l" t="t" r="r" b="b"/>
            <a:pathLst>
              <a:path w="32003" h="108203">
                <a:moveTo>
                  <a:pt x="0" y="108204"/>
                </a:moveTo>
                <a:lnTo>
                  <a:pt x="32003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6" name="object 5756"/>
          <p:cNvSpPr/>
          <p:nvPr/>
        </p:nvSpPr>
        <p:spPr>
          <a:xfrm>
            <a:off x="7133844" y="4223003"/>
            <a:ext cx="65531" cy="216408"/>
          </a:xfrm>
          <a:custGeom>
            <a:avLst/>
            <a:gdLst/>
            <a:ahLst/>
            <a:cxnLst/>
            <a:rect l="l" t="t" r="r" b="b"/>
            <a:pathLst>
              <a:path w="65531" h="216408">
                <a:moveTo>
                  <a:pt x="0" y="216408"/>
                </a:moveTo>
                <a:lnTo>
                  <a:pt x="32765" y="108204"/>
                </a:lnTo>
                <a:lnTo>
                  <a:pt x="6553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7" name="object 5757"/>
          <p:cNvSpPr/>
          <p:nvPr/>
        </p:nvSpPr>
        <p:spPr>
          <a:xfrm>
            <a:off x="7199376" y="4114800"/>
            <a:ext cx="32003" cy="108204"/>
          </a:xfrm>
          <a:custGeom>
            <a:avLst/>
            <a:gdLst/>
            <a:ahLst/>
            <a:cxnLst/>
            <a:rect l="l" t="t" r="r" b="b"/>
            <a:pathLst>
              <a:path w="32003" h="108203">
                <a:moveTo>
                  <a:pt x="0" y="108204"/>
                </a:moveTo>
                <a:lnTo>
                  <a:pt x="32003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8" name="object 5758"/>
          <p:cNvSpPr/>
          <p:nvPr/>
        </p:nvSpPr>
        <p:spPr>
          <a:xfrm>
            <a:off x="7231379" y="4027169"/>
            <a:ext cx="28193" cy="87630"/>
          </a:xfrm>
          <a:custGeom>
            <a:avLst/>
            <a:gdLst/>
            <a:ahLst/>
            <a:cxnLst/>
            <a:rect l="l" t="t" r="r" b="b"/>
            <a:pathLst>
              <a:path w="28194" h="87629">
                <a:moveTo>
                  <a:pt x="0" y="87630"/>
                </a:moveTo>
                <a:lnTo>
                  <a:pt x="15239" y="38100"/>
                </a:lnTo>
                <a:lnTo>
                  <a:pt x="28193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9" name="object 5759"/>
          <p:cNvSpPr/>
          <p:nvPr/>
        </p:nvSpPr>
        <p:spPr>
          <a:xfrm>
            <a:off x="7259573" y="4000500"/>
            <a:ext cx="10667" cy="26670"/>
          </a:xfrm>
          <a:custGeom>
            <a:avLst/>
            <a:gdLst/>
            <a:ahLst/>
            <a:cxnLst/>
            <a:rect l="l" t="t" r="r" b="b"/>
            <a:pathLst>
              <a:path w="10668" h="26670">
                <a:moveTo>
                  <a:pt x="0" y="26669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0" name="object 5760"/>
          <p:cNvSpPr/>
          <p:nvPr/>
        </p:nvSpPr>
        <p:spPr>
          <a:xfrm>
            <a:off x="7270242" y="3991355"/>
            <a:ext cx="4571" cy="9144"/>
          </a:xfrm>
          <a:custGeom>
            <a:avLst/>
            <a:gdLst/>
            <a:ahLst/>
            <a:cxnLst/>
            <a:rect l="l" t="t" r="r" b="b"/>
            <a:pathLst>
              <a:path w="4572" h="9144">
                <a:moveTo>
                  <a:pt x="0" y="9143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1" name="object 5761"/>
          <p:cNvSpPr/>
          <p:nvPr/>
        </p:nvSpPr>
        <p:spPr>
          <a:xfrm>
            <a:off x="7274814" y="3985259"/>
            <a:ext cx="3809" cy="6096"/>
          </a:xfrm>
          <a:custGeom>
            <a:avLst/>
            <a:gdLst/>
            <a:ahLst/>
            <a:cxnLst/>
            <a:rect l="l" t="t" r="r" b="b"/>
            <a:pathLst>
              <a:path w="3809" h="6096">
                <a:moveTo>
                  <a:pt x="0" y="6096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2" name="object 5762"/>
          <p:cNvSpPr/>
          <p:nvPr/>
        </p:nvSpPr>
        <p:spPr>
          <a:xfrm>
            <a:off x="7278623" y="3980688"/>
            <a:ext cx="3047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0" y="4572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3" name="object 5763"/>
          <p:cNvSpPr/>
          <p:nvPr/>
        </p:nvSpPr>
        <p:spPr>
          <a:xfrm>
            <a:off x="7281672" y="3976878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4" name="object 5764"/>
          <p:cNvSpPr/>
          <p:nvPr/>
        </p:nvSpPr>
        <p:spPr>
          <a:xfrm>
            <a:off x="7285482" y="3973067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381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5" name="object 5765"/>
          <p:cNvSpPr/>
          <p:nvPr/>
        </p:nvSpPr>
        <p:spPr>
          <a:xfrm>
            <a:off x="7290054" y="3970019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3048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6" name="object 5766"/>
          <p:cNvSpPr/>
          <p:nvPr/>
        </p:nvSpPr>
        <p:spPr>
          <a:xfrm>
            <a:off x="7294626" y="3967734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2286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7" name="object 5767"/>
          <p:cNvSpPr/>
          <p:nvPr/>
        </p:nvSpPr>
        <p:spPr>
          <a:xfrm>
            <a:off x="7299198" y="3966209"/>
            <a:ext cx="4572" cy="1524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0" y="1524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8" name="object 5768"/>
          <p:cNvSpPr/>
          <p:nvPr/>
        </p:nvSpPr>
        <p:spPr>
          <a:xfrm>
            <a:off x="7303770" y="3964686"/>
            <a:ext cx="5334" cy="1524"/>
          </a:xfrm>
          <a:custGeom>
            <a:avLst/>
            <a:gdLst/>
            <a:ahLst/>
            <a:cxnLst/>
            <a:rect l="l" t="t" r="r" b="b"/>
            <a:pathLst>
              <a:path w="5333" h="1524">
                <a:moveTo>
                  <a:pt x="0" y="152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9" name="object 5769"/>
          <p:cNvSpPr/>
          <p:nvPr/>
        </p:nvSpPr>
        <p:spPr>
          <a:xfrm>
            <a:off x="7309104" y="3963161"/>
            <a:ext cx="5334" cy="1524"/>
          </a:xfrm>
          <a:custGeom>
            <a:avLst/>
            <a:gdLst/>
            <a:ahLst/>
            <a:cxnLst/>
            <a:rect l="l" t="t" r="r" b="b"/>
            <a:pathLst>
              <a:path w="5333" h="1524">
                <a:moveTo>
                  <a:pt x="0" y="152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0" name="object 5770"/>
          <p:cNvSpPr/>
          <p:nvPr/>
        </p:nvSpPr>
        <p:spPr>
          <a:xfrm>
            <a:off x="7314438" y="3940301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1" name="object 5771"/>
          <p:cNvSpPr/>
          <p:nvPr/>
        </p:nvSpPr>
        <p:spPr>
          <a:xfrm>
            <a:off x="7162800" y="3940301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15163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2" name="object 5772"/>
          <p:cNvSpPr/>
          <p:nvPr/>
        </p:nvSpPr>
        <p:spPr>
          <a:xfrm>
            <a:off x="7162800" y="3940301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3" name="object 5773"/>
          <p:cNvSpPr/>
          <p:nvPr/>
        </p:nvSpPr>
        <p:spPr>
          <a:xfrm>
            <a:off x="7162800" y="3963161"/>
            <a:ext cx="13716" cy="1523"/>
          </a:xfrm>
          <a:custGeom>
            <a:avLst/>
            <a:gdLst/>
            <a:ahLst/>
            <a:cxnLst/>
            <a:rect l="l" t="t" r="r" b="b"/>
            <a:pathLst>
              <a:path w="13716" h="1524">
                <a:moveTo>
                  <a:pt x="0" y="0"/>
                </a:moveTo>
                <a:lnTo>
                  <a:pt x="13716" y="1523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4" name="object 5774"/>
          <p:cNvSpPr/>
          <p:nvPr/>
        </p:nvSpPr>
        <p:spPr>
          <a:xfrm>
            <a:off x="7176516" y="3964685"/>
            <a:ext cx="6096" cy="1523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0"/>
                </a:moveTo>
                <a:lnTo>
                  <a:pt x="6096" y="1523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5" name="object 5775"/>
          <p:cNvSpPr/>
          <p:nvPr/>
        </p:nvSpPr>
        <p:spPr>
          <a:xfrm>
            <a:off x="7182611" y="3966210"/>
            <a:ext cx="6096" cy="1523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0"/>
                </a:moveTo>
                <a:lnTo>
                  <a:pt x="6096" y="1523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6" name="object 5776"/>
          <p:cNvSpPr/>
          <p:nvPr/>
        </p:nvSpPr>
        <p:spPr>
          <a:xfrm>
            <a:off x="7188707" y="3967733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7" name="object 5777"/>
          <p:cNvSpPr/>
          <p:nvPr/>
        </p:nvSpPr>
        <p:spPr>
          <a:xfrm>
            <a:off x="7193279" y="3970020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8" name="object 5778"/>
          <p:cNvSpPr/>
          <p:nvPr/>
        </p:nvSpPr>
        <p:spPr>
          <a:xfrm>
            <a:off x="7197851" y="3972305"/>
            <a:ext cx="3810" cy="3047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9" name="object 5779"/>
          <p:cNvSpPr/>
          <p:nvPr/>
        </p:nvSpPr>
        <p:spPr>
          <a:xfrm>
            <a:off x="7201661" y="3975354"/>
            <a:ext cx="3810" cy="3047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0" name="object 5780"/>
          <p:cNvSpPr/>
          <p:nvPr/>
        </p:nvSpPr>
        <p:spPr>
          <a:xfrm>
            <a:off x="7205472" y="3978401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0"/>
                </a:moveTo>
                <a:lnTo>
                  <a:pt x="4572" y="762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1" name="object 5781"/>
          <p:cNvSpPr/>
          <p:nvPr/>
        </p:nvSpPr>
        <p:spPr>
          <a:xfrm>
            <a:off x="7210044" y="3986022"/>
            <a:ext cx="3810" cy="8382"/>
          </a:xfrm>
          <a:custGeom>
            <a:avLst/>
            <a:gdLst/>
            <a:ahLst/>
            <a:cxnLst/>
            <a:rect l="l" t="t" r="r" b="b"/>
            <a:pathLst>
              <a:path w="3809" h="8382">
                <a:moveTo>
                  <a:pt x="0" y="0"/>
                </a:moveTo>
                <a:lnTo>
                  <a:pt x="3810" y="838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2" name="object 5782"/>
          <p:cNvSpPr/>
          <p:nvPr/>
        </p:nvSpPr>
        <p:spPr>
          <a:xfrm>
            <a:off x="7213854" y="3994404"/>
            <a:ext cx="2286" cy="9906"/>
          </a:xfrm>
          <a:custGeom>
            <a:avLst/>
            <a:gdLst/>
            <a:ahLst/>
            <a:cxnLst/>
            <a:rect l="l" t="t" r="r" b="b"/>
            <a:pathLst>
              <a:path w="2285" h="9905">
                <a:moveTo>
                  <a:pt x="0" y="0"/>
                </a:moveTo>
                <a:lnTo>
                  <a:pt x="2286" y="990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3" name="object 5783"/>
          <p:cNvSpPr/>
          <p:nvPr/>
        </p:nvSpPr>
        <p:spPr>
          <a:xfrm>
            <a:off x="7214615" y="4004310"/>
            <a:ext cx="2285" cy="32766"/>
          </a:xfrm>
          <a:custGeom>
            <a:avLst/>
            <a:gdLst/>
            <a:ahLst/>
            <a:cxnLst/>
            <a:rect l="l" t="t" r="r" b="b"/>
            <a:pathLst>
              <a:path w="2285" h="32765">
                <a:moveTo>
                  <a:pt x="1524" y="0"/>
                </a:moveTo>
                <a:lnTo>
                  <a:pt x="2286" y="10668"/>
                </a:lnTo>
                <a:lnTo>
                  <a:pt x="1524" y="21336"/>
                </a:lnTo>
                <a:lnTo>
                  <a:pt x="0" y="3276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4" name="object 5784"/>
          <p:cNvSpPr/>
          <p:nvPr/>
        </p:nvSpPr>
        <p:spPr>
          <a:xfrm>
            <a:off x="7212330" y="4037076"/>
            <a:ext cx="2285" cy="13716"/>
          </a:xfrm>
          <a:custGeom>
            <a:avLst/>
            <a:gdLst/>
            <a:ahLst/>
            <a:cxnLst/>
            <a:rect l="l" t="t" r="r" b="b"/>
            <a:pathLst>
              <a:path w="2285" h="13715">
                <a:moveTo>
                  <a:pt x="2285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5" name="object 5785"/>
          <p:cNvSpPr/>
          <p:nvPr/>
        </p:nvSpPr>
        <p:spPr>
          <a:xfrm>
            <a:off x="7209281" y="4050792"/>
            <a:ext cx="3047" cy="15240"/>
          </a:xfrm>
          <a:custGeom>
            <a:avLst/>
            <a:gdLst/>
            <a:ahLst/>
            <a:cxnLst/>
            <a:rect l="l" t="t" r="r" b="b"/>
            <a:pathLst>
              <a:path w="3048" h="15239">
                <a:moveTo>
                  <a:pt x="3048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6" name="object 5786"/>
          <p:cNvSpPr/>
          <p:nvPr/>
        </p:nvSpPr>
        <p:spPr>
          <a:xfrm>
            <a:off x="7200138" y="4066032"/>
            <a:ext cx="9143" cy="36576"/>
          </a:xfrm>
          <a:custGeom>
            <a:avLst/>
            <a:gdLst/>
            <a:ahLst/>
            <a:cxnLst/>
            <a:rect l="l" t="t" r="r" b="b"/>
            <a:pathLst>
              <a:path w="9144" h="36575">
                <a:moveTo>
                  <a:pt x="9144" y="0"/>
                </a:moveTo>
                <a:lnTo>
                  <a:pt x="0" y="3657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7" name="object 5787"/>
          <p:cNvSpPr/>
          <p:nvPr/>
        </p:nvSpPr>
        <p:spPr>
          <a:xfrm>
            <a:off x="7135368" y="4102607"/>
            <a:ext cx="64769" cy="220218"/>
          </a:xfrm>
          <a:custGeom>
            <a:avLst/>
            <a:gdLst/>
            <a:ahLst/>
            <a:cxnLst/>
            <a:rect l="l" t="t" r="r" b="b"/>
            <a:pathLst>
              <a:path w="64770" h="220217">
                <a:moveTo>
                  <a:pt x="64770" y="0"/>
                </a:moveTo>
                <a:lnTo>
                  <a:pt x="52578" y="43434"/>
                </a:lnTo>
                <a:lnTo>
                  <a:pt x="26670" y="131826"/>
                </a:lnTo>
                <a:lnTo>
                  <a:pt x="0" y="22021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8" name="object 5788"/>
          <p:cNvSpPr/>
          <p:nvPr/>
        </p:nvSpPr>
        <p:spPr>
          <a:xfrm>
            <a:off x="7047737" y="4062222"/>
            <a:ext cx="87630" cy="260604"/>
          </a:xfrm>
          <a:custGeom>
            <a:avLst/>
            <a:gdLst/>
            <a:ahLst/>
            <a:cxnLst/>
            <a:rect l="l" t="t" r="r" b="b"/>
            <a:pathLst>
              <a:path w="87629" h="260603">
                <a:moveTo>
                  <a:pt x="87629" y="260604"/>
                </a:moveTo>
                <a:lnTo>
                  <a:pt x="48767" y="146304"/>
                </a:lnTo>
                <a:lnTo>
                  <a:pt x="9905" y="32004"/>
                </a:ln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9" name="object 5789"/>
          <p:cNvSpPr/>
          <p:nvPr/>
        </p:nvSpPr>
        <p:spPr>
          <a:xfrm>
            <a:off x="7040118" y="4036314"/>
            <a:ext cx="7620" cy="25908"/>
          </a:xfrm>
          <a:custGeom>
            <a:avLst/>
            <a:gdLst/>
            <a:ahLst/>
            <a:cxnLst/>
            <a:rect l="l" t="t" r="r" b="b"/>
            <a:pathLst>
              <a:path w="7620" h="25908">
                <a:moveTo>
                  <a:pt x="7620" y="25907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0" name="object 5790"/>
          <p:cNvSpPr/>
          <p:nvPr/>
        </p:nvSpPr>
        <p:spPr>
          <a:xfrm>
            <a:off x="7035545" y="4015740"/>
            <a:ext cx="4572" cy="20574"/>
          </a:xfrm>
          <a:custGeom>
            <a:avLst/>
            <a:gdLst/>
            <a:ahLst/>
            <a:cxnLst/>
            <a:rect l="l" t="t" r="r" b="b"/>
            <a:pathLst>
              <a:path w="4572" h="20574">
                <a:moveTo>
                  <a:pt x="4572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1" name="object 5791"/>
          <p:cNvSpPr/>
          <p:nvPr/>
        </p:nvSpPr>
        <p:spPr>
          <a:xfrm>
            <a:off x="7034021" y="4007357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2" name="object 5792"/>
          <p:cNvSpPr/>
          <p:nvPr/>
        </p:nvSpPr>
        <p:spPr>
          <a:xfrm>
            <a:off x="7034022" y="3993641"/>
            <a:ext cx="0" cy="13716"/>
          </a:xfrm>
          <a:custGeom>
            <a:avLst/>
            <a:gdLst/>
            <a:ahLst/>
            <a:cxnLst/>
            <a:rect l="l" t="t" r="r" b="b"/>
            <a:pathLst>
              <a:path h="13715">
                <a:moveTo>
                  <a:pt x="0" y="13715"/>
                </a:moveTo>
                <a:lnTo>
                  <a:pt x="0" y="7619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3" name="object 5793"/>
          <p:cNvSpPr/>
          <p:nvPr/>
        </p:nvSpPr>
        <p:spPr>
          <a:xfrm>
            <a:off x="7034022" y="3986784"/>
            <a:ext cx="2285" cy="6858"/>
          </a:xfrm>
          <a:custGeom>
            <a:avLst/>
            <a:gdLst/>
            <a:ahLst/>
            <a:cxnLst/>
            <a:rect l="l" t="t" r="r" b="b"/>
            <a:pathLst>
              <a:path w="2285" h="6858">
                <a:moveTo>
                  <a:pt x="0" y="6858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4" name="object 5794"/>
          <p:cNvSpPr/>
          <p:nvPr/>
        </p:nvSpPr>
        <p:spPr>
          <a:xfrm>
            <a:off x="7036307" y="3980687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5" name="object 5795"/>
          <p:cNvSpPr/>
          <p:nvPr/>
        </p:nvSpPr>
        <p:spPr>
          <a:xfrm>
            <a:off x="7039355" y="3975354"/>
            <a:ext cx="3810" cy="5334"/>
          </a:xfrm>
          <a:custGeom>
            <a:avLst/>
            <a:gdLst/>
            <a:ahLst/>
            <a:cxnLst/>
            <a:rect l="l" t="t" r="r" b="b"/>
            <a:pathLst>
              <a:path w="3809" h="5334">
                <a:moveTo>
                  <a:pt x="0" y="5334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6" name="object 5796"/>
          <p:cNvSpPr/>
          <p:nvPr/>
        </p:nvSpPr>
        <p:spPr>
          <a:xfrm>
            <a:off x="7043166" y="3970782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7" name="object 5797"/>
          <p:cNvSpPr/>
          <p:nvPr/>
        </p:nvSpPr>
        <p:spPr>
          <a:xfrm>
            <a:off x="7049261" y="3966972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0" y="381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8" name="object 5798"/>
          <p:cNvSpPr/>
          <p:nvPr/>
        </p:nvSpPr>
        <p:spPr>
          <a:xfrm>
            <a:off x="7056120" y="3964686"/>
            <a:ext cx="9906" cy="2286"/>
          </a:xfrm>
          <a:custGeom>
            <a:avLst/>
            <a:gdLst/>
            <a:ahLst/>
            <a:cxnLst/>
            <a:rect l="l" t="t" r="r" b="b"/>
            <a:pathLst>
              <a:path w="9905" h="2286">
                <a:moveTo>
                  <a:pt x="0" y="2286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9" name="object 5799"/>
          <p:cNvSpPr/>
          <p:nvPr/>
        </p:nvSpPr>
        <p:spPr>
          <a:xfrm>
            <a:off x="7066026" y="3963161"/>
            <a:ext cx="10668" cy="1524"/>
          </a:xfrm>
          <a:custGeom>
            <a:avLst/>
            <a:gdLst/>
            <a:ahLst/>
            <a:cxnLst/>
            <a:rect l="l" t="t" r="r" b="b"/>
            <a:pathLst>
              <a:path w="10668" h="1524">
                <a:moveTo>
                  <a:pt x="0" y="1524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0" name="object 5800"/>
          <p:cNvSpPr/>
          <p:nvPr/>
        </p:nvSpPr>
        <p:spPr>
          <a:xfrm>
            <a:off x="7076694" y="3940301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1" name="object 5801"/>
          <p:cNvSpPr/>
          <p:nvPr/>
        </p:nvSpPr>
        <p:spPr>
          <a:xfrm>
            <a:off x="6835902" y="3940301"/>
            <a:ext cx="240792" cy="0"/>
          </a:xfrm>
          <a:custGeom>
            <a:avLst/>
            <a:gdLst/>
            <a:ahLst/>
            <a:cxnLst/>
            <a:rect l="l" t="t" r="r" b="b"/>
            <a:pathLst>
              <a:path w="240792">
                <a:moveTo>
                  <a:pt x="24079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2" name="object 5802"/>
          <p:cNvSpPr/>
          <p:nvPr/>
        </p:nvSpPr>
        <p:spPr>
          <a:xfrm>
            <a:off x="6835901" y="3940301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3" name="object 5803"/>
          <p:cNvSpPr/>
          <p:nvPr/>
        </p:nvSpPr>
        <p:spPr>
          <a:xfrm>
            <a:off x="6835901" y="3963161"/>
            <a:ext cx="10668" cy="5333"/>
          </a:xfrm>
          <a:custGeom>
            <a:avLst/>
            <a:gdLst/>
            <a:ahLst/>
            <a:cxnLst/>
            <a:rect l="l" t="t" r="r" b="b"/>
            <a:pathLst>
              <a:path w="10668" h="5334">
                <a:moveTo>
                  <a:pt x="0" y="0"/>
                </a:moveTo>
                <a:lnTo>
                  <a:pt x="10668" y="5333"/>
                </a:lnTo>
              </a:path>
            </a:pathLst>
          </a:custGeom>
          <a:ln w="12953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4" name="object 5804"/>
          <p:cNvSpPr/>
          <p:nvPr/>
        </p:nvSpPr>
        <p:spPr>
          <a:xfrm>
            <a:off x="6846570" y="3968495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8" h="6858">
                <a:moveTo>
                  <a:pt x="0" y="0"/>
                </a:moveTo>
                <a:lnTo>
                  <a:pt x="10668" y="685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5" name="object 5805"/>
          <p:cNvSpPr/>
          <p:nvPr/>
        </p:nvSpPr>
        <p:spPr>
          <a:xfrm>
            <a:off x="6857238" y="3975354"/>
            <a:ext cx="9144" cy="9144"/>
          </a:xfrm>
          <a:custGeom>
            <a:avLst/>
            <a:gdLst/>
            <a:ahLst/>
            <a:cxnLst/>
            <a:rect l="l" t="t" r="r" b="b"/>
            <a:pathLst>
              <a:path w="9144" h="9144">
                <a:moveTo>
                  <a:pt x="0" y="0"/>
                </a:moveTo>
                <a:lnTo>
                  <a:pt x="9144" y="914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6" name="object 5806"/>
          <p:cNvSpPr/>
          <p:nvPr/>
        </p:nvSpPr>
        <p:spPr>
          <a:xfrm>
            <a:off x="6866382" y="3984498"/>
            <a:ext cx="7620" cy="9906"/>
          </a:xfrm>
          <a:custGeom>
            <a:avLst/>
            <a:gdLst/>
            <a:ahLst/>
            <a:cxnLst/>
            <a:rect l="l" t="t" r="r" b="b"/>
            <a:pathLst>
              <a:path w="7620" h="9905">
                <a:moveTo>
                  <a:pt x="0" y="0"/>
                </a:moveTo>
                <a:lnTo>
                  <a:pt x="7620" y="9906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7" name="object 5807"/>
          <p:cNvSpPr/>
          <p:nvPr/>
        </p:nvSpPr>
        <p:spPr>
          <a:xfrm>
            <a:off x="6874001" y="3994404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0"/>
                </a:moveTo>
                <a:lnTo>
                  <a:pt x="4572" y="6858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8" name="object 5808"/>
          <p:cNvSpPr/>
          <p:nvPr/>
        </p:nvSpPr>
        <p:spPr>
          <a:xfrm>
            <a:off x="6878573" y="4001261"/>
            <a:ext cx="4572" cy="9144"/>
          </a:xfrm>
          <a:custGeom>
            <a:avLst/>
            <a:gdLst/>
            <a:ahLst/>
            <a:cxnLst/>
            <a:rect l="l" t="t" r="r" b="b"/>
            <a:pathLst>
              <a:path w="4572" h="9144">
                <a:moveTo>
                  <a:pt x="0" y="0"/>
                </a:moveTo>
                <a:lnTo>
                  <a:pt x="4572" y="914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9" name="object 5809"/>
          <p:cNvSpPr/>
          <p:nvPr/>
        </p:nvSpPr>
        <p:spPr>
          <a:xfrm>
            <a:off x="6883145" y="4010405"/>
            <a:ext cx="11430" cy="25146"/>
          </a:xfrm>
          <a:custGeom>
            <a:avLst/>
            <a:gdLst/>
            <a:ahLst/>
            <a:cxnLst/>
            <a:rect l="l" t="t" r="r" b="b"/>
            <a:pathLst>
              <a:path w="11429" h="25146">
                <a:moveTo>
                  <a:pt x="0" y="0"/>
                </a:moveTo>
                <a:lnTo>
                  <a:pt x="11430" y="25146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0" name="object 5810"/>
          <p:cNvSpPr/>
          <p:nvPr/>
        </p:nvSpPr>
        <p:spPr>
          <a:xfrm>
            <a:off x="6894576" y="4035551"/>
            <a:ext cx="12954" cy="35052"/>
          </a:xfrm>
          <a:custGeom>
            <a:avLst/>
            <a:gdLst/>
            <a:ahLst/>
            <a:cxnLst/>
            <a:rect l="l" t="t" r="r" b="b"/>
            <a:pathLst>
              <a:path w="12953" h="35051">
                <a:moveTo>
                  <a:pt x="0" y="0"/>
                </a:moveTo>
                <a:lnTo>
                  <a:pt x="12954" y="3505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1" name="object 5811"/>
          <p:cNvSpPr/>
          <p:nvPr/>
        </p:nvSpPr>
        <p:spPr>
          <a:xfrm>
            <a:off x="6907529" y="4070604"/>
            <a:ext cx="124968" cy="368808"/>
          </a:xfrm>
          <a:custGeom>
            <a:avLst/>
            <a:gdLst/>
            <a:ahLst/>
            <a:cxnLst/>
            <a:rect l="l" t="t" r="r" b="b"/>
            <a:pathLst>
              <a:path w="124968" h="368808">
                <a:moveTo>
                  <a:pt x="0" y="0"/>
                </a:moveTo>
                <a:lnTo>
                  <a:pt x="15240" y="44196"/>
                </a:lnTo>
                <a:lnTo>
                  <a:pt x="51816" y="152400"/>
                </a:lnTo>
                <a:lnTo>
                  <a:pt x="88392" y="260604"/>
                </a:lnTo>
                <a:lnTo>
                  <a:pt x="124968" y="368808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2" name="object 5812"/>
          <p:cNvSpPr/>
          <p:nvPr/>
        </p:nvSpPr>
        <p:spPr>
          <a:xfrm>
            <a:off x="7032498" y="4439411"/>
            <a:ext cx="36576" cy="108204"/>
          </a:xfrm>
          <a:custGeom>
            <a:avLst/>
            <a:gdLst/>
            <a:ahLst/>
            <a:cxnLst/>
            <a:rect l="l" t="t" r="r" b="b"/>
            <a:pathLst>
              <a:path w="36575" h="108203">
                <a:moveTo>
                  <a:pt x="0" y="0"/>
                </a:moveTo>
                <a:lnTo>
                  <a:pt x="36576" y="10820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95507" y="727764"/>
            <a:ext cx="3098869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4200" spc="0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STRUKTUR</a:t>
            </a:r>
            <a:endParaRPr sz="4200" dirty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7906" y="727764"/>
            <a:ext cx="160432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4200" spc="4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DATA</a:t>
            </a:r>
            <a:endParaRPr sz="420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2633" y="2407031"/>
            <a:ext cx="3403069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4200" spc="0" dirty="0">
                <a:solidFill>
                  <a:srgbClr val="EEA443"/>
                </a:solidFill>
                <a:latin typeface="Arial Rounded MT Bold"/>
                <a:cs typeface="Arial Rounded MT Bold"/>
              </a:rPr>
              <a:t>Pertemuan 3</a:t>
            </a:r>
            <a:endParaRPr sz="4200" dirty="0">
              <a:latin typeface="Arial Rounded MT Bold"/>
              <a:cs typeface="Arial Rounded MT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0532" y="4797551"/>
            <a:ext cx="25831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27598" y="4523994"/>
            <a:ext cx="24460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42688" y="4523994"/>
            <a:ext cx="21869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86250" y="4523994"/>
            <a:ext cx="24460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80182" y="4523994"/>
            <a:ext cx="24460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22164" y="4523994"/>
            <a:ext cx="61036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35901" y="3940301"/>
            <a:ext cx="240792" cy="22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62800" y="3940301"/>
            <a:ext cx="151638" cy="22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7598" y="3940301"/>
            <a:ext cx="185166" cy="132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487923" y="3940301"/>
            <a:ext cx="184404" cy="132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286250" y="3940301"/>
            <a:ext cx="190500" cy="22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80182" y="3940301"/>
            <a:ext cx="185166" cy="132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970532" y="3940301"/>
            <a:ext cx="190499" cy="76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6"/>
              </a:spcBef>
            </a:pPr>
            <a:endParaRPr sz="600"/>
          </a:p>
        </p:txBody>
      </p:sp>
      <p:sp>
        <p:nvSpPr>
          <p:cNvPr id="2" name="object 2"/>
          <p:cNvSpPr txBox="1"/>
          <p:nvPr/>
        </p:nvSpPr>
        <p:spPr>
          <a:xfrm>
            <a:off x="1549907" y="653070"/>
            <a:ext cx="71628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9113" y="801188"/>
            <a:ext cx="2594787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Algoritma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4756" y="1860004"/>
            <a:ext cx="8100822" cy="3606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8"/>
              </a:spcBef>
            </a:pPr>
            <a:endParaRPr sz="1400" dirty="0"/>
          </a:p>
          <a:p>
            <a:pPr marL="96774">
              <a:lnSpc>
                <a:spcPct val="95825"/>
              </a:lnSpc>
            </a:pPr>
            <a:r>
              <a:rPr sz="2000" spc="0" dirty="0">
                <a:latin typeface="Arial"/>
                <a:cs typeface="Arial"/>
              </a:rPr>
              <a:t>Letakkan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ke</a:t>
            </a:r>
            <a:r>
              <a:rPr sz="2000" spc="-2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variabel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array</a:t>
            </a:r>
            <a:endParaRPr sz="2000" dirty="0">
              <a:latin typeface="Arial"/>
              <a:cs typeface="Arial"/>
            </a:endParaRPr>
          </a:p>
          <a:p>
            <a:pPr marL="96774">
              <a:lnSpc>
                <a:spcPct val="95825"/>
              </a:lnSpc>
              <a:spcBef>
                <a:spcPts val="1300"/>
              </a:spcBef>
            </a:pPr>
            <a:r>
              <a:rPr sz="2000" spc="0" dirty="0">
                <a:latin typeface="Arial"/>
                <a:cs typeface="Arial"/>
              </a:rPr>
              <a:t>Ulangi</a:t>
            </a:r>
            <a:r>
              <a:rPr sz="2000" spc="-5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x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untuk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baca</a:t>
            </a:r>
            <a:r>
              <a:rPr sz="2000" spc="-4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arr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dari</a:t>
            </a:r>
            <a:r>
              <a:rPr sz="2000" spc="-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1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sampai</a:t>
            </a:r>
            <a:r>
              <a:rPr sz="2000" spc="-6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dengan</a:t>
            </a:r>
            <a:r>
              <a:rPr sz="2000" spc="-6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N-1</a:t>
            </a:r>
            <a:endParaRPr sz="2000" dirty="0">
              <a:latin typeface="Arial"/>
              <a:cs typeface="Arial"/>
            </a:endParaRPr>
          </a:p>
          <a:p>
            <a:pPr marL="447197">
              <a:lnSpc>
                <a:spcPct val="95825"/>
              </a:lnSpc>
              <a:spcBef>
                <a:spcPts val="1300"/>
              </a:spcBef>
            </a:pPr>
            <a:r>
              <a:rPr sz="2000" spc="0" dirty="0">
                <a:latin typeface="Arial"/>
                <a:cs typeface="Arial"/>
              </a:rPr>
              <a:t>Ulangi</a:t>
            </a:r>
            <a:r>
              <a:rPr sz="2000" spc="-5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untuk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Baca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array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dari</a:t>
            </a:r>
            <a:r>
              <a:rPr sz="2000" spc="-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1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sampai</a:t>
            </a:r>
            <a:r>
              <a:rPr sz="2000" spc="-6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dengan</a:t>
            </a:r>
            <a:r>
              <a:rPr sz="2000" spc="-6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N-x</a:t>
            </a:r>
            <a:endParaRPr sz="2000" dirty="0">
              <a:latin typeface="Arial"/>
              <a:cs typeface="Arial"/>
            </a:endParaRPr>
          </a:p>
          <a:p>
            <a:pPr marL="1011020">
              <a:lnSpc>
                <a:spcPct val="95825"/>
              </a:lnSpc>
              <a:spcBef>
                <a:spcPts val="1300"/>
              </a:spcBef>
            </a:pPr>
            <a:r>
              <a:rPr sz="2000" spc="0" dirty="0">
                <a:latin typeface="Arial"/>
                <a:cs typeface="Arial"/>
              </a:rPr>
              <a:t>Jika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4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array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ke</a:t>
            </a:r>
            <a:r>
              <a:rPr sz="2000" spc="-2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lebih</a:t>
            </a:r>
            <a:r>
              <a:rPr sz="2000" spc="-4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dari</a:t>
            </a:r>
            <a:r>
              <a:rPr sz="2000" spc="-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array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ke</a:t>
            </a:r>
            <a:r>
              <a:rPr sz="2000" spc="-2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y+1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maka</a:t>
            </a:r>
            <a:endParaRPr sz="2000" dirty="0">
              <a:latin typeface="Arial"/>
              <a:cs typeface="Arial"/>
            </a:endParaRPr>
          </a:p>
          <a:p>
            <a:pPr marL="1893536" marR="2622590" algn="ctr">
              <a:lnSpc>
                <a:spcPct val="95825"/>
              </a:lnSpc>
              <a:spcBef>
                <a:spcPts val="1300"/>
              </a:spcBef>
            </a:pPr>
            <a:r>
              <a:rPr sz="2000" spc="0" dirty="0">
                <a:latin typeface="Arial"/>
                <a:cs typeface="Arial"/>
              </a:rPr>
              <a:t>Tukarkan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nilai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ke</a:t>
            </a:r>
            <a:r>
              <a:rPr sz="2000" spc="-2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dengan</a:t>
            </a:r>
            <a:r>
              <a:rPr sz="2000" spc="-6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y+1</a:t>
            </a:r>
            <a:endParaRPr sz="2000" dirty="0">
              <a:latin typeface="Arial"/>
              <a:cs typeface="Arial"/>
            </a:endParaRPr>
          </a:p>
          <a:p>
            <a:pPr marL="446943">
              <a:lnSpc>
                <a:spcPct val="95825"/>
              </a:lnSpc>
              <a:spcBef>
                <a:spcPts val="1300"/>
              </a:spcBef>
            </a:pPr>
            <a:r>
              <a:rPr sz="2000" spc="0" dirty="0">
                <a:latin typeface="Arial"/>
                <a:cs typeface="Arial"/>
              </a:rPr>
              <a:t>Akhir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Perulangan</a:t>
            </a:r>
            <a:r>
              <a:rPr sz="2000" spc="-10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endParaRPr sz="2000" dirty="0">
              <a:latin typeface="Arial"/>
              <a:cs typeface="Arial"/>
            </a:endParaRPr>
          </a:p>
          <a:p>
            <a:pPr marL="96520">
              <a:lnSpc>
                <a:spcPct val="95825"/>
              </a:lnSpc>
              <a:spcBef>
                <a:spcPts val="1300"/>
              </a:spcBef>
            </a:pPr>
            <a:r>
              <a:rPr sz="2000" spc="0" dirty="0">
                <a:latin typeface="Arial"/>
                <a:cs typeface="Arial"/>
              </a:rPr>
              <a:t>Akhir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Perulangan</a:t>
            </a:r>
            <a:r>
              <a:rPr sz="2000" spc="-10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381000" y="1492915"/>
            <a:ext cx="8305800" cy="4755483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2057400"/>
            <a:ext cx="665226" cy="0"/>
          </a:xfrm>
          <a:custGeom>
            <a:avLst/>
            <a:gdLst/>
            <a:ahLst/>
            <a:cxnLst/>
            <a:rect l="l" t="t" r="r" b="b"/>
            <a:pathLst>
              <a:path w="665226">
                <a:moveTo>
                  <a:pt x="0" y="0"/>
                </a:moveTo>
                <a:lnTo>
                  <a:pt x="66522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5400" y="2057400"/>
            <a:ext cx="0" cy="517398"/>
          </a:xfrm>
          <a:custGeom>
            <a:avLst/>
            <a:gdLst/>
            <a:ahLst/>
            <a:cxnLst/>
            <a:rect l="l" t="t" r="r" b="b"/>
            <a:pathLst>
              <a:path h="517398">
                <a:moveTo>
                  <a:pt x="0" y="0"/>
                </a:moveTo>
                <a:lnTo>
                  <a:pt x="0" y="51739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60626" y="2057400"/>
            <a:ext cx="0" cy="517398"/>
          </a:xfrm>
          <a:custGeom>
            <a:avLst/>
            <a:gdLst/>
            <a:ahLst/>
            <a:cxnLst/>
            <a:rect l="l" t="t" r="r" b="b"/>
            <a:pathLst>
              <a:path h="517398">
                <a:moveTo>
                  <a:pt x="0" y="0"/>
                </a:moveTo>
                <a:lnTo>
                  <a:pt x="0" y="5173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22804" y="2057400"/>
            <a:ext cx="0" cy="517398"/>
          </a:xfrm>
          <a:custGeom>
            <a:avLst/>
            <a:gdLst/>
            <a:ahLst/>
            <a:cxnLst/>
            <a:rect l="l" t="t" r="r" b="b"/>
            <a:pathLst>
              <a:path h="517398">
                <a:moveTo>
                  <a:pt x="0" y="0"/>
                </a:moveTo>
                <a:lnTo>
                  <a:pt x="0" y="5173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88029" y="2057400"/>
            <a:ext cx="0" cy="517398"/>
          </a:xfrm>
          <a:custGeom>
            <a:avLst/>
            <a:gdLst/>
            <a:ahLst/>
            <a:cxnLst/>
            <a:rect l="l" t="t" r="r" b="b"/>
            <a:pathLst>
              <a:path h="517398">
                <a:moveTo>
                  <a:pt x="0" y="0"/>
                </a:moveTo>
                <a:lnTo>
                  <a:pt x="0" y="5173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50970" y="2057400"/>
            <a:ext cx="0" cy="517398"/>
          </a:xfrm>
          <a:custGeom>
            <a:avLst/>
            <a:gdLst/>
            <a:ahLst/>
            <a:cxnLst/>
            <a:rect l="l" t="t" r="r" b="b"/>
            <a:pathLst>
              <a:path h="517398">
                <a:moveTo>
                  <a:pt x="0" y="0"/>
                </a:moveTo>
                <a:lnTo>
                  <a:pt x="0" y="5173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16195" y="2057400"/>
            <a:ext cx="0" cy="517398"/>
          </a:xfrm>
          <a:custGeom>
            <a:avLst/>
            <a:gdLst/>
            <a:ahLst/>
            <a:cxnLst/>
            <a:rect l="l" t="t" r="r" b="b"/>
            <a:pathLst>
              <a:path h="517398">
                <a:moveTo>
                  <a:pt x="0" y="0"/>
                </a:moveTo>
                <a:lnTo>
                  <a:pt x="0" y="5173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78373" y="2057400"/>
            <a:ext cx="0" cy="517398"/>
          </a:xfrm>
          <a:custGeom>
            <a:avLst/>
            <a:gdLst/>
            <a:ahLst/>
            <a:cxnLst/>
            <a:rect l="l" t="t" r="r" b="b"/>
            <a:pathLst>
              <a:path h="517398">
                <a:moveTo>
                  <a:pt x="0" y="0"/>
                </a:moveTo>
                <a:lnTo>
                  <a:pt x="0" y="5173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43600" y="2057400"/>
            <a:ext cx="0" cy="517398"/>
          </a:xfrm>
          <a:custGeom>
            <a:avLst/>
            <a:gdLst/>
            <a:ahLst/>
            <a:cxnLst/>
            <a:rect l="l" t="t" r="r" b="b"/>
            <a:pathLst>
              <a:path h="517398">
                <a:moveTo>
                  <a:pt x="0" y="0"/>
                </a:moveTo>
                <a:lnTo>
                  <a:pt x="0" y="51739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95400" y="2574798"/>
            <a:ext cx="665226" cy="0"/>
          </a:xfrm>
          <a:custGeom>
            <a:avLst/>
            <a:gdLst/>
            <a:ahLst/>
            <a:cxnLst/>
            <a:rect l="l" t="t" r="r" b="b"/>
            <a:pathLst>
              <a:path w="665226">
                <a:moveTo>
                  <a:pt x="0" y="0"/>
                </a:moveTo>
                <a:lnTo>
                  <a:pt x="66522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60626" y="2057400"/>
            <a:ext cx="3982974" cy="0"/>
          </a:xfrm>
          <a:custGeom>
            <a:avLst/>
            <a:gdLst/>
            <a:ahLst/>
            <a:cxnLst/>
            <a:rect l="l" t="t" r="r" b="b"/>
            <a:pathLst>
              <a:path w="3982974">
                <a:moveTo>
                  <a:pt x="0" y="0"/>
                </a:moveTo>
                <a:lnTo>
                  <a:pt x="662178" y="0"/>
                </a:lnTo>
                <a:lnTo>
                  <a:pt x="1327404" y="0"/>
                </a:lnTo>
                <a:lnTo>
                  <a:pt x="1990344" y="0"/>
                </a:lnTo>
                <a:lnTo>
                  <a:pt x="2655570" y="0"/>
                </a:lnTo>
                <a:lnTo>
                  <a:pt x="3317748" y="0"/>
                </a:lnTo>
                <a:lnTo>
                  <a:pt x="39829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60626" y="2574798"/>
            <a:ext cx="3982974" cy="0"/>
          </a:xfrm>
          <a:custGeom>
            <a:avLst/>
            <a:gdLst/>
            <a:ahLst/>
            <a:cxnLst/>
            <a:rect l="l" t="t" r="r" b="b"/>
            <a:pathLst>
              <a:path w="3982974">
                <a:moveTo>
                  <a:pt x="0" y="0"/>
                </a:moveTo>
                <a:lnTo>
                  <a:pt x="662178" y="0"/>
                </a:lnTo>
                <a:lnTo>
                  <a:pt x="1327404" y="0"/>
                </a:lnTo>
                <a:lnTo>
                  <a:pt x="1990344" y="0"/>
                </a:lnTo>
                <a:lnTo>
                  <a:pt x="2655570" y="0"/>
                </a:lnTo>
                <a:lnTo>
                  <a:pt x="3317748" y="0"/>
                </a:lnTo>
                <a:lnTo>
                  <a:pt x="39829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70028" y="767360"/>
            <a:ext cx="1231097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Soal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700" y="1651000"/>
            <a:ext cx="13426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Diketahui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7846" y="1651000"/>
            <a:ext cx="49365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sebuah data array</a:t>
            </a:r>
            <a:r>
              <a:rPr sz="2400" spc="66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sebagai berikut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7854" y="2666187"/>
            <a:ext cx="1138651" cy="946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0585" marR="45719">
              <a:lnSpc>
                <a:spcPts val="2965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31"/>
              </a:spcBef>
            </a:pPr>
            <a:r>
              <a:rPr sz="2400" spc="0" dirty="0">
                <a:latin typeface="Arial"/>
                <a:cs typeface="Arial"/>
              </a:rPr>
              <a:t>Urutkan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70028" y="2666187"/>
            <a:ext cx="664504" cy="946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078" marR="45719">
              <a:lnSpc>
                <a:spcPts val="2965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31"/>
              </a:spcBef>
            </a:pPr>
            <a:r>
              <a:rPr sz="2400" spc="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3074" y="2666187"/>
            <a:ext cx="276632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6742" y="2666187"/>
            <a:ext cx="276632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1121" y="2666187"/>
            <a:ext cx="276632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34789" y="2666187"/>
            <a:ext cx="276632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8457" y="2666187"/>
            <a:ext cx="276632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8056" y="3282092"/>
            <a:ext cx="11728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tersebut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4429" y="3282092"/>
            <a:ext cx="10882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dengan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6251" y="3282092"/>
            <a:ext cx="10879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metode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7767" y="3282092"/>
            <a:ext cx="10203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Bubble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1618" y="3282092"/>
            <a:ext cx="7151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Sort!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9206" y="6488610"/>
            <a:ext cx="25095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endParaRPr sz="12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400" y="2057400"/>
            <a:ext cx="665226" cy="517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112">
              <a:lnSpc>
                <a:spcPct val="95825"/>
              </a:lnSpc>
              <a:spcBef>
                <a:spcPts val="459"/>
              </a:spcBef>
            </a:pPr>
            <a:r>
              <a:rPr sz="2800" spc="0" dirty="0">
                <a:latin typeface="Arial"/>
                <a:cs typeface="Arial"/>
              </a:rPr>
              <a:t>50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0626" y="2057400"/>
            <a:ext cx="662177" cy="517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553">
              <a:lnSpc>
                <a:spcPct val="95825"/>
              </a:lnSpc>
              <a:spcBef>
                <a:spcPts val="459"/>
              </a:spcBef>
            </a:pPr>
            <a:r>
              <a:rPr sz="2800" spc="0" dirty="0">
                <a:latin typeface="Arial"/>
                <a:cs typeface="Arial"/>
              </a:rPr>
              <a:t>22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2804" y="2057400"/>
            <a:ext cx="665225" cy="517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043">
              <a:lnSpc>
                <a:spcPct val="95825"/>
              </a:lnSpc>
              <a:spcBef>
                <a:spcPts val="459"/>
              </a:spcBef>
            </a:pPr>
            <a:r>
              <a:rPr sz="2800" spc="0" dirty="0">
                <a:latin typeface="Arial"/>
                <a:cs typeface="Arial"/>
              </a:rPr>
              <a:t>65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8029" y="2057400"/>
            <a:ext cx="662940" cy="517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485">
              <a:lnSpc>
                <a:spcPct val="95825"/>
              </a:lnSpc>
              <a:spcBef>
                <a:spcPts val="459"/>
              </a:spcBef>
            </a:pPr>
            <a:r>
              <a:rPr sz="2800" spc="0" dirty="0">
                <a:latin typeface="Arial"/>
                <a:cs typeface="Arial"/>
              </a:rPr>
              <a:t>30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0970" y="2057400"/>
            <a:ext cx="665225" cy="517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924">
              <a:lnSpc>
                <a:spcPct val="95825"/>
              </a:lnSpc>
              <a:spcBef>
                <a:spcPts val="459"/>
              </a:spcBef>
            </a:pPr>
            <a:r>
              <a:rPr sz="2800" spc="0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6195" y="2057400"/>
            <a:ext cx="662177" cy="517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366">
              <a:lnSpc>
                <a:spcPct val="95825"/>
              </a:lnSpc>
              <a:spcBef>
                <a:spcPts val="459"/>
              </a:spcBef>
            </a:pPr>
            <a:r>
              <a:rPr sz="2800" spc="0" dirty="0"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78373" y="2057400"/>
            <a:ext cx="665226" cy="517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856">
              <a:lnSpc>
                <a:spcPct val="95825"/>
              </a:lnSpc>
              <a:spcBef>
                <a:spcPts val="459"/>
              </a:spcBef>
            </a:pPr>
            <a:r>
              <a:rPr sz="2800" spc="0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85799" y="2070354"/>
            <a:ext cx="7391400" cy="3352800"/>
          </a:xfrm>
          <a:custGeom>
            <a:avLst/>
            <a:gdLst/>
            <a:ahLst/>
            <a:cxnLst/>
            <a:rect l="l" t="t" r="r" b="b"/>
            <a:pathLst>
              <a:path w="7391400" h="3352800">
                <a:moveTo>
                  <a:pt x="558546" y="0"/>
                </a:moveTo>
                <a:lnTo>
                  <a:pt x="512718" y="1850"/>
                </a:lnTo>
                <a:lnTo>
                  <a:pt x="467914" y="7306"/>
                </a:lnTo>
                <a:lnTo>
                  <a:pt x="424277" y="16225"/>
                </a:lnTo>
                <a:lnTo>
                  <a:pt x="381950" y="28462"/>
                </a:lnTo>
                <a:lnTo>
                  <a:pt x="341078" y="43874"/>
                </a:lnTo>
                <a:lnTo>
                  <a:pt x="301803" y="62318"/>
                </a:lnTo>
                <a:lnTo>
                  <a:pt x="264268" y="83651"/>
                </a:lnTo>
                <a:lnTo>
                  <a:pt x="228618" y="107728"/>
                </a:lnTo>
                <a:lnTo>
                  <a:pt x="194995" y="134407"/>
                </a:lnTo>
                <a:lnTo>
                  <a:pt x="163544" y="163544"/>
                </a:lnTo>
                <a:lnTo>
                  <a:pt x="134407" y="194995"/>
                </a:lnTo>
                <a:lnTo>
                  <a:pt x="107728" y="228618"/>
                </a:lnTo>
                <a:lnTo>
                  <a:pt x="83651" y="264268"/>
                </a:lnTo>
                <a:lnTo>
                  <a:pt x="62318" y="301803"/>
                </a:lnTo>
                <a:lnTo>
                  <a:pt x="43874" y="341078"/>
                </a:lnTo>
                <a:lnTo>
                  <a:pt x="28462" y="381950"/>
                </a:lnTo>
                <a:lnTo>
                  <a:pt x="16225" y="424277"/>
                </a:lnTo>
                <a:lnTo>
                  <a:pt x="7306" y="467914"/>
                </a:lnTo>
                <a:lnTo>
                  <a:pt x="1850" y="512718"/>
                </a:lnTo>
                <a:lnTo>
                  <a:pt x="0" y="558546"/>
                </a:lnTo>
                <a:lnTo>
                  <a:pt x="0" y="2793492"/>
                </a:lnTo>
                <a:lnTo>
                  <a:pt x="1850" y="2839325"/>
                </a:lnTo>
                <a:lnTo>
                  <a:pt x="7306" y="2884144"/>
                </a:lnTo>
                <a:lnTo>
                  <a:pt x="16225" y="2927806"/>
                </a:lnTo>
                <a:lnTo>
                  <a:pt x="28462" y="2970166"/>
                </a:lnTo>
                <a:lnTo>
                  <a:pt x="43874" y="3011078"/>
                </a:lnTo>
                <a:lnTo>
                  <a:pt x="62318" y="3050399"/>
                </a:lnTo>
                <a:lnTo>
                  <a:pt x="83651" y="3087984"/>
                </a:lnTo>
                <a:lnTo>
                  <a:pt x="107728" y="3123687"/>
                </a:lnTo>
                <a:lnTo>
                  <a:pt x="134407" y="3157366"/>
                </a:lnTo>
                <a:lnTo>
                  <a:pt x="163544" y="3188874"/>
                </a:lnTo>
                <a:lnTo>
                  <a:pt x="194995" y="3218068"/>
                </a:lnTo>
                <a:lnTo>
                  <a:pt x="228618" y="3244803"/>
                </a:lnTo>
                <a:lnTo>
                  <a:pt x="264268" y="3268934"/>
                </a:lnTo>
                <a:lnTo>
                  <a:pt x="301803" y="3290316"/>
                </a:lnTo>
                <a:lnTo>
                  <a:pt x="341078" y="3308806"/>
                </a:lnTo>
                <a:lnTo>
                  <a:pt x="381950" y="3324258"/>
                </a:lnTo>
                <a:lnTo>
                  <a:pt x="424277" y="3336528"/>
                </a:lnTo>
                <a:lnTo>
                  <a:pt x="467914" y="3345471"/>
                </a:lnTo>
                <a:lnTo>
                  <a:pt x="512718" y="3350943"/>
                </a:lnTo>
                <a:lnTo>
                  <a:pt x="558546" y="3352800"/>
                </a:lnTo>
                <a:lnTo>
                  <a:pt x="6832854" y="3352800"/>
                </a:lnTo>
                <a:lnTo>
                  <a:pt x="6878681" y="3350943"/>
                </a:lnTo>
                <a:lnTo>
                  <a:pt x="6923485" y="3345471"/>
                </a:lnTo>
                <a:lnTo>
                  <a:pt x="6967122" y="3336528"/>
                </a:lnTo>
                <a:lnTo>
                  <a:pt x="7009449" y="3324258"/>
                </a:lnTo>
                <a:lnTo>
                  <a:pt x="7050321" y="3308806"/>
                </a:lnTo>
                <a:lnTo>
                  <a:pt x="7089596" y="3290316"/>
                </a:lnTo>
                <a:lnTo>
                  <a:pt x="7127131" y="3268934"/>
                </a:lnTo>
                <a:lnTo>
                  <a:pt x="7162781" y="3244803"/>
                </a:lnTo>
                <a:lnTo>
                  <a:pt x="7196404" y="3218068"/>
                </a:lnTo>
                <a:lnTo>
                  <a:pt x="7227855" y="3188874"/>
                </a:lnTo>
                <a:lnTo>
                  <a:pt x="7256992" y="3157366"/>
                </a:lnTo>
                <a:lnTo>
                  <a:pt x="7283671" y="3123687"/>
                </a:lnTo>
                <a:lnTo>
                  <a:pt x="7307748" y="3087984"/>
                </a:lnTo>
                <a:lnTo>
                  <a:pt x="7329081" y="3050399"/>
                </a:lnTo>
                <a:lnTo>
                  <a:pt x="7347525" y="3011078"/>
                </a:lnTo>
                <a:lnTo>
                  <a:pt x="7362937" y="2970166"/>
                </a:lnTo>
                <a:lnTo>
                  <a:pt x="7375174" y="2927806"/>
                </a:lnTo>
                <a:lnTo>
                  <a:pt x="7384093" y="2884144"/>
                </a:lnTo>
                <a:lnTo>
                  <a:pt x="7389549" y="2839325"/>
                </a:lnTo>
                <a:lnTo>
                  <a:pt x="7391400" y="2793492"/>
                </a:lnTo>
                <a:lnTo>
                  <a:pt x="7391400" y="558546"/>
                </a:lnTo>
                <a:lnTo>
                  <a:pt x="7389549" y="512718"/>
                </a:lnTo>
                <a:lnTo>
                  <a:pt x="7384093" y="467914"/>
                </a:lnTo>
                <a:lnTo>
                  <a:pt x="7375174" y="424277"/>
                </a:lnTo>
                <a:lnTo>
                  <a:pt x="7362937" y="381950"/>
                </a:lnTo>
                <a:lnTo>
                  <a:pt x="7347525" y="341078"/>
                </a:lnTo>
                <a:lnTo>
                  <a:pt x="7329081" y="301803"/>
                </a:lnTo>
                <a:lnTo>
                  <a:pt x="7307748" y="264268"/>
                </a:lnTo>
                <a:lnTo>
                  <a:pt x="7283671" y="228618"/>
                </a:lnTo>
                <a:lnTo>
                  <a:pt x="7256992" y="194995"/>
                </a:lnTo>
                <a:lnTo>
                  <a:pt x="7227855" y="163544"/>
                </a:lnTo>
                <a:lnTo>
                  <a:pt x="7196404" y="134407"/>
                </a:lnTo>
                <a:lnTo>
                  <a:pt x="7162781" y="107728"/>
                </a:lnTo>
                <a:lnTo>
                  <a:pt x="7127131" y="83651"/>
                </a:lnTo>
                <a:lnTo>
                  <a:pt x="7089596" y="62318"/>
                </a:lnTo>
                <a:lnTo>
                  <a:pt x="7050321" y="43874"/>
                </a:lnTo>
                <a:lnTo>
                  <a:pt x="7009449" y="28462"/>
                </a:lnTo>
                <a:lnTo>
                  <a:pt x="6967122" y="16225"/>
                </a:lnTo>
                <a:lnTo>
                  <a:pt x="6923485" y="7306"/>
                </a:lnTo>
                <a:lnTo>
                  <a:pt x="6878681" y="1850"/>
                </a:lnTo>
                <a:lnTo>
                  <a:pt x="6832854" y="0"/>
                </a:lnTo>
                <a:lnTo>
                  <a:pt x="558546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400" y="3138714"/>
            <a:ext cx="2237108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4400" b="1" spc="0" dirty="0">
                <a:latin typeface="Arial"/>
                <a:cs typeface="Arial"/>
              </a:rPr>
              <a:t>Search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0615" y="3136900"/>
            <a:ext cx="3576740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4400" b="1" spc="0" dirty="0">
                <a:latin typeface="Arial"/>
                <a:cs typeface="Arial"/>
              </a:rPr>
              <a:t>(Pencarian)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8948" y="3136900"/>
            <a:ext cx="1778251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4400" b="1" spc="0" dirty="0">
                <a:latin typeface="Arial"/>
                <a:cs typeface="Arial"/>
              </a:rPr>
              <a:t>Array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927353"/>
            <a:ext cx="71628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8107" y="741512"/>
            <a:ext cx="6089464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1. Metode Linier Search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02" y="1659967"/>
            <a:ext cx="7501379" cy="2184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Yaitu pencarian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ke</a:t>
            </a:r>
            <a:r>
              <a:rPr sz="3200" spc="-3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data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array</a:t>
            </a:r>
            <a:r>
              <a:rPr sz="3200" spc="-7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yang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50"/>
              </a:lnSpc>
              <a:spcBef>
                <a:spcPts val="13"/>
              </a:spcBef>
            </a:pPr>
            <a:r>
              <a:rPr sz="3200" spc="0" dirty="0">
                <a:latin typeface="Arial"/>
                <a:cs typeface="Arial"/>
              </a:rPr>
              <a:t>dilakukan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secara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berurutan,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dengan membandingkan</a:t>
            </a:r>
            <a:r>
              <a:rPr sz="3200" spc="-236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item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yang</a:t>
            </a:r>
            <a:r>
              <a:rPr sz="3200" spc="-6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dicari</a:t>
            </a:r>
            <a:r>
              <a:rPr sz="3200" spc="-76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dengan data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pertama,</a:t>
            </a:r>
            <a:r>
              <a:rPr sz="3200" spc="-126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kedua,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ketiga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sampai</a:t>
            </a:r>
            <a:r>
              <a:rPr sz="3200" spc="-10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data terakhir</a:t>
            </a:r>
            <a:r>
              <a:rPr sz="3200" spc="-106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atau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sampai</a:t>
            </a:r>
            <a:r>
              <a:rPr sz="3200" spc="-10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data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ditemukan.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102" y="4483494"/>
            <a:ext cx="7298469" cy="1308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Artinya proses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perbandingan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akan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50"/>
              </a:lnSpc>
              <a:spcBef>
                <a:spcPts val="13"/>
              </a:spcBef>
            </a:pPr>
            <a:r>
              <a:rPr sz="3200" spc="0" dirty="0">
                <a:latin typeface="Arial"/>
                <a:cs typeface="Arial"/>
              </a:rPr>
              <a:t>berhenti</a:t>
            </a:r>
            <a:r>
              <a:rPr sz="3200" spc="-11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setelah</a:t>
            </a:r>
            <a:r>
              <a:rPr sz="3200" spc="-10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data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sama</a:t>
            </a:r>
            <a:r>
              <a:rPr sz="3200" spc="-78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atau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sampai data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berakhir.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0552" y="6488610"/>
            <a:ext cx="1499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81000" y="1484810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26171" y="800543"/>
            <a:ext cx="6120828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Algoritma Linier Search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102" y="1626487"/>
            <a:ext cx="6051755" cy="241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Asum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ikan</a:t>
            </a:r>
            <a:r>
              <a:rPr sz="2000" spc="-9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jumlah</a:t>
            </a:r>
            <a:r>
              <a:rPr sz="2000" spc="-5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adalah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N.</a:t>
            </a:r>
            <a:endParaRPr sz="2000" dirty="0">
              <a:latin typeface="Arial"/>
              <a:cs typeface="Arial"/>
            </a:endParaRPr>
          </a:p>
          <a:p>
            <a:pPr marL="12700" marR="2909109">
              <a:lnSpc>
                <a:spcPct val="99945"/>
              </a:lnSpc>
            </a:pPr>
            <a:r>
              <a:rPr sz="2000" spc="0" dirty="0">
                <a:latin typeface="Arial"/>
                <a:cs typeface="Arial"/>
              </a:rPr>
              <a:t>Masukkan</a:t>
            </a:r>
            <a:r>
              <a:rPr sz="2000" spc="-9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Item yang</a:t>
            </a:r>
            <a:r>
              <a:rPr sz="2000" spc="-4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dicari. Set Ketemu</a:t>
            </a:r>
            <a:r>
              <a:rPr sz="2000" spc="-6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= False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0" dirty="0">
                <a:latin typeface="Arial"/>
                <a:cs typeface="Arial"/>
              </a:rPr>
              <a:t>Ulangi</a:t>
            </a:r>
            <a:r>
              <a:rPr sz="2000" spc="-5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Loc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dari</a:t>
            </a:r>
            <a:r>
              <a:rPr sz="2000" spc="-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1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sampai</a:t>
            </a:r>
            <a:r>
              <a:rPr sz="2000" spc="-6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dengan</a:t>
            </a:r>
            <a:r>
              <a:rPr sz="2000" spc="-6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atau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sampai</a:t>
            </a:r>
            <a:r>
              <a:rPr sz="2000" spc="-6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927200" marR="43811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latin typeface="Arial"/>
                <a:cs typeface="Arial"/>
              </a:rPr>
              <a:t>Jika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sama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dengan</a:t>
            </a:r>
            <a:r>
              <a:rPr sz="2000" spc="-6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Item maka</a:t>
            </a:r>
            <a:endParaRPr sz="2000" dirty="0">
              <a:latin typeface="Arial"/>
              <a:cs typeface="Arial"/>
            </a:endParaRPr>
          </a:p>
          <a:p>
            <a:pPr marL="1841701" marR="43811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latin typeface="Arial"/>
                <a:cs typeface="Arial"/>
              </a:rPr>
              <a:t>Ketemu</a:t>
            </a:r>
            <a:r>
              <a:rPr sz="2000" spc="-6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= True</a:t>
            </a:r>
            <a:endParaRPr sz="2000" dirty="0">
              <a:latin typeface="Arial"/>
              <a:cs typeface="Arial"/>
            </a:endParaRPr>
          </a:p>
          <a:p>
            <a:pPr marL="1841701" marR="43811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latin typeface="Arial"/>
                <a:cs typeface="Arial"/>
              </a:rPr>
              <a:t>Exit</a:t>
            </a:r>
            <a:endParaRPr sz="2000" dirty="0">
              <a:latin typeface="Arial"/>
              <a:cs typeface="Arial"/>
            </a:endParaRPr>
          </a:p>
          <a:p>
            <a:pPr marL="12953" marR="43811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latin typeface="Arial"/>
                <a:cs typeface="Arial"/>
              </a:rPr>
              <a:t>Akhir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Perulangan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2466" y="2540734"/>
            <a:ext cx="130453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ditemukan.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355" y="4064479"/>
            <a:ext cx="51441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Jika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1006" y="4064479"/>
            <a:ext cx="4498005" cy="1193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Ketemu</a:t>
            </a:r>
            <a:r>
              <a:rPr sz="2000" spc="-6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= True</a:t>
            </a:r>
            <a:r>
              <a:rPr sz="2000" spc="-4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maka</a:t>
            </a:r>
            <a:endParaRPr sz="2000">
              <a:latin typeface="Arial"/>
              <a:cs typeface="Arial"/>
            </a:endParaRPr>
          </a:p>
          <a:p>
            <a:pPr marL="13232" indent="392316">
              <a:lnSpc>
                <a:spcPct val="99945"/>
              </a:lnSpc>
            </a:pPr>
            <a:r>
              <a:rPr sz="2000" spc="0" dirty="0">
                <a:latin typeface="Arial"/>
                <a:cs typeface="Arial"/>
              </a:rPr>
              <a:t>Pesan</a:t>
            </a:r>
            <a:r>
              <a:rPr sz="2000" spc="-5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“</a:t>
            </a:r>
            <a:r>
              <a:rPr sz="2000" spc="-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4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ditemukan</a:t>
            </a:r>
            <a:r>
              <a:rPr sz="2000" spc="-9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loka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-4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ke tidak</a:t>
            </a:r>
            <a:r>
              <a:rPr sz="2000" spc="-42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m</a:t>
            </a:r>
            <a:r>
              <a:rPr sz="2000" spc="0" dirty="0">
                <a:latin typeface="Arial"/>
                <a:cs typeface="Arial"/>
              </a:rPr>
              <a:t>aka</a:t>
            </a:r>
            <a:endParaRPr sz="2000">
              <a:latin typeface="Arial"/>
              <a:cs typeface="Arial"/>
            </a:endParaRPr>
          </a:p>
          <a:p>
            <a:pPr marL="405549" marR="31111">
              <a:lnSpc>
                <a:spcPct val="95825"/>
              </a:lnSpc>
            </a:pPr>
            <a:r>
              <a:rPr sz="2000" spc="0" dirty="0">
                <a:latin typeface="Arial"/>
                <a:cs typeface="Arial"/>
              </a:rPr>
              <a:t>Pesan</a:t>
            </a:r>
            <a:r>
              <a:rPr sz="2000" spc="-5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“Data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tidak</a:t>
            </a:r>
            <a:r>
              <a:rPr sz="2000" spc="-4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ditemukan”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3143" y="4369228"/>
            <a:ext cx="62741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“,Loc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355" y="4673977"/>
            <a:ext cx="5151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Jika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0552" y="6488610"/>
            <a:ext cx="1499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432" y="529042"/>
            <a:ext cx="350726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4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507" y="609602"/>
            <a:ext cx="7086601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lang="en-US" sz="3200" b="1" spc="4" dirty="0">
                <a:latin typeface="Arial"/>
                <a:cs typeface="Arial"/>
              </a:rPr>
              <a:t>2. </a:t>
            </a:r>
            <a:r>
              <a:rPr sz="3200" b="1" spc="4" dirty="0" err="1">
                <a:latin typeface="Arial"/>
                <a:cs typeface="Arial"/>
              </a:rPr>
              <a:t>Metod</a:t>
            </a:r>
            <a:r>
              <a:rPr sz="3200" b="1" spc="0" dirty="0" err="1">
                <a:latin typeface="Arial"/>
                <a:cs typeface="Arial"/>
              </a:rPr>
              <a:t>e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i="1" spc="4" dirty="0">
                <a:latin typeface="Arial"/>
                <a:cs typeface="Arial"/>
              </a:rPr>
              <a:t>Binar</a:t>
            </a:r>
            <a:r>
              <a:rPr sz="3200" b="1" i="1" spc="0" dirty="0">
                <a:latin typeface="Arial"/>
                <a:cs typeface="Arial"/>
              </a:rPr>
              <a:t>y</a:t>
            </a:r>
            <a:r>
              <a:rPr sz="3200" b="1" i="1" spc="-80" dirty="0">
                <a:latin typeface="Arial"/>
                <a:cs typeface="Arial"/>
              </a:rPr>
              <a:t> </a:t>
            </a:r>
            <a:r>
              <a:rPr sz="3200" b="1" i="1" spc="4" dirty="0">
                <a:latin typeface="Arial"/>
                <a:cs typeface="Arial"/>
              </a:rPr>
              <a:t>Searc</a:t>
            </a:r>
            <a:r>
              <a:rPr sz="3200" b="1" i="1" spc="0" dirty="0">
                <a:latin typeface="Arial"/>
                <a:cs typeface="Arial"/>
              </a:rPr>
              <a:t>h</a:t>
            </a:r>
            <a:r>
              <a:rPr sz="3200" b="1" i="1" spc="-86" dirty="0">
                <a:latin typeface="Arial"/>
                <a:cs typeface="Arial"/>
              </a:rPr>
              <a:t> </a:t>
            </a:r>
            <a:r>
              <a:rPr sz="3200" b="1" spc="-715" dirty="0">
                <a:latin typeface="Arial"/>
                <a:cs typeface="Arial"/>
              </a:rPr>
              <a:t> </a:t>
            </a:r>
            <a:r>
              <a:rPr sz="3200" b="1" spc="4" dirty="0">
                <a:latin typeface="Arial"/>
                <a:cs typeface="Arial"/>
              </a:rPr>
              <a:t>(</a:t>
            </a:r>
            <a:r>
              <a:rPr sz="3200" b="1" i="1" spc="4" dirty="0">
                <a:latin typeface="Arial"/>
                <a:cs typeface="Arial"/>
              </a:rPr>
              <a:t>dichotomi</a:t>
            </a:r>
            <a:r>
              <a:rPr sz="3200" b="1" i="1" spc="0" dirty="0">
                <a:latin typeface="Arial"/>
                <a:cs typeface="Arial"/>
              </a:rPr>
              <a:t>c</a:t>
            </a:r>
            <a:r>
              <a:rPr sz="3200" b="1" i="1" spc="-8" dirty="0">
                <a:latin typeface="Arial"/>
                <a:cs typeface="Arial"/>
              </a:rPr>
              <a:t> </a:t>
            </a:r>
            <a:r>
              <a:rPr sz="3200" b="1" i="1" spc="4" dirty="0">
                <a:latin typeface="Arial"/>
                <a:cs typeface="Arial"/>
              </a:rPr>
              <a:t>searc</a:t>
            </a:r>
            <a:r>
              <a:rPr sz="3200" b="1" i="1" spc="0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02" y="1623218"/>
            <a:ext cx="7542859" cy="2365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5708" indent="0">
              <a:lnSpc>
                <a:spcPts val="2300"/>
              </a:lnSpc>
              <a:spcBef>
                <a:spcPts val="320"/>
              </a:spcBef>
            </a:pPr>
            <a:r>
              <a:rPr sz="2400" spc="0" dirty="0">
                <a:latin typeface="Arial"/>
                <a:cs typeface="Arial"/>
              </a:rPr>
              <a:t>Adalah pencarian data dengan cara membagi data menjadi beberapa bagian. Sya</a:t>
            </a:r>
            <a:r>
              <a:rPr sz="2400" spc="19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at pencarian ini adalah data harus dalam keadaan terurut secara ascending.</a:t>
            </a:r>
            <a:endParaRPr sz="2400" dirty="0">
              <a:latin typeface="Arial"/>
              <a:cs typeface="Arial"/>
            </a:endParaRPr>
          </a:p>
          <a:p>
            <a:pPr marL="12700" marR="165281">
              <a:lnSpc>
                <a:spcPts val="2300"/>
              </a:lnSpc>
              <a:spcBef>
                <a:spcPts val="580"/>
              </a:spcBef>
            </a:pPr>
            <a:r>
              <a:rPr sz="2400" spc="0" dirty="0">
                <a:latin typeface="Arial"/>
                <a:cs typeface="Arial"/>
              </a:rPr>
              <a:t>Perbandingan langsung dil</a:t>
            </a:r>
            <a:r>
              <a:rPr sz="2400" spc="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kukan terhadap data yang berada di posisi</a:t>
            </a:r>
            <a:r>
              <a:rPr sz="2400" spc="66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tengah.</a:t>
            </a:r>
            <a:endParaRPr sz="2400" dirty="0">
              <a:latin typeface="Arial"/>
              <a:cs typeface="Arial"/>
            </a:endParaRPr>
          </a:p>
          <a:p>
            <a:pPr marL="752602" indent="-282701">
              <a:lnSpc>
                <a:spcPts val="1930"/>
              </a:lnSpc>
              <a:spcBef>
                <a:spcPts val="451"/>
              </a:spcBef>
              <a:tabLst>
                <a:tab pos="749300" algn="l"/>
              </a:tabLst>
            </a:pPr>
            <a:r>
              <a:rPr sz="1400" spc="0" dirty="0">
                <a:solidFill>
                  <a:srgbClr val="9ACBFE"/>
                </a:solidFill>
                <a:latin typeface="Wingdings"/>
                <a:cs typeface="Wingdings"/>
              </a:rPr>
              <a:t></a:t>
            </a:r>
            <a:r>
              <a:rPr sz="1400" spc="-1389" dirty="0">
                <a:solidFill>
                  <a:srgbClr val="9ACBFE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9ACBFE"/>
                </a:solidFill>
                <a:latin typeface="Times New Roman"/>
                <a:cs typeface="Times New Roman"/>
              </a:rPr>
              <a:t>	</a:t>
            </a:r>
            <a:r>
              <a:rPr sz="2000" spc="0" dirty="0">
                <a:latin typeface="Arial"/>
                <a:cs typeface="Arial"/>
              </a:rPr>
              <a:t>Jika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Item yang</a:t>
            </a:r>
            <a:r>
              <a:rPr sz="2000" spc="-4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ari</a:t>
            </a:r>
            <a:r>
              <a:rPr sz="2000" spc="-47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lebih</a:t>
            </a:r>
            <a:r>
              <a:rPr sz="2000" spc="-4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besar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dari</a:t>
            </a:r>
            <a:r>
              <a:rPr sz="2000" spc="-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tengah,</a:t>
            </a:r>
            <a:r>
              <a:rPr sz="2000" spc="-6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maka pencarian</a:t>
            </a:r>
            <a:r>
              <a:rPr sz="2000" spc="-87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berikutnya</a:t>
            </a:r>
            <a:r>
              <a:rPr sz="2000" spc="-9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dila</a:t>
            </a:r>
            <a:r>
              <a:rPr sz="2000" spc="9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9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8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terhadap</a:t>
            </a:r>
            <a:r>
              <a:rPr sz="2000" spc="-7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pada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belahan array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atas.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302" y="4319395"/>
            <a:ext cx="7097179" cy="767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402" indent="-282702">
              <a:lnSpc>
                <a:spcPts val="2299"/>
              </a:lnSpc>
              <a:spcBef>
                <a:spcPts val="150"/>
              </a:spcBef>
              <a:tabLst>
                <a:tab pos="292100" algn="l"/>
              </a:tabLst>
            </a:pPr>
            <a:r>
              <a:rPr sz="1400" spc="0" dirty="0">
                <a:solidFill>
                  <a:srgbClr val="9ACBFE"/>
                </a:solidFill>
                <a:latin typeface="Wingdings"/>
                <a:cs typeface="Wingdings"/>
              </a:rPr>
              <a:t></a:t>
            </a:r>
            <a:r>
              <a:rPr sz="1400" spc="-1389" dirty="0">
                <a:solidFill>
                  <a:srgbClr val="9ACBFE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9ACBFE"/>
                </a:solidFill>
                <a:latin typeface="Times New Roman"/>
                <a:cs typeface="Times New Roman"/>
              </a:rPr>
              <a:t>	</a:t>
            </a:r>
            <a:r>
              <a:rPr sz="2000" spc="0" dirty="0">
                <a:latin typeface="Arial"/>
                <a:cs typeface="Arial"/>
              </a:rPr>
              <a:t>Sedangkan</a:t>
            </a:r>
            <a:r>
              <a:rPr sz="2000" spc="-10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jika</a:t>
            </a:r>
            <a:r>
              <a:rPr sz="2000" spc="-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Item yang</a:t>
            </a:r>
            <a:r>
              <a:rPr sz="2000" spc="-4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dicari</a:t>
            </a:r>
            <a:r>
              <a:rPr sz="2000" spc="-47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lebih</a:t>
            </a:r>
            <a:r>
              <a:rPr sz="2000" spc="-4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kecil</a:t>
            </a:r>
            <a:r>
              <a:rPr sz="2000" spc="-3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dari</a:t>
            </a:r>
            <a:r>
              <a:rPr sz="2000" spc="-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tengah, </a:t>
            </a:r>
            <a:endParaRPr sz="2000">
              <a:latin typeface="Arial"/>
              <a:cs typeface="Arial"/>
            </a:endParaRPr>
          </a:p>
          <a:p>
            <a:pPr marL="295402">
              <a:lnSpc>
                <a:spcPts val="2299"/>
              </a:lnSpc>
              <a:tabLst>
                <a:tab pos="292100" algn="l"/>
              </a:tabLst>
            </a:pPr>
            <a:r>
              <a:rPr sz="2000" spc="0" dirty="0">
                <a:latin typeface="Arial"/>
                <a:cs typeface="Arial"/>
              </a:rPr>
              <a:t>maka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pencarian</a:t>
            </a:r>
            <a:r>
              <a:rPr sz="2000" spc="-87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berikutnya</a:t>
            </a:r>
            <a:r>
              <a:rPr sz="2000" spc="-9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19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la</a:t>
            </a:r>
            <a:r>
              <a:rPr sz="2000" spc="9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ukan</a:t>
            </a:r>
            <a:r>
              <a:rPr sz="2000" spc="-8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terhadap</a:t>
            </a:r>
            <a:r>
              <a:rPr sz="2000" spc="-7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data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pada </a:t>
            </a:r>
            <a:endParaRPr sz="2000">
              <a:latin typeface="Arial"/>
              <a:cs typeface="Arial"/>
            </a:endParaRPr>
          </a:p>
          <a:p>
            <a:pPr marL="295402">
              <a:lnSpc>
                <a:spcPts val="2299"/>
              </a:lnSpc>
              <a:tabLst>
                <a:tab pos="292100" algn="l"/>
              </a:tabLst>
            </a:pPr>
            <a:r>
              <a:rPr sz="2000" spc="0" dirty="0">
                <a:latin typeface="Arial"/>
                <a:cs typeface="Arial"/>
              </a:rPr>
              <a:t>belahan</a:t>
            </a:r>
            <a:r>
              <a:rPr sz="2000" spc="-7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array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bawah.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302" y="5417437"/>
            <a:ext cx="6998751" cy="523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402" indent="-282702">
              <a:lnSpc>
                <a:spcPts val="1930"/>
              </a:lnSpc>
              <a:spcBef>
                <a:spcPts val="271"/>
              </a:spcBef>
              <a:tabLst>
                <a:tab pos="292100" algn="l"/>
              </a:tabLst>
            </a:pPr>
            <a:r>
              <a:rPr sz="1400" spc="0" dirty="0">
                <a:solidFill>
                  <a:srgbClr val="9ACBFE"/>
                </a:solidFill>
                <a:latin typeface="Wingdings"/>
                <a:cs typeface="Wingdings"/>
              </a:rPr>
              <a:t></a:t>
            </a:r>
            <a:r>
              <a:rPr sz="1400" spc="-1389" dirty="0">
                <a:solidFill>
                  <a:srgbClr val="9ACBFE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9ACBFE"/>
                </a:solidFill>
                <a:latin typeface="Times New Roman"/>
                <a:cs typeface="Times New Roman"/>
              </a:rPr>
              <a:t>	</a:t>
            </a:r>
            <a:r>
              <a:rPr sz="2000" spc="0" dirty="0">
                <a:latin typeface="Arial"/>
                <a:cs typeface="Arial"/>
              </a:rPr>
              <a:t>Begitu</a:t>
            </a:r>
            <a:r>
              <a:rPr sz="2000" spc="-5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seterusnya,</a:t>
            </a:r>
            <a:r>
              <a:rPr sz="2000" spc="-10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sampai</a:t>
            </a:r>
            <a:r>
              <a:rPr sz="2000" spc="-6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posi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-5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akhir</a:t>
            </a:r>
            <a:r>
              <a:rPr sz="2000" spc="-4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sama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dengan</a:t>
            </a:r>
            <a:r>
              <a:rPr sz="2000" spc="-6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posisi tengah.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81000" y="1371597"/>
            <a:ext cx="8305800" cy="4876801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4400" y="1371600"/>
            <a:ext cx="0" cy="4876800"/>
          </a:xfrm>
          <a:custGeom>
            <a:avLst/>
            <a:gdLst/>
            <a:ahLst/>
            <a:cxnLst/>
            <a:rect l="l" t="t" r="r" b="b"/>
            <a:pathLst>
              <a:path h="4876800">
                <a:moveTo>
                  <a:pt x="0" y="0"/>
                </a:moveTo>
                <a:lnTo>
                  <a:pt x="0" y="4876800"/>
                </a:lnTo>
              </a:path>
            </a:pathLst>
          </a:custGeom>
          <a:ln w="5715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15653" y="549887"/>
            <a:ext cx="2594787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Algoritma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2943" y="549887"/>
            <a:ext cx="1765350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Binary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0795" y="549887"/>
            <a:ext cx="1884299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Search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631" y="1552334"/>
            <a:ext cx="4009769" cy="3302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835"/>
              </a:lnSpc>
              <a:spcBef>
                <a:spcPts val="91"/>
              </a:spcBef>
            </a:pPr>
            <a:r>
              <a:rPr sz="2400" spc="0" baseline="2989" dirty="0">
                <a:latin typeface="Comic Sans MS"/>
                <a:cs typeface="Comic Sans MS"/>
              </a:rPr>
              <a:t>LB = Lower Bound</a:t>
            </a:r>
            <a:endParaRPr sz="1600" dirty="0">
              <a:latin typeface="Comic Sans MS"/>
              <a:cs typeface="Comic Sans MS"/>
            </a:endParaRPr>
          </a:p>
          <a:p>
            <a:pPr marL="12700" marR="22860">
              <a:lnSpc>
                <a:spcPts val="1925"/>
              </a:lnSpc>
              <a:spcBef>
                <a:spcPts val="4"/>
              </a:spcBef>
            </a:pPr>
            <a:r>
              <a:rPr sz="2400" spc="0" baseline="2989" dirty="0">
                <a:latin typeface="Comic Sans MS"/>
                <a:cs typeface="Comic Sans MS"/>
              </a:rPr>
              <a:t>UB =</a:t>
            </a:r>
            <a:r>
              <a:rPr sz="2400" spc="-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Upper Bound</a:t>
            </a:r>
            <a:endParaRPr sz="1600" dirty="0">
              <a:latin typeface="Comic Sans MS"/>
              <a:cs typeface="Comic Sans MS"/>
            </a:endParaRPr>
          </a:p>
          <a:p>
            <a:pPr marL="12700" marR="22860">
              <a:lnSpc>
                <a:spcPts val="1920"/>
              </a:lnSpc>
            </a:pPr>
            <a:r>
              <a:rPr sz="2400" u="heavy" spc="0" baseline="2989" dirty="0">
                <a:latin typeface="Comic Sans MS"/>
                <a:cs typeface="Comic Sans MS"/>
              </a:rPr>
              <a:t>Algoritma</a:t>
            </a:r>
            <a:r>
              <a:rPr sz="2400" spc="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BinarySe</a:t>
            </a:r>
            <a:r>
              <a:rPr sz="2400" spc="4" baseline="2989" dirty="0">
                <a:latin typeface="Comic Sans MS"/>
                <a:cs typeface="Comic Sans MS"/>
              </a:rPr>
              <a:t>a</a:t>
            </a:r>
            <a:r>
              <a:rPr sz="2400" spc="0" baseline="2989" dirty="0">
                <a:latin typeface="Comic Sans MS"/>
                <a:cs typeface="Comic Sans MS"/>
              </a:rPr>
              <a:t>rch</a:t>
            </a:r>
            <a:endParaRPr sz="1600" dirty="0">
              <a:latin typeface="Comic Sans MS"/>
              <a:cs typeface="Comic Sans MS"/>
            </a:endParaRPr>
          </a:p>
          <a:p>
            <a:pPr marL="12730" marR="22860">
              <a:lnSpc>
                <a:spcPts val="1925"/>
              </a:lnSpc>
              <a:spcBef>
                <a:spcPts val="0"/>
              </a:spcBef>
            </a:pPr>
            <a:r>
              <a:rPr sz="2400" u="heavy" spc="0" baseline="2989" dirty="0">
                <a:latin typeface="Comic Sans MS"/>
                <a:cs typeface="Comic Sans MS"/>
              </a:rPr>
              <a:t>D</a:t>
            </a:r>
            <a:r>
              <a:rPr sz="2400" u="heavy" spc="-9" baseline="2989" dirty="0">
                <a:latin typeface="Comic Sans MS"/>
                <a:cs typeface="Comic Sans MS"/>
              </a:rPr>
              <a:t>e</a:t>
            </a:r>
            <a:r>
              <a:rPr sz="2400" u="heavy" spc="0" baseline="2989" dirty="0">
                <a:latin typeface="Comic Sans MS"/>
                <a:cs typeface="Comic Sans MS"/>
              </a:rPr>
              <a:t>klarasi</a:t>
            </a:r>
            <a:endParaRPr sz="1600" dirty="0">
              <a:latin typeface="Comic Sans MS"/>
              <a:cs typeface="Comic Sans MS"/>
            </a:endParaRPr>
          </a:p>
          <a:p>
            <a:pPr marL="12700" marR="22860">
              <a:lnSpc>
                <a:spcPts val="1925"/>
              </a:lnSpc>
            </a:pPr>
            <a:r>
              <a:rPr sz="2400" u="heavy" spc="0" baseline="2989" dirty="0">
                <a:latin typeface="Comic Sans MS"/>
                <a:cs typeface="Comic Sans MS"/>
              </a:rPr>
              <a:t>D</a:t>
            </a:r>
            <a:r>
              <a:rPr sz="2400" u="heavy" spc="-4" baseline="2989" dirty="0">
                <a:latin typeface="Comic Sans MS"/>
                <a:cs typeface="Comic Sans MS"/>
              </a:rPr>
              <a:t>e</a:t>
            </a:r>
            <a:r>
              <a:rPr sz="2400" u="heavy" spc="0" baseline="2989" dirty="0">
                <a:latin typeface="Comic Sans MS"/>
                <a:cs typeface="Comic Sans MS"/>
              </a:rPr>
              <a:t>skripsi</a:t>
            </a:r>
            <a:endParaRPr sz="1600" dirty="0">
              <a:latin typeface="Comic Sans MS"/>
              <a:cs typeface="Comic Sans MS"/>
            </a:endParaRPr>
          </a:p>
          <a:p>
            <a:pPr marL="752602" marR="22860">
              <a:lnSpc>
                <a:spcPts val="1650"/>
              </a:lnSpc>
            </a:pPr>
            <a:r>
              <a:rPr sz="2100" u="heavy" spc="0" baseline="3417" dirty="0">
                <a:latin typeface="Comic Sans MS"/>
                <a:cs typeface="Comic Sans MS"/>
              </a:rPr>
              <a:t>Baca_data</a:t>
            </a:r>
            <a:endParaRPr sz="1400" dirty="0">
              <a:latin typeface="Comic Sans MS"/>
              <a:cs typeface="Comic Sans MS"/>
            </a:endParaRPr>
          </a:p>
          <a:p>
            <a:pPr marL="752602" marR="22860">
              <a:lnSpc>
                <a:spcPts val="1675"/>
              </a:lnSpc>
              <a:spcBef>
                <a:spcPts val="1"/>
              </a:spcBef>
            </a:pPr>
            <a:r>
              <a:rPr sz="2100" u="heavy" spc="0" baseline="1708" dirty="0">
                <a:latin typeface="Comic Sans MS"/>
                <a:cs typeface="Comic Sans MS"/>
              </a:rPr>
              <a:t>Sort_Data</a:t>
            </a:r>
            <a:endParaRPr sz="1400" dirty="0">
              <a:latin typeface="Comic Sans MS"/>
              <a:cs typeface="Comic Sans MS"/>
            </a:endParaRPr>
          </a:p>
          <a:p>
            <a:pPr marL="752602" marR="22860">
              <a:lnSpc>
                <a:spcPts val="1680"/>
              </a:lnSpc>
              <a:spcBef>
                <a:spcPts val="0"/>
              </a:spcBef>
            </a:pPr>
            <a:r>
              <a:rPr sz="2100" u="heavy" spc="0" baseline="1708" dirty="0">
                <a:latin typeface="Comic Sans MS"/>
                <a:cs typeface="Comic Sans MS"/>
              </a:rPr>
              <a:t>Baca_Item_Dicari</a:t>
            </a:r>
            <a:endParaRPr sz="1400" dirty="0">
              <a:latin typeface="Comic Sans MS"/>
              <a:cs typeface="Comic Sans MS"/>
            </a:endParaRPr>
          </a:p>
          <a:p>
            <a:pPr marL="752602" marR="22860">
              <a:lnSpc>
                <a:spcPts val="1675"/>
              </a:lnSpc>
            </a:pPr>
            <a:r>
              <a:rPr sz="2100" spc="0" baseline="1708" dirty="0">
                <a:latin typeface="Comic Sans MS"/>
                <a:cs typeface="Comic Sans MS"/>
              </a:rPr>
              <a:t>Beg</a:t>
            </a:r>
            <a:r>
              <a:rPr sz="2100" spc="-18" baseline="1708" dirty="0">
                <a:latin typeface="Comic Sans MS"/>
                <a:cs typeface="Comic Sans MS"/>
              </a:rPr>
              <a:t> </a:t>
            </a:r>
            <a:r>
              <a:rPr sz="2100" spc="0" baseline="2145" dirty="0">
                <a:latin typeface="Wingdings"/>
                <a:cs typeface="Wingdings"/>
              </a:rPr>
              <a:t></a:t>
            </a:r>
            <a:r>
              <a:rPr sz="2100" spc="56" baseline="2070" dirty="0">
                <a:latin typeface="Times New Roman"/>
                <a:cs typeface="Times New Roman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LB</a:t>
            </a:r>
            <a:endParaRPr sz="1400" dirty="0">
              <a:latin typeface="Comic Sans MS"/>
              <a:cs typeface="Comic Sans MS"/>
            </a:endParaRPr>
          </a:p>
          <a:p>
            <a:pPr marL="752602" marR="22860">
              <a:lnSpc>
                <a:spcPts val="1675"/>
              </a:lnSpc>
            </a:pPr>
            <a:r>
              <a:rPr sz="2100" spc="0" baseline="1708" dirty="0">
                <a:latin typeface="Comic Sans MS"/>
                <a:cs typeface="Comic Sans MS"/>
              </a:rPr>
              <a:t>End</a:t>
            </a:r>
            <a:r>
              <a:rPr sz="2100" spc="-19" baseline="1708" dirty="0">
                <a:latin typeface="Comic Sans MS"/>
                <a:cs typeface="Comic Sans MS"/>
              </a:rPr>
              <a:t> </a:t>
            </a:r>
            <a:r>
              <a:rPr sz="2100" spc="0" baseline="2145" dirty="0">
                <a:latin typeface="Wingdings"/>
                <a:cs typeface="Wingdings"/>
              </a:rPr>
              <a:t></a:t>
            </a:r>
            <a:r>
              <a:rPr sz="2100" spc="56" baseline="2070" dirty="0">
                <a:latin typeface="Times New Roman"/>
                <a:cs typeface="Times New Roman"/>
              </a:rPr>
              <a:t> </a:t>
            </a:r>
            <a:r>
              <a:rPr sz="2100" spc="9" baseline="1708" dirty="0">
                <a:latin typeface="Comic Sans MS"/>
                <a:cs typeface="Comic Sans MS"/>
              </a:rPr>
              <a:t>UB</a:t>
            </a:r>
            <a:endParaRPr sz="1400" dirty="0">
              <a:latin typeface="Comic Sans MS"/>
              <a:cs typeface="Comic Sans MS"/>
            </a:endParaRPr>
          </a:p>
          <a:p>
            <a:pPr marL="752602" marR="22860">
              <a:lnSpc>
                <a:spcPts val="1675"/>
              </a:lnSpc>
            </a:pPr>
            <a:r>
              <a:rPr sz="2100" spc="0" baseline="1708" dirty="0">
                <a:latin typeface="Comic Sans MS"/>
                <a:cs typeface="Comic Sans MS"/>
              </a:rPr>
              <a:t>Mid</a:t>
            </a:r>
            <a:r>
              <a:rPr sz="2100" spc="-24" baseline="1708" dirty="0">
                <a:latin typeface="Comic Sans MS"/>
                <a:cs typeface="Comic Sans MS"/>
              </a:rPr>
              <a:t> </a:t>
            </a:r>
            <a:r>
              <a:rPr sz="2100" spc="0" baseline="2145" dirty="0">
                <a:latin typeface="Wingdings"/>
                <a:cs typeface="Wingdings"/>
              </a:rPr>
              <a:t></a:t>
            </a:r>
            <a:r>
              <a:rPr sz="2100" spc="56" baseline="2070" dirty="0">
                <a:latin typeface="Times New Roman"/>
                <a:cs typeface="Times New Roman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(Beg</a:t>
            </a:r>
            <a:r>
              <a:rPr sz="2100" spc="-29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+</a:t>
            </a:r>
            <a:r>
              <a:rPr sz="2100" spc="-6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End)</a:t>
            </a:r>
            <a:r>
              <a:rPr sz="2100" spc="-29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DIV</a:t>
            </a:r>
            <a:r>
              <a:rPr sz="2100" spc="-26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2</a:t>
            </a:r>
            <a:endParaRPr sz="1400" dirty="0">
              <a:latin typeface="Comic Sans MS"/>
              <a:cs typeface="Comic Sans MS"/>
            </a:endParaRPr>
          </a:p>
          <a:p>
            <a:pPr marL="752602">
              <a:lnSpc>
                <a:spcPts val="1420"/>
              </a:lnSpc>
            </a:pPr>
            <a:r>
              <a:rPr sz="1800" u="heavy" spc="0" baseline="1993" dirty="0">
                <a:latin typeface="Comic Sans MS"/>
                <a:cs typeface="Comic Sans MS"/>
              </a:rPr>
              <a:t>Wh</a:t>
            </a:r>
            <a:r>
              <a:rPr sz="1800" u="heavy" spc="-4" baseline="1993" dirty="0">
                <a:latin typeface="Comic Sans MS"/>
                <a:cs typeface="Comic Sans MS"/>
              </a:rPr>
              <a:t>i</a:t>
            </a:r>
            <a:r>
              <a:rPr sz="1800" u="heavy" spc="0" baseline="1993" dirty="0">
                <a:latin typeface="Comic Sans MS"/>
                <a:cs typeface="Comic Sans MS"/>
              </a:rPr>
              <a:t>le</a:t>
            </a:r>
            <a:r>
              <a:rPr sz="1800" spc="0" baseline="1993" dirty="0">
                <a:latin typeface="Comic Sans MS"/>
                <a:cs typeface="Comic Sans MS"/>
              </a:rPr>
              <a:t> (</a:t>
            </a:r>
            <a:r>
              <a:rPr sz="1800" spc="4" baseline="1993" dirty="0">
                <a:latin typeface="Comic Sans MS"/>
                <a:cs typeface="Comic Sans MS"/>
              </a:rPr>
              <a:t>B</a:t>
            </a:r>
            <a:r>
              <a:rPr sz="1800" spc="0" baseline="1993" dirty="0">
                <a:latin typeface="Comic Sans MS"/>
                <a:cs typeface="Comic Sans MS"/>
              </a:rPr>
              <a:t>e</a:t>
            </a:r>
            <a:r>
              <a:rPr sz="1800" spc="4" baseline="1993" dirty="0">
                <a:latin typeface="Comic Sans MS"/>
                <a:cs typeface="Comic Sans MS"/>
              </a:rPr>
              <a:t>g</a:t>
            </a:r>
            <a:r>
              <a:rPr sz="1800" spc="0" baseline="1993" dirty="0">
                <a:latin typeface="Comic Sans MS"/>
                <a:cs typeface="Comic Sans MS"/>
              </a:rPr>
              <a:t>&lt;End) </a:t>
            </a:r>
            <a:r>
              <a:rPr sz="1800" u="heavy" spc="0" baseline="1993" dirty="0">
                <a:latin typeface="Comic Sans MS"/>
                <a:cs typeface="Comic Sans MS"/>
              </a:rPr>
              <a:t>AND</a:t>
            </a:r>
            <a:r>
              <a:rPr sz="1800" spc="0" baseline="1993" dirty="0">
                <a:latin typeface="Comic Sans MS"/>
                <a:cs typeface="Comic Sans MS"/>
              </a:rPr>
              <a:t> (Data[Mid]</a:t>
            </a:r>
            <a:r>
              <a:rPr sz="1800" spc="4" baseline="1993" dirty="0">
                <a:latin typeface="Comic Sans MS"/>
                <a:cs typeface="Comic Sans MS"/>
              </a:rPr>
              <a:t> &lt;</a:t>
            </a:r>
            <a:r>
              <a:rPr sz="1800" spc="0" baseline="1993" dirty="0">
                <a:latin typeface="Comic Sans MS"/>
                <a:cs typeface="Comic Sans MS"/>
              </a:rPr>
              <a:t>&gt;</a:t>
            </a:r>
            <a:r>
              <a:rPr sz="1800" spc="4" baseline="1993" dirty="0">
                <a:latin typeface="Comic Sans MS"/>
                <a:cs typeface="Comic Sans MS"/>
              </a:rPr>
              <a:t> </a:t>
            </a:r>
            <a:r>
              <a:rPr sz="1800" spc="0" baseline="1993" dirty="0">
                <a:latin typeface="Comic Sans MS"/>
                <a:cs typeface="Comic Sans MS"/>
              </a:rPr>
              <a:t>It</a:t>
            </a:r>
            <a:r>
              <a:rPr sz="1800" spc="9" baseline="1993" dirty="0">
                <a:latin typeface="Comic Sans MS"/>
                <a:cs typeface="Comic Sans MS"/>
              </a:rPr>
              <a:t>e</a:t>
            </a:r>
            <a:r>
              <a:rPr sz="1800" spc="0" baseline="1993" dirty="0">
                <a:latin typeface="Comic Sans MS"/>
                <a:cs typeface="Comic Sans MS"/>
              </a:rPr>
              <a:t>m)</a:t>
            </a:r>
            <a:r>
              <a:rPr sz="1800" spc="4" baseline="1993" dirty="0">
                <a:latin typeface="Comic Sans MS"/>
                <a:cs typeface="Comic Sans MS"/>
              </a:rPr>
              <a:t> </a:t>
            </a:r>
            <a:r>
              <a:rPr sz="1800" spc="0" baseline="1993" dirty="0">
                <a:latin typeface="Comic Sans MS"/>
                <a:cs typeface="Comic Sans MS"/>
              </a:rPr>
              <a:t>Do</a:t>
            </a:r>
            <a:endParaRPr sz="1200" dirty="0">
              <a:latin typeface="Comic Sans MS"/>
              <a:cs typeface="Comic Sans MS"/>
            </a:endParaRPr>
          </a:p>
          <a:p>
            <a:pPr marL="1251604" marR="574860" algn="ctr">
              <a:lnSpc>
                <a:spcPts val="1695"/>
              </a:lnSpc>
              <a:spcBef>
                <a:spcPts val="13"/>
              </a:spcBef>
            </a:pPr>
            <a:r>
              <a:rPr sz="2100" u="heavy" spc="0" baseline="1708" dirty="0">
                <a:latin typeface="Comic Sans MS"/>
                <a:cs typeface="Comic Sans MS"/>
              </a:rPr>
              <a:t>If</a:t>
            </a:r>
            <a:r>
              <a:rPr sz="2100" spc="-24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Item</a:t>
            </a:r>
            <a:r>
              <a:rPr sz="2100" spc="-32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&lt;</a:t>
            </a:r>
            <a:r>
              <a:rPr sz="2100" spc="-5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Data[Mid]</a:t>
            </a:r>
            <a:r>
              <a:rPr sz="2100" spc="-65" baseline="1708" dirty="0">
                <a:latin typeface="Comic Sans MS"/>
                <a:cs typeface="Comic Sans MS"/>
              </a:rPr>
              <a:t> </a:t>
            </a:r>
            <a:r>
              <a:rPr sz="2100" u="heavy" spc="0" baseline="1708" dirty="0">
                <a:latin typeface="Comic Sans MS"/>
                <a:cs typeface="Comic Sans MS"/>
              </a:rPr>
              <a:t>Then</a:t>
            </a:r>
            <a:endParaRPr sz="1400" dirty="0">
              <a:latin typeface="Comic Sans MS"/>
              <a:cs typeface="Comic Sans MS"/>
            </a:endParaRPr>
          </a:p>
          <a:p>
            <a:pPr marL="1815484" marR="1014446" algn="ctr">
              <a:lnSpc>
                <a:spcPts val="1675"/>
              </a:lnSpc>
            </a:pPr>
            <a:r>
              <a:rPr sz="2100" spc="0" baseline="1708" dirty="0">
                <a:latin typeface="Comic Sans MS"/>
                <a:cs typeface="Comic Sans MS"/>
              </a:rPr>
              <a:t>End</a:t>
            </a:r>
            <a:r>
              <a:rPr sz="2100" spc="-24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:=</a:t>
            </a:r>
            <a:r>
              <a:rPr sz="2100" spc="-11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M</a:t>
            </a:r>
            <a:r>
              <a:rPr sz="2100" spc="-4" baseline="1708" dirty="0">
                <a:latin typeface="Comic Sans MS"/>
                <a:cs typeface="Comic Sans MS"/>
              </a:rPr>
              <a:t>i</a:t>
            </a:r>
            <a:r>
              <a:rPr sz="2100" spc="0" baseline="1708" dirty="0">
                <a:latin typeface="Comic Sans MS"/>
                <a:cs typeface="Comic Sans MS"/>
              </a:rPr>
              <a:t>d</a:t>
            </a:r>
            <a:r>
              <a:rPr sz="2100" spc="-24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-</a:t>
            </a:r>
            <a:r>
              <a:rPr sz="2100" spc="-5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1</a:t>
            </a:r>
            <a:endParaRPr sz="1400" dirty="0">
              <a:latin typeface="Comic Sans MS"/>
              <a:cs typeface="Comic Sans MS"/>
            </a:endParaRPr>
          </a:p>
          <a:p>
            <a:pPr marL="1241806" marR="22860">
              <a:lnSpc>
                <a:spcPts val="1660"/>
              </a:lnSpc>
            </a:pPr>
            <a:r>
              <a:rPr sz="2100" u="heavy" spc="-4" baseline="1708" dirty="0">
                <a:latin typeface="Comic Sans MS"/>
                <a:cs typeface="Comic Sans MS"/>
              </a:rPr>
              <a:t> </a:t>
            </a:r>
            <a:r>
              <a:rPr sz="2100" u="heavy" spc="0" baseline="1708" dirty="0">
                <a:latin typeface="Comic Sans MS"/>
                <a:cs typeface="Comic Sans MS"/>
              </a:rPr>
              <a:t>Else</a:t>
            </a:r>
            <a:endParaRPr sz="14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6480" y="1626248"/>
            <a:ext cx="3351438" cy="1207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9" marR="41525">
              <a:lnSpc>
                <a:spcPts val="1835"/>
              </a:lnSpc>
              <a:spcBef>
                <a:spcPts val="91"/>
              </a:spcBef>
            </a:pPr>
            <a:r>
              <a:rPr sz="2400" u="heavy" spc="0" baseline="2989" dirty="0">
                <a:latin typeface="Comic Sans MS"/>
                <a:cs typeface="Comic Sans MS"/>
              </a:rPr>
              <a:t>If</a:t>
            </a:r>
            <a:r>
              <a:rPr sz="2400" spc="-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Data[Mid] = Item </a:t>
            </a:r>
            <a:r>
              <a:rPr sz="2400" u="heavy" spc="0" baseline="2989" dirty="0">
                <a:latin typeface="Comic Sans MS"/>
                <a:cs typeface="Comic Sans MS"/>
              </a:rPr>
              <a:t>Then</a:t>
            </a:r>
            <a:endParaRPr sz="1600">
              <a:latin typeface="Comic Sans MS"/>
              <a:cs typeface="Comic Sans MS"/>
            </a:endParaRPr>
          </a:p>
          <a:p>
            <a:pPr marL="435629">
              <a:lnSpc>
                <a:spcPts val="1870"/>
              </a:lnSpc>
              <a:spcBef>
                <a:spcPts val="1"/>
              </a:spcBef>
            </a:pPr>
            <a:r>
              <a:rPr sz="2100" spc="0" baseline="1708" dirty="0">
                <a:latin typeface="Comic Sans MS"/>
                <a:cs typeface="Comic Sans MS"/>
              </a:rPr>
              <a:t>Write(‘Data</a:t>
            </a:r>
            <a:r>
              <a:rPr sz="2100" spc="-78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ketemu</a:t>
            </a:r>
            <a:r>
              <a:rPr sz="2100" spc="-47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di</a:t>
            </a:r>
            <a:r>
              <a:rPr sz="2100" spc="-12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lokasi</a:t>
            </a:r>
            <a:r>
              <a:rPr sz="2100" spc="-36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‘,mid)</a:t>
            </a:r>
            <a:endParaRPr sz="1400">
              <a:latin typeface="Comic Sans MS"/>
              <a:cs typeface="Comic Sans MS"/>
            </a:endParaRPr>
          </a:p>
          <a:p>
            <a:pPr marL="12719" marR="41525">
              <a:lnSpc>
                <a:spcPts val="1985"/>
              </a:lnSpc>
              <a:spcBef>
                <a:spcPts val="5"/>
              </a:spcBef>
            </a:pPr>
            <a:r>
              <a:rPr sz="2400" u="heavy" spc="0" baseline="1494" dirty="0">
                <a:latin typeface="Comic Sans MS"/>
                <a:cs typeface="Comic Sans MS"/>
              </a:rPr>
              <a:t>Else</a:t>
            </a:r>
            <a:endParaRPr sz="1600">
              <a:latin typeface="Comic Sans MS"/>
              <a:cs typeface="Comic Sans MS"/>
            </a:endParaRPr>
          </a:p>
          <a:p>
            <a:pPr marL="434867" marR="11007">
              <a:lnSpc>
                <a:spcPts val="1925"/>
              </a:lnSpc>
            </a:pPr>
            <a:r>
              <a:rPr sz="2400" spc="0" baseline="2989" dirty="0">
                <a:latin typeface="Comic Sans MS"/>
                <a:cs typeface="Comic Sans MS"/>
              </a:rPr>
              <a:t>Write(‘Data tidak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dit</a:t>
            </a:r>
            <a:r>
              <a:rPr sz="2400" spc="-9" baseline="2989" dirty="0">
                <a:latin typeface="Comic Sans MS"/>
                <a:cs typeface="Comic Sans MS"/>
              </a:rPr>
              <a:t>e</a:t>
            </a:r>
            <a:r>
              <a:rPr sz="2400" spc="0" baseline="2989" dirty="0">
                <a:latin typeface="Comic Sans MS"/>
                <a:cs typeface="Comic Sans MS"/>
              </a:rPr>
              <a:t>mukan')</a:t>
            </a:r>
            <a:endParaRPr sz="1600">
              <a:latin typeface="Comic Sans MS"/>
              <a:cs typeface="Comic Sans MS"/>
            </a:endParaRPr>
          </a:p>
          <a:p>
            <a:pPr marL="12700" marR="41525">
              <a:lnSpc>
                <a:spcPts val="1895"/>
              </a:lnSpc>
            </a:pPr>
            <a:r>
              <a:rPr sz="2400" u="heavy" spc="0" baseline="1494" dirty="0">
                <a:latin typeface="Comic Sans MS"/>
                <a:cs typeface="Comic Sans MS"/>
              </a:rPr>
              <a:t>EndIf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9302" y="4864663"/>
            <a:ext cx="1185573" cy="20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2100" spc="0" baseline="1708" dirty="0">
                <a:latin typeface="Comic Sans MS"/>
                <a:cs typeface="Comic Sans MS"/>
              </a:rPr>
              <a:t>Beg</a:t>
            </a:r>
            <a:r>
              <a:rPr sz="2100" spc="-23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:=</a:t>
            </a:r>
            <a:r>
              <a:rPr sz="2100" spc="-11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M</a:t>
            </a:r>
            <a:r>
              <a:rPr sz="2100" spc="-9" baseline="1708" dirty="0">
                <a:latin typeface="Comic Sans MS"/>
                <a:cs typeface="Comic Sans MS"/>
              </a:rPr>
              <a:t>i</a:t>
            </a:r>
            <a:r>
              <a:rPr sz="2100" spc="0" baseline="1708" dirty="0">
                <a:latin typeface="Comic Sans MS"/>
                <a:cs typeface="Comic Sans MS"/>
              </a:rPr>
              <a:t>d</a:t>
            </a:r>
            <a:r>
              <a:rPr sz="2100" spc="-24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+</a:t>
            </a:r>
            <a:r>
              <a:rPr sz="2100" spc="-6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0395" y="5077185"/>
            <a:ext cx="2622427" cy="628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4409" marR="26631">
              <a:lnSpc>
                <a:spcPts val="1614"/>
              </a:lnSpc>
              <a:spcBef>
                <a:spcPts val="80"/>
              </a:spcBef>
            </a:pPr>
            <a:r>
              <a:rPr sz="2100" u="heavy" spc="0" baseline="3417" dirty="0">
                <a:latin typeface="Comic Sans MS"/>
                <a:cs typeface="Comic Sans MS"/>
              </a:rPr>
              <a:t>EndIf</a:t>
            </a:r>
            <a:endParaRPr sz="1400">
              <a:latin typeface="Comic Sans MS"/>
              <a:cs typeface="Comic Sans MS"/>
            </a:endParaRPr>
          </a:p>
          <a:p>
            <a:pPr marL="537726">
              <a:lnSpc>
                <a:spcPts val="1680"/>
              </a:lnSpc>
              <a:spcBef>
                <a:spcPts val="3"/>
              </a:spcBef>
            </a:pPr>
            <a:r>
              <a:rPr sz="2100" spc="0" baseline="1708" dirty="0">
                <a:latin typeface="Comic Sans MS"/>
                <a:cs typeface="Comic Sans MS"/>
              </a:rPr>
              <a:t>M</a:t>
            </a:r>
            <a:r>
              <a:rPr sz="2100" spc="-9" baseline="1708" dirty="0">
                <a:latin typeface="Comic Sans MS"/>
                <a:cs typeface="Comic Sans MS"/>
              </a:rPr>
              <a:t>i</a:t>
            </a:r>
            <a:r>
              <a:rPr sz="2100" spc="0" baseline="1708" dirty="0">
                <a:latin typeface="Comic Sans MS"/>
                <a:cs typeface="Comic Sans MS"/>
              </a:rPr>
              <a:t>d</a:t>
            </a:r>
            <a:r>
              <a:rPr sz="2100" spc="-24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:=</a:t>
            </a:r>
            <a:r>
              <a:rPr sz="2100" spc="-11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(Beg</a:t>
            </a:r>
            <a:r>
              <a:rPr sz="2100" spc="-29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+</a:t>
            </a:r>
            <a:r>
              <a:rPr sz="2100" spc="-6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End)</a:t>
            </a:r>
            <a:r>
              <a:rPr sz="2100" spc="-29" baseline="1708" dirty="0">
                <a:latin typeface="Comic Sans MS"/>
                <a:cs typeface="Comic Sans MS"/>
              </a:rPr>
              <a:t> </a:t>
            </a:r>
            <a:r>
              <a:rPr sz="2100" u="heavy" spc="0" baseline="1708" dirty="0">
                <a:latin typeface="Comic Sans MS"/>
                <a:cs typeface="Comic Sans MS"/>
              </a:rPr>
              <a:t>DIV</a:t>
            </a:r>
            <a:r>
              <a:rPr sz="2100" spc="-26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  <a:p>
            <a:pPr marL="12700" marR="26631">
              <a:lnSpc>
                <a:spcPts val="1660"/>
              </a:lnSpc>
            </a:pPr>
            <a:r>
              <a:rPr sz="2100" u="heavy" spc="4" baseline="1708" dirty="0">
                <a:latin typeface="Comic Sans MS"/>
                <a:cs typeface="Comic Sans MS"/>
              </a:rPr>
              <a:t>EndWhile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02308" y="4665396"/>
            <a:ext cx="526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381000" y="1570545"/>
            <a:ext cx="8305800" cy="4677853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9200" y="2514600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30">
                <a:moveTo>
                  <a:pt x="0" y="0"/>
                </a:moveTo>
                <a:lnTo>
                  <a:pt x="100203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19200" y="3200400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30">
                <a:moveTo>
                  <a:pt x="0" y="0"/>
                </a:moveTo>
                <a:lnTo>
                  <a:pt x="100203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9200" y="2514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21229" y="2514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2498" y="2514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24527" y="2514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24272" y="2514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6301" y="2514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27570" y="2514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9600" y="2514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21229" y="2514599"/>
            <a:ext cx="6008370" cy="0"/>
          </a:xfrm>
          <a:custGeom>
            <a:avLst/>
            <a:gdLst/>
            <a:ahLst/>
            <a:cxnLst/>
            <a:rect l="l" t="t" r="r" b="b"/>
            <a:pathLst>
              <a:path w="6008370">
                <a:moveTo>
                  <a:pt x="0" y="0"/>
                </a:moveTo>
                <a:lnTo>
                  <a:pt x="1001268" y="0"/>
                </a:lnTo>
                <a:lnTo>
                  <a:pt x="2003298" y="0"/>
                </a:lnTo>
                <a:lnTo>
                  <a:pt x="3003042" y="0"/>
                </a:lnTo>
                <a:lnTo>
                  <a:pt x="4005072" y="0"/>
                </a:lnTo>
                <a:lnTo>
                  <a:pt x="5006340" y="0"/>
                </a:lnTo>
                <a:lnTo>
                  <a:pt x="600837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21229" y="3200399"/>
            <a:ext cx="6008370" cy="0"/>
          </a:xfrm>
          <a:custGeom>
            <a:avLst/>
            <a:gdLst/>
            <a:ahLst/>
            <a:cxnLst/>
            <a:rect l="l" t="t" r="r" b="b"/>
            <a:pathLst>
              <a:path w="6008370">
                <a:moveTo>
                  <a:pt x="0" y="0"/>
                </a:moveTo>
                <a:lnTo>
                  <a:pt x="1001268" y="0"/>
                </a:lnTo>
                <a:lnTo>
                  <a:pt x="2003298" y="0"/>
                </a:lnTo>
                <a:lnTo>
                  <a:pt x="3003042" y="0"/>
                </a:lnTo>
                <a:lnTo>
                  <a:pt x="4005072" y="0"/>
                </a:lnTo>
                <a:lnTo>
                  <a:pt x="5006340" y="0"/>
                </a:lnTo>
                <a:lnTo>
                  <a:pt x="600837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80465" y="842640"/>
            <a:ext cx="3274286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Soal Latihan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702" y="1691576"/>
            <a:ext cx="2356635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Diketahui 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5486" y="1691576"/>
            <a:ext cx="360397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array sebagai berikut 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102" y="1753322"/>
            <a:ext cx="300355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9A6464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902" y="3624770"/>
            <a:ext cx="7095222" cy="1662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Lakukan</a:t>
            </a:r>
            <a:r>
              <a:rPr sz="2800" spc="-26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pencarian terhadap </a:t>
            </a:r>
            <a:r>
              <a:rPr sz="2800" spc="0" dirty="0" err="1">
                <a:latin typeface="Arial"/>
                <a:cs typeface="Arial"/>
              </a:rPr>
              <a:t>huruf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 dengan</a:t>
            </a:r>
            <a:endParaRPr sz="2800" dirty="0">
              <a:latin typeface="Arial"/>
              <a:cs typeface="Arial"/>
            </a:endParaRPr>
          </a:p>
          <a:p>
            <a:pPr marL="12700" marR="145945">
              <a:lnSpc>
                <a:spcPct val="100041"/>
              </a:lnSpc>
            </a:pPr>
            <a:r>
              <a:rPr sz="2800" spc="4" dirty="0">
                <a:latin typeface="Arial"/>
                <a:cs typeface="Arial"/>
              </a:rPr>
              <a:t>menggunaka</a:t>
            </a:r>
            <a:r>
              <a:rPr sz="2800" spc="0" dirty="0">
                <a:latin typeface="Arial"/>
                <a:cs typeface="Arial"/>
              </a:rPr>
              <a:t>n </a:t>
            </a:r>
            <a:r>
              <a:rPr sz="2800" spc="4" dirty="0">
                <a:latin typeface="Arial"/>
                <a:cs typeface="Arial"/>
              </a:rPr>
              <a:t>metod</a:t>
            </a:r>
            <a:r>
              <a:rPr sz="2800" spc="0" dirty="0">
                <a:latin typeface="Arial"/>
                <a:cs typeface="Arial"/>
              </a:rPr>
              <a:t>e </a:t>
            </a:r>
            <a:r>
              <a:rPr sz="2800" spc="4" dirty="0">
                <a:latin typeface="Arial"/>
                <a:cs typeface="Arial"/>
              </a:rPr>
              <a:t>Linie</a:t>
            </a:r>
            <a:r>
              <a:rPr sz="2800" spc="0" dirty="0">
                <a:latin typeface="Arial"/>
                <a:cs typeface="Arial"/>
              </a:rPr>
              <a:t>r </a:t>
            </a:r>
            <a:r>
              <a:rPr sz="2800" spc="4" dirty="0">
                <a:latin typeface="Arial"/>
                <a:cs typeface="Arial"/>
              </a:rPr>
              <a:t>da</a:t>
            </a:r>
            <a:r>
              <a:rPr sz="2800" spc="0" dirty="0">
                <a:latin typeface="Arial"/>
                <a:cs typeface="Arial"/>
              </a:rPr>
              <a:t>n </a:t>
            </a:r>
            <a:r>
              <a:rPr sz="2800" spc="4" dirty="0">
                <a:latin typeface="Arial"/>
                <a:cs typeface="Arial"/>
              </a:rPr>
              <a:t>Binary Search</a:t>
            </a:r>
            <a:r>
              <a:rPr sz="2800" spc="0" dirty="0">
                <a:latin typeface="Arial"/>
                <a:cs typeface="Arial"/>
              </a:rPr>
              <a:t>. </a:t>
            </a:r>
            <a:r>
              <a:rPr sz="2800" spc="4" dirty="0">
                <a:latin typeface="Arial"/>
                <a:cs typeface="Arial"/>
              </a:rPr>
              <a:t>Berap</a:t>
            </a:r>
            <a:r>
              <a:rPr sz="2800" spc="0" dirty="0">
                <a:latin typeface="Arial"/>
                <a:cs typeface="Arial"/>
              </a:rPr>
              <a:t>a </a:t>
            </a:r>
            <a:r>
              <a:rPr sz="2800" spc="4" dirty="0">
                <a:latin typeface="Arial"/>
                <a:cs typeface="Arial"/>
              </a:rPr>
              <a:t>jumla</a:t>
            </a:r>
            <a:r>
              <a:rPr sz="2800" spc="0" dirty="0">
                <a:latin typeface="Arial"/>
                <a:cs typeface="Arial"/>
              </a:rPr>
              <a:t>h </a:t>
            </a:r>
            <a:r>
              <a:rPr sz="2800" spc="4" dirty="0">
                <a:latin typeface="Arial"/>
                <a:cs typeface="Arial"/>
              </a:rPr>
              <a:t>perbandinga</a:t>
            </a:r>
            <a:r>
              <a:rPr sz="2800" spc="0" dirty="0">
                <a:latin typeface="Arial"/>
                <a:cs typeface="Arial"/>
              </a:rPr>
              <a:t>n </a:t>
            </a:r>
            <a:r>
              <a:rPr sz="2800" spc="4" dirty="0">
                <a:latin typeface="Arial"/>
                <a:cs typeface="Arial"/>
              </a:rPr>
              <a:t>untuk </a:t>
            </a:r>
            <a:r>
              <a:rPr sz="2800" spc="0" dirty="0">
                <a:latin typeface="Arial"/>
                <a:cs typeface="Arial"/>
              </a:rPr>
              <a:t>menemukan </a:t>
            </a:r>
            <a:r>
              <a:rPr sz="2800" spc="0" dirty="0" err="1">
                <a:latin typeface="Arial"/>
                <a:cs typeface="Arial"/>
              </a:rPr>
              <a:t>huruf</a:t>
            </a:r>
            <a:r>
              <a:rPr sz="2800" spc="0" dirty="0">
                <a:latin typeface="Arial"/>
                <a:cs typeface="Arial"/>
              </a:rPr>
              <a:t> P</a:t>
            </a:r>
            <a:r>
              <a:rPr lang="en-US" sz="2800" spc="0" dirty="0">
                <a:latin typeface="Arial"/>
                <a:cs typeface="Arial"/>
              </a:rPr>
              <a:t> </a:t>
            </a:r>
            <a:r>
              <a:rPr lang="en-US" sz="2800" spc="0" dirty="0" err="1">
                <a:latin typeface="Arial"/>
                <a:cs typeface="Arial"/>
              </a:rPr>
              <a:t>menggunakan</a:t>
            </a:r>
            <a:r>
              <a:rPr lang="en-US" sz="2800" spc="0" dirty="0">
                <a:latin typeface="Arial"/>
                <a:cs typeface="Arial"/>
              </a:rPr>
              <a:t> </a:t>
            </a:r>
            <a:r>
              <a:rPr lang="en-US" sz="2800" spc="0" dirty="0" err="1">
                <a:latin typeface="Arial"/>
                <a:cs typeface="Arial"/>
              </a:rPr>
              <a:t>dua</a:t>
            </a:r>
            <a:r>
              <a:rPr lang="en-US" sz="2800" spc="0" dirty="0">
                <a:latin typeface="Arial"/>
                <a:cs typeface="Arial"/>
              </a:rPr>
              <a:t> </a:t>
            </a:r>
            <a:r>
              <a:rPr lang="en-US" sz="2800" spc="0" dirty="0" err="1">
                <a:latin typeface="Arial"/>
                <a:cs typeface="Arial"/>
              </a:rPr>
              <a:t>metode</a:t>
            </a:r>
            <a:r>
              <a:rPr lang="en-US" sz="2800" spc="0" dirty="0">
                <a:latin typeface="Arial"/>
                <a:cs typeface="Arial"/>
              </a:rPr>
              <a:t> </a:t>
            </a:r>
            <a:r>
              <a:rPr lang="en-US" sz="2800" spc="0" dirty="0" err="1">
                <a:latin typeface="Arial"/>
                <a:cs typeface="Arial"/>
              </a:rPr>
              <a:t>tersebut</a:t>
            </a:r>
            <a:r>
              <a:rPr lang="en-US" sz="2800" spc="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2514600"/>
            <a:ext cx="100202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12"/>
              </a:spcBef>
            </a:pPr>
            <a:endParaRPr sz="1100"/>
          </a:p>
          <a:p>
            <a:pPr marL="353153" marR="352671" algn="ctr">
              <a:lnSpc>
                <a:spcPct val="95825"/>
              </a:lnSpc>
            </a:pPr>
            <a:r>
              <a:rPr sz="2800" spc="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1229" y="2514600"/>
            <a:ext cx="1001268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12"/>
              </a:spcBef>
            </a:pPr>
            <a:endParaRPr sz="1100"/>
          </a:p>
          <a:p>
            <a:pPr marL="342533" marR="342602" algn="ctr">
              <a:lnSpc>
                <a:spcPct val="95825"/>
              </a:lnSpc>
            </a:pPr>
            <a:r>
              <a:rPr sz="2800" spc="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2498" y="2514600"/>
            <a:ext cx="100202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12"/>
              </a:spcBef>
            </a:pPr>
            <a:endParaRPr sz="1100"/>
          </a:p>
          <a:p>
            <a:pPr marL="333385" marR="332939" algn="ctr">
              <a:lnSpc>
                <a:spcPct val="95825"/>
              </a:lnSpc>
            </a:pPr>
            <a:r>
              <a:rPr sz="2800" spc="0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4527" y="2514600"/>
            <a:ext cx="999744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12"/>
              </a:spcBef>
            </a:pPr>
            <a:endParaRPr sz="1100"/>
          </a:p>
          <a:p>
            <a:pPr marL="342692" marR="340918" algn="ctr">
              <a:lnSpc>
                <a:spcPct val="95825"/>
              </a:lnSpc>
            </a:pPr>
            <a:r>
              <a:rPr sz="2800" spc="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4272" y="2514600"/>
            <a:ext cx="100202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12"/>
              </a:spcBef>
            </a:pPr>
            <a:endParaRPr sz="1100"/>
          </a:p>
          <a:p>
            <a:pPr marL="343610" marR="342286" algn="ctr">
              <a:lnSpc>
                <a:spcPct val="95825"/>
              </a:lnSpc>
            </a:pPr>
            <a:r>
              <a:rPr sz="2800" spc="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6301" y="2514600"/>
            <a:ext cx="1001268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12"/>
              </a:spcBef>
            </a:pPr>
            <a:endParaRPr sz="1100"/>
          </a:p>
          <a:p>
            <a:pPr marL="333701" marR="331861" algn="ctr">
              <a:lnSpc>
                <a:spcPct val="95825"/>
              </a:lnSpc>
            </a:pPr>
            <a:r>
              <a:rPr sz="2800" spc="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27570" y="2514600"/>
            <a:ext cx="100202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12"/>
              </a:spcBef>
            </a:pPr>
            <a:endParaRPr sz="1100"/>
          </a:p>
          <a:p>
            <a:pPr marL="343770" marR="342126" algn="ctr">
              <a:lnSpc>
                <a:spcPct val="95825"/>
              </a:lnSpc>
            </a:pPr>
            <a:r>
              <a:rPr sz="2800" spc="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381000" y="1547191"/>
            <a:ext cx="8305800" cy="4701208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67128" y="818163"/>
            <a:ext cx="3634224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Operasi Array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6302" y="1893711"/>
            <a:ext cx="452907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>
                <a:latin typeface="Arial"/>
                <a:cs typeface="Arial"/>
              </a:rPr>
              <a:t>Sort (Pengurutan Data)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702" y="1955457"/>
            <a:ext cx="351848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4" dirty="0">
                <a:solidFill>
                  <a:srgbClr val="9A6464"/>
                </a:solidFill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7302" y="2458720"/>
            <a:ext cx="4905795" cy="8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Metode Bubble Sort (Metode</a:t>
            </a:r>
            <a:endParaRPr sz="2800" dirty="0">
              <a:latin typeface="Arial"/>
              <a:cs typeface="Arial"/>
            </a:endParaRPr>
          </a:p>
          <a:p>
            <a:pPr marL="12700" marR="53378">
              <a:lnSpc>
                <a:spcPct val="95825"/>
              </a:lnSpc>
            </a:pPr>
            <a:r>
              <a:rPr sz="2800" b="1" spc="0" dirty="0">
                <a:latin typeface="Arial"/>
                <a:cs typeface="Arial"/>
              </a:rPr>
              <a:t>Gelembung)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902" y="2541459"/>
            <a:ext cx="274781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>
                <a:solidFill>
                  <a:srgbClr val="9ACBFE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6302" y="3417711"/>
            <a:ext cx="362767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>
                <a:latin typeface="Arial"/>
                <a:cs typeface="Arial"/>
              </a:rPr>
              <a:t>Search</a:t>
            </a:r>
            <a:r>
              <a:rPr sz="3200" b="1" spc="-106" dirty="0">
                <a:latin typeface="Arial"/>
                <a:cs typeface="Arial"/>
              </a:rPr>
              <a:t> </a:t>
            </a:r>
            <a:r>
              <a:rPr sz="3200" b="1" spc="0" dirty="0">
                <a:latin typeface="Arial"/>
                <a:cs typeface="Arial"/>
              </a:rPr>
              <a:t>(Pencarian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0478" y="3417711"/>
            <a:ext cx="110087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>
                <a:latin typeface="Arial"/>
                <a:cs typeface="Arial"/>
              </a:rPr>
              <a:t>Data)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02" y="3479457"/>
            <a:ext cx="351848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4" dirty="0">
                <a:solidFill>
                  <a:srgbClr val="9A6464"/>
                </a:solidFill>
                <a:latin typeface="Arial"/>
                <a:cs typeface="Arial"/>
              </a:rPr>
              <a:t>2.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7302" y="3982720"/>
            <a:ext cx="2333326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Linier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902" y="4065459"/>
            <a:ext cx="27478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>
                <a:solidFill>
                  <a:srgbClr val="9ACBFE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7302" y="4495546"/>
            <a:ext cx="1187049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Binary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3931" y="4495546"/>
            <a:ext cx="1266405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902" y="4578285"/>
            <a:ext cx="27478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>
                <a:solidFill>
                  <a:srgbClr val="9ACBFE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0552" y="6488610"/>
            <a:ext cx="1499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sz="1800" spc="0" baseline="3939" dirty="0">
                <a:latin typeface="Arial Black"/>
                <a:cs typeface="Arial Black"/>
              </a:rPr>
              <a:t>2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7245" y="741945"/>
            <a:ext cx="6268262" cy="1019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2800" b="1" spc="0" dirty="0">
                <a:latin typeface="Arial"/>
                <a:cs typeface="Arial"/>
              </a:rPr>
              <a:t>Pengurutan dgn Bubble Sort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702" y="1699591"/>
            <a:ext cx="7095639" cy="3549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Yaitu dengan</a:t>
            </a:r>
            <a:r>
              <a:rPr sz="3200" spc="-106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cara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membandingkan</a:t>
            </a:r>
            <a:endParaRPr sz="3200" dirty="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data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yang</a:t>
            </a:r>
            <a:r>
              <a:rPr sz="3200" spc="-6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bersebelahan</a:t>
            </a:r>
            <a:r>
              <a:rPr sz="3200" spc="-19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/</a:t>
            </a:r>
            <a:endParaRPr sz="3200" dirty="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155"/>
              </a:spcBef>
            </a:pPr>
            <a:r>
              <a:rPr sz="3200" spc="0" dirty="0">
                <a:latin typeface="Arial"/>
                <a:cs typeface="Arial"/>
              </a:rPr>
              <a:t>berdampingan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(data</a:t>
            </a:r>
            <a:r>
              <a:rPr sz="3200" spc="-7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ke</a:t>
            </a:r>
            <a:r>
              <a:rPr sz="3200" spc="-3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1</a:t>
            </a:r>
            <a:r>
              <a:rPr sz="3200" spc="-17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dgn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data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ke</a:t>
            </a:r>
            <a:endParaRPr sz="3200" dirty="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2, 2</a:t>
            </a:r>
            <a:r>
              <a:rPr sz="3200" spc="-17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dgn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3, 3</a:t>
            </a:r>
            <a:r>
              <a:rPr sz="3200" spc="-17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dgn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4, dst).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914"/>
              </a:spcBef>
            </a:pPr>
            <a:r>
              <a:rPr sz="3200" spc="0" dirty="0">
                <a:latin typeface="Arial"/>
                <a:cs typeface="Arial"/>
              </a:rPr>
              <a:t>Jika</a:t>
            </a:r>
            <a:r>
              <a:rPr sz="3200" spc="-56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data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pertama</a:t>
            </a:r>
            <a:r>
              <a:rPr sz="3200" spc="-117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lebih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besar</a:t>
            </a:r>
            <a:r>
              <a:rPr sz="3200" spc="-7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dari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data ke</a:t>
            </a:r>
            <a:r>
              <a:rPr sz="3200" spc="-3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dua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maka</a:t>
            </a:r>
            <a:r>
              <a:rPr sz="3200" spc="-78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harus</a:t>
            </a:r>
            <a:r>
              <a:rPr sz="3200" spc="-7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ditukar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nilainya</a:t>
            </a:r>
            <a:endParaRPr sz="3200" dirty="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764"/>
              </a:spcBef>
            </a:pPr>
            <a:r>
              <a:rPr sz="3200" spc="0" dirty="0">
                <a:latin typeface="Arial"/>
                <a:cs typeface="Arial"/>
              </a:rPr>
              <a:t>Begitu seterusnya</a:t>
            </a:r>
            <a:r>
              <a:rPr sz="3200" spc="-156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sampai</a:t>
            </a:r>
            <a:r>
              <a:rPr sz="3200" spc="-10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data</a:t>
            </a:r>
            <a:r>
              <a:rPr sz="3200" spc="-6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N-1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02" y="1761337"/>
            <a:ext cx="351848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02" y="3807307"/>
            <a:ext cx="351848" cy="35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2.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102" y="4879441"/>
            <a:ext cx="351848" cy="35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3.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7876" y="1598675"/>
            <a:ext cx="4499432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19400" y="1600200"/>
            <a:ext cx="749046" cy="0"/>
          </a:xfrm>
          <a:custGeom>
            <a:avLst/>
            <a:gdLst/>
            <a:ahLst/>
            <a:cxnLst/>
            <a:rect l="l" t="t" r="r" b="b"/>
            <a:pathLst>
              <a:path w="749046">
                <a:moveTo>
                  <a:pt x="0" y="0"/>
                </a:moveTo>
                <a:lnTo>
                  <a:pt x="74904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19400" y="1600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68445" y="1600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18254" y="1600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67300" y="1600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16345" y="1600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154" y="1600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15200" y="1600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19400" y="1981200"/>
            <a:ext cx="749046" cy="0"/>
          </a:xfrm>
          <a:custGeom>
            <a:avLst/>
            <a:gdLst/>
            <a:ahLst/>
            <a:cxnLst/>
            <a:rect l="l" t="t" r="r" b="b"/>
            <a:pathLst>
              <a:path w="749046">
                <a:moveTo>
                  <a:pt x="0" y="0"/>
                </a:moveTo>
                <a:lnTo>
                  <a:pt x="7490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68445" y="1600200"/>
            <a:ext cx="3746754" cy="0"/>
          </a:xfrm>
          <a:custGeom>
            <a:avLst/>
            <a:gdLst/>
            <a:ahLst/>
            <a:cxnLst/>
            <a:rect l="l" t="t" r="r" b="b"/>
            <a:pathLst>
              <a:path w="3746754">
                <a:moveTo>
                  <a:pt x="0" y="0"/>
                </a:moveTo>
                <a:lnTo>
                  <a:pt x="749808" y="0"/>
                </a:lnTo>
                <a:lnTo>
                  <a:pt x="1498854" y="0"/>
                </a:lnTo>
                <a:lnTo>
                  <a:pt x="2247900" y="0"/>
                </a:lnTo>
                <a:lnTo>
                  <a:pt x="2997708" y="0"/>
                </a:lnTo>
                <a:lnTo>
                  <a:pt x="374675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68445" y="1981200"/>
            <a:ext cx="3746754" cy="0"/>
          </a:xfrm>
          <a:custGeom>
            <a:avLst/>
            <a:gdLst/>
            <a:ahLst/>
            <a:cxnLst/>
            <a:rect l="l" t="t" r="r" b="b"/>
            <a:pathLst>
              <a:path w="3746754">
                <a:moveTo>
                  <a:pt x="0" y="0"/>
                </a:moveTo>
                <a:lnTo>
                  <a:pt x="749808" y="0"/>
                </a:lnTo>
                <a:lnTo>
                  <a:pt x="1498854" y="0"/>
                </a:lnTo>
                <a:lnTo>
                  <a:pt x="2247900" y="0"/>
                </a:lnTo>
                <a:lnTo>
                  <a:pt x="2997708" y="0"/>
                </a:lnTo>
                <a:lnTo>
                  <a:pt x="37467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7876" y="3236975"/>
            <a:ext cx="4582058" cy="1709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19400" y="32385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81400" y="32385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43400" y="32385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05400" y="32385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67400" y="3238499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29400" y="3238499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91400" y="3238499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9400" y="32385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19400" y="3581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9400" y="39243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19400" y="4267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19400" y="460247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19400" y="494537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81400" y="3238500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762000" y="0"/>
                </a:lnTo>
                <a:lnTo>
                  <a:pt x="1524000" y="0"/>
                </a:lnTo>
                <a:lnTo>
                  <a:pt x="2286000" y="0"/>
                </a:lnTo>
                <a:lnTo>
                  <a:pt x="3048000" y="0"/>
                </a:lnTo>
                <a:lnTo>
                  <a:pt x="3810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81400" y="3581400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762000" y="0"/>
                </a:lnTo>
                <a:lnTo>
                  <a:pt x="1524000" y="0"/>
                </a:lnTo>
                <a:lnTo>
                  <a:pt x="2286000" y="0"/>
                </a:lnTo>
                <a:lnTo>
                  <a:pt x="3048000" y="0"/>
                </a:lnTo>
                <a:lnTo>
                  <a:pt x="3810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81400" y="3924300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762000" y="0"/>
                </a:lnTo>
                <a:lnTo>
                  <a:pt x="1524000" y="0"/>
                </a:lnTo>
                <a:lnTo>
                  <a:pt x="2286000" y="0"/>
                </a:lnTo>
                <a:lnTo>
                  <a:pt x="3048000" y="0"/>
                </a:lnTo>
                <a:lnTo>
                  <a:pt x="3810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81400" y="4267200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762000" y="0"/>
                </a:lnTo>
                <a:lnTo>
                  <a:pt x="1524000" y="0"/>
                </a:lnTo>
                <a:lnTo>
                  <a:pt x="2286000" y="0"/>
                </a:lnTo>
                <a:lnTo>
                  <a:pt x="3048000" y="0"/>
                </a:lnTo>
                <a:lnTo>
                  <a:pt x="3810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81400" y="4602479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762000" y="0"/>
                </a:lnTo>
                <a:lnTo>
                  <a:pt x="1524000" y="0"/>
                </a:lnTo>
                <a:lnTo>
                  <a:pt x="2286000" y="0"/>
                </a:lnTo>
                <a:lnTo>
                  <a:pt x="3048000" y="0"/>
                </a:lnTo>
                <a:lnTo>
                  <a:pt x="3810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81400" y="4945379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762000" y="0"/>
                </a:lnTo>
                <a:lnTo>
                  <a:pt x="1524000" y="0"/>
                </a:lnTo>
                <a:lnTo>
                  <a:pt x="2286000" y="0"/>
                </a:lnTo>
                <a:lnTo>
                  <a:pt x="3048000" y="0"/>
                </a:lnTo>
                <a:lnTo>
                  <a:pt x="3810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19400" y="3581400"/>
            <a:ext cx="0" cy="1363980"/>
          </a:xfrm>
          <a:custGeom>
            <a:avLst/>
            <a:gdLst/>
            <a:ahLst/>
            <a:cxnLst/>
            <a:rect l="l" t="t" r="r" b="b"/>
            <a:pathLst>
              <a:path h="1363979">
                <a:moveTo>
                  <a:pt x="0" y="0"/>
                </a:moveTo>
                <a:lnTo>
                  <a:pt x="0" y="342900"/>
                </a:lnTo>
                <a:lnTo>
                  <a:pt x="0" y="685800"/>
                </a:lnTo>
                <a:lnTo>
                  <a:pt x="0" y="1021080"/>
                </a:lnTo>
                <a:lnTo>
                  <a:pt x="0" y="13639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81400" y="3581400"/>
            <a:ext cx="0" cy="1363980"/>
          </a:xfrm>
          <a:custGeom>
            <a:avLst/>
            <a:gdLst/>
            <a:ahLst/>
            <a:cxnLst/>
            <a:rect l="l" t="t" r="r" b="b"/>
            <a:pathLst>
              <a:path h="1363979">
                <a:moveTo>
                  <a:pt x="0" y="0"/>
                </a:moveTo>
                <a:lnTo>
                  <a:pt x="0" y="342900"/>
                </a:lnTo>
                <a:lnTo>
                  <a:pt x="0" y="685800"/>
                </a:lnTo>
                <a:lnTo>
                  <a:pt x="0" y="1021080"/>
                </a:lnTo>
                <a:lnTo>
                  <a:pt x="0" y="13639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43400" y="3581400"/>
            <a:ext cx="0" cy="1363980"/>
          </a:xfrm>
          <a:custGeom>
            <a:avLst/>
            <a:gdLst/>
            <a:ahLst/>
            <a:cxnLst/>
            <a:rect l="l" t="t" r="r" b="b"/>
            <a:pathLst>
              <a:path h="1363979">
                <a:moveTo>
                  <a:pt x="0" y="0"/>
                </a:moveTo>
                <a:lnTo>
                  <a:pt x="0" y="342900"/>
                </a:lnTo>
                <a:lnTo>
                  <a:pt x="0" y="685800"/>
                </a:lnTo>
                <a:lnTo>
                  <a:pt x="0" y="1021080"/>
                </a:lnTo>
                <a:lnTo>
                  <a:pt x="0" y="13639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05400" y="3581400"/>
            <a:ext cx="0" cy="1363980"/>
          </a:xfrm>
          <a:custGeom>
            <a:avLst/>
            <a:gdLst/>
            <a:ahLst/>
            <a:cxnLst/>
            <a:rect l="l" t="t" r="r" b="b"/>
            <a:pathLst>
              <a:path h="1363979">
                <a:moveTo>
                  <a:pt x="0" y="0"/>
                </a:moveTo>
                <a:lnTo>
                  <a:pt x="0" y="342900"/>
                </a:lnTo>
                <a:lnTo>
                  <a:pt x="0" y="685800"/>
                </a:lnTo>
                <a:lnTo>
                  <a:pt x="0" y="1021080"/>
                </a:lnTo>
                <a:lnTo>
                  <a:pt x="0" y="13639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67400" y="3581399"/>
            <a:ext cx="0" cy="1363980"/>
          </a:xfrm>
          <a:custGeom>
            <a:avLst/>
            <a:gdLst/>
            <a:ahLst/>
            <a:cxnLst/>
            <a:rect l="l" t="t" r="r" b="b"/>
            <a:pathLst>
              <a:path h="1363980">
                <a:moveTo>
                  <a:pt x="0" y="0"/>
                </a:moveTo>
                <a:lnTo>
                  <a:pt x="0" y="342900"/>
                </a:lnTo>
                <a:lnTo>
                  <a:pt x="0" y="685800"/>
                </a:lnTo>
                <a:lnTo>
                  <a:pt x="0" y="1021080"/>
                </a:lnTo>
                <a:lnTo>
                  <a:pt x="0" y="13639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29400" y="3581399"/>
            <a:ext cx="0" cy="1363980"/>
          </a:xfrm>
          <a:custGeom>
            <a:avLst/>
            <a:gdLst/>
            <a:ahLst/>
            <a:cxnLst/>
            <a:rect l="l" t="t" r="r" b="b"/>
            <a:pathLst>
              <a:path h="1363980">
                <a:moveTo>
                  <a:pt x="0" y="0"/>
                </a:moveTo>
                <a:lnTo>
                  <a:pt x="0" y="342900"/>
                </a:lnTo>
                <a:lnTo>
                  <a:pt x="0" y="685800"/>
                </a:lnTo>
                <a:lnTo>
                  <a:pt x="0" y="1021080"/>
                </a:lnTo>
                <a:lnTo>
                  <a:pt x="0" y="13639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91400" y="3581399"/>
            <a:ext cx="0" cy="1363980"/>
          </a:xfrm>
          <a:custGeom>
            <a:avLst/>
            <a:gdLst/>
            <a:ahLst/>
            <a:cxnLst/>
            <a:rect l="l" t="t" r="r" b="b"/>
            <a:pathLst>
              <a:path h="1363980">
                <a:moveTo>
                  <a:pt x="0" y="0"/>
                </a:moveTo>
                <a:lnTo>
                  <a:pt x="0" y="342900"/>
                </a:lnTo>
                <a:lnTo>
                  <a:pt x="0" y="685800"/>
                </a:lnTo>
                <a:lnTo>
                  <a:pt x="0" y="1021080"/>
                </a:lnTo>
                <a:lnTo>
                  <a:pt x="0" y="13639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24200" y="14478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86200" y="31242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48200" y="34290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10200" y="38100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72200" y="4114799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833397" y="674532"/>
            <a:ext cx="1970176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Contoh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7702" y="1746686"/>
            <a:ext cx="5556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25129" y="2070407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74247" y="2070407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23975" y="2070407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73093" y="2070407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22210" y="2070407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71938" y="2070407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5225" y="2584962"/>
            <a:ext cx="52534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Proses Pengurutan dengan Metode Bubble Sort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31312" y="296568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93247" y="296568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55182" y="296568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17117" y="296568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79052" y="296568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40988" y="296568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1502" y="3270686"/>
            <a:ext cx="7841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Pass 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68969" y="3308508"/>
            <a:ext cx="169331" cy="1592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2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992">
              <a:lnSpc>
                <a:spcPct val="95825"/>
              </a:lnSpc>
              <a:spcBef>
                <a:spcPts val="773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992">
              <a:lnSpc>
                <a:spcPct val="95825"/>
              </a:lnSpc>
              <a:spcBef>
                <a:spcPts val="860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992">
              <a:lnSpc>
                <a:spcPct val="95825"/>
              </a:lnSpc>
              <a:spcBef>
                <a:spcPts val="836"/>
              </a:spcBef>
            </a:pPr>
            <a:r>
              <a:rPr sz="1600" spc="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992">
              <a:lnSpc>
                <a:spcPct val="95825"/>
              </a:lnSpc>
              <a:spcBef>
                <a:spcPts val="824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84502" y="5099486"/>
            <a:ext cx="6422153" cy="803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Dengan selesainya Pass 1, maka akan diperoleh data terbesar</a:t>
            </a:r>
            <a:endParaRPr sz="1800">
              <a:latin typeface="Arial"/>
              <a:cs typeface="Arial"/>
            </a:endParaRPr>
          </a:p>
          <a:p>
            <a:pPr marL="12700" marR="160790">
              <a:lnSpc>
                <a:spcPct val="100233"/>
              </a:lnSpc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pertama ( </a:t>
            </a:r>
            <a:r>
              <a:rPr sz="1800" b="1" spc="0" dirty="0">
                <a:solidFill>
                  <a:srgbClr val="FFFFFF"/>
                </a:solidFill>
                <a:latin typeface="Arial"/>
                <a:cs typeface="Arial"/>
              </a:rPr>
              <a:t>50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) dan menempati pada posisi yang benar sehingga pada Pass berikutnya tidak perlu dibandingkan lagi.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80552" y="6488610"/>
            <a:ext cx="1499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endParaRPr sz="1200" dirty="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19400" y="32385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81400" y="32385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43400" y="32385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05400" y="32385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67400" y="32385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6652" marR="296308" algn="ctr">
              <a:lnSpc>
                <a:spcPct val="95825"/>
              </a:lnSpc>
              <a:spcBef>
                <a:spcPts val="450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29400" y="32385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19400" y="35814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1400" y="35814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b="1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3400" y="35814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b="1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5400" y="35814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67400" y="35814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6652" marR="296308" algn="ctr">
              <a:lnSpc>
                <a:spcPct val="95825"/>
              </a:lnSpc>
              <a:spcBef>
                <a:spcPts val="450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29400" y="35814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9400" y="39243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1400" y="39243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3400" y="39243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b="1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5400" y="39243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b="1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67400" y="39243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6652" marR="296308" algn="ctr">
              <a:lnSpc>
                <a:spcPct val="95825"/>
              </a:lnSpc>
              <a:spcBef>
                <a:spcPts val="450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9400" y="3924300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19400" y="4267200"/>
            <a:ext cx="7620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25"/>
              </a:spcBef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81400" y="4267200"/>
            <a:ext cx="7620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25"/>
              </a:spcBef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400" y="4267200"/>
            <a:ext cx="7620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25"/>
              </a:spcBef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5400" y="4267200"/>
            <a:ext cx="7620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6652" marR="296308" algn="ctr">
              <a:lnSpc>
                <a:spcPct val="95825"/>
              </a:lnSpc>
              <a:spcBef>
                <a:spcPts val="425"/>
              </a:spcBef>
            </a:pPr>
            <a:r>
              <a:rPr sz="1600" b="1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7400" y="4267200"/>
            <a:ext cx="7620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25"/>
              </a:spcBef>
            </a:pPr>
            <a:r>
              <a:rPr sz="1600" b="1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9400" y="4267200"/>
            <a:ext cx="7620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25"/>
              </a:spcBef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9400" y="4602479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1400" y="4602479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400" y="4602479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5400" y="4602479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6652" marR="296308" algn="ctr">
              <a:lnSpc>
                <a:spcPct val="95825"/>
              </a:lnSpc>
              <a:spcBef>
                <a:spcPts val="450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400" y="4602479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b="1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4602479"/>
            <a:ext cx="762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4" marR="240308" algn="ctr">
              <a:lnSpc>
                <a:spcPct val="95825"/>
              </a:lnSpc>
              <a:spcBef>
                <a:spcPts val="450"/>
              </a:spcBef>
            </a:pPr>
            <a:r>
              <a:rPr sz="1600" b="1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9400" y="1600200"/>
            <a:ext cx="74904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234168" marR="23345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45" y="1600200"/>
            <a:ext cx="74980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234169" marR="23421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254" y="1600200"/>
            <a:ext cx="74904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234168" marR="23345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7300" y="1600200"/>
            <a:ext cx="74904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234168" marR="23345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6345" y="1600200"/>
            <a:ext cx="74980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290557" marR="290212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66154" y="1600200"/>
            <a:ext cx="74904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234168" marR="23345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381000" y="1523999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14472" y="2634995"/>
            <a:ext cx="4030065" cy="505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42404" y="2636519"/>
            <a:ext cx="806196" cy="502157"/>
          </a:xfrm>
          <a:custGeom>
            <a:avLst/>
            <a:gdLst/>
            <a:ahLst/>
            <a:cxnLst/>
            <a:rect l="l" t="t" r="r" b="b"/>
            <a:pathLst>
              <a:path w="806196" h="502157">
                <a:moveTo>
                  <a:pt x="0" y="0"/>
                </a:moveTo>
                <a:lnTo>
                  <a:pt x="0" y="502157"/>
                </a:lnTo>
                <a:lnTo>
                  <a:pt x="806196" y="502157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14472" y="3137153"/>
            <a:ext cx="4036275" cy="507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42404" y="3138677"/>
            <a:ext cx="806196" cy="504444"/>
          </a:xfrm>
          <a:custGeom>
            <a:avLst/>
            <a:gdLst/>
            <a:ahLst/>
            <a:cxnLst/>
            <a:rect l="l" t="t" r="r" b="b"/>
            <a:pathLst>
              <a:path w="806196" h="504444">
                <a:moveTo>
                  <a:pt x="0" y="0"/>
                </a:moveTo>
                <a:lnTo>
                  <a:pt x="0" y="504444"/>
                </a:lnTo>
                <a:lnTo>
                  <a:pt x="806196" y="504444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14472" y="3641598"/>
            <a:ext cx="4030065" cy="50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42404" y="3643121"/>
            <a:ext cx="806196" cy="502158"/>
          </a:xfrm>
          <a:custGeom>
            <a:avLst/>
            <a:gdLst/>
            <a:ahLst/>
            <a:cxnLst/>
            <a:rect l="l" t="t" r="r" b="b"/>
            <a:pathLst>
              <a:path w="806196" h="502158">
                <a:moveTo>
                  <a:pt x="0" y="0"/>
                </a:moveTo>
                <a:lnTo>
                  <a:pt x="0" y="502158"/>
                </a:lnTo>
                <a:lnTo>
                  <a:pt x="806196" y="502158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14472" y="4143755"/>
            <a:ext cx="3224631" cy="505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36970" y="4145279"/>
            <a:ext cx="805433" cy="502920"/>
          </a:xfrm>
          <a:custGeom>
            <a:avLst/>
            <a:gdLst/>
            <a:ahLst/>
            <a:cxnLst/>
            <a:rect l="l" t="t" r="r" b="b"/>
            <a:pathLst>
              <a:path w="805433" h="502920">
                <a:moveTo>
                  <a:pt x="0" y="0"/>
                </a:moveTo>
                <a:lnTo>
                  <a:pt x="0" y="502920"/>
                </a:lnTo>
                <a:lnTo>
                  <a:pt x="805433" y="502920"/>
                </a:lnTo>
                <a:lnTo>
                  <a:pt x="805433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42404" y="4145279"/>
            <a:ext cx="806196" cy="502920"/>
          </a:xfrm>
          <a:custGeom>
            <a:avLst/>
            <a:gdLst/>
            <a:ahLst/>
            <a:cxnLst/>
            <a:rect l="l" t="t" r="r" b="b"/>
            <a:pathLst>
              <a:path w="806196" h="502920">
                <a:moveTo>
                  <a:pt x="0" y="0"/>
                </a:moveTo>
                <a:lnTo>
                  <a:pt x="0" y="502920"/>
                </a:lnTo>
                <a:lnTo>
                  <a:pt x="806196" y="502920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15995" y="26365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21429" y="26365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27626" y="26365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30773" y="26365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36970" y="26365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42404" y="26365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48600" y="26365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15995" y="2636520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15995" y="3138677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15995" y="3643122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15995" y="4145279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15995" y="4648200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21429" y="2636520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21429" y="3138677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21429" y="3643122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21429" y="4145279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21429" y="4648200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15995" y="3138677"/>
            <a:ext cx="0" cy="1509522"/>
          </a:xfrm>
          <a:custGeom>
            <a:avLst/>
            <a:gdLst/>
            <a:ahLst/>
            <a:cxnLst/>
            <a:rect l="l" t="t" r="r" b="b"/>
            <a:pathLst>
              <a:path h="1509522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  <a:lnTo>
                  <a:pt x="0" y="1509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21429" y="3138677"/>
            <a:ext cx="0" cy="1509522"/>
          </a:xfrm>
          <a:custGeom>
            <a:avLst/>
            <a:gdLst/>
            <a:ahLst/>
            <a:cxnLst/>
            <a:rect l="l" t="t" r="r" b="b"/>
            <a:pathLst>
              <a:path h="1509522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  <a:lnTo>
                  <a:pt x="0" y="1509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27626" y="3138677"/>
            <a:ext cx="0" cy="1509522"/>
          </a:xfrm>
          <a:custGeom>
            <a:avLst/>
            <a:gdLst/>
            <a:ahLst/>
            <a:cxnLst/>
            <a:rect l="l" t="t" r="r" b="b"/>
            <a:pathLst>
              <a:path h="1509522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  <a:lnTo>
                  <a:pt x="0" y="1509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30773" y="3138677"/>
            <a:ext cx="0" cy="1509522"/>
          </a:xfrm>
          <a:custGeom>
            <a:avLst/>
            <a:gdLst/>
            <a:ahLst/>
            <a:cxnLst/>
            <a:rect l="l" t="t" r="r" b="b"/>
            <a:pathLst>
              <a:path h="1509522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  <a:lnTo>
                  <a:pt x="0" y="1509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36970" y="3138677"/>
            <a:ext cx="0" cy="1509522"/>
          </a:xfrm>
          <a:custGeom>
            <a:avLst/>
            <a:gdLst/>
            <a:ahLst/>
            <a:cxnLst/>
            <a:rect l="l" t="t" r="r" b="b"/>
            <a:pathLst>
              <a:path h="1509522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  <a:lnTo>
                  <a:pt x="0" y="1509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42404" y="3138677"/>
            <a:ext cx="0" cy="1509522"/>
          </a:xfrm>
          <a:custGeom>
            <a:avLst/>
            <a:gdLst/>
            <a:ahLst/>
            <a:cxnLst/>
            <a:rect l="l" t="t" r="r" b="b"/>
            <a:pathLst>
              <a:path h="1509522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  <a:lnTo>
                  <a:pt x="0" y="1509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48600" y="3138677"/>
            <a:ext cx="0" cy="1509522"/>
          </a:xfrm>
          <a:custGeom>
            <a:avLst/>
            <a:gdLst/>
            <a:ahLst/>
            <a:cxnLst/>
            <a:rect l="l" t="t" r="r" b="b"/>
            <a:pathLst>
              <a:path h="1509522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  <a:lnTo>
                  <a:pt x="0" y="1509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46476" y="1674875"/>
            <a:ext cx="3946156" cy="460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85254" y="1676400"/>
            <a:ext cx="787146" cy="457200"/>
          </a:xfrm>
          <a:custGeom>
            <a:avLst/>
            <a:gdLst/>
            <a:ahLst/>
            <a:cxnLst/>
            <a:rect l="l" t="t" r="r" b="b"/>
            <a:pathLst>
              <a:path w="787146" h="457200">
                <a:moveTo>
                  <a:pt x="0" y="0"/>
                </a:moveTo>
                <a:lnTo>
                  <a:pt x="0" y="457199"/>
                </a:lnTo>
                <a:lnTo>
                  <a:pt x="787146" y="457199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8000" y="1676400"/>
            <a:ext cx="787146" cy="0"/>
          </a:xfrm>
          <a:custGeom>
            <a:avLst/>
            <a:gdLst/>
            <a:ahLst/>
            <a:cxnLst/>
            <a:rect l="l" t="t" r="r" b="b"/>
            <a:pathLst>
              <a:path w="787146">
                <a:moveTo>
                  <a:pt x="0" y="0"/>
                </a:moveTo>
                <a:lnTo>
                  <a:pt x="78714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48000" y="2133600"/>
            <a:ext cx="787146" cy="0"/>
          </a:xfrm>
          <a:custGeom>
            <a:avLst/>
            <a:gdLst/>
            <a:ahLst/>
            <a:cxnLst/>
            <a:rect l="l" t="t" r="r" b="b"/>
            <a:pathLst>
              <a:path w="787146">
                <a:moveTo>
                  <a:pt x="0" y="0"/>
                </a:moveTo>
                <a:lnTo>
                  <a:pt x="78714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48000" y="167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35145" y="167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23054" y="167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10200" y="167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97345" y="167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85254" y="167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72400" y="167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35145" y="1676400"/>
            <a:ext cx="3937254" cy="0"/>
          </a:xfrm>
          <a:custGeom>
            <a:avLst/>
            <a:gdLst/>
            <a:ahLst/>
            <a:cxnLst/>
            <a:rect l="l" t="t" r="r" b="b"/>
            <a:pathLst>
              <a:path w="3937254">
                <a:moveTo>
                  <a:pt x="0" y="0"/>
                </a:moveTo>
                <a:lnTo>
                  <a:pt x="787908" y="0"/>
                </a:lnTo>
                <a:lnTo>
                  <a:pt x="1575054" y="0"/>
                </a:lnTo>
                <a:lnTo>
                  <a:pt x="2362200" y="0"/>
                </a:lnTo>
                <a:lnTo>
                  <a:pt x="3150108" y="0"/>
                </a:lnTo>
                <a:lnTo>
                  <a:pt x="393725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35145" y="2133600"/>
            <a:ext cx="3937254" cy="0"/>
          </a:xfrm>
          <a:custGeom>
            <a:avLst/>
            <a:gdLst/>
            <a:ahLst/>
            <a:cxnLst/>
            <a:rect l="l" t="t" r="r" b="b"/>
            <a:pathLst>
              <a:path w="3937254">
                <a:moveTo>
                  <a:pt x="0" y="0"/>
                </a:moveTo>
                <a:lnTo>
                  <a:pt x="787908" y="0"/>
                </a:lnTo>
                <a:lnTo>
                  <a:pt x="1575054" y="0"/>
                </a:lnTo>
                <a:lnTo>
                  <a:pt x="2362200" y="0"/>
                </a:lnTo>
                <a:lnTo>
                  <a:pt x="3150108" y="0"/>
                </a:lnTo>
                <a:lnTo>
                  <a:pt x="393725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29000" y="15240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91000" y="25146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53000" y="29718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91200" y="3505199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409510" y="663489"/>
            <a:ext cx="3659454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Bubble Sor</a:t>
            </a:r>
            <a:r>
              <a:rPr sz="4200" b="1" spc="4" dirty="0">
                <a:latin typeface="Arial"/>
                <a:cs typeface="Arial"/>
              </a:rPr>
              <a:t>t</a:t>
            </a:r>
            <a:r>
              <a:rPr sz="4200" b="1" spc="0" dirty="0">
                <a:latin typeface="Arial"/>
                <a:cs typeface="Arial"/>
              </a:rPr>
              <a:t>…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6702" y="1822886"/>
            <a:ext cx="24080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Keadaan akhir Pass 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49244" y="22836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54718" y="22836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60192" y="22836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64853" y="22836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70327" y="22836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76615" y="22836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1425" y="2737286"/>
            <a:ext cx="7841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Pass 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43973" y="2786636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43739" y="3289556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43739" y="3793290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43739" y="4294530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84502" y="5099486"/>
            <a:ext cx="6422153" cy="803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Dengan selesainya Pass 2, maka akan diperoleh data terbesar</a:t>
            </a:r>
            <a:endParaRPr sz="1800" dirty="0">
              <a:latin typeface="Arial"/>
              <a:cs typeface="Arial"/>
            </a:endParaRPr>
          </a:p>
          <a:p>
            <a:pPr marL="12700" marR="31905">
              <a:lnSpc>
                <a:spcPct val="100233"/>
              </a:lnSpc>
            </a:pPr>
            <a:r>
              <a:rPr sz="1800" spc="0" dirty="0">
                <a:latin typeface="Arial"/>
                <a:cs typeface="Arial"/>
              </a:rPr>
              <a:t>ke dua ( </a:t>
            </a:r>
            <a:r>
              <a:rPr sz="1800" b="1" spc="0" dirty="0">
                <a:latin typeface="Arial"/>
                <a:cs typeface="Arial"/>
              </a:rPr>
              <a:t>30 </a:t>
            </a:r>
            <a:r>
              <a:rPr sz="1800" spc="0" dirty="0">
                <a:latin typeface="Arial"/>
                <a:cs typeface="Arial"/>
              </a:rPr>
              <a:t>) dan menempati pada posisi yang benar sehingga pada Pass berikutnya tidak perlu dibandingkan lagi.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80552" y="6488610"/>
            <a:ext cx="1499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endParaRPr sz="1200" dirty="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5995" y="2636520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1" marR="262406" algn="ctr">
              <a:lnSpc>
                <a:spcPct val="95825"/>
              </a:lnSpc>
            </a:pPr>
            <a:r>
              <a:rPr sz="1600" b="1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21429" y="2636520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1" marR="263168" algn="ctr">
              <a:lnSpc>
                <a:spcPct val="95825"/>
              </a:lnSpc>
            </a:pPr>
            <a:r>
              <a:rPr sz="1600" b="1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27626" y="2636520"/>
            <a:ext cx="803147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0838" marR="26088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30773" y="2636520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318751" marR="318406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6970" y="2636520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0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42404" y="2636520"/>
            <a:ext cx="806195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2362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5995" y="3138677"/>
            <a:ext cx="805433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1601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21429" y="3138677"/>
            <a:ext cx="806196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1601" marR="263168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27626" y="3138677"/>
            <a:ext cx="803147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0838" marR="26088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30773" y="3138677"/>
            <a:ext cx="806196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318751" marR="318406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6970" y="3138677"/>
            <a:ext cx="805433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1600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42404" y="3138677"/>
            <a:ext cx="806195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2362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5995" y="3643122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1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1429" y="3643122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1" marR="263168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7626" y="3643122"/>
            <a:ext cx="803147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317226" marR="316882" algn="ctr">
              <a:lnSpc>
                <a:spcPct val="95825"/>
              </a:lnSpc>
            </a:pPr>
            <a:r>
              <a:rPr sz="1600" b="1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0773" y="3643122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2363" marR="262406" algn="ctr">
              <a:lnSpc>
                <a:spcPct val="95825"/>
              </a:lnSpc>
            </a:pPr>
            <a:r>
              <a:rPr sz="1600" b="1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6970" y="3643122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0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2404" y="3643122"/>
            <a:ext cx="806195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2362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5995" y="4145279"/>
            <a:ext cx="805433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3"/>
              </a:spcBef>
            </a:pPr>
            <a:endParaRPr sz="1000"/>
          </a:p>
          <a:p>
            <a:pPr marL="261601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1429" y="4145279"/>
            <a:ext cx="806196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3"/>
              </a:spcBef>
            </a:pPr>
            <a:endParaRPr sz="1000"/>
          </a:p>
          <a:p>
            <a:pPr marL="261601" marR="263168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7626" y="4145279"/>
            <a:ext cx="803147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3"/>
              </a:spcBef>
            </a:pPr>
            <a:endParaRPr sz="1000"/>
          </a:p>
          <a:p>
            <a:pPr marL="317226" marR="316882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0773" y="4145279"/>
            <a:ext cx="806196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3"/>
              </a:spcBef>
            </a:pPr>
            <a:endParaRPr sz="1000"/>
          </a:p>
          <a:p>
            <a:pPr marL="262363" marR="262406" algn="ctr">
              <a:lnSpc>
                <a:spcPct val="95825"/>
              </a:lnSpc>
            </a:pPr>
            <a:r>
              <a:rPr sz="1600" b="1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6970" y="4145279"/>
            <a:ext cx="805433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3"/>
              </a:spcBef>
            </a:pPr>
            <a:endParaRPr sz="1000"/>
          </a:p>
          <a:p>
            <a:pPr marL="261600" marR="262406" algn="ctr">
              <a:lnSpc>
                <a:spcPct val="95825"/>
              </a:lnSpc>
            </a:pPr>
            <a:r>
              <a:rPr sz="1600" b="1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2404" y="4145279"/>
            <a:ext cx="806195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3"/>
              </a:spcBef>
            </a:pPr>
            <a:endParaRPr sz="1000"/>
          </a:p>
          <a:p>
            <a:pPr marL="262362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0" y="16764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145" y="1676400"/>
            <a:ext cx="78790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9" marR="25326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3054" y="16764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200" y="16764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309606" marR="308500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7345" y="1676400"/>
            <a:ext cx="78790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9" marR="25326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85254" y="16764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381000" y="1523999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66872" y="2787395"/>
            <a:ext cx="3224631" cy="505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89370" y="2788919"/>
            <a:ext cx="805433" cy="502157"/>
          </a:xfrm>
          <a:custGeom>
            <a:avLst/>
            <a:gdLst/>
            <a:ahLst/>
            <a:cxnLst/>
            <a:rect l="l" t="t" r="r" b="b"/>
            <a:pathLst>
              <a:path w="805433" h="502157">
                <a:moveTo>
                  <a:pt x="0" y="0"/>
                </a:moveTo>
                <a:lnTo>
                  <a:pt x="0" y="502157"/>
                </a:lnTo>
                <a:lnTo>
                  <a:pt x="805433" y="502157"/>
                </a:lnTo>
                <a:lnTo>
                  <a:pt x="805433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94804" y="2788919"/>
            <a:ext cx="806196" cy="502157"/>
          </a:xfrm>
          <a:custGeom>
            <a:avLst/>
            <a:gdLst/>
            <a:ahLst/>
            <a:cxnLst/>
            <a:rect l="l" t="t" r="r" b="b"/>
            <a:pathLst>
              <a:path w="806196" h="502157">
                <a:moveTo>
                  <a:pt x="0" y="0"/>
                </a:moveTo>
                <a:lnTo>
                  <a:pt x="0" y="502157"/>
                </a:lnTo>
                <a:lnTo>
                  <a:pt x="806196" y="502157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66872" y="3289553"/>
            <a:ext cx="3230854" cy="507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89370" y="3291077"/>
            <a:ext cx="805433" cy="504444"/>
          </a:xfrm>
          <a:custGeom>
            <a:avLst/>
            <a:gdLst/>
            <a:ahLst/>
            <a:cxnLst/>
            <a:rect l="l" t="t" r="r" b="b"/>
            <a:pathLst>
              <a:path w="805433" h="504444">
                <a:moveTo>
                  <a:pt x="0" y="0"/>
                </a:moveTo>
                <a:lnTo>
                  <a:pt x="0" y="504444"/>
                </a:lnTo>
                <a:lnTo>
                  <a:pt x="805433" y="504444"/>
                </a:lnTo>
                <a:lnTo>
                  <a:pt x="805433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94804" y="3291077"/>
            <a:ext cx="806196" cy="504444"/>
          </a:xfrm>
          <a:custGeom>
            <a:avLst/>
            <a:gdLst/>
            <a:ahLst/>
            <a:cxnLst/>
            <a:rect l="l" t="t" r="r" b="b"/>
            <a:pathLst>
              <a:path w="806196" h="504444">
                <a:moveTo>
                  <a:pt x="0" y="0"/>
                </a:moveTo>
                <a:lnTo>
                  <a:pt x="0" y="504444"/>
                </a:lnTo>
                <a:lnTo>
                  <a:pt x="806196" y="504444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66872" y="3793998"/>
            <a:ext cx="2418435" cy="50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83174" y="3795521"/>
            <a:ext cx="806196" cy="502158"/>
          </a:xfrm>
          <a:custGeom>
            <a:avLst/>
            <a:gdLst/>
            <a:ahLst/>
            <a:cxnLst/>
            <a:rect l="l" t="t" r="r" b="b"/>
            <a:pathLst>
              <a:path w="806196" h="502158">
                <a:moveTo>
                  <a:pt x="0" y="0"/>
                </a:moveTo>
                <a:lnTo>
                  <a:pt x="0" y="502158"/>
                </a:lnTo>
                <a:lnTo>
                  <a:pt x="806196" y="502158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89370" y="3795521"/>
            <a:ext cx="805433" cy="502158"/>
          </a:xfrm>
          <a:custGeom>
            <a:avLst/>
            <a:gdLst/>
            <a:ahLst/>
            <a:cxnLst/>
            <a:rect l="l" t="t" r="r" b="b"/>
            <a:pathLst>
              <a:path w="805433" h="502158">
                <a:moveTo>
                  <a:pt x="0" y="0"/>
                </a:moveTo>
                <a:lnTo>
                  <a:pt x="0" y="502158"/>
                </a:lnTo>
                <a:lnTo>
                  <a:pt x="805433" y="502158"/>
                </a:lnTo>
                <a:lnTo>
                  <a:pt x="805433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4804" y="3795521"/>
            <a:ext cx="806196" cy="502158"/>
          </a:xfrm>
          <a:custGeom>
            <a:avLst/>
            <a:gdLst/>
            <a:ahLst/>
            <a:cxnLst/>
            <a:rect l="l" t="t" r="r" b="b"/>
            <a:pathLst>
              <a:path w="806196" h="502158">
                <a:moveTo>
                  <a:pt x="0" y="0"/>
                </a:moveTo>
                <a:lnTo>
                  <a:pt x="0" y="502158"/>
                </a:lnTo>
                <a:lnTo>
                  <a:pt x="806196" y="502158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68395" y="27889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73829" y="27889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80026" y="27889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83173" y="27889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89370" y="27889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94804" y="27889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01000" y="27889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68395" y="2788920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68395" y="3291077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68395" y="3795522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68395" y="4297679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73829" y="2788920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73829" y="3291077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73829" y="3795522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73829" y="4297679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68395" y="3291077"/>
            <a:ext cx="0" cy="1006602"/>
          </a:xfrm>
          <a:custGeom>
            <a:avLst/>
            <a:gdLst/>
            <a:ahLst/>
            <a:cxnLst/>
            <a:rect l="l" t="t" r="r" b="b"/>
            <a:pathLst>
              <a:path h="1006601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73829" y="3291077"/>
            <a:ext cx="0" cy="1006602"/>
          </a:xfrm>
          <a:custGeom>
            <a:avLst/>
            <a:gdLst/>
            <a:ahLst/>
            <a:cxnLst/>
            <a:rect l="l" t="t" r="r" b="b"/>
            <a:pathLst>
              <a:path h="1006601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80026" y="3291077"/>
            <a:ext cx="0" cy="1006602"/>
          </a:xfrm>
          <a:custGeom>
            <a:avLst/>
            <a:gdLst/>
            <a:ahLst/>
            <a:cxnLst/>
            <a:rect l="l" t="t" r="r" b="b"/>
            <a:pathLst>
              <a:path h="1006601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83173" y="3291077"/>
            <a:ext cx="0" cy="1006602"/>
          </a:xfrm>
          <a:custGeom>
            <a:avLst/>
            <a:gdLst/>
            <a:ahLst/>
            <a:cxnLst/>
            <a:rect l="l" t="t" r="r" b="b"/>
            <a:pathLst>
              <a:path h="1006601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89370" y="3291077"/>
            <a:ext cx="0" cy="1006602"/>
          </a:xfrm>
          <a:custGeom>
            <a:avLst/>
            <a:gdLst/>
            <a:ahLst/>
            <a:cxnLst/>
            <a:rect l="l" t="t" r="r" b="b"/>
            <a:pathLst>
              <a:path h="1006601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94804" y="3291077"/>
            <a:ext cx="0" cy="1006602"/>
          </a:xfrm>
          <a:custGeom>
            <a:avLst/>
            <a:gdLst/>
            <a:ahLst/>
            <a:cxnLst/>
            <a:rect l="l" t="t" r="r" b="b"/>
            <a:pathLst>
              <a:path h="1006601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01000" y="3291077"/>
            <a:ext cx="0" cy="1006602"/>
          </a:xfrm>
          <a:custGeom>
            <a:avLst/>
            <a:gdLst/>
            <a:ahLst/>
            <a:cxnLst/>
            <a:rect l="l" t="t" r="r" b="b"/>
            <a:pathLst>
              <a:path h="1006601">
                <a:moveTo>
                  <a:pt x="0" y="0"/>
                </a:moveTo>
                <a:lnTo>
                  <a:pt x="0" y="504444"/>
                </a:lnTo>
                <a:lnTo>
                  <a:pt x="0" y="10066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98876" y="1827275"/>
            <a:ext cx="3158235" cy="460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49746" y="1828800"/>
            <a:ext cx="787907" cy="457200"/>
          </a:xfrm>
          <a:custGeom>
            <a:avLst/>
            <a:gdLst/>
            <a:ahLst/>
            <a:cxnLst/>
            <a:rect l="l" t="t" r="r" b="b"/>
            <a:pathLst>
              <a:path w="787907" h="457200">
                <a:moveTo>
                  <a:pt x="0" y="0"/>
                </a:moveTo>
                <a:lnTo>
                  <a:pt x="0" y="457199"/>
                </a:lnTo>
                <a:lnTo>
                  <a:pt x="787907" y="457199"/>
                </a:lnTo>
                <a:lnTo>
                  <a:pt x="7879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37654" y="1828800"/>
            <a:ext cx="787146" cy="457200"/>
          </a:xfrm>
          <a:custGeom>
            <a:avLst/>
            <a:gdLst/>
            <a:ahLst/>
            <a:cxnLst/>
            <a:rect l="l" t="t" r="r" b="b"/>
            <a:pathLst>
              <a:path w="787146" h="457200">
                <a:moveTo>
                  <a:pt x="0" y="0"/>
                </a:moveTo>
                <a:lnTo>
                  <a:pt x="0" y="457199"/>
                </a:lnTo>
                <a:lnTo>
                  <a:pt x="787146" y="457199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00400" y="1828800"/>
            <a:ext cx="787146" cy="0"/>
          </a:xfrm>
          <a:custGeom>
            <a:avLst/>
            <a:gdLst/>
            <a:ahLst/>
            <a:cxnLst/>
            <a:rect l="l" t="t" r="r" b="b"/>
            <a:pathLst>
              <a:path w="787146">
                <a:moveTo>
                  <a:pt x="0" y="0"/>
                </a:moveTo>
                <a:lnTo>
                  <a:pt x="78714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00400" y="2286000"/>
            <a:ext cx="787146" cy="0"/>
          </a:xfrm>
          <a:custGeom>
            <a:avLst/>
            <a:gdLst/>
            <a:ahLst/>
            <a:cxnLst/>
            <a:rect l="l" t="t" r="r" b="b"/>
            <a:pathLst>
              <a:path w="787146">
                <a:moveTo>
                  <a:pt x="0" y="0"/>
                </a:moveTo>
                <a:lnTo>
                  <a:pt x="78714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00400" y="182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87545" y="182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75454" y="182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62600" y="182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49745" y="182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37654" y="182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24800" y="182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87545" y="1828800"/>
            <a:ext cx="3937254" cy="0"/>
          </a:xfrm>
          <a:custGeom>
            <a:avLst/>
            <a:gdLst/>
            <a:ahLst/>
            <a:cxnLst/>
            <a:rect l="l" t="t" r="r" b="b"/>
            <a:pathLst>
              <a:path w="3937254">
                <a:moveTo>
                  <a:pt x="0" y="0"/>
                </a:moveTo>
                <a:lnTo>
                  <a:pt x="787908" y="0"/>
                </a:lnTo>
                <a:lnTo>
                  <a:pt x="1575054" y="0"/>
                </a:lnTo>
                <a:lnTo>
                  <a:pt x="2362200" y="0"/>
                </a:lnTo>
                <a:lnTo>
                  <a:pt x="3150108" y="0"/>
                </a:lnTo>
                <a:lnTo>
                  <a:pt x="393725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87545" y="2286000"/>
            <a:ext cx="3937254" cy="0"/>
          </a:xfrm>
          <a:custGeom>
            <a:avLst/>
            <a:gdLst/>
            <a:ahLst/>
            <a:cxnLst/>
            <a:rect l="l" t="t" r="r" b="b"/>
            <a:pathLst>
              <a:path w="3937254">
                <a:moveTo>
                  <a:pt x="0" y="0"/>
                </a:moveTo>
                <a:lnTo>
                  <a:pt x="787908" y="0"/>
                </a:lnTo>
                <a:lnTo>
                  <a:pt x="1575054" y="0"/>
                </a:lnTo>
                <a:lnTo>
                  <a:pt x="2362200" y="0"/>
                </a:lnTo>
                <a:lnTo>
                  <a:pt x="3150108" y="0"/>
                </a:lnTo>
                <a:lnTo>
                  <a:pt x="393725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43400" y="26670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05400" y="31242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05200" y="16764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117308" y="742694"/>
            <a:ext cx="3659454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Bubble Sor</a:t>
            </a:r>
            <a:r>
              <a:rPr sz="4200" b="1" spc="4" dirty="0">
                <a:latin typeface="Arial"/>
                <a:cs typeface="Arial"/>
              </a:rPr>
              <a:t>t</a:t>
            </a:r>
            <a:r>
              <a:rPr sz="4200" b="1" spc="0" dirty="0">
                <a:latin typeface="Arial"/>
                <a:cs typeface="Arial"/>
              </a:rPr>
              <a:t>…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9102" y="1975286"/>
            <a:ext cx="24080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Keadaan akhir Pass 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01644" y="24360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07118" y="24360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12592" y="24360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17253" y="24360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22727" y="24360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29015" y="24360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3825" y="2889686"/>
            <a:ext cx="7841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Pass 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96373" y="2939036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96139" y="3441956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96139" y="3945690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6902" y="4794686"/>
            <a:ext cx="6422153" cy="803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Dengan selesainya Pass 3, maka akan diperoleh data terbesar</a:t>
            </a:r>
            <a:endParaRPr sz="1800">
              <a:latin typeface="Arial"/>
              <a:cs typeface="Arial"/>
            </a:endParaRPr>
          </a:p>
          <a:p>
            <a:pPr marL="12700" marR="44250">
              <a:lnSpc>
                <a:spcPct val="100233"/>
              </a:lnSpc>
            </a:pPr>
            <a:r>
              <a:rPr sz="1800" spc="0" dirty="0">
                <a:latin typeface="Arial"/>
                <a:cs typeface="Arial"/>
              </a:rPr>
              <a:t>ke tiga ( </a:t>
            </a:r>
            <a:r>
              <a:rPr sz="1800" b="1" spc="0" dirty="0">
                <a:latin typeface="Arial"/>
                <a:cs typeface="Arial"/>
              </a:rPr>
              <a:t>20 </a:t>
            </a:r>
            <a:r>
              <a:rPr sz="1800" spc="0" dirty="0">
                <a:latin typeface="Arial"/>
                <a:cs typeface="Arial"/>
              </a:rPr>
              <a:t>) dan menempati pada posisi yang benar sehingga pada Pass berikutnya tidak perlu dibandingkan lagi.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80552" y="6488610"/>
            <a:ext cx="1499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endParaRPr sz="1200" dirty="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68395" y="2788920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1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73829" y="2788920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1" marR="263168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0026" y="2788920"/>
            <a:ext cx="803147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317226" marR="316882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83173" y="2788920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2363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89370" y="2788920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0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94804" y="2788920"/>
            <a:ext cx="806195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2362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8395" y="3291077"/>
            <a:ext cx="805433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1601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3829" y="3291077"/>
            <a:ext cx="806196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317989" marR="319168" algn="ctr">
              <a:lnSpc>
                <a:spcPct val="95825"/>
              </a:lnSpc>
            </a:pPr>
            <a:r>
              <a:rPr sz="1600" b="1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0026" y="3291077"/>
            <a:ext cx="803147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0838" marR="260882" algn="ctr">
              <a:lnSpc>
                <a:spcPct val="95825"/>
              </a:lnSpc>
            </a:pPr>
            <a:r>
              <a:rPr sz="1600" b="1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3173" y="3291077"/>
            <a:ext cx="806196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2363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9370" y="3291077"/>
            <a:ext cx="805433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1600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4804" y="3291077"/>
            <a:ext cx="806195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2362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8395" y="3795522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1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3829" y="3795522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317989" marR="319168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0026" y="3795522"/>
            <a:ext cx="803147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0838" marR="260882" algn="ctr">
              <a:lnSpc>
                <a:spcPct val="95825"/>
              </a:lnSpc>
            </a:pPr>
            <a:r>
              <a:rPr sz="1600" b="1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3173" y="3795522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2363" marR="262406" algn="ctr">
              <a:lnSpc>
                <a:spcPct val="95825"/>
              </a:lnSpc>
            </a:pPr>
            <a:r>
              <a:rPr sz="1600" b="1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9370" y="3795522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0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4804" y="3795522"/>
            <a:ext cx="806195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2362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400" y="18288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7545" y="1828800"/>
            <a:ext cx="78790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9" marR="25326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454" y="18288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309606" marR="308500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2600" y="18288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9745" y="1828800"/>
            <a:ext cx="78790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9" marR="25326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37654" y="18288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90672" y="2711195"/>
            <a:ext cx="2418435" cy="505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06974" y="2712719"/>
            <a:ext cx="806196" cy="502157"/>
          </a:xfrm>
          <a:custGeom>
            <a:avLst/>
            <a:gdLst/>
            <a:ahLst/>
            <a:cxnLst/>
            <a:rect l="l" t="t" r="r" b="b"/>
            <a:pathLst>
              <a:path w="806196" h="502157">
                <a:moveTo>
                  <a:pt x="0" y="0"/>
                </a:moveTo>
                <a:lnTo>
                  <a:pt x="0" y="502157"/>
                </a:lnTo>
                <a:lnTo>
                  <a:pt x="806196" y="502157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13170" y="2712719"/>
            <a:ext cx="805433" cy="502157"/>
          </a:xfrm>
          <a:custGeom>
            <a:avLst/>
            <a:gdLst/>
            <a:ahLst/>
            <a:cxnLst/>
            <a:rect l="l" t="t" r="r" b="b"/>
            <a:pathLst>
              <a:path w="805433" h="502157">
                <a:moveTo>
                  <a:pt x="0" y="0"/>
                </a:moveTo>
                <a:lnTo>
                  <a:pt x="0" y="502157"/>
                </a:lnTo>
                <a:lnTo>
                  <a:pt x="805433" y="502157"/>
                </a:lnTo>
                <a:lnTo>
                  <a:pt x="805433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8604" y="2712719"/>
            <a:ext cx="806196" cy="502157"/>
          </a:xfrm>
          <a:custGeom>
            <a:avLst/>
            <a:gdLst/>
            <a:ahLst/>
            <a:cxnLst/>
            <a:rect l="l" t="t" r="r" b="b"/>
            <a:pathLst>
              <a:path w="806196" h="502157">
                <a:moveTo>
                  <a:pt x="0" y="0"/>
                </a:moveTo>
                <a:lnTo>
                  <a:pt x="0" y="502157"/>
                </a:lnTo>
                <a:lnTo>
                  <a:pt x="806196" y="502157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0672" y="3213353"/>
            <a:ext cx="1621510" cy="507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03826" y="3214877"/>
            <a:ext cx="803148" cy="504444"/>
          </a:xfrm>
          <a:custGeom>
            <a:avLst/>
            <a:gdLst/>
            <a:ahLst/>
            <a:cxnLst/>
            <a:rect l="l" t="t" r="r" b="b"/>
            <a:pathLst>
              <a:path w="803148" h="504444">
                <a:moveTo>
                  <a:pt x="0" y="0"/>
                </a:moveTo>
                <a:lnTo>
                  <a:pt x="0" y="504444"/>
                </a:lnTo>
                <a:lnTo>
                  <a:pt x="803148" y="504444"/>
                </a:lnTo>
                <a:lnTo>
                  <a:pt x="803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06974" y="3214877"/>
            <a:ext cx="806196" cy="504444"/>
          </a:xfrm>
          <a:custGeom>
            <a:avLst/>
            <a:gdLst/>
            <a:ahLst/>
            <a:cxnLst/>
            <a:rect l="l" t="t" r="r" b="b"/>
            <a:pathLst>
              <a:path w="806196" h="504444">
                <a:moveTo>
                  <a:pt x="0" y="0"/>
                </a:moveTo>
                <a:lnTo>
                  <a:pt x="0" y="504444"/>
                </a:lnTo>
                <a:lnTo>
                  <a:pt x="806196" y="504444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13170" y="3214877"/>
            <a:ext cx="805433" cy="504444"/>
          </a:xfrm>
          <a:custGeom>
            <a:avLst/>
            <a:gdLst/>
            <a:ahLst/>
            <a:cxnLst/>
            <a:rect l="l" t="t" r="r" b="b"/>
            <a:pathLst>
              <a:path w="805433" h="504444">
                <a:moveTo>
                  <a:pt x="0" y="0"/>
                </a:moveTo>
                <a:lnTo>
                  <a:pt x="0" y="504444"/>
                </a:lnTo>
                <a:lnTo>
                  <a:pt x="805433" y="504444"/>
                </a:lnTo>
                <a:lnTo>
                  <a:pt x="805433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18604" y="3214877"/>
            <a:ext cx="806196" cy="504444"/>
          </a:xfrm>
          <a:custGeom>
            <a:avLst/>
            <a:gdLst/>
            <a:ahLst/>
            <a:cxnLst/>
            <a:rect l="l" t="t" r="r" b="b"/>
            <a:pathLst>
              <a:path w="806196" h="504444">
                <a:moveTo>
                  <a:pt x="0" y="0"/>
                </a:moveTo>
                <a:lnTo>
                  <a:pt x="0" y="504444"/>
                </a:lnTo>
                <a:lnTo>
                  <a:pt x="806196" y="504444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2195" y="27127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7629" y="27127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03826" y="27127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06973" y="27127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13170" y="27127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18604" y="27127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4800" y="27127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7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2195" y="2712720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92195" y="3214877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2195" y="3719322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97629" y="2712720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7629" y="3214877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97629" y="3719322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92195" y="3214877"/>
            <a:ext cx="0" cy="504444"/>
          </a:xfrm>
          <a:custGeom>
            <a:avLst/>
            <a:gdLst/>
            <a:ahLst/>
            <a:cxnLst/>
            <a:rect l="l" t="t" r="r" b="b"/>
            <a:pathLst>
              <a:path h="504443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7629" y="3214877"/>
            <a:ext cx="0" cy="504444"/>
          </a:xfrm>
          <a:custGeom>
            <a:avLst/>
            <a:gdLst/>
            <a:ahLst/>
            <a:cxnLst/>
            <a:rect l="l" t="t" r="r" b="b"/>
            <a:pathLst>
              <a:path h="504443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03826" y="3214877"/>
            <a:ext cx="0" cy="504444"/>
          </a:xfrm>
          <a:custGeom>
            <a:avLst/>
            <a:gdLst/>
            <a:ahLst/>
            <a:cxnLst/>
            <a:rect l="l" t="t" r="r" b="b"/>
            <a:pathLst>
              <a:path h="504443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06973" y="3214877"/>
            <a:ext cx="0" cy="504444"/>
          </a:xfrm>
          <a:custGeom>
            <a:avLst/>
            <a:gdLst/>
            <a:ahLst/>
            <a:cxnLst/>
            <a:rect l="l" t="t" r="r" b="b"/>
            <a:pathLst>
              <a:path h="504444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13170" y="3214877"/>
            <a:ext cx="0" cy="504444"/>
          </a:xfrm>
          <a:custGeom>
            <a:avLst/>
            <a:gdLst/>
            <a:ahLst/>
            <a:cxnLst/>
            <a:rect l="l" t="t" r="r" b="b"/>
            <a:pathLst>
              <a:path h="504444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8604" y="3214877"/>
            <a:ext cx="0" cy="504444"/>
          </a:xfrm>
          <a:custGeom>
            <a:avLst/>
            <a:gdLst/>
            <a:ahLst/>
            <a:cxnLst/>
            <a:rect l="l" t="t" r="r" b="b"/>
            <a:pathLst>
              <a:path h="504444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3214877"/>
            <a:ext cx="0" cy="504444"/>
          </a:xfrm>
          <a:custGeom>
            <a:avLst/>
            <a:gdLst/>
            <a:ahLst/>
            <a:cxnLst/>
            <a:rect l="l" t="t" r="r" b="b"/>
            <a:pathLst>
              <a:path h="504444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22676" y="1751075"/>
            <a:ext cx="2371089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86400" y="1752600"/>
            <a:ext cx="787146" cy="457200"/>
          </a:xfrm>
          <a:custGeom>
            <a:avLst/>
            <a:gdLst/>
            <a:ahLst/>
            <a:cxnLst/>
            <a:rect l="l" t="t" r="r" b="b"/>
            <a:pathLst>
              <a:path w="787146" h="457200">
                <a:moveTo>
                  <a:pt x="0" y="0"/>
                </a:moveTo>
                <a:lnTo>
                  <a:pt x="0" y="457199"/>
                </a:lnTo>
                <a:lnTo>
                  <a:pt x="787146" y="457199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73546" y="1752600"/>
            <a:ext cx="787907" cy="457200"/>
          </a:xfrm>
          <a:custGeom>
            <a:avLst/>
            <a:gdLst/>
            <a:ahLst/>
            <a:cxnLst/>
            <a:rect l="l" t="t" r="r" b="b"/>
            <a:pathLst>
              <a:path w="787907" h="457200">
                <a:moveTo>
                  <a:pt x="0" y="0"/>
                </a:moveTo>
                <a:lnTo>
                  <a:pt x="0" y="457199"/>
                </a:lnTo>
                <a:lnTo>
                  <a:pt x="787907" y="457199"/>
                </a:lnTo>
                <a:lnTo>
                  <a:pt x="7879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61454" y="1752600"/>
            <a:ext cx="787146" cy="457200"/>
          </a:xfrm>
          <a:custGeom>
            <a:avLst/>
            <a:gdLst/>
            <a:ahLst/>
            <a:cxnLst/>
            <a:rect l="l" t="t" r="r" b="b"/>
            <a:pathLst>
              <a:path w="787146" h="457200">
                <a:moveTo>
                  <a:pt x="0" y="0"/>
                </a:moveTo>
                <a:lnTo>
                  <a:pt x="0" y="457199"/>
                </a:lnTo>
                <a:lnTo>
                  <a:pt x="787146" y="457199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24200" y="1752600"/>
            <a:ext cx="787146" cy="0"/>
          </a:xfrm>
          <a:custGeom>
            <a:avLst/>
            <a:gdLst/>
            <a:ahLst/>
            <a:cxnLst/>
            <a:rect l="l" t="t" r="r" b="b"/>
            <a:pathLst>
              <a:path w="787146">
                <a:moveTo>
                  <a:pt x="0" y="0"/>
                </a:moveTo>
                <a:lnTo>
                  <a:pt x="78714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24200" y="2209800"/>
            <a:ext cx="787146" cy="0"/>
          </a:xfrm>
          <a:custGeom>
            <a:avLst/>
            <a:gdLst/>
            <a:ahLst/>
            <a:cxnLst/>
            <a:rect l="l" t="t" r="r" b="b"/>
            <a:pathLst>
              <a:path w="787146">
                <a:moveTo>
                  <a:pt x="0" y="0"/>
                </a:moveTo>
                <a:lnTo>
                  <a:pt x="78714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24200" y="1752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11345" y="1752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99254" y="1752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86400" y="1752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73545" y="1752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61454" y="1752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48600" y="1752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11345" y="1752600"/>
            <a:ext cx="3937254" cy="0"/>
          </a:xfrm>
          <a:custGeom>
            <a:avLst/>
            <a:gdLst/>
            <a:ahLst/>
            <a:cxnLst/>
            <a:rect l="l" t="t" r="r" b="b"/>
            <a:pathLst>
              <a:path w="3937254">
                <a:moveTo>
                  <a:pt x="0" y="0"/>
                </a:moveTo>
                <a:lnTo>
                  <a:pt x="787908" y="0"/>
                </a:lnTo>
                <a:lnTo>
                  <a:pt x="1575054" y="0"/>
                </a:lnTo>
                <a:lnTo>
                  <a:pt x="2362200" y="0"/>
                </a:lnTo>
                <a:lnTo>
                  <a:pt x="3150108" y="0"/>
                </a:lnTo>
                <a:lnTo>
                  <a:pt x="393725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11345" y="2209800"/>
            <a:ext cx="3937254" cy="0"/>
          </a:xfrm>
          <a:custGeom>
            <a:avLst/>
            <a:gdLst/>
            <a:ahLst/>
            <a:cxnLst/>
            <a:rect l="l" t="t" r="r" b="b"/>
            <a:pathLst>
              <a:path w="3937254">
                <a:moveTo>
                  <a:pt x="0" y="0"/>
                </a:moveTo>
                <a:lnTo>
                  <a:pt x="787908" y="0"/>
                </a:lnTo>
                <a:lnTo>
                  <a:pt x="1575054" y="0"/>
                </a:lnTo>
                <a:lnTo>
                  <a:pt x="2362200" y="0"/>
                </a:lnTo>
                <a:lnTo>
                  <a:pt x="3150108" y="0"/>
                </a:lnTo>
                <a:lnTo>
                  <a:pt x="393725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67200" y="25908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29000" y="16002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181599" y="767333"/>
            <a:ext cx="3659454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Bubble Sor</a:t>
            </a:r>
            <a:r>
              <a:rPr sz="4200" b="1" spc="4" dirty="0">
                <a:latin typeface="Arial"/>
                <a:cs typeface="Arial"/>
              </a:rPr>
              <a:t>t</a:t>
            </a:r>
            <a:r>
              <a:rPr sz="4200" b="1" spc="0" dirty="0">
                <a:latin typeface="Arial"/>
                <a:cs typeface="Arial"/>
              </a:rPr>
              <a:t>…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902" y="1899086"/>
            <a:ext cx="24080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Keadaan akhir Pass 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25444" y="23598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30918" y="23598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6392" y="23598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41053" y="23598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46527" y="23598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52815" y="23598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7625" y="2813486"/>
            <a:ext cx="7841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Pass 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20173" y="2862836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19939" y="3365756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4502" y="4489886"/>
            <a:ext cx="28283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Dengan selesainya Pass 4,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16398" y="4489886"/>
            <a:ext cx="35902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maka akan diperoleh data terbesar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4502" y="4764206"/>
            <a:ext cx="6268923" cy="529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ke empat ( </a:t>
            </a:r>
            <a:r>
              <a:rPr sz="1800" b="1" spc="0" dirty="0">
                <a:latin typeface="Arial"/>
                <a:cs typeface="Arial"/>
              </a:rPr>
              <a:t>12 </a:t>
            </a:r>
            <a:r>
              <a:rPr sz="1800" spc="0" dirty="0">
                <a:latin typeface="Arial"/>
                <a:cs typeface="Arial"/>
              </a:rPr>
              <a:t>) dan menempati pada posisi yang benar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>
                <a:latin typeface="Arial"/>
                <a:cs typeface="Arial"/>
              </a:rPr>
              <a:t>sehingga pada Pass berikutnya tidak perlu dibandingkan lagi.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80552" y="6488610"/>
            <a:ext cx="1499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endParaRPr sz="1200" dirty="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2195" y="2712720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317989" marR="318406" algn="ctr">
              <a:lnSpc>
                <a:spcPct val="95825"/>
              </a:lnSpc>
            </a:pPr>
            <a:r>
              <a:rPr sz="1600" b="1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7629" y="2712720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1" marR="263168" algn="ctr">
              <a:lnSpc>
                <a:spcPct val="95825"/>
              </a:lnSpc>
            </a:pPr>
            <a:r>
              <a:rPr sz="1600" b="1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3826" y="2712720"/>
            <a:ext cx="803147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0838" marR="26088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6973" y="2712720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2363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3170" y="2712720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0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18604" y="2712720"/>
            <a:ext cx="806195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2362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2195" y="3214877"/>
            <a:ext cx="805433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317989" marR="318406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7629" y="3214877"/>
            <a:ext cx="806196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1601" marR="263168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3826" y="3214877"/>
            <a:ext cx="803147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0838" marR="26088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6973" y="3214877"/>
            <a:ext cx="806196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2363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3170" y="3214877"/>
            <a:ext cx="805433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1600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8604" y="3214877"/>
            <a:ext cx="806195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262362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17526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1345" y="1752600"/>
            <a:ext cx="78790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309607" marR="309262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254" y="17526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0" y="17526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3545" y="1752600"/>
            <a:ext cx="78790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9" marR="25326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61454" y="17526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43072" y="2863595"/>
            <a:ext cx="809091" cy="505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50029" y="2865120"/>
            <a:ext cx="806196" cy="502158"/>
          </a:xfrm>
          <a:custGeom>
            <a:avLst/>
            <a:gdLst/>
            <a:ahLst/>
            <a:cxnLst/>
            <a:rect l="l" t="t" r="r" b="b"/>
            <a:pathLst>
              <a:path w="806196" h="502158">
                <a:moveTo>
                  <a:pt x="0" y="0"/>
                </a:moveTo>
                <a:lnTo>
                  <a:pt x="0" y="502158"/>
                </a:lnTo>
                <a:lnTo>
                  <a:pt x="806196" y="502158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56226" y="2865119"/>
            <a:ext cx="803148" cy="502158"/>
          </a:xfrm>
          <a:custGeom>
            <a:avLst/>
            <a:gdLst/>
            <a:ahLst/>
            <a:cxnLst/>
            <a:rect l="l" t="t" r="r" b="b"/>
            <a:pathLst>
              <a:path w="803148" h="502158">
                <a:moveTo>
                  <a:pt x="0" y="0"/>
                </a:moveTo>
                <a:lnTo>
                  <a:pt x="0" y="502158"/>
                </a:lnTo>
                <a:lnTo>
                  <a:pt x="803148" y="502158"/>
                </a:lnTo>
                <a:lnTo>
                  <a:pt x="803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59374" y="2865119"/>
            <a:ext cx="806196" cy="502158"/>
          </a:xfrm>
          <a:custGeom>
            <a:avLst/>
            <a:gdLst/>
            <a:ahLst/>
            <a:cxnLst/>
            <a:rect l="l" t="t" r="r" b="b"/>
            <a:pathLst>
              <a:path w="806196" h="502158">
                <a:moveTo>
                  <a:pt x="0" y="0"/>
                </a:moveTo>
                <a:lnTo>
                  <a:pt x="0" y="502158"/>
                </a:lnTo>
                <a:lnTo>
                  <a:pt x="806196" y="502158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65570" y="2865119"/>
            <a:ext cx="805433" cy="502158"/>
          </a:xfrm>
          <a:custGeom>
            <a:avLst/>
            <a:gdLst/>
            <a:ahLst/>
            <a:cxnLst/>
            <a:rect l="l" t="t" r="r" b="b"/>
            <a:pathLst>
              <a:path w="805433" h="502158">
                <a:moveTo>
                  <a:pt x="0" y="0"/>
                </a:moveTo>
                <a:lnTo>
                  <a:pt x="0" y="502158"/>
                </a:lnTo>
                <a:lnTo>
                  <a:pt x="805433" y="502158"/>
                </a:lnTo>
                <a:lnTo>
                  <a:pt x="805433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71004" y="2865119"/>
            <a:ext cx="806196" cy="502158"/>
          </a:xfrm>
          <a:custGeom>
            <a:avLst/>
            <a:gdLst/>
            <a:ahLst/>
            <a:cxnLst/>
            <a:rect l="l" t="t" r="r" b="b"/>
            <a:pathLst>
              <a:path w="806196" h="502158">
                <a:moveTo>
                  <a:pt x="0" y="0"/>
                </a:moveTo>
                <a:lnTo>
                  <a:pt x="0" y="502158"/>
                </a:lnTo>
                <a:lnTo>
                  <a:pt x="806196" y="502158"/>
                </a:lnTo>
                <a:lnTo>
                  <a:pt x="8061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44595" y="28651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50029" y="28651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56226" y="28651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59373" y="28651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65570" y="28651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71004" y="28651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7200" y="2865120"/>
            <a:ext cx="0" cy="502158"/>
          </a:xfrm>
          <a:custGeom>
            <a:avLst/>
            <a:gdLst/>
            <a:ahLst/>
            <a:cxnLst/>
            <a:rect l="l" t="t" r="r" b="b"/>
            <a:pathLst>
              <a:path h="502158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44595" y="2865120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44595" y="3367277"/>
            <a:ext cx="805434" cy="0"/>
          </a:xfrm>
          <a:custGeom>
            <a:avLst/>
            <a:gdLst/>
            <a:ahLst/>
            <a:cxnLst/>
            <a:rect l="l" t="t" r="r" b="b"/>
            <a:pathLst>
              <a:path w="805434">
                <a:moveTo>
                  <a:pt x="0" y="0"/>
                </a:moveTo>
                <a:lnTo>
                  <a:pt x="805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50029" y="2865120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50029" y="3367277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806196" y="0"/>
                </a:lnTo>
                <a:lnTo>
                  <a:pt x="1609344" y="0"/>
                </a:lnTo>
                <a:lnTo>
                  <a:pt x="2415540" y="0"/>
                </a:lnTo>
                <a:lnTo>
                  <a:pt x="3220974" y="0"/>
                </a:lnTo>
                <a:lnTo>
                  <a:pt x="402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75076" y="1903475"/>
            <a:ext cx="15839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51654" y="1905000"/>
            <a:ext cx="787146" cy="457200"/>
          </a:xfrm>
          <a:custGeom>
            <a:avLst/>
            <a:gdLst/>
            <a:ahLst/>
            <a:cxnLst/>
            <a:rect l="l" t="t" r="r" b="b"/>
            <a:pathLst>
              <a:path w="787146" h="457200">
                <a:moveTo>
                  <a:pt x="0" y="0"/>
                </a:moveTo>
                <a:lnTo>
                  <a:pt x="0" y="457199"/>
                </a:lnTo>
                <a:lnTo>
                  <a:pt x="787146" y="457199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38800" y="1905000"/>
            <a:ext cx="787146" cy="457200"/>
          </a:xfrm>
          <a:custGeom>
            <a:avLst/>
            <a:gdLst/>
            <a:ahLst/>
            <a:cxnLst/>
            <a:rect l="l" t="t" r="r" b="b"/>
            <a:pathLst>
              <a:path w="787146" h="457200">
                <a:moveTo>
                  <a:pt x="0" y="0"/>
                </a:moveTo>
                <a:lnTo>
                  <a:pt x="0" y="457199"/>
                </a:lnTo>
                <a:lnTo>
                  <a:pt x="787146" y="457199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25946" y="1905000"/>
            <a:ext cx="787907" cy="457200"/>
          </a:xfrm>
          <a:custGeom>
            <a:avLst/>
            <a:gdLst/>
            <a:ahLst/>
            <a:cxnLst/>
            <a:rect l="l" t="t" r="r" b="b"/>
            <a:pathLst>
              <a:path w="787907" h="457200">
                <a:moveTo>
                  <a:pt x="0" y="0"/>
                </a:moveTo>
                <a:lnTo>
                  <a:pt x="0" y="457199"/>
                </a:lnTo>
                <a:lnTo>
                  <a:pt x="787907" y="457199"/>
                </a:lnTo>
                <a:lnTo>
                  <a:pt x="7879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13854" y="1905000"/>
            <a:ext cx="787146" cy="457200"/>
          </a:xfrm>
          <a:custGeom>
            <a:avLst/>
            <a:gdLst/>
            <a:ahLst/>
            <a:cxnLst/>
            <a:rect l="l" t="t" r="r" b="b"/>
            <a:pathLst>
              <a:path w="787146" h="457200">
                <a:moveTo>
                  <a:pt x="0" y="0"/>
                </a:moveTo>
                <a:lnTo>
                  <a:pt x="0" y="457199"/>
                </a:lnTo>
                <a:lnTo>
                  <a:pt x="787146" y="457199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76600" y="1905000"/>
            <a:ext cx="787146" cy="0"/>
          </a:xfrm>
          <a:custGeom>
            <a:avLst/>
            <a:gdLst/>
            <a:ahLst/>
            <a:cxnLst/>
            <a:rect l="l" t="t" r="r" b="b"/>
            <a:pathLst>
              <a:path w="787146">
                <a:moveTo>
                  <a:pt x="0" y="0"/>
                </a:moveTo>
                <a:lnTo>
                  <a:pt x="78714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6600" y="2362200"/>
            <a:ext cx="787146" cy="0"/>
          </a:xfrm>
          <a:custGeom>
            <a:avLst/>
            <a:gdLst/>
            <a:ahLst/>
            <a:cxnLst/>
            <a:rect l="l" t="t" r="r" b="b"/>
            <a:pathLst>
              <a:path w="787146">
                <a:moveTo>
                  <a:pt x="0" y="0"/>
                </a:moveTo>
                <a:lnTo>
                  <a:pt x="78714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76600" y="1905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63745" y="1905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51654" y="1905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38800" y="1905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25945" y="1905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13854" y="1905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01000" y="1905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3745" y="1905000"/>
            <a:ext cx="3937254" cy="0"/>
          </a:xfrm>
          <a:custGeom>
            <a:avLst/>
            <a:gdLst/>
            <a:ahLst/>
            <a:cxnLst/>
            <a:rect l="l" t="t" r="r" b="b"/>
            <a:pathLst>
              <a:path w="3937254">
                <a:moveTo>
                  <a:pt x="0" y="0"/>
                </a:moveTo>
                <a:lnTo>
                  <a:pt x="787908" y="0"/>
                </a:lnTo>
                <a:lnTo>
                  <a:pt x="1575054" y="0"/>
                </a:lnTo>
                <a:lnTo>
                  <a:pt x="2362200" y="0"/>
                </a:lnTo>
                <a:lnTo>
                  <a:pt x="3150108" y="0"/>
                </a:lnTo>
                <a:lnTo>
                  <a:pt x="393725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3745" y="2362200"/>
            <a:ext cx="3937254" cy="0"/>
          </a:xfrm>
          <a:custGeom>
            <a:avLst/>
            <a:gdLst/>
            <a:ahLst/>
            <a:cxnLst/>
            <a:rect l="l" t="t" r="r" b="b"/>
            <a:pathLst>
              <a:path w="3937254">
                <a:moveTo>
                  <a:pt x="0" y="0"/>
                </a:moveTo>
                <a:lnTo>
                  <a:pt x="787908" y="0"/>
                </a:lnTo>
                <a:lnTo>
                  <a:pt x="1575054" y="0"/>
                </a:lnTo>
                <a:lnTo>
                  <a:pt x="2362200" y="0"/>
                </a:lnTo>
                <a:lnTo>
                  <a:pt x="3150108" y="0"/>
                </a:lnTo>
                <a:lnTo>
                  <a:pt x="393725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19600" y="27432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81400" y="17526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7652" y="211469"/>
                </a:lnTo>
                <a:lnTo>
                  <a:pt x="55280" y="194424"/>
                </a:lnTo>
                <a:lnTo>
                  <a:pt x="82871" y="177550"/>
                </a:lnTo>
                <a:lnTo>
                  <a:pt x="110410" y="160934"/>
                </a:lnTo>
                <a:lnTo>
                  <a:pt x="137886" y="144660"/>
                </a:lnTo>
                <a:lnTo>
                  <a:pt x="165284" y="128816"/>
                </a:lnTo>
                <a:lnTo>
                  <a:pt x="192592" y="113485"/>
                </a:lnTo>
                <a:lnTo>
                  <a:pt x="219797" y="98755"/>
                </a:lnTo>
                <a:lnTo>
                  <a:pt x="246885" y="84710"/>
                </a:lnTo>
                <a:lnTo>
                  <a:pt x="300659" y="59021"/>
                </a:lnTo>
                <a:lnTo>
                  <a:pt x="353808" y="37104"/>
                </a:lnTo>
                <a:lnTo>
                  <a:pt x="406229" y="19645"/>
                </a:lnTo>
                <a:lnTo>
                  <a:pt x="457815" y="7329"/>
                </a:lnTo>
                <a:lnTo>
                  <a:pt x="508461" y="842"/>
                </a:lnTo>
                <a:lnTo>
                  <a:pt x="533400" y="0"/>
                </a:lnTo>
                <a:lnTo>
                  <a:pt x="558556" y="1385"/>
                </a:lnTo>
                <a:lnTo>
                  <a:pt x="610563" y="11701"/>
                </a:lnTo>
                <a:lnTo>
                  <a:pt x="663880" y="30360"/>
                </a:lnTo>
                <a:lnTo>
                  <a:pt x="717368" y="55306"/>
                </a:lnTo>
                <a:lnTo>
                  <a:pt x="769890" y="84481"/>
                </a:lnTo>
                <a:lnTo>
                  <a:pt x="820306" y="115828"/>
                </a:lnTo>
                <a:lnTo>
                  <a:pt x="867478" y="147289"/>
                </a:lnTo>
                <a:lnTo>
                  <a:pt x="910268" y="176807"/>
                </a:lnTo>
                <a:lnTo>
                  <a:pt x="929664" y="190195"/>
                </a:lnTo>
                <a:lnTo>
                  <a:pt x="947537" y="202325"/>
                </a:lnTo>
                <a:lnTo>
                  <a:pt x="963746" y="212940"/>
                </a:lnTo>
                <a:lnTo>
                  <a:pt x="978147" y="221784"/>
                </a:lnTo>
                <a:lnTo>
                  <a:pt x="990600" y="2285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17155" y="751732"/>
            <a:ext cx="3659454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Bubble Sor</a:t>
            </a:r>
            <a:r>
              <a:rPr sz="4200" b="1" spc="4" dirty="0">
                <a:latin typeface="Arial"/>
                <a:cs typeface="Arial"/>
              </a:rPr>
              <a:t>t</a:t>
            </a:r>
            <a:r>
              <a:rPr sz="4200" b="1" spc="0" dirty="0">
                <a:latin typeface="Arial"/>
                <a:cs typeface="Arial"/>
              </a:rPr>
              <a:t>…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5302" y="2051486"/>
            <a:ext cx="24080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Keadaan akhir Pass 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77844" y="25122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3318" y="25122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8792" y="25122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93453" y="25122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98927" y="25122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05215" y="2512298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0025" y="2965886"/>
            <a:ext cx="7841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Pass 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72573" y="3015236"/>
            <a:ext cx="16903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0702" y="4185086"/>
            <a:ext cx="28283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Dengan selesainya Pass 5,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92598" y="4185086"/>
            <a:ext cx="35902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maka akan diperoleh data terbesar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702" y="4459406"/>
            <a:ext cx="6268923" cy="529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ke lima ( </a:t>
            </a:r>
            <a:r>
              <a:rPr sz="1800" b="1" spc="0" dirty="0">
                <a:latin typeface="Arial"/>
                <a:cs typeface="Arial"/>
              </a:rPr>
              <a:t>10 </a:t>
            </a:r>
            <a:r>
              <a:rPr sz="1800" spc="0" dirty="0">
                <a:latin typeface="Arial"/>
                <a:cs typeface="Arial"/>
              </a:rPr>
              <a:t>) dan menempati pada posisi yang benar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>
                <a:latin typeface="Arial"/>
                <a:cs typeface="Arial"/>
              </a:rPr>
              <a:t>sehingga pada Pass berikutnya tidak perlu dibandingkan lagi.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702" y="5283737"/>
            <a:ext cx="6376943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Karena N = 6 maka proses perbandingan selesai pada Pass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800" spc="0" dirty="0">
                <a:latin typeface="Arial"/>
                <a:cs typeface="Arial"/>
              </a:rPr>
              <a:t>N-1 ( 5 ) sehingga diperoleh 5 data yang telah terurut dan data ke satu ( 5 ) sudah pasti merupakan data terkecil. Selesai.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0552" y="6488610"/>
            <a:ext cx="1499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endParaRPr sz="12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4595" y="2865120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317989" marR="318406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0029" y="2865120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1" marR="263168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6226" y="2865120"/>
            <a:ext cx="803147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0838" marR="26088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9373" y="2865120"/>
            <a:ext cx="806196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2363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5570" y="2865120"/>
            <a:ext cx="805433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1600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1004" y="2865120"/>
            <a:ext cx="806195" cy="502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62362" marR="262406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600" y="19050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309606" marR="308500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3745" y="1905000"/>
            <a:ext cx="78790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9" marR="25326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1654" y="19050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0" y="19050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5945" y="1905000"/>
            <a:ext cx="78790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9" marR="253262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13854" y="1905000"/>
            <a:ext cx="78714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253218" marR="252500" algn="ctr">
              <a:lnSpc>
                <a:spcPct val="95825"/>
              </a:lnSpc>
            </a:pPr>
            <a:r>
              <a:rPr sz="1600" spc="-4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4545" y="718064"/>
            <a:ext cx="3127654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>
                <a:latin typeface="Arial"/>
                <a:cs typeface="Arial"/>
              </a:rPr>
              <a:t>Kesimpulan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102" y="1623218"/>
            <a:ext cx="613542" cy="1060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Jika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2488"/>
              </a:lnSpc>
              <a:spcBef>
                <a:spcPts val="77"/>
              </a:spcBef>
            </a:pPr>
            <a:r>
              <a:rPr sz="2400" spc="0" dirty="0">
                <a:latin typeface="Wingdings"/>
                <a:cs typeface="Wingdings"/>
              </a:rPr>
              <a:t></a:t>
            </a:r>
            <a:endParaRPr sz="2400">
              <a:latin typeface="Wingdings"/>
              <a:cs typeface="Wingdings"/>
            </a:endParaRPr>
          </a:p>
          <a:p>
            <a:pPr marL="12700" marR="45719">
              <a:lnSpc>
                <a:spcPct val="92488"/>
              </a:lnSpc>
              <a:spcBef>
                <a:spcPts val="209"/>
              </a:spcBef>
            </a:pPr>
            <a:r>
              <a:rPr sz="2400" spc="0" dirty="0">
                <a:latin typeface="Wingdings"/>
                <a:cs typeface="Wingdings"/>
              </a:rPr>
              <a:t>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702" y="1623218"/>
            <a:ext cx="1071686" cy="695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165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Jumlah</a:t>
            </a:r>
            <a:endParaRPr sz="2400">
              <a:latin typeface="Arial"/>
              <a:cs typeface="Arial"/>
            </a:endParaRPr>
          </a:p>
          <a:p>
            <a:pPr marL="12700" marR="17465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Jumlah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6446" y="1623218"/>
            <a:ext cx="5190601" cy="695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165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data adalah N maka 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Proses pengurutan (Pass) adalah N-1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702" y="2352909"/>
            <a:ext cx="10545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Jumlah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6812" y="2352909"/>
            <a:ext cx="60244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langkah perbandingan setiap Proses adalah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702" y="2644907"/>
            <a:ext cx="16641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N – Proses.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02" y="3375818"/>
            <a:ext cx="7795184" cy="1279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Sehingga :</a:t>
            </a:r>
            <a:endParaRPr sz="2400">
              <a:latin typeface="Arial"/>
              <a:cs typeface="Arial"/>
            </a:endParaRPr>
          </a:p>
          <a:p>
            <a:pPr marL="622300" marR="39873">
              <a:lnSpc>
                <a:spcPts val="2685"/>
              </a:lnSpc>
              <a:spcBef>
                <a:spcPts val="116"/>
              </a:spcBef>
            </a:pPr>
            <a:r>
              <a:rPr sz="3600" spc="0" baseline="-2415" dirty="0">
                <a:latin typeface="Arial"/>
                <a:cs typeface="Arial"/>
              </a:rPr>
              <a:t>Dengan jumlah data 6 maka jumlah pass adalah 5</a:t>
            </a:r>
            <a:endParaRPr sz="2400">
              <a:latin typeface="Arial"/>
              <a:cs typeface="Arial"/>
            </a:endParaRPr>
          </a:p>
          <a:p>
            <a:pPr marL="622300">
              <a:lnSpc>
                <a:spcPts val="2300"/>
              </a:lnSpc>
              <a:spcBef>
                <a:spcPts val="5"/>
              </a:spcBef>
            </a:pPr>
            <a:r>
              <a:rPr sz="2400" spc="0" dirty="0">
                <a:latin typeface="Arial"/>
                <a:cs typeface="Arial"/>
              </a:rPr>
              <a:t>(6-1) dan jumlah langkah setiap proses berturut-turut adalah : 5, 4, 3, 2, 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4964740"/>
            <a:ext cx="7153184" cy="914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9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Jumlah pertukaran = 10. Banyaknya jumlah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</a:pPr>
            <a:r>
              <a:rPr sz="2400" spc="0" dirty="0">
                <a:latin typeface="Arial"/>
                <a:cs typeface="Arial"/>
              </a:rPr>
              <a:t>pertukaran menentukan lamanya proses pengurutan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</a:pPr>
            <a:r>
              <a:rPr sz="2400" spc="0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0552" y="6488610"/>
            <a:ext cx="1499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i PowerPoint Template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Slide.pptx" id="{1C493E32-1203-4DAB-ADD2-48CFC5D4619B}" vid="{6359BE23-987B-4B46-9C46-4AAC442CAC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 PowerPoint Template2018</Template>
  <TotalTime>275</TotalTime>
  <Words>979</Words>
  <Application>Microsoft Office PowerPoint</Application>
  <PresentationFormat>On-screen Show (4:3)</PresentationFormat>
  <Paragraphs>450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Calibri Light</vt:lpstr>
      <vt:lpstr>Comic Sans MS</vt:lpstr>
      <vt:lpstr>Times New Roman</vt:lpstr>
      <vt:lpstr>Wingdings</vt:lpstr>
      <vt:lpstr>Ari PowerPoint Template2018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siti.sauda@outlook.com</cp:lastModifiedBy>
  <cp:revision>8</cp:revision>
  <dcterms:modified xsi:type="dcterms:W3CDTF">2020-02-25T01:48:11Z</dcterms:modified>
</cp:coreProperties>
</file>