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up data\DIREKTORAT MULTIMEDIA\TEMPLATE PPT\TEMPLATE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81" y="0"/>
            <a:ext cx="9162881" cy="68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538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57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6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up data\DIREKTORAT MULTIMEDIA\TEMPLATE PPT\TEMPLATE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1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ackup data\DIREKTORAT MULTIMEDIA\TEMPLATE PPT\TEMPLATE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798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8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6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040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4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5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3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4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PERTEMUAN 14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b="1" dirty="0" err="1"/>
              <a:t>Pengamanan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PERTEANYAAN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smtClean="0"/>
              <a:t>BERIKAN CONTOH KASUS YANG MENGGAMBARKAN BETAPA </a:t>
            </a:r>
            <a:r>
              <a:rPr lang="en-ID" smtClean="0"/>
              <a:t>PENTINGNYA PENGAMANAN SISTEM OPERASI!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7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INA DARMA TEMPLATE 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 DARMA TEMPLATE f</Template>
  <TotalTime>71</TotalTime>
  <Words>18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BINA DARMA TEMPLATE f</vt:lpstr>
      <vt:lpstr>TUGAS PERTEMUAN 14</vt:lpstr>
      <vt:lpstr>PERTEANYAAN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PERTEMUAN 9</dc:title>
  <dc:creator>kurniatiubd@gmail.com</dc:creator>
  <cp:lastModifiedBy>kurniatiubd@gmail.com</cp:lastModifiedBy>
  <cp:revision>11</cp:revision>
  <dcterms:created xsi:type="dcterms:W3CDTF">2021-04-19T02:03:54Z</dcterms:created>
  <dcterms:modified xsi:type="dcterms:W3CDTF">2021-06-01T17:22:39Z</dcterms:modified>
</cp:coreProperties>
</file>