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77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807F-03A6-4010-B670-A78416A3FEB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7046-DD32-4EA5-8E1F-976C364A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JavaScript#cite_note-11" TargetMode="External"/><Relationship Id="rId2" Type="http://schemas.openxmlformats.org/officeDocument/2006/relationships/hyperlink" Target="https://id.wikipedia.org/wiki/Brendan_Ei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wikipedia.org/wiki/JavaScript#cite_note-computerworld-1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variable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didefenisikan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 smtClean="0"/>
          </a:p>
          <a:p>
            <a:r>
              <a:rPr lang="en-US" dirty="0" smtClean="0"/>
              <a:t>Ada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variable: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let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Latihan14.html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21" r="68120" b="17911"/>
          <a:stretch/>
        </p:blipFill>
        <p:spPr>
          <a:xfrm>
            <a:off x="5361389" y="365125"/>
            <a:ext cx="6901515" cy="58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Deklrasi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let keyword was introduced in ES6 (2015).</a:t>
            </a:r>
          </a:p>
          <a:p>
            <a:endParaRPr lang="en-US" dirty="0" smtClean="0"/>
          </a:p>
          <a:p>
            <a:r>
              <a:rPr lang="en-US" dirty="0" smtClean="0"/>
              <a:t>Variables defined with let cannot be </a:t>
            </a:r>
            <a:r>
              <a:rPr lang="en-US" dirty="0" err="1" smtClean="0"/>
              <a:t>Redeclared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Variables defined with let must be Declared before use.</a:t>
            </a:r>
          </a:p>
          <a:p>
            <a:endParaRPr lang="en-US" dirty="0" smtClean="0"/>
          </a:p>
          <a:p>
            <a:r>
              <a:rPr lang="en-US" dirty="0" smtClean="0"/>
              <a:t>Variables defined with let have Block Scope.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3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Latihan15.html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33783" r="66984" b="7115"/>
          <a:stretch/>
        </p:blipFill>
        <p:spPr>
          <a:xfrm>
            <a:off x="5750505" y="365124"/>
            <a:ext cx="5845632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9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en-US" b="1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const</a:t>
            </a:r>
            <a:r>
              <a:rPr lang="en-US" dirty="0" smtClean="0"/>
              <a:t> keyword was introduced in ES6 (2015).</a:t>
            </a:r>
          </a:p>
          <a:p>
            <a:endParaRPr lang="en-US" dirty="0" smtClean="0"/>
          </a:p>
          <a:p>
            <a:r>
              <a:rPr lang="en-US" dirty="0" smtClean="0"/>
              <a:t>Variables defined with </a:t>
            </a:r>
            <a:r>
              <a:rPr lang="en-US" dirty="0" err="1" smtClean="0"/>
              <a:t>const</a:t>
            </a:r>
            <a:r>
              <a:rPr lang="en-US" dirty="0" smtClean="0"/>
              <a:t> cannot be </a:t>
            </a:r>
            <a:r>
              <a:rPr lang="en-US" dirty="0" err="1" smtClean="0"/>
              <a:t>Redeclared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Variables defined with </a:t>
            </a:r>
            <a:r>
              <a:rPr lang="en-US" dirty="0" err="1" smtClean="0"/>
              <a:t>const</a:t>
            </a:r>
            <a:r>
              <a:rPr lang="en-US" dirty="0" smtClean="0"/>
              <a:t> cannot be Reassigned.</a:t>
            </a:r>
          </a:p>
          <a:p>
            <a:endParaRPr lang="en-US" dirty="0" smtClean="0"/>
          </a:p>
          <a:p>
            <a:r>
              <a:rPr lang="en-US" dirty="0" smtClean="0"/>
              <a:t>Variables defined with </a:t>
            </a:r>
            <a:r>
              <a:rPr lang="en-US" dirty="0" err="1" smtClean="0"/>
              <a:t>const</a:t>
            </a:r>
            <a:r>
              <a:rPr lang="en-US" dirty="0" smtClean="0"/>
              <a:t> have Block Scope.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8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Latihan16.html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83" r="70183" b="22875"/>
          <a:stretch/>
        </p:blipFill>
        <p:spPr>
          <a:xfrm>
            <a:off x="5388555" y="747712"/>
            <a:ext cx="6637392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48" t="20649" r="17017" b="4925"/>
          <a:stretch/>
        </p:blipFill>
        <p:spPr>
          <a:xfrm>
            <a:off x="1752600" y="1505093"/>
            <a:ext cx="8001000" cy="51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Object (latihan17.html)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908" r="52708" b="20248"/>
          <a:stretch/>
        </p:blipFill>
        <p:spPr>
          <a:xfrm>
            <a:off x="1085850" y="1404937"/>
            <a:ext cx="9239250" cy="51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arrays are used to store multiple values in a single variable.</a:t>
            </a:r>
          </a:p>
          <a:p>
            <a:r>
              <a:rPr lang="en-US" dirty="0" smtClean="0"/>
              <a:t>Ada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mendefenisikan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array</a:t>
            </a:r>
          </a:p>
          <a:p>
            <a:pPr lvl="1"/>
            <a:r>
              <a:rPr lang="en-US" dirty="0"/>
              <a:t>cars = ["Saab", "Volvo", "BMW</a:t>
            </a:r>
            <a:r>
              <a:rPr lang="en-US" dirty="0" smtClean="0"/>
              <a:t>"];</a:t>
            </a:r>
          </a:p>
          <a:p>
            <a:pPr lvl="1"/>
            <a:r>
              <a:rPr lang="en-US" dirty="0"/>
              <a:t>cars = [];</a:t>
            </a:r>
            <a:br>
              <a:rPr lang="en-US" dirty="0"/>
            </a:br>
            <a:r>
              <a:rPr lang="en-US" dirty="0"/>
              <a:t>cars[0]= "Saab";</a:t>
            </a:r>
            <a:br>
              <a:rPr lang="en-US" dirty="0"/>
            </a:br>
            <a:r>
              <a:rPr lang="en-US" dirty="0"/>
              <a:t>cars[1]= "Volvo";</a:t>
            </a:r>
            <a:br>
              <a:rPr lang="en-US" dirty="0"/>
            </a:br>
            <a:r>
              <a:rPr lang="en-US" dirty="0"/>
              <a:t>cars[2]= "BMW</a:t>
            </a:r>
            <a:r>
              <a:rPr lang="en-US" dirty="0" smtClean="0"/>
              <a:t>";</a:t>
            </a:r>
          </a:p>
          <a:p>
            <a:pPr lvl="1"/>
            <a:r>
              <a:rPr lang="en-US" dirty="0"/>
              <a:t>cars = new Array("Saab", "Volvo", "BMW");</a:t>
            </a:r>
          </a:p>
        </p:txBody>
      </p:sp>
    </p:spTree>
    <p:extLst>
      <p:ext uri="{BB962C8B-B14F-4D97-AF65-F5344CB8AC3E}">
        <p14:creationId xmlns:p14="http://schemas.microsoft.com/office/powerpoint/2010/main" val="402603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latihan18.html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45" r="70184" b="29004"/>
          <a:stretch/>
        </p:blipFill>
        <p:spPr>
          <a:xfrm>
            <a:off x="4397955" y="762000"/>
            <a:ext cx="729859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b="0" dirty="0" smtClean="0">
                <a:effectLst/>
              </a:rPr>
              <a:t> yang </a:t>
            </a:r>
            <a:r>
              <a:rPr lang="en-US" b="0" dirty="0" err="1" smtClean="0">
                <a:effectLst/>
              </a:rPr>
              <a:t>digunakan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dalam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pengembangan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aplikasi</a:t>
            </a:r>
            <a:r>
              <a:rPr lang="en-US" b="0" dirty="0" smtClean="0">
                <a:effectLst/>
              </a:rPr>
              <a:t> web agar </a:t>
            </a:r>
            <a:r>
              <a:rPr lang="en-US" b="0" dirty="0" err="1" smtClean="0">
                <a:effectLst/>
              </a:rPr>
              <a:t>aplikasi</a:t>
            </a:r>
            <a:r>
              <a:rPr lang="en-US" b="0" dirty="0" smtClean="0">
                <a:effectLst/>
              </a:rPr>
              <a:t> web </a:t>
            </a:r>
            <a:r>
              <a:rPr lang="en-US" b="0" dirty="0" err="1" smtClean="0">
                <a:effectLst/>
              </a:rPr>
              <a:t>lebih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dinamis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interaktif</a:t>
            </a:r>
            <a:r>
              <a:rPr lang="en-US" b="0" dirty="0" smtClean="0">
                <a:effectLst/>
              </a:rPr>
              <a:t>.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smtClean="0">
                <a:hlinkClick r:id="rId2" tooltip="Brendan Eich"/>
              </a:rPr>
              <a:t>Brendan </a:t>
            </a:r>
            <a:r>
              <a:rPr lang="en-US" dirty="0" err="1" smtClean="0">
                <a:hlinkClick r:id="rId2" tooltip="Brendan Eich"/>
              </a:rPr>
              <a:t>Eich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Netscape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i="1" dirty="0" smtClean="0"/>
              <a:t>Mocha</a:t>
            </a:r>
            <a:r>
              <a:rPr lang="en-US" dirty="0" smtClean="0"/>
              <a:t>,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err="1" smtClean="0"/>
              <a:t>LiveScript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akhirnya</a:t>
            </a:r>
            <a:r>
              <a:rPr lang="en-US" i="1" dirty="0" smtClean="0"/>
              <a:t> </a:t>
            </a:r>
            <a:r>
              <a:rPr lang="en-US" i="1" dirty="0" err="1" smtClean="0"/>
              <a:t>menjadi</a:t>
            </a:r>
            <a:r>
              <a:rPr lang="en-US" i="1" dirty="0" smtClean="0"/>
              <a:t> JavaScript.</a:t>
            </a:r>
            <a:r>
              <a:rPr lang="en-US" i="1" baseline="30000" dirty="0" smtClean="0">
                <a:hlinkClick r:id="rId3"/>
              </a:rPr>
              <a:t>[11]</a:t>
            </a:r>
            <a:r>
              <a:rPr lang="en-US" i="1" dirty="0" smtClean="0"/>
              <a:t> </a:t>
            </a:r>
            <a:r>
              <a:rPr lang="en-US" i="1" baseline="30000" dirty="0" smtClean="0">
                <a:hlinkClick r:id="rId4"/>
              </a:rPr>
              <a:t>[12]</a:t>
            </a:r>
            <a:endParaRPr lang="en-US" i="1" baseline="30000" dirty="0" smtClean="0"/>
          </a:p>
          <a:p>
            <a:r>
              <a:rPr lang="en-US" dirty="0" smtClean="0"/>
              <a:t>JavaScript 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Latihan19.html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45" r="66984" b="21999"/>
          <a:stretch/>
        </p:blipFill>
        <p:spPr>
          <a:xfrm>
            <a:off x="4778955" y="642938"/>
            <a:ext cx="6945642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Latihan20.html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84" r="66942" b="29441"/>
          <a:stretch/>
        </p:blipFill>
        <p:spPr>
          <a:xfrm>
            <a:off x="4512255" y="776288"/>
            <a:ext cx="7408951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bootstrap </a:t>
            </a:r>
            <a:br>
              <a:rPr lang="en-US" dirty="0" smtClean="0"/>
            </a:b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44" t="21875" r="40337" b="32813"/>
          <a:stretch/>
        </p:blipFill>
        <p:spPr>
          <a:xfrm>
            <a:off x="7105650" y="1300957"/>
            <a:ext cx="453973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Script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attribute </a:t>
            </a:r>
            <a:r>
              <a:rPr lang="en-US" dirty="0" err="1" smtClean="0"/>
              <a:t>suatu</a:t>
            </a:r>
            <a:r>
              <a:rPr lang="en-US" dirty="0" smtClean="0"/>
              <a:t> tag html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tag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Internal </a:t>
            </a:r>
          </a:p>
          <a:p>
            <a:pPr lvl="1"/>
            <a:r>
              <a:rPr lang="en-US" dirty="0" smtClean="0"/>
              <a:t>Script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tag &lt;script type=‘text/</a:t>
            </a:r>
            <a:r>
              <a:rPr lang="en-US" dirty="0" err="1" smtClean="0"/>
              <a:t>javascript</a:t>
            </a:r>
            <a:r>
              <a:rPr lang="en-US" dirty="0" smtClean="0"/>
              <a:t>’&gt;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&lt;/script&gt;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Script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yang </a:t>
            </a:r>
            <a:r>
              <a:rPr lang="en-US" dirty="0" err="1" smtClean="0"/>
              <a:t>diimport</a:t>
            </a:r>
            <a:r>
              <a:rPr lang="en-US" dirty="0" smtClean="0"/>
              <a:t>(</a:t>
            </a:r>
            <a:r>
              <a:rPr lang="en-US" dirty="0" err="1" smtClean="0"/>
              <a:t>panggil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berektensi</a:t>
            </a:r>
            <a:r>
              <a:rPr lang="en-US" dirty="0" smtClean="0"/>
              <a:t> .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8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inline </a:t>
            </a:r>
            <a:r>
              <a:rPr lang="en-US" dirty="0" err="1" smtClean="0"/>
              <a:t>js</a:t>
            </a:r>
            <a:r>
              <a:rPr lang="en-US" dirty="0" smtClean="0"/>
              <a:t> (latihan11.html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423" b="62101"/>
          <a:stretch/>
        </p:blipFill>
        <p:spPr>
          <a:xfrm>
            <a:off x="1354058" y="1516136"/>
            <a:ext cx="9816438" cy="45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notepad</a:t>
            </a:r>
          </a:p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endParaRPr lang="en-US" dirty="0"/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latihan11.html</a:t>
            </a:r>
          </a:p>
          <a:p>
            <a:r>
              <a:rPr lang="en-US" dirty="0" err="1" smtClean="0"/>
              <a:t>Ganti</a:t>
            </a:r>
            <a:r>
              <a:rPr lang="en-US" dirty="0" smtClean="0"/>
              <a:t> save as type </a:t>
            </a:r>
            <a:r>
              <a:rPr lang="en-US" dirty="0" err="1" smtClean="0"/>
              <a:t>menjadi</a:t>
            </a:r>
            <a:r>
              <a:rPr lang="en-US" dirty="0" smtClean="0"/>
              <a:t> all files</a:t>
            </a:r>
          </a:p>
          <a:p>
            <a:r>
              <a:rPr lang="en-US" dirty="0" err="1" smtClean="0"/>
              <a:t>Jalankan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pada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try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45" r="49928" b="32259"/>
          <a:stretch/>
        </p:blipFill>
        <p:spPr>
          <a:xfrm>
            <a:off x="6808763" y="3540264"/>
            <a:ext cx="4068235" cy="310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0" t="13317" r="39764" b="144"/>
          <a:stretch/>
        </p:blipFill>
        <p:spPr>
          <a:xfrm>
            <a:off x="6808763" y="484801"/>
            <a:ext cx="3547076" cy="28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js</a:t>
            </a:r>
            <a:r>
              <a:rPr lang="en-US" dirty="0" smtClean="0"/>
              <a:t> (latihan12.html)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125" r="57296" b="18303"/>
          <a:stretch/>
        </p:blipFill>
        <p:spPr>
          <a:xfrm>
            <a:off x="838200" y="1429430"/>
            <a:ext cx="8122920" cy="51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JS (myScript.js)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369" b="81540"/>
          <a:stretch/>
        </p:blipFill>
        <p:spPr>
          <a:xfrm>
            <a:off x="1540455" y="2359025"/>
            <a:ext cx="8418070" cy="20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notepad</a:t>
            </a:r>
          </a:p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endParaRPr lang="en-US" dirty="0"/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smtClean="0"/>
              <a:t>myScript.js </a:t>
            </a:r>
          </a:p>
          <a:p>
            <a:r>
              <a:rPr lang="en-US" dirty="0" err="1" smtClean="0"/>
              <a:t>Ganti</a:t>
            </a:r>
            <a:r>
              <a:rPr lang="en-US" dirty="0" smtClean="0"/>
              <a:t> save as type </a:t>
            </a:r>
            <a:r>
              <a:rPr lang="en-US" dirty="0" err="1" smtClean="0"/>
              <a:t>menjadi</a:t>
            </a:r>
            <a:r>
              <a:rPr lang="en-US" dirty="0" smtClean="0"/>
              <a:t> all files</a:t>
            </a:r>
          </a:p>
        </p:txBody>
      </p:sp>
    </p:spTree>
    <p:extLst>
      <p:ext uri="{BB962C8B-B14F-4D97-AF65-F5344CB8AC3E}">
        <p14:creationId xmlns:p14="http://schemas.microsoft.com/office/powerpoint/2010/main" val="27929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JS(latihan13.html)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045" b="56147"/>
          <a:stretch/>
        </p:blipFill>
        <p:spPr>
          <a:xfrm>
            <a:off x="1826205" y="1690688"/>
            <a:ext cx="6860595" cy="45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267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Web Programming</vt:lpstr>
      <vt:lpstr>Pengertian</vt:lpstr>
      <vt:lpstr>Cara penggunaan Javascript</vt:lpstr>
      <vt:lpstr>Contoh inline js (latihan11.html</vt:lpstr>
      <vt:lpstr>Petunjuk penyimpanan</vt:lpstr>
      <vt:lpstr>Internal js (latihan12.html)</vt:lpstr>
      <vt:lpstr>External JS (myScript.js)</vt:lpstr>
      <vt:lpstr>Petunjuk penyimpanan</vt:lpstr>
      <vt:lpstr>External JS(latihan13.html)</vt:lpstr>
      <vt:lpstr>JS Variable</vt:lpstr>
      <vt:lpstr>Latihan14.html</vt:lpstr>
      <vt:lpstr>Deklrasi menggunakan let</vt:lpstr>
      <vt:lpstr>Latihan15.html</vt:lpstr>
      <vt:lpstr>JavaScript Const</vt:lpstr>
      <vt:lpstr>Latihan16.html</vt:lpstr>
      <vt:lpstr>Assignment</vt:lpstr>
      <vt:lpstr>JS Object (latihan17.html)</vt:lpstr>
      <vt:lpstr>JS Array</vt:lpstr>
      <vt:lpstr>latihan18.html</vt:lpstr>
      <vt:lpstr>Latihan19.html</vt:lpstr>
      <vt:lpstr>Latihan20.html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Windows User</dc:creator>
  <cp:lastModifiedBy>Windows User</cp:lastModifiedBy>
  <cp:revision>12</cp:revision>
  <dcterms:created xsi:type="dcterms:W3CDTF">2021-10-20T00:06:29Z</dcterms:created>
  <dcterms:modified xsi:type="dcterms:W3CDTF">2021-10-20T01:12:13Z</dcterms:modified>
</cp:coreProperties>
</file>