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5" d="100"/>
          <a:sy n="65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681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15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6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620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676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67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74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063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240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29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1C08-02AB-45B0-8E1E-15679D5ACEA5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392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1C08-02AB-45B0-8E1E-15679D5ACEA5}" type="datetimeFigureOut">
              <a:rPr lang="id-ID" smtClean="0"/>
              <a:t>23/05/2021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6F3C-C98A-4430-94EB-4F95758C597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93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TUGAS </a:t>
            </a:r>
            <a:r>
              <a:rPr lang="id-ID" dirty="0" smtClean="0"/>
              <a:t>15</a:t>
            </a:r>
            <a:br>
              <a:rPr lang="id-ID" dirty="0" smtClean="0"/>
            </a:br>
            <a:r>
              <a:rPr lang="id-ID" dirty="0" smtClean="0"/>
              <a:t>PENGANTAR </a:t>
            </a:r>
            <a:r>
              <a:rPr lang="id-ID" dirty="0" smtClean="0"/>
              <a:t>MULTIMEDIA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86200"/>
            <a:ext cx="8064896" cy="2495128"/>
          </a:xfrm>
        </p:spPr>
        <p:txBody>
          <a:bodyPr>
            <a:normAutofit fontScale="62500" lnSpcReduction="20000"/>
          </a:bodyPr>
          <a:lstStyle/>
          <a:p>
            <a:pPr marL="265113" indent="-265113" algn="l">
              <a:buAutoNum type="arabicPeriod"/>
            </a:pPr>
            <a:r>
              <a:rPr lang="id-ID" dirty="0" smtClean="0"/>
              <a:t>Kerjakan </a:t>
            </a:r>
            <a:r>
              <a:rPr lang="id-ID" dirty="0"/>
              <a:t>Tugas dengan </a:t>
            </a:r>
            <a:r>
              <a:rPr lang="id-ID" b="1" dirty="0"/>
              <a:t>ditulis tangan dikertas</a:t>
            </a:r>
            <a:r>
              <a:rPr lang="id-ID" dirty="0"/>
              <a:t>, jangan lupa beri nama dan </a:t>
            </a:r>
            <a:r>
              <a:rPr lang="id-ID" dirty="0" smtClean="0"/>
              <a:t>nim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Scan </a:t>
            </a:r>
            <a:r>
              <a:rPr lang="id-ID" dirty="0"/>
              <a:t>Tugas anda simpan dalam 1 file dengan format </a:t>
            </a:r>
            <a:r>
              <a:rPr lang="id-ID" b="1" i="1" dirty="0"/>
              <a:t>file</a:t>
            </a:r>
            <a:r>
              <a:rPr lang="id-ID" b="1" dirty="0"/>
              <a:t> *.</a:t>
            </a:r>
            <a:r>
              <a:rPr lang="id-ID" b="1" dirty="0" smtClean="0"/>
              <a:t>pdf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Kumpulkan </a:t>
            </a:r>
            <a:r>
              <a:rPr lang="id-ID" dirty="0"/>
              <a:t>tugas dengan cara </a:t>
            </a:r>
            <a:r>
              <a:rPr lang="id-ID" b="1" dirty="0"/>
              <a:t>meng-</a:t>
            </a:r>
            <a:r>
              <a:rPr lang="id-ID" b="1" i="1" dirty="0"/>
              <a:t>upload</a:t>
            </a:r>
            <a:r>
              <a:rPr lang="id-ID" b="1" dirty="0"/>
              <a:t> di </a:t>
            </a:r>
            <a:r>
              <a:rPr lang="id-ID" b="1" i="1" dirty="0"/>
              <a:t>Elearning</a:t>
            </a:r>
            <a:r>
              <a:rPr lang="id-ID" b="1" dirty="0"/>
              <a:t> </a:t>
            </a:r>
            <a:r>
              <a:rPr lang="id-ID" dirty="0"/>
              <a:t>pada pertemuan yang telah di </a:t>
            </a:r>
            <a:r>
              <a:rPr lang="id-ID" dirty="0" smtClean="0"/>
              <a:t>tentukan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Perhatikan </a:t>
            </a:r>
            <a:r>
              <a:rPr lang="id-ID" dirty="0"/>
              <a:t>batas waktu </a:t>
            </a:r>
            <a:r>
              <a:rPr lang="id-ID" b="1" dirty="0"/>
              <a:t>pengumpulan/upload (</a:t>
            </a:r>
            <a:r>
              <a:rPr lang="id-ID" b="1" i="1" dirty="0"/>
              <a:t>deadline</a:t>
            </a:r>
            <a:r>
              <a:rPr lang="id-ID" b="1" dirty="0"/>
              <a:t>)/</a:t>
            </a:r>
            <a:r>
              <a:rPr lang="id-ID" b="1" i="1" dirty="0"/>
              <a:t>Cut off </a:t>
            </a:r>
            <a:r>
              <a:rPr lang="id-ID" b="1" i="1" dirty="0" smtClean="0"/>
              <a:t>Date</a:t>
            </a:r>
          </a:p>
          <a:p>
            <a:pPr marL="265113" indent="-265113" algn="l">
              <a:buAutoNum type="arabicPeriod"/>
            </a:pPr>
            <a:r>
              <a:rPr lang="id-ID" dirty="0" smtClean="0"/>
              <a:t>Lewat </a:t>
            </a:r>
            <a:r>
              <a:rPr lang="id-ID" dirty="0"/>
              <a:t>batas waktu pengumpulan maka tugas tidak bisa lagi </a:t>
            </a:r>
            <a:r>
              <a:rPr lang="id-ID"/>
              <a:t>di </a:t>
            </a:r>
            <a:r>
              <a:rPr lang="id-ID" smtClean="0"/>
              <a:t>upload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404061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Infrastruktur/ perangkat apa saja yang digunakan untuk menggunakan virtual reality!</a:t>
            </a:r>
          </a:p>
          <a:p>
            <a:pPr algn="just"/>
            <a:r>
              <a:rPr lang="id-ID" smtClean="0"/>
              <a:t>Apakah </a:t>
            </a:r>
            <a:r>
              <a:rPr lang="id-ID" dirty="0"/>
              <a:t>perbedaan </a:t>
            </a:r>
            <a:r>
              <a:rPr lang="id-ID" i="1" dirty="0"/>
              <a:t>virtual reality </a:t>
            </a:r>
            <a:r>
              <a:rPr lang="id-ID" dirty="0"/>
              <a:t>dengan </a:t>
            </a:r>
            <a:r>
              <a:rPr lang="id-ID" i="1" dirty="0"/>
              <a:t>augmented reality</a:t>
            </a:r>
            <a:r>
              <a:rPr lang="id-ID" dirty="0" smtClean="0"/>
              <a:t>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3845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TUGAS 15 PENGANTAR MULTIMEDIA</vt:lpstr>
      <vt:lpstr>SOAL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PENGANTAR MULTIMEDIA</dc:title>
  <dc:creator>Arul Zone</dc:creator>
  <cp:lastModifiedBy>Arul Zone</cp:lastModifiedBy>
  <cp:revision>31</cp:revision>
  <dcterms:created xsi:type="dcterms:W3CDTF">2019-02-12T03:21:15Z</dcterms:created>
  <dcterms:modified xsi:type="dcterms:W3CDTF">2021-05-23T16:10:50Z</dcterms:modified>
</cp:coreProperties>
</file>